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1372" r:id="rId2"/>
    <p:sldId id="257" r:id="rId3"/>
    <p:sldId id="265" r:id="rId4"/>
    <p:sldId id="266" r:id="rId5"/>
    <p:sldId id="267" r:id="rId6"/>
    <p:sldId id="268" r:id="rId7"/>
    <p:sldId id="1373" r:id="rId8"/>
    <p:sldId id="1374" r:id="rId9"/>
    <p:sldId id="389" r:id="rId10"/>
    <p:sldId id="414" r:id="rId11"/>
    <p:sldId id="390" r:id="rId12"/>
    <p:sldId id="392" r:id="rId13"/>
    <p:sldId id="393" r:id="rId14"/>
    <p:sldId id="380" r:id="rId15"/>
    <p:sldId id="381" r:id="rId16"/>
    <p:sldId id="563" r:id="rId17"/>
    <p:sldId id="564" r:id="rId18"/>
    <p:sldId id="504" r:id="rId19"/>
    <p:sldId id="562" r:id="rId20"/>
    <p:sldId id="412" r:id="rId21"/>
    <p:sldId id="413" r:id="rId22"/>
    <p:sldId id="565" r:id="rId23"/>
    <p:sldId id="383" r:id="rId24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6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00.wmf"/><Relationship Id="rId3" Type="http://schemas.openxmlformats.org/officeDocument/2006/relationships/image" Target="../media/image1595.wmf"/><Relationship Id="rId7" Type="http://schemas.openxmlformats.org/officeDocument/2006/relationships/image" Target="../media/image1599.wmf"/><Relationship Id="rId2" Type="http://schemas.openxmlformats.org/officeDocument/2006/relationships/image" Target="../media/image1594.wmf"/><Relationship Id="rId1" Type="http://schemas.openxmlformats.org/officeDocument/2006/relationships/image" Target="../media/image1593.wmf"/><Relationship Id="rId6" Type="http://schemas.openxmlformats.org/officeDocument/2006/relationships/image" Target="../media/image1598.wmf"/><Relationship Id="rId5" Type="http://schemas.openxmlformats.org/officeDocument/2006/relationships/image" Target="../media/image1597.wmf"/><Relationship Id="rId4" Type="http://schemas.openxmlformats.org/officeDocument/2006/relationships/image" Target="../media/image159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24.wmf"/><Relationship Id="rId2" Type="http://schemas.openxmlformats.org/officeDocument/2006/relationships/image" Target="../media/image1923.wmf"/><Relationship Id="rId1" Type="http://schemas.openxmlformats.org/officeDocument/2006/relationships/image" Target="../media/image1922.wmf"/><Relationship Id="rId6" Type="http://schemas.openxmlformats.org/officeDocument/2006/relationships/image" Target="../media/image1927.wmf"/><Relationship Id="rId5" Type="http://schemas.openxmlformats.org/officeDocument/2006/relationships/image" Target="../media/image1926.wmf"/><Relationship Id="rId4" Type="http://schemas.openxmlformats.org/officeDocument/2006/relationships/image" Target="../media/image192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08.wmf"/><Relationship Id="rId1" Type="http://schemas.openxmlformats.org/officeDocument/2006/relationships/image" Target="../media/image210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0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07.wmf"/><Relationship Id="rId1" Type="http://schemas.openxmlformats.org/officeDocument/2006/relationships/image" Target="../media/image236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44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7:49:59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18449,'0'0'732,"1"11"-679,2 24 131,2 0 0,2 0 0,0-1 0,3 0 0,1 0 0,1-1 0,2 0 0,1-1 0,1-1 0,26 37-1,44 62-1026,-32-47-6535,-48-75 3471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3:57.72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43 0,'77'190,"-34"-77,-38-94,0 1,-2-1,0 1,-1 1,-1-1,0 0,-5 37,1 10,3-45,-1 0,0 1,-2-1,-1 0,-1-1,-12 37,13-48,0 0,-1-1,-1 1,0-1,0 0,-1 0,0-1,0 0,-1 0,0-1,0 0,0 0,-1-1,-1 0,-15 7,9-5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05.81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821 0,'-7'1,"1"0,-1 1,1-1,-1 1,1 1,0-1,0 1,0 0,-10 7,-48 40,-32 49,-127 167,-54 130,267-381,-4 6,0 1,1 0,2 0,-11 27,18-35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8:01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13965,'0'0'5125,"27"54"-3491,-12-31-706,3 2-223,3 3-192,1-2 127,1 2-351,2-3-161,-1-1 0,-2 0-64,-1-3-32,-5-2-673,-4-3-864,-6-2-962,-5-5-1536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8:02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1 262 14670,'0'0'7367,"59"-60"-5702,-19 33-319,8-5-514,1 3 1,0 2-256,-4 3-289,-7 6-256,-6 4-256,-8 4-1538,-12 0-1665,-8 0-3492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8:02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7559,'0'0'14430,"10"0"-13122,225-5 3629,-127 1-6648,-2 3-8044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8:04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6854,'6'-23'13877,"-6"39"-8722,-1 14-5470,0 89 1712,3 135-814,-2-247-606,1 1-1,0-1 1,0 0 0,1 0-1,0 0 1,4 7-1,-5-12-131,0 0 0,0 0 1,0 0-1,0 0 0,0-1 0,0 1 0,1-1 0,-1 1 0,1-1 0,-1 1 0,3 1 1,-2-3-121,-1 1 1,0-1 0,0 1 0,0-1 0,0 1 0,1-1 0,-1 0 0,0 0 0,0 0 0,1 0 0,-1 0 0,0 0 0,0 0 0,1 0 0,-1 0 0,0 0 0,0-1 0,0 1-1,1 0 1,1-2 0,10-8-6495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8:05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16303,'0'0'2467,"16"69"-1314,-11-30 96,-1 3-128,-2 3-512,1 4-481,-2-3-32,1 1-32,-1-1 0,2-2-64,1-2 32,3-5-32,-1-10-1473,3-9-3652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0:59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3 225 8872,'0'0'2317,"0"-9"144,0-24-329,0 18 34,0 29 1069,0 79-2207,-3-15-593,4 0 1,4-1 0,20 112-1,-24-182-430,1 0 0,0 0-1,0-1 1,1 1 0,0-1-1,0 1 1,0-1 0,7 9 0,-8-14 11,-1 1 0,0-1 0,1 0 1,-1 0-1,1 0 0,0 1 1,-1-1-1,1-1 0,0 1 1,0 0-1,-1 0 0,1-1 1,0 1-1,0-1 0,0 1 1,0-1-1,0 0 0,0 0 1,0 0-1,0 0 0,0 0 1,0 0-1,0-1 0,-1 1 0,1 0 1,0-1-1,0 0 0,0 1 1,0-1-1,-1 0 0,1 0 1,0 0-1,-1 0 0,1 0 1,-1-1-1,3-1 0,11-9 191,-1-1-1,-1 0 1,0-1-1,0 0 1,12-20 0,51-89 19,-55 88-181,106-205 313,-107 195-145,-3-1 1,-1-1-1,14-72 1,-29 109-307,-5 11-188,-10 26-744,-15 44-2173,15-7-4046,9-39 860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00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101 244 7944,'3'-9'2824,"2"-5"-1697,19-56 3860,-22 64-4251,0 0-1,-1 0 1,0-1-1,0 1 0,0 0 1,-1 0-1,0-1 1,0 1-1,-2-9 0,1 14-683,0 1 0,0-1-1,0 1 1,-1 0 0,1 0-1,0 0 1,0-1 0,0 1-1,0 0 1,0 1 0,-1-1-1,1 0 1,0 0 0,0 0-1,0 1 1,0-1 0,0 0-1,0 1 1,0-1 0,0 1-1,0-1 1,0 1 0,0 0-1,-1 1 1,-6 5-10,0 2-1,1-1 1,1 1-1,-1 0 0,1 1 1,1-1-1,-8 21 1,-24 74 1057,37-103-1095,-3 6 102,1 2 1,-1-1-1,1 0 0,1 0 1,0 1-1,0-1 0,1 0 1,-1 1-1,3 10 1,-2-19-105,1 1 1,-1-1-1,1 1 1,-1-1 0,1 1-1,-1-1 1,1 1 0,-1-1-1,1 0 1,0 1-1,-1-1 1,1 0 0,0 0-1,-1 1 1,1-1 0,0 0-1,-1 0 1,1 0 0,0 0-1,-1 0 1,1 0-1,0 0 1,0 0 0,-1 0-1,1 0 1,0 0 0,0-1-1,21-4 207,-14 0-157,0 0-1,-1-1 0,1 1 0,-1-1 1,0-1-1,-1 1 0,1-1 0,4-8 1,45-67 54,-42 59-60,-8 13-7,2-2-53,-1 0-1,2 1 0,-1 0 1,13-12-1,-20 22 8,0-1 1,0 1-1,1 0 0,-1-1 0,0 1 0,1 0 1,-1 0-1,1 0 0,-1 0 0,1 0 1,-1 1-1,1-1 0,0 0 0,-1 1 0,1-1 1,0 1-1,-1 0 0,1 0 0,0-1 1,0 1-1,0 0 0,-1 0 0,1 1 0,0-1 1,0 0-1,-1 0 0,1 1 0,0-1 1,-1 1-1,1 0 0,0-1 0,-1 1 0,1 0 1,-1 0-1,1 0 0,-1 0 0,0 0 1,1 1-1,-1-1 0,0 0 0,0 0 0,2 2 1,-1 2 6,1 0 0,-1 0 0,0 1 0,0-1 0,0 0 0,-1 1 0,0-1 0,0 1-1,0-1 1,-1 1 0,1 0 0,-1-1 0,-1 1 0,-1 10 0,-13 52 259,15-66-229,13-56 118,-8 32-133,0 1 0,14-34-1,-19 55-23,1 0-1,-1-1 1,0 1 0,0 0-1,1 0 1,-1-1-1,0 1 1,0 0 0,1 0-1,-1 0 1,0-1-1,1 1 1,-1 0 0,0 0-1,1 0 1,-1 0 0,0 0-1,1 0 1,-1 0-1,0 0 1,1 0 0,-1 0-1,0 0 1,1 0-1,-1 0 1,0 0 0,1 0-1,-1 0 1,0 0-1,0 0 1,1 1 0,-1-1-1,0 0 1,1 0 0,-1 0-1,0 0 1,0 1-1,1-1 1,-1 0 0,0 0-1,0 1 1,1-1-1,-1 0 1,0 0 0,0 1-1,0-1 1,1 1-1,16 18-7,-9-9 5,-6-8 16,1 0 1,0-1-1,1 1 1,-1-1-1,0 0 0,0 1 1,1-1-1,-1-1 1,0 1-1,1 0 1,-1-1-1,1 0 1,-1 0-1,1 0 0,-1 0 1,1-1-1,-1 1 1,0-1-1,1 0 1,-1 0-1,0 0 1,1 0-1,-1 0 0,0-1 1,4-2-1,10-6 70,-1 1 0,-1-2 0,18-15 0,-32 25-74,112-113 133,-111 143-416,-17 54 459,11-65-41,0 0 0,1 0 1,1 0-1,1 0 1,1 19-1,1-31-189,1 0 1,0 0-1,0-1 1,1 1-1,-1-1 1,1 1-1,5 5 1,5 6-3656,-13-17 3489,0 0 1,0 0 0,0 0-1,1 1 1,-1-1 0,0 0-1,0 0 1,1 0 0,-1 0-1,0 0 1,0 0 0,1 0-1,-1 0 1,0 0 0,0 0-1,1 0 1,-1 0 0,0 0-1,1 0 1,-1 0 0,0 0-1,0 0 1,1 0 0,-1 0 0,0 0-1,0 0 1,1 0 0,-1 0-1,0 0 1,0-1 0,1 1-1,-1 0 1,0 0 0,0 0-1,0 0 1,1-1 0,-1 1-1,0 0 1,0 0 0,0 0-1,0-1 1,0 1 0,1 0-1,-1 0 1,0-1 0,0 1-1,0 0 1,0 0 0,0-1-1,0 1 1,0 0 0,0-1-1,0 1 1,0 0 0,0 0-1,0-1 1,0 1 0,0 0-1,3-19-11012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01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15791,'0'0'8456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01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67 9705,'0'0'7068,"1"-9"-4975,3-30-401,-4 38-1623,1 0-1,-1 0 0,0 1 1,-1-1-1,1 0 1,0 1-1,0-1 0,0 0 1,0 1-1,0-1 1,-1 0-1,1 1 0,0-1 1,-1 0-1,1 1 1,0-1-1,-1 0 0,1 1 1,-1-1-1,1 1 1,-1-1-1,1 1 1,-1-1-1,1 1 0,-1 0 1,0-1-1,1 1 1,-1 0-1,0-1 0,1 1 1,-1 0-1,0 0 1,1-1-1,-1 1 0,0 0 1,1 0-1,-1 0 1,0 0-1,-1 0 1,-23 4 381,18-1-404,1 1 1,0 0-1,0 0 0,1 0 0,-1 1 0,1 0 0,0 0 1,0 0-1,1 1 0,0 0 0,-6 9 0,-2 4 295,1 1-1,-11 27 0,19-40-240,1-1 1,-1 1-1,1-1 1,0 1-1,1 0 1,-1-1-1,1 1 1,1 0-1,-1 0 1,2 7-1,-1-13-98,0 0 0,1-1 0,-1 1 0,1-1 0,-1 1 0,1-1 0,-1 1 0,1-1 0,-1 1 0,1-1 0,-1 0 0,1 1-1,0-1 1,-1 0 0,1 0 0,0 1 0,-1-1 0,1 0 0,0 0 0,-1 0 0,1 0 0,0 0 0,0 0 0,-1 0 0,1 0 0,0 0 0,-1 0 0,1 0 0,0 0 0,-1 0 0,2-1 0,23-6 165,-9-2-126,0-2 0,-1 1 0,0-2 1,0 0-1,-2 0 0,1-2 0,-2 1 1,0-2-1,12-18 0,35-38-80,-58 71 34,-1 0 1,0 0-1,0 0 0,0-1 0,0 1 0,0 0 0,0 0 0,0 0 1,0 0-1,0 0 0,0 0 0,1 0 0,-1 0 0,0 0 0,0 0 1,0 0-1,0 0 0,0 0 0,0 0 0,0 0 0,1 0 0,-1 0 1,0 0-1,0 0 0,0 0 0,0 0 0,0 0 0,0 0 0,0 0 1,1 0-1,-1 0 0,0 0 0,0 0 0,0 0 0,0 0 1,0 0-1,0 0 0,0 0 0,0 0 0,1 0 0,-1 0 0,0 0 1,0 1-1,0-1 0,0 0 0,0 0 0,0 0 0,0 0 0,0 0 1,0 0-1,0 0 0,0 0 0,0 1 0,0-1 0,0 0 0,0 0 1,0 0-1,0 0 0,0 0 0,0 0 0,0 1 0,0-1 0,0 0 1,0 0-1,0 0 0,1 16-63,-4 16 157,-4-2 90,3-17 79,2 1 1,-1-1-1,0 22 0,3-34-253,0-1-1,0 0 1,0 1-1,0-1 1,0 0-1,0 1 1,1-1 0,-1 0-1,0 1 1,0-1-1,0 0 1,0 1-1,1-1 1,-1 0 0,0 0-1,0 1 1,0-1-1,1 0 1,-1 0-1,0 1 1,0-1-1,1 0 1,-1 0 0,0 0-1,1 1 1,-1-1-1,0 0 1,1 0-1,-1 0 1,0 0-1,1 0 1,-1 0 0,0 0-1,1 0 1,-1 0-1,0 0 1,1 0-1,0 0 1,20-4 182,16-14 25,76-79-127,-112 97-83,0-1-1,-1 1 1,1 0-1,0 0 1,0 0-1,-1 0 1,1 0-1,0 0 1,-1 0-1,1 0 1,0 0-1,0 0 1,-1 0 0,1 0-1,0 0 1,0 1-1,-1-1 1,1 0-1,0 1 1,-1-1-1,1 0 1,-1 1-1,1-1 1,0 1-1,-1-1 1,1 1 0,-1-1-1,1 1 1,-1-1-1,1 1 1,-1 0-1,0-1 1,1 1-1,-1 0 1,0-1-1,1 1 1,-1 0-1,0-1 1,0 2-1,1 0 12,0-1 0,0 1 0,0-1 0,0 1 0,0-1 0,0 0 0,0 1 0,0-1 0,0 0 0,1 0 0,-1 0 0,0 0 0,1 0 0,-1 0 0,1 0 0,-1-1 0,1 1 0,-1 0 0,1-1 0,0 1 0,1 0 0,-2-1-87,0 0 0,0 0 0,-1 0 0,1 1 0,0-1-1,0 0 1,-1 1 0,1-1 0,0 1 0,-1-1 0,1 1 0,-1-1 0,1 1 0,-1-1 0,1 1 0,-1 0-1,1-1 1,-1 1 0,1 0 0,-1-1 0,0 1 0,1 0 0,-1 0 0,0-1 0,0 1 0,1 0-1,-1 0 1,0 0 0,0-1 0,0 1 0,0 0 0,0 0 0,0-1 0,0 1 0,-1 1 0,-1 16-2811,-2-5-4690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02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15150,'0'0'13517,"-11"5"-12951,2-2-511,1 2 0,0-1 0,0 1 0,0 0 0,0 0-1,1 1 1,0 0 0,0 1 0,1-1 0,-1 1 0,2 0 0,-1 1 0,-8 14 0,11-17-72,-1 1 1,1-1 0,1 1-1,-1 0 1,1 0-1,0 0 1,0 0 0,0 0-1,1 0 1,0 0-1,1 1 1,-1-1 0,1 11-1,1-16-128,1 1 0,-1-1 1,0 0-1,1 0 0,-1 1 0,0-1 0,1 0 0,-1 0 0,1-1 0,0 1 0,-1 0 1,1 0-1,-1-1 0,1 1 0,0-1 0,0 0 0,-1 1 0,1-1 0,0 0 0,0 0 1,0 0-1,-1 0 0,4-1 0,42-3-4706,-24-6 586,3-4-2056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06.81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0,'27'2,"0"1,49 12,0 0,53-1,-81-11,0 2,0 2,-1 2,51 18,-85-22,0 2,-1 0,1 0,-2 1,1 0,-1 1,-1 1,0 0,0 0,10 13,14 15,-31-35,0-1,0 1,0-1,0 0,1 1,-1-1,7 2,4 1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02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47 118 17168,'0'0'7858,"-8"10"-6528,-24 30-460,25-21-465,17-11-234,23-8-62,-28-1-47,6 0-26,-1-2-1,1 1 1,-1-1 0,1-1-1,-1 0 1,0-1 0,0 1-1,0-2 1,17-12 0,-10 5 15,1-1 0,-2-1 0,30-33 0,-44 46-38,0-1 0,0 1 0,0-1 0,0 1 1,-1-1-1,1 0 0,-1 0 0,1 0 0,-1 0 0,0 0 1,0 0-1,0 0 0,-1 0 0,1-5 0,-1 8-10,0-1-1,-1 1 1,1-1 0,-1 1-1,1-1 1,-1 1 0,1-1-1,-1 1 1,0 0-1,1-1 1,-1 1 0,1 0-1,-1 0 1,0 0-1,1-1 1,-1 1 0,0 0-1,1 0 1,-1 0 0,1 0-1,-1 0 1,0 0-1,1 0 1,-1 0 0,0 0-1,1 0 1,-1 0 0,0 1-1,1-1 1,-1 0-1,1 0 1,-1 1 0,0-1-1,-25 9-48,7 3 169,1 0 0,1 1 1,0 0-1,0 2 0,2 0 0,0 1 1,0 0-1,2 1 0,0 1 1,-20 36-1,31-51-90,1 0 0,-1 0 0,0 0 0,1 1 0,-1-1 0,1 0 0,0 1 0,0-1 0,1 1 0,-1-1 1,1 1-1,-1-1 0,1 1 0,0 0 0,1-1 0,-1 1 0,1-1 0,1 7 0,0-7-35,-1-1-1,2 1 1,-1 0 0,0-1 0,0 1-1,1-1 1,0 0 0,-1 0-1,1 0 1,0 0 0,0 0-1,0-1 1,0 1 0,0-1-1,0 0 1,1 0 0,-1 0-1,0 0 1,5 0 0,20 4-1090,0 0 1,47 0 0,12-9-6696,-38-6-429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02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18706,'0'0'10826,"52"-4"-9993,-15-1-673,6-1-96,4 3 0,-1-1-64,3 4-448,-8 0-962,-10 0-2081,-13 7-1890,-11 7-2403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03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15535,'0'0'16367,"82"-12"-15790,-27 1-385,7 2-96,2 3-352,-4-2-1474,-7 1-3363,-12-4-6630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19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1 290 11723,'1'2'7300,"7"-5"-5403,9-7-1207,45-33 171,-3-3-1,-2-3 1,84-90 0,-140 138-706,-7 17 213,-25 55 267,14-35-298,-12 38-1,26-62-391,-1 1 1,2-1-1,-1 1 0,2-1 0,0 1 1,0 0-1,2 17 0,-1-29-199,1 1 0,-1-1 0,0 1-1,1-1 1,0 1 0,-1-1 0,1 1 0,0-1-1,-1 0 1,1 1 0,0-1 0,0 0-1,0 0 1,0 0 0,3 2 0,4 6-9137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20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13132,'0'0'10442,"72"13"-9513,-23-27-320,10-4-161,7-2-95,0 4-225,-1 3-32,-8 6-192,-9 7-865,-11 0-1025,-10 0-1217,-12 8-1025,-7 0-2467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20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10218,'0'0'11878,"-1"11"-10240,-8 44-318,-1-1 756,-4 79 0,13-132-2071,1 0-1,0-1 1,0 1-1,0-1 0,0 1 1,0 0-1,0-1 1,0 1-1,0-1 0,1 1 1,-1-1-1,0 1 1,0 0-1,0-1 0,1 1 1,-1-1-1,0 1 1,1-1-1,-1 1 0,0-1 1,1 1-1,-1-1 1,1 0-1,-1 1 0,0-1 1,1 0-1,-1 1 1,1-1-1,-1 0 0,1 1 1,0-1-1,-1 0 1,1 0-1,-1 0 0,1 1 1,-1-1-1,2 0 1,27-9 126,26-27 11,-54 35-140,42-33-15,-19 13-21,2 2-1,39-23 0,-64 41 41,0 0-1,0 0 1,0 0 0,1 1-1,-1-1 1,0 0 0,1 1 0,-1-1-1,0 1 1,1 0 0,-1-1-1,1 1 1,-1 0 0,1 0-1,-1 0 1,0 0 0,1 0 0,-1 0-1,1 0 1,-1 0 0,1 1-1,-1-1 1,3 1 0,-4 0 10,1 1-1,0-1 1,0 0 0,-1 0 0,1 0 0,-1 0 0,1 1 0,-1-1-1,0 0 1,1 1 0,-1-1 0,0 0 0,0 1 0,0-1-1,0 0 1,0 1 0,0-1 0,0 0 0,-1 3 0,-2 9 137,0 0 1,-1 0-1,-9 19 1,10-25-70,0 0 0,0 0 0,1 0 0,0 0 0,0 1 0,1-1 0,-1 11 0,2-17-183,1-1 0,-1 1 1,0 0-1,1-1 0,-1 1 0,1-1 0,-1 0 0,1 1 0,-1-1 0,1 1 1,-1-1-1,1 0 0,-1 1 0,1-1 0,0 0 0,-1 0 0,1 1 0,-1-1 0,1 0 1,0 0-1,-1 0 0,1 0 0,0 0 0,-1 0 0,1 0 0,0 0 0,-1 0 1,1 0-1,0 0 0,-1 0 0,1 0 0,-1-1 0,1 1 0,0 0 0,-1 0 0,1-1 1,0 0-1,28-11-7093,-8-11-2913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25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13997,'0'0'8104,"82"-40"-6823,-36 34-576,7-2-417,4 3-224,-2-1-32,-5 4 0,-3 1-352,-13 1-929,-8 0-481,-12 0-1217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25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14478,'0'0'6507,"13"-1"-4895,62-8 61,127-8-543,-200 16-1133,0 1 0,1 0 0,-1 0-1,0 0 1,0 0 0,0 0 0,0 0 0,0 1 0,0-1-1,0 1 1,0-1 0,0 1 0,0 0 0,-1 0 0,1 0-1,0 0 1,0 0 0,-1 0 0,1 0 0,0 1 0,-1-1-1,1 1 1,-1-1 0,0 1 0,1-1 0,-1 1 0,0 0-1,0 0 1,0 0 0,0-1 0,-1 1 0,1 0 0,0 0-1,-1 0 1,1 0 0,-1 0 0,0 0 0,0 0 0,0 0-1,0 1 1,0-1 0,0 0 0,0 0 0,-1 0 0,1 0-1,-1 0 1,1 0 0,-1 0 0,0 0 0,0-1 0,0 1-1,0 0 1,-1 2 0,-5 9 39,-1 0 0,0-1 0,-1 0-1,-1-1 1,-20 21 0,-65 50 353,70-61-85,-20 14 398,19-15-431,-39 38 0,65-58-275,-1 0 1,1 0-1,-1 1 0,1-1 1,-1 0-1,1 1 1,-1-1-1,1 0 1,-1 1-1,1-1 1,0 1-1,-1-1 1,1 1-1,0-1 1,-1 1-1,1-1 1,0 1-1,0-1 0,-1 1 1,1-1-1,0 1 1,0 0-1,0-1 1,0 1-1,0-1 1,0 1-1,0 0 1,0-1-1,0 1 1,0-1-1,0 1 1,0 0-1,0-1 1,0 1-1,0-1 0,1 1 1,-1-1-1,0 1 1,1-1-1,-1 1 1,0-1-1,1 1 1,-1-1-1,0 1 1,1-1-1,-1 1 1,1-1-1,-1 0 1,1 1-1,-1-1 0,1 0 1,-1 0-1,1 1 1,-1-1-1,1 0 1,-1 0-1,1 1 1,-1-1-1,1 0 1,0 0-1,-1 0 1,1 0-1,-1 0 1,1 0-1,0 0 1,-1 0-1,1 0 0,0-1 1,55 0-43,-43 0 42,91-9-616,-67 5 508,-1 1 0,0 2 0,0 2 0,43 5 0,-76-5 125,0 1-1,0-1 0,0 1 1,0 0-1,0 0 1,0 0-1,-1 1 0,1-1 1,0 0-1,-1 1 0,1 0 1,-1 0-1,1 0 1,-1 0-1,0 0 0,0 0 1,0 1-1,0-1 1,2 4-1,7 23-2073,-8 4-6813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27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0 16303,'-3'1'91,"1"-1"0,0 1 0,-1 0 0,1 0 0,0 0 0,-1 0 0,1 0 0,0 0-1,0 0 1,0 1 0,0-1 0,0 1 0,0-1 0,1 1 0,-1 0 0,0 0 0,-1 3-1,-27 41 523,24-35-449,-10 14 226,1 1 0,2 1-1,0 0 1,2 1 0,1 0 0,2 1-1,0 0 1,2 0 0,1 0-1,-2 58 1,7-82-402,1 0-1,-1 0 1,1-1-1,0 1 1,0 0-1,0-1 1,0 1 0,1-1-1,0 1 1,0-1-1,0 0 1,0 0-1,1 0 1,0 0 0,0 0-1,0 0 1,0-1-1,0 1 1,1-1-1,0 0 1,-1 0-1,1 0 1,0-1 0,7 4-1,-3-3-485,0 1 0,0-2 0,0 1 0,0-1 0,12 2 0,45-2-6848,-26-7-2418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27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17072,'0'0'4863,"-1"9"-3635,-1 17-97,1 1-1,5 50 0,-2-66-1110,0 1-1,1-1 0,0 0 1,1 0-1,0 0 0,1-1 0,0 1 1,0-1-1,1 0 0,8 10 1,5 0-857,9 13-1458,-18-11-4529,-10-17 572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07.90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1 435,'7'-5,"-1"1,1-1,1 1,-1 0,1 1,-1 0,17-4,9-5,155-79,55-22,-204 102,1 1,0 2,49-4,-37 5,62-15,-64 6,86-41,-75 30,-30 14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28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0 155 9417,'0'0'13773,"72"-15"-11979,-27-1-801,7 0-385,2-1-352,0-4-160,-6 5-128,-3-1-1217,-7 4-1121,-11 0-2370,-9 3-2083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28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44 157 13421,'0'0'9705,"-9"52"-8520,1-30-544,0-1 255,0 1-575,2-2-289,2-2-32,4-1-769,0-4-544,0-5-609,7-6-1089,1-2-2114,0-5-7495</inkml:trace>
  <inkml:trace contextRef="#ctx0" brushRef="#br0" timeOffset="1">114 0 20499,'0'0'6919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28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12139,'0'0'16080,"57"7"-15696,-14-12-320,7 0-128,1 1-961,0 1-1409,-4 2-1186,-6-4-2369,-8 1-6695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29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8808,'0'0'14644,"10"-2"-13529,-6 1-1040,0 0 1,-1 0-1,1 0 0,0 1 0,0 0 0,0-1 1,0 2-1,0-1 0,0 0 0,-1 1 0,1-1 1,0 1-1,0 0 0,0 0 0,-1 1 0,1-1 1,-1 1-1,1 0 0,-1 0 0,0 0 0,1 0 1,3 5-1,12 10-100,0 2 0,25 33 1,-11 1-3505,-30-47 1839,0 1-1,0 0 0,-1-1 1,0 1-1,2 13 1,-4-7-6569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29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0 316 15727,'0'0'6950,"48"-50"-5316,-11 22-481,7-7-448,2 2-385,3-3-192,-4 0-64,-4 6-544,-4 7-1218,-10 4-1633,-6 5-1634,-10 2-3971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30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13805,'0'0'7976,"75"9"-6727,-33-9-384,2 0-161,3 0-447,0 0-193,-3 0-257,-3 0-2049,-8 0-2530,-5 0-3940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30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10858,'0'0'3700,"3"8"-2254,5 13-311,1-2-1,0 1 1,17 23-1,-17-29-750,1 1 0,-2 0 0,0 0-1,-1 1 1,-1 0 0,0 0 0,-1 1-1,5 32 1,-9-36-374,-1 1-1,0 0 1,-1-1 0,-1 1-1,0 0 1,0-1 0,-2 0 0,0 1-1,0-2 1,-1 1 0,-1 0-1,0-1 1,-1 0 0,0 0-1,-1-1 1,0 0 0,0 0-1,-2-1 1,1 0 0,-1-1-1,0 0 1,-1 0 0,0-1 0,-1-1-1,0 0 1,-14 7 0,19-11-637,0-1 0,-1 1 1,1-1-1,-1-1 1,1 1-1,-1-1 0,-13-1 1,-11 1-4494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1:31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81 15855,'0'0'1938,"7"-8"-193,-1 2-1424,0-1 0,-1 1 0,2 1 0,-1-1 0,1 1 0,0 0 0,0 1 0,0-1 0,0 1 0,1 1 0,0 0 0,0 0 0,0 0 0,0 1 0,11-2 0,-12 3-212,0 1 0,0-1 0,0 1 0,0 0 1,1 1-1,-1 0 0,0 0 0,0 1 0,0-1 0,9 5 0,-14-5-108,1 1-1,-1 0 1,0 0-1,0 0 0,1 0 1,-1 0-1,0 0 1,-1 0-1,1 1 0,0-1 1,-1 1-1,1-1 1,-1 1-1,0-1 0,0 1 1,0 0-1,0 0 1,-1 0-1,1 0 1,-1-1-1,1 1 0,-1 0 1,0 0-1,0 0 1,0 0-1,-1 0 0,0 5 1,-1 1 14,1-1 1,-1 0-1,-1 0 0,0 0 1,0 0-1,0-1 0,-1 1 1,0-1-1,0 0 0,-8 9 1,-6 7 94,-37 33-1,41-44-26,0 2 0,1 0 0,0 0 0,1 1 0,-16 28 0,27-42-82,0 0 1,0 0-1,0 1 0,1-1 1,-1 0-1,0 0 0,1 1 0,-1-1 1,1 0-1,-1 0 0,1 1 1,0-1-1,0 1 0,-1-1 1,1 0-1,0 1 0,0-1 1,0 1-1,1-1 0,-1 0 0,0 1 1,0-1-1,1 0 0,-1 1 1,1-1-1,-1 0 0,1 1 1,0-1-1,-1 0 0,1 0 1,0 0-1,0 0 0,0 0 0,0 0 1,0 0-1,0 0 0,0 0 1,0 0-1,0 0 0,0-1 1,1 1-1,-1 0 0,0-1 1,1 1-1,-1-1 0,2 1 0,8 1-91,-1 0 0,1-1-1,0 0 1,0-1-1,11-1 1,-4 0-283,3 1-860,0-1 0,0-1-1,-1-1 1,24-6 0,22-12-7885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0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319 144 5125,'0'0'1222,"8"-8"-1163,-1 1 155,39-39 237,-43 42 457,1-1 0,-1 1 0,0-1-1,0 1 1,-1-1 0,3-7 0,-4 10-704,-1 1 1,0 0-1,1 0 0,-1 0 0,0 0 1,0 0-1,0 0 0,0 0 0,0 0 1,0 0-1,0 0 0,0-1 1,0 1-1,0 0 0,-1 0 0,1 0 1,0 0-1,-1 0 0,1 0 0,-1 0 1,1 0-1,-1 0 0,0 0 1,1 0-1,-1 1 0,0-1 0,-1-1 1,0 0 37,-1 1 0,1-1-1,-1 1 1,0 0 0,1 0 0,-1 0 0,0 0 0,0 0 0,0 1 0,-3-1 0,-10 0 239,1 0-1,0 1 1,-17 3-1,21-1-347,-1 0-1,1 1 1,0 0 0,0 1-1,-17 8 1,22-9-119,0 0-1,1 0 1,-1 0 0,1 1 0,0 0-1,0 0 1,0 0 0,0 0 0,1 1-1,0 0 1,-6 9 0,9-13-21,0 1 1,0 0-1,1 0 0,-1 0 1,1 0-1,-1 0 0,1 0 1,0 0-1,0 0 1,0 0-1,0 0 0,0 0 1,0 0-1,0 0 0,1 0 1,-1 0-1,1-1 0,-1 1 1,1 0-1,0 0 0,0 0 1,0-1-1,0 1 0,0 0 1,0-1-1,0 1 0,1-1 1,-1 1-1,1-1 1,-1 1-1,1-1 0,-1 0 1,1 0-1,0 0 0,2 1 1,9 6-3,0-1 0,1-1 0,26 9 0,-15-6-31,-19-7 0,0 1-1,0 0 1,0 0 0,0 1-1,0 0 1,-1 0 0,0 0-1,0 0 1,0 1 0,0 0-1,-1 0 1,1 0 0,-1 1-1,3 5 1,-6-7 45,1 0 1,-1-1-1,0 1 0,0 0 0,0 0 0,-1 0 1,1 0-1,-1 0 0,0 0 0,0 0 0,-1 0 0,1 0 1,-1 0-1,0 0 0,0 0 0,0-1 0,0 1 1,-1 0-1,1-1 0,-1 1 0,0 0 0,0-1 1,0 0-1,-5 6 0,-7 7 586,0 0 1,-1 0-1,0-1 0,-2-1 0,1-1 1,-30 18-1,33-23-403,-1-1 0,1-1 0,-1 0 1,0 0-1,0-1 0,-1-1 0,1-1 0,-1 0 0,0-1 0,-17 1 0,32-3-223,-1 0 0,0 0 0,1 0 0,-1 0 0,0 0 0,1 0 0,-1 0 0,1 0 0,-1 0 0,0 0 0,1-1 0,-1 1 0,1 0 0,-1 0 0,0 0 0,1-1 0,-1 1 0,1 0 0,-1-1 0,1 1 0,-1 0-1,1-1 1,-1 1 0,1-1 0,0 1 0,-1-1 0,1 1 0,-1-1 0,1 1 0,0-2 0,5-16-2411,26-17-2504,41-16-3976,-29 19 1159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1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15855,'0'0'8226,"-10"10"-7307,2-2-722,1 1 0,0 0 0,0 0 0,1 0 0,0 1 0,0-1 0,1 1 0,1 1 0,0-1 0,0 1 0,-3 14 1,4-5-132,1 0 0,1 0 1,1 0-1,1 0 1,4 28-1,27 94 63,-26-119-85,0-6-1763,-6-34 379,-8-35-272,1 31 1731,0 1 0,-2 0 0,0 1 1,-1 0-1,-23-33 0,44 56-207,0 0 0,0-1 0,0 0 0,1-1 0,-1 0 0,1-1-1,13 0 1,100 3-6193,-41-7-3197,-54-1 3916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10.68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34,'3'0,"17"0,28 0,34 0,24-4,4-1,-9-3,-18-1,-23 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1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33 1345,'0'-1'558,"1"0"-1,0 0 1,0 1-1,0-1 1,-1 0-1,1 0 1,0 0-1,-1 0 1,1 0-1,-1 0 1,1 0-1,-1 0 1,1 0-1,-1 0 1,0 0-1,1 0 1,-1 0-1,0 0 1,0-2-1,0 3-321,0-1 0,0 0 0,-1 1 0,1-1 0,0 1 0,-1-1 0,1 1 0,-1-1 0,1 1 0,-1-1 0,1 1 0,-1-1 0,1 1 0,-1 0 0,1-1 0,-1 1 0,1 0 0,-1-1 0,0 1 0,1 0 0,-1 0 0,1 0 0,-2-1 0,-2 1 22,0-1 0,1 1 0,-1-1 0,0 1-1,1 1 1,-1-1 0,0 0 0,0 1 0,1 0 0,-7 2 0,1 1 76,0 1 0,0 1 0,1 0 1,0 0-1,0 0 0,0 1 0,1 0 0,-11 14 1,14-16-204,0 0 0,0 0 0,1 0 0,-1 0 0,1 1 1,0 0-1,0 0 0,1-1 0,0 2 0,0-1 1,0 0-1,1 0 0,0 0 0,0 12 0,1-17-124,1 0 0,0 0 0,0 0 0,-1 0 0,1 0 0,0 0 0,0 0 0,0 0-1,0 0 1,1-1 0,-1 1 0,0 0 0,0-1 0,0 1 0,0 0 0,1-1 0,-1 0 0,0 1 0,1-1 0,-1 0-1,0 0 1,1 0 0,-1 1 0,0-2 0,1 1 0,-1 0 0,0 0 0,2-1 0,43-4 299,-33 1-309,0-1 1,1-1-1,-1 0 0,-1-1 0,0 0 0,0-1 0,21-18 0,24-15-321,-51 101 1269,-3-58-913,1-1 0,-1 0 0,0 0-1,0 0 1,0 0 0,0-1 0,1 1-1,-1-1 1,0 0 0,1 0 0,-1 0 0,0 0-1,4-1 1,45-8 212,-30 1-240,33-8-699,-20 17-2789,-15 9 102,-17-9 2659,-1 1 0,0-1 0,1 0 0,-1 0 0,1 0-1,0 0 1,-1-1 0,1 1 0,0 0 0,-1-1 0,6 0 0,14 0-7765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1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93 194 13485,'0'0'2221,"-9"7"-65,1-1-1926,-43 40 2780,48-44-2834,1 0-1,0 1 0,0 0 1,0-1-1,0 1 1,0 0-1,1 0 0,-1 0 1,1 0-1,0 0 1,0 1-1,0-1 0,0 0 1,0 0-1,1 1 0,0-1 1,-1 1-1,1-1 1,1 5-1,0-7-168,0 0 0,0 0 0,1 0 0,-1-1 0,0 1 1,1 0-1,-1 0 0,1-1 0,-1 1 0,1-1 0,-1 1 0,1-1 0,-1 0 0,1 0 1,-1 1-1,1-1 0,0 0 0,-1 0 0,1-1 0,-1 1 0,3-1 0,37-4 301,-28 0-310,0-1 0,-1-1 0,0 0 0,0 0 0,-1-1 0,1-1 0,-2 0 0,1 0 0,-1-1-1,-1 0 1,12-17 0,1-3-92,-2-1 1,-1-1-1,17-37 0,-23 32-189,-17 30 305,-12 18 186,-1 6 333,1 1 0,0 0 0,1 1 0,-18 31 1,29-43-463,0 0 0,1-1 0,-1 1 0,1 1 0,1-1-1,-1 0 1,1 1 0,1-1 0,-1 1 0,1 0 0,1-1 0,-1 1 0,1 0 0,1-1 0,-1 1 0,1 0 0,1-1 0,2 11 0,-2-14-200,1 1-1,0-1 1,-1 1-1,1-1 0,1 0 1,-1 0-1,1 0 1,-1-1-1,1 1 1,0-1-1,0 0 0,1 0 1,-1 0-1,1-1 1,-1 1-1,1-1 1,7 2-1,21 4-3999,0-9-3401,-17-3 1559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2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22 3683,'-8'3'9604,"-9"2"-7422,-56 21 4273,68-24-6100,0 1-1,0-1 1,0 1-1,0 0 1,0 0 0,1 1-1,-1-1 1,1 1 0,0 0-1,0 0 1,-5 9-1,9-13-343,-1 1 0,1-1 0,0 0 0,-1 1 0,1-1-1,0 1 1,0-1 0,0 1 0,0-1 0,-1 1-1,1-1 1,0 1 0,0-1 0,0 1 0,0-1-1,0 1 1,0-1 0,0 1 0,0-1 0,0 1-1,0-1 1,1 1 0,-1-1 0,0 1 0,0-1 0,0 0-1,1 1 1,-1-1 0,0 1 0,0-1 0,1 1-1,-1-1 1,0 0 0,1 1 0,-1-1 0,0 0-1,1 1 1,-1-1 0,1 0 0,-1 0 0,1 1 0,30 4 218,33-12 27,-13-7-163,-40 10-97,0 0 1,0 1-1,0 1 0,0-1 1,0 2-1,0-1 1,1 2-1,-1-1 1,0 2-1,12 1 0,-22-1 83,0 0-1,-1 0 0,1 1 1,-1-1-1,1 1 1,-1-1-1,1 0 0,-1 1 1,0-1-1,0 1 0,0-1 1,1 1-1,-1-1 1,-1 2-1,1 3 1351,-1-22-953,-9-85-2388,21 101-3145,18 0 2310,-26 0 1743,75 3-6448,-29-1 592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2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220 255 4740,'0'0'8803,"-9"-1"-4356,-1-1-3936,1 1 0,-1 0-1,0 1 1,0 0 0,0 0 0,0 1-1,1 1 1,-1-1 0,0 2-1,1-1 1,-1 1 0,1 1 0,0-1-1,-14 9 1,21-11-432,-2 1 69,1 0-1,-1 0 0,1 1 0,0-1 1,0 0-1,-1 1 0,1 0 0,1 0 1,-1 0-1,0 0 0,1 0 1,0 1-1,0-1 0,0 1 0,0-1 1,0 1-1,1 0 0,-2 4 0,4-6-134,0-1-1,0 0 1,0 0-1,0 0 1,1 0-1,-1 0 1,0 0-1,1 0 0,-1 0 1,0 0-1,1-1 1,-1 1-1,1-1 1,-1 1-1,1-1 1,-1 1-1,1-1 1,-1 0-1,1 0 0,0 0 1,-1 1-1,1-2 1,-1 1-1,1 0 1,2-1-1,48-2 145,-34-1-215,0-1 0,0-1 0,-1-1 0,0-1 0,0 0 0,0-1 0,-1 0 1,0-2-1,27-23 0,-12 6-50,-1-2 1,-1 0-1,33-48 1,-60 75 105,3-2 5,0-1 1,-1 0-1,0-1 0,0 1 1,-1-1-1,1 1 1,-2-1-1,1 0 0,2-12 1,-5 19-4,0 0-1,0-1 1,0 1 0,0 0 0,0-1-1,0 1 1,-1 0 0,1-1 0,0 1-1,0 0 1,0-1 0,-1 1 0,1 0-1,0-1 1,0 1 0,0 0 0,-1 0-1,1-1 1,0 1 0,-1 0 0,1 0-1,0 0 1,-1 0 0,1-1 0,0 1-1,-1 0 1,1 0 0,0 0 0,-1 0-1,1 0 1,0 0 0,-1 0 0,1 0-1,0 0 1,-1 0 0,1 0 0,0 0-1,-1 0 1,1 0 0,0 0 0,-1 0-1,1 0 1,0 0 0,-1 1 0,1-1-1,0 0 1,-1 0 0,1 0 0,0 1-1,-1-1 1,1 0 0,0 1-1,-21 9 106,12-2-18,0 0 0,0 0 0,1 0 0,0 1 0,0 1 0,1-1 0,0 1 0,1 0 0,0 1 0,1-1 0,0 1 0,-6 22 0,9-27-81,0 1 1,1-1-1,0 1 0,0-1 1,0 1-1,1-1 1,0 1-1,0-1 1,1 1-1,0-1 0,0 1 1,0-1-1,1 1 1,0-1-1,1 0 1,-1 0-1,1 0 0,0 0 1,0 0-1,1-1 1,0 0-1,0 1 1,0-1-1,8 7 1,-4-6-539,-1 0 0,0-1 0,1 0 0,0-1 0,0 1 0,13 3 0,30 4-6197,-8-11-4930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3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13421,'0'0'13773,"67"20"-13645,-28-20-64,1 0-1025,3 0-1537,-5-6-1634,-5-8-3780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3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9417,'0'0'1601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3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14670,'0'0'8168,"-2"10"-6957,-4 33-669,2 1-1,1-1 0,3 0 1,9 73-1,-9-113-869,1 0 0,-1 0-1,0 0 1,0 1 0,0-1 0,0 0 0,0 0 0,-1 0-1,1 0 1,-1 0 0,-1 3 0,1-5 27,0 0 1,0 0 0,0 0-1,0-1 1,0 1 0,-1 0-1,1-1 1,0 1-1,0-1 1,0 1 0,0-1-1,-1 0 1,1 1 0,0-1-1,0 0 1,-1 0-1,1 0 1,0 0 0,-1 0-1,1 0 1,0 0-1,0-1 1,-1 1 0,1 0-1,0-1 1,0 1 0,0-1-1,0 1 1,-1-1-1,0-1 1,-24-11-6480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4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73 10154,'0'0'3619,"6"-9"-1494,-2 4-1940,-1 0 1,1 1-1,0-1 1,0 1 0,0 0-1,1 0 1,0 1-1,-1-1 1,1 1-1,1 0 1,-1 1 0,0-1-1,0 1 1,1 0-1,0 0 1,-1 1-1,1-1 1,0 1 0,0 1-1,6-1 1,12-1 62,-1 1-1,1 1 1,0 1 0,-1 1 0,0 1 0,33 9-1,-49-11-240,0 1 0,-1 0 0,0 0-1,1 1 1,-1 0 0,0 0-1,0 1 1,-1-1 0,1 1-1,-1 0 1,0 1 0,0-1-1,0 1 1,0 0 0,-1 0-1,0 1 1,0-1 0,0 1-1,-1 0 1,0 0 0,0 0-1,-1 0 1,1 1 0,-1-1-1,-1 1 1,1-1 0,0 8 0,-2-1 304,0-1 1,-1 1 0,0-1-1,-1 0 1,-1 1 0,0-1-1,0 0 1,-1-1 0,-1 1 0,0-1-1,-1 1 1,0-1 0,0-1-1,-10 13 1,6-10 27,1-2 0,-2 1 0,1-1 0,-1-1 0,-1 0 0,0 0 1,-1-1-1,1-1 0,-2 0 0,1-1 0,-21 8 0,32-13-375,-1-1-1,0 0 1,0 0 0,0 0 0,1-1 0,-1 1-1,0-1 1,0 1 0,0-1 0,0 0 0,0 0 0,0 0-1,0-1 1,0 1 0,0-1 0,0 1 0,0-1-1,1 0 1,-1 0 0,0-1 0,0 1 0,1 0-1,-1-1 1,1 0 0,-1 1 0,1-1 0,-3-3 0,3 2-533,0-1 0,0 0 0,0 1 1,0-1-1,1 0 0,0-1 0,-1 1 1,2 0-1,-1 0 0,0 0 1,1-1-1,0 1 0,0 0 0,0 0 1,0-1-1,1 1 0,-1 0 0,3-7 1,8-10-4733,9 3-2435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4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1 145 15150,'0'0'8600,"9"0"-6678,7-2-1509,0 0-1,0 0 0,-1-2 1,0 0-1,23-8 0,-29 8-393,-1 1-1,0-1 0,1 0 1,-2 0-1,1-1 0,0 0 0,-1-1 1,0 0-1,0 0 0,-1 0 1,0-1-1,8-10 0,-13 16-9,0 0 1,0 0-1,-1 0 0,1 0 0,0 0 0,-1 0 1,1-1-1,-1 1 0,1 0 0,-1-1 0,0 1 1,1 0-1,-1-1 0,0 1 0,0 0 0,0-1 1,0 1-1,0 0 0,0-1 0,0 1 0,0 0 1,-1-1-1,1 1 0,-1-2 0,0 2-3,0 0-1,0 0 1,-1 1 0,1-1-1,0 0 1,0 0-1,0 1 1,-1-1 0,1 1-1,0-1 1,-1 1-1,1 0 1,0-1-1,-1 1 1,1 0 0,0 0-1,-1 0 1,1 0-1,-2 0 1,-3 1 9,-1 0 0,1 0 0,0 0 0,0 0 0,0 1 0,0 0 0,0 0-1,0 1 1,-6 3 0,-1 4 140,1 0 0,0 1 0,0 1 0,-16 20 0,23-25-67,1-1-1,0 1 1,0 0 0,0 1-1,1-1 1,0 0-1,0 1 1,1 0-1,0-1 1,0 1 0,0 11-1,2-16-95,0-1-1,1 1 1,-1 0-1,1 0 1,0 0-1,0-1 1,0 1-1,0 0 1,0-1-1,1 1 1,-1-1 0,1 0-1,0 1 1,-1-1-1,1 0 1,0 0-1,0 0 1,1 0-1,-1 0 1,0-1-1,1 1 1,-1-1-1,1 1 1,-1-1-1,1 0 1,0 0 0,-1 0-1,6 1 1,7 2-774,-1 0 1,0-2-1,1 1 0,18-1 1,18-2-4061,-3-7-1201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5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24 9993,'0'0'12850,"-1"10"-11809,0-2-824,-3 15 466,1 1 1,1 0 0,1 0 0,4 43-1,-3-65-657,1 0 0,-1 0 0,1 0 0,0 0 0,0 0 0,0 0 0,0-1 0,0 1 0,0 0 0,0-1 0,1 1 0,-1-1-1,1 1 1,-1-1 0,1 0 0,-1 0 0,1 1 0,0-1 0,0 0 0,-1 0 0,1-1 0,0 1 0,0 0 0,0-1 0,0 1 0,0-1 0,0 1-1,0-1 1,0 0 0,0 0 0,0 0 0,0 0 0,0 0 0,0-1 0,0 1 0,0-1 0,0 1 0,0-1 0,3-1 0,2 0 24,-1 0 0,1 0 1,-1-1-1,1 0 0,-1-1 1,0 1-1,0-1 0,-1 0 1,1-1-1,7-6 0,-9 5-29,0-1 0,0 1-1,-1-1 1,0 0 0,0 0 0,0 0-1,-1-1 1,0 1 0,-1 0-1,0-1 1,0 1 0,0-1 0,-1 0-1,0 1 1,0-1 0,-3-13 0,3 20-27,0 1 1,0-1 0,0 1-1,0 0 1,0-1 0,0 1-1,0-1 1,0 1 0,0 0-1,-1-1 1,1 1 0,0-1 0,0 1-1,0 0 1,0-1 0,-1 1-1,1 0 1,0-1 0,0 1-1,-1 0 1,1-1 0,0 1-1,0 0 1,-1 0 0,1-1 0,0 1-1,-1 0 1,1 0 0,-1 0-1,1-1 1,0 1 0,-1 0-1,1 0 1,0 0 0,-1 0 0,1 0-1,-1 0 1,1 0 0,0 0-1,-1 0 1,1 0 0,-1 0-1,1 0 1,0 0 0,-1 0-1,1 0 1,-1 0 0,1 1 0,0-1-1,-1 0 1,0 1-8,0 0 0,0-1 1,0 1-1,0 0 0,0 0 0,0-1 0,0 1 1,1 0-1,-1 0 0,0 0 0,1 0 1,-1 0-1,1 0 0,-1 0 0,0 3 0,1-3 16,-1 0 0,1 1-1,-1-1 1,1 1-1,0-1 1,0 1 0,0-1-1,0 1 1,0-1-1,0 1 1,0-1-1,0 1 1,0-1 0,1 1-1,-1-1 1,1 1-1,-1-1 1,1 1 0,0-1-1,-1 0 1,1 1-1,0-1 1,0 0-1,0 0 1,0 0 0,0 0-1,0 1 1,0-1-1,0-1 1,1 1 0,-1 0-1,0 0 1,0 0-1,3 0 1,0 0 30,-1-1 1,1 1-1,0-1 1,-1 0-1,1 0 1,0-1-1,-1 1 1,1-1-1,0 1 1,-1-1-1,1-1 1,-1 1-1,1 0 1,3-3-1,2 0-7,-1 0 1,0 0-1,-1-1 0,1 0 1,-1 0-1,0-1 0,0 0 1,-1 0-1,0 0 0,0-1 1,0 0-1,-1 0 0,0-1 1,6-11-1,-11 19-90,-1 32-219,-6 16 310,4-39 41,1 1 0,0 0 0,1 0 1,0 0-1,1 1 0,0-1 0,0 0 0,3 14 1,-2-21-55,1 0 1,-1-1 0,1 1 0,-1-1-1,1 0 1,0 1 0,0-1 0,0 0-1,0 0 1,0 0 0,0-1 0,0 1-1,1 0 1,-1-1 0,1 1 0,-1-1-1,1 0 1,0 0 0,3 1 0,60 15-1605,-46-13-1482,-11-4-4135,-5-2 1420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11.56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1,'8'0,"9"0,7 0,9 0,8 0,3 0,2 0,1 0,-3 0,-7 0,-5 0,-4 0,-3 0,1 0,1 0,-1 0,-2 0,-4 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5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12716,'0'0'9225,"40"1"-27130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6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221 293 13677,'0'0'7041,"-12"-3"-6144,8 2-834,-3-1 49,1 1-1,-1-1 1,1 1-1,-1 0 1,0 0-1,0 1 1,1 0-1,-1 0 1,0 1-1,0 0 1,1 0-1,-1 0 1,0 1-1,1 0 1,-9 4-1,4 1 128,0-1-1,1 2 0,-16 14 1,23-20-147,0 1 0,0 0 0,1 0 0,-1 0 0,1 0 1,0 0-1,0 1 0,0-1 0,0 1 0,1-1 0,-1 1 0,1 0 0,0 0 1,0-1-1,1 1 0,-1 5 0,1-8-84,1 1 1,-1-1 0,1 0-1,0 1 1,0-1-1,0 0 1,0 0 0,0 0-1,0 0 1,0 0-1,0 0 1,0 0-1,0 0 1,1 0 0,-1-1-1,0 1 1,1 0-1,-1-1 1,0 1-1,1-1 1,-1 0 0,0 1-1,1-1 1,-1 0-1,1 0 1,-1 0-1,1 0 1,-1 0 0,1 0-1,-1 0 1,2-1-1,53-3 214,-42 1-223,0-1-1,0-1 1,0 0-1,-1 0 1,0-2-1,0 0 1,0 0-1,-1-1 1,0-1-1,15-14 1,-17 14-409,0-1 1,0 0 0,-1-1-1,0 0 1,-1-1-1,9-17 1,-28 49-222,6-12 605,0 1 0,1-1 0,-1 1 1,2 0-1,0 1 0,-4 12 0,7-21 31,0 1 0,0 0 0,0-1 0,0 1 0,0-1 0,0 1 0,0 0 1,1-1-1,-1 1 0,1 0 0,-1-1 0,1 1 0,-1-1 0,1 1 0,0-1 0,0 0 1,0 1-1,1 1 0,0-2-30,0 1-1,0 0 1,0-1 0,1 1-1,-1-1 1,1 0 0,-1 0-1,1 0 1,-1 0 0,1 0-1,-1-1 1,1 1 0,0-1 0,4 0-1,1 0-331,0 0-1,0-1 1,0 0-1,0-1 0,0 0 1,0 0-1,-1-1 1,1 0-1,-1 0 0,0-1 1,0 0-1,0 0 1,0 0-1,-1-1 0,0 0 1,0 0-1,0-1 1,0 0-1,6-8 0,4-7-1142,0 0 0,-1 0-1,-2-2 1,19-39-1,2-27-1644,-25 30 7876,-9 58-4572,0 1 1,0 0-1,0-1 0,0 1 0,0 0 1,0-1-1,0 1 0,0-1 1,0 1-1,0 0 0,0-1 1,0 1-1,0 0 0,0-1 1,0 1-1,0 0 0,0-1 1,-1 1-1,1 0 0,0-1 1,0 1-1,0 0 0,-1-1 0,1 1 1,0 0-1,0-1 0,-1 1 1,1 0-1,0 0 0,-1 0 1,1-1-1,0 1 0,-1 0 1,1 0-1,-1 0 0,-12 7 1789,-9 20-924,11-12-580,2 1 1,0 1 0,1 0-1,1 0 1,1 0-1,0 1 1,1 0 0,1 0-1,1 0 1,0 1 0,1-1-1,1 1 1,2 19-1,1-28-400,1 0-1,0 0 1,0 0-1,1 0 1,0-1 0,1 0-1,0 0 1,0 0-1,1 0 1,0-1-1,0 0 1,12 12-1,-17-20-36,-1 0 0,0 0 1,0 1-1,0-1 0,0 0 0,1 0 0,-1 1 0,0-1 0,0 0 0,0 0 0,1 1 0,-1-1 0,0 0 1,0 0-1,1 0 0,-1 0 0,0 1 0,1-1 0,-1 0 0,0 0 0,0 0 0,1 0 0,-1 0 1,0 0-1,1 0 0,-1 0 0,0 0 0,1 0 0,-1 0 0,0 0 0,1 0 0,-1 0 0,0 0 0,0 0 1,1 0-1,-1 0 0,0-1 0,1 1 0,-1 0 0,0 0 0,0 0 0,1 0 0,-1-1 0,0 1 0,0 0 1,1 0-1,-1-1 0,0 1 0,0 0 0,4-23 149,-8-29-74,1 45-141,1-1-1,-2 1 1,1-1 0,-1 1-1,-5-7 1,8 12 23,-1-1 0,1 1 0,-1 0 0,1 0 0,-1 0 0,0 0 0,0 0 0,0 0 0,0 0 0,0 1 0,-1-1 0,1 1 0,0-1 0,-1 1 0,1 0 0,-1 0 0,-4-1 0,6 2 34,1 0 0,0 0-1,0 0 1,-1 0 0,1 0 0,0 0-1,0 0 1,-1 0 0,1 1 0,0-1-1,0 0 1,0 0 0,-1 0 0,1 0-1,0 1 1,0-1 0,0 0 0,0 0-1,-1 0 1,1 1 0,0-1 0,0 0 0,0 0-1,0 1 1,0-1 0,0 0 0,0 0-1,0 1 1,0-1 0,-1 0 0,1 0-1,0 1 1,0-1 0,0 0 0,1 1-1,-1-1 1,0 0 0,0 0 0,0 1-1,0-1 1,0 0 0,0 0 0,0 1-1,0-1 1,0 0 0,1 0 0,-1 0-1,0 1 1,0-1 0,0 0 0,0 0-1,1 0 1,-1 1 0,0-1 0,12 14 200,-4-11-162,0 1 0,1-2 0,-1 1 0,1-1 1,0 0-1,0-1 0,0 0 0,-1 0 0,1-1 0,0 0 0,15-3 0,-8 1-11,1-1 0,-1 0 0,0-2-1,-1 0 1,23-10 0,-32 13 2,1-1 0,-1-1 0,0 1 0,0-1 0,0 0 0,0 0 0,-1-1 0,1 0 0,-1 0 1,0 0-1,-1 0 0,1-1 0,5-9 0,-40 65 2163,25-43-2031,0-1 0,0 1 0,1 1 0,0-1-1,1 0 1,-1 1 0,1 0 0,1 0-1,-1 0 1,1 0 0,1 0 0,-2 16 0,4-21-144,0-1 1,-1 0-1,1 0 1,0 0 0,0 0-1,0 0 1,1 0 0,-1 0-1,0-1 1,1 1-1,-1 0 1,1-1 0,-1 1-1,1-1 1,0 1 0,0-1-1,0 0 1,0 0 0,0 0-1,0 0 1,0 0-1,0 0 1,0-1 0,0 1-1,0-1 1,1 1 0,-1-1-1,0 0 1,0 0 0,4 0-1,0 1-342,0 0-1,0-1 1,0 0-1,0 0 1,0-1-1,0 0 1,0 0-1,0 0 1,0-1-1,10-3 1,-14 3-320,1 0 0,0 0 1,0 0-1,-1-1 0,0 1 1,1-1-1,-1 1 0,0-1 1,0 0-1,0 0 0,-1 0 0,1 0 1,1-6-1,7-24-8119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6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14926,'0'0'4330,"-2"10"-2868,1-8-1427,0 0 1,1 1-1,-1-1 0,0 0 0,1 1 0,0-1 0,0 0 0,0 1 0,0-1 0,0 1 1,0-1-1,0 0 0,1 1 0,-1-1 0,1 1 0,0-1 0,0 0 0,0 0 1,0 0-1,0 1 0,0-1 0,1 0 0,-1 0 0,0 0 0,1-1 0,0 1 1,-1 0-1,1-1 0,0 1 0,0-1 0,0 1 0,0-1 0,0 0 0,0 0 0,1 0 1,-1 0-1,3 1 0,22 10-1762,1-1 0,1-2 0,-1 0 0,1-2 0,46 5 0,-74-12 1885,0 0-1,0 0 1,0 0-1,0 0 0,0 0 1,0 0-1,0 0 1,0 0-1,0 1 1,0-1-1,-1 0 1,1 0-1,0 1 1,0-1-1,0 1 1,0-1-1,0 1 1,-1-1-1,1 1 1,0-1-1,0 1 1,-1 0-1,1 0 1,0-1-1,-1 1 1,1 0-1,-1 0 1,1 0-1,-1-1 1,1 1-1,-1 0 1,0 0-1,1 0 1,-1 0-1,0 0 1,0 0-1,0 0 1,1 0-1,-1 0 0,0 0 1,0 0-1,-1 0 1,1 0-1,0 1 1,-2 5 903,-1 0 1,1 0 0,-1 0-1,-1 0 1,-4 7-1,-7 19 1861,15-32-2897,0 0-1,0 0 1,1 0-1,-1 0 1,0 0-1,0 0 1,0 0-1,1 0 1,-1 0 0,0-1-1,1 1 1,-1 0-1,1 0 1,-1 0-1,1-1 1,-1 1-1,1 0 1,0 0-1,-1-1 1,1 1-1,0-1 1,0 1-1,-1-1 1,1 1-1,0-1 1,0 1 0,1 0-1,37 6 314,41-12-242,-23-8-570,-43 9 397,0 0 0,0 1 0,1 1 0,16-1 0,-31 3 108,1 0-1,-1 1 1,1-1 0,0 1 0,-1-1 0,1 1 0,-1-1 0,1 1-1,-1-1 1,0 1 0,1-1 0,-1 1 0,1-1 0,-1 1-1,0 0 1,1-1 0,-1 1 0,0 0 0,0-1 0,0 1 0,0 0-1,1 0 1,-1-1 0,0 1 0,0 0 0,0-1 0,0 1-1,-1 0 1,1 0 0,0-1 0,0 2 0,-1-1-8,1 1 1,0-1-1,0 0 1,0 1 0,0-1-1,0 0 1,0 1-1,1-1 1,-1 1-1,0-1 1,1 0-1,-1 1 1,1-1-1,-1 0 1,1 0 0,0 1-1,-1-1 1,1 0-1,0 0 1,0 0-1,0 0 1,0 0-1,0 0 1,0 0 0,0 0-1,2 1 1,6 0-118,0-1 0,0 0 1,0 0-1,0-1 0,1 0 1,-1 0-1,0-1 0,0-1 0,17-4 1,41-3-1095,-65 29 801,1-7-3876,4-12-2730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7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8872,'0'0'15695,"65"0"-14125,-29 0-545,10 2-513,5 0-288,5 0-95,0 0-65,-2 2-64,-9 1-1025,-7 0-1602,-13 2-1184,-9-5-1603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7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12748,'0'0'8200,"73"23"-6374,-18-23-1,9 0-1152,1 0-513,5-4-96,-1-3-2434,-7-5-2210,-9-6-8681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8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25 481 12556,'0'0'3678,"-5"9"-2076,2-2-1427,0 0 0,0 0 0,1 1 0,-1-1 0,2 0 0,-1 1 0,1 0 0,0-1 0,1 1 1,-1-1-1,2 1 0,-1 0 0,1-1 0,2 12 0,14 33 627,3-1 0,1 0 0,3-2-1,49 77 1,-71-138-689,-2 0 0,1-1 0,-2 1 0,0 0 0,-2-13 0,-43-164-66,17 81-76,-22-180 0,50 286 32,1 0 0,-1-1 0,1 1 0,0 0 0,0-1 0,0 1 0,0 0 0,0-1 0,0 1 0,1 0 0,-1-1 0,1 1 0,0 0 0,-1 0 0,1 0 0,0-1 0,0 1 0,1 0 0,1-2 0,0 2 12,0 1 1,0-1 0,1 1-1,-1 0 1,1 0-1,-1 0 1,1 0-1,-1 1 1,1 0-1,-1-1 1,1 1-1,5 1 1,487 2 397,-53 1-322,-3-34-317,-238-2 309,-1-7 1,231-79 0,-431 118-37,-1-1 1,1 1 0,0 0 0,0 0-1,-1 0 1,1 0 0,0 0 0,-1 0-1,1 0 1,0 0 0,0 0 0,-1 0-1,1 0 1,0 0 0,0 0 0,-1 1-1,1-1 1,0 0 0,-1 1 0,1-1-1,-1 0 1,1 1 0,0-1 0,-1 1-1,1-1 1,-1 1 0,1-1 0,0 2-1,9 24 804,-7 39 25,-3-57-731,0 100 453,0-107-656,0 0-1,0 1 1,0-1 0,0 0-1,0 0 1,1 1 0,-1-1 0,0 0-1,1 0 1,-1 0 0,0 1-1,1-1 1,0 0 0,-1 0 0,1 0-1,0 0 1,-1 0 0,1 0-1,0 0 1,0 0 0,0 0-1,0 0 1,0-1 0,2 2 0,21 4-4566,5-6-3287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19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11018,'0'0'10458,"9"3"-9363,-3-1-956,-1 1 1,0-1 0,0 1-1,0 0 1,0 0 0,0 1-1,-1-1 1,1 1-1,-1 0 1,0 0 0,0 1-1,-1-1 1,1 1 0,-1 0-1,0 0 1,0 0 0,-1 0-1,4 10 1,12 32 552,-12-28-320,1-2-1,0 1 1,19 30-1,-25-46-326,0-1 1,0 1-1,0-1 1,0 1 0,0-1-1,0 0 1,1 0-1,-1 1 1,1-1-1,-1 0 1,1 0-1,-1 0 1,1 0-1,0-1 1,-1 1-1,1 0 1,0-1-1,0 1 1,-1-1-1,1 0 1,0 1-1,0-1 1,0 0-1,0 0 1,-1 0-1,1 0 1,0-1-1,0 1 1,0 0-1,-1-1 1,1 1 0,0-1-1,0 0 1,-1 0-1,1 1 1,0-1-1,-1 0 1,1 0-1,-1-1 1,0 1-1,1 0 1,-1 0-1,0-1 1,0 1-1,2-2 1,4-5 26,0-1 0,0 1 1,0-2-1,-1 1 0,-1 0 0,6-13 1,-4 4-50,0-1 1,-1 0-1,-2-1 1,1 1-1,-2-1 1,-1 0-1,-1 0 1,0 0-1,-4-32 1,3 52-37,0 0 1,0 0 0,0 1-1,0-1 1,0 0-1,0 0 1,0 0 0,-1 0-1,1 1 1,0-1 0,0 0-1,0 0 1,-1 0 0,1 0-1,0 0 1,0 1 0,0-1-1,-1 0 1,1 0 0,0 0-1,0 0 1,0 0-1,-1 0 1,1 0 0,0 0-1,0 0 1,-1 0 0,1 0-1,0 0 1,0 0 0,-1 0-1,1 0 1,0 0 0,0 0-1,-1 0 1,1 0-1,0 0 1,0 0 0,0-1-1,-1 1 1,1 0 0,0 0-1,0 0 1,0 0 0,0 0-1,-1-1 1,1 1 0,0 0-1,0 0 1,0 0-1,0-1 1,0 1 0,-1 0-1,1 0 1,0 0 0,0-1-1,0 1 1,0 0 0,0 0-1,0-1 1,0 1 0,0 0-1,0 0 1,0 0 0,0-1-1,-9 17-1771,6-6-118,1 0 1,1 0-1,0 0 1,0 12-1,1-3-3927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20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104 131 7015,'0'0'13362,"-9"-1"-12145,5 1-1072,0 1 0,0-1-1,0 1 1,0-1 0,1 1 0,-1 0 0,0 0 0,0 1 0,0-1 0,1 1 0,-1 0 0,1 0-1,-1 0 1,1 0 0,0 1 0,0-1 0,0 1 0,0 0 0,0 0 0,1 0 0,-1 0 0,1 0-1,0 1 1,0-1 0,0 1 0,0-1 0,1 1 0,-1 0 0,1-1 0,0 1 0,0 0 0,0 0-1,1 0 1,-1 4 0,1-6-97,0-1 0,0 0 0,0 0 0,0 1 0,0-1 0,0 0 0,0 0 0,0 0 0,0 1 0,1-1 0,-1 0 0,0 0-1,1 0 1,-1 1 0,1-1 0,0 0 0,-1 0 0,1 0 0,0 0 0,-1 0 0,1 0 0,0 0 0,0-1 0,2 3 0,-1-2-10,0 0 1,0-1 0,1 1 0,-1 0-1,0-1 1,0 1 0,1-1-1,-1 1 1,0-1 0,1 0-1,-1 0 1,4-1 0,3 0 2,0-1 1,-1 0-1,1 0 0,-1-1 1,1 0-1,11-6 0,117-88 34,-137 98-76,0-1-1,1 0 0,-1 0 1,0 0-1,0 0 1,1 0-1,-1 0 1,0 1-1,0-1 0,0 0 1,1 0-1,-1 0 1,0 1-1,0-1 0,0 0 1,0 0-1,0 1 1,0-1-1,1 0 1,-1 0-1,0 1 0,0-1 1,0 0-1,0 0 1,0 1-1,0-1 0,0 0 1,0 0-1,0 1 1,0-1-1,0 0 0,0 0 1,0 1-1,0-1 1,0 0-1,-1 0 1,1 1-1,0-1 0,0 0 1,0 0-1,0 1 1,0-1-1,-1 0 0,1 0 1,0 0-1,0 1 1,-6 24-86,3-13 56,4-12 41,0-1 0,0 1 0,0 0 0,0-1 1,0 0-1,0 1 0,-1-1 0,1 1 0,0-1 0,0 0 0,0 0 0,-1 0 0,1 1 1,0-1-1,-1 0 0,1 0 0,0 0 0,0-2 0,2-4 16,-1-1 0,1 0-1,-2 0 1,1 0 0,-1 0 0,0-1 0,0 1-1,-2-16 1,1 11-7,0 13-26,0 0 0,0-1 0,0 1 0,1 0 0,-1-1 0,0 1 0,0 0 0,0 0 0,1-1 0,-1 1 0,0 0 0,0 0 0,1-1 0,-1 1 0,0 0 0,1 0 0,-1 0 0,0-1 0,1 1 0,-1 0 0,0 0 0,1 0 0,-1 0 0,0 0 0,1 0 0,-1 0 0,1 0 0,-1 0 0,0 0 0,1 0 0,-1 0 0,0 0 0,1 0 0,-1 0 0,0 0 0,1 0 0,-1 1 0,0-1 0,1 0 0,-1 0 0,0 0 0,1 0 0,-1 1 0,1-1 0,18 9 22,-18-8-30,7 2 17,0-1 0,0 0 0,0 0 0,0-1 0,0 0 0,0 0 0,1-1 0,-1 0 0,0 0 0,0-1 0,0 0 0,0 0 0,9-4 1,-12 4 4,0-1 0,0 1 0,0-1 0,0-1 1,0 1-1,-1-1 0,0 1 0,1-1 0,-1-1 1,0 1-1,0-1 0,-1 1 0,1-1 0,-1 0 1,0 0-1,0-1 0,0 1 0,0-1 0,-1 1 1,0-1-1,3-6 0,-9 24-183,0-2 220,0 0 0,1 1 0,0-1-1,1 1 1,0 0 0,1 0-1,0-1 1,1 1 0,3 23 0,-3-35-88,1 1 1,-1-1-1,0 0 1,1 1 0,-1-1-1,1 1 1,-1-1 0,1 0-1,-1 0 1,1 1 0,-1-1-1,1 0 1,-1 0-1,1 0 1,-1 0 0,1 1-1,0-1 1,-1 0 0,1 0-1,-1 0 1,1 0 0,-1 0-1,1 0 1,-1-1-1,2 1 1,5-7-6335,-6-7 415,-1-5-3919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21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13068,'0'0'9577,"51"40"-15246,-36-30-2499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21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23 13261,'0'0'8226,"-8"-5"-6934,3 3-1094,0-1-1,0 1 1,0 0 0,0 0 0,0 0-1,0 1 1,-1 0 0,-8-1 0,11 2-88,0 0 0,0 0 0,1 1 0,-1-1 0,1 1 0,-1 0 0,0 0 0,1 0 0,0 0 0,-1 0 0,1 0 0,0 1 0,-1-1 0,1 1 0,0 0 0,0 0 0,0 0 0,0 0 0,1 0 0,-1 0 0,0 0 0,1 0 0,-3 5 0,3-5-88,-1 1 0,1-1 0,0 0 0,-1 1 0,1 0 0,0-1 0,1 1 0,-1 0 0,0-1 1,1 1-1,-1 0 0,1 0 0,0-1 0,0 1 0,0 0 0,0 0 0,1 0 0,-1-1 0,1 1 0,0 0 0,-1-1 0,1 1 0,1 0 0,-1-1 0,2 5 0,-1-6-287,-1 1 0,1 0 0,0-1-1,-1 1 1,1-1 0,0 1 0,0-1 0,0 0-1,0 0 1,0 0 0,0 0 0,5 1 0,-4-1-537,1 0 0,-1-1 1,1 0-1,0 1 1,-1-1-1,1 0 0,0-1 1,-1 1-1,6-2 1,10-5-5226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12.43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1 164,'0'-7,"0"-11,4-1,1-2,0-1,-2-15,0-2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21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11 13036,'0'0'8889,"-10"-1"-7998,6 1-793,0 0 0,0 0-1,1 0 1,-1 0 0,0 0-1,0 1 1,0 0 0,0 0-1,1 0 1,-1 0 0,0 1-1,1-1 1,-1 1 0,1 0-1,-1 0 1,1 0 0,0 1-1,0-1 1,0 1 0,0-1 0,1 1-1,-1 0 1,1 0 0,-1 0-1,1 1 1,0-1 0,0 0-1,1 1 1,-1 0 0,1-1-1,-1 1 1,1 0 0,0-1-1,1 1 1,-1 0 0,1 7-1,0-10-93,0-1-1,1 1 1,-1 0-1,1 0 1,0 0-1,-1 0 1,1 0-1,0-1 1,0 1-1,-1 0 1,1 0-1,0-1 1,0 1-1,0-1 1,0 1-1,0-1 1,0 1-1,0-1 1,0 0-1,0 1 1,0-1-1,0 0 1,0 0-1,0 0 1,0 0-1,0 0 1,0 0-1,0 0 1,0 0-1,0 0 1,0 0-1,0 0 1,0-1-1,0 1 1,0 0-1,1-1 1,42-13-128,-35 8-83,1-1 0,-2 0 1,1-1-1,-1 0 1,0 0-1,0-1 1,-1 0-1,0 0 0,8-16 1,-27 41 425,11-14-172,-1 0 0,1-1 0,-1 1 0,1 0 0,0 0 0,-1 0 0,1 0 0,0 0 0,0 0 0,0 0 0,1 0 0,-1 1 0,0-1 0,1 0-1,0 0 1,-1 1 0,1-1 0,0 0 0,0 5 0,1-7-41,-1 1 0,0-1 1,0 1-1,0-1 0,1 0 0,-1 1 0,0-1 0,0 0 0,1 1 0,-1-1 0,0 0 1,1 1-1,-1-1 0,0 0 0,1 1 0,-1-1 0,0 0 0,1 0 0,-1 0 0,1 0 1,-1 1-1,1-1 0,-1 0 0,0 0 0,1 0 0,-1 0 0,1 0 0,-1 0 1,1 0-1,-1 0 0,1 0 0,-1 0 0,0 0 0,1 0 0,-1 0 0,1-1 0,-1 1 1,1 0-1,-1 0 0,0 0 0,1-1 0,-1 1 0,0 0 0,1 0 0,-1-1 1,0 1-1,1-1 0,19-14-828,-19 14 341,14-7-5770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22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83 6342,'1'-1'619,"1"-1"0,-1 1 0,1-1 1,-1 0-1,1 0 0,-1 0 0,0 1 0,0-1 0,0 0 1,0-1-1,0 1 0,-1 0 0,1 0 0,0 0 0,-1 0 1,0-1-1,0 1 0,1 0 0,-1 0 0,0-1 0,-1 1 0,1 0 1,0 0-1,-1-3 0,0 3-451,-1 0 0,1 0 0,0 1 1,0-1-1,-1 0 0,1 1 0,-1-1 0,0 1 0,1-1 0,-1 1 1,0 0-1,0 0 0,0 0 0,0 0 0,0 0 0,0 0 0,0 0 1,0 1-1,0-1 0,0 1 0,0 0 0,0-1 0,-1 1 0,-2 0 1,-6 0-100,1 1 1,0 0 0,0 0-1,0 1 1,0 0-1,0 1 1,0 0 0,1 1-1,-1 0 1,-16 10 0,19-10-7,1 0 1,0 0-1,0 0 1,0 1-1,1 0 1,-1 1 0,1-1-1,1 1 1,-1 0-1,1 0 1,0 0-1,0 0 1,1 1 0,-1 0-1,-3 13 1,7-19-50,-1 0 1,1 0 0,0 1 0,-1-1 0,1 0 0,0 0 0,0 1-1,0-1 1,0 0 0,0 0 0,0 1 0,1-1 0,-1 0-1,0 0 1,1 1 0,-1-1 0,1 0 0,-1 0 0,1 0-1,-1 0 1,1 0 0,0 0 0,0 0 0,-1 0 0,1 0-1,0 0 1,1 1 0,1 0 4,0-1-1,0 0 0,-1 0 1,1 0-1,0 0 1,0 0-1,0 0 0,0-1 1,0 0-1,0 1 1,4-1-1,6-1 26,1 0-1,-1 0 1,0-2-1,20-5 1,-17 3-37,0-1 0,-1 0 1,1-2-1,-1 1 0,-1-2 0,0 0 0,0-1 1,-1 0-1,0-1 0,0 0 0,-2-1 1,1-1-1,14-21 0,-19 18-20,-14 16-17,-19 22-12,21-16 133,1-1 0,0 1 0,0 0 0,0 0 0,0 0 1,1 0-1,0 1 0,1-1 0,-1 1 0,1 0 0,0 0 0,1 0 1,-1 9-1,3-15-73,-1-1 0,1 1 1,0 0-1,0 0 0,0 0 0,0-1 1,0 1-1,0 0 0,0-1 1,0 1-1,0-1 0,0 1 0,0-1 1,0 0-1,0 1 0,1-1 1,-1 0-1,0 0 0,0 0 0,0 0 1,0 0-1,1 0 0,-1 0 1,2-1-1,33-2 213,-27 0-209,1 0 0,-1-1 0,0-1 1,0 1-1,0-2 0,-1 1 0,0-1 0,0 0 0,11-12 0,29-20 30,-45 40-64,-1 0 1,1 0 0,1-1 0,-1 1 0,0-1-1,0 0 1,1 1 0,-1-1 0,5 0-1,-1-1 21,1-1-1,-1-1 0,0 1 0,0-1 0,0 0 0,14-6 0,-15 5-88,0 0 1,1 1-1,-1 0 0,1 0 0,0 1 0,12-2 1,-17 8 49,-1 0 0,-1-1 0,1 1 1,0 0-1,-1-1 0,0 1 1,-1 8-1,1-9-21,-1 8-261,1 8-2528,4-14-2550,5-4-4506,2-5-44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23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12139,'0'0'13790,"-10"7"-13289,1 0-268,-1 1 0,1-1 0,1 2 0,-10 11 0,15-16-297,0 0 1,0 0 0,1 0-1,0 0 1,0 1-1,0-1 1,0 1 0,-1 7-1,2-8-286,1-1 0,-1 1 0,1-1 0,0 1 0,0 0 0,1-1-1,-1 1 1,2 4 0,-2-8 23,0 1-1,1 0 0,-1 0 0,0-1 1,1 1-1,-1 0 0,1-1 1,-1 1-1,1 0 0,-1-1 1,1 1-1,0-1 0,-1 1 1,1-1-1,0 1 0,-1-1 0,1 1 1,0-1-1,0 0 0,-1 1 1,1-1-1,0 0 0,0 0 1,0 1-1,1-1 0,13 1-7530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2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58 103 13293,'0'0'2242,"-8"0"160,-29 0-735,25 0 3948,29-1-5269,1 0 1,-1-1-1,1-1 1,32-9 0,-42 10-327,0-1 1,-1 0 0,1 0-1,0-1 1,-1 0 0,0 0-1,0-1 1,0 0 0,-1 0-1,1-1 1,-1 0 0,8-10-1,-13 16-18,-1-1-1,0 1 1,1 0-1,-1-1 0,0 1 1,1 0-1,-1-1 0,0 1 1,0-1-1,1 1 1,-1 0-1,0-1 0,0 1 1,0-1-1,1 1 1,-1-1-1,0 1 0,0-1 1,0 1-1,0-1 0,0 1 1,0-1-1,0 1 1,0-1-1,0 1 0,0 0 1,-1-1-1,1 1 1,0-1-1,0 1 0,0-1 1,0 1-1,-1-1 0,1 1 1,-18-3 52,-23 14 9,28-4 99,1 0 1,0 1-1,0 0 1,1 1-1,0 0 1,-15 17-1,23-23-115,-1 0 0,1 0-1,0 1 1,1-1 0,-1 1 0,1 0-1,-1 0 1,1 0 0,0 0 0,1 0-1,-1 0 1,1 1 0,-1-1 0,2 0-1,-1 1 1,0-1 0,1 1 0,0-1 0,0 1-1,0-1 1,0 1 0,1-1 0,-1 1-1,4 8 1,-2-10-44,1 1 0,0-1 0,0 1 1,0-1-1,0 0 0,0 0 0,1 0 0,0-1 0,-1 1 0,1-1 0,0 0 0,0 0 1,0 0-1,0-1 0,1 1 0,-1-1 0,0 0 0,0 0 0,6 0 0,14 3-400,0-2 1,27-1-1,-48-1 276,14 1-1378,0-2 0,0 0 0,-1-1 0,32-8 0,10-11-8014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32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21781,'0'0'1697,"4"-61"-23606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28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10634,'0'0'13389,"76"16"-11916,-35-14-320,4-2-512,5 0-353,-4 0-224,0 0-32,-10 0-384,-8 4-1314,-8 1-1409,-10 2-1537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28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14253,'0'0'7047,"63"16"-5445,-16-16-33,7 0-1024,5 0-417,-2 0-256,-6-1-2915,-9-7-4100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34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0 275 12460,'8'104'6383,"19"77"-4925,-9-68-293,-10-45-834,-6-37-234,2 0 0,1 0 0,2 0 0,11 30 0,-18-60-81,0-1-1,0 1 0,0 0 1,0-1-1,0 1 0,0-1 1,0 1-1,1 0 0,-1-1 0,0 1 1,1-1-1,-1 1 0,0-1 1,1 1-1,-1-1 0,0 1 1,1-1-1,-1 1 0,1-1 1,-1 0-1,1 1 0,-1-1 0,1 0 1,-1 1-1,1-1 0,-1 0 1,1 0-1,-1 1 0,1-1 1,0 0-1,-1 0 0,1 0 1,-1 0-1,1 0 0,0 0 1,-1 0-1,1 0 0,-1 0 0,1 0 1,0 0-1,-1 0 0,1 0 1,-1-1-1,1 1 0,0 0 1,-1 0-1,1-1 0,-1 1 1,1 0-1,-1-1 0,1 1 0,-1 0 1,1-1-1,-1 1 0,0-1 1,1 1-1,-1-1 0,0 1 1,1-1-1,-1 1 0,0-1 1,1 1-1,-1-1 0,0 0 0,22-43 747,-20 41-752,33-94-29,-5-1-1,-3-2 1,-5 0-1,-4-2 1,8-193-1,-25 204 52,-1 92-39,1-1 1,-1 1-1,0-1 1,0 1-1,0-1 0,0 1 1,-1-1-1,1 1 0,0-1 1,0 1-1,0-1 1,0 1-1,0-1 0,-1 1 1,1-1-1,0 0 0,0 1 1,-1-1-1,1 1 1,0-1-1,-1 0 0,1 1 1,0-1-1,-1 0 0,1 1 1,-1-1-1,1 0 1,0 0-1,-1 1 0,1-1 1,-1 0-1,1 0 0,-1 0 1,1 1-1,-1-1 1,1 0-1,-1 0 0,1 0 1,-1 0-1,1 0 0,-1 0 1,1 0-1,-1 0 1,1 0-1,-1-1 0,1 1 1,-1 0-1,1 0 0,-1 0 1,1 0-1,0-1 1,-1 1-1,0-1 0,4 4-358,1-1-1,-1 0 0,1 0 1,-1-1-1,1 1 0,0-1 1,0 0-1,0 0 0,-1 0 1,1 0-1,0 0 0,0-1 0,7 0 1,12 0-4445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35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10314,'0'0'731,"13"1"246,177-2 188,219-29 0,-64 2-1183,597 7-476,-483 16 1846,-1-10 4297,-310 7-5382,668-28 1396,-1 31 801,-805 5-2460,4 0 26,-1 0-1,1 1 1,0 0 0,-1 2 0,0-1 0,20 7 0,-32-8-29,0-1-1,-1 0 0,1 0 1,-1 1-1,1-1 1,0 1-1,-1-1 1,1 1-1,-1-1 1,1 0-1,-1 1 0,1 0 1,-1-1-1,1 1 1,-1-1-1,0 1 1,1 0-1,-1-1 1,0 1-1,1-1 0,-1 1 1,0 0-1,0 0 1,0-1-1,0 1 1,0 0-1,0-1 1,0 1-1,0 0 0,0-1 1,0 1-1,0 0 1,0 0-1,0-1 1,0 1-1,-1 0 1,1-1-1,0 1 1,-1 0-1,1-1 0,0 1 1,-1-1-1,1 1 1,-1-1-1,1 1 1,-1-1-1,1 1 1,-1-1-1,1 1 0,-2 0 1,-36 30 228,27-23-246,-7 18-1080,15-16-1000,1 0 1,0 0-1,0 0 0,0 0 1,1 19-1,-1 4 399,-9 77 60,6-70-1138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36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1 259 16688,'2'-2'1489,"30"-26"782,68-47-1,-73 57-2058,-1 0 0,-1-2 1,0-1-1,-2-1 0,28-33 0,-78 90 810,3-3-635,-30 48-1,49-69-370,-1-1-1,1 1 0,1 0 0,0 0 1,0 0-1,1 0 0,1 1 1,-1-1-1,1 21 0,1-31-66,1-1-1,0 1 0,0 0 1,1 0-1,-1 0 0,0-1 1,0 1-1,0 0 0,0 0 1,1-1-1,-1 1 0,0 0 1,1 0-1,-1-1 0,0 1 1,1 0-1,-1-1 0,1 1 1,-1-1-1,1 1 0,0 0 1,-1-1-1,1 1 0,-1-1 1,1 0-1,0 1 0,-1-1 1,1 0-1,0 1 0,0-1 1,-1 0-1,3 1 0,16-2-5161,-10-3-676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12.76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0,'0'4,"0"5,0 1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36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70 17232,'0'0'5413,"73"3"-4227,-25-17-642,7-2-352,2 1-128,-3 2-32,-4 3-32,-7 6-96,-10 4-929,-8 0-1922,-14 1-960,-9 7-1602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37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13389,'0'0'11648,"8"10"-10954,-3-4-593,1 1 0,-1 1-1,0-1 1,0 1 0,0 0 0,-1 0-1,5 14 1,-8-20-93,0-1 0,0 0 0,-1 0 0,1 0 0,1 0 0,-1 0 0,0 0 1,0 0-1,0-1 0,0 1 0,1 0 0,-1-1 0,0 1 0,0 0 0,1-1 0,-1 0 0,1 1 0,-1-1 0,0 0 0,1 0 0,-1 0 0,1 0 0,-1 0 0,1 0 0,-1 0 1,0 0-1,1 0 0,-1-1 0,1 1 0,-1-1 0,2 0 0,44-17 268,3-12-331,-39 21-84,1 1 1,0 1-1,1 0 1,0 1-1,0 0 1,23-6-1,-35 12 143,-1 1 1,1-1-1,-1 0 1,1 1-1,-1-1 0,0 1 1,1-1-1,-1 0 1,1 1-1,-1-1 1,0 1-1,1 0 0,-1-1 1,0 1-1,0-1 1,1 1-1,-1-1 0,0 1 1,0 0-1,0-1 1,0 1-1,0-1 1,0 1-1,0 0 0,0-1 1,0 1-1,0-1 1,0 1-1,0 0 0,0-1 1,0 1-1,0-1 1,-1 1-1,1 0 0,0-1 1,-1 1-1,-6 27 644,-15 16 139,17-37-745,1 1 0,0 0 0,0 0 0,1 1 0,0-1-1,0 1 1,1 0 0,-2 9 0,4-17-77,0-1-1,0 1 0,0 0 1,0-1-1,0 1 0,0 0 1,0-1-1,1 1 1,-1 0-1,0-1 0,0 1 1,0 0-1,1-1 1,-1 1-1,0-1 0,1 1 1,-1 0-1,1-1 0,-1 1 1,1-1-1,-1 1 1,1-1-1,-1 0 0,1 1 1,-1-1-1,1 1 1,-1-1-1,1 0 0,0 0 1,-1 1-1,1-1 0,0 0 1,-1 0-1,1 0 1,0 1-1,-1-1 0,1 0 1,0 0-1,-1 0 1,1 0-1,0 0 0,-1-1 1,2 1-1,30-10-4056,-11-7-1166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38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13261,'0'0'10505,"75"-8"-10024,-28 4-257,5-3-160,1 2-32,-1 1 0,-8 2-224,-6 2-1185,-12 0-1218,-14 0-512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38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13773,'0'0'8488,"9"3"-7426,40 6-166,-34-8-773,0 1 0,0 1 0,0 1 0,0 0 0,0 1 0,15 7 0,-28-11-120,-1 0 1,1 0-1,0 0 0,0 1 1,-1-1-1,1 0 1,0 1-1,-1 0 1,0-1-1,1 1 0,-1 0 1,0 0-1,0 0 1,0 0-1,0 0 1,0 0-1,0 0 1,-1 0-1,1 0 0,-1 0 1,1 0-1,-1 3 1,0-1 21,-1 0 1,1-1-1,-1 1 1,0 0-1,0 0 1,0 0-1,-1-1 1,1 1-1,-1-1 1,0 1-1,-3 4 1,-4 4 40,0-1-1,-1 0 1,0-1 0,-1 0-1,-18 13 1,-9 1 691,-62 29 0,90-48-536,14-6-240,-1 1 0,1-1 0,0 1 0,-1 0 0,1 0 0,0 0 0,-1 0 0,6 1 1,8 0 65,77-3-80,38 0-61,-45 10-5800,-69-4 203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39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 10346,'0'0'12369,"-11"8"-11873,-208 209-282,212-213-2906,5-7-1764,0-9-674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39.8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11691,'0'0'9353,"36"50"-7848,-16-36-448,2 3-480,4-3-385,2 0-64,3-1-384,-2-2-1858,0-4-1121,-6-1-2050,-4-5-6630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40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52 168 14670,'0'0'4836,"-31"52"-3394,23-38 255,0 0-543,4-4-866,4-1-256,0-5-352,2-1-1026,6-3-544,2-3-1249,0-11-2530</inkml:trace>
  <inkml:trace contextRef="#ctx0" brushRef="#br0" timeOffset="1">55 5 16720,'0'0'5093,"20"-4"-21461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40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18578,'0'0'10281,"64"-17"-10249,-30 14-736,4 2-1474,-2 1-513,-3 0-1377,-2 0-2242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40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0 17168,'0'0'7912,"-61"41"-6407,39-19-448,1 3-512,0-2-385,3 1-96,3-3-32,5-4-32,4-3-545,5-5-928,1-4-577,0-3-833</inkml:trace>
  <inkml:trace contextRef="#ctx0" brushRef="#br0" timeOffset="1">0 58 288,'0'0'25080,"61"42"-24600,-38-27-287,-1-1-161,0-1 0,-4 1-449,0-2-864,-5-2-1217,-1-3-1410,-3-5-2306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41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17681,'0'0'5157,"66"10"-3652,-29-7-672,7-2-641,1 4-160,2 0-64,-6 2-1377,-5-1-2339,-12-1-1313,-5-2-7078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14.30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0 249,'86'-46,"-14"9,-17 0,86-76,-139 112,-1 0,0-1,1 1,-1 0,1 0,-1 0,1 0,-1 0,1 0,0 0,0 0,-1 1,1-1,0 1,0-1,0 1,0 0,-1 0,4 0,-4 0,0 1,0 0,0-1,0 1,0 0,0-1,0 1,-1 0,1 0,0 0,0 0,-1 0,1 0,-1 0,1 0,-1 0,1 0,-1 0,0 0,1 0,-1 1,0 1,2 10,-2 1,0 0,0-1,-3 15,2-18,-23 150,14-100,-7 104,17-111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41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14318,'0'0'5253,"41"49"-4132,-26-23 224,-3 4 128,0 4-480,-7 2-480,-5 4-161,0-1-256,-5 1 0,-13 0 0,-9-1 0,0-2-32,-6-4-288,-1-6-1217,-2-7-1570,2-6-3331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42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12492,'0'0'8226,"-6"13"-7879,-9 22-85,1 0-1,1 0 1,3 1 0,0 1-1,-6 54 1,15-76-212,1 1-1,0-1 1,1 0 0,1 1 0,0-1-1,1 0 1,7 21 0,-7-29-322,0-1 0,0 1 0,1-1 0,0 0 1,0 0-1,0 0 0,1 0 0,0-1 0,0 0 0,0 0 0,1 0 1,-1-1-1,1 1 0,0-1 0,0-1 0,1 1 0,-1-1 0,9 3 1,27 5-4497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3:42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29 14414,'0'0'1655,"10"-5"448,-4 2-1719,-2 0-121,1 0 0,0 1 0,1 0 0,-1 0-1,0 0 1,1 0 0,-1 1 0,1 0 0,-1 0-1,1 0 1,-1 1 0,8 0 0,-12 0-202,0 0 1,0 1-1,-1-1 1,1 1-1,0 0 1,0-1-1,0 1 0,0-1 1,-1 1-1,1 0 1,0 0-1,-1-1 1,1 1-1,0 0 1,-1 0-1,1 0 1,-1 0-1,1 0 1,-1 0-1,0 0 0,1 0 1,-1 0-1,0 0 1,0 0-1,0 0 1,0 0-1,0 0 1,0 0-1,0 0 1,0 0-1,0 0 0,0 0 1,-1 1-1,-9 38 999,2-28-878,0-1 0,0 0 0,-1 0 0,0-1 0,-13 11 0,13-13-23,0 0 0,1 1 1,0 0-1,0 0 0,1 1 0,0-1 0,-9 19 0,16-27-155,-1 1 0,1-1-1,-1 0 1,1 0-1,0 0 1,-1 0 0,1 0-1,0 0 1,0 1-1,0-1 1,0 0 0,0 0-1,0 0 1,0 0-1,0 1 1,0-1 0,1 0-1,-1 0 1,0 0-1,1 0 1,-1 0 0,1 0-1,-1 0 1,1 0-1,0 0 1,-1 0 0,1 0-1,0 0 1,-1 0-1,1 0 1,0 0 0,0-1-1,0 1 1,0 0-1,0-1 1,0 1 0,0-1-1,0 1 1,0-1-1,0 1 1,1-1 0,-1 0-1,0 1 1,1-1-1,8 2 38,0-1-1,0 0 1,0-1-1,14-1 0,-8 1 13,35 1-263,49-2-2045,-35-8-2450,-21-4-2993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49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28 16015,'0'0'1810,"0"11"-737,-1 132 2446,3 194 468,-2-335-3937,0 0 0,0-1 0,0 1 0,0 0 0,0 0 1,1 0-1,-1 0 0,1-1 0,-1 1 0,1 0 0,0 0 0,-1-1 1,1 1-1,0-1 0,0 1 0,0-1 0,0 1 0,1-1 1,1 3-1,-1-3 3,-1-1 1,1 1 0,-1-1-1,0 0 1,1 1-1,-1-1 1,1 0 0,-1 0-1,1 0 1,-1 0-1,1 0 1,-1 0 0,1 0-1,-1 0 1,1 0 0,-1-1-1,0 1 1,1-1-1,1 0 1,4-3 133,1 0 0,-1 0 0,0-1 0,0 0 0,0 0 0,-1 0 0,8-9 0,12-16-38,0-2 0,-2 0 0,-2-2-1,-1 0 1,18-41 0,-9 6-571,40-132-1,-70 200-757,-1 21-7559,-6-4 4058,1 2-1325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50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128 166 16143,'0'0'2483,"0"-9"-204,-1-28-224,1 37-2005,0-1-1,0 1 0,0-1 1,0 1-1,0-1 0,0 0 1,0 1-1,0-1 0,-1 1 1,1-1-1,0 1 0,0-1 1,0 1-1,0-1 0,-1 1 1,1-1-1,0 1 0,-1-1 1,1 1-1,0-1 0,-1 1 1,1 0-1,0-1 0,-1 1 1,1 0-1,-1-1 0,1 1 1,-1 0-1,1-1 0,-1 1 1,1 0-1,-1 0 0,1 0 1,-1 0-1,1-1 0,-1 1 1,1 0-1,-1 0 0,0 0 1,1 0-1,-1 0 0,1 0 1,-1 0-1,1 0 0,-1 1 1,1-1-1,-1 0 0,1 0 1,-1 0-1,1 0 0,-1 1 1,1-1-1,-1 0 0,0 1 1,-19 16 226,16-11-234,-49 75 1100,49-74-989,0 0 1,0 1 0,1-1 0,0 1-1,0 0 1,1 0 0,0 0 0,-2 17 0,5-24-144,-1-1 0,1 1 0,0 0 0,-1-1 1,1 1-1,0-1 0,0 1 0,-1-1 1,1 1-1,0-1 0,0 1 0,0-1 0,-1 0 1,1 0-1,0 1 0,0-1 0,0 0 0,0 0 1,0 0-1,0 0 0,0 0 0,-1 0 0,1 0 1,0 0-1,0-1 0,0 1 0,0 0 0,0 0 1,0-1-1,0 1 0,32-9 224,21-19-116,-44 22-120,0 0 0,0 0 1,1 1-1,0 0 1,0 1-1,15-4 0,-15 9-131,-10 0 163,-1-1 0,1 0-1,-1 0 1,0 0 0,1 0 0,-1 0-1,1 0 1,-1 0 0,0 0 0,1 0-1,-1 0 1,0 0 0,1 0-1,-1 0 1,1-1 0,-1 1 0,0 0-1,1 0 1,-1 0 0,0 0 0,1-1-1,-1 1 1,0 0 0,1 0 0,-1-1-1,0 1 1,1 0 0,-1-1 0,0 1-1,0 0 1,0-1 0,1 1-1,-1 0 1,0-1 0,0 1 0,0-1-1,0 1 1,0 0 0,0-1 0,1 1-1,-1 0 1,0-1 0,0 1 0,0-1-1,0 1 1,0 0 0,-1-1-1,1 0 1,3-14 219,0 0-1,-1 0 0,-1 0 1,-1-21-1,0 35-251,40 0-467,-14-4 435,-1 0-1,0-2 1,0 0 0,-1-2 0,0-1 0,0-1-1,-1 0 1,-1-2 0,37-27 0,-59 40 27,0 0 0,0 0 1,0 0-1,0-1 1,1 1-1,-1 0 1,0 0-1,0 0 0,0 0 1,0 0-1,0 0 1,0 0-1,1 0 0,-1 0 1,0 0-1,0 0 1,0 0-1,0 1 1,0-1-1,1 0 0,-1 0 1,0 0-1,0 0 1,0 0-1,0 0 1,0 0-1,0 0 0,0 0 1,1 0-1,-1 0 1,0 1-1,0-1 0,0 0 1,0 0-1,0 0 1,0 0-1,0 0 1,0 0-1,0 1 0,0-1 1,0 0-1,0 0 1,0 0-1,0 0 0,0 0 1,0 0-1,0 1 1,0-1-1,0 0 1,0 0-1,0 0 0,0 0 1,0 0-1,0 1 1,0-1-1,0 17-206,-5 16 143,-6 9 254,4-19 11,1-1 0,0 1 0,2 0 0,-1 34 0,5-56-226,0-1 1,0 1 0,0-1-1,0 1 1,0-1-1,0 1 1,0 0 0,0-1-1,0 1 1,0-1 0,0 1-1,0-1 1,0 1-1,0-1 1,1 1 0,-1-1-1,0 1 1,0-1-1,1 1 1,-1-1 0,0 1-1,1-1 1,-1 0 0,1 1-1,-1-1 1,0 1-1,1-1 1,-1 0 0,1 1-1,-1-1 1,1 0 0,-1 0-1,1 1 1,-1-1-1,1 0 1,-1 0 0,1 0-1,0 0 1,-1 0 0,1 0-1,-1 0 1,1 0-1,-1 0 1,1 0 0,-1 0-1,1 0 1,0 0 0,-1 0-1,1 0 1,-1-1-1,1 1 1,-1 0 0,1 0-1,-1-1 1,1 1-1,-1 0 1,1-1 0,0 0-1,1 0-428,0 0 0,1-1 0,-1 0 0,0 1 0,0-1 0,0 0 0,0 0 0,0 0 0,-1 0 0,1 0-1,2-5 1,-1-3-1374,0 0 0,-1 0 0,0 0-1,1-16 1,0-20-4396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50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15214,'0'0'8296,"22"57"-13709,-8-44-2947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50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18065,'0'0'2066,"-8"3"101,-5 2-1368,1 1 0,-1 1 0,1 1 0,0-1 0,1 2 0,-19 17 0,24-21-600,0 1 0,0 0 0,1 0 0,0 0 0,1 1 0,-1 0 1,1 0-1,0 0 0,1 0 0,0 0 0,0 1 0,0-1 0,1 1 0,-2 13 0,4-20-198,0 1 0,1-1 0,-1 1 0,0-1 0,0 0 0,1 1 0,-1-1 0,1 0 0,-1 1 0,1-1 0,0 0 0,0 0 0,-1 0 0,1 1 0,0-1 0,0 0 0,0 0 0,0 0 0,0 0 0,0-1 0,1 1 0,-1 0 0,0 0 0,0-1 0,0 1 0,1 0 0,-1-1 0,0 0 0,1 1 0,-1-1 1,1 0-1,-1 1 0,0-1 0,1 0 0,-1 0 0,1 0 0,-1 0 0,0-1 0,3 1 0,2-1 12,-1 1 0,1-1 0,-1 0 0,1 0 0,-1 0 0,0-1 0,1 0 0,-1 0 0,6-3 0,-1-3-69,0 0-1,-1-1 1,0 0 0,0-1 0,-1 0-1,-1 0 1,1 0 0,-2-1-1,1 0 1,8-24 0,-14 34-8,-2 4-102,-22 43 164,19-40 78,0 0 0,0 1 0,1-1 0,0 1 0,0 0 0,0 0 0,1 1 0,0-1 0,1 0 0,-1 1 0,1-1 0,1 1 1,0 13-1,0-20-73,1 0 0,0 0 0,-1 0 0,1 0 0,0 0 0,0 0 0,0 0 0,0 0 0,0 0 0,0-1 0,0 1 0,0 0 0,0-1 0,0 1 0,1 0 0,-1-1 0,0 0 0,0 1 0,1-1 0,-1 0 0,0 1 0,0-1 0,1 0 0,-1 0 0,0 0 0,1 0 0,-1 0 0,0 0 0,0-1 0,1 1 0,-1 0 1,0-1-1,0 1 0,2-2 0,3 1-88,0 0 1,0-1-1,-1 0 0,1 0 1,-1-1-1,8-4 1,-9 4-184,0-1-1,0 1 1,0-1 0,-1 0 0,1 0-1,-1 0 1,4-8 0,-2-8-5903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51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4740,'0'0'18466,"7"13"-17201,-4-8-1136,1 2 19,0-1-1,-1 2 1,1-1-1,-1 0 1,-1 0-1,1 1 1,-1 0-1,-1-1 1,0 1-1,0 0 1,0 0-1,-1 0 1,-1 14-1,-31 115 1629,22-103-1372,1 0 0,2 0 0,2 1 0,-2 37 0,7-72-401,0 1-1,0-1 1,0 1 0,-1-1-1,1 0 1,0 1 0,0-1 0,0 1-1,0-1 1,0 0 0,0 1-1,1-1 1,-1 1 0,0-1 0,0 0-1,0 1 1,0-1 0,0 1 0,1-1-1,-1 0 1,0 1 0,0-1-1,0 0 1,1 1 0,-1-1 0,0 0-1,1 0 1,-1 1 0,0-1-1,1 0 1,-1 0 0,0 1 0,1-1-1,-1 0 1,0 0 0,1 0 0,-1 0-1,1 1 1,-1-1 0,0 0-1,1 0 1,-1 0 0,1 0 0,-1 0-1,0 0 1,1 0 0,-1 0 0,1 0-1,-1 0 1,0-1 0,1 1-1,-1 0 1,1 0 0,-1 0 0,0 0-1,1-1 1,-1 1 0,0 0-1,1 0 1,-1-1 0,0 1 0,1 0-1,-1 0 1,0-1 0,21-21 194,-14 1-260,0 0 0,-2-1 0,0 0 0,-2-1 0,0 1 0,-1 0 0,-3-46 0,1 49-176,0 23 215,0 0 0,0 0 0,0 0-1,1 0 1,0 0 0,0 0 0,0 0-1,0 0 1,0 0 0,1-1 0,0 1-1,0 0 1,0-1 0,0 0 0,0 1-1,1-1 1,-1 0 0,6 4 0,-4-3 28,1-1 0,0 0 1,0 0-1,0-1 1,0 1-1,1-1 0,-1 0 1,1-1-1,-1 1 1,1-1-1,10 1 0,-4-1 22,0-1-1,0 0 0,-1-1 0,1 0 1,0-1-1,0 0 0,-1-1 0,1 0 0,-1-1 1,0 0-1,0-1 0,10-6 0,32-39 264,-57 96-151,-7-4 143,7-31-232,1 0 0,0 0 0,1 0 0,0 0 0,1 1 0,0-1-1,1 0 1,1 17 0,-1-27-134,0 0-1,1 0 0,-1 0 1,0 0-1,0 0 1,1-1-1,-1 1 1,1 0-1,-1 0 1,1-1-1,-1 1 0,1 0 1,-1-1-1,1 1 1,0 0-1,-1-1 1,1 1-1,0-1 1,-1 1-1,1-1 0,0 1 1,0-1-1,0 0 1,-1 1-1,1-1 1,0 0-1,0 0 1,0 1-1,0-1 0,0 0 1,-1 0-1,1 0 1,0 0-1,0 0 1,0 0-1,0 0 1,0-1-1,0 1 0,1-1 1,0 1-452,0-1 0,0 1-1,0-1 1,0 0 0,0 0 0,0 0 0,0 0 0,-1 0 0,1 0-1,0-1 1,0 1 0,-1 0 0,1-1 0,-1 0 0,2-2-1,9-20-6466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51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16944,'0'0'5285,"75"53"-9929,-45-40-417,-2 1-1794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52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15471,'0'0'6320,"-6"11"-4099,-2-1-1764,2-3 19,1 1-1,0 0 0,0 0 1,0 0-1,1 0 0,0 1 0,1 0 1,0 0-1,-3 12 0,6-20-465,1 0-1,-1 1 0,1-1 1,0 0-1,-1 0 0,1 0 0,0 0 1,0 0-1,0-1 0,0 1 1,0 0-1,0 0 0,0-1 0,0 1 1,0 0-1,0-1 0,0 1 1,0-1-1,0 1 0,0-1 1,1 0-1,-1 1 0,0-1 0,0 0 1,0 0-1,1 0 0,-1 0 1,0 0-1,0 0 0,1 0 0,-1 0 1,0 0-1,2-1 0,47-6-138,32-25-669,-65 24 574,0 1 1,1 1-1,-1 0 0,28-5 1,-44 11 247,0 0 0,0 0-1,-1 0 1,1 1 0,0-1 0,0 0 0,-1 1 0,1-1 0,0 0 0,-1 1 0,1-1 0,0 1 0,-1-1 0,1 1-1,0-1 1,-1 1 0,1-1 0,-1 1 0,1-1 0,-1 1 0,1 0 0,-1-1 0,0 1 0,1 0 0,-1 0 0,0-1 0,1 1-1,-1 0 1,0 0 0,0-1 0,0 1 0,0 0 0,0 0 0,0 0 0,0-1 0,0 1 0,0 0 0,0 0 0,-1 1 0,-3 47 1296,1-27-960,3-21-357,0 0 1,0 0 0,0 0-1,1 0 1,-1 1 0,0-1-1,1 0 1,-1 0 0,0 0-1,1 0 1,0 0 0,-1 0-1,1 0 1,-1 0-1,1 0 1,0 0 0,0 0-1,0-1 1,-1 1 0,1 0-1,0 0 1,0-1 0,0 1-1,0-1 1,0 1-1,0-1 1,1 1 0,0 0-1,16 3-1973,0-3-4621,-8-1-1854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15.17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69,'111'1,"148"-4,-208 0,-1-3,0-2,53-16,-78 17,0 1,37-5,-44 10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52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12588,'0'0'13148,"-10"0"-11963,5 0-1022,-1 0-1,0 1 1,0 0-1,0 1 1,0-1-1,1 1 1,-1 0-1,0 0 1,1 1-1,0 0 1,-8 5-1,2 0 12,0 0 0,0 1 0,1 1-1,-15 17 1,13-13-63,1 1 1,-15 24-1,24-35-101,-1 1 0,1-1 0,0 1 0,0 0 0,0 0 0,1 0 1,-1 0-1,1 0 0,1 0 0,-1 0 0,1 0 0,-1 0 0,2 11 0,0-15-20,-1 0 0,1 1-1,0-1 1,-1 1-1,1-1 1,0 0 0,0 1-1,0-1 1,0 0 0,0 0-1,0 0 1,0 0 0,0 0-1,1 0 1,-1 0-1,0 0 1,1 0 0,-1-1-1,0 1 1,1 0 0,-1-1-1,1 1 1,-1-1 0,1 0-1,2 1 1,45 1-1269,-37-2 777,2-1-558,1 0 0,-1-1-1,1 0 1,-1-1 0,0-1-1,0-1 1,19-8 0,12-8-4626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52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12556,'0'0'9006,"-10"3"-7746,2 0-1008,1 1 0,-1-1 0,1 1-1,-1 1 1,1-1 0,0 1 0,1 0 0,-1 1 0,1-1 0,0 1 0,1 1 0,0-1 0,-1 1 0,2 0 0,-1 0 0,1 0 0,0 1 0,1-1 0,-4 12 0,6-15-156,0 0 0,0 0 1,0 1-1,1-1 0,-1 0 0,1 1 1,0-1-1,1 0 0,0 6 0,-1-8-74,1 0 0,-1-1-1,1 1 1,0 0 0,0 0-1,-1-1 1,1 1-1,0-1 1,1 1 0,-1-1-1,0 1 1,0-1 0,1 0-1,-1 1 1,1-1-1,1 1 1,3 1 9,-1-1 0,1 0 0,0 0 0,1-1 0,-1 1 1,0-1-1,0-1 0,1 1 0,-1-1 0,0 0 0,10-2 0,-10 2-13,0-1-1,1 0 1,-1 0 0,0-1 0,-1 0-1,1 0 1,0 0 0,0-1 0,-1 0-1,0 0 1,1 0 0,-1-1 0,0 1-1,-1-1 1,1 0 0,-1-1 0,0 1-1,0-1 1,0 0 0,0 0 0,-1 0-1,0 0 1,0-1 0,0 1 0,-1-1-1,0 0 1,0 0 0,0 0-1,-1 0 1,0 0 0,0 0 0,-1 0-1,1-11 1,-2 15-17,1 0 0,-1 0 0,1-1-1,-1 1 1,0 0 0,1 0 0,-1 0 0,0 0 0,-1-1-1,1 1 1,0 1 0,-1-1 0,1 0 0,-1 0-1,1 1 1,-1-1 0,0 0 0,1 1 0,-1 0 0,0-1-1,0 1 1,0 0 0,-1 0 0,1 0 0,0 0-1,-3 0 1,-2-2-425,0 2 1,0-1-1,0 1 0,0 0 0,0 0 0,0 1 1,-12 0-1,19 0 219,-1 1 0,1-1 1,-1 0-1,1 0 0,-1 1 1,1-1-1,0 0 0,-1 1 1,1-1-1,0 0 0,-1 1 1,1-1-1,0 0 0,-1 1 1,1-1-1,0 1 0,0-1 1,-1 1-1,1-1 0,0 1 1,0-1-1,0 1 0,0-1 1,0 1-1,0-1 0,0 1 1,0-1-1,0 1 0,0-1 1,0 1-1,0-1 0,0 1 1,0 0-1,5 18-8382,6-6 345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53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8 147 14253,'0'0'15199,"10"0"-14575,1 0-504,0-2 0,-1 1 0,1-1 0,-1-1 0,0 0 0,0-1 0,0 0 0,0 0 0,-1-1 0,1 0 0,-1 0 0,0-1 0,-1-1 0,16-14-1,-21 19-85,-1 0-1,0-1 0,1 1 0,-1 0 0,0-1 0,0 0 0,0 0 0,-1 1 0,1-1 0,0 0 1,-1 0-1,0 0 0,0-1 0,0 1 0,0 0 0,-1 0 0,1-1 0,-1 1 0,0-5 0,0 7-32,0 0 0,-1 0 0,1 1 0,-1-1 0,0 0 0,1 0 0,-1 1 0,1-1-1,-1 0 1,0 1 0,0-1 0,1 1 0,-1-1 0,0 1 0,0-1 0,0 1-1,0 0 1,1-1 0,-1 1 0,0 0 0,0 0 0,0-1 0,0 1 0,0 0 0,0 0-1,0 0 1,0 0 0,0 0 0,0 1 0,0-1 0,-1 0 0,-33 8-62,24-2 52,0 0-1,1 1 0,0 0 0,1 0 0,0 1 1,0 1-1,0 0 0,-9 13 0,12-15 23,0 0 0,1 1-1,0 0 1,0 0 0,1 0-1,0 1 1,1-1 0,-1 1-1,2 0 1,-1 0 0,-1 14-1,4-20-23,0-1 0,1 1-1,-1-1 1,0 1-1,1-1 1,0 1-1,0-1 1,0 0-1,0 1 1,0-1-1,0 0 1,1 0 0,-1 0-1,1 0 1,-1 0-1,1 0 1,0 0-1,0 0 1,-1-1-1,1 1 1,1-1-1,-1 1 1,0-1 0,0 0-1,0 0 1,1 0-1,-1 0 1,1 0-1,-1 0 1,0-1-1,6 1 1,9 2-789,0 0 1,0-2 0,28 0-1,-34-1-120,42-3-4482,1-11-3028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54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46 13869,'0'0'8937,"0"10"-7912,-2 38 614,-1 0 1,-17 77 0,-36 99 136,22-99-1484,36-136-152,-1-1 0,0 0 0,-1 0 0,-2-20 0,0-6-130,0-142-1189,3 179 1171,-1 0-1,1 0 1,-1 0 0,1 0 0,0 0 0,0 0-1,-1 1 1,1-1 0,0 0 0,0 0 0,0 1 0,0-1-1,-1 1 1,1-1 0,0 1 0,0-1 0,0 1 0,0-1-1,1 1 1,-1 0 0,0 0 0,0 0 0,0-1 0,0 1-1,0 0 1,0 0 0,0 0 0,2 1 0,45-1-249,-35 1 222,-1-2 57,-1 0 1,1-1-1,-1 0 0,0-1 0,1 0 1,-1-1-1,-1 0 0,1 0 0,0-1 0,-1-1 1,0 0-1,-1 0 0,1-1 0,-1 0 0,0-1 1,15-17-1,-16 15 4,1 0-1,-1 0 1,-1-1 0,0-1-1,0 1 1,-1-1 0,-1 0 0,0 0-1,0-1 1,-1 1 0,-1-1-1,0 0 1,-1 0 0,1-20 0,-7 9-91,4 24 62,-1 0 0,1 0 0,0 0-1,-1 0 1,1 0 0,0 0 0,-1 0 0,1 0 0,0 0-1,-1 0 1,1 0 0,0 0 0,-1 0 0,1 1 0,0-1-1,-1 0 1,1 0 0,0 0 0,-1 0 0,1 1 0,0-1 0,0 0-1,-1 0 1,1 1 0,0-1 0,0 0 0,0 0 0,-1 1-1,1-1 1,0 0 0,0 1 0,0-1 0,0 0 0,0 1-1,-1-1 1,-22 51-161,17-35 197,-20 40 140,-31 100-1,50-134-143,2 1 0,1-1-1,0 1 1,2-1 0,1 1-1,0 0 1,2 0 0,3 23-1,-2-41-43,-1 1 0,1-1-1,0 0 1,0 0 0,0 0-1,1 0 1,0 0 0,0 0-1,0-1 1,7 8 0,-9-11 3,0 0 0,0 0 0,0 0 1,0 0-1,0 0 0,0 0 0,0 0 0,0 0 1,1-1-1,-1 1 0,0 0 0,0-1 0,1 1 1,-1-1-1,1 0 0,-1 1 0,0-1 0,1 0 1,-1 0-1,1 1 0,-1-1 0,1-1 0,-1 1 1,0 0-1,1 0 0,-1 0 0,1-1 0,-1 1 1,0-1-1,1 1 0,-1-1 0,0 1 0,1-1 1,-1 0-1,0 0 0,0 0 0,0 1 0,0-1 1,0 0-1,0 0 0,0-1 0,0 1 0,0 0 1,1-2-1,24-38-72,-2-1-1,-2-1 1,-2-1 0,23-73-1,-36 94 96,5-17 27,-9 38-17,-4 24-5,-10 56 110,6-50 19,-3 55 0,8-82-136,0 0 0,0 0 0,0 0 0,1 0 0,-1-1 0,0 1 0,0 0 1,0 0-1,1 0 0,-1 0 0,0 0 0,1-1 0,-1 1 0,1 0 0,-1 0 0,1-1 0,-1 1 0,1 0 0,0-1 0,-1 1 0,1 0 1,0-1-1,-1 1 0,1-1 0,0 1 0,0-1 0,0 1 0,-1-1 0,1 0 0,0 0 0,0 1 0,0-1 0,0 0 0,0 0 0,0 0 1,-1 0-1,1 0 0,0 0 0,0 0 0,0 0 0,0 0 0,0 0 0,0 0 0,0-1 0,1 0 0,1 1-59,-1-1 1,1 0-1,0 0 0,-1 0 0,1 0 0,-1 0 0,1-1 0,-1 1 0,1-1 0,-1 0 1,0 1-1,0-1 0,0 0 0,2-3 0,-1-2-1175,0 0 1,-1 0-1,0 0 1,-1 0-1,1 0 0,-2 0 1,1 0-1,-1 0 1,0-15-1,-1 8-1888,1-21-7451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54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9833,'0'0'15919,"57"45"-23574,-44-28 929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55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63 15182,'0'0'12257,"-9"-3"-11296,6 1-925,-1 1 0,1 0 0,-1-1 0,0 1 0,1 1 0,-1-1 0,0 1 0,1-1 0,-1 1 0,0 0-1,0 0 1,1 0 0,-1 1 0,0 0 0,1-1 0,-1 1 0,1 0 0,-1 1 0,1-1 0,-1 1 0,1-1 0,0 1 0,-1 0 0,1 0-1,-4 4 1,1 0 3,-1 1-1,2 0 0,-1 0 0,1 0 1,0 0-1,0 1 0,1 0 0,-6 13 1,10-19-96,-1 0 1,0-1-1,1 1 0,-1 0 1,1 0-1,-1 0 1,1 0-1,0 0 1,0-1-1,0 1 0,0 0 1,0 0-1,0 0 1,0 0-1,1 0 0,-1 0 1,1-1-1,-1 1 1,1 0-1,0 0 1,0 0-1,0-1 0,0 1 1,0-1-1,0 1 1,0-1-1,0 1 1,1-1-1,-1 0 0,1 1 1,-1-1-1,1 0 1,-1 0-1,1 0 1,0 0-1,-1 0 0,1 0 1,0-1-1,0 1 1,-1-1-1,1 1 1,0-1-1,0 0 0,0 1 1,3-1-1,6 2-1156,1-1 1,0 0-1,0-1 0,0 0 0,0-1 0,0-1 0,0 1 0,0-2 0,13-4 0,10-8-2716</inkml:trace>
  <inkml:trace contextRef="#ctx0" brushRef="#br0" timeOffset="1">306 1 15983,'0'0'8712,"-18"49"-7046,15-31-705,1 4-513,2 1-320,0-2-128,0 3 64,0-4-256,0-1-544,0-4-738,0-3-928,0-6-1634,6-6-1986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0 261 14830,'0'0'5029,"12"0"-3225,12 1-1105,72-3 1260,-89 1-1745,-1 1 0,1-1 0,0-1 0,-1 1 0,1-1 0,-1-1 0,0 1 0,1-1 0,-1 0 0,0 0 0,-1-1 0,8-5 0,-13 9-193,0 0-1,1 0 1,-1 0 0,1-1-1,-1 1 1,1 0 0,-1 0-1,0-1 1,1 1-1,-1 0 1,0-1 0,1 1-1,-1 0 1,0-1 0,1 1-1,-1-1 1,0 1 0,0 0-1,0-1 1,1 1 0,-1-1-1,0 1 1,0-1 0,0 1-1,0-1 1,0 1 0,0-1-1,0 1 1,0-1-1,0 1 1,0-1 0,0 1-1,0-1 1,0 1 0,0-1-1,0 1 1,-1 0 0,1-1-1,0 1 1,0-1 0,0 1-1,-1-1 1,1 1 0,0 0-1,-1-1 1,1 1 0,0 0-1,-1-1 1,1 1-1,0 0 1,-1-1 0,1 1-1,-1 0 1,1 0 0,-1 0-1,0-1 1,-1 0-24,0 1-1,0 0 1,0-1-1,0 1 1,0 0-1,0 0 1,0 0-1,0 0 1,0 0-1,0 0 1,0 1-1,-4 0 1,1 2-4,0 0-1,0 0 1,1 0 0,-1 1 0,1 0 0,0 0 0,0 0 0,0 0 0,0 1 0,-3 5-1,5-8 12,0 1-1,0 0 0,0 0 0,1 0 0,-1 0 0,1 0 0,0 0 0,0 0 0,0 0 1,0 0-1,0 1 0,1-1 0,-1 0 0,1 1 0,0-1 0,0 0 0,0 1 0,1-1 1,0 4-1,0-6 7,0 0 0,0 0 0,0 0 0,0 0 1,0 0-1,1 0 0,-1-1 0,0 1 0,1 0 1,-1-1-1,0 1 0,1-1 0,-1 1 0,0-1 0,1 0 1,-1 0-1,1 1 0,-1-1 0,1 0 0,-1 0 1,2-1-1,36 0 67,-37 0-90,10-1-52,-1 0 0,0-1 0,0-1 0,21-9 0,-23 9-45,1 0 0,-1 0 0,1 1-1,0 0 1,0 0 0,0 1 0,14 0-1,-22 2 82,-1 1 0,0-1 0,0 1-1,0 0 1,0-1 0,0 1 0,0 0-1,0 0 1,0 0 0,0-1 0,0 1-1,0 0 1,0 1 0,-1-1 0,1 0-1,0 0 1,-1 0 0,1 0 0,-1 0-1,1 1 1,-1-1 0,0 0 0,1 0-1,-1 1 1,0-1 0,0 3 0,0-2 47,1 0 0,-1 0 0,0 1 0,1-1 0,0 0 0,-1 0 0,1 0 0,0 0 0,0 0 0,0 0 0,1 0 0,-1-1 0,0 1 0,1 0 0,-1-1 0,1 1 0,-1-1 0,1 1 0,0-1 0,3 3 0,2-3-42,-1 0 1,0 0-1,1-1 0,-1 0 0,1 0 0,-1 0 0,1-1 0,-1 0 0,1 0 0,-1 0 0,0-1 0,0 0 0,0-1 0,0 1 0,0-1 0,0 0 0,-1 0 1,1-1-1,-1 0 0,0 0 0,0 0 0,5-6 0,11-10-380,-1-2-1,-1 0 1,23-37 0,-28 40 264,0-1-1,-2 0 1,0-1 0,-2 0-1,0-1 1,9-33 0,-19 55 177,0 0 1,0 0-1,0 0 1,0 1-1,0-1 1,0 0-1,0 0 1,0 0-1,0 0 1,0-1-1,-1 1 1,1 0-1,0 0 1,0 0-1,0 0 1,0 0-1,0 0 1,0 0-1,0 0 0,0 0 1,0 0-1,0 0 1,0 0-1,0 0 1,0 0-1,-1 0 1,1 0-1,0 0 1,0 0-1,0 0 1,0 0-1,0 0 1,0-1-1,0 1 1,0 0-1,0 0 1,0 0-1,0 0 1,0 0-1,0 0 1,0 0-1,0 0 1,0 0-1,0 0 1,0 0-1,0-1 1,-9 14 296,-9 21-257,12-20 70,2 0 0,0 1 0,1-1 0,0 1 1,1 0-1,1 0 0,0 0 0,1 0 0,1 0 1,4 26-1,2-11-421,1-1 0,1-1 1,1 0-1,20 38 0,-21-54 22,-4-12 242,-5-1 0,1-1-1,-1 1 1,0 0 0,0-1-1,0 1 1,0 0 0,0 0-1,0-1 1,0 1 0,-1 0 0,1-1-1,0 1 1,-1 0 0,1 0-1,-1-1 1,0-1 0,-5-7-272,0 0 1,0 1 0,-1 0 0,-1 0-1,1 0 1,-1 1 0,-16-13 0,-72-48-1628,65 48 1738,6 5 194,17 12 209,1 0-1,0-1 1,0 0 0,1 0-1,-1 0 1,-9-12-1,16 16-125,0 1 0,0 0 0,1-1-1,-1 1 1,0-1 0,0 1-1,1-1 1,-1 1 0,0 0-1,0-1 1,1 1 0,-1-1-1,1 1 1,-1 0 0,0 0-1,1-1 1,-1 1 0,1 0-1,-1-1 1,1 1 0,-1 0-1,1 0 1,-1 0 0,0 0-1,1 0 1,-1 0 0,1-1 0,-1 1-1,1 0 1,-1 0 0,1 0-1,-1 1 1,1-1 0,-1 0-1,2 0 1,27-2 79,-25 1 155,75-2 519,30-2-775,-40-6-3243,-68 11 2953,-1 0-1,1 0 0,-1 0 0,0-1 0,1 1 0,-1 0 0,1 0 0,-1 0 0,0 0 0,1-1 0,-1 1 0,1 0 0,-1 0 1,0 0-1,1-1 0,-1 1 0,0 0 0,1-1 0,-1 1 0,0 0 0,0-1 0,1 1 0,-1 0 0,0-1 0,0 1 0,0-1 0,0 1 1,1 0-1,-1-1 0,0 1 0,0-1 0,0 1 0,0-1 0,0 1 0,0 0 0,0-1 0,0 1 0,0-1 0,0 1 0,0-1 1,-1 0-1,-1-10-10075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56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19282,'0'0'9705,"52"-20"-9608,-15 20-97,6 0-2243,2 0-3458,0-2-7656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56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16944,'0'0'6887,"80"29"-5126,-23-29 193,7 0-961,9 0-673,-5-4-224,-4 1-512,-10 3-2114,-15 0-1378,-17 0-2818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6:57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14926,'0'0'1602,"49"4"1633,2-4-256,11 0-962,13-9-671,4 3-610,6-2-640,-3 4-1569,-6-1-3908,-7-1-9417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16.74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22 1,'-1'20,"-1"1,-6 24,5-35,1 1,0-1,0 1,1 0,0 0,1 0,0 0,1 0,1 0,-1 0,2-1,3 12,-6-21,0-1,0 1,0-1,1 0,-1 1,0-1,0 1,1-1,-1 0,0 1,1-1,-1 0,0 1,1-1,-1 0,1 0,-1 1,0-1,1 0,-1 0,1 0,-1 1,1-1,-1 0,1 0,-1 0,1 0,-1 0,1 0,-1 0,1 0,17-10,16-28,-27 29,72-88,-78 97,-1 0,0 0,0-1,0 1,0 0,0 0,0 0,1-1,-1 1,0 0,0 0,0 0,0-1,1 1,-1 0,0 0,0 0,1 0,-1 0,0 0,0 0,0-1,1 1,-1 0,0 0,0 0,1 0,-1 0,0 0,0 0,1 0,-1 0,0 0,0 0,1 0,-1 1,0-1,0 0,1 0,-1 0,0 0,0 0,0 0,1 1,-1-1,0 0,0 0,0 0,1 0,-1 1,5 17,-2 24,-7 83,4-119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00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236 105 10378,'3'-4'488,"3"-2"631,0-1 0,-1 0 1,0 0-1,-1 0 0,0-1 0,0 0 1,0 1-1,-1-1 0,4-13 0,-8 20-1029,1 0 0,0 1 0,0-1 0,-1 0 0,1 0 0,0 1 0,-1-1 0,1 0 0,0 1-1,-1-1 1,1 1 0,-1-1 0,1 0 0,-1 1 0,0-1 0,1 1 0,-1 0 0,1-1 0,-1 1 0,0-1 0,1 1 0,-1 0 0,0-1 0,0 1-1,1 0 1,-1 0 0,0 0 0,0 0 0,1 0 0,-1-1 0,0 1 0,0 0 0,1 1 0,-1-1 0,0 0 0,-1 0 0,-31 3-49,23 0-31,0 1 0,1-1 0,-1 2 0,1-1-1,0 1 1,0 1 0,1-1 0,0 2 0,0-1 0,-12 14 0,13-14-2,1 0 0,0 1 0,0 0 0,1 0 0,0 1 0,1-1 0,-1 1 0,1 0 0,1 0 0,-1 1 0,2-1 0,-4 15 0,6-20-32,0-1 0,0 1 0,0 0 0,1-1 0,-1 1 0,1-1 0,-1 1-1,1-1 1,0 0 0,0 1 0,0-1 0,1 0 0,-1 0 0,0 1 0,1-1 0,-1 0 0,1 0 0,0-1-1,0 1 1,0 0 0,0-1 0,0 1 0,0-1 0,0 1 0,0-1 0,1 0 0,-1 0 0,0 0-1,5 1 1,10 3-221,0 0 0,0-1 0,25 2 0,-11-1-27,17 11 118,-47-16 155,0 0 0,0 1 1,0-1-1,-1 0 0,1 1 1,0-1-1,0 0 1,0 1-1,-1-1 0,1 1 1,0 0-1,-1-1 0,1 1 1,-1-1-1,1 1 0,0 0 1,-1 0-1,0-1 0,1 1 1,-1 0-1,1 0 0,-1-1 1,0 1-1,1 0 0,-1 0 1,0 0-1,0 0 1,0 0-1,0-1 0,0 1 1,0 0-1,0 0 0,0 0 1,0 0-1,0 0 0,0 0 1,-1-1-1,1 1 0,0 0 1,-1 0-1,1 0 0,0-1 1,-1 1-1,1 0 0,-1 0 1,1-1-1,-1 1 1,0 0-1,1-1 0,-1 1 1,1-1-1,-1 1 0,0-1 1,-1 2-1,-10 6 303,-1 1-1,0-2 1,0 1-1,-1-2 1,1 0-1,-1-1 1,-22 6-1,12-5 321,0-1-1,-1-1 1,-44 1-1,69-5-654,-1 0 0,1 0 0,0 0 0,-1 0 0,1 0 0,0 0 0,-1 0 0,1 0 0,0 0 0,0 0 0,-1 0 0,1 0 0,0 0 0,-1 0 0,1 0 0,0 0 0,0-1 0,-1 1 0,1 0 0,0 0 0,-1 0 0,1 0 0,0-1 0,0 1 0,0 0 0,-1 0 0,1-1 0,0 1 0,0 0 0,0 0 0,0-1 1,-1 1-1,1 0 0,0 0 0,0-1 0,0 1 0,0 0 0,0-1 0,0 1 0,0-1 0,6-14-1618,17-12-1678,11-2-1611,7-7-2616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01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20147,'0'0'2995,"-5"11"-1169,-4 9-1142,2 1 0,0 0 0,1 0 0,1 0 0,1 0 0,-3 44 0,9-40-504,0-1 0,6 27 0,0-2-1282,-4 0-4304,-4-49 5263,0 1 0,0-1 0,-1 0-1,1 0 1,0 0 0,0 1 0,0-1 0,-1 0 0,1 0 0,0 0 0,0 0 0,0 0 0,-1 0 0,1 0 0,0 1-1,0-1 1,0 0 0,-1 0 0,1 0 0,0 0 0,0 0 0,-1 0 0,1 0 0,0 0 0,0 0 0,-1 0 0,1 0-1,0 0 1,0 0 0,0 0 0,-1 0 0,1-1 0,0 1 0,0 0 0,0 0 0,-1 0 0,1 0 0,0 0 0,0 0-1,0-1 1,-1 1 0,1 0 0,0 0 0,0 0 0,0-1 0,0 1 0,-1 0 0,-10-9-2689,-16-30-1382,0-5 3612,5-3 3936,6 1 4260,17 46-7477,-1-1-1,1 1 0,-1-1 0,1 1 0,-1 0 0,1-1 0,-1 1 0,1-1 1,-1 1-1,1 0 0,0 0 0,-1-1 0,1 1 0,-1 0 0,1 0 0,0 0 0,-1 0 1,1-1-1,0 1 0,-1 0 0,1 0 0,0 0 0,-1 1 0,1-1 0,0 0 1,-1 0-1,1 0 0,0 1 0,26 1-403,-27-2 351,14 2-141,69 9-3021,1-5-5466,-45-5 2563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01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8392,'0'0'14931,"-9"7"-13585,3-2-1164,-40 35 1534,43-38-1557,0 1 0,0 1 1,1-1-1,-1 0 0,1 1 0,0-1 0,0 1 1,0-1-1,0 1 0,1 0 0,0 0 1,-1 0-1,1 0 0,0 7 0,2-10-149,-1 0-1,1 0 0,0 0 1,0 0-1,0 0 0,0 0 0,0 0 1,0-1-1,0 1 0,0 0 1,0 0-1,1-1 0,-1 1 0,0-1 1,0 1-1,1-1 0,-1 0 0,0 1 1,1-1-1,-1 0 0,0 0 1,1 0-1,-1 0 0,0 0 0,1 0 1,-1 0-1,0 0 0,1-1 1,0 1-1,46-7-186,-37 3-93,-1-1 0,1 0 0,15-10 0,-20 10 246,0 1 0,0 0 0,1 0 0,-1 1-1,1 0 1,0 0 0,0 1 0,0 0 0,0 0 0,0 0 0,0 1 0,9-1 0,16 31 269,-25-27-771,0 0-1,0-1 1,0 1 0,0-2 0,0 1-1,1-1 1,-1 0 0,0-1-1,0 1 1,1-1 0,7-3 0,44-16-10503,-36 9 3347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01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77 167 10250,'0'0'9038,"-8"10"-8270,0 0-644,-31 42 1957,36-48-1862,1 0 0,-1 0 0,1 0 0,0 1 0,0-1-1,0 1 1,1-1 0,0 1 0,0 0 0,0-1 0,0 10 0,1-13-212,1 0 1,0 0-1,0 0 1,0 0-1,0 0 1,0 0-1,0 0 1,0 0-1,0-1 1,0 1-1,0-1 1,0 1-1,0 0 1,1-1 0,-1 0-1,0 1 1,0-1-1,1 0 1,-1 0-1,0 1 1,0-1-1,1 0 1,-1 0-1,0-1 1,0 1-1,1 0 1,-1 0-1,0 0 1,0-1-1,3 0 1,43-10-97,-29 2-141,1 0 1,-1-2 0,-1 0 0,0 0-1,0-2 1,-1 0 0,-1-1 0,0 0 0,-1-2-1,0 1 1,-2-2 0,0 0 0,0 0-1,-2-1 1,0 0 0,8-24 0,-17 41 309,0 0 1,0-1 0,-1 1-1,1-1 1,-1 0 0,1 1-1,-1-1 1,0 1 0,1-1-1,-1 0 1,0 1 0,0-1-1,0 1 1,0-1 0,0 0-1,-1 1 1,1-1 0,0 0-1,-2-2 1,1 4 14,1 0 0,-1 0 0,0-1 0,0 1 0,0 0 0,0 0 0,0 0 0,0 0 0,1 0-1,-1 0 1,0 0 0,0 0 0,0 1 0,0-1 0,0 0 0,1 0 0,-1 1 0,0-1 0,0 1 0,0-1 0,1 0 0,-1 1 0,0 0 0,0 0 0,-8 5 440,1 0 0,0 1 0,1 0 0,-14 15 0,15-13-209,1 1 0,-1-1 0,2 1 0,-1 0 0,1 0 1,1 1-1,0-1 0,0 1 0,0 11 0,2-18-368,1-1 0,0 1 0,0-1 0,0 1 0,0 0 0,1-1 0,-1 1 1,1-1-1,0 1 0,0-1 0,1 0 0,-1 1 0,3 4 0,-2-6-212,0 0 1,0 0-1,0 0 1,0 0-1,0-1 1,0 1-1,0 0 1,1-1-1,-1 0 1,1 1-1,-1-1 0,1 0 1,-1 0-1,1 0 1,0-1-1,-1 1 1,1-1-1,0 1 1,5-1-1,29-1-7855,-18-7 2189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02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38 10890,'0'0'8963,"-11"2"-6971,-1 1-1118,-1 1 0,0 0 0,-19 9 0,29-12-757,1 0-1,-1 0 1,0 0 0,1 1-1,-1-1 1,1 1 0,0-1 0,-1 1-1,1 0 1,0 0 0,0 0 0,0 0-1,0 1 1,1-1 0,-1 0-1,1 1 1,-1-1 0,1 1 0,0-1-1,0 1 1,0 0 0,0 0-1,0-1 1,1 1 0,-1 0 0,1 0-1,0 0 1,0 4 0,0-7-110,1 1 1,-1 0-1,1-1 1,-1 1-1,1-1 1,0 1-1,-1-1 1,1 1-1,0-1 1,-1 1-1,1-1 1,0 0-1,0 1 1,-1-1-1,1 0 1,0 0-1,0 1 1,0-1-1,-1 0 1,1 0-1,0 0 1,0 0-1,1 0 1,28-1-11,-22 1-35,10-1-295,1-1 1,29-6-1,-30 4 313,0 1 0,29-2 1,-46 6 50,-1-1 1,1 0 0,0 0-1,-1 1 1,1-1 0,-1 0-1,1 1 1,0-1 0,-1 0-1,1 1 1,-1-1 0,1 1-1,-1-1 1,1 1 0,-1-1-1,0 1 1,1-1 0,-1 1-1,1 0 1,-1-1 0,0 1-1,0-1 1,1 1 0,-1 0-1,0-1 1,0 1 0,0 0-1,0-1 1,0 1 0,0 0-1,0 1 1,0-2 8,0 1 0,0-1 0,0 1-1,0 0 1,0-1 0,0 1 0,0-1 0,0 1 0,0-1 0,0 1 0,1-1 0,-1 1-1,0-1 1,0 1 0,0 0 0,1-1 0,-1 1 0,0-1 0,1 0 0,-1 1 0,0-1-1,1 1 1,-1-1 0,1 1 0,-1-1 0,0 0 0,1 1 0,-1-1 0,1 0 0,-1 0-1,1 1 1,-1-1 0,1 0 0,-1 0 0,1 0 0,0 0 0,-1 1 0,1-1 0,-1 0 0,1 0-1,-1 0 1,1 0 0,0 0 0,-1-1 0,1 1 0,0 0 0,0-2-3,0 0 1,0 0 0,0-1-1,0 1 1,-1 0 0,1-1-1,-1 1 1,1 0 0,-1-1-1,0 1 1,0 0 0,0-1-1,0 1 1,-1-5 0,0 1-5,1-11-342,-1 10-300,1 0 0,0 0 0,1 1 0,-1-1 0,1 0 0,3-9 0,-3 14 443,0 0 0,-1 1 0,1-1 0,0 0 0,1 1 0,-1-1 0,0 1 0,0-1 0,1 1 0,-1 0 0,1-1 0,-1 1 0,1 0 0,-1 0 0,1 0 0,0 0 0,0 0 0,-1 1 0,1-1 0,0 0 0,0 1 0,0-1 0,0 1 0,0 0 0,0 0 0,0 0 0,2 0 0,19-1-3725,4 1-1480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02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113 131 9417,'0'0'4660,"-9"0"-1462,3 0-2590,-1 0 0,1 1 0,-1 0 0,1 0 0,-1 1 0,1 0 0,-12 5 0,15-6-330,0 1 0,1-1 1,-1 1-1,1-1 0,0 1 0,-1 0 0,1 0 1,0 0-1,0 0 0,0 0 0,1 0 0,-1 1 1,0-1-1,1 0 0,-1 1 0,1 0 0,0-1 1,0 1-1,0 0 0,0 0 0,1-1 1,-1 1-1,1 0 0,-1 5 0,2-7-246,-1 0-1,1 0 1,0 0-1,-1 0 1,1 0-1,0 0 1,0 0-1,0 0 1,0 0-1,0-1 0,0 1 1,0 0-1,0-1 1,0 1-1,0-1 1,0 1-1,0-1 1,0 0-1,0 1 1,0-1-1,1 0 1,-1 0-1,0 0 1,0 0-1,0 0 1,1 0-1,-1 0 1,0 0-1,1-1 1,42-1 246,-32 0-335,-1-1 0,1 0 0,-1-1 0,0-1 0,0 1-1,0-2 1,0 0 0,-1 0 0,0-1 0,0 0 0,12-12 0,-8 7-66,-1-1-1,-1-1 1,0 0 0,-1 0-1,-1-1 1,16-31 0,-22 30 195,-13 14 114,-16 19 84,19-11-160,1 0-1,0 0 1,1 1 0,0 0-1,0-1 1,0 1 0,1 0-1,0 1 1,0-1-1,0 1 1,1-1 0,1 1-1,-1 0 1,1 0 0,1-1-1,-1 1 1,2 10 0,-1-12-239,1-1 1,1 0 0,-1-1 0,1 1 0,0 0 0,0 0 0,0-1 0,0 1 0,1-1 0,0 0 0,0 1 0,0-2 0,0 1 0,1 0 0,0 0 0,0-1 0,0 0-1,0 0 1,0 0 0,0 0 0,1-1 0,-1 0 0,1 0 0,0 0 0,0 0 0,0-1 0,8 2 0,23 1-5467,2-3-4868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03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191 153 17681,'0'0'6657,"-12"-7"-6022,4 3-521,6 2-84,0 0 0,-1 0 1,1 0-1,-1 1 0,1-1 0,-1 1 1,0 0-1,0-1 0,0 1 0,0 1 1,0-1-1,0 0 0,0 1 0,0-1 1,0 1-1,0 0 0,0 0 0,0 0 1,0 1-1,0-1 0,0 1 0,0-1 1,0 1-1,1 0 0,-1 0 0,0 1 1,-3 1-1,-1 1 11,0 2 0,0-1 1,1 1-1,0 0 0,0 0 0,0 0 0,1 1 1,-1 0-1,2 0 0,-1 1 0,1-1 1,0 1-1,1 0 0,0 0 0,0 0 0,1 0 1,-3 12-1,5-19-22,0 0 1,0 0-1,1-1 0,-1 1 1,0 0-1,0 0 0,0-1 1,0 1-1,1 0 1,-1-1-1,0 1 0,1 0 1,-1-1-1,0 1 0,1 0 1,-1-1-1,1 1 0,-1-1 1,1 1-1,0-1 0,-1 1 1,1-1-1,-1 1 1,1-1-1,0 1 0,-1-1 1,2 0-1,25 5 276,31-15 10,-37 2-223,0 0 0,-1-2 1,0-1-1,0 0 0,-1-1 0,-1-1 0,0-1 0,-1-1 0,0 0 0,-1-1 0,-1-1 0,-1 0 0,0-1 0,-1-1 0,15-28 1,-21 19 381,-8 28-449,1 0 1,0 0-1,-1 0 0,1-1 0,-1 1 1,1 0-1,0 0 0,-1 0 1,1 0-1,-1 0 0,1 0 0,0 0 1,-1 0-1,1 0 0,-1 0 0,1 0 1,0 0-1,-1 0 0,1 1 1,-1-1-1,1 0 0,0 0 0,-1 0 1,1 1-1,0-1 0,-1 0 0,1 0 1,0 0-1,0 1 0,-1-1 0,1 0 1,0 1-1,-1 0 0,-36 38 325,24-21-266,1 1 0,1 1 0,-15 36 0,23-50-43,0 1-1,1 0 1,-1 0-1,2 1 1,-1-1-1,1 0 1,0 1 0,1-1-1,0 1 1,0-1-1,0 0 1,1 1-1,0-1 1,1 0 0,2 10-1,-2-14-186,0 0 0,0 0 1,0 0-1,0-1 0,0 1 0,1 0 0,-1-1 0,1 0 0,0 0 0,0 1 0,0-1 0,0-1 1,0 1-1,0 0 0,6 1 0,12 1-3840,-1-9-3564,-5-8-4345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03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11050,'0'0'15861,"9"6"-14393,-4-2-1381,-1-1 0,1 0 0,0 0 0,0-1 0,0 0 0,0 0 0,0 0 0,1 0 0,-1-1 0,1 0 0,-1 0 0,1 0-1,-1-1 1,1 1 0,-1-1 0,1-1 0,-1 1 0,1-1 0,-1 0 0,1 0 0,-1-1 0,1 0 0,8-4 0,-10 5-8,34-19 508,-36 19-572,-1 0-1,1 0 1,0-1 0,-1 1 0,1 0 0,-1-1 0,1 0 0,-1 1-1,0-1 1,1 0 0,-1 1 0,0-1 0,0 0 0,0 0 0,-1 0-1,2-4 1,-2 6-19,0-1 0,-1 0 0,1 1 0,0-1 0,-1 0 1,1 1-1,-1-1 0,1 0 0,-1 1 0,1-1 0,-1 1 0,1-1 0,-1 1 0,1-1 0,-1 1 0,0 0 0,1-1 0,-1 1 0,0 0 0,1-1 0,-1 1 0,0 0 0,0 0 0,1 0 0,-1-1 0,0 1 0,0 0 0,1 0 0,-1 0 0,0 0 0,0 0 0,1 1 0,-1-1 0,-1 0 0,-29 3-76,23 0 48,0 1-1,0 0 0,1 0 0,-1 0 0,1 1 0,0 0 0,1 1 0,-1-1 0,1 1 0,0 1 0,0-1 0,1 1 1,0 0-1,0 0 0,1 0 0,0 1 0,0 0 0,1-1 0,-1 2 0,2-1 0,-1 0 0,1 0 0,-1 16 0,3-23-143,0 0 0,0 1 0,0-1-1,0 0 1,1 0 0,-1 0-1,0 0 1,1 1 0,-1-1-1,1 0 1,-1 0 0,1 0-1,0 0 1,-1 0 0,1 0 0,0 0-1,0 0 1,0-1 0,-1 1-1,1 0 1,0 0 0,0-1-1,0 1 1,0 0 0,0-1 0,1 1-1,-1-1 1,0 1 0,0-1-1,0 0 1,0 0 0,2 1-1,41-2-8808,-24-4 2702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04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9161,'9'-5'5738,"-3"1"-5010,43-22 4357,-45 24-4726,0 1 0,0-1 0,0 1 0,0 0 0,0 0 0,0 1 0,0-1 0,1 1 0,-1 0 0,0 0 0,0 0 0,7 2 0,-9-1-318,-1-1 0,0 1 0,0 0 0,0 0 1,0 0-1,0 0 0,-1 0 0,1 0 0,0 0 1,0 1-1,-1-1 0,1 0 0,-1 0 0,1 1 0,-1-1 1,1 0-1,-1 1 0,0-1 0,1 0 0,-1 1 1,0-1-1,0 0 0,0 1 0,0-1 0,-1 0 0,1 1 1,0-1-1,-1 2 0,-9 38 302,-7-14 274,14-23-495,0-1-1,0 1 0,0-1 1,1 1-1,0 0 0,-1 0 1,2 0-1,-1 0 0,0 0 1,1 0-1,0 1 0,0-1 1,0 1-1,0-1 0,1 1 1,0 7-1,1-11-106,0 0-1,0 0 1,0 0 0,0 0 0,0 0-1,1 0 1,-1-1 0,0 1-1,1 0 1,-1-1 0,1 1 0,-1-1-1,1 1 1,-1-1 0,1 0 0,-1 1-1,1-1 1,-1 0 0,1 0-1,-1 0 1,1 0 0,-1-1 0,2 1-1,39-5 247,-29 0-238,0-1 0,-1 0 0,0-1 0,0-1 1,0 1-1,-1-2 0,0 0 0,0 0 0,-1-1 0,0 0 0,-1-1 1,0 0-1,-1 0 0,12-22 0,-19 31-19,0 0 1,0 0 0,0 0-1,0 0 1,0 0-1,-1 0 1,1 0 0,-1 0-1,1-1 1,-1 1-1,0 0 1,0 0-1,0 0 1,0-1 0,0 1-1,-1-2 1,0 3-8,1 0 1,-1 0-1,0 0 1,0 0-1,0 0 1,1 1-1,-1-1 1,0 0-1,0 1 1,0-1-1,0 0 1,0 1-1,0-1 1,-1 1-1,1 0 1,0-1-1,0 1 1,0 0-1,0 0 1,0-1-1,0 1 0,-1 0 1,1 0-1,0 0 1,0 0-1,0 1 1,0-1-1,-1 0 1,1 0-1,-1 1 1,0 0 2,0-1 1,1 1-1,-1 0 1,0 0-1,1 0 0,-1 0 1,0 0-1,1 0 1,-1 0-1,1 0 0,0 0 1,-1 1-1,1-1 1,0 1-1,0-1 0,0 1 1,0-1-1,0 1 1,0 0-1,0-1 1,0 4-1,0-4 3,1 0 1,0 0-1,-1 0 0,1 0 1,0 0-1,0 0 1,0 0-1,0 0 0,0 0 1,0 0-1,0 0 1,0 0-1,0 0 0,0 0 1,1 0-1,-1 0 1,0 0-1,1 0 0,-1-1 1,1 1-1,-1 0 1,1 0-1,-1 0 0,1 0 1,0-1-1,-1 1 0,1 0 1,0-1-1,0 1 1,0 0-1,-1-1 0,1 1 1,0-1-1,0 1 1,0-1-1,0 1 0,0-1 1,0 0-1,0 0 1,0 1-1,0-1 0,1 0 1,8 1-2,1 0-1,0 0 1,-1-1 0,1 0 0,0-1 0,-1 0 0,1-1 0,-1 0-1,1-1 1,-1 0 0,0-1 0,0 0 0,0 0 0,-1-1 0,1 0-1,-1-1 1,-1 0 0,1 0 0,-1-1 0,0 0 0,0-1 0,9-11-1,-13 11 10,-45 53 379,36-39-305,0 0 1,0 1-1,0 0 0,1 0 1,0 0-1,1 1 1,-1-1-1,2 1 1,-1 0-1,1 0 0,0 0 1,0 0-1,1 0 1,0 0-1,1 10 0,0-17-158,0-1-1,0 1 0,0 0 0,0-1 1,0 1-1,0 0 0,1-1 0,-1 1 1,0 0-1,0-1 0,1 1 0,-1 0 1,0-1-1,1 1 0,-1-1 0,1 1 0,-1 0 1,0-1-1,1 1 0,-1-1 0,1 0 1,0 1-1,-1-1 0,1 1 0,-1-1 1,1 0-1,0 1 0,-1-1 0,1 0 1,0 0-1,-1 1 0,1-1 0,0 0 1,-1 0-1,1 0 0,0 0 0,-1 0 1,1 0-1,0 0 0,0 0 0,-1 0 0,1-1 1,0 1-1,-1 0 0,1 0 0,0 0 1,-1-1-1,1 1 0,-1 0 0,1-1 1,0 1-1,0-1 0,2-1-826,0 1-1,-1-1 1,1 0-1,0 0 1,-1 0 0,0-1-1,1 1 1,-1 0-1,4-6 1,3-15-6328,0-4-3326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04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9993,'0'0'11179,"28"63"-14062,-8-48-992,5 2-289,1 0 448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4:42.05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1023 732,'-28'-10,"-1"1,1 2,-2 0,1 2,-50-2,-119-4,-40 0,146 9,-110 5,199-3,0 1,0-1,0 1,1 0,-1-1,0 1,0 1,0-1,1 0,-1 1,1-1,-1 1,1 0,0-1,-1 1,1 1,0-1,-3 4,3-2,-1 1,1-1,0 1,0 0,0 0,1 0,0 0,0 0,0 0,0 6,1 5,1 1,0-1,1 1,1-1,9 30,-1-9,2-1,23 44,-29-66,1 0,1-1,0-1,1 0,0 0,1 0,0-2,18 15,-21-18,0-1,1 0,-1 0,1 0,0-2,0 1,1-1,-1 0,1-1,0 0,0 0,0-2,1 1,15 0,-14-2,0-1,0 0,0-1,0 0,0-1,0 0,19-9,-8 1,-1-2,36-26,362-316,-366 306,-46 41,-1 0,0-1,-1 1,1-1,-2-1,1 1,-2-1,1 0,5-21,2-10,6-52,-6 29,-5 30,27-149,-31 160,-1 0,-1-1,-2 1,0-1,-8-41,1 45,7 21,1 0,-1 0,0 0,1 0,-1 0,1 0,-1 0,1 0,0 0,-1 1,1-1,0 0,0 0,0 0,0 1,0-1,0 0,0 0,0 2,-7 566,10-313,-4 499,2-740,-1-8,0 0,0-1,0 1,-1-1,0 1,-2 6,-2-19,1-10,-3-62,5 36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29.49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0 127,'2'20,"1"1,1-1,1 0,0 0,2 0,13 29,8 25,-1 22,-17-55,2-1,1-1,2 0,31 56,-45-93,-1 0,2-1,-1 1,0 0,0-1,0 1,1-1,-1 0,0 1,1-1,0 0,-1 0,1 0,0 0,-1 0,1 0,3 1,-4-2,1-1,-1 1,1 0,-1-1,1 1,-1-1,0 1,1-1,-1 0,0 0,0 0,1 1,-1-1,0 0,0 0,0-1,0 1,0 0,0 0,0 0,-1-1,1 1,0-2,13-26,-1 0,-1-1,-2 0,-2 0,9-48,-4 18,13-68,-16 67,4 0,37-105,-41 144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05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69 12748,'0'0'12684,"-12"-2"-11467,1 1-1021,0 1-1,0-1 1,0 2-1,1-1 1,-1 2-1,-19 3 1,27-4-102,-1 0 0,1 0 0,0 0 0,-1 0 0,1 0-1,0 1 1,0-1 0,0 1 0,0 0 0,0 0 0,0 0 0,1 0 0,-1 0 0,1 1 0,-1 0 0,1-1 0,0 1 0,0 0 0,0 0 0,0 0 0,1 0 0,-1 0 0,1 0 0,0 0 0,0 1 0,0-1 0,0 1 0,0-1 0,1 0 0,-1 4 0,2-5-86,-1-1 0,1 0 1,-1 1-1,1-1 1,0 0-1,0 0 1,0 0-1,-1 1 1,1-1-1,0 0 0,0 0 1,0 0-1,1-1 1,-1 1-1,0 0 1,0 0-1,0-1 0,1 1 1,-1 0-1,0-1 1,1 1-1,-1-1 1,0 0-1,1 1 0,-1-1 1,1 0-1,-1 0 1,0 0-1,1 0 1,-1 0-1,2-1 1,50-2 46,-37-3-308,0 0 0,0-2 0,-1 0 0,1 0 0,-2-2 0,0 1 0,0-2 0,0 0 0,19-22 0,-33 33-128,-27 40-374,25-37 797,0 1 0,0 0 0,1-1 0,-1 1 0,1 0 0,0 0 0,0 0 0,0 0 0,1 0 0,-1 0 0,1 0-1,0 0 1,0 1 0,1-1 0,1 7 0,-1-9-99,0 0 0,0 0-1,1 0 1,-1-1-1,1 1 1,-1-1-1,1 1 1,0-1-1,0 0 1,0 0 0,-1 0-1,1 1 1,0-2-1,0 1 1,0 0-1,1 0 1,-1-1-1,0 1 1,0-1 0,0 0-1,0 1 1,1-1-1,-1 0 1,0 0-1,4-1 1,3 0-491,-1 1-1,0-1 1,1-1 0,-1 1-1,13-5 1,-3-4-986,-1 1 0,0-2-1,0 0 1,-1-1 0,-1-1 0,0 0-1,-1-1 1,0-1 0,12-17 0,6-9-1541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05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 10410,'0'0'8109,"-9"8"-6465,-3 4-1033,0 0-1,0 1 1,1 0-1,1 1 1,0 0-1,1 0 1,1 1-1,0 1 1,1-1-1,-8 27 1,10-14-310,0 0 1,2 1 0,1 44-1,2-72-253,2-9-136,0 0 0,-1 0-1,1-1 1,-2 1-1,1 0 1,-2-12 0,1 6-137,0-42-976,1 58 1248,0-1 1,0 1-1,0 0 1,-1-1-1,2 1 1,-1-1-1,0 1 1,0-1-1,0 0 1,1 1-1,-1-1 1,1 0-1,-1 0 1,1 0-1,-1 0 1,1 0-1,0 0 1,-1-1-1,1 1 1,0 0-1,0-1 1,-1 0-1,1 1 1,0-1-1,0 0 1,0 0-1,2 0 1,60 3 83,-55-4-71,1 0 24,0 0-1,-1-1 1,1-1-1,0 1 1,-1-2-1,0 1 1,0-1-1,0-1 1,0 1-1,0-2 1,-1 1-1,0-1 1,7-7-1,-12 7 641,-11 8-515,-15 9-42,17-5-49,0 0 0,1 1 0,0 0 0,0 0 0,0 0 0,-5 12 0,8-16-87,1 0-1,-1 0 0,1 0 0,0 1 0,-1-1 0,2 1 0,-1-1 0,0 1 0,1-1 1,-1 1-1,1-1 0,0 1 0,1-1 0,-1 1 0,0 0 0,1-1 0,0 1 0,2 4 1,-3-7-41,1 0 1,0 0-1,0 0 0,0 0 1,0 0-1,0 0 1,0-1-1,1 1 1,-1 0-1,0-1 1,0 1-1,0-1 1,1 1-1,-1-1 1,0 0-1,1 0 1,-1 1-1,0-1 1,1 0-1,-1 0 1,0 0-1,1-1 0,-1 1 1,0 0-1,0 0 1,1-1-1,-1 1 1,0 0-1,2-2 1,36-17-1814,-7-13-2809,-4-7-3292,-10 7-874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05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15663,'0'0'9929,"-11"50"-9801,22-42-384,4 0-1281,3-2-1122,0 2-1409,-2-3-2658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06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6118,'0'0'12444,"-9"7"-9866,-11 7-1427,7-7-79,1 2 0,0 0 0,0 0-1,1 1 1,0 0 0,-13 16 0,23-25-1058,1-1 0,-1 1 0,1 0 0,-1-1 1,1 1-1,0 0 0,-1-1 0,1 1 1,0 0-1,-1-1 0,1 1 0,0 0 1,0-1-1,0 1 0,0 0 0,0 0 0,0-1 1,0 1-1,0 0 0,0 0 0,0-1 1,0 1-1,0 0 0,0 0 0,0-1 1,1 1-1,-1 0 0,0-1 0,1 1 0,-1 0 1,0-1-1,1 1 0,-1 0 0,1-1 1,-1 1-1,1-1 0,0 1 0,2 1-34,0-1 0,-1 0 0,1 0 0,0-1-1,0 1 1,0-1 0,0 1 0,0-1 0,0 0 0,3 0 0,71-11-1858,-49 4 1755,0 2 0,0 0 0,47 0 1,-75 5 193,1 0 1,-1 1-1,1-1 1,-1 1 0,1-1-1,-1 1 1,1-1-1,-1 1 1,1 0 0,-1-1-1,0 1 1,1-1 0,-1 1-1,0 0 1,1-1-1,-1 1 1,0 0 0,0 0-1,0-1 1,0 1-1,0 0 1,0-1 0,0 1-1,0 0 1,0 0-1,0-1 1,0 1 0,0 0-1,0-1 1,-1 1-1,1 0 1,0-1 0,-1 2-1,1-1-44,-1 0-1,1-1 1,0 1-1,0 0 1,0 0-1,-1 0 1,1 0-1,0-1 0,0 1 1,0 0-1,0 0 1,1 0-1,-1 0 1,0 0-1,0-1 1,0 1-1,1 0 1,-1 0-1,0 0 1,1-1-1,-1 1 0,0 0 1,1-1-1,0 2 1,11 0-207,-1-1 0,0-1 0,0 0 0,0 0 0,0-1 0,0 0 0,0-1 0,0 0 0,11-5 0,-6 3-140,0 1 0,0 0 0,22-1 0,-38 5 332,1-1 0,-1 0 1,1 0-1,-1 1 1,0-1-1,1 0 0,-1 1 1,0-1-1,1 0 0,-1 1 1,0-1-1,0 1 1,1-1-1,-1 1 0,0-1 1,0 1-1,0-1 0,0 0 1,0 1-1,0-1 1,0 1-1,1-1 0,-1 1 1,0-1-1,-1 1 0,1-1 1,0 1-1,0-1 1,0 1-1,0-1 0,0 1 1,0-1-1,-1 0 1,1 1-1,0-1 0,0 1 1,-1-1-1,1 0 0,0 1 1,-11 25 20,9-22-49,-3 19-4100,4-16-2583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06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69 127 11563,'-8'3'1580,"-11"1"-1056,-22 7 3571,41-11-4053,0 0 1,0 0-1,0 0 0,0 0 1,0 0-1,0 0 0,0 0 0,0 0 1,0 1-1,0-1 0,0 0 0,0 0 1,1 0-1,-1 0 0,0 0 1,0 0-1,0 0 0,0 0 0,0 0 1,0 0-1,0 0 0,0 1 0,0-1 1,0 0-1,0 0 0,0 0 0,0 0 1,0 0-1,0 0 0,0 0 1,0 0-1,0 0 0,0 0 0,0 1 1,0-1-1,0 0 0,-1 0 0,1 0 1,0 0-1,0 0 0,0 0 0,0 0 1,0 0-1,0 0 0,30 0 676,460-44 3505,840 14-3807,1 64 2590,-338-8-1557,-3-78-1297,-917 44-148,665-66 1209,-750 76-1409,-1 0 1,1 1-1,-17 6 0,-3 1-3402,1-3-6541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11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3523,'0'0'160,"-1"0"-448,-5 0-32,0 0-2018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12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0 705,'0'0'2882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12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0 5 192</inkml:trace>
  <inkml:trace contextRef="#ctx0" brushRef="#br0" timeOffset="1">0 5 3107,'46'-5'480,"-46"6"97,0 0-449,0 2-416,-2-1-1570,-4 1-288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13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1249,'0'0'4068,"4"-6"-3401,-3 4-648,0 1 0,0-1 0,0 0 0,0 0 0,1 1 0,-1-1-1,1 1 1,-1-1 0,1 1 0,0 0 0,-1-1 0,1 1 0,0 0 0,0 0-1,0 0 1,0 1 0,0-1 0,0 0 0,0 1 0,0-1 0,0 1-1,0 0 1,0-1 0,1 1 0,-1 0 0,0 0 0,0 1 0,0-1 0,0 0-1,0 1 1,0-1 0,0 1 0,0 0 0,0 0 0,0-1 0,0 1 0,0 0-1,0 1 1,-1-1 0,1 0 0,0 1 0,1 1 0,-58-6-2630,47 2 1394,1-1-918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13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1698,'0'0'2402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30.40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86 0,'-7'6,"1"1,0-1,1 1,-1 0,1 1,1-1,-1 1,1 0,1 0,-1 0,1 1,1-1,0 1,0 0,0-1,1 15,-8 108,-1 43,10-169,0-1,0 1,1-1,-1 1,1-1,0 1,0-1,1 0,-1 1,1-1,0 0,0 0,0 0,0 0,1 0,0-1,0 1,0-1,0 0,0 0,1 0,-1 0,1 0,7 3,2 0,-1-2,1 0,-1 0,1-1,0-1,1 0,13 0,45 12,-56-11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14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54 7944,'0'0'5407,"4"-8"-2721,3-1-1890,-4 6-429,-1 0 0,0-1 0,0 1 0,0-1 0,0 1 0,0-1 0,0 0 0,0-4 0,-6 21 762,-1-1 0,-1 1 0,-11 19 0,-58 76-1007,42-63 285,-22 41-118,38-58-3279,91-169-5003,-38 66 6151,5 4 3728,-39 68-1617,11-15 2505,-7 17-1095,-4 12-310,-4 24 30,-11 61 0,-3 22 298,16-105-1621,0 0-1,0 1 1,1-1-1,1 0 1,0 1-1,7 20 1,-4-72-719,-3-31-22,-2 64 553,-1-9 52,1 1 0,1-1-1,0 1 1,1 0-1,5-17 1,-7 28 76,1 0 1,-1 1-1,1-1 0,0 1 1,0-1-1,-1 1 1,1-1-1,0 1 1,0 0-1,0 0 1,1-1-1,-1 1 1,0 0-1,0 0 0,1 0 1,-1 0-1,0 0 1,1 0-1,-1 1 1,3-2-1,-1 2 2,0 0-1,-1 0 1,1 0-1,0 0 1,-1 0-1,1 1 1,0 0-1,-1-1 1,1 1-1,-1 0 1,1 0-1,-1 0 1,0 1-1,1-1 1,-1 0-1,0 1 1,3 2 0,-3-3-15,45 39 33,-45-39-29,-1 1 0,1-1 0,-1 0 0,1 1 0,-1-1 0,0 1 0,0 0 0,0-1 0,0 1 0,0 0 0,0 0 0,0-1 0,0 1 0,-1 0 0,1 0 0,-1 0 0,1 0 0,-1 0 0,0 0 0,0 0 0,0 0 0,0 0 0,0 0 0,0 0-1,0 0 1,-1 0 0,0 2 0,1-4-4,0 0-1,0 1 0,0-1 0,0 0 0,0 0 0,0 0 0,0 0 0,0 0 0,0 1 1,0-1-1,-1 0 0,1 0 0,0 0 0,0 0 0,0 0 0,0 0 0,0 0 0,0 1 1,0-1-1,-1 0 0,1 0 0,0 0 0,0 0 0,0 0 0,0 0 0,0 0 0,0 0 1,-1 0-1,1 0 0,0 0 0,0 0 0,0 0 0,0 0 0,0 0 0,-1 0 0,1 0 1,0 0-1,0 0 0,0 0 0,0 0 0,-1 0 0,1 0 0,0 0 0,0 0 1,0 0-1,0 0 0,0 0 0,0 0 0,-1-1 0,1 1 0,0 0 0,0 0 0,0 0 1,0 0-1,0 0 0,0-1 0,-5-12-50,1-14-121,2-66 858,28 103-59,-21-8-557,0 0 1,0-1-1,0 0 1,-1 0-1,1 0 1,0-1-1,0 0 1,0 0-1,0 0 1,0 0-1,0-1 1,0 0-1,0 0 1,0 0-1,0-1 1,0 0-1,-1 1 1,1-2-1,-1 1 1,1 0-1,-1-1 1,0 0-1,0 0 1,0 0-1,-1-1 1,1 1-1,-1-1 1,0 0-1,5-7 1,-32 99 486,18-69-317,1 0 0,0 1 0,2-1 0,0 1 0,1 25 0,2-44-283,0 0 1,1-1-1,-1 1 1,1 0 0,0 0-1,-1-1 1,1 1-1,-1 0 1,1-1 0,0 1-1,0-1 1,-1 1-1,1-1 1,0 1 0,0-1-1,0 0 1,-1 1 0,1-1-1,0 0 1,0 1-1,0-1 1,0 0 0,0 0-1,0 0 1,0 0-1,-1 0 1,1 0 0,0 0-1,0 0 1,0 0-1,0-1 1,1 1 0,18-6-4138,-9-7-3917,-8-3-1365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15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55 9897,'3'-16'1590,"3"-7"6826,-4 23-5150,0 16-2925,-1 26 903,-2 0 0,-1 1 0,-3-1 0,-12 54-1,12-46-762,5-50-473,1 0 0,0 0-1,0 1 1,0-1 0,-1 0 0,1 0 0,0 0-1,0 0 1,0 0 0,-1 0 0,1 0 0,0 0-1,0-1 1,0 1 0,-1 0 0,1 0 0,0-1-1,0 1 1,-1-1 0,1 1 0,0 0 0,0-1-1,-1 1 1,1-1 0,0 0 0,2-3-105,0 0 0,0-1 0,0 1 0,0-1 0,-1 1 0,0-1 0,0 0 0,0 1 1,-1-1-1,0 0 0,0 0 0,0 0 0,0 0 0,-1-1 0,0-8 0,5-29-1374,24 60 1471,-23-14 65,1-1-1,0 0 0,0 0 0,0 0 1,0-1-1,0 0 0,0 0 0,0-1 1,1 0-1,-1 0 0,0-1 0,0 0 1,11-2-1,-7 0 18,1-1-1,-1 1 1,0-2 0,0 1 0,0-2-1,-1 1 1,14-10 0,-17 10-60,-1 0 1,1 0-1,-1 0 1,0 0-1,-1-1 1,1 0-1,-1-1 1,0 1-1,-1-1 1,0 0-1,0 0 1,0 0-1,-1 0 1,0-1-1,0 1 1,-1-1-1,0 0 1,0 0 0,-1 0-1,0 0 1,0 0-1,-1-13 1,0 19-25,0 1 1,0 0 0,-1 0-1,1 0 1,0 0 0,0 0-1,-1 0 1,1 0 0,0 0 0,-1 0-1,1 0 1,-1 0 0,0 0-1,1 0 1,-1 0 0,0 1 0,1-1-1,-1 0 1,0 0 0,0 1-1,0-1 1,1 0 0,-1 1 0,0-1-1,0 1 1,0-1 0,0 1-1,0-1 1,0 1 0,0 0-1,0 0 1,-1-1 0,1 1 0,0 0-1,0 0 1,0 0 0,0 0-1,0 0 1,0 0 0,0 1 0,0-1-1,0 0 1,0 0 0,0 1-1,0-1 1,-2 2 0,-3 0-14,1 0 0,0 0 0,0 1-1,0 0 1,0 0 0,0 1 0,-6 5 0,-15 16 180,-39 52-1,60-71-120,0 1 0,1 0 0,-1 0 0,1 1 0,0-1 0,1 1 0,0 0 0,0 0 0,1 0 0,0 0 0,0 1 0,1-1 0,-1 17 0,3-24-45,0 1 1,-1 0 0,1 0-1,0 0 1,0-1-1,-1 1 1,1 0-1,1-1 1,-1 1-1,0-1 1,0 1-1,1-1 1,-1 0 0,0 1-1,1-1 1,-1 0-1,1 0 1,0 0-1,-1 0 1,1 0-1,0-1 1,0 1-1,0 0 1,-1-1 0,1 1-1,0-1 1,0 0-1,0 0 1,3 0-1,67 2-283,-52-3 37,2 0-46,28 1-25,-49 1 312,0-1 1,0 0 0,0 0 0,1 1 0,-1-1-1,0 1 1,0-1 0,0 1 0,0-1-1,0 1 1,0 0 0,0-1 0,0 1-1,0 0 1,0 0 0,0 0 0,-1 0-1,1 0 1,0 0 0,-1 0 0,1 0-1,0 0 1,-1 0 0,1 0 0,-1 0-1,0 0 1,1 1 0,-1-1 0,0 0-1,0 0 1,1 0 0,-1 3 0,0 1 12,-1 0 0,1 1 0,-1-1 1,0 0-1,0 0 0,0 0 1,-1 0-1,0 0 0,0 0 0,0 0 1,-5 7-1,5-9-330,0-1 0,0 1 0,0-1 0,0 0 0,-1 0 0,1 0 0,-1 0 0,-4 3 0,4-4-703,0 1 0,0-1 0,0 0 0,-1 0 0,1 0 0,0-1 0,0 1 0,0-1 1,-6 0-1,-14 0-9347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15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19442,'0'0'4741,"64"31"-16688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16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17713,'0'0'4820,"-8"5"-2893,1 1-1642,0-1-1,0 1 0,0 0 0,1 1 0,0 0 0,1 0 0,-1 0 0,1 1 1,1 0-1,-1 0 0,1 0 0,1 0 0,-1 0 0,2 1 0,-1 0 0,1-1 1,-2 18-1,3-22-239,1 0 1,-1 0 0,1-1-1,0 1 1,0 0 0,1 0 0,-1-1-1,1 1 1,-1 0 0,1-1-1,0 1 1,0 0 0,1-1 0,-1 0-1,1 1 1,0-1 0,3 5-1,-2-6-31,0 0 0,0 0 0,0-1 0,0 1 0,0-1-1,0 1 1,0-1 0,1 0 0,-1 0 0,0 0 0,1-1 0,-1 1-1,0-1 1,1 0 0,-1 0 0,1 0 0,-1-1 0,1 1 0,3-2-1,1 0-55,0 0-1,-1 0 1,1-1-1,-1-1 1,0 1-1,0-1 1,0 0-1,0-1 1,-1 1-1,1-1 1,-1-1 0,-1 1-1,10-12 1,-5 6-42,-1-1 0,0 0 1,-1 0-1,-1-1 1,0 0-1,9-23 1,-32 61 813,14-23-684,-1 1-1,1 0 1,0 0-1,0 0 0,0 0 1,1 1-1,-1-1 1,1 0-1,-2 7 1,2-9-34,1-1 0,0 1 0,0-1 0,0 1 0,0 0 0,0-1 1,0 1-1,0 0 0,0-1 0,0 1 0,0-1 0,0 1 0,0 0 0,0-1 0,0 1 1,0-1-1,1 1 0,-1 0 0,0-1 0,1 1 0,-1-1 0,0 1 0,1-1 1,-1 1-1,0-1 0,1 1 0,-1-1 0,1 1 0,-1-1 0,1 0 0,-1 1 1,1-1-1,-1 0 0,1 1 0,0-1 0,-1 0 0,2 0 0,30-3 179,30-23-116,-34 9-117,-21 11 30,1 1 0,0 0 0,1 0 0,-1 0 0,1 1 0,0 1 0,0-1 0,19-3 0,-28 9 25,1-1-1,0 1 1,-1-1-1,1 1 1,-1-1 0,1 1-1,-1-1 1,0 1-1,0 0 1,0-1-1,0 1 1,0-1 0,0 1-1,0 0 1,0-1-1,-1 3 1,-9 36 130,7-33-225,1-1 0,0 1 0,1-1 0,0 1 0,0 0 0,0 0 0,1 12 0,1-18-87,-1-1-1,0 1 1,1 0-1,-1-1 1,1 1-1,-1-1 1,1 1-1,-1 0 1,1-1-1,0 1 0,-1-1 1,1 1-1,0-1 1,-1 0-1,1 1 1,0-1-1,-1 0 1,1 1-1,0-1 1,0 0-1,0 0 1,-1 0-1,1 1 1,0-1-1,0 0 1,0 0-1,-1 0 0,2-1 1,26-3-7946,-12-11-298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17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1 234 9929,'0'0'17649,"4"9"-15919,-3-5-1662,0-1 1,0 0 0,0 0-1,1-1 1,0 1 0,-1 0-1,1 0 1,0-1 0,0 1-1,0-1 1,1 1 0,-1-1-1,0 0 1,1 0 0,0 0-1,-1-1 1,1 1 0,0 0-1,0-1 1,0 0 0,0 0-1,0 0 1,0 0 0,0 0-1,1 0 1,-1-1 0,0 0-1,6 0 1,10 1 23,0-1 0,-1-1-1,30-6 1,-43 7-81,-1-1 0,1-1 0,0 1 0,-1 0 0,1-1 0,-1 0 0,0 0 0,1-1 0,-1 1 0,0-1 0,0 0 0,-1 0 0,1 0 0,-1 0 0,1-1 0,-1 1 0,0-1 0,0 0 0,3-6 0,-5 9-17,-1 0-1,1 0 1,-1 0-1,1 0 0,-1 0 1,0 0-1,1 0 1,-1 0-1,0 0 1,0 0-1,0 0 1,1 0-1,-1 0 0,0 0 1,0 0-1,-1 0 1,1 0-1,0 0 1,0 0-1,0 0 1,-1 0-1,1 0 0,0 0 1,-1 0-1,1 0 1,-1 1-1,1-1 1,-1 0-1,0 0 1,1 0-1,-1 0 0,-1 0 1,0-1-19,-1 1-1,0 0 1,1 0 0,-1 0 0,0 0-1,0 1 1,1-1 0,-1 1 0,0 0-1,0-1 1,-5 2 0,-2-1-14,0 1 1,1 0-1,-1 1 0,0 0 0,1 1 1,-15 6-1,13-3 31,1 1 0,0 0-1,0 0 1,1 1 0,0 1 0,-10 10 0,16-15 22,0 0 0,0-1 0,0 1 0,1 0 0,0 0 0,-1 1 0,2-1 0,-1 0 0,0 1 1,1-1-1,0 1 0,0 0 0,0-1 0,0 1 0,1 0 0,0-1 0,0 1 0,0 0 0,1 5 0,0-8-8,0 1-1,1 0 0,-1-1 0,0 0 1,1 1-1,0-1 0,-1 0 1,1 1-1,0-1 0,0 0 0,1-1 1,-1 1-1,0 0 0,0 0 1,1-1-1,-1 0 0,1 1 1,0-1-1,-1 0 0,1 0 0,0 0 1,-1-1-1,1 1 0,0-1 1,4 1-1,6 1-133,1-1 0,0-1 0,25-2 1,-22 0-413,-1-2 0,0 0 0,0-1 1,-1-1-1,1 0 0,-1-1 1,0 0-1,-1-2 0,0 1 1,0-2-1,-1 0 0,23-22 0,-8 4-333,-1-2 0,-1-1 0,-1-1 0,23-39 0,-41 59 942,25-47-520,-31 56 705,0 0 0,0 0 0,0 0 0,0 0 0,0 0 0,-1-1 1,0 1-1,0 0 0,0 0 0,0-4 0,-20 16 3173,11-1-3085,1 1-1,0 0 0,0 0 1,1 1-1,0 0 0,0 0 1,2 1-1,-1-1 0,1 1 1,1 1-1,-6 18 1,4-5-124,1 1 1,0 0-1,3-1 1,-1 37-1,3-55-184,1 0-1,0 0 1,0 0 0,1 0-1,3 10 1,-5-16-28,1 0-1,-1 0 1,0-1 0,1 1 0,-1 0 0,1 0 0,-1-1 0,0 1-1,1 0 1,0 0 0,-1-1 0,1 1 0,-1-1 0,1 1-1,0 0 1,-1-1 0,1 1 0,0-1 0,0 0 0,1 1 0,-1-1-4,0 0 0,0 0 0,0-1 1,0 1-1,0-1 0,0 1 1,0-1-1,0 1 0,0-1 0,-1 0 1,1 1-1,0-1 0,0 0 1,-1 0-1,1 1 0,0-1 0,-1 0 1,1 0-1,-1 0 0,1 0 0,-1 0 1,1 0-1,-1-1 0,5-8-93,-1 0 0,0 0 0,-1 0 0,0-1-1,1-12 1,-3 17 28,0 1 0,-1-1 0,1 0 0,-1 0 0,0 0 0,-1 0 0,0 1 1,1-1-1,-2 0 0,1 0 0,-3-6 0,3 11 55,1 0 0,-1 0 0,1-1 0,-1 1 0,1 0 0,-1 0 0,0 0 1,0 0-1,1 0 0,-1 0 0,0 1 0,0-1 0,0 0 0,0 0 0,0 0 0,0 1 1,0-1-1,0 1 0,-1-1 0,1 1 0,0-1 0,0 1 0,0 0 0,-1-1 0,1 1 0,0 0 1,0 0-1,-1 0 0,1 0 0,0 0 0,0 0 0,-1 0 0,1 0 0,0 1 0,0-1 0,0 0 1,-1 1-1,1-1 0,0 1 0,0 0 0,0-1 0,0 1 0,0 0 0,0-1 0,0 1 1,0 0-1,0 0 0,-1 1 0,1-1 32,1 0 0,-1 0-1,0 1 1,0-1 0,0 0 0,1 0 0,-1 0 0,1 1-1,-1-1 1,1 0 0,-1 1 0,1-1 0,0 0 0,0 1 0,0-1-1,0 1 1,0-1 0,0 0 0,0 1 0,0-1 0,0 1-1,1-1 1,-1 0 0,0 1 0,1-1 0,-1 0 0,1 0 0,0 1-1,-1-1 1,1 0 0,0 0 0,0 0 0,0 0 0,0 0-1,0 0 1,0 0 0,0 0 0,0 0 0,0 0 0,0 0-1,0-1 1,1 1 0,-1 0 0,0-1 0,2 1 0,6 2 10,-1 0-1,0-1 1,0 0 0,1 0 0,-1-1 0,1 0-1,0-1 1,-1 0 0,1 0 0,-1-1 0,1 0-1,-1 0 1,15-5 0,-3 0-22,0-1 0,-1-1 0,0-1 0,27-16 1,7-14 13,-60 46 74,1-1 0,0 1 0,0 0 0,1 0 0,0 1 0,0-1 0,0 1 0,1 0 0,0 1 0,1-1 0,0 1 0,0 0 0,1-1 0,0 1-1,1 0 1,-1 0 0,1 15 0,1-23-111,1 1 1,-1-1-1,0 1 0,0-1 0,1 1 0,-1-1 0,1 1 0,-1-1 0,1 1 0,0-1 1,0 0-1,-1 1 0,1-1 0,0 0 0,0 0 0,0 0 0,0 1 0,0-1 1,1 0-1,-1 0 0,0-1 0,0 1 0,1 0 0,-1 0 0,0-1 0,1 1 0,-1-1 1,1 1-1,-1-1 0,1 1 0,-1-1 0,1 0 0,-1 0 0,1 0 0,-1 0 1,1 0-1,-1 0 0,1 0 0,0 0 0,-1-1 0,3 0 0,0 0-420,1 0 0,-1 0-1,1 0 1,-1-1 0,0 0-1,0 0 1,1 0 0,-1 0-1,-1-1 1,1 0 0,0 0-1,6-6 1,-4 0-1795,0 0 0,0 0 0,-1 0-1,5-13 1,3-14-6240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17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15439,'0'0'7783,"1"9"-7271,-1-5-560,0-1 0,0 1 0,0 0 0,1-1 0,0 1 0,0-1 0,0 0 0,0 1 0,0-1 0,1 0 0,-1 1 0,1-1 0,0 0 0,0 0 0,0 0 0,1-1 0,-1 1 0,1 0 0,-1-1 0,1 0 0,0 1-1,0-1 1,0 0 0,0-1 0,4 3 0,16 7-1764,0 0 0,1-2-1,1-1 1,35 8-1,-25-11 5064,-1-3 5224,-42-2-8069,-1 1-1,1 0 1,0 1 0,0 0-1,-1 0 1,1 1-1,1 0 1,-1 0-1,0 1 1,-12 8 0,2 1 383,1 0 0,0 0 0,-15 18 0,30-30-789,0 1 0,0 0 0,0 0 0,1 0 0,-1 0 0,1 0 0,-1 0 0,1 0 0,0 1 0,0-1 0,0 0 0,0 1 0,0-1 0,0 1 0,1-1 0,-1 4 0,1-5 0,0 1 0,1-1 0,-1 1 0,0-1 0,1 1 0,-1 0 0,1-1 0,0 1 0,-1-1 0,1 0 0,0 1 0,0-1 0,0 0 0,0 1 0,0-1 0,0 0 0,0 0 0,1 0 0,0 1 0,4 2 0,1-1 0,-1 1 0,0-1 0,1-1 0,-1 1 0,1-1 0,0-1 0,0 1 0,12 0 0,9 1-1164,53-3 0,-69-1 306,0-1-1,0 0 0,0 0 1,0-1-1,0-1 0,19-8 0,14-13-8835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1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18802,'0'0'7046,"-9"13"-5700,3-5-1146,-37 56 1141,40-58-1218,0 0 0,0 1 0,1-1 0,-1 1-1,1-1 1,1 1 0,-1 0 0,1 0 0,0 0 0,1 13 0,0-19-111,0 0 0,0 0 0,0 0 0,1 0 0,-1 0 0,1 0 0,-1 0 1,0 0-1,1 0 0,-1-1 0,1 1 0,0 0 0,-1 0 0,1 0 0,0 0 0,0-1 0,-1 1 0,1 0 0,0-1 0,0 1 0,0-1 0,0 1 0,0-1 0,0 1 0,1 0 1,34 3 121,-24-6-107,0 1 0,0-2-1,21-6 1,5-7-127,0-2-1,66-44 1,-44 25 166,-60 37-51,0 0-1,0 0 0,0-1 0,0 1 0,0 0 0,1 0 0,-1 0 0,0 0 0,0 0 1,0 0-1,0 0 0,0 0 0,0-1 0,1 1 0,-1 0 0,0 0 0,0 0 1,0 0-1,0 0 0,0 0 0,1 0 0,-1 0 0,0 0 0,0 0 0,0 0 0,0 0 1,1 0-1,-1 0 0,0 0 0,0 0 0,0 0 0,0 0 0,0 0 0,1 0 0,-1 0 1,0 0-1,0 0 0,0 1 0,0-1 0,0 0 0,1 0 0,-1 0 0,0 0 0,0 0 1,0 0-1,0 0 0,0 1 0,0-1 0,0 0 0,0 0 0,1 0 0,-1 1 1,-3 12 498,-16 26 101,11-23-317,8-15-293,-1 0-1,0 0 1,1 0 0,-1 1-1,1-1 1,0 0-1,-1 1 1,1-1-1,0 0 1,0 1 0,-1-1-1,1 0 1,0 1-1,0-1 1,1 1 0,-1-1-1,0 0 1,0 1-1,1-1 1,-1 0-1,1 0 1,-1 1 0,1-1-1,-1 0 1,1 0-1,1 2 1,-1-2-1,1 0 1,0-1-1,0 1 0,-1 0 1,1 0-1,0-1 0,0 1 1,0-1-1,-1 0 0,1 0 1,0 1-1,0-1 0,0 0 1,0-1-1,0 1 0,2-1 1,10-1 4,0-2 0,0 0 1,23-10-1,30-20-8,-49 23 0,1 1 0,37-13 0,-56 22 0,0 1-1,1 0 1,-1 0-1,0 0 1,1 0-1,-1 0 1,0 0 0,0 0-1,1 0 1,-1 0-1,0 0 1,1 0-1,-1 0 1,0 0-1,1 0 1,-1 0 0,0 0-1,0 0 1,1 0-1,-1 0 1,0 1-1,0-1 1,1 0 0,-1 0-1,0 0 1,0 0-1,1 1 1,-1-1-1,0 0 1,0 0-1,0 0 1,1 1 0,-1-1-1,0 0 1,0 1-1,0-1 1,0 0-1,0 0 1,1 1 0,-1-1-1,-1 19-37,-10 24-7,9-38 55,-1 4-150,0 0 229,0-1 0,1 1 0,0 0 0,-1 12 1,3-20-158,0 0 1,0 1-1,0-1 0,0 0 1,0 0-1,0 0 1,0 1-1,0-1 1,0 0-1,1 0 1,-1 0-1,1 0 0,-1 1 1,1-1-1,-1 0 1,1 0-1,-1 0 1,1 0-1,0 0 0,0 0 1,-1-1-1,1 1 1,0 0-1,0 0 1,0 0-1,0-1 1,0 1-1,0-1 0,0 1 1,0 0-1,0-1 1,1 0-1,-1 1 1,0-1-1,0 0 1,0 0-1,0 1 0,1-1 1,1 0-1,3 0-1085,-1 0-1,1 0 1,0 0-1,-1 0 0,1-1 1,0 0-1,-1 0 1,1-1-1,-1 1 1,8-5-1,12-9-6250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18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83 13068,'0'0'11985,"-2"9"-9882,-5 25-266,7-33-1774,0 0 0,0 0-1,1-1 1,-1 1 0,0 0 0,0 0 0,1 0 0,-1 0 0,0-1 0,1 1 0,-1 0 0,0 0 0,1-1 0,-1 1-1,1 0 1,0-1 0,-1 1 0,1 0 0,-1-1 0,1 1 0,0-1 0,0 1 0,-1-1 0,1 0 0,0 1-1,0-1 1,-1 0 0,1 1 0,0-1 0,0 0 0,0 0 0,1 1 0,30 1 415,-26-2-352,12 0-21,0-1 0,0 0 0,1-1 0,-1-1 1,25-7-1,-37 8-73,-1 0 1,1 0-1,-1-1 0,1 0 1,-1 0-1,0 0 0,0-1 1,0 1-1,4-6 1,-6 7-26,-1-1 0,0 1 1,0-1-1,-1 0 0,1 1 1,-1-1-1,1 0 0,-1 0 1,0 0-1,0 0 0,0-1 1,0 1-1,-1 0 0,1 0 1,-1 0-1,0-1 0,0 1 1,0-3-1,-1 4-7,1 1 0,0-1 0,0 1 0,-1-1 0,1 1 0,-1 0 0,1-1 0,-1 1 0,0 0 0,0 0 0,1-1 0,-1 1 0,0 0 0,0 0 0,0 0 0,0 0 0,0 0 0,-1 0 0,1 0 0,0 0 0,0 1 0,-3-2 0,0 0 0,0 0 0,-1 1 0,0 0 0,1 0 0,-1 0 0,1 0 0,-8 1 0,3-1 0,-1 1 0,1 1 0,-1 0 0,1 0 0,0 1 0,-1 0 0,-8 4 0,7 0 2,1-1-1,-1 2 1,1 0 0,1 0-1,0 0 1,0 1 0,-12 13-1,18-18-3,0 1-1,0-1 0,1 0 1,-1 1-1,1-1 0,0 1 1,0-1-1,0 1 0,0 0 1,1 0-1,-1 0 0,1 0 1,0 0-1,1 1 0,-1-1 1,0 0-1,1 0 0,0 1 1,0-1-1,1 0 0,-1 0 1,1 0-1,0 1 0,2 5 1,-1-6-215,1 0 0,0 0 1,1-1-1,-1 1 0,0-1 1,1 0-1,0 1 0,0-2 1,0 1-1,0 0 0,0-1 1,1 0-1,-1 0 0,1 0 1,0 0-1,-1-1 0,1 0 1,0 0-1,5 1 0,11 1-3193,1-1 0,41 0 0,-16-6-3220,1-9 427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07:19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32 17649,'0'0'6918,"-12"-1"-5081,-4 1-1355,1 0 1,0 2-1,0-1 1,-1 2-1,-18 5 0,25-5-277,1-1 0,0 1 0,-1 0 0,1 1-1,1 0 1,-1 0 0,1 1 0,0 0 0,0 0-1,0 1 1,0 0 0,-10 12 0,17-17-200,-1-1-1,0 1 1,0 0 0,0 0 0,1 0 0,-1 0-1,0-1 1,1 1 0,-1 0 0,0 0-1,1 0 1,0 0 0,-1 0 0,1 1-1,-1-1 1,1 0 0,0 0 0,0 0 0,0 0-1,0 0 1,0 0 0,0 0 0,0 0-1,0 1 1,0-1 0,0 0 0,1 0 0,-1 0-1,0 0 1,1 0 0,-1 0 0,1 0-1,-1 0 1,1 0 0,-1 0 0,1 0-1,0 0 1,0 0 0,-1-1 0,1 1 0,0 0-1,0 0 1,0-1 0,0 1 0,0-1-1,0 1 1,0-1 0,0 1 0,0-1-1,0 1 1,0-1 0,0 0 0,0 0 0,0 1-1,0-1 1,1 0 0,-1 0 0,0 0-1,1-1 1,9 2-28,-1 0-1,0-1 0,1 0 0,-1-1 1,13-3-1,-9-1-113,1 0 0,-1-1 0,-1-1 0,1 0 0,-1 0 0,-1-2 0,1 0 0,-2 0 0,1-1 0,-1 0 0,0-1 0,-1 0 0,-1-1 0,14-20 0,-22 27 473,-10 12-227,-11 19 86,18-24-136,1 1-1,-1 0 1,1 0-1,0 0 1,0 0-1,1-1 1,-1 1-1,1 0 1,-1 1-1,1-1 1,0 0-1,0 0 1,0 0-1,0 0 1,2 4-1,-2-5-47,1-1 1,0 1-1,0-1 1,0 0-1,1 1 1,-1-1-1,0 0 0,0 1 1,1-1-1,-1 0 1,1 0-1,-1 0 0,1 0 1,-1 0-1,1-1 1,-1 1-1,1 0 1,0-1-1,-1 1 0,1-1 1,0 0-1,0 1 1,-1-1-1,1 0 0,0 0 1,2-1-1,22 1-85,-1-2 0,0-2 1,0 0-1,-1-1 0,1-1 0,-1-2 0,28-12 0,29-8-168,-81 28 244,1 0 0,-1 0 0,0 0 0,0 0 0,0 0 0,0 0 0,0 0 0,0 0 0,0 0 0,0 0 0,1 0 0,-1 0 0,0 0 0,0 0 0,0 0 0,0 0-1,0 0 1,0 0 0,0 0 0,0 0 0,0 0 0,1 0 0,-1 1 0,0-1 0,0 0 0,0 0 0,0 0 0,0 0 0,0 0 0,0 0 0,0 0 0,0 0 0,0 0 0,0 0-1,0 1 1,0-1 0,0 0 0,0 0 0,0 0 0,0 0 0,0 0 0,0 0 0,0 0 0,0 0 0,0 1 0,0-1 0,0 0 0,0 0 0,0 0 0,0 0 0,0 0-1,0 0 1,0 0 0,0 0 0,0 1 0,0-1 0,0 0 0,0 0 0,0 0 0,0 0 0,-1 0 0,1 0 0,0 0 0,0 0 0,0 0 0,0 0 0,0 0 0,0 0 0,0 0 0,-9 16 319,-12 26 468,20-41-780,1-1 1,-1 1-1,1 0 0,0-1 1,0 1-1,-1 0 0,1 0 1,0-1-1,0 1 0,0 0 0,0 0 1,0 0-1,0-1 0,0 1 1,0 0-1,0 0 0,0-1 1,0 1-1,0 0 0,1 0 1,-1-1-1,0 1 0,1 0 1,-1-1-1,0 1 0,1 0 0,-1-1 1,1 1-1,-1 0 0,1-1 1,-1 1-1,1-1 0,-1 1 1,1-1-1,0 1 0,-1-1 1,1 0-1,0 1 0,-1-1 0,1 0 1,0 1-1,0-1 0,-1 0 1,2 0-1,10 1-93,1 0-1,-1-2 1,0 1 0,1-2-1,-1 0 1,0 0 0,0-1-1,0 0 1,0-1 0,-1 0-1,17-10 1,-8 6-47,1 0 1,29-7-1,-89 68 718,32-41-2265,5-6-6504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12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84 12716,'0'0'6102,"-9"-7"-4442,4 2-1372,3 3-214,0 0-1,0 0 1,1 0-1,-1 1 0,0-1 1,0 0-1,-1 1 1,1 0-1,0-1 1,-1 1-1,1 0 1,0 0-1,-1 0 1,1 0-1,-1 1 0,0-1 1,1 1-1,-1-1 1,1 1-1,-1 0 1,0 0-1,1 0 1,-1 1-1,1-1 1,-1 1-1,0-1 0,1 1 1,-3 1-1,-5 4 139,0 1-1,0 0 0,1 1 0,0 0 1,1 0-1,0 1 0,0 0 1,1 1-1,0-1 0,1 2 1,0-1-1,0 0 0,1 1 0,0 0 1,1 1-1,1-1 0,-1 0 1,-1 18-1,5-28-198,0 0 1,0 1 0,0-1-1,0 0 1,0 0-1,0 0 1,0 0 0,0 1-1,1-1 1,-1 0-1,0 0 1,1 0 0,-1 0-1,1 0 1,0 0 0,-1 0-1,1 0 1,-1 0-1,1 0 1,0 0 0,0-1-1,0 1 1,0 0-1,-1 0 1,1-1 0,2 2-1,0-1 4,0 0-1,-1-1 1,1 1 0,0 0-1,0-1 1,0 0 0,-1 0-1,1 0 1,0 0-1,5-1 1,3-1 12,0-1 0,0 0-1,0-1 1,18-9 0,2-3-17,-1-2 0,51-41-1,-70 50-5,-1 0-1,-1 0 1,1-1-1,-1 0 1,-1 0-1,0-1 1,-1 0-1,0-1 1,-1 0-1,9-19 1,-14 8 17,-1 23-22,0-1 0,-1 1 0,1 0 0,0-1 0,0 1 0,-1 0 1,1-1-1,0 1 0,-1 0 0,1-1 0,0 1 0,-1 0 0,1 0 1,-1 0-1,1-1 0,0 1 0,-1 0 0,1 0 0,-1 0 0,1 0 1,-1 0-1,1 0 0,-1-1 0,1 1 0,0 0 0,-1 0 0,0 1 1,-2-1 2,1 1 1,-1 0-1,1 0 0,-1 0 1,1 0-1,0 0 1,-1 0-1,1 1 1,0-1-1,0 1 1,0-1-1,0 1 1,-2 2-1,-4 5 80,0 1-1,0-1 0,1 1 0,1 1 1,0-1-1,0 1 0,1 0 1,0 0-1,1 1 0,1 0 0,-1-1 1,2 1-1,0 0 0,-2 22 0,5-32-65,0 0-1,-1-1 1,1 1-1,0-1 0,0 1 1,0-1-1,0 0 0,0 1 1,0-1-1,0 0 0,0 1 1,1-1-1,-1 0 0,0 0 1,1 0-1,-1 0 0,1-1 1,-1 1-1,1 0 0,-1 0 1,1-1-1,0 1 0,-1-1 1,1 0-1,0 1 0,-1-1 1,1 0-1,0 0 0,-1 0 1,1 0-1,0 0 0,2-1 1,7 1-1,-1-1 0,1 0-1,0-1 1,11-3 0,-2-2 0,-1 0 0,0-1 0,0-1 0,-1 0 0,-1-2-1,32-23 1,-14 4 23,62-67 0,-96 96-24,-19 38-38,14-28 56,0-2 9,0 1-1,0 0 1,0 0-1,1 0 1,1 0-1,0 1 1,0-1-1,0 1 1,1-1 0,0 12-1,1-19-31,0-1 0,1 1 0,-1 0 0,1-1 0,-1 1 0,1-1 0,-1 1 0,1-1 0,0 1 0,-1-1 0,1 1 0,-1-1 0,1 1 0,0-1 0,0 0 0,-1 1 0,1-1 0,0 0 0,0 0 0,-1 0 0,1 0 0,0 0 0,0 1 0,-1-1 0,1 0 0,0-1-1,0 1 1,1 0 0,24-3 61,-12-1-55,-1-1 0,0-1 0,-1 0 0,1 0 0,-1-1 0,0-1 0,17-15 0,-15 13-56,0 0 0,0 1 0,1 0 0,27-12 0,-42 21 27,1 0 0,-1 0 0,1-1 0,-1 1-1,1 0 1,-1 0 0,1 0 0,-1 0 0,1 0 0,0-1 0,-1 1 0,1 0 0,-1 0-1,1 0 1,-1 1 0,1-1 0,-1 0 0,1 0 0,-1 0 0,1 0 0,-1 0-1,1 1 1,-1-1 0,1 0 0,-1 0 0,1 1 0,-1-1 0,1 0 0,-1 1 0,1-1-1,-1 0 1,0 1 0,1-1 0,-1 1 0,1 0 0,0 25-114,-19 44 221,13-53-135,4-16-1,0 1-1,1 0 1,-1-1 0,0 1-1,1 0 1,0-1 0,-1 1 0,1 0-1,0-1 1,0 1 0,0 0-1,0 0 1,0-1 0,0 1-1,1 0 1,-1 0 0,1-1 0,-1 1-1,1 0 1,-1-1 0,1 1-1,0-1 1,0 1 0,0-1-1,0 1 1,0-1 0,0 0 0,0 1-1,1-1 1,-1 0 0,3 2-1,0-2-370,0 0-1,1 0 0,-1-1 0,0 1 1,0-1-1,1 0 0,-1 0 0,0-1 1,0 1-1,0-1 0,1 0 0,-1 0 1,4-2-1,31-13-3383,2-4-1425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31.14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317 1,'-7'11,"-11"15,-5 11,1 6,0-3,1-10,3-5,2-8,-5-2,2 0,0-3,-1 0,0-1,3 0,1 0,3 0,-1-1,4-2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13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209 134 13261,'0'0'3544,"-11"2"-1670,-3 3-1075,-1 1-1,1 0 1,0 1-1,0 0 1,-22 17-1,27-18-424,1 0 0,0 0 0,1 1 0,0 0 0,0 1 0,0 0 0,1 0-1,0 0 1,0 0 0,1 1 0,-5 11 0,9-19-361,1 1-1,-1-1 0,1 0 1,-1 1-1,1-1 0,-1 0 1,1 1-1,0-1 1,0 1-1,0-1 0,0 0 1,0 1-1,0-1 1,0 1-1,0-1 0,0 1 1,1-1-1,-1 0 0,1 1 1,-1-1-1,1 0 1,-1 1-1,1-1 0,0 0 1,0 0-1,-1 1 1,1-1-1,0 0 0,0 0 1,0 0-1,0 0 0,1 0 1,-1-1-1,0 1 1,0 0-1,0 0 0,1-1 1,-1 1-1,0-1 1,1 1-1,-1-1 0,0 1 1,1-1-1,-1 0 1,1 0-1,-1 0 0,1 0 1,-1 0-1,0 0 0,3 0 1,5 0-17,0-1-1,-1 1 1,1-2 0,0 1 0,-1-1-1,1 0 1,9-5 0,2-3-42,-1-2 0,-1 0 0,0-2 0,0 1 0,-1-2 0,-1-1 0,-1 0 0,0 0 0,-1-2 0,-1 0 0,0 0 0,-2-1-1,0-1 1,-1 0 0,11-30 0,-20 48 44,0-1 0,-1 1 0,1 0-1,0 0 1,-1 0 0,1-1 0,-1 1-1,0 0 1,1 0 0,-1-1-1,0 1 1,-1 0 0,1-1 0,-1-1-1,1 3 3,0 1-1,-1 0 1,1 0-1,-1-1 1,1 1-1,-1 0 1,0 0-1,1 0 0,-1 0 1,1 0-1,-1-1 1,1 1-1,-1 0 1,1 0-1,-1 0 1,1 0-1,-1 1 0,0-1 1,1 0-1,-1 0 1,1 0-1,-1 0 1,1 1-1,-1-1 1,1 0-1,-1 0 0,1 1 1,-1-1-1,1 0 1,0 1-1,-1-1 1,1 0-1,-1 1 1,-7 5 17,1 1 1,0 0 0,0 0-1,0 0 1,-5 8 0,4-3 162,1 1 0,0-1 0,0 1 0,1 0 0,1 1 1,-7 25-1,11-34-150,0-1 1,0 1-1,0 0 0,1 0 1,0-1-1,0 1 1,0 0-1,0 0 1,1 0-1,0 0 0,0-1 1,0 1-1,1 0 1,-1-1-1,1 1 1,0-1-1,1 0 0,-1 1 1,1-1-1,-1 0 1,1-1-1,0 1 0,7 6 1,0-2-340,0-1 1,1 0-1,0-1 0,0 0 0,0 0 1,1-2-1,22 8 0,-18-9-1955,0 1 0,0-2 0,18 1 0,22-2-11781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36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26073,'0'0'4035,"68"-15"-26424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16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407 79 13004,'0'0'6289,"2"-8"-4052,0 3-2170,6-32 1667,-7 36-1655,-1 0-1,0 0 1,0 0-1,0 0 1,0 0 0,0 0-1,0 0 1,-1 0-1,1 0 1,0 0 0,0 0-1,-1 0 1,1 0-1,0 0 1,-1 0 0,1 0-1,-1 0 1,0 1 0,1-1-1,-1 0 1,1 0-1,-1 1 1,0-1 0,0 0-1,0 1 1,1-1-1,-1 0 1,0 1 0,0-1-1,0 1 1,0 0 0,0-1-1,0 1 1,0 0-1,0-1 1,0 1 0,-1 0-1,-12 0 113,0 0 0,0 1 0,0 0 0,0 1 0,0 1-1,1 0 1,-1 1 0,1 0 0,0 1 0,0 0 0,0 2 0,1-1-1,0 1 1,0 1 0,-11 9 0,6-3-78,0 1 1,1 1-1,0 0 0,1 1 0,1 0 1,1 1-1,0 1 0,-17 35 0,26-45-76,0 0 0,1 0-1,-1 1 1,2 0-1,-1-1 1,2 1-1,-1 0 1,1 17 0,1-24-31,0 1 1,0-1 0,1 1-1,-1-1 1,1 0 0,0 0-1,0 1 1,0-1 0,1 0 0,-1 0-1,1 0 1,0 0 0,0 0-1,-1-1 1,2 1 0,-1 0-1,0-1 1,1 0 0,-1 1-1,1-1 1,0 0 0,-1 0-1,1 0 1,0-1 0,0 1 0,0-1-1,1 0 1,4 2 0,6 1-321,1-2-1,0 1 1,-1-2 0,1 1 0,0-2 0,0 0 0,0-1 0,24-5 0,-12 0-2213,0 0 0,-1-2 0,46-21 0,-7-4-5139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17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16 15663,'0'0'8819,"-10"5"-7762,4-2-906,1 0 0,-1 0 0,1 1 0,0 0-1,0 0 1,0 1 0,0-1 0,1 1 0,0 0 0,0 0 0,0 0 0,0 1 0,1 0 0,0-1 0,0 1 0,1 0 0,-1 0 0,1 1 0,1-1-1,-1 0 1,0 12 0,1-16-107,0 5 66,0 0 1,1 0-1,-1-1 0,1 1 0,1 0 1,-1 0-1,2 7 0,-1-12-98,0 0 0,0-1-1,0 1 1,0 0 0,0-1 0,0 1 0,0-1 0,0 1 0,1-1-1,-1 0 1,1 0 0,-1 1 0,1-1 0,-1 0 0,1 0 0,-1 0-1,1-1 1,0 1 0,0 0 0,0-1 0,-1 1 0,1-1 0,0 1-1,0-1 1,0 0 0,0 0 0,0 0 0,-1 0 0,5-1 0,2 1 5,0-1 0,1-1 1,-1 1-1,0-1 0,0-1 1,-1 1-1,1-1 0,0-1 1,-1 0-1,0 0 0,8-5 1,13-12-106,35-32 1,-23 19-309,-8 6 176,-20 16 172,1 1 0,0 1 0,0 0 0,16-8 0,-29 18 49,0 0 0,0 0-1,0 0 1,1 0 0,-1-1 0,0 1-1,0 0 1,0 0 0,0 0-1,0 0 1,1 0 0,-1 0-1,0 0 1,0 0 0,0 0-1,0 0 1,1 0 0,-1 0-1,0 0 1,0 0 0,0 0-1,0 0 1,0 0 0,1 0 0,-1 0-1,0 0 1,0 0 0,0 0-1,0 0 1,1 0 0,-1 0-1,0 0 1,0 1 0,0-1-1,0 0 1,0 0 0,0 0-1,1 0 1,-1 0 0,0 0-1,0 0 1,0 1 0,0-1-1,0 0 1,0 0 0,0 0 0,0 0-1,0 1 1,0-1 0,0 0-1,0 0 1,0 0 0,0 0-1,0 0 1,0 1 0,0-1-1,0 0 1,-3 16 105,-11 14 224,7-18-180,0-1 32,0 0-1,1 1 0,0 0 1,0 0-1,2 0 0,-1 1 1,1 0-1,-3 25 1,7-37-177,0 0 1,1 0-1,-1 0 1,0 0 0,1 0-1,-1 0 1,1 0-1,-1 0 1,1 0-1,-1 0 1,1 0 0,0-1-1,0 1 1,-1 0-1,1-1 1,0 1 0,0 0-1,0-1 1,0 1-1,-1-1 1,1 1 0,0-1-1,0 1 1,0-1-1,0 0 1,0 0 0,0 1-1,0-1 1,0 0-1,0 0 1,0 0-1,0 0 1,1 0 0,-1 0-1,0 0 1,0-1-1,0 1 1,1-1 0,46-9-64,-18-3-452,0 0 0,-1-2 0,-1-2 0,0 0 1,43-36-1,-55 44 1766,-11 21 401,-4-7-1554,0-4-92,0 0 0,0 0 0,0 0-1,1 0 1,-1-1 0,0 1 0,1-1 0,-1 1 0,1-1 0,-1 1 0,0-1-1,1 0 1,-1 1 0,1-1 0,-1 0 0,1 0 0,-1 0 0,1 0 0,1-1-1,34-1 24,50-18-544,-69 14 234,0 2 0,0 0 0,0 0 0,27 0 0,-44 4 294,0 0 0,0 0 0,0 0 0,0 0 1,0 0-1,-1 1 0,1-1 0,0 0 0,0 1 0,0-1 0,0 0 0,0 1 0,0-1 0,0 1 0,-1 0 1,1-1-1,0 1 0,0 0 0,-1-1 0,1 1 0,0 0 0,-1 0 0,1-1 0,-1 1 0,1 0 0,-1 0 1,0 0-1,1 0 0,-1 0 0,0 0 0,1 0 0,-1 0 0,0 1 0,0 41 1148,1-5-534,0-37-679,-1-1 0,1 1 0,-1 0 0,1-1 0,-1 1 1,1-1-1,0 1 0,-1-1 0,1 0 0,0 1 0,-1-1 0,1 0 0,0 1 0,0-1 0,-1 0 0,1 0 0,0 0 0,0 1 1,-1-1-1,1 0 0,0 0 0,0 0 0,-1 0 0,2-1 0,21-1-4593,5-6-4462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17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85 14414,'-2'19'8060,"2"12"-5171,-3 47-1491,-30 98 142,17-102-607,3 1 1,-6 125-1,19-200-930,0 1-1,0-1 0,0 0 0,0 0 0,0 0 0,0 0 0,0 0 1,-1 1-1,1-1 0,0 0 0,0 0 0,0 0 0,0 0 0,0 1 1,0-1-1,0 0 0,0 0 0,0 0 0,0 0 0,0 1 0,0-1 1,1 0-1,-1 0 0,0 0 0,0 0 0,0 1 0,0-1 0,0 0 0,0 0 1,0 0-1,0 0 0,0 0 0,1 1 0,-1-1 0,0 0 0,0 0 1,0 0-1,0 0 0,0 0 0,1 0 0,-1 0 0,0 0 0,0 0 1,0 0-1,0 0 0,1 0 0,-1 1 0,0-1 0,0 0 0,0 0 1,0 0-1,1 0 0,-1 0 0,0 0 0,0-1 0,0 1 0,0 0 1,1 0-1,9-11 92,10-22 48,97-311-140,-29 73-650,-83 260 633,0-1-1,0 1 0,11-16 0,-16 26 6,1-1 1,-1 1 0,1 0-1,0-1 1,0 1 0,0 0-1,0 0 1,0-1 0,0 1-1,0 0 1,0 0 0,0 0-1,0 0 1,1 1-1,-1-1 1,0 0 0,1 0-1,-1 1 1,1-1 0,-1 1-1,1-1 1,-1 1 0,1 0-1,-1-1 1,1 1 0,-1 0-1,1 0 1,-1 0 0,1 0-1,-1 0 1,1 0 0,-1 1-1,1-1 1,-1 1 0,1-1-1,-1 1 1,1-1-1,-1 1 1,2 1 0,0 1 0,0 1 0,0 0 0,-1 0 1,0 0-1,1 1 0,-1-1 0,-1 1 1,1-1-1,-1 1 0,0-1 0,0 1 1,0 0-1,0 0 0,-1-1 0,0 1 0,0 5 1,0 6 45,-1 0 0,0-1 0,-6 28 1,1-25 143,0 0 1,-1 0-1,0-1 1,-2 0-1,0-1 1,-1 0-1,0 0 1,-2-1-1,0-1 1,0 0-1,-1 0 1,-28 21-1,39-33-195,-1-1 0,1 1 0,-1-1 0,1 0 0,-1 0 0,0-1-1,1 1 1,-1 0 0,0-1 0,1 1 0,-1-1 0,0 0 0,0 0 0,1 0-1,-1 0 1,0-1 0,0 1 0,1-1 0,-1 0 0,0 0 0,1 0-1,-1 0 1,1 0 0,-1 0 0,1 0 0,0-1 0,-1 0 0,1 1 0,0-1-1,0 0 1,0 0 0,0 0 0,0 0 0,-1-3 0,-1 0-349,1 1 0,0-1 0,0 0 0,0-1 0,1 1 1,0 0-1,-2-7 0,2 7-499,1 1-1,0-1 1,1 1 0,-1-1 0,1 1 0,0-1 0,0 0-1,2-8 1,4 4-3478,9 4-1372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19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236 128 12396,'0'0'4559,"3"-9"-2766,-1 6-1807,0-3 315,0-1 1,0 1 0,-1 0-1,0-1 1,0 1 0,0-1-1,-1-7 1,0 12-191,0 1 0,-1-1 0,1 0-1,-1 0 1,1 1 0,-1-1 0,0 0 0,0 1 0,0-1 0,0 0 0,0 1-1,0-1 1,0 1 0,0 0 0,0-1 0,-1 1 0,1 0 0,-1 0 0,1 0-1,-1 0 1,1 0 0,-1 0 0,0 0 0,1 0 0,-1 1 0,0-1 0,0 1-1,1-1 1,-1 1 0,0 0 0,0-1 0,0 1 0,0 0 0,1 0 0,-3 1-1,-5-2 111,1 1 0,-1 0-1,1 1 1,0 0-1,-1 0 1,1 1 0,0 0-1,0 0 1,0 1-1,0 0 1,1 1 0,-1 0-1,1 0 1,0 0-1,0 1 1,0 0-1,0 0 1,1 1 0,0 0-1,0 0 1,1 0-1,0 1 1,0-1 0,0 1-1,1 1 1,0-1-1,-5 14 1,7-19-188,1 1 1,1-1-1,-1 1 1,0-1-1,1 0 1,-1 1-1,1 0 1,0-1-1,0 1 1,0-1-1,0 1 1,0-1-1,0 1 0,1-1 1,-1 1-1,1-1 1,0 1-1,1 2 1,-1-4-25,0 1 0,0-1 0,0 0 1,1 0-1,-1 0 0,0 0 0,1 0 0,-1 0 1,1 0-1,-1 0 0,1 0 0,0-1 1,-1 1-1,1-1 0,0 1 0,-1-1 0,1 1 1,0-1-1,-1 0 0,3 0 0,5 0-1,-1-1-1,1 0 0,-1-1 0,1 1 1,-1-1-1,0-1 0,0 0 1,0 0-1,10-6 0,-1 0-59,-1 0-1,0-2 1,0 0 0,-1-1-1,0 0 1,-1-2-1,-1 1 1,0-2-1,-1 1 1,12-20 0,-44 89 190,13-42-117,5-10 7,-1 0 0,1 1 0,1-1 0,-1 0 1,0 1-1,1 0 0,0-1 0,-1 1 0,1 0 1,1-1-1,-1 1 0,1 0 0,-1 0 0,1 4 0,1-7-26,0-1-1,-1 1 0,1-1 0,-1 0 0,1 1 0,0-1 1,-1 0-1,1 0 0,0 0 0,0 0 0,-1 1 0,1-1 1,0 0-1,-1 0 0,1 0 0,0 0 0,0-1 0,-1 1 1,1 0-1,0 0 0,-1 0 0,1-1 0,0 1 0,-1 0 1,1 0-1,0-1 0,-1 1 0,2-1 0,18-10-2,20-28-45,12-11 48,-48 48-24,0-1 1,0 1 0,0-1 0,0 1-1,0 0 1,1 0 0,-1 1-1,0-1 1,1 1 0,-1 0 0,1 0-1,8 0 1,-12 2 19,0 0 0,-1 0 0,1 0 0,0 0 0,0 0 0,-1 0 0,1 1 0,-1-1 0,1 0 0,-1 0 0,0 0 0,1 1 0,-1-1 0,0 0 0,0 0 0,0 1 0,0-1 0,0 0 0,0 0 0,0 1-1,-1 1 1,0 30 10,-1-23 23,0-1 0,0 1 1,-1-1-1,-1 1 0,0-1 1,-5 9-1,4-7 9,0-1 0,1 1 0,-5 18 0,16-137-19,0 20-512,-7 89 499,-1 1 0,1 0 1,0 0-1,0-1 0,1 1 0,-1 0 0,0 0 0,0-1 1,1 1-1,-1 0 0,1 0 0,0-1 0,-1 1 1,1-1-1,0 1 0,0-1 0,0 1 0,0-1 0,0 1 1,0-1-1,0 0 0,1 0 0,-1 1 0,1-1 0,-1 0 1,0 0-1,1 0 0,-1-1 0,1 1 0,0 0 0,-1-1 1,1 1-1,0 0 0,-1-1 0,1 0 0,0 1 1,0-1-1,-1 0 0,1 0 0,0 0 0,0 0 0,0-1 1,-1 1-1,1 0 0,0-1 0,-1 1 0,3-2 0,5 0 38,-1-1-1,0 0 1,0 0-1,0-1 0,0 0 1,-1 0-1,1-1 0,8-7 1,12-22-306,-23 29 32,-16 28 118,11-22 110,-5 8 41,1 0-1,0 0 1,1 0-1,-1 1 1,2-1-1,-1 1 1,2 0 0,-1-1-1,0 19 1,3-27-39,0 0 0,-1 0 1,1-1-1,0 1 1,0 0-1,-1-1 0,1 1 1,0 0-1,0-1 1,0 1-1,0-1 0,0 0 1,0 1-1,-1-1 1,1 0-1,0 1 0,0-1 1,0 0-1,0 0 1,0 0-1,1 0 0,-1 0 1,0 0-1,0 0 1,0 0-1,0 0 0,0-1 1,0 1-1,1-1 0,33-6 17,-10-4-220,44-25 0,-53 26 65,1 0 0,0 1 1,0 1-1,1 1 0,32-9 0,-49 16 148,-1 0-1,1 0 0,0 0 1,-1 0-1,1 0 1,-1 0-1,1 0 0,0 0 1,-1 1-1,1-1 1,0 0-1,-1 0 0,1 0 1,-1 1-1,1-1 0,-1 0 1,1 1-1,-1-1 1,1 0-1,-1 1 0,1-1 1,-1 1-1,1-1 1,-1 1-1,1-1 0,-1 1 1,0-1-1,1 1 0,-1-1 1,0 1-1,0-1 1,1 1-1,-1 0 0,0-1 1,0 1-1,0-1 1,0 1-1,0 0 0,0-1 1,0 1-1,0 0 0,0-1 1,0 1-1,-4 39 625,2-17-321,3-22-313,1 0-1,-1 0 0,1 0 1,-1 0-1,1 0 0,0-1 1,-1 1-1,1-1 1,0 1-1,0-1 0,-1 1 1,1-1-1,0 0 0,0 0 1,0 0-1,0 0 0,-1 0 1,1-1-1,0 1 1,2-1-1,3 1-3,12-2-129,0 0 0,0-1 0,0-1 0,0-1 0,33-13 0,-34 11 5,1 0 0,-1 2 0,1 0-1,1 1 1,36-3 0,-56 8 159,1-1 0,-1 0-1,0 1 1,1-1 0,-1 0-1,1 1 1,-1-1 0,0 1-1,1-1 1,-1 0 0,0 1-1,0-1 1,1 1 0,-1-1-1,0 1 1,0-1 0,0 1-1,0-1 1,1 1 0,-1-1-1,0 1 1,0-1 0,0 1-1,0-1 1,0 1 0,0 0-1,0-1 1,-1 1 0,1 0-1,-3 28 449,1-10-479,3-24-6822,1-12-678,-4 2-429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19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 17969,'-3'-5'6983,"8"4"-6759,11 1-32,1 0-416,8 0-2659,4 0-4260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20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20724,'-8'5'3069,"-2"0"-1872,-41 25 3205,48-28-4145,-1 0-1,1 0 0,0 0 1,0 1-1,0 0 0,1-1 1,-1 1-1,1 0 0,-1 1 0,1-1 1,0 0-1,-3 6 0,5-8-255,0-1 1,1 1-1,-1-1 0,0 1 0,0-1 1,0 1-1,1-1 0,-1 1 0,0-1 0,0 1 1,1-1-1,-1 1 0,0-1 0,1 1 0,-1-1 1,1 0-1,-1 1 0,0-1 0,1 0 0,-1 1 1,1-1-1,-1 0 0,1 0 0,-1 0 0,1 1 1,-1-1-1,1 0 0,-1 0 0,1 0 0,-1 0 1,1 0-1,0 0 0,-1 0 0,1 0 0,-1 0 1,1 0-1,0 0 0,29 0-123,-25 0 17,3-1-226,-1 1 0,1-1 0,-1-1 0,1 1 0,-1-1 0,0-1 0,0 1 1,0-1-1,0 0 0,0-1 0,-1 0 0,9-6 0,9-4-396,-24 13 757,1 1-1,-1 0 1,0 0-1,1 0 1,-1-1-1,0 1 1,1 0-1,-1 0 1,0 0-1,1 0 1,-1 0-1,0 0 1,1 0-1,-1 0 1,0 0-1,1 0 1,-1 0-1,1 0 1,-1 0-1,0 0 1,1 0-1,-1 0 1,0 0-1,1 0 1,-1 0-1,0 1 1,1-1-1,-1 0 1,0 0-1,0 0 1,1 1-1,-1-1 1,0 0-1,1 0 1,-1 1-1,0-1 1,0 0 0,0 0-1,1 1 1,-1-1-1,0 1 1,5 22 597,-8 34-170,2-50-357,-1 37 243,3 0 1,1 0-1,8 44 0,-4-50-63,-2-1-1,-1 1 1,-2 0-1,-7 64 0,3-90-270,0 0 1,0-1-1,-1 1 0,-1-1 0,0 0 0,0 0 1,-11 15-1,13-22-10,1 0 0,-1 0 1,1-1-1,-1 1 0,0-1 1,-1 0-1,1 0 1,-1 0-1,1 0 0,-1 0 1,0-1-1,0 0 0,0 0 1,0 0-1,0 0 0,0 0 1,-1-1-1,1 0 1,0 0-1,-1 0 0,1-1 1,-10 1-1,11-2 1,0 0 0,0 0 0,0-1 0,0 1 0,0-1 0,1 0 0,-1 0 0,0 0 0,1 0 0,-1 0 0,1 0 0,0-1 0,-1 1 0,1-1 0,1 0 0,-1 1 0,0-1 0,1 0 0,-1 0 0,1 0 0,0 0 0,-1-5 0,-4-8 0,2 0 0,0 0 0,-1-19 0,3 21-27,0-1 1,2 1-1,0-1 0,0 0 1,2 0-1,0 1 0,0-1 0,1 1 1,1 0-1,1 0 0,9-21 1,-6 20-10,0 1 1,2-1 0,0 2 0,0-1 0,1 2-1,1-1 1,0 1 0,1 1 0,25-18-1,-7 10-530,1 2 0,58-25 0,-40 21-3058,-1-3-3583,-7 1-6881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22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15375,'0'0'6694,"-2"58"-5605,-6-12-448,0 7-513,0 2-128,3-3 32,4-5-32,1-9-225,0-7-543,4-9-417,6-13-961,0-9-737,4-2-2658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22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11979,'0'0'11627,"77"-29"-10730,-36 19-544,5 2-289,-2 2-32,-1 2-32,-9 4-385,-6 0-736,-11 10-769,-9 3-1537,-8 1-1986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31.84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1,'4'7,"9"7,5 4,4 0,2-4,1-4,-1-4,0-3,-4 2,-2 0,-1 3,2 0,4-1,-1 2,-2-1,1-2,-4-1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22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64 16047,'0'0'6662,"79"-8"-5380,-32-7-1,1 1-673,1 1-511,-6 3-322,-9 7-1184,-12 3-1378,-13 0-1921</inkml:trace>
  <inkml:trace contextRef="#ctx0" brushRef="#br0" timeOffset="1">1 294 14318,'0'0'4099,"53"7"-2433,-11-15-769,6-6 160,5-3-64,1-1-577,-1 1-352,-6 4-993,-5 3-1825,-9-1-3044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23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7 15855,'0'0'8146,"-4"9"-7094,-1 0-810,1 0 0,0 1 0,1 0 0,-4 14 1,7-22-204,-1 0 0,1 0 1,-1 0-1,1 0 1,0-1-1,-1 1 1,1 0-1,0 0 1,0 0-1,0 0 1,1 0-1,-1 0 0,0-1 1,1 1-1,-1 0 1,1 0-1,0 0 1,-1-1-1,1 1 1,0 0-1,0-1 1,0 1-1,0-1 0,1 1 1,-1-1-1,0 0 1,0 1-1,1-1 1,-1 0-1,1 0 1,-1 0-1,1 0 1,0 0-1,-1 0 0,1 0 1,0-1-1,0 1 1,1 0-1,3 0-13,0 0-1,-1-1 1,1 1-1,0-1 1,-1 0-1,1-1 1,0 1-1,-1-1 1,1 0-1,-1-1 1,1 0-1,-1 1 1,7-5-1,0-1-180,0 0 1,-1-1-1,20-17 0,-19 14-24,1 0-1,25-15 1,-37 31 297,-1-1 1,1 1 0,-1-1 0,-1 1-1,1-1 1,0 1 0,-2 4 0,1-8-78,1-1 1,-1 1 0,1 0-1,0 0 1,-1 0-1,1-1 1,0 1 0,-1 0-1,1 0 1,0 0-1,0 0 1,0 0-1,0 0 1,0 0 0,0 0-1,0-1 1,0 1-1,0 0 1,0 0 0,1 0-1,-1 0 1,0 0-1,1 0 1,-1 0 0,0-1-1,1 1 1,-1 0-1,1 0 1,-1-1 0,1 1-1,0 0 1,-1-1-1,1 1 1,0 0 0,-1-1-1,1 1 1,1 0-1,1-1-9,-1 0 0,1 0-1,-1 0 1,1 0 0,-1-1-1,0 1 1,1-1 0,-1 0-1,0 1 1,1-1-1,-1 0 1,0 0 0,0-1-1,4-2 1,36-28-166,-34 25 8,0 0-1,1 0 1,-1 1 0,1 0 0,0 0-1,1 1 1,-1 1 0,19-7 0,-28 12 121,1-1 0,0 1 0,0-1 1,0 1-1,-1 0 0,1-1 1,0 1-1,-1 0 0,1-1 0,0 1 1,-1 0-1,1 0 0,-1 0 1,0 0-1,1 0 0,-1 0 0,0-1 1,1 1-1,-1 0 0,0 0 1,0 0-1,0 0 0,0 0 0,0 0 1,0 0-1,0 0 0,0 0 1,0 0-1,0 0 0,0 0 0,-1 1 1,-3 36-11,2-8-4839,3-30 4627,-1 1 0,0-1 0,0 1 0,1 0 0,-1-1 0,1 1 0,-1-1 0,1 1 0,-1 0 0,0-1-1,1 1 1,0-1 0,-1 0 0,1 1 0,-1-1 0,1 1 0,0-1 0,-1 0 0,1 1 0,0-1 0,-1 0 0,1 0 0,0 0 0,-1 0 0,1 1 0,0-1-1,-1 0 1,1 0 0,0 0 0,0 0 0,-1-1 0,1 1 0,0 0 0,-1 0 0,1 0 0,1-1 0,6-1-8267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24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34 14382,'0'0'2952,"-4"9"-21,-3 10-680,1 1 1,-7 41 0,7 16-829,5-19-967,-15 108 1,55-239 194,15-100-2106,2-1-2204,-56 173 3653,0 0 1,1 0-1,-1 0 0,0-1 1,1 1-1,-1 0 1,1 0-1,-1 0 0,1 0 1,0 0-1,-1 0 1,1 0-1,0 0 0,0 0 1,-1 0-1,1 1 1,0-1-1,0 0 0,0 0 1,0 1-1,0-1 1,0 1-1,1-1 0,-1 1 1,0-1-1,0 1 1,2-1-1,-1 2 26,-1-1 0,0 1 1,1 0-1,-1 0 0,0 0 0,1 0 0,-1 0 1,0 0-1,0 0 0,0 0 0,0 1 0,0-1 1,0 0-1,0 1 0,0-1 0,-1 0 1,2 3-1,2 5 160,0 1 0,-1-1 0,0 1 0,-1 0 0,3 16-1,-5-23-42,0 0-1,1 0 0,-1 0 0,-1 0 0,1 0 0,0 0 1,-1 1-1,0-1 0,1 0 0,-1 0 0,0 0 0,-1-1 1,1 1-1,0 0 0,-1 0 0,-3 4 0,2-5-80,1 0 1,-1-1-1,0 1 0,0 0 0,0-1 0,0 0 0,0 0 1,-1 0-1,1 0 0,0 0 0,0-1 0,-1 0 1,1 1-1,0-1 0,-7-1 0,7 1-118,-1 0 0,0 0 0,0 0-1,0-1 1,0 1 0,0-1 0,0 0 0,-4-2 0,-4-9-3240,7-8-5446,5 6-2815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26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5 107 3748,'5'-12'3971,"0"0"-1503,0 0 0,-1-1 0,0 1 1,-1-1-1,2-20 2045,-5 39-4449,0-1 0,0 1 0,-1-1 0,0 1 0,0-1 0,-1 0 1,1 0-1,-1 1 0,-3 5 0,-4 15-1,5-7 90,0 1 0,1-1 0,1 1 0,1 0 0,2 20 0,-1-39-145,0 0 0,0-1 0,0 1 0,0 0 0,0 0-1,1 0 1,-1 0 0,0-1 0,1 1 0,-1 0 0,0 0 0,1-1-1,-1 1 1,1 0 0,-1 0 0,1-1 0,-1 1 0,1-1-1,0 1 1,-1 0 0,1-1 0,0 1 0,-1-1 0,1 0-1,0 1 1,0-1 0,-1 1 0,3-1 0,27-2 137,-21-1-116,0-1 0,0 0 0,0 0 0,10-7 0,11-10 24,48-44-1,-67 55-53,-1-1 1,0 0 0,0-1-1,-1 0 1,-1 0-1,0-1 1,7-15 0,-15 26-48,-2 5 50,-7 14 111,-10 28 263,18-44-377,-1 6 112,0 1 1,0-1 0,1 0 0,0 1 0,0-1 0,1 11 0,0-16-91,0-1 0,1 0 0,-1 1 0,1-1 0,-1 0 0,1 0 0,-1 1 0,1-1 0,0 0 0,0 0 0,-1 0 0,1 0 0,0 0 0,0 0 0,0 0 0,0 0 0,1 0 0,-1 0 0,0 0 0,0-1 0,0 1 0,1-1 0,-1 1 0,0-1 0,1 1 0,-1-1 0,0 1 0,1-1 0,-1 0 0,0 0 0,1 0 0,-1 0 1,1 0-1,-1 0 0,0 0 0,1-1 0,-1 1 0,0 0 0,3-2 0,10-1 4,-1-2 0,0 0 0,0 0 0,0-1 0,-1-1 0,0 0 0,0-1 0,-1 0 0,20-18 1,28-18-48,-59 43 19,0 1 1,1 0-1,-1-1 0,0 1 0,1 0 1,-1-1-1,0 1 0,1 0 0,-1 0 1,0-1-1,1 1 0,-1 0 0,1 0 0,-1 0 1,1-1-1,-1 1 0,0 0 0,1 0 1,-1 0-1,1 0 0,-1 0 0,1 0 1,-1 0-1,1 0 0,-1 0 0,1 0 0,-1 0 1,1 0-1,-1 1 0,0-1 0,1 0 1,-1 0-1,1 0 0,-1 1 0,0-1 1,1 0-1,-1 0 0,1 1 0,-1-1 0,0 0 1,1 1-1,-1-1 0,0 0 0,0 1 1,1-1-1,-1 1 0,0-1 0,1 1 0,1 31 101,-1 0 33,-1-31-129,0 0-1,0 0 1,0 0-1,0-1 1,1 1-1,-1 0 1,0 0-1,0-1 1,1 1-1,-1 0 1,1-1-1,-1 1 1,0 0-1,1-1 1,-1 1-1,1 0 1,-1-1-1,1 1 1,0-1-1,-1 1 1,1-1-1,0 1 1,-1-1-1,1 0 1,0 1-1,1 0 1,1-1 8,1 1 0,0-1 0,-1 0 0,1 0-1,-1-1 1,1 1 0,0-1 0,-1 1 0,1-1 0,-1 0 0,1 0 0,-1-1 0,0 1 0,1-1 0,3-2 0,45-39-245,-47 36 197,1 1 1,0 1 0,1-1 0,-1 1-1,1 0 1,0 1 0,0 0 0,0 0-1,1 0 1,8-2 0,-16 6 32,0 0 1,1-1-1,-1 1 1,0 0 0,0 0-1,1 0 1,-1 0-1,0 0 1,1 0-1,-1 0 1,0 0-1,1 0 1,-1 0-1,0 1 1,1-1-1,-1 0 1,0 0-1,0 0 1,1 0-1,-1 0 1,0 0 0,1 1-1,-1-1 1,0 0-1,0 0 1,0 0-1,1 1 1,-1-1-1,0 0 1,0 0-1,0 1 1,1-1-1,-1 0 1,0 0-1,0 1 1,0-1-1,0 0 1,0 1 0,0-1-1,0 0 1,1 1-1,-2 18-3,2 8-2423,-1-26 2199,0-1 0,1 1 0,-1 0 0,0-1 0,1 1 0,-1-1 0,0 1 0,1-1-1,-1 1 1,1-1 0,-1 1 0,1-1 0,-1 1 0,1-1 0,-1 1 0,1-1 0,-1 0 0,1 1 0,0-1 0,-1 0 0,1 0 0,0 0 0,-1 1 0,1-1 0,-1 0-1,1 0 1,0 0 0,-1 0 0,1 0 0,0 0 0,-1 0 0,1 0 0,0 0 0,-1 0 0,2-1 0,14-3-5566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26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64 187 14350,'0'0'8488,"-6"9"-7490,1-4-849,-31 48 1976,34-50-1971,-1 1 0,1-1 1,1 1-1,-1 0 1,1 0-1,-1 0 1,1 0-1,0 0 1,0 0-1,1 0 1,-1 0-1,1 0 1,0 0-1,1 6 1,-1-9-150,1 0 1,-1-1-1,1 1 1,-1-1-1,1 1 1,-1 0 0,1-1-1,0 0 1,-1 1-1,1-1 1,0 1-1,0-1 1,-1 0-1,1 1 1,0-1-1,0 0 1,-1 0-1,1 0 1,0 0-1,0 0 1,0 1-1,-1-1 1,1-1-1,0 1 1,0 0-1,0 0 1,0 0-1,25-5 44,-11-1-66,-1-1 1,1 0 0,-2-1-1,1 0 1,-1-1 0,13-12-1,70-70-1283,-85 78 1169,1-1 0,17-27 1,-25 35 106,-1 0 0,0-1 1,0 1-1,0 0 1,-1-1-1,0 0 1,0 0-1,-1 1 1,0-1-1,1-8 1,-2 14 29,0 1 0,0-1 0,0 1 0,0-1 0,0 1 0,0-1 0,0 1 0,0-1 0,0 1-1,0-1 1,0 1 0,0-1 0,-1 1 0,1-1 0,0 1 0,0-1 0,0 1 0,-1-1 0,1 1 0,0-1 0,-1 1 0,1 0 0,0-1 0,-1 1 0,1 0 0,-1-1 0,1 1 0,0 0 0,-1-1 0,1 1 0,-1 0 0,1 0 0,-1 0 0,1-1 0,-1 1 0,1 0 0,-1 0 0,1 0 0,-1 0 0,1 0-1,-1 0 1,1 0 0,-1 0 0,1 0 0,-1 0 0,1 0 0,-1 0 0,1 0 0,-1 0 0,1 1 0,-1-1 0,1 0 0,-1 0 0,1 1 0,-1-1 0,-26 20 439,13-3-80,0 0-1,2 1 0,-16 29 1,24-41-274,1 0 1,0 0 0,1 0-1,-1 0 1,1 0 0,1 0 0,-1 1-1,1-1 1,0 1 0,0-1-1,1 1 1,0-1 0,0 1-1,1-1 1,-1 1 0,4 9-1,-3-13-112,1 0 0,1-1 0,-1 1-1,0 0 1,1-1 0,-1 0 0,1 1-1,0-1 1,0 0 0,0 0 0,0-1-1,0 1 1,0 0 0,0-1-1,0 0 1,1 0 0,-1 0 0,1 0-1,6 0 1,70 6-5898,-78-6 5505,32-1-5154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27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9513,'0'0'14889,"-2"9"-14201,-6 35 291,2 0-1,0 64 0,6 93 1103,1-140-723,-3-78-1570,-1-1 0,-1 1 0,-1 0 0,0 0-1,-1 0 1,-1 1 0,0 0 0,-12-16-1,-8-25-1544,10 26 769,13 24 281,0 0 0,0 0 1,1-1-1,-5-13 0,8 14-8107,0 4 5532,0-5-3861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27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90 10282,'0'0'10805,"-8"-9"-9070,-20-24-230,27 32-1471,1 1 0,0 0 1,-1 0-1,1-1 0,0 1 0,0 0 0,-1 0 0,1-1 1,0 1-1,0 0 0,0-1 0,0 1 0,-1 0 1,1-1-1,0 1 0,0 0 0,0-1 0,0 1 0,0 0 1,0-1-1,0 1 0,0-1 0,0 1 0,0 0 1,0-1-1,0 1 0,0 0 0,0-1 0,1 1 0,-1 0 1,0-1-1,0 1 0,0 0 0,0-1 0,1 1 1,-1 0-1,0-1 0,0 1 0,0 0 0,1 0 0,-1-1 1,0 1-1,1 0 0,-1 0 0,0 0 0,1-1 1,-1 1-1,0 0 0,1 0 0,-1 0 0,0 0 0,1 0 1,20-4 597,-19 4-385,180-20 2981,-104 15-4377,-22 2-3337,-1 3-4425,-45 0-1728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28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19635,'0'0'459,"-4"9"907,-2 12-817,1 0-1,0 1 0,2-1 1,0 1-1,2 0 1,0-1-1,2 1 0,0 0 1,1 0-1,6 24 1,-7-43-524,-1 1 1,1-1-1,0 0 0,1 0 1,-1 0-1,0 0 1,1 0-1,0 0 1,0-1-1,0 1 1,0 0-1,0-1 0,0 0 1,0 1-1,1-1 1,0 0-1,-1 0 1,1 0-1,0-1 1,0 1-1,0-1 0,0 1 1,0-1-1,0 0 1,0 0-1,5 1 1,-3-2-21,-1 0 0,1 0 0,0-1 0,0 1 0,0-1 0,0 0 1,0 0-1,-1 0 0,1-1 0,0 0 0,-1 0 0,0 0 0,1-1 1,-1 1-1,0-1 0,0 0 0,4-4 0,9-9-262,-1-2 0,26-34-1,-25 29 277,-17 23-17,0 0 0,0 1 0,0-1-1,0 0 1,0 0 0,0 0 0,0 0-1,0 0 1,0 0 0,0 1 0,0-1-1,0 0 1,0 0 0,0 0 0,0 0-1,0 0 1,0 0 0,0 0 0,0 1-1,0-1 1,0 0 0,0 0 0,0 0-1,1 0 1,-1 0 0,0 0 0,0 0-1,0 0 1,0 0 0,0 0 0,0 1-1,0-1 1,0 0 0,0 0 0,1 0 0,-1 0-1,0 0 1,0 0 0,0 0 0,0 0-1,0 0 1,0 0 0,1 0 0,-1 0-1,0 0 1,0 0 0,0 0 0,0 0-1,0 0 1,0 0 0,0 0 0,1 0-1,-1 0 1,0 0 0,0-1 0,0 1-1,0 0 1,0 0 0,0 0 0,0 0-1,-1 22 130,-8 24 5,1-22-118,2-10 11,1 0 1,1 0 0,0 0 0,1 1 0,0-1 0,1 1-1,0 20 1,2-34-156,0 0-1,1 0 1,-1 0-1,0-1 0,0 1 1,1 0-1,-1 0 1,1 0-1,-1-1 1,0 1-1,1 0 0,-1-1 1,1 1-1,0 0 1,-1-1-1,1 1 0,-1-1 1,1 1-1,0-1 1,-1 1-1,1-1 1,0 1-1,0-1 0,0 0 1,-1 0-1,1 1 1,1-1-1,15-3-7731,-7-8 47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28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84 16624,'0'0'10410,"10"0"-9375,3 1-909,1-1 74,1 0-1,0 0 1,0-2-1,14-2 1,-26 3-168,0 1-1,0-1 1,0 0-1,0 0 1,0 0-1,0 0 1,0 0-1,0-1 1,-1 1 0,1-1-1,0 0 1,-1 1-1,0-1 1,1-1-1,-1 1 1,0 0-1,0 0 1,0-1-1,0 1 1,-1-1 0,1 0-1,-1 0 1,1 1-1,-1-1 1,0 0-1,0 0 1,1-5-1,-3 7-26,1 0-1,0 0 0,0 0 0,0 0 0,-1 0 0,1 0 1,0 1-1,-1-1 0,1 0 0,-1 0 0,1 0 1,-1 1-1,1-1 0,-1 0 0,0 0 0,1 1 0,-1-1 1,0 1-1,0-1 0,1 1 0,-1-1 0,0 1 0,0-1 1,0 1-1,1-1 0,-1 1 0,0 0 0,0 0 0,0-1 1,0 1-1,0 0 0,0 0 0,0 0 0,0 0 1,0 0-1,0 0 0,0 0 0,1 1 0,-1-1 0,-2 1 1,-3-1-6,1 1 0,-1 0 0,1 0 0,-1 0 1,1 1-1,-6 2 0,3 0 13,0 1-1,1 0 1,-1 1 0,1-1 0,1 1 0,-1 1-1,1 0 1,0-1 0,-6 10 0,9-11 6,0-1 0,0 1 1,0 0-1,1 1 0,-1-1 1,1 0-1,0 1 0,1-1 1,-1 1-1,1 0 0,0-1 1,1 1-1,-1 0 0,1 0 1,1 8-1,0-12-41,-1 0 0,1 0 1,0-1-1,0 1 0,0 0 0,0 0 1,0-1-1,0 1 0,1 0 0,-1-1 1,1 1-1,-1-1 0,1 0 0,-1 0 1,1 1-1,0-1 0,-1 0 0,1 0 1,0-1-1,0 1 0,0 0 0,0 0 0,0-1 1,0 1-1,0-1 0,2 0 0,61 4-3437,-53-4 2197,-3 0 174,0-1 1,-1 0 0,1 0-1,0 0 1,-1-1-1,1-1 1,9-3 0,23-12-2932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28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16688,'0'0'2840,"-11"11"-288,5-5-2398,-9 10 930,0 0 0,-16 23 0,27-32-743,-1-1 1,2 0 0,-1 1-1,1 0 1,0 0 0,0 0-1,1 0 1,0 0-1,0 1 1,1-1 0,0 1-1,0 9 1,1-14-324,1-1 0,-1 1 1,1-1-1,0 1 0,0-1 0,0 0 1,0 0-1,1 1 0,-1-1 0,1 0 0,-1 0 1,1 0-1,-1 0 0,1-1 0,0 1 0,0 0 1,0-1-1,0 1 0,0-1 0,1 0 1,-1 0-1,0 0 0,0 0 0,1 0 0,-1 0 1,1 0-1,-1-1 0,1 1 0,-1-1 1,1 0-1,-1 0 0,1 0 0,4-1 0,-2 2-19,-1-1 0,1 0 0,0-1 0,-1 1 0,1-1 0,0 0-1,-1 0 1,1 0 0,-1-1 0,0 1 0,1-1 0,-1 0 0,0 0 0,0-1-1,0 0 1,0 1 0,-1-1 0,5-5 0,-5 4-4,0-1-1,-1 1 1,1-1 0,-1 0 0,0 0 0,-1 0-1,1 0 1,-1 0 0,0 0 0,0 0-1,-1 0 1,1-1 0,-1 1 0,-1 0 0,1-1-1,0 1 1,-1 0 0,0 0 0,-1 0-1,-2-7 1,3 8-180,-1 0 1,0 0-1,0 0 0,-1 0 0,1 1 0,-1-1 0,0 1 0,0 0 1,0-1-1,-6-3 0,6 4-284,0 1 1,-1 0 0,0 0-1,1 0 1,-1 1 0,0-1-1,0 1 1,0 0 0,0 0-1,0 0 1,0 1-1,-6-1 1,-9 1-3162,1 0-1804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32.45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1,'8'0,"9"0,10 0,8 0,5 0,0 0,1 0,-4 0,-3 0,-5 0,-7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29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3 116 16816,'-1'52'7618,"7"69"-5498,2 46-1288,-7-131-367,1 36 193,-2-67-570,-1 0 0,1 1 0,-1-1-1,0 0 1,0 0 0,-1 0 0,0 1 0,1-2 0,-6 9 0,4-45 237,8-31-398,2 0 1,3 0-1,2 1 0,3 0 0,25-62 0,-34 106 74,1-1 0,1 1 0,1 1 1,10-18-1,-17 32-9,0 0 1,0 0-1,0 0 0,0 0 1,0 0-1,1 1 0,-1-1 1,1 1-1,-1-1 0,1 1 0,0 0 1,0 0-1,0 0 0,1 0 1,-1 1-1,0-1 0,1 1 1,-1 0-1,0 0 0,1 0 1,-1 1-1,1-1 0,0 1 1,-1 0-1,1 0 0,-1 0 1,1 0-1,0 0 0,5 2 0,-7 0-5,0-1-1,0 0 0,0 1 0,0 0 0,0 0 0,0 0 0,0-1 0,0 1 1,-1 1-1,1-1 0,-1 0 0,0 0 0,1 1 0,-1-1 0,0 1 0,0-1 1,-1 1-1,1-1 0,0 1 0,-1-1 0,0 1 0,1 0 0,-1-1 0,0 5 0,0 2-38,0 0 0,-1 1-1,1-1 1,-2 0-1,-4 18 1,0-11 97,-2-1 1,0 1 0,-1-1 0,0-1-1,-1 0 1,-1 0 0,0-1 0,-1 0-1,0-1 1,-1-1 0,0 0 0,-1 0-1,-24 14 1,36-25-41,1 1 0,-1 0 0,1 0 0,0-1 0,-1 1 0,1-1 0,-1 1-1,1-1 1,-1 0 0,1 1 0,-1-1 0,0 0 0,1 0 0,-1 0 0,1 0 0,-2-1 0,2 1-36,0 0 1,1-1-1,-1 1 1,1-1-1,0 1 1,-1 0-1,1-1 1,-1 1-1,1-1 1,-1 1 0,1-1-1,0 1 1,0-1-1,-1 1 1,1-1-1,0 1 1,0-1-1,-1 0 1,1 1-1,0-1 1,0 1-1,0-1 1,0 0-1,0 1 1,0-1-1,0-1 1,1-2-261,-1 0-1,1 0 1,0 0-1,1 0 1,-1 0-1,1 0 1,-1 0-1,1 0 1,0 1 0,4-5-1,5-6-1422,1 1 1,0 0-1,1 1 1,1 0-1,0 1 0,0 1 1,1 0-1,17-8 0,-6 5-3272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30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61 8936,'0'0'12898,"3"9"-10966,3 44-65,4 35 51,-9-83-1886,0 1-1,0-1 1,1 0 0,-1 1-1,1-1 1,0 0-1,1 0 1,0 0 0,-1 0-1,2-1 1,6 9-1,-9-12-26,1 1 0,0-1-1,0 0 1,0 1 0,0-1-1,0 0 1,0-1 0,0 1-1,0 0 1,0 0 0,0-1-1,0 1 1,1-1 0,-1 0-1,0 0 1,0 0-1,0 0 1,1 0 0,-1 0-1,0 0 1,0-1 0,0 1-1,1-1 1,-1 0 0,0 0-1,0 0 1,0 0 0,0 0-1,0 0 1,-1 0 0,1 0-1,0-1 1,0 1 0,-1-1-1,1 1 1,-1-1-1,1 0 1,0-2 0,4-3-35,0 0-1,-1-1 1,0 1 0,0-1 0,-1-1-1,0 1 1,0 0 0,1-10 0,-2 8-62,-1-1 1,-1 0-1,0 1 0,-1-1 1,0 0-1,0 1 1,-1-1-1,0 0 1,-4-12-1,4 19 52,0 1 0,1-1 0,-1 1 0,-1-1-1,1 1 1,-1 0 0,1 0 0,-1 0 0,0 0 0,0 0 0,0 0 0,0 0 0,-1 1-1,1-1 1,-1 1 0,0 0 0,1-1 0,-1 1 0,0 0 0,0 1 0,0-1-1,-1 1 1,1-1 0,0 1 0,-1 0 0,1 0 0,0 0 0,-1 1 0,1-1-1,-1 1 1,-4 0 0,7 0 38,0 0 1,1 0-1,-1 0 0,0 0 0,1 1 0,-1-1 0,0 0 1,1 0-1,-1 1 0,1-1 0,-1 0 0,0 1 0,1-1 1,-1 1-1,1-1 0,-1 1 0,1-1 0,-1 1 0,1-1 1,0 1-1,-1-1 0,1 1 0,0-1 0,-1 1 0,1 0 0,0-1 1,0 1-1,-1 0 0,1-1 0,0 1 0,0 0 0,0-1 1,0 1-1,0 0 0,0-1 0,0 1 0,0 0 0,0 0 1,1 0-1,-1 1-26,0-1 0,0 1 0,1-1 0,-1 1 0,1-1 0,-1 1 1,1-1-1,-1 0 0,1 1 0,0-1 0,0 0 0,0 0 0,0 1 0,0-1 1,0 0-1,0 0 0,0 0 0,2 1 0,6 1-1105,1 0 0,0-1 0,-1 0 0,1-1 0,0 0 0,0-1 0,0 0 0,19-2 1,-16 1-1100,24-2-4932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30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25 12139,'0'0'2953,"-11"3"-370,3-1-2205,-1 1-1,1 0 1,0 0 0,0 1-1,1 0 1,-1 1-1,1-1 1,0 1-1,0 1 1,1-1-1,-1 1 1,1 0-1,1 1 1,-1 0 0,1 0-1,0 0 1,-4 8-1,5-7 62,0 0 0,0 0-1,1 0 1,0 1 0,-3 17 0,5-25-403,1 1 1,-1 0-1,1-1 0,0 1 1,-1-1-1,1 1 1,0 0-1,0-1 1,1 1-1,-1 0 0,0-1 1,0 1-1,1-1 1,-1 1-1,1 0 0,-1-1 1,1 1-1,0-1 1,0 1-1,-1-1 0,1 0 1,0 1-1,0-1 1,0 0-1,1 0 1,-1 0-1,0 1 0,0-1 1,1 0-1,-1-1 1,0 1-1,1 0 0,-1 0 1,1-1-1,-1 1 1,1 0-1,0-1 1,-1 0-1,3 1 0,6 0-28,1-1-1,0 0 0,0-1 1,0 0-1,-1-1 0,1 0 1,0 0-1,-1-1 0,0 0 1,1-1-1,-1-1 0,-1 1 1,1-2-1,-1 1 0,0-1 1,0-1-1,0 1 0,-1-1 1,0-1-1,-1 0 0,0 0 1,0 0-1,8-14 1,-13 19-14,0 0 0,0-1 1,-1 1-1,0 0 0,0-1 1,0 1-1,0-1 0,0 1 1,-1-1-1,1 1 0,-1-1 1,0 0-1,0 1 1,0-1-1,-1 1 0,1-1 1,-1 0-1,0 1 0,0 0 1,0-1-1,-1 1 0,1-1 1,-1 1-1,1 0 1,-1 0-1,0 0 0,0 0 1,-1 0-1,1 1 0,-1-1 1,1 1-1,-1-1 0,0 1 1,0 0-1,0 0 0,0 0 1,0 0-1,0 1 1,-1-1-1,1 1 0,0 0 1,-1 0-1,1 0 0,-1 1 1,1-1-1,-1 1 0,0-1 1,1 1-1,-1 1 0,1-1 1,-1 0-1,-5 2 1,7-2-50,0 1 1,0-1 0,0 1 0,0 0 0,0-1 0,1 1-1,-1 0 1,0 0 0,0 1 0,0-1 0,1 0-1,-1 0 1,1 1 0,-1-1 0,1 1 0,-1 0 0,1-1-1,0 1 1,0 0 0,0 0 0,-2 2 0,2 1-597,-1-1 0,0 1-1,1 0 1,0 0 0,0-1 0,0 1 0,1 9 0,0-5-5275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31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14318,'0'0'7068,"0"13"-5777,-10 332 3502,9-327-4680,1-9-38,1 32 238,-1-40-308,1 0 0,-1 0 0,0 0 0,1 0 0,-1 0 0,1-1 0,-1 1 0,1 0 0,-1 0 0,1-1 0,0 1 0,-1 0 0,1-1 0,0 1 0,0 0 0,-1-1 0,1 1 0,0-1 0,0 1 0,0-1-1,0 0 1,0 1 0,0-1 0,-1 0 0,1 0 0,0 0 0,0 0 0,0 1 0,0-1 0,0 0 0,0-1 0,0 1 0,0 0 0,0 0 0,0 0 0,0 0 0,0-1 0,1 0 0,5-1 7,0-1-1,0 0 0,-1 0 1,1 0-1,-1-1 0,0 0 1,0 0-1,8-8 1,46-48 97,-21 20-75,11 3-205,-23 29 45,-26 8 123,0 1 1,-1-1-1,1 0 1,0 0-1,0 1 1,-1-1-1,1 0 1,0 1-1,0-1 1,-1 0-1,1 1 1,-1-1 0,1 1-1,0 0 1,-1-1-1,1 1 1,-1-1-1,1 1 1,-1 0-1,0-1 1,1 1-1,-1 0 1,0-1-1,1 1 1,-1 0 0,0 0-1,0-1 1,1 1-1,-1 0 1,0 1-1,1 8 44,0 0-1,-1 0 0,0 0 1,-1 0-1,0 0 0,-1 0 1,1 0-1,-2 0 1,0 0-1,0-1 0,0 1 1,-2-1-1,1 0 1,-1 0-1,-11 15 0,8-13 222,-1 0 0,0 0 0,-1-1 0,0 0 0,0-1 0,-1 0 0,0 0 0,-1-1 0,0-1 0,0 0 0,-14 5 0,23-11-255,1 0-1,-1 1 0,0-2 0,1 1 0,-1 0 0,0 0 0,0-1 0,0 0 0,0 1 0,0-1 0,1 0 0,-1-1 0,0 1 0,0 0 0,0-1 0,0 0 1,0 1-1,1-1 0,-1 0 0,0-1 0,1 1 0,-5-2 0,6 1-167,-1 0 0,0 0-1,1 0 1,0 0 0,-1-1 0,1 1-1,0 0 1,0-1 0,0 1 0,0 0 0,1-1-1,-1 1 1,1-1 0,-1 1 0,1-1 0,0 1-1,0-1 1,0 1 0,0-1 0,1 1 0,-1-1-1,0 1 1,1-1 0,0 1 0,2-5 0,-2 5-160,0 0 1,0 0-1,0 0 1,0 1-1,0-1 1,0 0-1,1 1 1,-1-1-1,1 1 1,0-1-1,-1 1 1,1 0-1,0 0 1,-1 0-1,1 0 1,0 0-1,0 0 1,0 0-1,0 1 1,3-2-1,47-5-8080,-43 6 6252,19 0-6232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31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91 9161,'0'0'5605,"0"-9"-2413,0 7-3003,-6-29 2390,6 30-2490,-1 0 0,1 0 1,-1 1-1,0-1 0,1 0 0,-1 1 1,0-1-1,1 0 0,-1 1 1,0-1-1,0 1 0,0-1 1,1 1-1,-1 0 0,0-1 1,0 1-1,0 0 0,0 0 0,0-1 1,0 1-1,1 0 0,-1 0 1,0 0-1,0 0 0,0 0 1,0 0-1,0 0 0,0 1 0,0-1 1,0 0-1,0 0 0,0 1 1,1-1-1,-1 0 0,0 1 1,0-1-1,0 1 0,1-1 1,-1 1-1,0 0 0,0 0 0,-7 5 203,2-1 0,-1 1 0,1-1 0,-1 2-1,2-1 1,-1 1 0,1 0 0,0 0-1,0 0 1,1 1 0,-4 9 0,3-6-59,0 0 0,1 0 0,1 1 0,0 0 0,0-1 0,1 1 0,0 19 0,2-30-226,0 0 0,0 0 0,0 0 0,0 0 1,0 1-1,0-1 0,1 0 0,-1 0 0,0 0 1,1 0-1,-1 0 0,1 0 0,-1 0 0,1-1 1,-1 1-1,1 0 0,0 0 0,-1 0 0,1 0 1,0-1-1,0 1 0,0 0 0,-1-1 0,1 1 1,0-1-1,0 1 0,0-1 0,0 1 0,1 0 1,2 0 1,0-1 0,-1 1 0,1-1 1,0 0-1,0 1 0,-1-2 1,1 1-1,7-1 0,1-2 4,0 0 0,-1 0-1,1-1 1,19-10 0,-13 3-100,1 0 1,-2-2 0,0 0 0,0-1-1,18-21 1,-29 29 68,0 0 0,-1-1 0,1 0 0,-2 0 0,1-1 0,-1 1 0,0-1 0,0 0 0,-1 0 0,0-1 0,-1 1 0,0 0 0,0-1 0,-1 0 0,1-15-1,-2 23 18,0 1 0,0 0 0,0-1-1,0 1 1,0 0 0,0-1 0,-1 1-1,1 0 1,0-1 0,0 1 0,0 0-1,0 0 1,-1-1 0,1 1 0,0 0-1,0 0 1,-1-1 0,1 1 0,0 0-1,0 0 1,-1 0 0,1-1 0,0 1-1,-1 0 1,1 0 0,0 0-1,-1 0 1,1 0 0,0 0 0,-1 0-1,1 0 1,0 0 0,-1-1 0,1 2-1,0-1 1,-1 0 0,1 0 0,0 0-1,-1 0 1,1 0 0,0 0 0,-1 0-1,1 0 1,0 0 0,0 1 0,-1-1-1,0 0 1,-15 10-72,8 2 76,1-1 0,0 1 0,1 0 0,0 1-1,1 0 1,1 0 0,0 0 0,0 0 0,1 0 0,1 1 0,1-1 0,-1 27-1,2-38-58,0 0-1,0-1 0,1 1 1,-1 0-1,1 0 0,-1-1 0,1 1 1,-1-1-1,1 1 0,0 0 1,0-1-1,-1 1 0,1-1 0,1 1 1,-1-1-1,0 0 0,0 0 0,0 1 1,1-1-1,-1 0 0,0 0 1,1 0-1,2 1 0,-1-1-525,0 0 0,-1 0 1,1 0-1,0 0 0,0-1 0,0 1 0,0-1 0,0 0 0,0 0 0,0 0 0,0-1 1,0 1-1,3-1 0,19-9-8739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33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16816,'-10'91'4129,"2"-33"-3251,4-25-483,-11 198 2392,15-229-2774,0-1 0,0 0 0,0 0 0,0 1 1,0-1-1,0 0 0,0 0 0,1 0 0,-1 1 0,0-1 0,1 0 0,-1 0 0,1 0 1,0 0-1,-1 0 0,1 0 0,0 0 0,-1 0 0,1 0 0,0 0 0,0 0 1,0 0-1,0 0 0,0 0 0,0-1 0,0 1 0,0-1 0,0 1 0,0 0 0,0-1 1,0 0-1,1 1 0,-1-1 0,0 0 0,0 1 0,1-1 0,-1 0 0,0 0 0,0 0 1,0 0-1,1 0 0,-1-1 0,0 1 0,0 0 0,1 0 0,-1-1 0,0 1 1,0-1-1,1 0 0,6-2-7,0 0 0,0 0 0,0 0 1,-1-1-1,1-1 0,6-5 0,53-53-900,-12 9 267,-55 54 631,0-1 0,0 1 0,1 0 0,-1 0 0,0-1 1,0 1-1,0 0 0,1 0 0,-1-1 0,0 1 0,0 0 0,1 0 0,-1 0 1,0 0-1,1-1 0,-1 1 0,0 0 0,1 0 0,-1 0 0,0 0 0,1 0 0,-1 0 1,0 0-1,1 0 0,-1 0 0,0 0 0,1 0 0,-1 0 0,0 0 0,1 0 1,-1 0-1,0 0 0,0 0 0,1 0 0,-1 0 0,0 1 0,1-1 0,-1 0 0,0 0 1,1 0-1,-1 1 0,0-1 0,0 0 0,0 0 0,1 1 0,-1-1 0,0 0 1,0 0-1,1 1 0,1 24 456,-11 30 278,3-40-527,-1 0 0,0-1 0,-1 1 0,-20 24 0,22-31 43,0 0 0,-1-1-1,0 1 1,0-2 0,-1 1 0,1-1-1,-2 0 1,1-1 0,-12 6 0,19-10-274,0-1 0,0 1 1,0 0-1,0-1 0,0 1 0,0-1 1,0 0-1,0 1 0,0-1 1,0 0-1,0 0 0,-1 0 1,1 0-1,0 0 0,0 0 0,0 0 1,0 0-1,0 0 0,-1 0 1,1-1-1,0 1 0,0 0 1,0-1-1,0 1 0,0-1 0,0 1 1,0-1-1,0 1 0,0-1 1,0 0-1,0 0 0,0 1 1,1-1-1,-1 0 0,0 0 1,1 0-1,-1 0 0,0 0 0,1 0 1,-1 0-1,1 0 0,-1 0 1,1 0-1,0 0 0,0-1 1,-1 1-1,1 0 0,0 0 0,0 0 1,0 0-1,0 0 0,0-1 1,1 0-1,-2-2-510,2-1 1,-1 1 0,1 0-1,-1 0 1,1 0-1,0 0 1,0 0-1,1 0 1,-1 1-1,1-1 1,0 0-1,0 1 1,0-1-1,4-4 1,9-5-3224,3 1-1650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33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21140,'0'0'6887,"-37"56"-6151,25-31 33,3 2-321,2-3-352,6-3-96,1-4-576,0-7-962,4-5-1408,7-5-930,1 0-1761,-4-14-4901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3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12492,'0'0'7308,"-2"11"-5584,-38 154 3107,24-114-4168,3 0 0,1 2 0,4 0 1,-5 92-1,13-143-661,0-1 0,0 1 1,0 0-1,0-1 0,0 1 1,0 0-1,1-1 0,-1 1 1,1 0-1,-1-1 0,1 1 1,0-1-1,-1 1 0,1-1 1,0 1-1,0-1 0,0 0 0,0 1 1,0-1-1,0 0 0,0 0 1,1 0-1,-1 0 0,0 0 1,1 0-1,-1 0 0,1 0 1,-1 0-1,1-1 0,-1 1 1,1-1-1,0 1 0,-1-1 1,1 0-1,-1 1 0,1-1 1,0 0-1,-1 0 0,1 0 1,0 0-1,-1 0 0,1-1 1,0 1-1,2-1 0,4-1-3,-1 0-1,-1-1 1,1 1 0,0-1-1,-1 0 1,1-1 0,-1 0-1,0 0 1,7-6 0,2-4-270,-1-1 1,-1-1 0,0 0-1,19-32 1,-26 38 220,0 0 0,-1-1 0,0 0 0,-1 0 0,0-1-1,-1 1 1,0-1 0,0 1 0,0-21 0,-13 37 274,-1 11-78,1 1 0,0 1 0,1-1 0,1 2 0,0-1 0,2 1 0,0 0 0,-4 27 0,9-42-98,0 0 0,0 1 0,0-1 0,1 0 0,0 1 0,0-1 0,0 1 0,0-1 0,1 0 0,1 8 0,-1-11-46,0 1 0,0-1 0,0 1 0,1-1 1,-1 0-1,0 0 0,1 1 0,-1-1 0,1 0 0,-1 0 1,1 0-1,0-1 0,-1 1 0,1 0 0,0-1 1,0 1-1,-1-1 0,1 1 0,0-1 0,0 0 1,0 0-1,-1 0 0,1 0 0,0 0 0,0 0 1,2-1-1,-2 1-153,1 0 0,-1 0 0,0-1 0,0 1 0,0-1 1,0 1-1,0-1 0,0 0 0,0 0 0,0 0 0,-1 0 0,1 0 0,3-2 1,-3 1-571,0 0 0,0 0 0,-1 0 0,1 0 0,-1 0 0,1-1 1,-1 1-1,0 0 0,0-1 0,2-4 0,1-13-5786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34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18834,'0'0'9160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35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16239,'0'0'7132,"-7"8"-5936,-3 10-799,0 0-1,1 0 0,1 1 1,0 0-1,2 1 0,0-1 1,-4 31-1,-42 333 1814,54-373-2118,6-27-140,7-31-231,-7 20-161,-1-2 0,-2 1 0,-1-1 0,-1 1 0,-2-1 0,-3-48 0,2 78 440,0 0 0,0 0 0,0-1 0,0 1 0,0 0 0,0 0 0,0-1 0,0 1 0,0 0 0,0 0 0,0 0 0,0-1 0,0 1 0,-1 0 0,1 0 0,0 0 0,0-1 0,0 1 0,0 0 0,0 0 0,0 0 0,-1-1 1,1 1-1,0 0 0,0 0 0,0 0 0,-1 0 0,1 0 0,0-1 0,0 1 0,0 0 0,-1 0 0,1 0 0,0 0 0,0 0 0,0 0 0,-1 0 0,1 0 0,0 0 0,0 0 0,-1 0 0,1 0 0,0 0 0,0 0 0,-1 0 0,1 0 0,0 0 0,0 0 0,0 0 0,-1 0 0,1 0 0,0 1 0,0-1 0,0 0 0,-1 0 0,1 0 0,0 0 0,0 0 0,0 1 0,0-1 0,-1 0 0,1 0 0,0 0 0,0 0 0,0 1 0,0-1 0,0 0 0,0 0 0,-1 1 0,-8 14 159,7-5-22,0 1 0,0-1 0,0 1 0,2-1-1,-1 1 1,1 0 0,1-1 0,2 14 0,-3-20-119,1-1 0,-1 0 1,1 1-1,0-1 1,0 0-1,1 0 0,-1 0 1,1 0-1,-1 0 1,1 0-1,0 0 0,0 0 1,0-1-1,1 1 1,-1-1-1,1 1 0,-1-1 1,1 0-1,0 0 0,0 0 1,0 0-1,0-1 1,0 1-1,0-1 0,0 0 1,0 0-1,1 0 1,-1 0-1,5 0 0,-2 0-7,0-1 0,-1-1 0,1 1 0,0-1 0,-1 1-1,1-2 1,-1 1 0,1 0 0,-1-1 0,1 0 0,-1-1 0,0 1-1,0-1 1,0 0 0,-1 0 0,1 0 0,-1-1 0,1 0 0,-1 0-1,0 0 1,6-8 0,-5 4 0,0 1 0,0-1 0,-1-1-1,0 1 1,0-1 0,-1 1 0,0-1-1,0 0 1,-1 0 0,0-1 0,-1 1 0,1-16-1,-6 22-47,-5 10 17,-6 9 13,-12 41-7,26-53 44,-1 0 0,1 0-1,0 0 1,0 0-1,0 0 1,0 0 0,1 0-1,0 0 1,0 0-1,0 0 1,0 0 0,0 0-1,2 6 1,-1-10-24,-1 1 0,1-1 1,-1 1-1,1-1 0,0 1 0,-1-1 1,1 1-1,0-1 0,-1 0 0,1 1 1,0-1-1,-1 0 0,1 0 0,0 1 1,0-1-1,-1 0 0,1 0 0,0 0 1,0 0-1,-1 0 0,1 0 1,0 0-1,0 0 0,0 0 0,-1-1 1,1 1-1,0 0 0,-1 0 0,1-1 1,0 1-1,0 0 0,0-1 0,24-12 81,29-39-435,-51 48 284,1 0-1,-1 0 1,0 0 0,0 0-1,-1-1 1,1 1 0,-1-1-1,0 1 1,0-1-1,-1 0 1,1 0 0,0-9-1,-2 14 17,-15 16-53,2 4 268,11-16-104,0 0 0,-1 0 0,0 0 0,0 0 0,0 0 0,-6 5 0,9-9 119,1-9 155,2-21-7814,-3 23 6625,-3-1 3376,3 7-3014,-1 1-1,1-1 0,-1 0 1,1 1-1,-1-1 0,1 1 1,-1-1-1,1 1 1,-1-1-1,1 1 0,-1-1 1,0 1-1,1 0 0,-1-1 1,0 1-1,0 0 0,1-1 1,-1 1-1,0 0 1,1 0-1,-1 0 0,-1 0 1,-9-4 16207,7 13-15793,-16 37 1664,9-22-1260,0 0 1,2 0 0,1 1 0,0 0-1,2 0 1,1 0 0,-2 31 0,7-56-348,0 0 0,0 0 0,0 1 0,0-1 0,0 0 0,0 1 0,0-1 0,0 0 0,1 0 0,-1 1 0,0-1 0,0 0 0,0 1 0,0-1 0,0 0 1,0 0-1,0 1 0,1-1 0,-1 0 0,0 0 0,0 0 0,0 1 0,1-1 0,-1 0 0,0 0 0,0 0 0,1 1 0,-1-1 0,0 0 0,0 0 0,1 0 0,-1 0 0,0 0 0,0 0 0,1 0 1,-1 0-1,0 0 0,1 0 0,-1 1 0,1-2 0,15-4-1631,11-16-3659,-13-1-24,-1-4-1542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33.34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1,'3'0,"6"0,8 4,6 0,5 1,3-1,-1-1,-1-2,-3 0,-4 0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35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11 161 13933,'-1'2'568,"0"-1"0,0 0 0,0 1 0,0-1-1,0 1 1,0-1 0,0 1 0,1 0 0,-1-1 0,1 1-1,-1 0 1,1 0 0,-1-1 0,1 1 0,0 0 0,0 0-1,0 1 1,2-2-352,-1 0 0,0 0 0,1 0 0,-1 0 0,1 0 0,0-1-1,-1 1 1,1-1 0,-1 1 0,1-1 0,0 0 0,-1 1 0,1-1 0,0 0 0,0 0-1,-1 0 1,1-1 0,2 1 0,8-1-123,-1-1 1,1 0-1,-1 0 1,0-1-1,1-1 0,-1 0 1,-1 0-1,1-1 0,-1-1 1,15-9-1,-17 10-77,-1 0-1,1-1 1,-1 1-1,0-1 1,0-1-1,-1 0 1,0 0-1,0 0 1,-1 0-1,0-1 0,0 0 1,0 0-1,5-16 1,-9 22-10,-1 1-1,1-1 1,-1 1 0,1-1 0,-1 1-1,0-1 1,1 0 0,-1 1-1,0-1 1,0 1 0,0-1 0,0 0-1,-1 1 1,1-1 0,0 1-1,-1-1 1,1 0 0,-1 1 0,1-1-1,-1 1 1,-1-3 0,1 3-4,0 1 0,-1-1 1,1 1-1,0-1 0,0 1 0,0-1 1,0 1-1,-1 0 0,1 0 0,0-1 1,0 1-1,-1 0 0,1 0 0,0 0 1,-1 0-1,1 1 0,0-1 0,0 0 1,0 0-1,-3 2 0,-4 1-4,-1 0 0,1 1 1,0 0-1,1 0 0,-1 1 0,-10 8 0,3 1 90,0 1 0,0 0-1,2 1 1,-16 23 0,23-31 40,0 1-1,2 0 1,-1 0-1,1 0 1,0 1-1,1 0 1,0-1 0,0 1-1,1 0 1,1 0-1,-1 11 1,2-19-122,0-1-1,0 1 1,0-1 0,0 1 0,1-1-1,-1 1 1,1-1 0,-1 1 0,1-1-1,-1 1 1,1-1 0,0 0 0,0 1-1,-1-1 1,1 0 0,0 0 0,0 0-1,0 0 1,1 1 0,-1-1 0,0-1-1,2 3 1,1-2-43,-1 1 1,0-1-1,1 1 1,-1-1-1,1 0 1,0 0-1,-1-1 1,1 1-1,5-1 0,-2 1-562,1-1 0,-1-1 0,1 0 0,-1 0 0,0 0 0,0-1 0,0 0 0,0 0-1,12-6 1,-12 4-869,-1 0-1,-1-1 0,1 0 0,-1 0 0,1 0 0,4-7 1,8-14-6257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36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16047,'0'0'11665,"-9"9"-11233,-26 31-277,33-38-138,0 0 0,1 0 0,-1 0 0,1 0 0,0 0 0,-1 0 0,1 1 0,0-1 0,0 0 0,1 0 0,-1 1 0,0-1 0,1 1 0,0-1 0,-1 4 0,1-5-35,1 0 0,-1 0 0,0 0 0,1 0 0,-1 0-1,1 0 1,-1 0 0,1 0 0,-1 0 0,1 0 0,0 0 0,-1-1 0,1 1 0,0 0 0,0 0 0,0-1 0,0 1 0,0 0 0,0-1 0,0 1 0,0-1 0,2 1 0,5 2-380,1-1-1,0 0 1,0-1 0,0 0-1,0 0 1,10-1 0,-2 0-1038,-6 1 1205,0 0 1,-1 1-1,1 1 1,-1-1-1,1 2 1,17 7-1,-26-10 297,0 0-1,0 0 1,-1 0-1,1 0 1,-1 0-1,1 0 1,-1 1-1,0-1 1,1 0 0,-1 1-1,0-1 1,0 1-1,0 0 1,0-1-1,0 1 1,0 0-1,0 0 1,0 2-1,-1-1 94,0-1 0,0 0 0,0 1 0,-1-1 0,1 0-1,-1 1 1,0-1 0,0 0 0,1 0 0,-1 0 0,-1 0-1,1 0 1,0 0 0,0 0 0,-1 0 0,1 0-1,-1 0 1,1-1 0,-4 3 0,-11 11 1015,0-1 0,-1 0 0,-28 16 1,36-24-1073,0-1 1,1-1-1,-2 0 1,1 0 0,0-1-1,-1 0 1,0-1 0,0 0-1,-18 2 1,27-4-348,-1 0 0,1 0 1,-1 0-1,1 0 0,-1-1 0,1 1 1,-1 0-1,1-1 0,-1 1 1,1-1-1,-1 1 0,1-1 0,0 0 1,-1 1-1,1-1 0,0 0 1,0 0-1,0 0 0,0 0 0,0 0 1,0 0-1,0 0 0,0 0 1,-1-2-1,-14-21-6722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36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18001,'0'0'2915,"-20"54"-1474,20-27-736,0 7-449,2 0-160,4 2-160,4-6-2594,0-6-3684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39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26 294 14189,'-1'0'145,"-1"0"0,1 0-1,0 0 1,0 0-1,0-1 1,0 1-1,0 0 1,0-1 0,0 1-1,0-1 1,0 1-1,0-1 1,0 1-1,0-1 1,0 0 0,0 0-1,1 1 1,-1-1-1,0 0 1,0 0 0,1 0-1,-1 0 1,1 0-1,-1 0 1,0 0-1,1 0 1,0 0 0,-1 0-1,1 0 1,0 0-1,-1 0 1,1 0-1,0 0 1,0 0 0,0-1-1,0 1 1,0 0-1,0 0 1,1 0-1,-1 0 1,0 0 0,0 0-1,1 0 1,-1 0-1,1-2 1,1-4 25,0-1 0,1 1 0,0 0 0,0 0 1,7-11-1,-9 17-146,16-25 178,30-34 1,-43 54-198,1 1 0,0 0-1,0 0 1,0 1 0,1-1 0,-1 1-1,1 0 1,0 1 0,0-1 0,1 1-1,-1 1 1,13-5 0,-18 7-6,0 0 1,0 0-1,0 0 0,0 0 1,0 1-1,0-1 1,0 0-1,0 0 0,0 1 1,0-1-1,0 1 1,0-1-1,0 0 0,0 1 1,-1 0-1,1-1 1,0 1-1,0-1 0,-1 1 1,1 0-1,0 0 1,-1-1-1,1 1 0,0 0 1,-1 0-1,1 0 1,-1 0-1,0 0 0,1 0 1,-1 0-1,0 0 1,0 0-1,1 0 0,-1 0 1,0 0-1,0 0 1,0 1-1,0 50 18,0-38-1,-3 33 90,-10 55-1,6-56 513,-1 64 0,8-108-593,0 0-1,0-1 1,0 1-1,0-1 0,0 1 1,0-1-1,0 1 1,1-1-1,-1 1 1,1-1-1,-1 1 0,1-1 1,-1 0-1,1 1 1,0-1-1,0 0 1,0 1-1,0-1 0,0 0 1,0 0-1,0 0 1,0 0-1,0 0 1,0 0-1,1 0 1,-1 0-1,0 0 0,1-1 1,-1 1-1,1 0 1,-1-1-1,0 0 1,1 1-1,-1-1 0,1 0 1,0 1-1,-1-1 1,1 0-1,-1 0 1,1 0-1,-1-1 0,1 1 1,-1 0-1,1 0 1,-1-1-1,1 1 1,2-2-1,6-1 7,0 0 1,0-1-1,0 0 1,-1-1-1,16-10 0,-3 0-57,0-2-1,-2 0 0,0-1 1,31-37-1,-44 46 5,1 0 0,-2-1 0,1 0 0,-1 0-1,-1 0 1,0-1 0,0 0 0,-1 0 0,0 0 0,-1 0 0,0-1 0,-1 0 0,1-14-1,-3 26 27,0 0-1,0-1 0,0 1 0,1 0 0,-1 0 0,0-1 1,0 1-1,0 0 0,0 0 0,0-1 0,0 1 0,0 0 1,0-1-1,0 1 0,0 0 0,0 0 0,0-1 0,0 1 1,0 0-1,0-1 0,0 1 0,0 0 0,0 0 0,0-1 1,-1 1-1,1 0 0,0 0 0,0-1 0,0 1 0,0 0 1,-1 0-1,1 0 0,0-1 0,0 1 0,0 0 0,-1 0 1,1 0-1,0-1 0,0 1 0,-1 0 0,1 0 0,0 0 1,0 0-1,-1 0 0,1 0 0,0 0 0,-1 0 0,1 0 1,0 0-1,-1 0 0,-12 15 213,-8 28 271,17-30-264,1 0 0,0 0 0,1 1-1,0 20 1,2-31-180,-1-1-1,1 0 1,0 1 0,0-1-1,0 1 1,1-1-1,-1 1 1,0-1 0,1 1-1,0-1 1,0 0-1,-1 1 1,1-1 0,0 0-1,1 0 1,-1 0-1,0 0 1,1 0 0,-1 0-1,1 0 1,0 0-1,-1 0 1,1-1-1,0 1 1,0-1 0,0 1-1,0-1 1,1 0-1,-1 0 1,0 0 0,5 1-1,1-1-30,1-1-1,-1 0 1,1 0-1,-1-1 1,1 0 0,-1 0-1,0-1 1,1-1-1,-1 1 1,0-1-1,0 0 1,-1-1 0,1 0-1,-1 0 1,0-1-1,0 0 1,0 0-1,0-1 1,-1 1 0,0-1-1,-1-1 1,1 1-1,-1-1 1,0 0-1,-1 0 1,1-1 0,-1 1-1,-1-1 1,0 0-1,0 0 1,0 0-1,-1 0 1,0-1-1,-1 1 1,1-15 0,-2 20-9,-1 0 1,0 0-1,1 0 1,-1 1-1,0-1 1,-1 0-1,1 0 1,0 1-1,-1-1 1,1 1-1,-1-1 1,0 1-1,-2-3 1,3 4-8,0 0 0,0 0 0,0 0 0,0 0 0,0 0 0,0 0 0,-1 0 0,1 1 0,0-1 0,-1 0 0,1 1 0,0-1 0,-1 1 0,1-1 0,0 1 0,-1 0 1,1-1-1,-1 1 0,1 0 0,-1 0 0,1 0 0,-1 0 0,1 0 0,0 1 0,-1-1 0,1 0 0,-1 1 0,1-1 0,-2 1 0,2 0 3,0 0 1,1 0-1,-1 0 0,0 0 0,1 0 0,-1 0 0,1 0 0,-1 0 1,1 0-1,-1 0 0,1 0 0,0 0 0,-1 0 0,1 0 0,0 1 1,0-1-1,0 0 0,0 0 0,0 0 0,0 0 0,0 0 0,0 0 1,1 1-1,-1-1 0,0 0 0,1 0 0,0 2 0,0-1 17,0 1 0,-1-1 0,1 1-1,1-1 1,-1 0 0,0 1 0,0-1 0,1 0-1,0 0 1,-1 0 0,3 2 0,1-1 15,1-1 1,-1 0-1,0 0 1,1 0-1,0 0 1,-1-1-1,1 0 1,0 0-1,-1-1 0,1 0 1,0 0-1,0 0 1,0-1-1,-1 1 1,1-1-1,0-1 1,-1 1-1,9-4 1,2-1-13,0-1 0,0-1 0,-1 0 1,27-20-1,-34 22-7,60-49 12,-65 52-20,1-1 0,-1 1-1,0-1 1,0 0 0,0 0-1,-1 0 1,1 0 0,-1 0 0,0-1-1,0 1 1,0-1 0,-1 1 0,0-1-1,0 0 1,1-6 0,-2 11-3,0-1 0,-1 1 1,1-1-1,0 1 1,-1-1-1,1 1 0,0-1 1,-1 1-1,1-1 0,-1 1 1,1-1-1,0 1 0,-1 0 1,1-1-1,-1 1 0,1 0 1,-1 0-1,1-1 1,-1 1-1,0 0 0,1 0 1,-1-1-1,1 1 0,-1 0 1,1 0-1,-1 0 0,0 0 1,1 0-1,-1 0 0,1 0 1,-1 0-1,0 0 1,1 1-1,-1-1 0,1 0 1,-1 0-1,1 0 0,-1 1 1,1-1-1,-1 0 0,1 0 1,-1 1-1,0 0 0,-26 13-28,21-7 50,0 0 0,1 1 0,0-1 0,0 1 0,1 1 0,0-1-1,0 0 1,1 1 0,0 0 0,0 0 0,1 0 0,0 0 0,0 14 0,2-19-3,-1 0 0,1-1-1,0 1 1,1 0 0,-1-1-1,1 1 1,-1 0 0,1-1-1,0 1 1,0-1 0,1 1-1,-1-1 1,1 0 0,0 1 0,0-1-1,0 0 1,0 0 0,0 0-1,1-1 1,-1 1 0,1 0-1,0-1 1,0 0 0,0 1-1,0-1 1,0 0 0,0-1 0,0 1-1,1-1 1,-1 1 0,1-1-1,-1 0 1,1 0 0,0-1-1,5 2 1,83 2-287,-33-12-3480,-44 0-1442,-5-5-4479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40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31 16303,'0'-1'214,"0"0"-1,0 0 0,0 0 1,0 0-1,0-1 0,0 1 0,0 0 1,-1 0-1,1 0 0,0 0 1,-1 0-1,1 0 0,-1 0 1,1 0-1,-1 0 0,1 0 0,-1 0 1,0 0-1,1 0 0,-1 0 1,0 0-1,0 0 0,0 1 0,0-1 1,0 0-1,0 1 0,0-1 1,-1 0-1,-1 0-13,1 1 0,-1-1 1,0 1-1,1 0 0,-1 0 1,0 0-1,1 0 0,-1 1 0,0-1 1,1 1-1,-6 1 0,-3 2-66,0 0-1,1 1 1,-1 0 0,1 0-1,-9 8 1,-28 30 41,45-41-173,0 0-1,0 0 1,1 0 0,-1 0-1,1 0 1,0 0 0,-1 1-1,1-1 1,0 0 0,0 1-1,1-1 1,-1 1 0,0-1-1,1 1 1,-1-1 0,1 1-1,0-1 1,0 1 0,0 0-1,0-1 1,1 1 0,0 3-1,0-4-12,0-1-1,0 0 1,1 1 0,-1-1-1,0 0 1,1 0-1,-1 0 1,1 0 0,-1 0-1,1 0 1,0 0-1,-1-1 1,1 1 0,0 0-1,-1-1 1,1 0-1,0 1 1,0-1 0,3 0-1,41 3-588,-36-3 387,31 0-651,43 1-352,-77 0 1183,0 0-1,0 0 1,0 0 0,0 1-1,-1 0 1,1 1-1,0-1 1,11 8-1,-17-10 42,1 1 1,-1 0-1,1 0 0,-1 0 0,0 0 1,1 1-1,-1-1 0,0 0 0,0 0 0,0 1 1,0-1-1,0 1 0,0-1 0,0 1 0,-1-1 1,1 1-1,-1 0 0,1-1 0,-1 1 0,1 0 1,-1-1-1,0 1 0,0 3 0,0-2 91,-1 0-1,0 0 1,0 0 0,0 0-1,0 0 1,0 0-1,-1 0 1,1 0-1,-1-1 1,0 1-1,0-1 1,-2 3 0,-7 6 389,-1 0 0,0-1 0,0 0 0,-15 8 0,11-7-144,-1 0 1,0-1-1,-1-1 1,0 0-1,-1-2 1,1 0 0,-1-1-1,-1-1 1,1 0-1,-33 2 1,52-7-386,-1 0-1,0 0 1,0 0 0,0 0 0,0 0 0,0 0-1,0 0 1,1 0 0,-1 0 0,0 0 0,0-1-1,0 1 1,0 0 0,0-1 0,1 1 0,-1 0-1,0-1 1,0 1 0,1-1 0,-1 1-1,0-1 1,1 0 0,-1 1 0,0-1 0,1 0-1,-1 1 1,1-1 0,-1 0 0,1 0 0,0 1-1,-1-1 1,1 0 0,0 0 0,-1 0-1,1 0 1,0 1 0,0-1 0,0 0 0,0 0-1,0 0 1,0 0 0,0 0 0,0 0 0,0 0-1,0 1 1,0-1 0,0 0 0,1 0 0,-1 0-1,1-1 1,1-2-569,-1 0-1,1 0 1,0 0 0,0 0-1,0 1 1,1-1 0,-1 1-1,1-1 1,4-3 0,19-14-4590,5 2-2653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41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15118,'0'0'7704,"12"5"-6487,-6-2-1117,1-1 0,-1 0 1,1 0-1,0 0 0,0-1 1,0 0-1,0-1 0,0 1 0,0-1 1,0-1-1,0 1 0,-1-1 1,1 0-1,0-1 0,0 0 1,0 0-1,-1 0 0,13-7 1,11-6 20,46-31 0,-68 41-114,-1-1 0,1 1 0,-2-1 0,1-1 0,0 1 0,-1-1 0,0 0-1,-1-1 1,0 1 0,0-1 0,4-10 0,-8 17-3,-1 0-1,1 0 1,-1 0 0,0 0-1,1 1 1,-1-1 0,0 0-1,0 0 1,0 0 0,1 0-1,-1 0 1,0 0 0,0 0-1,-1 0 1,1 0 0,0 0-1,0 0 1,0 0 0,-1 0-1,1 0 1,0 0-1,-1 0 1,1 0 0,-1 1-1,1-1 1,-1 0 0,1 0-1,-1 0 1,-1-1 0,0 1-1,0 0 0,0 0 0,0 1 1,-1-1-1,1 0 0,0 1 1,0-1-1,-1 1 0,1 0 0,0 0 1,0 0-1,-4 0 0,-4 1 2,0 0 0,1 1 0,-1 0 0,1 0 0,-15 7 0,9-1-2,0 0 1,1 2-1,0 0 1,0 0-1,1 1 1,1 1-1,0 0 1,-13 17-1,19-22 106,0 1-1,1-1 0,0 1 0,0-1 1,1 2-1,0-1 0,1 0 1,0 1-1,0-1 0,0 1 0,1 0 1,1 0-1,0 0 0,0 0 0,0 0 1,1 0-1,2 11 0,-2-18-92,1 0-1,-1 0 0,1 0 1,0 0-1,-1-1 1,1 1-1,0 0 1,0-1-1,1 1 0,-1 0 1,0-1-1,0 1 1,1-1-1,-1 0 0,1 1 1,-1-1-1,1 0 1,0 0-1,-1 0 0,4 1 1,0 0-4,0 0 0,0 0-1,1-1 1,-1 0 0,0 0 0,1 0 0,7-1-1,3 0-4,0-1 1,0 0-1,0-2 0,20-5 0,-8-1-149,0-1 1,-1-1-1,-1-2 0,30-18 1,-41 22 63,-1-1 1,0 0 0,0-1 0,-1 0-1,-1-1 1,0-1 0,0 0-1,13-21 1,-22 29 93,0 0-1,-1 0 1,0 0 0,0-1-1,0 1 1,0-1 0,-1 1-1,0-1 1,0-10 0,0 14 5,-1 0 0,0 1 1,-1-1-1,1 0 0,0 1 1,0-1-1,-1 0 0,1 1 0,-1-1 1,1 1-1,-1-1 0,0 1 1,0-1-1,0 1 0,0-1 1,0 1-1,0 0 0,0 0 0,0-1 1,0 1-1,0 0 0,-1 0 1,1 0-1,0 0 0,-1 0 1,1 1-1,-1-1 0,1 0 0,-1 1 1,1-1-1,-1 1 0,0-1 1,1 1-1,-1 0 0,0 0 1,-1-1-1,-2 1-11,0 0 1,0 0 0,1 1-1,-1 0 1,0-1-1,0 1 1,1 1 0,-1-1-1,1 1 1,-1 0-1,1 0 1,0 0 0,0 0-1,0 1 1,0 0-1,0 0 1,0 0-1,1 0 1,-1 0 0,1 1-1,0 0 1,0-1-1,0 1 1,-3 7 0,2-3 82,0 0 0,0 0 1,1 1-1,0-1 1,0 1-1,1 0 0,0 0 1,1 0-1,0 0 0,0 0 1,1 0-1,1 13 1,0-19-85,0 0 1,0-1-1,0 1 0,0-1 1,0 1-1,0-1 1,1 1-1,-1-1 1,1 0-1,0 0 0,-1 0 1,1 0-1,0 0 1,0 0-1,0 0 1,1-1-1,-1 1 1,0-1-1,1 1 0,-1-1 1,1 0-1,-1 0 1,1 0-1,0 0 1,-1-1-1,1 1 0,0-1 1,-1 0-1,4 1 1,12 0-380,-1 0 0,1 0 0,22-4 0,-32 3-24,43-9-3296,-3-9-3500,-4-7-4544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42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19 18065,'0'0'1292,"-2"13"326,-21 98 1196,11-62-1661,2 0 0,2 0-1,-2 93 1,10-140-1142,0 0 1,0-1-1,0 1 0,0-1 1,0 1-1,0-1 0,1 1 0,-1 0 1,1-1-1,-1 0 0,1 1 0,-1-1 1,1 1-1,0-1 0,0 0 0,0 1 1,0-1-1,0 0 0,0 0 1,0 1-1,0-1 0,0 0 0,0 0 1,1 0-1,-1-1 0,0 1 0,1 0 1,-1 0-1,1-1 0,-1 1 0,1-1 1,-1 1-1,1-1 0,-1 0 0,1 0 1,-1 1-1,1-1 0,0 0 1,2-1-1,-1 1-44,0-1 1,1 1-1,-1-1 1,0 0 0,1-1-1,-1 1 1,0 0-1,0-1 1,0 0-1,0 1 1,0-1-1,-1 0 1,1-1 0,-1 1-1,1 0 1,-1-1-1,4-4 1,-3 1-110,0 0 0,0 0 0,-1 0 0,0 0 0,0-1 0,0 1 1,-1-1-1,0 1 0,0-1 0,-1 0 0,0 1 0,0-1 0,0 0 0,-1 1 1,0-1-1,0 1 0,-1-1 0,1 1 0,-2 0 0,1-1 0,-1 1 0,0 0 1,0 0-1,0 1 0,-7-9 0,10 14 151,0 0 0,0 1 0,0-1 0,0 0 0,0 1 0,0-1 0,0 1 0,0-1 0,0 0 0,0 1 0,0-1 0,0 1 0,-1-1 0,1 0 0,0 1 0,0-1 0,0 0 0,0 1 0,-1-1 0,1 0 0,0 1 0,0-1 0,-1 0 0,1 0 0,0 1 0,0-1 0,-1 0 0,1 0 0,0 0 0,-1 1 0,1-1 0,-1 0 0,1 0 0,0 0 0,-1 0 0,1 0 0,0 0 0,-1 1 0,1-1 0,-1 0 0,1 0 0,0 0 0,-1 0 0,1 0 0,0-1 0,-1 1 0,1 0 0,-1 0 0,1 0 0,0 0 0,-1 0 0,1 0 0,0-1 0,-1 1 0,1 0 0,0 0 0,-1-1 0,1 1 0,0 0 0,0 0 0,-1-1 0,1 1 0,0 0 0,0-1 0,0 1 0,-1 0 0,1-1 0,0 1 0,0-1 0,0 3 45,0-1-1,0 1 1,0-1 0,0 1-1,1-1 1,-1 1-1,0-1 1,1 1 0,-1-1-1,1 1 1,0-1 0,-1 0-1,1 1 1,0-1-1,0 0 1,0 0 0,0 0-1,0 0 1,0 0 0,2 2-1,4 0 52,0 0-1,0-1 0,0 0 1,1 0-1,-1 0 0,0-1 1,1 0-1,-1-1 0,1 1 1,0-2-1,-1 1 0,1-1 1,-1 0-1,1 0 1,-1-1-1,0 0 0,12-5 1,2-2-28,-2 0 0,1-1 0,-1-1 0,32-24 0,-38 25-69,-1 0-1,0-1 1,-1-1 0,0 1 0,13-20-1,-21 26-4,1 0 0,-1-1 0,0 1-1,-1 0 1,1-1 0,-1 0 0,0 0-1,-1 1 1,0-1 0,1 0 0,-2 0-1,1 0 1,-1-1 0,0 1 0,0 0-1,-1 0 1,-1-8 0,2 12-6,-1 0 1,0 1 0,1-1-1,-1 0 1,0 1-1,0-1 1,0 0 0,0 1-1,0 0 1,-1-1-1,1 1 1,0-1 0,-1 1-1,1 0 1,-1 0-1,1 0 1,-1 0 0,1 0-1,-1 0 1,0 0-1,1 1 1,-1-1 0,0 1-1,0-1 1,0 1-1,0-1 1,1 1-1,-1 0 1,0 0 0,0 0-1,0 0 1,-2 1-1,0-1-2,-1 1 0,1-1 0,0 1 0,0 0 0,0 0 0,1 1 0,-1-1 0,0 1 0,0 0 0,1 0 0,-1 0 0,1 1 0,-6 4 0,-1 5 93,1 1 0,0 1 0,0 0 0,2 0 0,-1 0 0,2 1 0,0 0 0,1 1-1,0-1 1,2 1 0,0 0 0,0 0 0,1 0 0,1 21 0,1-34-57,0 0 0,0 0 1,0 0-1,1 0 0,-1 0 1,1 0-1,0 0 0,0 0 0,0-1 1,0 1-1,0 0 0,1-1 1,-1 1-1,1 0 0,0-1 0,0 0 1,-1 1-1,2-1 0,-1 0 1,4 3-1,-2-2-1,1 0 1,0-1-1,0 0 1,0 0 0,0 0-1,0 0 1,1-1-1,-1 0 1,0 0-1,11 0 1,0-1-163,0 0 1,0-1-1,-1-1 1,1-1 0,0 0-1,-1-1 1,19-7-1,-4-4-846,17-5-654,-47 20 1625,1 1 0,-1-1 0,1 1 0,-1 0 1,0-1-1,1 1 0,-1 0 0,1 0 0,-1-1 1,0 1-1,0 0 0,1 0 0,-1-1 0,0 1 0,0 0 1,0 0-1,0 0 0,0-1 0,0 1 0,0 0 0,0 0 1,0 0-1,-1-1 0,1 1 0,0 0 0,-1 1 1,-4 25-67,5-25-242,-1 0 0,0 0 0,1 0 0,-1 0 0,1 0 0,0 0 0,0 0 0,0 0 0,0 0 0,0 0 0,0 0 0,1 0 0,0 4 0,0-5 56,-1 0 1,1-1-1,0 1 1,-1-1-1,1 1 1,0 0-1,0-1 1,-1 0-1,1 1 1,0-1-1,0 1 1,0-1-1,0 0 1,-1 1-1,1-1 1,0 0-1,0 0 1,0 0-1,0 0 1,0 0-1,0 0 1,0 0-1,0 0 1,0 0-1,-1 0 1,1-1-1,0 1 1,0 0-1,0 0 1,0-1-1,0 1 1,-1-1-1,1 1 1,1-1-1,18-12-11779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42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104 263 16560,'0'0'4847,"-11"7"-2808,7-4-1943,-54 42 1620,55-43-1552,1 0 0,-1 0 0,1 0 1,0 1-1,0-1 0,0 0 1,0 1-1,0-1 0,1 1 1,-1 0-1,1 0 0,0 0 1,0-1-1,0 1 0,0 0 1,0 0-1,0 0 0,1 0 0,0 1 1,-1-1-1,1 0 0,1 0 1,-1 5-1,1-7-152,0 0-1,0-1 1,0 1 0,0 0 0,0 0-1,0-1 1,0 1 0,0 0 0,0-1-1,1 1 1,-1-1 0,0 0-1,0 1 1,0-1 0,1 0 0,-1 0-1,0 0 1,0 0 0,1 0 0,-1 0-1,0 0 1,3 0 0,28-5-79,-21 2-338,1-1-1,-1 0 1,1 0 0,-1-2 0,-1 1-1,17-12 1,-21 13 78,0-1-1,0 1 1,-1-1-1,1 0 1,-1-1-1,0 1 0,-1-1 1,1 0-1,-1 0 1,0-1-1,-1 1 1,4-8-1,-17 35 1238,7-17-670,1 0 1,0 0-1,0 0 1,0 1-1,1-1 1,-1 1-1,1-1 0,0 1 1,1 0-1,-1-1 1,1 1-1,0 5 1,0-9-179,1 0-1,0 0 1,0 0 0,-1 0 0,1 0-1,0 0 1,0-1 0,0 1-1,0 0 1,0 0 0,0-1 0,0 1-1,0-1 1,0 1 0,0-1 0,1 0-1,-1 1 1,0-1 0,0 0-1,0 0 1,0 0 0,1 0 0,-1 0-1,0 0 1,0 0 0,0 0-1,1 0 1,-1 0 0,0-1 0,0 1-1,2-1 1,42-12 50,-29 5-198,0 0 0,-1-2 0,0 0 0,0 0 0,-1-2 0,-1 0-1,0 0 1,0-1 0,-1-1 0,-1 0 0,0 0 0,-1-1 0,-1-1 0,0 0 0,-1 0-1,-1 0 1,-1-1 0,0 0 0,-1 0 0,0-1 0,-2 0 0,3-30 0,-32 86 1522,19-21-1177,1-1 0,1 1 0,1 1 1,0-1-1,1 0 0,1 1 0,1 0 0,0-1 1,3 26-1,-1-33-200,1 0 0,0 0 1,0-1-1,1 1 0,0-1 0,1 0 1,0 0-1,6 11 0,-7-15-64,1 0 1,-1 0-1,1-1 0,0 1 0,1-1 0,-1 0 1,1 0-1,-1 0 0,1-1 0,0 0 0,1 0 1,-1 0-1,0 0 0,9 2 0,-13-5-25,0 1-1,0-1 0,0 0 1,0 1-1,-1-1 0,1 0 1,0 0-1,0 0 1,0 0-1,0 0 0,0 0 1,0 0-1,0 0 0,0 0 1,0 0-1,0 0 0,0 0 1,0-1-1,0 1 1,0 0-1,0-1 0,0 0-34,-1 0 0,1 1 1,-1-1-1,0 1 0,0-1 0,1 0 0,-1 1 0,0-1 0,0 0 0,0 1 0,0-1 0,0 0 0,0 1 1,0-1-1,0 0 0,0 1 0,0-1 0,0 0 0,0 1 0,0-1 0,-1-1 0,-19-36-2440,3 16 1483,-1 2 0,-1 1 0,-40-34 0,43 41 1186,-1 1-1,0 0 1,0 1-1,-1 1 1,-37-14-1,93 27 2754,42-9-2745,-39 2-239,54-9-4540,-45 0-2365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43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16976,'0'0'9566,"3"12"-8183,6 45-570,-4-1 0,-2 113 0,-3-120-754,-1-48-56,1-1-1,0 1 1,0 0-1,0 0 1,0-1-1,-1 1 1,1 0-1,0 0 1,0 0-1,0-1 1,1 1-1,-1 0 1,0 0-1,0-1 0,0 1 1,1 0-1,-1 0 1,0-1-1,1 1 1,-1 0-1,0-1 1,1 1-1,-1 0 1,1-1-1,-1 1 1,1 0-1,-1-1 0,1 1 1,0-1-1,-1 1 1,1-1-1,0 0 1,-1 1-1,1-1 1,0 0-1,-1 1 1,1-1-1,0 0 1,0 0-1,-1 1 1,1-1-1,0 0 0,0 0 1,0 0-1,-1 0 1,2 0-1,1-1 3,-1 0-1,0 0 0,0 0 1,0 0-1,0-1 1,0 1-1,0 0 0,0-1 1,-1 0-1,1 1 0,0-1 1,-1 0-1,1 0 1,1-3-1,4-9-121,0 1 0,-2-1 0,0 0 0,0-1 0,-1 1 0,-1-1 0,2-20 0,1-106-634,-6 141 751,0 2 10,1 1 0,0-1 0,0 0-1,-1 1 1,2-1 0,-1 0 0,0 0 0,0 0 0,1 0 0,-1 0-1,1 0 1,-1 0 0,1 0 0,0-1 0,0 1 0,0-1 0,0 1-1,0-1 1,4 3 0,0-1 31,0 0 1,-1 0-1,1 0 0,1-1 0,-1 0 1,8 2-1,-3-3-16,0-1-1,-1 1 1,1-2 0,0 1-1,0-2 1,-1 1 0,1-1-1,-1-1 1,1 0 0,-1-1 0,0 0-1,0 0 1,0-1 0,9-6-1,-14 8-16,0-1 0,1 0 0,-1 0 0,-1 0 0,1-1 0,0 0 0,-1 1 1,0-1-1,0-1 0,-1 1 0,0-1 0,0 1 0,0-1 0,0 0 0,-1 0 0,0 0 0,0-1 0,-1 1 0,0 0 0,0-1 0,0 1 0,-1 0 0,1-1 0,-3-9 0,2 15-9,0 0 0,0 0 0,0 0 0,0 0 0,0 0 0,0 0 0,-1 0-1,1 0 1,-1 0 0,1 0 0,-1 0 0,1 0 0,-1 0 0,1 0 0,-1 0 0,0 0 0,1 1 0,-1-1 0,0 0 0,0 0-1,1 1 1,-1-1 0,0 1 0,0-1 0,0 0 0,0 1 0,0 0 0,0-1 0,0 1 0,0 0 0,0-1 0,0 1 0,0 0 0,0 0-1,0 0 1,0 0 0,0 0 0,-1 0 0,1 0 0,-1 1 0,-1-1-3,0 1-1,1 0 1,-1 0 0,1 0 0,-1 0-1,1 0 1,0 1 0,-1-1 0,1 1-1,0 0 1,0-1 0,0 1 0,0 0-1,0 0 1,-1 3 0,-10 14 65,2 2-1,1 0 1,1 0-1,-11 35 1,16-44-24,1 1 1,0 0-1,1 0 1,1 0-1,0 0 1,0 0-1,1 0 1,1 0-1,4 21 1,-4-30-30,0 0-1,1-1 1,0 1-1,0-1 1,0 1 0,0-1-1,0 0 1,0 0-1,1 0 1,0 0 0,-1 0-1,1-1 1,0 1 0,1-1-1,-1 0 1,0 0-1,1 0 1,-1 0 0,1-1-1,-1 1 1,1-1 0,0 0-1,-1 0 1,1 0-1,0 0 1,0-1 0,0 0-1,7 0 1,-2 0-20,0 0 0,0 0-1,0-1 1,0-1 0,0 1 0,-1-1 0,1-1-1,0 0 1,-1 0 0,0-1 0,13-7 0,-10 3-69,-1 0 0,0-1 1,0 0-1,-1 0 1,-1-1-1,14-19 0,-18 23 72,0 0-1,-1 0 0,0-1 1,0 1-1,0-1 1,0 0-1,-1 0 0,0 0 1,-1 0-1,0 0 0,0-1 1,0 1-1,-1-12 0,0 19 9,-1-1 0,1 0 0,0 1 0,0-1 1,-1 1-1,1-1 0,0 0 0,-1 1 0,1-1 0,-1 1 0,1-1 0,-1 1 0,1-1 0,-1 1 0,1-1 0,-1 1 0,1 0 0,-1-1 0,0 1 0,1 0 0,-1-1 0,1 1 0,-1 0 0,0 0 0,1-1 0,-1 1 0,0 0 0,0 0 0,1 0 0,-1 0 1,0 0-1,1 0 0,-1 0 0,0 0 0,1 1 0,-1-1 0,0 0 0,1 0 0,-1 0 0,0 1 0,1-1 0,-1 0 0,1 1 0,-1-1 0,0 1 0,1-1 0,-2 1 0,-29 20 26,24-14 85,1 1-1,0 0 1,0 0-1,1 0 1,0 0 0,1 1-1,-1 0 1,2 0-1,-1 0 1,1 0 0,1 0-1,-1 1 1,2-1 0,-2 20-1,3-28-97,0 0-1,0 1 1,0-1 0,0 0-1,1 1 1,-1-1 0,0 0-1,1 1 1,-1-1 0,1 0-1,-1 0 1,1 1-1,0-1 1,-1 0 0,1 0-1,0 0 1,0 0 0,0 0-1,0 0 1,0 0 0,0 0-1,0 0 1,0-1 0,3 2-1,-1 0 0,1-1 0,0 0-1,-1 0 1,1 0 0,0 0-1,0-1 1,0 1 0,0-1 0,3 0-1,3-1-28,-1 0-1,1 0 0,-1-1 0,1 0 1,-1 0-1,17-8 0,-12 3-175,-2-1 0,1 0 0,13-12 0,-22 18 57,-1-1 0,0 1 0,-1-1 0,1 0 0,0 0 0,-1 0 1,0 0-1,1 0 0,-1-1 0,0 1 0,-1-1 0,1 0 0,-1 1 0,0-1 0,1 0 0,-2 0 1,2-4-1,-20 32-4091,9 22-3262,9-35 2653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44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13997,'0'0'2936,"-10"5"-923,9-4-1871,-58 35 2778,57-35-2689,-1 1 0,1-1 0,0 1 0,0 0-1,0 0 1,0 0 0,0 0 0,0 0 0,0 0 0,1 0 0,-1 1-1,1-1 1,-1 0 0,1 1 0,0 0 0,0-1 0,0 1 0,0-1-1,1 1 1,-1 0 0,1 0 0,-1 0 0,1-1 0,0 1 0,1 4-1,0-7-207,0 1-1,0 0 0,0 0 0,0 0 1,0 0-1,0-1 0,1 1 0,-1-1 1,0 1-1,0-1 0,1 1 0,-1-1 1,1 0-1,-1 0 0,0 1 0,1-1 1,-1 0-1,0 0 0,1 0 0,2-1 1,31-2 59,-35 3-82,13-3-362,-1 0 0,0-1-1,0 0 1,-1-1 0,1 0-1,-1-1 1,0 0 0,20-15-1,12-7-331,-37 25 704,-11 36 567,-8 21 712,-10 96 0,17-98-209,-3 0 1,-16 60-1,21-103-869,0 1 0,0-1 0,-1 0 1,-10 16-1,13-24-186,1 1 0,0-1-1,0 1 1,0-1 0,-1 0 0,1 1 0,-1-1 0,1 0 0,-1 0-1,1 0 1,-1 0 0,0 0 0,0-1 0,-2 2 0,3-2-19,0 0 1,0 0-1,0 0 1,0-1-1,0 1 1,0 0-1,0-1 1,0 1-1,0 0 1,0-1-1,0 1 1,0-1-1,0 0 1,0 1-1,0-1 1,0 0-1,1 1 1,-1-1-1,0 0 1,1 0-1,-1 0 1,0 1-1,1-1 1,-1 0-1,1 0 1,-1 0-1,1 0 1,-1-2-1,-6-16-431,1-2 0,1 1 0,1-1 0,1 1 1,0-1-1,2 0 0,0 0 0,2 0 0,3-26 0,-4 42 379,0-1 0,1 0 0,0 1 1,1 0-1,-1-1 0,1 1 0,0 0 1,0-1-1,1 1 0,-1 0 0,1 1 0,0-1 1,1 0-1,-1 1 0,1 0 0,0 0 0,0 0 1,0 0-1,8-5 0,3 0-431,1 1-1,0 1 1,0 0 0,32-8-1,8-3-4793,-8-1-1850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34.27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1 254,'4'0,"27"-11,24-12,28-16,16-14,-2 3,-14 6,-20 11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45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147 158 12524,'0'0'3379,"3"-9"38,5-29-289,-7 37-3030,-1 0 0,0 0 0,0 0 0,0 0 0,-1 1 0,1-1 1,0 0-1,0 0 0,0 0 0,-1 1 0,1-1 0,0 0 0,-1 0 0,1 1 0,0-1 0,-1 0 1,1 1-1,-1-1 0,1 0 0,-1 1 0,1-1 0,-1 1 0,0-1 0,1 1 0,-1-1 0,0 1 1,1 0-1,-1-1 0,0 1 0,0 0 0,0-1 0,1 1 0,-1 0 0,0 0 0,0 0 0,0-1 1,1 1-1,-1 0 0,0 0 0,0 0 0,0 1 0,1-1 0,-1 0 0,0 0 0,-1 1 0,-36 9 1182,31-6-1177,0 0 1,1 1-1,-1 0 1,1 1-1,0 0 0,0-1 1,1 2-1,0-1 0,0 1 1,0 0-1,1 0 0,0 0 1,0 0-1,1 1 1,0-1-1,0 1 0,1 0 1,0 0-1,0 0 0,1 0 1,-1 9-1,2-16-95,1 0 0,-1 0 1,0 0-1,0 0 0,0 0 0,1 0 0,-1 0 0,0 0 0,1 0 1,-1 0-1,1 0 0,-1 0 0,1 0 0,-1-1 0,1 1 0,0 0 0,-1 0 1,1-1-1,0 1 0,0 0 0,0-1 0,-1 1 0,1-1 0,0 1 0,0-1 1,1 1-1,35 5 96,-23-6-104,0-1 1,-1-1-1,20-4 1,-5-4-428,0 0-1,30-17 1,20-7-667,-78 33 1089,1 1 0,-1 0 0,0 0 0,1 0 0,-1-1 0,0 1 0,1 0 1,-1 0-1,0 0 0,1 0 0,-1 0 0,1 0 0,-1-1 0,0 1 0,1 0 0,-1 0 0,0 0 0,1 0 0,-1 0 0,1 1 0,-1-1 0,0 0 0,1 0 0,-1 0 0,1 0 0,-1 0 0,0 0 0,1 1 0,-1-1 0,0 0 0,1 0 0,-1 1 0,0-1 0,0 0 0,1 0 0,-1 1 0,0-1 1,0 0-1,1 1 0,-1-1 0,0 0 0,0 1 0,0-1 0,1 1 0,-6 23 243,-21 33 515,23-52-709,-1 3 38,2-4 45,-1 1-1,1 0 1,-1 0 0,1 0 0,1 0-1,-1 0 1,1 0 0,-1 11-1,3-16-108,1-1 0,0 1 0,-1-1-1,1 1 1,0-1 0,-1 0 0,1 0 0,-1 1-1,1-1 1,-1 0 0,1-1 0,-1 1 0,0 0-1,2-2 1,5-5-58,-1-1 1,0 0-1,-1-1 1,0 0-1,0 0 0,-1 0 1,0 0-1,-1-1 1,3-12-1,-2 3-230,-1-1 0,-2 1 0,0-1 0,-1-24 0,3 49 372,-1-1 0,0 1 1,1-1-1,-1 0 0,1-1 0,0 1 0,0 0 0,9 3 0,-1-2-74,0 0 0,0-1 0,1 0 0,0-1 0,-1-1 1,1 0-1,0 0 0,15-2 0,-3-1-10,0-1 0,-1-1 0,30-8 0,-52 11-15,19-4 12,-1-2 1,28-13 0,-45 19-7,1-1 0,-1 1 0,0-1 0,0 0 0,0 0 0,0 0 0,0 0 0,0 0 0,0-1 0,-1 0 0,1 1 0,-1-1 0,0 0 0,0 0 0,0 0 0,0 0 0,0 0 0,-1-1 0,1 1 0,-1-1 0,0 1 0,1-7 0,-2 9-4,0 0 0,0 1 0,0-1 1,0 0-1,0 0 0,0 0 0,-1 0 1,1 0-1,0 0 0,-1 0 0,1 0 1,-1 1-1,1-1 0,-1 0 0,1 0 1,-1 0-1,1 1 0,-1-1 0,0 0 1,1 1-1,-1-1 0,0 1 0,0-1 1,1 0-1,-1 1 0,0 0 0,0-1 1,0 1-1,-1-1 0,-1 0 3,-1 1 1,1-1-1,-1 1 0,1 0 0,-1-1 0,1 2 1,-1-1-1,-5 1 0,1 0-11,0 1-1,0 0 1,0 1 0,0-1-1,0 2 1,-13 6 0,11-1 73,0 0-1,1 0 1,0 0 0,0 1 0,1 1 0,1 0 0,-10 17 0,14-23-12,1 0-1,0 0 1,0 1 0,0-1 0,1 0 0,-1 1 0,1-1 0,1 1 0,-1 6-1,1-10-44,0 1-1,0-1 0,1 1 0,-1-1 0,1 1 0,0-1 1,-1 1-1,1-1 0,0 0 0,0 1 0,1-1 1,-1 0-1,0 0 0,1 0 0,0 0 0,-1 0 0,1 0 1,0 0-1,0-1 0,3 3 0,4 1-135,-1 0 0,1-1 0,0 0-1,1 0 1,-1-1 0,1-1 0,-1 1 0,1-1 0,12 0-1,3 0-2419,-1-1 0,41-5-1,-14-4-4828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46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183 286 8456,'3'-9'7127,"-1"3"-6174,1 0-367,-1 1 1,0-1-1,0 0 1,0 1-1,-1-1 1,0 0-1,0 0 1,-1 0 0,0 0-1,0 0 1,0-7-1,-1 12-536,1 0-1,-1 1 0,1-1 0,-1 0 1,1 1-1,-1-1 0,1 1 0,-1-1 1,1 1-1,-1-1 0,1 1 0,-1-1 1,0 1-1,1 0 0,-1-1 0,0 1 1,0 0-1,1-1 0,-1 1 0,0 0 1,0 0-1,1 0 0,-1 0 0,0 0 1,0 0-1,1 0 0,-1 0 0,0 0 1,0 0-1,0 0 0,1 0 0,-1 0 1,-1 1-1,-26 10 508,15-1-508,0 0 1,1 1-1,1 0 0,0 1 1,0 0-1,1 1 0,1 0 1,0 0-1,1 1 1,0 0-1,1 1 0,1-1 1,0 2-1,1-1 0,-5 28 1,9-42-43,1-1-1,0 1 1,0 0 0,0 0 0,0-1 0,0 1-1,0 0 1,0 0 0,1-1 0,-1 1 0,0 0-1,0 0 1,1-1 0,-1 1 0,0 0 0,1-1-1,-1 1 1,0 0 0,1-1 0,-1 1 0,1-1-1,0 1 1,-1-1 0,1 1 0,-1-1 0,1 1-1,0-1 1,-1 1 0,1-1 0,0 0 0,1 1-1,29-2 101,-19-2-81,0-1 0,0-1-1,15-7 1,24-16-301,-3-3 0,90-72 1,-112 81 228,-1-2 1,-1-1-1,-1-1 1,-1-1-1,-1-1 1,21-38-1,-30 29 98,-12 37-48,0-1 0,0 1 0,0 0 1,0-1-1,0 1 0,0 0 1,0-1-1,0 1 0,0 0 1,0 0-1,0-1 0,-1 1 1,1 0-1,0-1 0,0 1 0,0 0 1,0-1-1,0 1 0,-1 0 1,1 0-1,0-1 0,0 1 1,0 0-1,-1 0 0,1-1 0,0 1 1,0 0-1,-1 0 0,1 0 1,0-1-1,-1 1 0,1 0 1,-19 9 314,8 0-129,1 1-1,0 0 1,1 1-1,0 0 1,-11 19-1,-34 65 330,53-93-504,-41 89 1126,39-84-980,1 0 0,0 1 0,0-1 1,1 1-1,0 0 0,0-1 0,0 1 1,1 0-1,1 0 0,1 12 1,-1-18-148,0 1 0,0-1 0,1 0 1,-1 0-1,0 1 0,1-1 0,0 0 1,0-1-1,-1 1 0,1 0 0,0 0 1,0-1-1,1 1 0,-1-1 0,0 0 1,0 0-1,1 0 0,-1 0 0,1 0 1,-1 0-1,1 0 0,-1-1 0,1 1 1,-1-1-1,1 0 0,-1 0 0,4 0 1,6 0-1,1 0 0,-1 0 0,0-1 0,19-4 0,-17 1-85,0-1 0,-1 0-1,1 0 1,-1-1 0,-1-1-1,1 0 1,-1-1-1,0 0 1,-1-1 0,11-11-1,-15 14 22,0-1 1,-1 0-1,0 0 0,0 0 0,0-1 0,-1 0 0,-1 0 0,1 0 0,-1-1 0,-1 1 0,1-1 0,-2 0 1,1 0-1,-1 0 0,0-1 0,0-11 0,-2 20 42,0 1 0,0-1 1,1 1-1,-1-1 0,0 0 1,0 1-1,0-1 0,0 1 1,0-1-1,0 0 0,-1 1 1,1-1-1,0 1 0,0-1 0,0 1 1,0-1-1,-1 1 0,1-1 1,0 1-1,-1-1 0,1 1 1,0-1-1,-1 1 0,1-1 0,-1 1 1,1-1-1,0 1 0,-1 0 1,1-1-1,-1 1 0,1 0 1,-1-1-1,1 1 0,-1 0 1,0 0-1,-21 9-24,-15 30 245,30-30-91,1 1 0,0 0 0,0 0 0,2 0 0,-1 1 0,1 0 0,1 0-1,0 0 1,0 0 0,1 1 0,1-1 0,-1 21 0,2-31-113,0 0 0,0 0 0,1 0 0,-1 1-1,0-1 1,1 0 0,-1 0 0,1 0 0,-1 0 0,1 0-1,0 0 1,-1 0 0,1 0 0,0 0 0,0 0 0,-1 0-1,1 0 1,0 0 0,0-1 0,0 1 0,0 0 0,0-1-1,2 2 1,34 5 90,-24-7-293,0 0 0,-1-1 1,25-6-1,16-13-2641,-4-12-3699,-23 9-75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47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0 303 3203,'5'-14'2461,"29"-69"1795,-14 36 1418,31-53 0,-51 101-5640,0-1 1,0 0-1,0 0 1,0 0-1,0 0 0,0 0 1,0 0-1,0 1 0,0-1 1,0 0-1,0 0 1,0 0-1,1 0 0,-1 0 1,0 0-1,0 0 0,0 1 1,0-1-1,0 0 1,0 0-1,0 0 0,0 0 1,0 0-1,0 0 0,0 0 1,1 0-1,-1 0 1,0 1-1,0-1 0,0 0 1,0 0-1,0 0 0,0 0 1,0 0-1,1 0 1,-1 0-1,0 0 0,0 0 1,0 0-1,0 0 0,0 0 1,0 0-1,1 0 0,-1 0 1,0 0-1,0 0 1,0 0-1,0 0 0,0 0 1,0 0-1,0 0 0,1 0 1,-1-1-1,0 1 1,0 0-1,0 0 0,0 0 1,0 0-1,0 0 0,0 0 1,0 0-1,1 0 1,-1 0-1,0 0 0,0-1 1,2 22 738,-1 30 61,-23 221 2628,0 48-1420,22-318-2039,-1-1 0,1 0 0,0 0 0,0 0 0,0 1 0,0-1 1,1 0-1,-1 0 0,0 1 0,0-1 0,1 0 0,-1 0 0,1 0 0,-1 0 1,1 0-1,-1 0 0,1 0 0,0 0 0,-1 0 0,1 0 0,0 0 1,0 0-1,0 0 0,0 0 0,0 0 0,0-1 0,1 2 0,-1-2 2,0 0-1,0-1 0,0 1 0,0 0 1,0 0-1,0-1 0,0 1 0,0 0 1,0-1-1,0 1 0,0-1 1,0 1-1,0-1 0,0 0 0,0 1 1,-1-1-1,1 0 0,0 0 0,-1 1 1,1-1-1,0 0 0,-1 0 0,1 0 1,-1 0-1,1 0 0,-1 0 1,0 0-1,1 0 0,-1 0 0,0 0 1,1-2-1,2-8-116,0 0 1,-1-1 0,0 0-1,0 1 1,-1-1-1,-1 0 1,0 0 0,-1 0-1,-3-19 1,-3 0-815,-1 2 0,-18-43 0,25 70 920,1 0 1,0 1-1,-1-1 0,1 0 0,0 0 1,0 1-1,0-1 0,0 0 0,0 0 0,1 1 1,-1-1-1,1 0 0,-1 1 0,1-1 1,-1 0-1,1 1 0,0-1 0,0 1 0,0-1 1,0 1-1,0-1 0,0 1 0,0 0 1,0-1-1,1 1 0,-1 0 0,0 0 0,1 0 1,1-1-1,59-33-28,-27 18-4,-2-5-376,-1-1 0,-1-2 0,52-54 1,-72 68 388,-1-1 0,-1 0 1,1 0-1,-2-1 0,0 0 1,-1 0-1,0-1 1,-1 0-1,0-1 0,-1 1 1,-1-1-1,5-30 0,-9 45 25,0-1-1,0 1 1,0 0-1,0-1 1,1 1-1,-1-1 1,0 1-1,0 0 1,0-1-1,0 1 0,0-1 1,0 1-1,0 0 1,0-1-1,0 1 1,0-1-1,-1 1 1,1 0-1,0-1 0,0 1 1,0 0-1,0-1 1,-1 1-1,1-1 1,0 1-1,0 0 1,-1 0-1,1-1 1,0 1-1,0 0 0,-1-1 1,1 1-1,0 0 1,-1 0-1,1-1 1,0 1-1,-2 0 1,-12 9-44,-13 25 285,-1 24 576,2 0 1,3 2-1,2 1 1,3 1-1,3 0 1,-12 105-1,25-150-723,0-6-51,0 1-1,1 0 0,0 0 1,1 0-1,0 0 0,1 0 1,0 0-1,4 13 0,-5-24-43,0 0-1,1-1 0,-1 1 1,0 0-1,1-1 0,-1 1 1,0 0-1,1-1 1,-1 1-1,1-1 0,-1 1 1,1-1-1,0 1 0,-1-1 1,1 1-1,-1-1 0,1 1 1,0-1-1,-1 0 0,1 1 1,0-1-1,-1 0 0,1 0 1,0 0-1,0 1 0,-1-1 1,1 0-1,0 0 0,0 0 1,-1 0-1,1 0 0,0 0 1,-1 0-1,1-1 0,0 1 1,0 0-1,-1 0 0,1 0 1,0-1-1,0 0 0,1 0-11,0 0 0,0 0 0,-1 0-1,1 0 1,0 0 0,-1-1 0,1 1-1,-1-1 1,0 1 0,1-1 0,-1 0-1,2-3 1,4-18-520,-1 0 0,-1 0 0,-1 0 0,-1 0 0,-1-1 0,-1 0 0,-2-32 0,0 18-725,7-59 0,1 79 1232,3 18 245,15 29 498,-10-10-393,-11-15-262,1-1 1,0 0-1,0 0 1,0 0-1,0-1 1,0 1-1,1-1 1,-1-1-1,1 1 1,-1-1-1,1 0 1,-1 0-1,1 0 1,0-1-1,0 0 1,-1 0-1,1-1 1,0 1-1,-1-1 1,1 0-1,-1-1 1,1 0-1,-1 1 1,11-6-1,-11 4-35,1 0 0,-1 1-1,0-2 1,0 1 0,0-1 0,-1 1-1,1-1 1,-1-1 0,0 1 0,0 0-1,0-1 1,-1 0 0,1 0 0,-1 0-1,0 0 1,-1-1 0,1 1 0,-1-1 0,0 0-1,-1 1 1,1-1 0,-1 0 0,0-11-1,0 17-25,-1-1 0,0 1 0,0-1 0,0 1-1,0-1 1,0 1 0,0-1 0,-1 0-1,1 1 1,0-1 0,0 1 0,0-1 0,0 1-1,-1-1 1,1 1 0,0-1 0,-1 1-1,1-1 1,0 1 0,-1 0 0,1-1 0,0 1-1,-1-1 1,1 1 0,-1 0 0,1-1-1,-1 1 1,1 0 0,-1 0 0,1-1 0,-1 1-1,1 0 1,-1 0 0,1 0 0,-1 0 0,1-1-1,-1 1 1,0 0 0,1 0 0,-1 0-1,1 0 1,-1 0 0,1 1 0,-1-1 0,1 0-1,-1 0 1,1 0 0,-1 0 0,0 0-1,1 1 1,-1-1 0,0 1 0,-26 17 16,19-6 26,-1 0 0,1 0-1,-11 26 1,16-32-25,0 1 1,1-1-1,0 0 1,0 0-1,1 1 1,0-1-1,0 1 0,0 0 1,1-1-1,1 14 1,-1-20-16,0 1-1,1-1 1,-1 1 0,1 0-1,-1-1 1,1 1 0,-1-1-1,1 1 1,-1-1 0,1 1 0,-1-1-1,1 0 1,0 1 0,-1-1-1,1 1 1,-1-1 0,1 0 0,0 0-1,0 1 1,-1-1 0,1 0-1,0 0 1,-1 0 0,1 0 0,0 0-1,1 0 1,23-1 19,-22 1-16,12-3-25,-1 0-1,1-1 0,-1-1 0,0 0 1,0-1-1,-1-1 0,0 0 1,0 0-1,0-2 0,-1 1 0,0-2 1,17-17-1,-28 26 56,1 0-1,-1 0 1,0 0 0,0 0-1,0 0 1,0 0 0,0-1 0,0 1-1,-1 0 1,1-1 0,0 1-1,-1 0 1,1-1 0,0 1-1,-1-1 1,0 1 0,1-1-1,-1 1 1,0-1 0,0 1-1,0-1 1,0 1 0,0-1 0,0 1-1,-1-3 1,0 2-12,-1 1 0,1 0 1,0 0-1,-1 0 0,0 0 0,1 0 0,-1 0 1,0 0-1,1 0 0,-1 0 0,0 1 0,0-1 1,1 1-1,-1-1 0,0 1 0,0 0 1,0 0-1,-3 0 0,4 0-23,-35-5 36,35 5-39,-1 0 0,1 0 1,0 0-1,0 0 0,0-1 1,0 1-1,0 0 0,-1-1 1,1 1-1,0-1 1,0 1-1,0-1 0,0 1 1,0-1-1,0 0 0,1 1 1,-1-1-1,0 0 0,0 0 1,0 0-1,1 0 0,-1 0 1,0 0-1,1 0 0,-1-1 1,34-3 1,-7 1 18,-21 2-35,1 1 0,-1 0 1,1 1-1,0-1 0,-1 1 0,1 0 0,0 0 0,-1 1 0,1 0 0,-1 0 0,1 0 0,-1 0 1,1 1-1,9 5 0,-12-6-804,1 1 0,0 0 0,0-1 0,0 0 0,0 0 0,0 0 0,0 0 0,5-1 0,9 1-5489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48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16015,'21'-15'2851,"-8"1"-161,-3 9 513,-2 4-1057,-6 1-1057,-1 0-544,-1 11-161,0 3-288,-1 3-31,-6 0-930,1-6-2531,1-3-2657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49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9 7944,'0'0'19426,"-1"13"-18689,0-7-663,-3 27 311,2 49-1,2-80-381,0 0-1,0-1 1,0 1-1,0-1 1,1 1-1,-1-1 1,1 1-1,-1-1 1,1 1-1,-1-1 1,1 0-1,0 1 1,-1-1-1,1 0 1,0 1-1,0-1 1,0 0-1,0 0 1,0 0-1,1 0 1,-1 0-1,0 0 1,0 0-1,1 0 1,2 1-1,-1-1 6,1 0 1,-1-1-1,1 1 0,-1-1 1,1 0-1,-1 1 0,1-2 0,-1 1 1,1 0-1,6-2 0,5-2 15,-1 0 1,0-1-1,-1-1 0,19-10 0,-1-3-172,-1-2-1,-1-1 1,0-1-1,32-35 1,-53 118 464,-6-58-306,0 0 1,-1 0-1,1 0 0,0 0 0,0 0 1,0 0-1,0-1 0,0 1 1,1-1-1,-1 0 0,0 1 1,1-1-1,-1 0 0,1 0 1,-1 0-1,1-1 0,0 1 1,-1-1-1,1 1 0,-1-1 1,1 0-1,0 0 0,0 0 0,-1 0 1,1-1-1,-1 1 0,1-1 1,2 0-1,9-2 14,-2-1 0,1 0 0,0-1-1,13-6 1,5-5-23,-23 10-2,1 1 0,-1 1 0,1-1 1,0 1-1,1 1 0,-1 0 1,1 0-1,-1 1 0,1 0 0,0 1 1,16 0-1,-25 1-15,-1 0 1,1 0 0,0 1-1,0-1 1,0 1-1,-1-1 1,1 1-1,0-1 1,-1 1-1,1-1 1,0 1 0,-1-1-1,1 1 1,-1 0-1,1 0 1,-1-1-1,1 1 1,-1 0-1,1 0 1,-1-1 0,0 1-1,0 0 1,1 0-1,-1 0 1,0 0-1,0-1 1,0 1 0,0 0-1,0 0 1,0 0-1,0 1 1,0 12-3351,0-9-27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49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11819,'0'0'9833,"57"-14"-10441,-27 25-1570,6-1-1666,2-2-2113</inkml:trace>
  <inkml:trace contextRef="#ctx0" brushRef="#br0" timeOffset="1">230 47 96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50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10186,'0'0'13954,"-8"6"-12641,-2 1-863,0 2-1,1-1 0,0 2 0,0-1 0,-8 13 0,14-18-323,1 0 0,-1 0 0,1 0 0,0 0-1,0 0 1,1 1 0,-1-1 0,1 1 0,-1 5 0,2-8-131,0 0 0,0 1 0,0-1 0,0 0 0,0 0 0,1 0 0,-1 0 0,1 0 0,-1 0 0,1 0 0,0 0 0,0 0 0,0 0 0,0 0 0,0 0 0,0-1 0,0 1 0,1 0 0,-1-1 0,1 1 0,2 1 0,13 11-410,-1 1 0,0 1-1,-1 0 1,21 29 0,-29-35 396,-1 1 0,0 0 1,-1 1-1,0-1 0,-1 1 0,0 0 1,-1 0-1,-1 1 0,3 20 1,-4-19 45,0 1 1,-1-1 0,-1 0 0,0 1 0,-1-1 0,0 0 0,-1 1 0,-9 22 0,10-32 73,0-1 0,0 1 1,0-1-1,-1 1 0,1-1 0,-1 0 0,0 0 1,-1 0-1,1 0 0,-1-1 0,1 0 1,-1 1-1,0-1 0,0 0 0,-1-1 1,1 1-1,0-1 0,-1 0 0,0 0 0,1 0 1,-1-1-1,0 1 0,0-1 0,0 0 1,0-1-1,0 1 0,0-1 0,-6 0 1,9 0-73,0-1 1,0 1 0,0 0 0,0-1-1,0 1 1,1-1 0,-1 0 0,0 0-1,0 1 1,0-1 0,1 0 0,-1 0-1,0-1 1,1 1 0,-1 0 0,1-1-1,-1 1 1,1 0 0,0-1 0,-2-2-1,0-1-11,1 0 0,0 0 0,-1 0-1,2 0 1,-1 0 0,1 0-1,-2-9 1,1-5-252,1 0-1,0-1 1,4-24 0,-2 34 4,0 1 1,1-1 0,0 1-1,1-1 1,0 1 0,1 0-1,0 0 1,0 1 0,1-1-1,0 1 1,1 0 0,-1 0-1,8-7 1,-1 3-1161,-1 1 1,1 0-1,1 1 0,15-10 1,8-4-4697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52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177 172 11307,'5'-7'1190,"-1"-1"0,0-1 0,0 1 0,-1 0 0,4-14 0,-6 21-1081,-1 0-1,0-1 0,0 1 0,1 0 0,-1 0 0,0-1 1,0 1-1,0 0 0,0-1 0,-1 1 0,1 0 0,0 0 1,-1-1-1,1 1 0,0 0 0,-1 0 0,1 0 0,-1 0 1,0-1-1,1 1 0,-1 0 0,0 0 0,0 0 1,0 0-1,0 0 0,0 1 0,0-1 0,0 0 0,0 0 1,0 1-1,0-1 0,0 0 0,0 1 0,0-1 0,-1 1 1,1 0-1,0-1 0,0 1 0,-1 0 0,1 0 1,0 0-1,-1 0 0,1 0 0,0 0 0,0 0 0,-2 0 1,-4 1-43,0 0 0,0 0 0,1 0 1,-1 1-1,0 0 0,1 0 0,-1 0 1,1 1-1,0 0 0,0 1 0,0-1 0,0 1 1,1 0-1,0 1 0,-1-1 0,1 1 1,1 0-1,-1 0 0,-5 9 0,4-6-9,1 0-1,0 0 1,0 0 0,1 0-1,0 1 1,1-1-1,0 1 1,0 0-1,1 0 1,0 0-1,0 0 1,1 1-1,0-1 1,1 10-1,0-18-53,0 0-1,1 0 1,-1 0-1,0-1 1,0 1-1,1 0 1,-1 0-1,0 0 1,1 0-1,-1 0 1,1 0-1,-1-1 1,1 1-1,0 0 1,-1 0-1,1-1 0,0 1 1,-1 0-1,1-1 1,0 1-1,0-1 1,0 1-1,-1-1 1,1 1-1,0-1 1,0 0-1,1 1 1,33 0 46,-24-3-34,1-1-1,-1 0 0,21-9 0,-11 2-118,0-1-1,-1-1 0,0-1 1,-1 0-1,-1-2 0,0 0 0,-1-1 1,-1-1-1,0 0 0,-1-1 1,-1-1-1,15-25 0,-27 41 111,-1 0 0,1 0-1,-1 0 1,0 0 0,0 0-1,0 0 1,0 0 0,0-1-1,-1 1 1,1 0 0,-1 0-1,0-1 1,0 1 0,0 0-1,-1-5 1,0 8 4,1-1-1,-1 1 1,1 0 0,-1 0-1,1 0 1,-1 0 0,0 0-1,1 0 1,-1 0-1,1 0 1,-1 0 0,0 0-1,1 0 1,-1 0 0,1 1-1,-1-1 1,1 0 0,-1 0-1,1 0 1,-1 1 0,1-1-1,-1 0 1,1 1 0,-1-1-1,1 1 1,-1-1 0,1 0-1,-1 1 1,1-1-1,0 1 1,-1-1 0,1 1-1,0-1 1,0 1 0,-1 0-1,-14 19 327,7-7-116,1 1 1,0 1-1,1-1 0,1 1 0,0 0 1,1 0-1,1 1 0,0-1 0,1 1 0,0 0 1,2 29-1,1-43-198,-1-1-1,1 1 1,-1-1 0,1 1 0,0-1 0,-1 0 0,1 1 0,0-1-1,0 0 1,0 0 0,0 1 0,0-1 0,0 0 0,0 0 0,1 0-1,-1 0 1,0 0 0,0-1 0,1 1 0,-1 0 0,1-1 0,-1 1-1,1 0 1,-1-1 0,1 0 0,-1 1 0,1-1 0,-1 0 0,1 0-1,-1 0 1,1 0 0,0 0 0,2-1 0,3 1 9,1-1 0,-1 0 0,0-1 0,0 0 0,1 0 1,7-3-1,15-12 10,0-1 0,-1-1 0,-1-2 0,-1 0 0,41-43 0,-38 36-74,-30 28 29,0-1 0,1 1-1,-1 0 1,0 0 0,0-1-1,0 1 1,0 0 0,1 0-1,-1-1 1,0 1 0,0 0-1,1 0 1,-1 0 0,0-1-1,0 1 1,1 0 0,-1 0-1,0 0 1,0 0 0,1 0-1,-1 0 1,0 0-1,1-1 1,-1 1 0,0 0-1,1 0 1,-1 0 0,0 0-1,0 0 1,1 0 0,-1 0-1,0 0 1,1 1 0,-1-1-1,0 0 1,1 0 0,-1 0-1,0 0 1,0 0 0,1 0-1,-1 1 1,0-1 0,0 0-1,1 0 1,-1 0 0,0 1-1,2 18-6,-11 30 90,8-46-98,1-1 28,-1 1 0,1-1 0,-1 1 0,1-1-1,0 1 1,0 0 0,0-1 0,0 1 0,0-1-1,1 1 1,-1-1 0,2 5 0,-2-6 1,1 0 0,-1-1 0,1 1 0,0 0 0,-1 0 1,1-1-1,-1 1 0,1 0 0,0-1 0,0 1 0,-1-1 0,1 1 0,0-1 0,0 1 0,0-1 1,0 0-1,-1 1 0,1-1 0,0 0 0,0 1 0,0-1 0,0 0 0,1 0 0,3 0 9,1-1 0,-1 0 0,0 0 0,0 0 0,0-1 0,0 0 0,0 0 0,0 0 0,-1 0 0,9-6 0,32-21-507,-2-3-1,-1-1 1,41-41-1,-91 116 532,5-34-121,1 0 0,0 0 0,0 0 1,1 0-1,0 15 0,1-21-88,0-1 0,0 0 0,0 0 1,0 0-1,0 1 0,1-1 0,-1 0 1,1 0-1,-1 0 0,1 1 0,-1-1 1,1 0-1,0 0 0,-1 0 0,1 0 1,0 0-1,0 0 0,1 1 0,0-1-234,0-1 0,-1 1 0,1 0 1,0-1-1,-1 0 0,1 1 0,0-1 0,0 0 0,0 0 0,-1 0 0,1 0 0,0 0 0,0 0 0,-1 0 0,1-1 0,0 1 0,2-1 1,23-10-7492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52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149 184 16720,'0'0'1911,"-9"5"395,-4 3-1598,0 0 0,1 1 0,0 0 0,1 1 1,-15 17-1,20-21-396,1 0 1,0 0 0,0 1 0,1 0-1,-1 0 1,2 0 0,-1 1 0,1-1-1,0 1 1,0 0 0,1-1-1,0 1 1,-1 11 0,3-18-299,0 0 1,0 0-1,0 0 0,0-1 0,1 1 1,-1 0-1,0 0 0,0 0 1,0-1-1,1 1 0,-1 0 1,0 0-1,1-1 0,-1 1 1,0 0-1,1-1 0,-1 1 0,1 0 1,-1-1-1,1 1 0,0-1 1,-1 1-1,1-1 0,-1 1 1,1-1-1,0 1 0,0-1 1,-1 0-1,1 1 0,1-1 0,30 2 136,-21-4-133,1-1 1,-1 0-1,21-9 0,-4-2-150,1-2 0,-2-1 0,0-1 0,-1-1 0,30-29 0,-46 39 90,-1 0 0,0-1 0,0 0 1,-1-1-1,0 1 0,-1-2 0,0 1 0,-1-1 0,0 0 0,-1 0 0,0-1 0,-1 0 1,0 1-1,-1-1 0,2-19 0,-5 31 48,0-1-1,0 1 1,0-1 0,1 1-1,-2-1 1,1 1 0,0-1 0,0 1-1,0-1 1,-1 1 0,1-1 0,-1 1-1,1-1 1,-1 1 0,0 0-1,1-1 1,-1 1 0,0 0 0,0 0-1,0-1 1,0 1 0,0 0-1,0 0 1,0 0 0,0 0 0,-1 0-1,1 0 1,0 1 0,0-1 0,-3-1-1,2 2 24,1 0-1,-1 0 1,0 0-1,0 0 1,0 1-1,0-1 0,1 0 1,-1 1-1,0-1 1,0 1-1,1 0 1,-1 0-1,0-1 1,1 1-1,-1 0 1,0 0-1,1 1 0,0-1 1,-1 0-1,1 0 1,0 1-1,-1-1 1,1 1-1,-2 2 1,-3 5 115,1 0 1,-1 1-1,1-1 1,1 1-1,0 1 1,0-1 0,1 0-1,1 1 1,-1-1-1,0 14 1,3-19-109,-1-1 0,1 1 0,0-1 1,0 1-1,1 0 0,-1-1 0,1 1 1,0-1-1,1 1 0,-1-1 0,1 0 1,-1 1-1,1-1 0,0 0 0,1 0 0,-1 0 1,1-1-1,0 1 0,0 0 0,0-1 1,0 0-1,1 0 0,-1 0 0,1 0 1,0 0-1,5 2 0,5 1-354,0 0 0,0-2 0,1 1 0,0-2 0,0 0 0,30 2 0,45-5-6139,-28-5-2158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54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4516,'2'-9'5675,"0"1"-4144,5-25 614,5 11 4573,-9 26-3179,-1 20-2428,-2 143 1171,1 69-1020,8-196-1101,3-24-130,-12-16-34,1 1 0,0-1 0,-1 0 0,1 0-1,-1 0 1,1 0 0,-1 0 0,1 0 0,0 0 0,-1 0-1,1 0 1,-1 0 0,1 0 0,-1-1 0,1 1 0,0 0-1,-1 0 1,1 0 0,-1-1 0,1 1 0,-1 0 0,1-1-1,-1 1 1,1 0 0,-1-1 0,0 1 0,1-1 0,-1 1-1,0-1 1,1 1 0,-1-1 0,3-3-130,-1 1 0,0-1-1,-1 0 1,1 0 0,-1 0 0,1 0 0,-1 0 0,0 0 0,-1 0-1,1 0 1,-1-8 0,-1-57-1527,0 39 1096,1 10 352,-1 1 1,0-1 0,-1 0 0,-1 0-1,-1 1 1,-9-28 0,14 58 1711,-1-8-1427,0 0 0,0 0-1,0-1 1,0 1-1,1 0 1,-1 0 0,1-1-1,0 1 1,0 0-1,0-1 1,0 1-1,0-1 1,0 1 0,3 2-1,0-1 7,0 0-1,0 0 0,1 0 1,0 0-1,0-1 1,0 0-1,0 0 1,1 0-1,-1 0 1,1-1-1,-1 0 1,1 0-1,0-1 1,0 0-1,0 0 0,0 0 1,0-1-1,0 1 1,0-1-1,0-1 1,0 1-1,0-1 1,-1 0-1,1-1 1,0 1-1,11-6 1,0 1-43,0-2 0,0 0 0,-1-1 0,0-1 0,-1 0 0,0-1 1,21-20-1,-22 17-75,0-1 1,-1-1-1,0 0 1,-2-1-1,11-18 1,-18 29 31,-1-1 1,1 1-1,-1-1 1,-1 0-1,1 0 1,-1-1-1,-1 1 1,1 0-1,-1-1 1,0 1-1,-1-1 1,0 1-1,0-1 1,-1 1-1,1-1 1,-5-13-1,5 20 6,-1 0 1,1-1-1,-1 1 1,1-1-1,-1 1 1,0 0-1,0-1 1,0 1-1,0 0 1,0 0-1,0-1 0,0 1 1,0 0-1,0 0 1,-1 0-1,1 1 1,0-1-1,-1 0 1,1 0-1,-1 1 0,1-1 1,0 1-1,-1-1 1,1 1-1,-1 0 1,0-1-1,1 1 1,-1 0-1,1 0 0,-1 0 1,1 0-1,-1 0 1,1 1-1,-1-1 1,1 0-1,-1 1 1,-2 0-1,0 1 9,-1-1-1,1 1 1,0 1-1,0-1 1,0 0-1,0 1 1,1 0-1,-1 0 1,0 0-1,1 0 1,-4 6-1,-6 8 161,2 1-1,0 1 0,1 0 1,1 0-1,1 1 0,1 0 0,0 0 1,2 0-1,0 1 0,1 0 0,-1 29 1,5-48-154,0 0 1,0 0-1,0 0 0,0 0 1,0 0-1,1 0 1,-1 0-1,1 0 1,-1 0-1,1-1 1,0 1-1,0 0 1,0 0-1,0 0 0,0-1 1,0 1-1,0 0 1,0-1-1,1 1 1,-1-1-1,1 0 1,-1 1-1,1-1 0,2 2 1,0-2-11,0 1-1,0-1 1,0 0-1,0 0 1,0-1 0,0 1-1,0-1 1,0 0 0,1 0-1,-1 0 1,6-1-1,6-2-250,0-1 0,0 0 0,0-1 0,-1-1-1,17-8 1,-7 0-462,-19 10 594,1 0 0,-1 0 0,1 1 1,1 0-1,-1 0 0,0 0 0,1 1 0,-1 0 0,15-1 1,-21 3 133,0 1 1,0-1-1,-1 0 1,1 1 0,0 0-1,0-1 1,-1 1 0,1-1-1,0 1 1,-1 0-1,1 0 1,0-1 0,-1 1-1,1 0 1,-1 0 0,1 0-1,-1 0 1,0-1-1,1 1 1,-1 0 0,0 0-1,0 0 1,1 0 0,-1 0-1,0 0 1,0 0-1,0 0 1,0 0 0,-1 1-1,1 41 469,0-32-454,0-8-249,5 37 935,6-27-2247,-9-13 1123,-1 0 0,0 1 0,1-1 0,-1 0 0,0 0 1,1 0-1,-1 0 0,0 0 0,1 0 0,-1-1 0,0 1 0,1 0 0,-1-1 0,0 1 0,2-2 1,6-6-5977,-2-8-3907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36.06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66 0,'21'1,"1"1,26 7,38 2,-67-9,-19 2,-31 8,18-7,-21 6,5-2,0 1,1 1,0 1,-35 22,63-34,0 0,-1 0,1 0,0 0,-1 0,1 1,0-1,0 0,-1 0,1 0,0 1,-1-1,1 0,0 0,0 1,0-1,-1 0,1 1,0-1,0 0,0 1,0-1,-1 0,1 1,0-1,0 0,0 1,0-1,0 0,0 1,0-1,0 0,0 1,0-1,0 0,0 1,0-1,0 0,1 1,-1-1,0 0,0 1,1 0,18 6,28-2,-47-5,233 0,-109-3,-106 3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55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0 200 17168,'0'0'10426,"11"7"-9636,-6-3-732,-3-3-47,0 1-1,-1-1 1,1 1-1,0-1 1,0 0 0,0 1-1,0-1 1,0 0-1,1 0 1,-1 0-1,0-1 1,0 1-1,1-1 1,-1 1 0,0-1-1,1 0 1,-1 1-1,0-1 1,1-1-1,-1 1 1,0 0 0,1 0-1,-1-1 1,0 1-1,1-1 1,-1 0-1,0 0 1,0 0-1,0 0 1,0 0 0,0 0-1,0-1 1,0 1-1,0-1 1,0 1-1,-1-1 1,1 1-1,2-5 1,2 0-17,-1 0-1,0 0 1,-1 0-1,0-1 1,0 0 0,0 0-1,-1 0 1,1 0-1,-2 0 1,1-1 0,-1 1-1,0-1 1,-1 0-1,1-12 1,-2 20 5,0-1 1,0 1 0,0 0-1,0-1 1,0 1-1,0-1 1,0 1-1,0 0 1,0-1-1,0 1 1,0 0 0,0-1-1,0 1 1,0 0-1,0-1 1,0 1-1,-1 0 1,1-1-1,0 1 1,0 0 0,0-1-1,-1 1 1,1 0-1,0 0 1,0-1-1,-1 1 1,1 0-1,0 0 1,-1-1 0,1 1-1,0 0 1,-1 0-1,1 0 1,0 0-1,-1-1 1,1 1-1,-1 0 1,-15 7-43,-11 19 12,20-15 44,1 1 0,0-1 0,1 2 1,0-1-1,1 0 0,0 1 0,1 0 0,0 0 0,1 0 0,0 13 0,2-25-10,0 0 0,0-1-1,0 1 1,0 0 0,1 0-1,-1 0 1,0-1 0,0 1 0,1 0-1,-1-1 1,0 1 0,1 0-1,-1-1 1,1 1 0,-1 0 0,1-1-1,-1 1 1,1-1 0,-1 1-1,1-1 1,0 1 0,-1-1-1,1 1 1,0-1 0,-1 0 0,1 1-1,0-1 1,-1 0 0,1 1-1,1-1 1,34 0-196,29-17-1491,-50 11 1156,0-2 329,1 1 0,0 1-1,0 0 1,1 1-1,-1 1 1,1 1-1,0 0 1,31-1-1,-47 5 280,0-1-1,0 1 1,-1-1 0,1 1-1,0 0 1,0 0-1,-1-1 1,1 1-1,0 0 1,-1 0 0,1 0-1,-1 0 1,1-1-1,-1 1 1,1 0-1,-1 0 1,0 0 0,0 0-1,1 0 1,-1 0-1,0 0 1,0 0-1,0 0 1,0 0-1,0 0 1,0 0 0,0 0-1,-1 1 1,1-1-1,0-1 1,0 1-1,-1 0 1,1 0 0,-2 2-1,-11 36 1802,12-38-1625,13-37 43,-2-9-511,-10 39 106,1 0 0,-1 0 0,2 1 0,-1-1 0,1 0 0,-1 0 0,2 0 0,-1 1 0,1 0 0,-1-1 0,5-4 0,-3 8 116,0 0 0,1 1 0,-1 0 0,0 0 0,1 0 0,-1 0 0,1 1 0,-1-1 0,1 1 0,-1 0 0,1 1 0,6 1 0,10-2 58,2-1-112,0-1 0,-1-2 0,1 0 0,-1-2 0,0 0-1,0-1 1,-1-1 0,0-2 0,-1 0 0,0 0 0,21-16 0,-40 25 42,-1 1 0,1 0 0,0-1 0,-1 1 0,1-1 0,-1 1 0,1 0 0,0-1 0,-1 0 0,1 1 0,-1-1 0,0 1 0,1-1 0,-1 0 0,1 1 0,-1-1 0,0 0 0,0 1 0,1-1 0,-1 0 0,0 1 0,0-1 0,0 0 0,0 0 0,1 1 0,-1-1 0,-1-1 0,-16-5 29,-31 10 34,39-1-32,1 1 0,-1 0 0,1 0 0,0 1 0,0 1 0,1-1 0,-1 1 0,1 0 0,0 1-1,-12 12 1,15-15 39,1 0-1,0 0 1,0 0-1,0 1 1,1-1-1,-1 1 1,1 0-1,-1 0 1,1-1-1,1 2 1,-1-1-1,0 0 1,1 0-1,0 1 1,0-1-1,0 0 1,1 1-1,0-1 1,-1 1-1,1-1 1,1 1-1,-1-1 1,2 7-1,-1-9-69,1 1 0,0-1 0,-1 0 0,1 0 0,0 0 0,0 0 0,0 0 0,0 0 0,1-1 0,-1 1 0,0-1 0,1 1 0,-1-1 0,1 0 0,-1 0 0,1 0 0,0 0-1,3 0 1,52 9-2404,-18-9-2046,1-1-3508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56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12139,'0'0'10779,"0"12"-9183,3 106 1285,3 77 757,-3-162-3294,1 0 0,2-1 0,18 59 0,-24-144-605,-5 29-54,-2 0 0,0 1 0,-12-24 1,10 26 16,1 0 0,1 0 0,-9-44 0,16 65 322,1-1-1,-1 0 0,1 1 0,0-1 0,-1 0 0,1 1 0,0-1 0,-1 1 0,1-1 0,0 1 0,-1-1 0,1 1 1,0-1-1,0 1 0,0 0 0,-1 0 0,1-1 0,0 1 0,0 0 0,0 0 0,0 0 0,0 0 0,0 0 1,-1 0-1,1 0 0,0 0 0,1 0 0,40 0 180,-24 0-81,40-7-903,79-18 1,-71 12-7674,-51 9 644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56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181 128 13229,'0'0'7383,"-1"-8"-4389,0 5-2915,1 1 0,0 0 0,-1-1 0,0 1 0,1 0 0,-1 0 0,0-1 0,0 1 0,0 0 0,0 0 0,-1 0 0,1 0 0,0 1 0,-1-1 0,0 0 0,1 0 0,-1 1 0,0-1 0,0 1 0,0 0 0,0-1 0,0 1 0,0 0 0,0 0 0,0 0 0,0 1 0,-1-1 0,1 0 0,0 1 0,0-1 0,-1 1 0,1 0 0,0 0 0,-1 0 0,1 0 0,0 0 0,-1 1 0,1-1 0,0 1 0,-1-1 0,1 1 0,0 0 0,0 0 0,0 0 0,0 0 0,0 0 0,0 0 0,-3 3 0,-3 1 42,1 1 1,0 0 0,0 0-1,0 0 1,1 1 0,0 0-1,-11 16 1,14-19-25,0 1 1,0 0-1,0 0 1,1 1-1,0-1 1,0 0-1,0 1 1,0 0-1,1-1 1,0 1-1,0 0 1,1-1-1,-1 12 1,2-16-90,-1 0 0,1 0 0,-1 0 1,1 0-1,-1 0 0,1 0 0,-1 0 1,1 0-1,0 0 0,-1 0 0,1-1 0,0 1 1,0 0-1,0 0 0,0-1 0,0 1 0,0-1 1,0 1-1,0-1 0,0 1 0,0-1 0,0 1 1,0-1-1,0 0 0,0 0 0,0 1 0,0-1 1,2 0-1,36 0 17,-32 0 0,18-3-174,0-1 1,0-2-1,0 0 1,40-16-1,-43 13 29,1 2 0,-1 0 0,1 1 0,0 2 0,43-4 0,-66 8 144,1 0 0,-1 0 0,1 0 0,0 1 0,-1-1 0,1 0 0,-1 0 0,1 1 0,-1-1 0,0 0 0,1 0 0,-1 1 0,1-1 0,-1 1-1,1-1 1,-1 0 0,0 1 0,1-1 0,-1 1 0,0-1 0,0 1 0,1-1 0,-1 1 0,0-1 0,0 1 0,0-1 0,0 1 0,1 0 0,-1-1-1,0 1 1,0-1 0,0 1 0,0-1 0,0 1 0,0-1 0,-1 1 0,1 0 0,0-1 0,0 1 0,0-1 0,0 1 0,-1-1 0,1 1 0,0-1 0,0 1-1,-1-1 1,1 1 0,0-1 0,-1 0 0,0 1 0,1 1 78,-1-1-1,0 1 1,1-1-1,-1 0 1,0 1-1,0-1 1,0 0-1,0 0 1,0 0-1,0 1 1,-1-1-1,1 0 1,0 0-1,0-1 1,-1 1-1,1 0 1,0 0-1,-1-1 1,-2 2 0,4-38 351,-13-12-399,11 43-56,0 0 1,0 0-1,1 0 0,-1-1 1,1 1-1,0 0 0,0-1 1,1 1-1,0-1 0,0 1 1,0 0-1,2-11 0,-1 15-19,0-1-1,1 0 0,-1 1 0,1-1 1,-1 1-1,1 0 0,0 0 0,-1-1 1,1 1-1,0 0 0,0 0 0,0 1 1,0-1-1,0 0 0,0 1 0,0-1 1,0 1-1,2-1 0,44-5-1145,-42 5 879,21-1-1009,30-4-3599,-18-1-1963,5-5-5665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57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7 211 5381,'0'0'19047,"10"0"-17755,2-2-1028,0-1 0,0 0 0,0 0 0,0-1-1,0-1 1,-1 0 0,0 0 0,0-1 0,0-1-1,-1 0 1,15-13 0,-19 16-234,4-4-4,0 1-1,-1-2 1,0 1 0,0-1 0,-1-1 0,0 1 0,0-1 0,-1-1-1,10-19 1,-17 29-24,0 1 0,1-1-1,-1 0 1,0 1 0,1-1 0,-1 0-1,0 1 1,0-1 0,0 0-1,0 1 1,0-1 0,0 0 0,0 1-1,0-1 1,0 0 0,0 0 0,0 1-1,0-1 1,-1 0 0,1 1-1,0-1 1,0 0 0,-1 1 0,1-1-1,0 0 1,-1 1 0,1-1-1,-1 1 1,1-1 0,-1 1 0,1-1-1,-1 1 1,1-1 0,-1 1 0,1 0-1,-2-1 1,0 0-3,-1 1 1,1-1-1,0 1 0,-1 0 1,1 0-1,-1 0 1,1 0-1,-1 0 0,1 1 1,-5 0-1,-4 2-7,1 0 0,0 1 0,0 0-1,-12 7 1,5 0-17,0 1-1,1 1 1,0 1 0,1 0-1,-18 22 1,27-29 49,0 1 0,1 0 0,0 0 1,0 1-1,0 0 0,1-1 0,1 1 1,0 1-1,0-1 0,0 0 0,1 1 1,1 0-1,-1 14 0,2-22-12,0 1 1,0-1-1,0 0 1,1 1-1,-1-1 0,1 0 1,0 1-1,0-1 0,0 0 1,0 0-1,0 1 0,0-1 1,1 0-1,-1 0 0,1 0 1,-1-1-1,1 1 0,0 0 1,0-1-1,0 1 0,0-1 1,0 1-1,0-1 0,0 0 1,0 0-1,0 0 1,0 0-1,1 0 0,-1 0 1,0-1-1,4 1 0,9 2 2,0-1 0,0-1 0,0-1 0,16-1 1,-15 1 16,10-1-364,0-1 0,34-8 0,13-10-3558,-16-3-2932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58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0 110 14286,'0'0'8066,"3"12"-6032,4 29-610,-3 1 0,-1 0 0,-6 81 1,0-19-465,3-101-940,0 0 0,0 0 0,0 0-1,1 0 1,0 0 0,-1-1 0,1 1 0,0 0 0,0-1 0,0 1 0,1 0 0,-1-1 0,1 1 0,-1-1 0,1 0 0,0 1 0,3 2 0,-4-5-20,0 1-1,0 0 1,0-1 0,1 1 0,-1-1 0,0 1 0,0-1-1,1 0 1,-1 0 0,0 1 0,1-1 0,-1 0 0,0 0-1,1 0 1,-1 0 0,0-1 0,1 1 0,-1 0 0,0 0-1,0-1 1,1 1 0,-1-1 0,0 1 0,0-1 0,1 0-1,-1 1 1,0-1 0,0 0 0,0 0 0,0 0 0,0 0-1,0 0 1,-1 0 0,1 0 0,0 0 0,0 0 0,-1 0-1,1 0 1,0-3 0,3-2-181,-1 0-1,-1-1 1,1 1-1,-1-1 1,0 0-1,-1 0 1,1 0-1,-1 0 0,-1 0 1,1 0-1,-1 0 1,-1 0-1,1 0 1,-1 0-1,0 0 1,-1 0-1,1 0 1,-2 1-1,1-1 1,-1 0-1,0 1 1,0 0-1,0 0 1,-1 0-1,-8-10 1,17 20 219,1-1 0,0 1 0,0-1 0,0 0 0,0-1-1,0 1 1,1-1 0,-1 0 0,0-1 0,1 0 0,0 0 0,-1 0 0,1-1 0,0 0 0,0 0 0,-1 0 0,1-1 0,-1 0 0,1-1-1,11-3 1,1 0 55,-1-2 0,1 0 0,-1-1 0,-1-1 0,1 0 0,20-16 0,-18 10-20,0-1 0,-1 0 1,-1-1-1,18-23 1,-31 34-49,1-1-1,-1 0 1,-1 0 0,0-1 0,0 1-1,0-1 1,-1 0 0,0 0 0,0 0-1,-1 0 1,0-1 0,-1 1 0,0 0-1,0-1 1,-1-14 0,0 22-26,0-1 0,0 1 0,0-1 1,0 1-1,-1 0 0,1-1 0,-1 1 0,1-1 0,-1 1 0,1 0 1,-1 0-1,0-1 0,1 1 0,-1 0 0,0 0 0,0 0 0,0 0 1,0 0-1,0 0 0,0 0 0,0 0 0,-1 0 0,1 0 0,0 0 1,0 1-1,-1-1 0,1 1 0,0-1 0,-1 1 0,1-1 0,-1 1 1,1 0-1,0 0 0,-1 0 0,1-1 0,-1 1 0,1 1 0,-2-1 1,-1 0-4,1 1 0,0 0 1,-1-1-1,1 1 1,0 1-1,-1-1 1,1 0-1,0 1 0,0 0 1,0-1-1,0 1 1,1 0-1,-1 1 0,0-1 1,-2 4-1,-6 10 98,1 0 0,1 1 0,1 0 0,0 0 0,1 1 0,1 0 1,1 1-1,0-1 0,2 1 0,0 0 0,1 0 0,0 38 0,2-52-41,0-1 0,0 0 0,1 1 0,-1-1 0,1 0 0,0 0 0,0 0 0,0 1 0,0-1 0,1 0 0,0 0 0,0-1 0,0 1 0,0 0 0,1-1 0,-1 1 0,1-1 0,0 0 0,0 0 0,4 4 0,-1-4-35,0 1 0,0-1 0,0 0 0,1-1-1,-1 1 1,1-1 0,-1-1 0,1 1 0,0-1 0,0 0-1,0-1 1,7 0 0,2 0-35,0-1 1,0-1-1,-1 0 1,1-1-1,-1-1 0,1 0 1,-1-1-1,-1 0 1,22-12-1,-26 12-30,-1-1 0,0 0 0,0 0 0,0-1 0,-1 1 0,0-2 0,0 1 1,-1-1-1,0-1 0,-1 1 0,1-1 0,-2 0 0,1-1 0,7-18 0,-12 24 45,1 0 1,-1 1-1,0-2 1,0 1-1,0 0 1,-1 0-1,1 0 1,-1 0-1,0 0 1,0 0-1,-2-7 1,2 10 0,-1-1 1,1 1-1,-1 0 1,0-1-1,0 1 1,0 0 0,0-1-1,0 1 1,0 0-1,0 0 1,0 0-1,-1 0 1,1 0-1,0 0 1,0 0 0,-1 0-1,1 1 1,-1-1-1,1 1 1,-1-1-1,1 1 1,-1-1-1,1 1 1,-1 0 0,1-1-1,-1 1 1,0 0-1,1 0 1,-1 0-1,-1 1 1,-3-1-2,0 1 0,0 0-1,0 0 1,1 1 0,-1-1 0,0 1 0,1 1 0,0-1 0,-1 1 0,1 0-1,0 0 1,0 0 0,1 1 0,-1 0 0,1-1 0,-1 2 0,1-1 0,-6 9-1,4-5 88,1-1 0,0 1 0,1 0 0,-1 1-1,2-1 1,-1 1 0,1 0 0,0-1-1,1 1 1,0 1 0,-1 12 0,3-20-67,0 0-1,0 0 1,0 0 0,0 0 0,1 0-1,-1 0 1,1 0 0,-1 0 0,1 0-1,0 0 1,-1 0 0,1 0 0,0 0 0,0 0-1,1-1 1,-1 1 0,0 0 0,1-1-1,-1 1 1,1-1 0,1 2 0,1 0-1,0-1 1,0 0 0,1 1 0,-1-1 0,1-1-1,-1 1 1,1-1 0,0 0 0,4 1-1,14 0-112,-1 0 0,1-2 0,26-2 0,-32 1-125,2 0-548,-1-2 0,1 1 1,29-10-1,18-14-8488,-17-1-8382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59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196 109 5189,'3'-8'6587,"-1"3"-6346,1-3 1056,0 1-1,-1-2 1,0 1-1,0 0 0,1-15 1,-3 22-1055,0-1 0,0 1 1,-1-1-1,1 1 0,0 0 1,0-1-1,-1 1 0,1 0 1,-1-1-1,1 1 0,-1 0 0,1 0 1,-1-1-1,0 1 0,0 0 1,1 0-1,-1 0 0,-2-2 1,1 2-103,1 0 0,-1 0 0,0 1 0,0-1 0,0 0 0,0 1 0,0 0 0,0-1 1,0 1-1,0 0 0,0 0 0,0 0 0,0 0 0,1 0 0,-1 0 0,0 1 0,-4 0 0,-1 2-20,0-1 1,0 1-1,0 1 0,0-1 0,0 1 0,1 0 0,0 1 0,0-1 0,0 1 0,0 1 0,1-1 0,0 1 0,0 0 0,-5 8 0,0 1-7,0-1-1,2 1 1,0 1 0,1 0 0,-8 21-1,4 19 100,11-54-210,0-1 1,0 1-1,0-1 1,0 1-1,0-1 0,0 1 1,0-1-1,0 1 1,0-1-1,1 1 0,-1-1 1,1 1-1,-1-1 1,1 0-1,0 1 1,-1-1-1,1 0 0,0 1 1,0-1-1,0 0 1,0 0-1,0 0 0,0 0 1,0 0-1,0 0 1,0 0-1,0 0 1,1 0-1,-1-1 0,0 1 1,1 0-1,-1-1 1,2 1-1,8 0 6,0-1-1,0 0 1,0-1-1,0 0 1,-1-1 0,1 0-1,0 0 1,-1-1-1,0-1 1,0 0 0,0 0-1,0-1 1,0 0-1,11-9 1,11-7-379,-2-2 1,49-47-1,-36 23 119,-40 44 242,-1-1-1,0 1 1,1-1 0,-2 0 0,1 1 0,0-1 0,-1 0-1,1 0 1,-1 0 0,0 0 0,0 0 0,0-6-1,-2 10 6,1-1-1,0 1 1,0-1-1,0 1 1,-1 0-1,1-1 0,0 1 1,-1-1-1,1 1 1,0 0-1,0 0 0,-1-1 1,1 1-1,-1 0 1,1-1-1,0 1 1,-1 0-1,1 0 0,-1 0 1,1 0-1,-1-1 1,1 1-1,0 0 0,-1 0 1,1 0-1,-1 0 1,1 0-1,-1 0 1,1 0-1,-1 0 0,1 0 1,0 0-1,-1 0 1,1 1-1,-1-1 0,1 0 1,-1 0-1,1 0 1,0 0-1,-1 1 1,1-1-1,-1 0 0,1 0 1,0 1-1,-1-1 1,1 1-1,-23 11-52,15-5 93,0 0 0,0 0 1,0 1-1,1 0 0,1 1 0,-1-1 0,-9 20 0,12-22 14,1 1 0,0 0-1,0 0 1,1 0-1,0 0 1,0 0-1,0 1 1,1-1 0,1 0-1,-1 1 1,1-1-1,1 12 1,-1-18-39,1 1 0,-1-1 0,0 1 0,1-1 0,-1 0 0,1 1 1,0-1-1,0 0 0,-1 1 0,1-1 0,0 0 0,0 0 0,0 0 0,0 0 0,0 0 0,0 0 0,1 0 0,-1 0 0,0 0 1,1 0-1,1 0 0,1 1-25,0-1 1,0 0 0,1 0 0,-1 0 0,0 0 0,0-1-1,8 0 1,-1 0-392,-1-1 0,0-1 0,0 1 0,0-2 0,19-6 0,16-17-4024,-18 3-1416,3-8-6736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0:59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76 15535,'0'0'1238,"-5"11"225,-10 22 21,2 0 0,1 0 0,2 2 0,1-1 0,1 1 0,-5 70 0,14-73-1352,2-1 0,8 43-1,-88-277-8661,77 203 8617,0 0-1,0-1 1,1 1 0,-1 0 0,0-1 0,0 1 0,0 0 0,1-1 0,-1 1 0,0 0 0,1-1-1,-1 1 1,0 0 0,1 0 0,-1 0 0,0-1 0,1 1 0,-1 0 0,0 0 0,1 0-1,-1 0 1,1 0 0,-1 0 0,0 0 0,1-1 0,-1 1 0,1 0 0,-1 0 0,0 1-1,1-1 1,-1 0 0,1 0 0,-1 0 0,0 0 0,1 0 0,-1 0 0,1 1 0,24 2 544,-20-2-240,14-1-274,-1 0 1,0-1 0,0-1-1,0 0 1,0-2 0,0 0-1,0-1 1,-1 0 0,0-2-1,0 0 1,-1-1-1,31-19 1,-31 17-109,-1-1-1,-1 0 1,0 0-1,0-2 1,-1 1 0,-1-2-1,0 0 1,-1 0-1,0-1 1,-2 0 0,1-1-1,-2 0 1,7-19-1,-10-3 79,-11 27-18,5 11-65,0 0 1,0 0 0,0 0 0,0 0 0,0 1-1,0-1 1,0 0 0,0 0 0,1 1-1,-1-1 1,0 1 0,0-1 0,0 1 0,0-1-1,1 1 1,-1 0 0,0-1 0,1 1-1,-2 1 1,-13 16 231,2 1 0,0 1 0,1 0 0,0 1 0,2 0 1,-13 38-1,14-39 76,1 1-21,0 0 0,1 0 0,1 0 0,1 1 0,1-1-1,1 1 1,-1 31 0,4-51-281,0 0 0,0 0 0,0 0-1,1 0 1,-1 0 0,0-1 0,1 1 0,-1 0-1,1 0 1,0-1 0,-1 1 0,1 0-1,0-1 1,0 1 0,0-1 0,0 1-1,0-1 1,1 1 0,-1-1 0,0 0 0,1 1-1,-1-1 1,0 0 0,1 0 0,0 0-1,-1 0 1,1-1 0,0 1 0,-1 0 0,1-1-1,0 1 1,0-1 0,-1 1 0,1-1-1,0 0 1,0 0 0,0 0 0,0 0-1,0 0 1,-1 0 0,1 0 0,0-1 0,0 1-1,0-1 1,-1 1 0,1-1 0,0 0-1,-1 1 1,1-1 0,0 0 0,-1 0 0,1 0-1,-1-1 1,0 1 0,1 0 0,-1 0-1,0-1 1,0 1 0,0-1 0,1 1-1,-2-1 1,1 0 0,0 1 0,1-3 0,4-19-111,0 0 1,-2-1 0,0 0 0,0-24-1,-2 30-214,-2 20 316,1-1 1,-1 0-1,0 1 1,1-1 0,-1 0-1,1 0 1,-1 0-1,1 1 1,0-1-1,-1 0 1,1 0-1,0 0 1,0 0 0,0 0-1,0 0 1,0 0-1,0 0 1,0-1-1,0 1 1,0 0-1,0-1 1,0 1 0,2 0-1,1 0 4,0 1 0,0-1 0,1 0 0,-1 0 0,0-1 0,1 1 0,5-1-1,-2 0 2,-1-1-1,1 1 0,0-1 0,0-1 0,-1 1 0,1-2 0,-1 1 0,8-4 1,-4-1 6,0 0 0,0-1 1,16-15-1,-24 21-20,0-1-1,0 0 1,0 0-1,-1-1 1,1 1 0,-1-1-1,0 1 1,0-1-1,0 0 1,-1 1-1,1-1 1,-1 0 0,0 0-1,0 0 1,1-8-1,-4 13-21,0-1-1,1 1 1,-1-1-1,1 1 1,0 0-1,-1 0 1,1 0-1,0 0 1,-1 0-1,1 0 1,0 0-1,0 0 1,-2 3-1,-6 9 89,1 0 1,1 0-1,0 1 0,1 0 1,0 0-1,1 0 1,1 1-1,0 0 0,1 0 1,0 0-1,2 0 0,-1 0 1,3 25-1,-1-38-77,1 0 1,-1-1-1,1 1 1,-1-1 0,1 1-1,0-1 1,0 1-1,0-1 1,-1 0-1,1 1 1,1-1-1,-1 0 1,0 0-1,0 0 1,0 0-1,1 0 1,-1 0-1,0 0 1,1 0 0,-1 0-1,1 0 1,2 0-1,0 1 175,1-1 0,0 0 0,0 0 0,0 0 0,0 0 0,0-1 1,0 0-1,6 0 0,-6-1-349,0 1 0,0-1 0,0 0 1,0 0-1,0-1 0,0 1 1,0-1-1,4-3 0,-7 4-276,0 0 1,-1 0-1,1 0 0,-1 0 1,1 0-1,-1 0 0,1-1 1,-1 1-1,0 0 0,1-1 1,-1 0-1,0 1 0,0-1 1,0 0-1,0 1 1,-1-1-1,1 0 0,0 0 1,-1 0-1,1-2 0,0-11-7853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00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58 194 6278,'-31'-19'6983,"4"2"3362,27 17-10205,0-1 0,1 1 0,-1-1 0,0 0 0,0 1 0,0-1 0,0 1 0,0-1 0,1 1 0,-1-1 0,0 1 0,1-1 0,-1 0 0,0 1 0,1 0 0,-1-1 0,0 1 0,1-1 0,-1 1 0,1-1 0,-1 1 0,1 0 0,-1-1 0,1 1 0,-1 0 0,1 0 0,0-1 0,-1 1 0,1 0 0,-1 0 0,1 0 0,0 0 0,27-13 290,-24 12-18,29-14 248,-20 8-518,1 0 0,0 2-1,0-1 1,0 2-1,1 0 1,0 0 0,25-2-1,-39 7-141,0-1 1,-1 1-1,1-1 0,0 1 0,0-1 0,0 1 1,-1 0-1,1 0 0,0-1 0,0 1 0,-1 0 1,1 0-1,-1-1 0,1 1 0,-1 0 0,1 0 0,-1 0 1,1 0-1,-1 0 0,0 0 0,0 0 0,1 0 1,-1 0-1,0 0 0,0 0 0,0 0 0,0 0 1,0 0-1,0 0 0,0 0 0,-1 0 0,1 0 1,0 0-1,-1 0 0,1 0 0,-1 1 0,-11 43 41,-33 43 53,33-70-73,2 0 0,1 1 0,0 0-1,1 0 1,-7 27 0,15-46-18,0 0 0,0 1 0,0-1 0,-1 0 0,1 0 0,0 1-1,0-1 1,0 0 0,0 0 0,0 1 0,0-1 0,0 0 0,-1 1 0,1-1 0,0 0 0,0 0-1,0 1 1,0-1 0,0 0 0,0 0 0,0 1 0,0-1 0,1 0 0,-1 1 0,0-1 0,0 0 0,0 0-1,0 1 1,0-1 0,0 0 0,0 0 0,1 1 0,-1-1 0,0 0 0,0 0 0,0 0 0,1 1-1,-1-1 1,0 0 0,0 0 0,1 1 0,10-11 53,9-21-31,-12 13-13,-1-1 0,-1 1 0,-1-2 0,-1 1-1,4-40 1,-5 30-213,12-45 0,-12 79 224,0-1 0,0 0 0,0 0 0,1 0 0,-1 0 0,1-1 0,0 1 0,0-1 0,6 4 0,-3-5-10,1 1-1,0-1 1,0 0 0,0 0 0,0-1 0,0 0 0,0 0 0,0-1 0,0 0 0,0-1 0,0 0 0,0 0 0,0-1 0,0 0 0,0 0 0,0 0 0,-1-1 0,1-1 0,6-3 0,-3 1-24,-1 0 0,1 0 0,-2-1 0,1 0 0,-1 0 0,0-1 1,0-1-1,-1 1 0,-1-2 0,1 1 0,-1-1 0,7-13 0,-14 17-59,-9 13-23,-13 17-22,15-14 211,0 1 0,1-1-1,0 1 1,1 0 0,0 1-1,0-1 1,1 1 0,1 0 0,0 0-1,1 0 1,0 1 0,0 22-1,2-33-82,0-1 0,1 1 0,-1 0 1,1 0-1,-1 0 0,1 0 0,0 0 0,0-1 0,0 1 0,0 0 0,0-1 0,0 1 0,1-1 0,-1 1 0,0-1 0,1 1 1,-1-1-1,1 0 0,0 0 0,-1 0 0,1 0 0,0 0 0,0 0 0,-1 0 0,1-1 0,0 1 0,0-1 0,0 1 0,0-1 1,0 0-1,0 1 0,0-1 0,0 0 0,0 0 0,0-1 0,0 1 0,3-1 0,0 1-375,1-1 0,-1 0-1,1 0 1,-1 0 0,0-1-1,0 1 1,0-1 0,0-1 0,0 1-1,0-1 1,0 1 0,-1-1 0,6-5-1,-7 4-1386,1 0-1,-1-1 1,0 0-1,0 0 1,0 0-1,3-8 1,2-14-11853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0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 1890,'0'0'26905,"28"-18"-46699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01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18802,'0'0'1388,"-2"12"491,-22 84 1439,6-29-1705,3 0-1,3 1 1,-5 110 0,17-178-1612,0 1 1,0 0-1,0 0 0,0-1 1,0 1-1,0 0 0,0-1 0,0 1 1,0 0-1,0-1 0,0 1 1,1 0-1,-1-1 0,0 1 0,1-1 1,-1 1-1,0 0 0,1-1 0,-1 1 1,1-1-1,-1 1 0,0-1 1,1 1-1,0-1 0,-1 0 0,1 1 1,-1-1-1,1 1 0,-1-1 1,2 1-1,21-5 3,23-24-672,15-35-1965,-50 50 2039,0 1 0,0 0-1,1 0 1,0 2 0,21-15 0,-32 24 603,0 1 0,-1-1 0,1 1-1,-1-1 1,1 1 0,0 0 0,-1-1 0,1 1 0,0 0 0,-1 0 0,1-1 0,0 1 0,-1 0 0,1 0 0,0 0 0,0 0 0,-1 0 0,1 0 0,0 0 0,0 0 0,-1 0 0,1 0 0,0 0 0,-1 1 0,1-1-1,0 0 1,-1 1 0,1-1 0,0 0 0,-1 1 0,1-1 0,-1 0 0,2 2 0,-1 0 44,0-1 0,0 1 0,-1 0 0,1 0 1,0 0-1,-1 0 0,0 0 0,1 0 0,-1 0 0,0 0 0,0 0 0,0 2 0,0 5 253,-1 0 0,0-1 0,-1 1-1,0-1 1,-3 10 0,0-8-9,0-1-1,0-1 1,-1 1-1,0-1 1,0 0-1,-1 0 1,0-1 0,-14 11-1,16-13-135,-1-1 0,0 0 0,0 0 0,0-1 0,0 1 0,-1-2 0,1 1 0,-1-1-1,0 0 1,1 0 0,-1 0 0,0-1 0,-9 0 0,15-1-246,0 0 0,0 0 1,0 0-1,0 0 0,0 0 0,0 0 0,0-1 0,0 1 1,0 0-1,0-1 0,0 1 0,0-1 0,0 1 0,0-1 1,0 1-1,0-1 0,1 0 0,-1 1 0,0-1 1,0 0-1,1 0 0,-1 0 0,0 1 0,1-1 0,-1 0 1,1 0-1,-1 0 0,1 0 0,-1 0 0,1-2 1,-3-35-6006,3 27 3849,0-13-7523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37.23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40 0,'0'11,"0"16,0 13,-3 12,-2 12,0 6,-3 3,0-8,2-10,1-12,6-12,2-9,5-7,4-6,5-5,2-4,3 0,-4-2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02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88 315 12460,'0'0'13858,"-8"6"-12790,1 0-900,0 0-1,0 1 1,1-1 0,0 1-1,0 1 1,1-1 0,0 1-1,1 0 1,-1 0 0,1 1-1,1-1 1,0 1 0,0-1 0,0 1-1,1 0 1,-1 14 0,3-22-163,0 0 1,0 0-1,0 0 1,0 0 0,0 0-1,0-1 1,0 1-1,1 0 1,-1 0-1,0 0 1,0 0 0,1 0-1,-1 0 1,1 0-1,-1 0 1,1-1 0,-1 1-1,1 0 1,-1 0-1,1-1 1,0 1-1,-1 0 1,1-1 0,0 1-1,0-1 1,-1 1-1,2 0 1,1 0-1,-1 0 0,1-1 1,-1 1-1,1-1 0,-1 0 0,0 1 0,1-1 1,-1 0-1,1-1 0,3 1 0,3-2 0,0 0 1,0 0-1,-1-1 0,1 0 1,9-5-1,6-6-164,-1-1 0,40-33 0,-54 41 116,-1-1 1,1 0-1,-2 0 1,1-1-1,-1 0 1,-1 0-1,1-1 1,-2 0-1,8-17 1,-24 56-235,-12 39 266,22-63 32,0-1 1,0 1 0,0 0 0,1 0 0,0 0-1,-1-1 1,2 1 0,-1 0 0,1 0 0,-1 0-1,3 6 1,-2-9-8,0-1 0,0 0-1,0 0 1,0 1 0,0-1 0,1 0-1,-1 0 1,0 0 0,0 0-1,1 0 1,-1-1 0,1 1 0,-1 0-1,1-1 1,-1 1 0,1-1-1,-1 1 1,1-1 0,0 0 0,-1 0-1,1 1 1,-1-1 0,1 0-1,0 0 1,-1-1 0,1 1 0,0 0-1,-1-1 1,1 1 0,2-1-1,3-1 12,1-1 0,0 1 0,-1-1 0,15-7 0,4-7-4,-1-1-1,0-1 0,-2 0 1,0-2-1,-1-1 0,35-46 1,-45 52-55,0-1 1,-1-1 0,-1 0 0,0 0 0,-2-1-1,0 0 1,-1 0 0,-1-1 0,-1 0-1,0 0 1,1-25 0,-9 31-153,-8 18 126,-9 21 44,1 7 27,1 1 1,2 1-1,-18 53 0,28-68 87,1 0 0,0 1 1,2-1-1,0 1 0,1 0 0,1 0 1,1 0-1,3 26 0,-2-42-74,0 1 0,0-1-1,1 0 1,-1 0 0,1 0-1,0 0 1,1 0 0,-1 0-1,0 0 1,1-1 0,3 5 0,-4-7-16,-1 1 1,0-1 0,1 0-1,-1 1 1,1-1-1,-1 0 1,1 0 0,0 0-1,0 0 1,-1 0 0,1 0-1,0 0 1,0-1 0,0 1-1,0-1 1,0 1 0,0-1-1,0 0 1,0 0-1,0 0 1,0 0 0,0 0-1,0 0 1,0 0 0,0-1-1,3 0 1,-4 0-4,1 0-1,-1 0 1,0-1-1,0 1 1,1 0 0,-1 0-1,0-1 1,0 1-1,0 0 1,-1-1 0,1 1-1,0-1 1,0 1 0,-1-1-1,1 0 1,-1 1-1,1-1 1,-1 0 0,0 1-1,0-1 1,0-1-1,1-44 0,-2 33 3,2-15-78,1 21-16,-2 0-1,1 0 1,-1 0-1,0 0 1,-1 1-1,0-1 1,0 0-1,-1 0 1,0 1-1,0-1 1,-7-14-1,9 22 83,0-1 0,0 1 1,0-1-1,-1 1 0,1 0 0,0-1 0,0 1 1,-1-1-1,1 1 0,0 0 0,0-1 0,-1 1 1,1 0-1,0-1 0,-1 1 0,1 0 0,-1 0 1,1-1-1,0 1 0,-1 0 0,1 0 0,-1 0 1,1-1-1,-1 1 0,1 0 0,-1 0 0,1 0 1,-1 0-1,1 0 0,0 0 0,-1 0 0,1 0 1,-1 0-1,1 0 0,-2 1 0,-5 15-5,6-11 26,1-1 1,-1 0-1,1 0 0,0 1 0,0-1 0,1 0 0,-1 1 1,2 3-1,0-5-4,1 0 0,0-1 1,0 1-1,-1-1 1,1 0-1,1 0 0,-1 0 1,0 0-1,0-1 1,1 1-1,-1-1 0,1 0 1,-1 0-1,1 0 0,0 0 1,-1-1-1,1 1 1,0-1-1,-1 0 0,1 0 1,0 0-1,-1-1 1,1 1-1,4-2 0,-3-2-312,6-1-1322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03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23 176 4933,'-14'5'11204,"7"6"-5740,6-9-5328,1-1-1,0 0 1,-1 0 0,1 0 0,0 1-1,0-1 1,0 0 0,0 0 0,0 1-1,1-1 1,-1 0 0,0 0 0,0 0 0,1 1-1,-1-1 1,1 0 0,-1 0 0,1 0-1,-1 0 1,1 0 0,0 0 0,-1 0-1,1 0 1,0 0 0,0 0 0,0 0-1,0-1 1,0 1 0,0 0 0,0-1 0,0 1-1,0 0 1,2 0 0,6 0 17,1 0 0,-1 0 0,1-1 0,-1 0 1,0-1-1,1 0 0,-1 0 0,1-1 0,-1 0 0,0-1 1,0 0-1,0 0 0,-1-1 0,1 0 0,14-10 0,-4 2-132,0-1-1,-1-1 1,-1 0-1,0-1 0,23-27 1,-37 38-10,0 1 0,0-1 0,-1 0 1,1 0-1,-1 0 0,0 0 0,0 0 0,0 0 0,-1-1 1,1 1-1,1-9 0,-3 12-8,0 0 1,0 0-1,0 0 1,-1 0-1,1 0 1,0 0-1,0 0 0,0 0 1,-1 1-1,1-1 1,-1 0-1,1 0 1,0 0-1,-1 0 1,1 1-1,-1-1 0,0 0 1,1 1-1,-1-1 1,0 0-1,1 1 1,-2-2-1,0 1-3,-1 0-1,1 1 1,0-1 0,0 0-1,-1 1 1,1-1-1,0 1 1,-1 0 0,1-1-1,-1 1 1,1 1 0,-4-1-1,-2 2 2,0 0 0,1 0 0,-1 1 0,1 0 0,-1 0 0,1 0 0,0 1 0,0 1 0,1-1 0,-1 1 0,1 0 0,0 0 0,0 1 0,1 0 0,-1 0 0,1 0 0,-6 11 0,3-5 31,1 0 0,0 0 1,0 1-1,1-1 1,1 2-1,0-1 0,1 0 1,1 1-1,-3 17 1,6-28-23,-1-1 1,1 1 0,0-1-1,0 1 1,0-1-1,0 0 1,1 1 0,-1-1-1,1 1 1,0-1-1,-1 0 1,1 1 0,0-1-1,0 0 1,0 0-1,1 0 1,-1 0-1,0 0 1,1 0 0,0 0-1,-1 0 1,1-1-1,3 3 1,-1-1-25,0-1 0,1 0 1,-1 0-1,1-1 0,-1 1 0,1-1 0,0 0 1,-1 0-1,1-1 0,0 1 0,6-1 0,8-1-599,0-1-1,-1 0 1,1-2-1,-1 0 1,24-8-1,-2-4-3126,0-1-1,47-28 1,-34 13-1465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03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10410,'0'0'9171,"-12"1"-7831,-1 1-934,1 0 0,-1 1 0,1 0 0,-1 1 0,-13 7 0,22-10-226,-1 1 0,1 0 1,0 0-1,0 0 0,0 1 0,1-1 0,-1 1 1,0 0-1,1 0 0,0 0 0,0 0 1,0 1-1,0-1 0,0 1 0,1 0 1,-1 0-1,1 0 0,0 0 0,0 0 0,1 1 1,-3 6-1,4-10-174,0 0 1,1 0-1,-1 0 0,0 0 1,0 0-1,0 0 1,1 0-1,-1-1 0,1 1 1,-1 0-1,0 0 1,1 0-1,0 0 0,-1-1 1,1 1-1,-1 0 1,1-1-1,0 1 0,-1 0 1,1-1-1,0 1 1,0-1-1,0 1 0,-1-1 1,1 0-1,0 1 1,0-1-1,0 0 1,0 1-1,0-1 0,0 0 1,0 0-1,1 0 0,39 3-58,-32-3 10,-2 1-51,78 6-1484,-79-6 1533,-1 0 0,0 0 0,0 0 0,0 1 0,0 0 0,-1 0 0,1 0 0,0 0 0,-1 1 0,0 0 1,1 0-1,-1 0 0,7 7 0,-10-8 125,0-1 0,0 1 0,-1-1 0,1 1 0,0-1 0,0 1 0,-1 0 0,1-1 0,-1 1 0,1 0 0,-1-1 0,0 1 0,0 0 0,0 0 0,0 0 0,0-1 0,0 1 0,0 0 0,-1 0 0,1-1 0,0 1 0,-1 0 0,0-1 0,1 1 0,-1 0 0,0-1 0,0 1 0,0-1 0,0 1 0,0-1 0,0 0 0,0 1 0,0-1 0,-1 0 0,1 0 0,-1 0 0,1 0 0,0 0 0,-4 2 0,-6 4 377,-1 0 0,0-1-1,-23 9 1,34-15-463,-10 5 47,-4 2-85,0-1 0,0-1-1,0 0 1,-1-1 0,0 0 0,0-1-1,0-1 1,-23 0 0,37-6-5185,4-8-1171,3-9-7913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07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14830,'0'0'10431,"1"12"-10297,-1-6-174,1 5 123,0-1 0,0 1 0,1 0 0,0-1 0,5 16 0,-6-24-60,0-1 0,-1 1 0,1-1 1,0 0-1,0 1 0,0-1 1,0 0-1,0 1 0,0-1 0,0 0 1,0 0-1,0 0 0,1 0 0,-1 0 1,0 0-1,1 0 0,-1 0 0,1-1 1,2 2-1,-2-2-4,1 0 0,-1 0-1,0 0 1,1 0 0,-1-1 0,0 1 0,1-1 0,-1 0-1,0 1 1,0-1 0,1 0 0,-1 0 0,0-1 0,0 1 0,0 0-1,0-1 1,0 1 0,2-3 0,16-15 44,0-1 0,-1-1 0,30-44 0,-11 13-32,-35 85-15,-12 16 187,4-26 69,1 1 0,-1 32 0,6-55-258,-1-1-1,0 1 0,0-1 0,0 0 0,1 1 0,-1-1 0,0 1 0,1-1 0,-1 0 0,0 1 0,1-1 0,-1 0 0,0 1 0,1-1 0,-1 0 0,1 0 0,-1 0 0,1 1 0,-1-1 0,0 0 0,1 0 0,-1 0 0,1 0 0,-1 0 0,1 0 0,-1 0 0,1 1 0,-1-2 0,1 1 0,-1 0 0,1 0 0,-1 0 0,1 0 0,-1 0 0,1 0 1,-1 0-1,0-1 0,1 1 0,-1 0 0,1 0 0,-1-1 0,1 1 0,-1 0 0,0 0 0,1-1 0,23-12 140,3-11-50,33-36 1,-37 36-84,2 0 0,26-20 0,-50 44-21,-1-1 0,0 1-1,1 0 1,-1-1 0,0 1-1,1 0 1,-1 0 0,0-1 0,1 1-1,-1 0 1,0 0 0,1 0 0,-1 0-1,1-1 1,-1 1 0,1 0-1,-1 0 1,0 0 0,1 0 0,-1 0-1,1 0 1,-1 0 0,1 0 0,-1 0-1,0 0 1,1 0 0,-1 0-1,1 1 1,-1-1 0,1 0 0,-1 0-1,0 0 1,1 1 0,-1-1 0,0 0-1,1 0 1,-1 1 0,0-1-1,1 0 1,-1 1 0,1 0 0,4 23 21,-10 33 24,-1-26-55,3-21-310,1 0-1,0 0 1,1 0 0,-1 19-1,3-28 175,-1-1-1,0 0 1,0 1-1,0-1 1,1 0-1,-1 1 0,0-1 1,0 0-1,1 1 1,-1-1-1,0 0 1,1 1-1,-1-1 1,0 0-1,1 0 1,-1 0-1,0 1 0,1-1 1,-1 0-1,1 0 1,-1 0-1,0 0 1,1 0-1,-1 0 1,1 1-1,-1-1 1,0 0-1,1 0 1,-1 0-1,1-1 0,-1 1 1,1 0-1,-1 0 1,0 0-1,1 0 1,-1 0-1,1-1 1,18-5-5564,-1-11-3108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08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131 266 14606,'0'0'2504,"-12"6"-65,-3 2-1569,0 1 0,0 1 0,-15 13 0,26-21-676,1 1 0,0 0-1,0 0 1,-1 0-1,2 0 1,-1 0 0,0 1-1,1-1 1,-1 1-1,1 0 1,0 0 0,1 0-1,-1 0 1,0 0-1,1 0 1,0 0-1,0 0 1,0 0 0,1 1-1,0-1 1,-1 0-1,2 7 1,0-10-181,0 0 0,-1 0 0,1 0 0,0 0 0,0 0 0,1 0 0,-1 0 0,0 0 0,0 0 0,0-1 0,1 1 0,-1 0 0,0-1 0,1 1 0,-1-1 0,0 0 0,1 1 0,-1-1 0,1 0 0,-1 0 0,1 0 0,-1 0 0,0 0 0,1 0 0,-1 0 0,1 0 0,-1-1 0,1 1 0,-1 0 0,2-1 0,45-13 96,-34 8-101,-1-2-1,-1 0 1,1 0-1,-1-1 1,-1 0-1,20-21 1,-26 24 1,0 0 1,0 0-1,0 0 0,-1-1 1,0 1-1,0-1 0,0 0 1,-1 0-1,0-1 0,-1 1 0,1-1 1,-1 1-1,-1-1 0,2-12 1,-5 21-10,1-1 0,-1 1 1,1 0-1,0-1 1,-1 1-1,1 0 0,0 0 1,0 0-1,0 0 0,-1 0 1,1 0-1,0 1 1,-1 1-1,-4 7 42,0 0-1,0 1 1,1 0 0,0 0 0,1 0-1,0 1 1,1 0 0,0 0 0,1-1-1,-1 23 1,3-33-34,0 0-1,0 0 1,0-1-1,0 1 1,0 0-1,0 0 1,0 0-1,0-1 0,1 1 1,-1 0-1,0 0 1,1-1-1,-1 1 1,0 0-1,1-1 1,-1 1-1,1 0 1,-1-1-1,1 1 1,0-1-1,-1 1 1,1-1-1,-1 1 1,1-1-1,0 1 1,0-1-1,-1 1 1,1-1-1,0 0 1,-1 0-1,2 1 1,32-3 101,-23-1-84,1 0 0,-1-1 0,17-9 0,0-3 9,-1-2 1,-1 0 0,0-2 0,-2-1 0,23-24 0,-32 29-47,-1-1 0,-1 0 0,0-1 0,-1-1 0,-1 1 0,0-2 0,-2 0 0,9-24 0,-17 41-14,0-1 0,0 1-1,-1 0 1,1 0 0,-1-1 0,1 1 0,-1 0 0,0-1-1,-1-4 1,1 7 22,0 1 0,0 0 0,0-1 0,-1 1-1,1 0 1,0-1 0,0 1 0,0 0 0,0 0 0,-1-1-1,1 1 1,0 0 0,0 0 0,0-1 0,-1 1 0,1 0 0,0 0-1,0 0 1,-1-1 0,1 1 0,0 0 0,-1 0 0,1 0-1,0 0 1,-1 0 0,1 0 0,0-1 0,-1 1 0,1 0-1,0 0 1,-1 0 0,1 0 0,-19 11-35,-1 8 142,2 1 0,0 1-1,2 1 1,0 0 0,1 1 0,2 0 0,-13 30-1,24-49-81,0 0 0,1 0-1,-1 0 1,1 0-1,0 0 1,0 0 0,1 0-1,-1 0 1,1 1-1,0-1 1,0 0 0,1 5-1,0-7-17,-1 0 0,1 0-1,0 0 1,0-1-1,0 1 1,0 0 0,0-1-1,0 1 1,1-1 0,-1 1-1,0-1 1,1 0 0,-1 1-1,1-1 1,0 0-1,-1 0 1,1 0 0,0 0-1,0-1 1,-1 1 0,1 0-1,0-1 1,0 1-1,0-1 1,0 1 0,0-1-1,2 0 1,7 1 0,-1 0 1,0 0-1,0-2 0,1 1 1,-1-1-1,0 0 0,0-1 0,0 0 1,0-1-1,0 0 0,0-1 1,-1 0-1,1 0 0,-1-1 1,13-9-1,-12 7-6,-1-1 1,0-1 0,-1 1-1,1-1 1,-2-1-1,1 1 1,-1-1-1,-1-1 1,0 1 0,0-1-1,-1 0 1,7-23-1,-11 32 4,-1 1 0,1-1 0,0 0 0,-1 0 0,0 0 0,1 0 0,-1 0 0,0 1-1,0-1 1,0 0 0,0 0 0,0 0 0,0 0 0,-2-4 0,2 6-2,0 0 1,-1-1-1,1 1 0,-1 0 1,1-1-1,-1 1 0,1 0 1,-1 0-1,1-1 1,-1 1-1,1 0 0,-1 0 1,1 0-1,-1 0 0,1-1 1,-1 1-1,1 0 1,-1 0-1,1 0 0,-1 0 1,1 0-1,-1 0 0,1 1 1,-1-1-1,1 0 1,-1 0-1,0 0 0,1 0 1,-1 1-1,1-1 0,-1 1 1,-4 1-9,0 1 0,0 0 0,0 1 1,1-1-1,-1 1 0,1 0 0,0 0 1,-4 5-1,-1 4 9,0 0 1,1 0-1,-9 19 0,15-27 4,-1 0 0,1 0 0,1 0 0,-1 1 0,1-1 0,0 1 0,0-1 0,0 1 0,1-1 0,0 1 0,0 0 0,2 10 0,-1-14-95,1 1 1,-1-1-1,1 1 0,0-1 0,0 0 0,0 1 0,0-1 0,0 0 1,0 0-1,1 0 0,-1-1 0,1 1 0,-1-1 0,1 1 0,0-1 1,-1 0-1,1 0 0,0 0 0,0 0 0,0 0 0,0-1 0,0 1 1,0-1-1,5 0 0,7 1-2212,0 0 0,0-1 0,22-3 0,7-6-9692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09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15695,'0'0'3043,"0"2"-769,-2 20-160,-10 10-449,-2 9-255,-4 11 191,-1 7-544,-4 5-224,-1 2-96,1-2-161,1-5-255,4-5-257,7-8-32,8-8-160,3-8-1058,0-11-1344,5-11-2499,4-8-3587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10.6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12300,'0'0'7062,"-9"11"-5818,2-3-1018,1 0 0,0 1 1,1 0-1,0 0 0,0 0 0,1 0 0,0 1 0,1-1 1,0 1-1,-3 16 0,-29 176 3552,-13 100-963,49-244-2692,1-53-84,0-7-7,2-29-13,-2-16-598,-3 1-1,-1-1 0,-3 1 0,-18-83 1,21 120 429,3 12 144,0 0-1,0 0 1,0 0 0,0 0-1,0 0 1,1-1 0,-1 1-1,1 0 1,0 0 0,0-1-1,0 0 1,0 1-1,0-1 1,1 0 0,-1 0-1,1 0 1,-1 0 0,1 0-1,0-1 1,0 1 0,-1-1-1,1 0 1,0 0 0,0 0-1,1 0 1,3 1 0,2 0 34,0-1-1,0 1 1,0-1 0,1-1 0,-1 1 0,0-2 0,0 1 0,11-3 0,-8-1-13,0 0 1,-1-1-1,1 0 0,-1-1 1,-1 0-1,1-1 0,-1 0 1,0 0-1,0-1 0,13-15 1,-16 17-5,-1-1-1,0 0 1,0 0 0,-1-1 0,1 1 0,-2-1 0,1 0-1,-1-1 1,0 1 0,-1-1 0,0 0 0,0 0-1,-1 0 1,2-16 0,-4 24-10,0 1 0,0-1-1,0 1 1,0-1 0,0 1 0,0-1-1,0 1 1,0-1 0,-1 1 0,1 0 0,0-1-1,0 1 1,0-1 0,-1 1 0,1 0-1,0-1 1,0 1 0,-1-1 0,1 1-1,0 0 1,-1 0 0,1-1 0,-1 1 0,1 0-1,0-1 1,-1 1 0,1 0 0,-1 0-1,1 0 1,-1 0 0,1-1 0,0 1-1,-1 0 1,1 0 0,-1 0 0,1 0-1,-1 0 1,1 0 0,-1 0 0,1 0 0,-1 0-1,1 0 1,-1 1 0,1-1 0,0 0-1,-1 0 1,1 0 0,-1 0 0,1 1-1,0-1 1,-1 0 0,1 0 0,-1 1-1,-24 16 18,6 11 98,1 0-1,1 1 1,1 0 0,2 1-1,-16 47 1,28-72-35,0 1 0,0 0 1,0 0-1,0 1 0,1-1 1,0 0-1,1 0 0,-1 9 0,1-14-68,0 0-1,1 0 0,-1 0 0,0 0 1,1 0-1,-1 0 0,0 0 0,1 0 1,-1 0-1,1 0 0,0 0 0,-1 0 0,1 0 1,0 0-1,0 0 0,-1 0 0,1-1 1,0 1-1,2 1 0,-1-1-9,0 0-1,0-1 1,1 1-1,-1 0 1,0-1-1,1 0 1,-1 1-1,0-1 1,1 0-1,-1 0 1,1 0-1,3-2 1,6 0 6,-1-1 0,0-1 0,1 0 0,-2-1 0,1 0 1,-1-1-1,1 0 0,-2 0 0,1-1 0,12-11 0,4-6-83,-1 0-1,27-36 1,16-37 37,-92 159 29,18-52 45,2 0 1,-1 1 0,1-1-1,1 1 1,0 0-1,0 0 1,1-1 0,1 2-1,0-1 1,1 21-1,0-31-30,1 0-1,-1 0 1,1 0-1,-1 0 1,1-1-1,0 1 0,0 0 1,-1 0-1,1 0 1,0-1-1,0 1 1,0 0-1,0-1 1,0 1-1,0-1 0,0 1 1,0-1-1,0 0 1,0 1-1,0-1 1,0 0-1,0 0 0,1 1 1,-1-1-1,0 0 1,0 0-1,0 0 1,0-1-1,0 1 1,0 0-1,0 0 0,1-1 1,-1 1-1,0 0 1,0-1-1,0 1 1,1-2-1,42-16 64,44-52-31,-64 49-168,53-35 0,-77 55 124,0 1-1,0 0 0,0 0 0,1 0 0,-1 0 0,0-1 0,0 1 0,0 0 0,1 0 0,-1 0 0,0 0 0,0 0 0,1 0 0,-1 0 0,0 0 0,0 0 0,0 0 1,1-1-1,-1 1 0,0 0 0,0 0 0,1 1 0,-1-1 0,0 0 0,0 0 0,1 0 0,-1 0 0,0 0 0,0 0 0,1 0 0,-1 0 0,0 0 0,0 0 0,0 1 1,1-1-1,-1 0 0,0 0 0,0 0 0,0 0 0,1 1 0,-1-1 0,0 0 0,0 0 0,0 0 0,0 1 0,0-1 0,0 0 0,1 0 0,-1 1 0,0-1 0,0 0 1,0 1-1,-1 20-60,-13 28 125,13-46-79,1-1 24,-1-1 1,0 1 0,1-1-1,-1 1 1,1-1 0,0 1-1,-1 0 1,1-1 0,0 1-1,0-1 1,0 1 0,0 0-1,0-1 1,0 1 0,1 0-1,-1-1 1,0 1 0,1-1-1,1 3 1,-2-3-1,1-1 0,0 1 0,0-1 0,0 1 0,0-1 0,0 0 0,-1 1 0,1-1 0,0 0 0,0 0 0,0 0 0,0 0 0,0 0 0,0 0 0,0 0 0,0 0 0,0 0 0,0 0 0,0 0 0,-1-1 0,1 1 0,0 0 1,2-1-1,8-4 18,0-1 1,0 0-1,16-12 1,-25 17-26,63-50-22,-46 35 10,1 0 0,0 2 0,26-15 0,-41 32-43,-5 9 61,-7 11 15,-1-7-45,5-12-12,0 0 1,1 0 0,0 0-1,0 0 1,0 1 0,1-1-1,0 1 1,-1-1 0,1 1-1,0 9 1,4-13-744,0-1 0,0 1 0,0-1 0,0 0 0,0 0 0,0 0 0,0 0 0,0-1 0,0 1-1,0-1 1,3-1 0,18-9-3622,0-6-2338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11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138 333 13773,'0'0'5648,"-9"4"-3614,0 0-1643,0 1 1,0 0-1,0 1 1,1 0-1,0 0 1,0 1-1,0 0 1,1 0-1,0 1 1,1 0-1,-1 0 1,2 1-1,-1-1 1,1 1-1,1 1 1,-1-1-1,-4 16 1,9-24-385,0 0 1,0 0-1,0 0 0,0-1 1,0 1-1,1 0 1,-1 0-1,0 0 1,0 0-1,1-1 1,-1 1-1,0 0 1,1 0-1,-1-1 1,1 1-1,-1 0 1,1-1-1,-1 1 0,1 0 1,-1-1-1,1 1 1,0-1-1,-1 1 1,1-1-1,0 1 1,-1-1-1,1 1 1,0-1-1,0 0 1,0 0-1,-1 1 0,1-1 1,0 0-1,0 0 1,0 0-1,-1 0 1,1 0-1,0 0 1,0 0-1,0 0 1,0 0-1,0 0 1,-1 0-1,2-1 1,41-6-61,-30 2-9,0-1 0,-1 0 0,1-1 0,-1 0 0,0-1 0,-1 0 1,0-1-1,0 0 0,-1-1 0,0 0 0,-1-1 0,0 0 0,-1 0 1,0-1-1,0 0 0,10-25 0,-32 63-396,9-19 547,0 0 0,1 1 0,0-1 0,0 1 0,1 0 0,0 0 0,0 0 0,1 0 0,0 1 0,0-1 0,1 1 0,0 8 0,2-16-83,-1 0 0,1 0 0,0 0-1,0 0 1,-1 0 0,1 0 0,0-1-1,0 1 1,0 0 0,0-1 0,0 1 0,0-1-1,0 1 1,0-1 0,0 1 0,0-1-1,0 0 1,0 1 0,1-1 0,-1 0-1,0 0 1,0 0 0,0 0 0,0 0 0,0 0-1,1 0 1,-1 0 0,0-1 0,0 1-1,0 0 1,0-1 0,0 1 0,2-2 0,41-12 37,-19-1-26,0 0-1,-1-2 0,0 0 0,-2-2 0,0 0 0,-1-1 1,26-34-1,-35 40-81,-1-2 0,-1 1 0,0-1 0,-1 0 0,-1-1 0,0 0 0,-2-1 0,0 1 0,0-1 0,-2 0 0,0-1 0,2-30 0,-6 49 62,0-1 0,0 0 0,0 0-1,0 0 1,1 1 0,-1-1 0,0 0 0,0 0 0,0 0-1,-1 1 1,1-1 0,0 0 0,0 0 0,0 0-1,-1 1 1,1-1 0,0 0 0,-1 0 0,1 1 0,0-1-1,-1 0 1,1 1 0,-1-1 0,1 1 0,-1-1 0,0 0-1,1 1 1,-1-1 0,1 1 0,-1-1 0,0 1-1,1 0 1,-1-1 0,0 1 0,0 0 0,1-1 0,-1 1-1,0 0 1,0 0 0,0 0 0,1 0 0,-1 0-1,0 0 1,0 0 0,0 0 0,1 0 0,-1 0 0,0 0-1,0 0 1,-1 1 0,-1 0-2,0 0 0,0 1 0,0-1-1,0 1 1,0 0 0,0 0 0,0 0 0,1 0 0,-1 0-1,-3 5 1,-8 14 257,0 0 0,2 0-1,1 2 1,1-1 0,1 1 0,0 1-1,2-1 1,1 1 0,1 1-1,1-1 1,1 1 0,0 43 0,4-66-258,-1 1 0,1-1 1,0 1-1,0 0 0,0-1 1,0 1-1,0-1 0,0 0 1,1 1-1,-1-1 1,1 0-1,0 0 0,-1 0 1,1 0-1,0 0 0,0 0 1,0 0-1,1-1 0,-1 1 1,0-1-1,1 0 0,-1 0 1,0 1-1,1-2 0,0 1 1,-1 0-1,3 0 0,38 3-2551,-40-5 1703,1 1 0,0-1 1,-1 0-1,1 0 0,-1 0 1,1 0-1,-1-1 0,6-2 1,16-17-9541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11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68 224 9705,'0'0'15407,"8"0"-14179,4-2-980,0 0 1,0-1 0,-1 0 0,1-1-1,-1 0 1,0-1 0,0 0 0,-1-1 0,20-13-1,-16 9-193,0-1 0,0 0 0,-1-2 0,-1 1 0,0-1 0,16-24 0,-26 34-51,0 1 0,-1 0 0,0-1 0,1 1 0,-1-1 0,0 0 0,0 1 0,0-1 0,-1 0 0,1 0 0,-1 0 0,0 1 0,1-6 0,-2 7-3,1 0 0,0 0 0,-1 0 1,1 0-1,-1-1 0,1 1 0,-1 0 0,0 0 1,0 0-1,1 0 0,-1 1 0,0-1 0,0 0 1,0 0-1,0 0 0,0 1 0,0-1 1,0 0-1,0 1 0,0-1 0,0 1 0,0-1 1,0 1-1,-1 0 0,1-1 0,0 1 0,0 0 1,0 0-1,-1 0 0,1 0 0,0 0 1,-2 0-1,-9 0 6,0 1 1,-1 1 0,1 0 0,0 1 0,0 0-1,0 0 1,0 1 0,0 1 0,1 0-1,0 1 1,0 0 0,0 1 0,1 0-1,0 0 1,-13 14 0,13-13 5,1 0 0,1 1 1,0 0-1,0 1 0,1 0 0,0 0 1,0 0-1,1 1 0,1 0 0,0 0 1,0 0-1,1 1 0,1 0 1,0 0-1,-3 23 0,6-33-5,0 1 0,1 0 1,-1-1-1,1 1 0,-1 0 0,1-1 0,0 1 0,0 0 1,0-1-1,0 0 0,0 1 0,1-1 0,-1 0 1,1 1-1,-1-1 0,1 0 0,0 0 0,0 0 0,0 0 1,0-1-1,0 1 0,0-1 0,1 1 0,-1-1 0,1 0 1,-1 1-1,1-1 0,-1-1 0,1 1 0,-1 0 1,1-1-1,3 1 0,12 2-13,-1-1 0,1 0 0,33-3 0,-34 1-37,8-1-698,1-1-1,32-6 1,12-13-5260,-25 0-2819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15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13997,'0'0'3774,"-7"13"-3042,-11 30 342,3 0 0,1 1 0,2 1 0,-7 49 0,18-83-889,-3 10 169,0 0 0,2 0 0,1 0 0,0 1 1,2-1-1,3 22 0,-4-41-342,1 0 1,-1 0-1,1 0 0,0 0 1,-1-1-1,1 1 0,0 0 0,0 0 1,0 0-1,1-1 0,-1 1 0,0-1 1,1 1-1,-1-1 0,1 1 1,-1-1-1,1 0 0,-1 0 0,1 0 1,0 0-1,0 0 0,0 0 1,0 0-1,-1-1 0,1 1 0,0-1 1,0 1-1,0-1 0,0 0 1,0 1-1,0-1 0,0 0 0,0-1 1,0 1-1,0 0 0,0 0 1,0-1-1,0 1 0,0-1 0,4-1 1,2-1 7,1-1-1,-1 1 1,0-1 0,-1-1 0,1 1-1,-1-1 1,14-12 0,-5-1-177,-1 0 0,0-1 0,-1 0-1,-1-1 1,-1-1 0,-1 0 0,-1 0 0,8-24-1,-19 55 259,0 0 0,1 0-1,0 0 1,1 0 0,0 0-1,3 11 1,-3-18-90,-1-1 0,1 1-1,-1 0 1,1-1 0,0 0 0,0 1-1,0-1 1,1 0 0,-1 1-1,0-1 1,1 0 0,0 0 0,-1 0-1,1 0 1,0 0 0,0-1 0,0 1-1,0 0 1,0-1 0,0 0 0,1 1-1,-1-1 1,0 0 0,1 0 0,-1 0-1,1 0 1,-1-1 0,1 1 0,-1-1-1,1 0 1,-1 1 0,1-1 0,0 0-1,-1 0 1,1-1 0,-1 1 0,1-1-1,0 1 1,-1-1 0,1 0-1,3-2 1,4 0-3,-1-1 1,0 0-1,-1-1 0,1 0 1,-1-1-1,0 1 0,0-1 0,0-1 1,11-12-1,-13 12-18,-1 0-1,0 0 1,-1 0 0,1 0-1,-1-1 1,0 1 0,-1-1-1,0 0 1,-1 0 0,1-1-1,-1 1 1,-1 0 0,0-1-1,1-13 1,-2 21 11,0 0-1,0 1 0,0-1 1,0 0-1,0 0 1,0 1-1,0-1 1,0 0-1,0 0 1,-1 1-1,1-1 0,0 0 1,0 0-1,-1 1 1,1-1-1,0 0 1,-1 1-1,1-1 1,-1 1-1,1-1 0,-1 0 1,1 1-1,-1-1 1,1 1-1,-1-1 1,0 1-1,1 0 1,-1-1-1,0 1 0,1-1 1,-1 1-1,0 0 1,1 0-1,-1-1 1,0 1-1,0 0 0,1 0 1,-1 0-1,0 0 1,0 0-1,1 0 1,-1 0-1,0 0 1,0 0-1,1 0 0,-1 1 1,0-1-1,0 0 1,1 0-1,-1 1 1,0-1-1,1 0 1,-1 1-1,0-1 0,1 1 1,-1 0-1,-3 1-1,0 0-1,0 0 1,0 1-1,1 0 0,-1-1 1,1 1-1,0 0 0,-6 7 1,1 2 36,1 0 0,0 1 1,1 0-1,1 0 0,0 0 1,0 1-1,1 0 0,1 0 1,0 0-1,1 0 0,1 0 1,0 15-1,1-27-29,1-1 0,-1 0 0,1 0 1,-1 0-1,1 1 0,0-1 0,-1 0 1,1 0-1,0 0 0,0 0 0,0 0 0,0 0 1,0-1-1,0 1 0,0 0 0,0 0 0,0-1 1,0 1-1,0 0 0,0-1 0,1 1 0,-1-1 1,0 0-1,0 1 0,1-1 0,-1 0 1,0 0-1,0 0 0,1 0 0,-1 0 0,0 0 1,3 0-1,45-8-78,-30 0-233,-1-1-1,0-1 1,-1 0-1,0-2 1,0 0-1,-2 0 1,25-25-1,33-26 236,-50 53 186,-23 10-109,1 0 0,-1 0 1,1 0-1,-1 0 1,1 0-1,-1 0 0,1 0 1,-1 1-1,0-1 1,1 0-1,-1 0 1,1 0-1,-1 1 0,0-1 1,1 0-1,-1 0 1,1 1-1,-1-1 1,0 0-1,0 1 0,1-1 1,-1 1-1,0-1 1,1 0-1,-1 1 1,0-1-1,0 1 0,0 0 1,1 4 85,0 0 1,0 1 0,-1-1-1,0 1 1,0-1-1,-1 8 1,0 21 521,7-27-2653,5-8-5319,0-2-4361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38.23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143 1,'-7'0,"-7"0,-4 0,1 3,-1 3,-1 2,-1 5,3 3,5-1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15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1 250 11243,'0'-12'903,"1"0"1,0 0-1,1 1 1,0-1-1,1 1 1,1 0-1,0 0 1,0 0-1,1 0 0,0 0 1,1 1-1,0 0 1,13-16-1,-13 19-689,0 0 0,1 1 0,0-1 0,0 2 0,0-1 0,0 1 0,1 0 0,0 0 0,0 1 0,0 0 0,1 1 0,-1 0 0,1 0 0,0 1 0,0 0 0,0 0 0,0 1 0,11 0 0,-19 0-214,-1 1 0,1 1 1,0-1-1,0 0 0,0 0 0,0 0 0,0 0 0,0 0 1,-1 1-1,1-1 0,0 0 0,0 1 0,0-1 0,-1 1 1,1-1-1,0 1 0,0-1 0,-1 1 0,1 0 0,0-1 1,-1 1-1,1 0 0,-1-1 0,1 1 0,-1 0 0,1 1 1,2 28 29,-22 41 57,14-56-65,4-12-8,0 1 0,0-1 0,0 1 0,0-1 0,1 1-1,-1-1 1,1 1 0,0-1 0,0 1 0,0-1 0,1 5 0,0-7-116,0 0 0,0 0 0,0 0 0,0 0 0,0 0 1,0 0-1,0 0 0,1 0 0,-1 0 0,0 0 0,0 0 0,1-1 1,-1 1-1,1-1 0,-1 1 0,0-1 0,1 1 0,-1-1 0,1 0 0,-1 0 1,1 1-1,-1-1 0,1 0 0,-1 0 0,1-1 0,2 1 0,-1 0-635,0 0-1,0 0 0,0-1 1,0 1-1,-1-1 0,1 1 1,0-1-1,0 0 0,0 0 1,4-3-1,9-7-6319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16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11307,'0'0'12614,"-10"11"-11744,-28 37-133,35-45-645,1 0 0,0 1 0,0-1 0,0 0 0,0 1 0,1 0 0,-1-1 0,1 1 0,0 0 0,0 0-1,0-1 1,1 1 0,-1 0 0,1 0 0,0 0 0,0 0 0,1 6 0,0-9-86,-1 0-1,1 0 1,-1 0-1,1 0 1,-1-1-1,1 1 1,-1 0 0,1 0-1,0 0 1,0-1-1,-1 1 1,1 0-1,0-1 1,0 1-1,0-1 1,0 1 0,0-1-1,0 1 1,0-1-1,0 1 1,0-1-1,0 0 1,0 0-1,0 0 1,0 1 0,0-1-1,0 0 1,0 0-1,0 0 1,0-1-1,0 1 1,2 0-1,36-8-71,-27 3-248,-1-1-1,0-1 0,0 0 0,-1 0 0,0-1 0,13-13 0,-14 13-52,1-1 0,0 1 1,0 1-1,0 0 0,1 0 0,14-5 0,-25 11 359,1 1 0,0 0 0,-1 0 0,1 0 1,-1 0-1,1 0 0,0 0 0,-1 1 0,1-1 0,-1 0 0,1 0 0,-1 0 1,1 0-1,0 1 0,-1-1 0,1 0 0,-1 1 0,1-1 0,-1 0 0,1 1 1,-1-1-1,0 1 0,1-1 0,-1 0 0,1 1 0,-1-1 0,0 1 0,1 0 1,-1-1-1,0 1 0,0-1 0,1 1 0,-1-1 0,0 1 0,0-1 0,0 1 1,0 0-1,0-1 0,0 1 0,0-1 0,0 1 0,0 0 0,0-1 0,0 1 1,0-1-1,-1 2 0,0 38 404,0-35-321,-38 241 4015,13-106-2030,22-117-1809,-13 68 736,15-83-882,0-1 1,0 1 0,-1 0-1,0 0 1,-1-1 0,0 0 0,0 0-1,-7 9 1,10-14-92,0-1 0,0 0 0,0 0 0,0 0 1,0 0-1,0 0 0,0 0 0,0 0 0,-1 0 0,1-1 0,0 1 0,0 0 0,-1-1 1,1 1-1,0-1 0,-1 1 0,1-1 0,-1 0 0,1 1 0,0-1 0,-1 0 0,1 0 1,-1 0-1,1 0 0,-3-1 0,3 0-4,-1 0-1,0 0 1,0 0 0,0 0 0,0-1 0,1 1-1,-1 0 1,0-1 0,1 0 0,0 1-1,-1-1 1,1 0 0,0 0 0,-2-3 0,-2-6-29,0 0 1,1 0-1,1 0 1,-5-22 0,4 8-291,1 0 0,1 0 0,1 0 1,1 0-1,1-1 0,2 1 1,0 0-1,9-30 0,-7 39-151,1 0 1,0 1-1,1 0 0,0 1 1,16-23-1,-14 24-482,1 2 1,0-1-1,1 1 0,0 1 0,0 0 1,22-14-1,3 2-2528,0 0-149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17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15 18514,'0'0'5632,"-9"14"-4394,-3 2-636,2 1-1,0 0 1,1 1 0,0 0 0,2 1-1,-9 32 1,14-42-429,-6 21 302,2 1 1,0-1 0,3 1-1,0 0 1,4 57 0,-1-87-483,0 0 0,0 0-1,0 0 1,0-1 0,1 1 0,-1 0 0,0 0 0,0 0 0,1 0-1,-1-1 1,1 1 0,-1 0 0,0 0 0,1-1 0,-1 1 0,1 0-1,0-1 1,-1 1 0,1-1 0,0 1 0,-1-1 0,1 1 0,0-1-1,-1 1 1,1-1 0,0 1 0,0-1 0,0 0 0,-1 0 0,1 1-1,0-1 1,0 0 0,0 0 0,0 0 0,0 0 0,-1 0 0,1 0-1,0 0 1,0 0 0,0 0 0,0-1 0,-1 1 0,1 0 0,0 0-1,0-1 1,0 1 0,-1-1 0,1 1 0,0 0 0,0-1-1,-1 1 1,1-1 0,-1 0 0,1 1 0,0-1 0,-1 0 0,1 1-1,-1-1 1,1 0 0,-1 1 0,0-1 0,1 0 0,-1 0 0,0 0-1,1 1 1,-1-1 0,0-2 0,4-14-692,0-1 0,-2 0 0,0-1 1,-1 1-1,-2-30 0,0 9-329,26 39 2699,-11 0-1569,-1 0-1,1 0 1,-1-1 0,1-1 0,-1 0-1,0-1 1,0 0 0,0-1 0,0-1-1,-1 0 1,0 0 0,0-1-1,0-1 1,0 0 0,-1-1 0,-1 0-1,19-17 1,-20 18-112,-1 0 0,0 0 0,0-1 0,-1 0 0,0 0 0,0-1 0,-1 0 0,0 0 0,-1 0 0,0-1 1,0 0-1,-1 0 0,0 0 0,2-13 0,-6 23-3,0-1 1,1 0 0,-1 0-1,0 0 1,0 0 0,0 0-1,0 1 1,0-1 0,0 0-1,0 0 1,0 0 0,-1 0-1,1 1 1,0-1 0,0 0-1,-1 0 1,1 0-1,0 1 1,-1-1 0,1 0-1,-1 0 1,1 1 0,-1-1-1,0 0 1,1 1 0,-1-1-1,1 1 1,-2-2 0,0 2-2,0-1 1,1 1 0,-1 0-1,0 0 1,1 0 0,-1 0-1,0 0 1,1 0 0,-1 0-1,0 0 1,1 1 0,-1-1-1,-2 1 1,-3 2 0,1-1 0,0 1 0,1 0 0,-1 0 0,1 0 0,-11 9 0,6-2 114,1 0 1,0 0-1,1 1 0,0 1 0,1-1 0,0 1 0,0 0 0,2 1 0,-1-1 0,2 1 0,0 0 0,0 1 0,1-1 0,-2 24 0,5-36-87,0 1-1,0 0 0,0-1 0,1 1 0,-1-1 0,0 1 1,1 0-1,-1-1 0,1 1 0,0-1 0,0 0 0,-1 1 1,1-1-1,0 1 0,0-1 0,0 0 0,0 0 0,0 0 1,1 0-1,-1 0 0,0 0 0,0 0 0,1 0 0,1 1 0,2 0-18,0 0 0,0 0 0,0-1 0,0 1 0,1-1-1,-1-1 1,10 1 0,7-1-568,-1-1 1,40-7-1,-26 1-301,-20 3 792,0 1 0,0 0-1,1 1 1,-1 1 0,1 0-1,-1 1 1,27 4 0,-40-4 103,-1 0 0,1 1 0,-1 0 0,1-1 0,-1 1 0,0 0 0,1 0 0,-1-1 0,0 1 0,1 0 0,-1 0-1,0 1 1,0-1 0,0 0 0,0 0 0,0 0 0,0 1 0,0-1 0,-1 1 0,1-1 0,0 3 0,1 0 78,-1 0-1,-1 0 1,1 0-1,-1 0 0,1 0 1,-1 1-1,0-1 0,-1 5 1,-1 1-226,0 1 1,0-1-1,-1 0 0,0 0 1,-9 18-1,6-19-3455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18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97 15022,'0'-2'253,"0"-1"1,0 1-1,0 0 0,0-1 0,0 1 1,-1-1-1,1 1 0,-1 0 0,0-1 1,1 1-1,-1 0 0,0 0 0,0 0 1,0-1-1,-1 1 0,1 0 0,0 0 1,-1 1-1,-2-4 0,2 4-109,-1 0 0,1 0 0,-1 0 0,0 0 0,1 0 0,-1 1 0,0-1-1,0 1 1,1-1 0,-1 1 0,0 0 0,0 0 0,1 1 0,-1-1 0,0 0 0,0 1 0,-3 1-1,-2 1 42,0 0 0,1 0 0,-1 1 0,1 0 0,0 0-1,0 1 1,0 0 0,1 0 0,0 1 0,0-1 0,0 1-1,1 1 1,0-1 0,0 1 0,-8 14 0,7-11 6,1 0 1,0 0 0,0 0 0,1 1 0,0 0-1,1 0 1,1 0 0,-1 0 0,2 1-1,-1-1 1,2 13 0,0-23-180,0 0-1,0 0 1,0 0 0,0 0 0,0 0-1,1 0 1,-1 0 0,0 1 0,1-1-1,-1 0 1,1 0 0,-1 0 0,1 0 0,0 0-1,-1-1 1,1 1 0,0 0 0,0 0-1,0 0 1,-1-1 0,1 1 0,0 0 0,0-1-1,0 1 1,0-1 0,0 1 0,2 0-1,0 0 8,1-1-1,-1 1 0,0-1 0,1 0 0,-1 0 0,1 0 0,-1 0 0,0-1 0,6-1 0,3-1 18,-1 0-1,1-2 1,-1 1 0,17-10-1,-4-3-44,0-1-1,-1-1 1,0 0-1,-2-2 1,0-1-1,-2 0 1,0-2-1,18-29 1,-60 123-151,23-68 162,-4 7 17,1 0 0,0 0 1,0 1-1,1-1 1,1 1-1,0 0 0,0 0 1,1 14-1,0-23-15,1 1 0,0-1 0,0 0 0,0 0 0,0 0 0,0 0 0,0 0 0,0 0 0,0 0 0,0 0 0,0 0 0,1 0 0,-1 0 0,0-1 0,0 1 0,1-1-1,-1 1 1,1-1 0,-1 1 0,1-1 0,-1 0 0,0 0 0,1 1 0,-1-1 0,1 0 0,-1 0 0,1-1 0,2 1 0,44-6-146,-24-1-66,0-2-1,0 0 0,25-14 0,-25 10 207,2 2-1,33-11 0,-58 22 40,-1 0 0,1 0 0,-1-1 1,1 1-1,-1 0 0,1 0 0,0 0 0,-1 0 1,1 0-1,-1 0 0,1 0 0,-1 0 0,1 0 1,0 0-1,-1 0 0,1 0 0,-1 0 0,1 0 0,0 0 1,-1 1-1,1-1 0,-1 0 0,1 0 0,-1 1 1,1-1-1,-1 0 0,1 1 0,-1-1 0,1 0 1,-1 1-1,0-1 0,1 1 0,-1 0 0,1 0 46,-1 0 1,0-1-1,0 1 0,0 0 0,0 0 0,-1 0 0,1 0 0,0-1 0,0 1 1,0 0-1,-1 0 0,1 0 0,0-1 0,-1 1 0,1 0 0,-1 0 0,1-1 1,-1 1-1,1 0 0,-1-1 0,1 1 0,-2 0 0,2 0 419,5-34 475,0 17-954,-2 0 0,0 0 0,-1-1 0,0 1 1,-2-29-1,1 44-24,-1 0 0,1 0 0,-1 1 0,1-1 0,0 0 1,-1 0-1,1 1 0,0-1 0,-1 0 0,1 1 0,0-1 0,0 1 1,0-1-1,-1 1 0,1 0 0,0-1 0,0 1 0,0 0 0,0-1 1,0 1-1,0 0 0,0 0 0,0 0 0,0 0 0,-1 0 0,1 0 1,0 0-1,1 0 0,40 1-216,-30-1 10,23 1-901,58-3-7852,-46-2-286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18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37 260 2530,'0'0'11707,"-6"8"-9224,2-3-1936,1-3-288,1 1 0,-1-1 0,1 1-1,0 0 1,0 0 0,0 0 0,1 0 0,-1 0 0,1 0 0,0 0 0,-1 0 0,2 1 0,-1-1 0,0 0 0,0 1 0,1-1-1,0 1 1,0 6 0,1-9-143,0 0-1,0 0 0,0 0 1,0-1-1,0 1 0,0 0 1,0-1-1,0 1 0,0 0 0,1-1 1,-1 1-1,0-1 0,0 0 1,0 1-1,1-1 0,-1 0 1,0 0-1,1 0 0,-1 0 1,0 0-1,0 0 0,1 0 1,0-1-1,34-3 673,-16-2-429,0-1 0,0-1 0,-1-1 0,0 0 0,-1-2 1,32-22-1,-16 7-117,0-2 0,39-42 0,-72 69-238,45-56 190,-44 55-186,0-1 1,0 0-1,0 0 0,0 0 1,-1 0-1,0 0 1,1 0-1,-1-1 1,-1 1-1,1 0 0,0-1 1,-1 1-1,1 0 1,-1-1-1,0 1 1,0-1-1,-1 1 0,0-5 1,1 7-8,-1 0 0,0 0 0,0 0 0,0 1 0,0-1 0,0 0 0,0 0 0,0 0 0,0 1 0,0-1 0,0 0 1,0 1-1,0-1 0,0 1 0,-1 0 0,1-1 0,0 1 0,0 0 0,-1-1 0,1 1 0,0 0 0,-1 0 0,1 0 0,0 0 0,0 1 0,-3-1 0,-35 8-24,25-1 20,-1 0 0,1 0 1,1 2-1,0-1 0,0 2 0,0 0 0,-15 16 0,2 0-1,2 1-1,-25 37 0,37-46 38,1-1 0,-14 31-1,22-42-22,0 1 0,0 0-1,1-1 1,0 1-1,1 0 1,0 0-1,0 0 1,0 1 0,1-1-1,0 0 1,1 8-1,0-12-16,0 0 0,0 0 1,1 0-1,-1 0 0,1 0 0,0 0 0,0 0 0,0-1 0,0 1 0,0-1 0,0 0 0,1 1 0,-1-1 1,1 0-1,0 0 0,-1-1 0,1 1 0,0 0 0,0-1 0,0 0 0,0 0 0,1 0 0,-1 0 1,0 0-1,0-1 0,5 1 0,13 2-692,1-1 0,39-1-1,-44-1-224,36-1-3075,-6-6-2780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20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 16400,'-1'6'788,"0"1"1,0 0-1,-1-1 1,0 1-1,0-1 1,-4 7 0,-5 16 492,-3 17 149,8-27-978,0-1-1,1 1 1,1 1 0,-2 34-1,6-53-446,0-1 0,0 0-1,0 1 1,0-1-1,1 0 1,-1 1-1,0-1 1,0 0-1,1 1 1,-1-1 0,0 0-1,1 0 1,-1 1-1,0-1 1,1 0-1,-1 0 1,1 1 0,-1-1-1,0 0 1,1 0-1,-1 0 1,1 0-1,-1 0 1,0 0-1,1 0 1,-1 0 0,1 0-1,-1 0 1,0 0-1,1 0 1,-1 0-1,1 0 1,-1 0-1,1 0 1,-1 0 0,0 0-1,1-1 1,-1 1-1,0 0 1,1 0-1,-1 0 1,0-1 0,1 1-1,0-1 1,19-9 67,7-11-291,-1-1 1,-1-2-1,-2 0 0,27-36 0,-16 20 197,-14 26 338,-20 14-295,1 0 1,-1 0-1,0 0 1,1 0-1,-1 0 1,1 0 0,-1 0-1,0 1 1,1-1-1,-1 0 1,1 0-1,-1 0 1,0 1-1,1-1 1,-1 0 0,0 1-1,0-1 1,1 0-1,-1 0 1,0 1-1,0-1 1,1 1-1,-1-1 1,0 0 0,0 1-1,0-1 1,0 0-1,0 1 1,1-1-1,-1 1 1,0 0 0,0 50 1295,-1-33-1248,-8 56 369,7-60-219,-1 0 0,2 0-1,0 0 1,1 21 0,0-35-254,1 1 0,0 0 0,-1-1 0,1 1 0,0 0 0,0-1 0,0 1 0,0-1 0,0 1 0,0-1-1,-1 0 1,1 1 0,0-1 0,0 0 0,0 0 0,0 0 0,0 1 0,0-1 0,0 0 0,0 0 0,0-1 0,0 1 0,0 0 0,0 0 0,0 0 0,2-1 0,28-6-3653,-10-6-1314,0-4-1756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21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87 334 14286,'0'0'8493,"-9"4"-6614,4-2-1633,0 1-1,0 0 1,0 0-1,1 1 1,-1 0-1,1-1 1,0 1 0,0 0-1,0 1 1,0-1-1,1 1 1,0 0-1,0 0 1,0 0-1,1 0 1,-1 0 0,1 1-1,0-1 1,1 1-1,-1-1 1,1 1-1,0 10 1,0-14-218,0 1 1,1-1-1,0 0 0,0 0 1,0 1-1,0-1 1,0 0-1,0 1 0,0-1 1,1 0-1,-1 0 0,1 1 1,-1-1-1,1 0 1,0 0-1,0 0 0,0 0 1,0 0-1,1 0 0,-1 0 1,0 0-1,1 0 0,-1-1 1,1 1-1,0 0 1,0-1-1,-1 1 0,1-1 1,0 0-1,0 0 0,0 0 1,0 0-1,3 1 1,3 0-38,0-1 1,0 0 0,1 0 0,-1 0 0,0-1 0,0-1 0,1 1 0,9-3 0,-11 2-28,-1 0 0,0-1 1,0 0-1,0 0 1,0 0-1,0 0 0,0-1 1,-1 0-1,1 0 1,-1-1-1,0 0 0,0 0 1,0 0-1,-1 0 1,1-1-1,-1 0 1,0 1-1,0-2 0,-1 1 1,1 0-1,-1-1 1,-1 1-1,1-1 0,-1 0 1,0 0-1,0 0 1,0 0-1,-1-1 0,0 1 1,0 0-1,-1 0 1,0-1-1,0 1 1,0 0-1,-2-8 0,2 13 35,0 0 0,0 0 0,-1 0 0,1 0-1,0 0 1,0 0 0,-1 1 0,1-1 0,0 0 0,-1 0-1,1 0 1,-1 0 0,1 1 0,-1-1 0,1 0 0,-1 1-1,1-1 1,-1 0 0,0 1 0,0-1 0,1 1 0,-1-1-1,0 1 1,0-1 0,1 1 0,-1 0 0,0-1 0,0 1-1,0 0 1,0 0 0,0-1 0,0 1 0,1 0 0,-1 0-1,0 0 1,0 0 0,0 0 0,0 0 0,0 1 0,0-1-1,0 0 1,0 1 0,-1-1 1,0 1 0,0 0 0,1 0 1,-1 0-1,0 1 0,1-1 0,-1 0 0,1 1 0,0-1 0,-1 1 0,1-1 1,0 1-1,0-1 0,0 1 0,0 0 0,0 0 0,-1 3 0,1-3 27,0 1 0,1-1 0,-1 1-1,1 0 1,0-1 0,-1 1 0,1 0 0,0-1-1,1 1 1,-1 0 0,0-1 0,1 1-1,0 3 1,0-4-13,0-1-1,-1 0 0,1 0 0,0 1 1,0-1-1,0 0 0,0 0 0,0 0 1,0 0-1,0 0 0,0 0 0,0-1 1,1 1-1,-1 0 0,0 0 1,0-1-1,1 1 0,2 0 0,1 0 1,1 0-1,0-1 0,0 0 1,0 0-1,0 0 1,0-1-1,0 0 0,0 0 1,0 0-1,10-5 0,10-4-24,-1-2 0,0-1 0,-1-1 0,-1-1 0,0-1 0,-1-1 1,-1-1-1,-1-1 0,0-1 0,-1 0 0,-1-2 0,-2 0 0,0-1 0,-1 0 0,-1-1 0,-1-1 0,10-29 0,-17 30-27,-6 23 38,1 1 0,-1 0 0,0-1 0,0 1-1,1-1 1,-1 1 0,0 0 0,0-1-1,0 1 1,0-1 0,0 1 0,1-1-1,-1 1 1,0 0 0,0-1 0,0 1 0,0-1-1,0 1 1,0-1 0,-1 1 0,1-1-1,0 1 1,0 0 0,0-1 0,0 1-1,0-1 1,-1 1 0,1 0 0,0-1 0,0 1-1,-1-1 1,1 1 0,0 0 0,-1-1-1,1 1 1,0 0 0,-1 0 0,1-1 0,0 1-1,-1 0 1,0-1 0,-5 5 15,-2 4 26,1 0 0,-1 0 0,1 1 1,1 0-1,0 0 0,0 1 0,0-1 0,2 1 1,-6 13-1,1 2 411,1-1-1,-9 50 1,14-57-349,2-1 0,-1 0 1,2 0-1,1 1 0,3 26 0,-4-39-119,1 0 0,0 0 0,0 0 0,0 0 0,0 0 0,0 0 0,1 0 0,0 0 0,0-1 0,0 1 0,0 0 0,0-1 0,1 0 0,-1 0 0,1 0 0,0 0 0,0 0 0,0 0 0,1-1 0,-1 1 0,1-1 0,-1 0 0,1 0 0,0 0 0,-1-1 0,1 1 0,6 0 0,-10-2-31,1 0-1,0 1 1,-1-1 0,1 0 0,-1 0 0,1 0 0,0 0 0,-1-1 0,1 1 0,-1 0 0,1 0 0,0 0 0,-1 0 0,1-1 0,-1 1 0,1 0 0,-1 0 0,1-1 0,-1 1-1,1 0 1,-1-1 0,1 1 0,-1-1 0,1 1 0,-1-1 0,0 1 0,1-1 0,-1 1 0,0-1 0,1 1 0,-1-2 0,4-24-816,-14-28-633,3 32 380,-1 1 1,-1-1 0,-1 2 0,-1-1-1,-21-29 1,26 41 1070,-1 1 0,-1 0 1,0 0-1,0 0 0,-16-11 0,20 16 615,-1 0 0,0 0 0,-1 1-1,1-1 1,0 1 0,-1 0 0,1 1 0,-1-1-1,0 1 1,1 0 0,-11 0 0,114 3 1664,67-2-1908,-58-8-5699,-64 0-639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2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12236,'0'0'12240,"0"13"-11204,-8 64-42,4-47-419,0-1 0,2 1 0,2 32 0,0-60-566,1-1 0,-1 0 0,1 0 0,-1 0 0,1 0 0,0 1 1,-1-1-1,1 0 0,0 0 0,0 0 0,-1 0 0,1-1 0,0 1 0,0 0 0,0 0 0,0 0 0,0-1 0,0 1 1,1 0-1,-1-1 0,0 1 0,0-1 0,0 0 0,1 1 0,-1-1 0,0 0 0,0 0 0,1 0 0,-1 0 1,0 0-1,0 0 0,1 0 0,-1 0 0,0 0 0,1 0 0,-1-1 0,0 1 0,0-1 0,0 1 0,2-1 1,4-1-1,-1 0 0,1 0 0,-1-1 1,1 0-1,-1 0 0,7-5 1,-2 0-107,0-1 0,0-1 0,-1 0 0,-1 0 0,0-1 1,0 0-1,-1 0 0,0-1 0,-1 0 0,-1-1 0,0 0 0,0 0 1,3-13-1,-18 57 750,7-26-623,0 0 0,0 0 0,0 0-1,1 0 1,-1 0 0,1 0 0,1 0-1,-1 1 1,1-1 0,0 0 0,0 0-1,0 1 1,1-1 0,1 7-1,-1-11-13,1 0 0,-1 0 1,0 0-1,1-1 0,-1 1 0,0 0 0,1 0 0,-1-1 0,1 1 0,-1-1 0,1 1 0,0-1 0,-1 0 0,1 0 0,-1 1 0,1-1 0,-1 0 0,1 0 0,0-1 0,-1 1 0,1 0 0,-1 0 0,1-1 0,0 1 0,2-2 0,40-16 48,53-44-185,-67 40 35,62-32-1,-92 54 89,1-1-1,-1 1 1,1 0-1,-1-1 1,1 1-1,0 0 1,-1 0-1,1 0 1,-1-1-1,1 1 1,0 0-1,-1 0 1,1 0-1,-1 0 1,1 0-1,0 0 1,-1 0-1,1 0 1,-1 0-1,1 1 1,0-1-1,-1 0 1,1 0-1,-1 0 1,1 1-1,-1-1 1,1 0-1,-1 1 1,1-1-1,-1 1 1,1-1-1,-1 0 1,1 1-1,-1-1 1,0 1-1,1-1 1,-1 1-1,0-1 1,1 2-1,3 33 85,-15 39-40,7-58-208,1 0 172,2-13-5018,0-22-18910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22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16367,'0'0'4805,"63"0"-6951,-33 8-1217,5 1-1954,1 3 2082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2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170 144 7431,'0'0'14125,"-12"1"-12667,6-1-1220,-1 1 0,0 0 1,0 0-1,0 1 0,1-1 0,-1 2 1,1-1-1,-1 1 0,1 0 1,0 0-1,0 1 0,0-1 0,0 1 1,1 1-1,0-1 0,0 1 1,0 0-1,0 0 0,1 0 0,0 1 1,-5 8-1,5-8 23,0 0 0,1 0 0,0 1 0,1-1-1,-1 1 1,1 0 0,-1 7 0,2-13-238,1 1 0,0-1 1,-1 1-1,1-1 0,0 0 0,0 1 0,0-1 0,0 1 1,1-1-1,-1 1 0,0-1 0,1 1 0,-1-1 1,0 0-1,1 1 0,0-1 0,-1 0 0,1 1 1,0-1-1,0 0 0,0 0 0,-1 0 0,1 0 0,0 0 1,1 0-1,-1 0 0,0 0 0,0 0 0,0 0 1,1 0-1,-1-1 0,0 1 0,0-1 0,1 1 1,-1-1-1,1 1 0,-1-1 0,0 0 0,1 1 0,1-1 1,10 0-21,1 0 1,-1 0-1,0-2 0,0 1 1,1-2-1,-2 0 1,1 0-1,0-1 1,-1-1-1,1 0 1,-1-1-1,0 0 1,-1-1-1,0 0 1,12-9-1,-5 2-31,-1-1 0,0 0 0,0-2 0,-2 1-1,0-2 1,-1 0 0,-1-1 0,12-21 0,-22 34 25,0 0 0,0 0 0,-1 0 0,0 0 1,0 0-1,-1 0 0,0-1 0,0 1 0,0-1 0,-1-7 0,0 14 0,1-1 1,-1 1-1,0 0 0,0-1 0,0 1 1,0 0-1,-1-1 0,1 1 1,0-1-1,0 1 0,0 0 0,0-1 1,0 1-1,0 0 0,0-1 1,-1 1-1,1 0 0,0-1 0,0 1 1,-1 0-1,1-1 0,0 1 1,0 0-1,-1 0 0,1-1 0,0 1 1,-1 0-1,1 0 0,0-1 1,-1 1-1,1 0 0,0 0 0,-1 0 1,1 0-1,0 0 0,-1 0 1,0-1-1,-17 8-59,-12 19 14,23-18 68,1 1 0,0 0 1,0 0-1,1 0 1,0 1-1,1 0 1,0 0-1,1 0 1,0 1-1,0-1 1,-2 17-1,5-23-8,0-1-1,0 1 1,0-1 0,0 1-1,1-1 1,-1 1 0,1-1-1,0 1 1,0-1-1,0 0 1,0 1 0,0-1-1,1 0 1,0 0 0,0 0-1,-1 0 1,2 0 0,-1-1-1,0 1 1,1 0-1,-1-1 1,1 0 0,-1 1-1,1-1 1,0 0 0,0-1-1,0 1 1,0 0-1,1-1 1,-1 0 0,0 0-1,1 0 1,-1 0 0,1 0-1,-1-1 1,1 1 0,-1-1-1,6 0 1,0 1-7,1-1 1,0 0-1,0 0 1,0-1-1,0 0 1,0-1 0,-1 0-1,1-1 1,-1 0-1,1 0 1,-1-1-1,0 0 1,0 0-1,-1-1 1,1-1-1,-1 1 1,0-1-1,-1-1 1,1 1-1,-1-1 1,-1-1-1,1 1 1,-1-1-1,-1 0 1,1-1-1,-1 1 1,-1-1-1,7-17 1,-9 23-3,-1-1 0,0 0 1,0 0-1,0 0 0,0 0 0,0 0 0,-1 0 1,0 0-1,0-5 0,0 8 1,-1 1-1,1 0 1,-1 0 0,1 0 0,0 0-1,-1 0 1,1 0 0,0 0 0,-1 0-1,1 0 1,-1 0 0,1 0-1,0 0 1,-1 0 0,1 0 0,0 0-1,-1 0 1,1 0 0,0 0 0,-1 1-1,1-1 1,0 0 0,-1 0-1,1 0 1,0 1 0,-1-1 0,1 0-1,0 0 1,0 1 0,-1-1 0,1 0-1,0 1 1,0-1 0,-1 0-1,1 1 1,0-1 0,0 0 0,0 1-1,0 0 1,-13 14 162,9-9-125,1 1-1,0 0 1,0 1 0,0-1 0,1 0-1,0 1 1,0-1 0,1 1-1,-1 14 1,2-18-30,0-1 0,1 0 1,-1 0-1,1 0 0,-1 1 0,1-1 1,0 0-1,1 0 0,-1 0 0,0 0 0,1 0 1,-1-1-1,1 1 0,0 0 0,0-1 1,0 1-1,0-1 0,1 0 0,-1 0 0,1 1 1,-1-2-1,1 1 0,0 0 0,-1 0 1,1-1-1,3 2 0,6 1-484,0 0 0,-1 0 0,21 2 0,37-2-4799,-38-6-3131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4:44.18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0 191,'955'-25,"-455"11,-175 9,-272 0,66-12,-71 8,1 2,50 0,12 7,317-12,104-20,-493 30,44-7,35-2,345 10,410-14,-796 13,-47 2,1-1,-1-1,36-8,-48 6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39.04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1,'11'0,"8"0,4 0,2 3,0 2,0 0,0-1,-1-2,-1 4,-1 0,1-1,-1-1,-4-1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24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16528,'-10'32'4147,"2"-10"-3287,-5 64 621,4 0-1,2 103 1,5-117 691,9-128-2141,2 0 1,2 1-1,3 1 0,2 0 0,31-68 0,-46 117-29,2 1-1,-1 0 1,0 0-1,1 0 1,0 0-1,0 1 1,0-1-1,0 1 1,1-1 0,-1 1-1,1 0 1,0 0-1,0 1 1,0-1-1,0 1 1,0 0-1,0 0 1,1 0-1,-1 1 1,1 0 0,0-1-1,-1 2 1,1-1-1,0 0 1,-1 1-1,1 0 1,0 0-1,0 0 1,-1 1-1,1 0 1,0 0 0,-1 0-1,1 0 1,-1 1-1,1-1 1,-1 1-1,8 5 1,-11-6-2,1 0 1,-1 0-1,0 0 0,0 0 0,0 0 1,1 0-1,-1 0 0,0 1 1,-1-1-1,1 0 0,0 1 1,0-1-1,0 1 0,-1-1 1,1 1-1,-1-1 0,1 1 1,-1-1-1,0 1 0,0 0 1,0-1-1,1 1 0,-1-1 1,-1 1-1,1 0 0,0-1 1,0 1-1,-1-1 0,1 1 0,-1-1 1,1 1-1,-1-1 0,1 1 1,-1-1-1,0 1 0,0-1 1,0 0-1,0 1 0,0-1 1,0 0-1,-2 2 0,-4 5 130,0 1 0,-1-1-1,-1 0 1,-13 10 0,0-3 459,-43 24 0,56-34-492,0-1 0,0 0 0,0-1 0,-1 0 0,1 0-1,-1-1 1,0 0 0,-13 0 0,23-2-109,0 0 0,0 0 0,0 0 0,0 0 1,-1 0-1,1 0 0,0 0 0,0 0 0,0 0 0,-1 0 0,1 0 1,0 0-1,0 0 0,0 0 0,-1 0 0,1 0 0,0 0 1,0 0-1,0 0 0,-1 0 0,1 0 0,0 0 0,0 0 0,0-1 1,0 1-1,0 0 0,-1 0 0,1 0 0,0 0 0,0 0 1,0-1-1,0 1 0,0 0 0,0 0 0,0 0 0,-1 0 0,1-1 1,0 1-1,0 0 0,0 0 0,0 0 0,0-1 0,0 1 1,0 0-1,0 0 0,0 0 0,0-1 0,0 1 0,0 0 1,0 0-1,9-13-702,13-7-814,-6 12-1040,1 0 0,0 1-1,0 0 1,35-7-1,-41 11 774,22-6-6320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2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4 112 1345,'0'0'299,"0"0"0,-1 1 0,1-1 0,0 0 0,-1 1 0,1-1 0,0 1 0,-1-1 0,1 0 0,0 1 0,0-1 0,0 1 0,0-1 0,-1 1 0,1-1 0,0 1 0,0-1 0,0 1 0,0-1 0,0 1 0,0-1 0,0 1 0,0-1 0,0 1 0,0-1 0,1 1 0,-1-1 0,0 0 0,0 1 0,0-1-1,1 1 1,-1-1 0,0 1 0,0-1 0,1 0 0,-1 1 0,1 0 0,13 19 6293,-11-19-6276,-1-1 0,1 1-1,0 0 1,-1-1 0,1 0-1,0 1 1,-1-1 0,1 0 0,0-1-1,0 1 1,-1 0 0,1-1-1,0 1 1,-1-1 0,1 0-1,-1 0 1,1 0 0,-1 0-1,1 0 1,-1-1 0,0 1 0,3-3-1,6-4-159,-1-1 0,0 0-1,11-14 1,-9 11 16,-10 9-194,1 1-1,-1-1 1,1 0 0,-1 0 0,0 0-1,0 0 1,0-1 0,-1 1 0,1 0-1,-1-1 1,0 1 0,0-1 0,0 1-1,0-1 1,0 0 0,-1 1 0,0-8 0,0 10 14,-1 0 0,0 0 0,0 0 0,0 1 0,0-1 0,0 0 0,0 0 1,0 1-1,0-1 0,0 1 0,0-1 0,0 1 0,-1 0 0,1-1 1,0 1-1,0 0 0,0 0 0,-1 0 0,1 0 0,0 0 0,0 0 1,0 0-1,-1 0 0,1 0 0,0 0 0,-2 1 0,-34 8-52,30-4 118,-1 1-1,1-1 0,0 2 0,1-1 1,-1 1-1,1 0 0,1 0 0,-1 1 1,1 0-1,1 0 0,-1 0 0,1 0 1,1 1-1,-1-1 0,2 1 1,-1 0-1,1 0 0,0 0 0,1 0 1,0 0-1,1 13 0,0-21-42,0 0-1,0 0 0,0 0 1,1 0-1,-1 1 1,0-1-1,1-1 1,-1 1-1,1 0 0,-1 0 1,1 0-1,-1 0 1,1 0-1,0 0 1,-1 0-1,1-1 0,0 1 1,0 0-1,0-1 1,-1 1-1,1 0 1,0-1-1,0 1 0,2 0 1,30 1 170,-24-3-157,0-1 1,0 0-1,-1 0 0,1-1 0,11-6 0,8-8-7,-1-1 0,38-34 0,1 0-9,-66 52-13,1 0 0,-1 0 1,0 0-1,1 0 0,-1 0 0,1-1 0,-1 1 0,1 0 0,-1 0 0,1 0 0,-1 0 1,0 0-1,1 1 0,-1-1 0,1 0 0,-1 0 0,1 0 0,-1 0 0,1 0 0,-1 1 1,0-1-1,1 0 0,-1 0 0,0 0 0,1 1 0,-1-1 0,0 0 0,1 1 0,-1-1 1,0 0-1,1 1 0,-1-1 0,0 0 0,0 1 0,1-1 0,-1 1 0,0-1 0,0 1 1,0-1-1,0 0 0,0 1 0,0-1 0,1 1 0,-1-1 0,0 1 0,0-1 1,0 1-1,-1-1 0,1 0 0,0 1 0,6 38 39,-4-17-25,-1-20-11,-1 0 1,1 0-1,-1 0 1,1-1 0,0 1-1,0 0 1,0 0 0,0-1-1,0 1 1,0-1 0,0 1-1,1-1 1,-1 1 0,0-1-1,1 0 1,-1 1 0,1-1-1,0 0 1,-1 0 0,1 0-1,0 0 1,0-1 0,2 2-1,-1-2 9,1 1 0,0-1 0,-1 0 0,1 0-1,0 0 1,-1-1 0,1 1 0,-1-1 0,1 0-1,-1 0 1,6-2 0,7-4 26,-1-1 0,-1 0 0,1-1 0,12-12 1,-22 18-38,-2 0-1,-1 1 1,1-1 0,0 1-1,0 0 1,0 0 0,0 0 0,0 1-1,0-1 1,1 1 0,-1 0-1,0 0 1,1 0 0,-1 0-1,1 0 1,-1 1 0,1-1 0,5 1-1,-7 2-12,-1 0 1,0 0-1,0-1 0,0 1 0,0 0 0,0 0 0,0 0 1,-1 0-1,1 1 0,-1-1 0,1 0 0,-1 0 0,0 0 1,0 0-1,0 1 0,0 3 0,2 12-1322,-1-17 928,0 0 1,0 0-1,0 1 1,0-1 0,0-1-1,1 1 1,-1 0-1,0 0 1,1 0-1,-1-1 1,1 1 0,-1 0-1,0-1 1,1 0-1,-1 1 1,1-1-1,-1 0 1,1 1 0,0-1-1,-1 0 1,1 0-1,-1-1 1,1 1-1,-1 0 1,1 0 0,-1-1-1,1 1 1,-1-1-1,3 0 1,13-10-3876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27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114 224 12332,'-8'5'2712,"-3"1"-1747,-52 36 4584,61-41-5381,-1 1 1,1 0-1,0 0 1,0 0-1,0 0 0,0 0 1,0 1-1,0-1 1,0 0-1,1 1 1,-1 0-1,1-1 1,0 1-1,0 0 0,0-1 1,0 1-1,0 0 1,1 0-1,-1 0 1,1 0-1,0 0 1,0 3-1,0-5-174,1 0 1,0 0-1,0-1 1,0 1-1,0 0 0,0-1 1,0 1-1,0-1 0,0 1 1,0-1-1,0 0 0,0 1 1,0-1-1,1 0 1,-1 0-1,0 0 0,0 0 1,0 0-1,0 0 0,0 0 1,2 0-1,27-3-318,-21-1 287,-1 1 1,0-1 0,0-1-1,0 0 1,-1 0 0,0 0-1,1-1 1,-2 0 0,1 0-1,-1-1 1,0 1 0,7-12-1,5-8-83,-1-1 0,16-33 0,-32 58 120,9-16 270,-1 0-1,-1-1 1,0 0-1,-2-1 1,8-33-1,-50 105 3410,30-41-3530,-62 123 1203,62-119-1204,0 1 0,1 0-1,0 0 1,2 0 0,0 1 0,-2 31-1,5-46-165,0 0 0,1 0-1,-1 0 1,1 0 0,-1 0-1,1 0 1,0 0 0,0 0 0,-1 0-1,1-1 1,1 1 0,-1 0-1,0-1 1,0 1 0,1-1 0,-1 1-1,1-1 1,-1 1 0,1-1-1,0 0 1,-1 0 0,1 0-1,0 0 1,0 0 0,0 0 0,-1-1-1,1 1 1,0 0 0,0-1-1,0 0 1,3 1 0,30-3-3013,-33 1 2493,0 1 0,0-1-1,0 0 1,0 0 0,0 0 0,0 0-1,0 0 1,0 0 0,-1-1-1,1 1 1,0 0 0,-1-1 0,2-2-1,9-15-7351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28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0 332 14958,'0'0'11584,"11"1"-10489,-2-1-1049,0 0 0,-1 0 1,1-1-1,0-1 0,-1 1 0,1-1 1,-1-1-1,0 0 0,0 0 0,0 0 1,0-1-1,0 0 0,-1-1 1,0 1-1,0-2 0,0 1 0,10-11 1,-13 12-51,0 0 0,0 0 1,-1 0-1,0-1 1,0 1-1,0-1 1,0 0-1,-1 0 1,0 0-1,0 0 0,0 0 1,-1 0-1,1 0 1,0-7-1,-2 11 5,0 0-1,0 1 1,-1-1 0,1 0-1,0 1 1,0-1 0,0 1-1,0-1 1,0 0-1,-1 1 1,1-1 0,0 1-1,0-1 1,-1 1-1,1-1 1,0 1 0,-1-1-1,1 1 1,-1-1-1,1 1 1,-1-1 0,1 1-1,-1 0 1,1-1 0,-1 1-1,1 0 1,-1 0-1,1-1 1,-1 1 0,0 0-1,1 0 1,-1 0-1,1-1 1,-1 1 0,0 0-1,1 0 1,-1 0 0,1 0-1,-1 0 1,0 0-1,1 0 1,-1 1 0,1-1-1,-1 0 1,0 0-1,0 1 1,-31 11-3,20-2 129,2-1 0,-1 2 0,1-1 0,1 1 1,0 1-1,0 0 0,2 0 0,-1 0 0,1 1 0,1 0 0,0 1 0,1-1 0,1 1 1,0 0-1,-3 21 0,7-34-117,0 0 0,0 0 0,0 0-1,0 0 1,0 0 0,0 0 0,0 0 0,1 0 0,-1-1 0,0 1 0,1 0 0,-1 0 0,0 0-1,1 0 1,-1 0 0,1 0 0,-1-1 0,1 1 0,0 0 0,-1 0 0,1-1 0,0 1 0,0 0 0,-1-1-1,1 1 1,0-1 0,1 1 0,1 0 0,0 0 0,0 0 0,-1 0 0,1-1 0,0 0 0,0 1 0,0-1 0,0 0 0,5-1 0,0 0-68,1-1 1,-1 0-1,0 0 0,1-1 1,-1 0-1,8-4 0,15-13-499,45-38-1,-15 10 168,-36 35 445,-25 13-50,0 0 0,1 0 0,-1 0 0,1 0 0,-1 0-1,0 0 1,1 0 0,-1 0 0,1 0 0,-1 0 0,0 0-1,1 0 1,-1 0 0,1 0 0,-1 0 0,0 0 0,1 0-1,-1 1 1,1-1 0,-1 0 0,0 0 0,1 0 0,-1 1-1,0-1 1,1 0 0,-1 0 0,0 1 0,0-1 0,1 1-1,0 2 39,0 0 0,-1 0 0,1 0-1,-1 1 1,0-1 0,0 0-1,0 0 1,0 1 0,-2 4-1,2 31 291,0-38-327,0 0 0,0 0 0,0 0 0,0 0 1,0 0-1,1 0 0,-1 0 0,1 0 0,-1 0 0,0 0 1,1 0-1,0 0 0,-1 0 0,1 0 0,-1-1 0,1 1 1,0 0-1,0 0 0,-1-1 0,1 1 0,0 0 0,0-1 0,0 1 1,0-1-1,0 1 0,1 0 0,5 0-40,0 1-1,-1-1 1,1-1 0,0 1-1,0-1 1,0-1-1,-1 1 1,1-1 0,0 0-1,0 0 1,-1-1-1,1 0 1,9-5 0,7-4-566,-1 0 0,30-23 0,17-8 292,-69 41 320,1 1 0,-1 0-1,0-1 1,1 1 0,-1 0 0,0 0 0,1 0-1,-1-1 1,0 1 0,1 0 0,-1 0-1,1 0 1,-1 0 0,0 0 0,1-1 0,-1 1-1,1 0 1,-1 0 0,1 0 0,-1 0 0,0 0-1,1 0 1,-1 0 0,1 1 0,-1-1-1,0 0 1,1 0 0,-1 0 0,1 0 0,-1 1-1,0-1 1,1 0 0,-1 0 0,0 0 0,1 1-1,-1-1 1,0 0 0,1 1 0,-1-1-1,0 0 1,0 1 0,1-1 0,-1 0 0,0 1-1,0-1 1,1 1 0,-1 26 268,-1-1-68,1-26-201,0 1 0,0-1 0,0 1 0,0-1 0,0 1 0,1-1 0,-1 1 0,0-1 0,0 1 0,0-1 0,0 1 0,1-1 0,-1 1 0,0-1 0,1 1 0,-1-1 0,0 0 0,1 1 0,-1-1 0,0 1 0,1-1 0,-1 0 0,1 1 0,-1-1 0,1 0 1,-1 0-1,1 1 0,-1-1 0,1 0 0,-1 0 0,1 0 0,7 0-82,0 0 0,-1-1 0,1-1 0,0 1 0,-1-1 0,1-1 1,-1 1-1,0-1 0,0 0 0,0-1 0,0 0 0,-1 0 0,0 0 1,9-8-1,8-7-758,-1 0 0,27-33 0,-34 35 767,-2-1 1,0 0 0,13-23 0,-21 32 35,-1 0-1,0-1 1,0 0 0,-1 1 0,0-1-1,0 0 1,-1 0 0,-1-1 0,1-10-1,-14 33 1090,2 8-720,0 0 1,1 1-1,2 0 1,0 0-1,1 1 0,1 0 1,1 0-1,1 0 1,1 0-1,1 0 1,2 27-1,0-44-303,0 1 1,0 0-1,0-1 0,1 1 0,0-1 1,3 8-1,-4-11-53,0 0 0,-1-1 0,1 1 0,0 0 0,0-1 0,0 1 0,0-1 0,1 1 0,-1-1 0,0 0 0,0 1 1,1-1-1,-1 0 0,1 0 0,-1 0 0,1 0 0,0 0 0,-1 0 0,1-1 0,0 1 0,0 0 0,2 0 0,-6-25-2069,-3 13 1328,0 1 1,-1 1-1,0-1 0,-1 1 1,0 0-1,0 0 0,-9-7 1,-61-52-5763,23 32 4161,16 11 4354,33 15 10027,59 10-9759,8 1-1505,1-2 0,117-19 0,-161 16-823,118-30-1932,-122 29-26,0-1-1,-1-1 1,26-15-1,-11-1-4381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28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15310,'0'0'15695,"-16"57"-14381,11-32-866,2 5-448,3-3 0,0 0 0,0-1 0,6-1 0,4 0 0,-2-3-1249,-4-2-1634,-3-6-2466,-1-5-2723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29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14638,'0'0'7815,"-20"50"-5477,20-32-608,0-5-865,1-2-673,9-1-256,1-1-1570,-2-4-1857,1-4-2755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31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18514,'0'0'3977,"-2"11"-2419,-3 17-348,-14 43 0,-11 42-68,28-102-1126,1 0-1,-1 0 0,2 0 0,0 0 0,0 0 1,1 0-1,3 20 0,-3-29-17,0 0-1,0 0 1,0 0 0,0 0 0,1 0-1,-1-1 1,1 1 0,-1 0-1,1-1 1,-1 1 0,1-1 0,0 1-1,0-1 1,0 0 0,-1 0 0,1 0-1,0 0 1,1 0 0,-1 0-1,0-1 1,0 1 0,0-1 0,0 1-1,1-1 1,-1 0 0,0 0 0,0 0-1,1 0 1,-1 0 0,0 0-1,4-1 1,1 0-250,0 0 0,0-1-1,1 1 1,-1-1 0,0-1-1,0 1 1,-1-1 0,10-5-1,-9 3-848,-1 0-1,1-1 0,-1 0 1,-1 0-1,1 0 0,-1 0 0,9-15 1,5-16-9069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32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4 17553,'0'0'6822,"-49"-4"-6245,49 8-513,5 3-64,13 3-353,3 0-2081,1 1-1698,-2-1-4292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32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12 21396,'0'0'8648,"-10"3"-12876,20-6-352,0-9-3427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32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47 101 20115,'0'0'2354,"-8"8"134,-25 27-11,33-35-2446,-1 0 1,1 1-1,0-1 1,-1 0-1,1 0 1,0 1-1,-1-1 1,1 0-1,0 1 1,-1-1-1,1 0 1,0 1-1,0-1 1,-1 1-1,1-1 1,0 0-1,0 1 1,0-1-1,0 1 1,0-1-1,0 1 1,-1-1-1,1 1 1,0-1-1,0 0 1,0 1-1,1-1 1,-1 1-1,0-1 1,0 1-1,0-1 1,0 1-1,0-1 1,0 0-1,1 1 0,-1-1 1,0 1-1,0-1 1,1 0-1,-1 1 1,0-1-1,0 0 1,1 1-1,-1-1 1,0 0-1,1 1 1,-1-1-1,1 0 1,-1 0-1,0 1 1,1-1-1,-1 0 1,1 0-1,-1 0 1,0 0-1,1 0 1,-1 0-1,1 1 1,0-1-1,30 1 328,-27-2-205,11 1-107,-1-2-1,1 0 1,0 0 0,-1-2-1,0 0 1,0 0-1,14-7 1,-19 7-121,0 0 0,-1-1 1,1 1-1,-1-2 0,0 1 0,-1-1 1,1 0-1,-1-1 0,0 0 0,-1 0 1,11-15-1,-16 21 77,0 0-1,0-1 1,0 1 0,0-1 0,0 0 0,-1 1 0,1-1 0,-1 1 0,1-1-1,-1 0 1,0 0 0,1 1 0,-1-1 0,0 0 0,0 0 0,0 1 0,-1-1-1,1 0 1,-1-1 0,1 1-1,-1 1-1,0 0 1,0 0 0,1 0-1,-1 0 1,0 0-1,0 0 1,0 0-1,0 1 1,0-1 0,0 0-1,0 0 1,-1 1-1,1-1 1,0 1 0,0-1-1,0 1 1,-1-1-1,-1 1 1,-2-1-5,0 0 0,0 1 1,0 0-1,0 0 0,0 0 0,0 1 1,1 0-1,-1 0 0,0 0 0,0 0 1,1 1-1,-9 3 0,1 3 8,0 0-1,0 1 0,1 0 1,0 1-1,1 0 1,0 1-1,1 0 1,0 0-1,-8 14 1,12-17 65,1-1 0,-1 1 0,1 0 1,1 0-1,-1 0 0,1 0 0,1 1 1,-1 0-1,2-1 0,-1 1 0,1 0 0,0 0 1,1-1-1,0 1 0,1 0 0,1 10 1,-1-15-62,1-1 1,0 1-1,0 0 1,0-1-1,1 1 1,-1-1 0,1 0-1,0 0 1,0 0-1,0 0 1,0 0-1,0 0 1,1-1-1,-1 0 1,1 0 0,0 0-1,-1 0 1,1 0-1,0-1 1,0 0-1,5 1 1,7 3-262,1-1 1,0-1 0,30 1-1,-29-3-214,5 1-1859,1-2 0,42-3 0,-29-8-4840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39.70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0,'4'0,"4"11,6 23,3 13,-1 9,-3 4,0-9,-2-14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37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266 126 5285,'0'0'7869,"2"-9"-4501,6-29-1094,-8 37-2193,0 1 0,0-1 0,0 0 0,0 0 0,0 0-1,0 0 1,0 0 0,0 0 0,0 0 0,0 0 0,0 0-1,-1 1 1,1-1 0,0 0 0,-1 0 0,1 0 0,0 0-1,-1 1 1,1-1 0,-1 0 0,0 0 0,1 1 0,-1-1 0,0 0-1,1 1 1,-1-1 0,0 1 0,1-1 0,-1 1 0,0-1-1,0 1 1,0 0 0,0-1 0,1 1 0,-1 0 0,0 0-1,0-1 1,0 1 0,0 0 0,0 0 0,0 0 0,0 0-1,0 0 1,0 0 0,1 0 0,-1 1 0,-1-1 0,-3 1-26,1-1 1,-1 1-1,1 0 1,0 0-1,-1 1 1,1-1-1,-7 4 1,4 1 69,1-1 0,0 1 1,-1 0-1,2 1 0,-1-1 1,1 1-1,0 0 1,-5 10-1,9-15-101,-1 0 1,1 0-1,0 0 1,0 0-1,0 0 1,0 0-1,0 0 0,0 1 1,1-1-1,-1 0 1,1 1-1,-1-1 1,1 0-1,0 1 0,0-1 1,0 1-1,0-1 1,1 0-1,-1 1 1,1-1-1,-1 0 1,1 1-1,0-1 0,0 0 1,0 0-1,0 0 1,0 0-1,0 0 1,1 0-1,-1 0 0,1 0 1,-1 0-1,3 2 1,39 22 0,-30-19-38,0 0 0,-1 1 0,0 1-1,0 0 1,13 14 0,-22-20-10,0 1 0,-1-1 0,1 1 0,-1 0 0,0-1 0,0 1 0,0 0 0,0 0 0,-1 1 0,0-1 0,0 0 0,0 0 0,0 1 0,-1-1 1,0 1-1,1-1 0,-2 0 0,1 1 0,0-1 0,-1 0 0,0 1 0,-2 6 0,1-6 51,-1 0 0,1-1 0,-1 1 1,0-1-1,0 1 0,0-1 0,-1 0 0,0 0 0,1 0 1,-1-1-1,-1 1 0,1-1 0,0 0 0,-1 0 0,0-1 1,0 1-1,1-1 0,-1 0 0,0 0 0,-1-1 0,1 0 1,-7 1-1,-10 3 729,0-2 1,0-1-1,-44 0 1,63-2-713,0 0 0,0 0 1,0 0-1,0-1 0,0 1 0,0-1 1,0 1-1,0-1 0,0 0 0,0 0 0,0-1 1,0 1-1,1-1 0,-1 1 0,0-1 1,1 0-1,0 0 0,-1 0 0,1 0 0,0 0 1,0-1-1,0 1 0,0 0 0,0-1 1,1 0-1,-1 1 0,1-1 0,0 0 1,0 0-1,0 0 0,0 0 0,-1-6 0,2 4-81,-1-1 0,1 0 0,1 1 0,-1-1 0,1 0 0,0 1 0,0-1 0,1 1 0,0-1 0,0 1 0,0 0 0,0 0 0,1 0 0,0 0 0,0 0 0,0 1 0,6-8-1,3 1 11,0-1 0,1 2 0,0-1-1,1 2 1,0 0 0,21-10-1,94-33 67,-90 38 61,74-37 1,-110 50-90,-1 0 0,1 0 1,0-1-1,-1 1 0,0-1 0,1 0 0,-1 0 0,0 0 0,0 0 0,0 0 1,0 0-1,0 0 0,0-1 0,-1 1 0,1-1 0,-1 1 0,0-1 0,0 0 1,0 1-1,0-1 0,0 0 0,0-3 0,-1 3-2,-1 1 0,0-1 0,1 1 0,-1-1 0,0 1 0,-1 0 0,1-1 0,0 1 0,-1 0 0,1 0 0,-1 0 0,0 0 0,0 0-1,1 0 1,-1 1 0,-1-1 0,1 1 0,0-1 0,0 1 0,0 0 0,-1-1 0,1 1 0,-5-1 0,-6-3-379,0 0 0,0 2 0,0-1 0,0 1 0,-1 1 0,1 1 0,-22-1 0,34 2 106,0 1 1,0-1-1,1 0 0,-1 0 1,0 1-1,0-1 0,0 0 1,1 1-1,-1-1 0,0 1 1,0-1-1,1 1 0,-1 0 1,1-1-1,-1 1 1,0 0-1,1-1 0,-1 1 1,1 0-1,-1 0 0,1-1 1,0 1-1,-1 0 0,1 0 1,0 0-1,0-1 0,-1 1 1,1 0-1,0 0 0,0 0 1,0 0-1,0 0 0,0 0 1,0 1-1,0 10-6394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37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18289,'0'0'9545,"-53"69"-8616,49-40-480,4-2-289,0-2-160,10-3-385,5-5-1120,0-3-961,0-4-1314,-4-6-2049,-2-4-7368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38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65 13741,'0'0'12150,"-8"11"-11173,-20 34-528,26-43-436,1 1 0,1-1 0,-1 0 0,0 0 0,0 1 0,1-1 0,-1 1 0,1-1 0,0 0 0,0 1 0,0-1 0,0 1 0,0-1 0,1 1 0,-1-1 0,0 0 1,1 1-1,0-1 0,0 0 0,0 1 0,0-1 0,0 0 0,0 0 0,0 0 0,2 2 0,4 3-19,-1 0 0,1 0 0,-1-1-1,16 11 1,-9-7-84,-7-5-5,0 0-1,-1 0 1,1 0-1,-1 1 1,-1 0 0,1 0-1,-1 1 1,0-1-1,4 10 1,-7-14 98,0 1 1,0 0 0,0-1-1,-1 1 1,1 0 0,-1 0-1,0-1 1,1 1 0,-1 0-1,0 0 1,-1 0-1,1-1 1,-1 1 0,1 0-1,-1 0 1,0-1 0,0 1-1,0 0 1,0-1 0,0 1-1,-1-1 1,1 0 0,-1 1-1,1-1 1,-1 0 0,0 0-1,0 0 1,-4 3 0,-2 2 117,-1-1 1,0 0 0,-1 0 0,1-1-1,-1 0 1,0-1 0,-1 0 0,1 0 0,0-1-1,-1-1 1,0 0 0,0 0 0,1-1 0,-1-1-1,-12 0 1,21 0-110,1 0-1,0 0 1,0 0 0,0 0 0,0-1-1,0 1 1,-1 0 0,1-1-1,0 1 1,0-1 0,0 1-1,0-1 1,0 0 0,0 1-1,0-1 1,1 0 0,-1 0 0,0 0-1,0 0 1,0 1 0,1-1-1,-1 0 1,0 0 0,1 0-1,-1-2 1,0 0-34,0 0-1,1 1 0,0-1 1,-1 0-1,1 0 1,0 1-1,0-1 1,1 0-1,-1 0 1,2-4-1,0 0-87,0-1 1,1 1-1,0 0 0,0 0 0,0 0 1,1 1-1,6-9 0,12-8 60,1 2 0,1 1 0,27-18 0,-32 25 118,0-1 1,-1 0-1,-1-1 1,0-1-1,-1 0 0,-1-2 1,16-22-1,-30 38-47,1 0 0,-1 0 0,0 0 1,0 0-1,0 0 0,0 0 0,-1 0 0,1-1 0,-1 1 0,1 0 1,-1 0-1,0-1 0,0 1 0,0 0 0,0 0 0,0-1 1,-1-2-1,1 4-10,-1-1 0,0 1 0,0-1 0,0 1 0,0-1 0,0 1 0,0 0 0,0-1 0,0 1 0,0 0 0,0 0 0,-1 0 0,1 0 0,-1 0 0,1 0 0,-1 0 0,1 0 0,-2 0 0,-4-1-101,0 0 0,0 0 0,0 1 0,0 0 0,0 1 0,0-1 0,-1 1 0,1 0 0,-11 2 0,17-1-46,-1-1 0,1 0-1,0 1 1,0-1 0,0 0-1,0 1 1,0-1 0,0 1-1,0-1 1,0 1-1,0 0 1,0-1 0,0 1-1,1 0 1,-1 0 0,0 0-1,0 0 1,1 0 0,-1-1-1,0 1 1,1 0 0,-1 1-1,1-1 1,-1 0 0,1 2-1,-3 18-6188,3-10 356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38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11 18674,'0'0'2172,"-9"-2"-266,5 1-1669,-1-1-76,0 1 0,0-1 0,0 1 0,0 0 0,0 1 0,0-1 0,0 1 0,0 0 0,-1 1 0,1-1 0,0 1 0,0 0 0,0 0 0,0 0 0,0 1 0,-8 3 0,4 1 97,1 1 0,-1 0 0,1 0 0,1 0-1,-1 1 1,1 0 0,-6 9 0,12-15-248,-1 0 0,1 0 1,0 0-1,-1-1 0,1 1 0,0 0 0,0 1 0,0-1 0,0 0 0,1 0 0,-1 0 0,1 0 0,-1 1 0,1-1 0,0 0 0,0 0 0,0 1 0,0-1 0,0 0 0,0 1 0,1-1 0,-1 0 1,1 0-1,-1 0 0,1 1 0,0-1 0,0 0 0,0 0 0,0 0 0,0 0 0,1-1 0,-1 1 0,1 0 0,-1 0 0,1-1 0,-1 1 0,1-1 0,3 3 0,10 4-669,1 0 0,0 0 0,34 9 0,-36-13 529,0 1 0,0 0 1,0 1-1,-1 0 0,0 1 0,18 13 1,-30-19 138,0-1 0,0 1 0,0 0 0,0 0 0,0 0 1,0 0-1,0 0 0,-1 0 0,1 1 0,0-1 0,-1 0 0,1 0 1,0 0-1,-1 1 0,0-1 0,1 0 0,-1 1 0,0-1 0,1 0 1,-1 1-1,0-1 0,0 0 0,0 1 0,0-1 0,0 0 1,-1 2-1,0 0 38,0 0 0,-1 0-1,1 0 1,-1-1 0,0 1 0,1 0 0,-1-1 0,0 0 0,-1 1 0,1-1 0,-3 2 0,-6 5 375,-1-1 0,0 0 0,-26 11 0,23-12-48,0-1-1,-1 0 1,1-1 0,-1-1-1,0-1 1,-1 0 0,-20 1-1,36-4-364,0 0-1,0 0 1,0 0-1,0 0 0,0 0 1,0 0-1,0-1 0,0 1 1,0 0-1,0 0 1,0-1-1,1 1 0,-1-1 1,0 1-1,0-1 0,0 1 1,1-1-1,-1 1 1,0-1-1,0 1 0,1-1 1,-1 0-1,0 0 0,1 1 1,-1-1-1,1 0 0,-1-1 1,0 0-42,1 0 0,-1 0 1,1 0-1,0-1 0,0 1 1,0 0-1,0 0 0,0 0 1,0 0-1,1 0 0,0-4 1,1-1-168,1 0 1,-1 0 0,1 1-1,0-1 1,1 1-1,7-11 1,9-4-336,1 1 0,1 1 0,31-20 0,-30 23 927,-1-1 0,-1 0 1,35-39-1,-54 54-328,0 1 0,-1-1 0,1 0 0,-1 0 0,1 0-1,-1 0 1,0-1 0,0 1 0,0 0 0,0 0 0,0-1 0,0 1 0,-1-1 0,1 1 0,-1-1 0,1 1 0,-1-1 0,0 1 0,0-1 0,0 1 0,-1-1 0,1 1 0,-1-3 0,-1 3-129,1 0 1,-1-1-1,1 1 1,-1 1-1,0-1 1,0 0 0,0 0-1,0 1 1,0-1-1,-1 1 1,1-1 0,0 1-1,-1 0 1,1 0-1,0 0 1,-1 0-1,0 1 1,1-1 0,-1 1-1,1-1 1,-5 1-1,7 0-54,-28-2-2383,12 4-5201,11 4 704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39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16912,'0'0'10090,"-9"14"-9316,-26 39-385,-95 154 167,127-202-644,1-1 0,-1 0 0,1 1 0,1 0 0,-1-1 0,0 1 1,1 0-1,0 0 0,0 0 0,0 5 0,1-9-62,0-1 1,0 0-1,0 1 0,0-1 0,0 0 0,1 1 0,-1-1 0,0 0 0,0 1 0,0-1 1,0 0-1,0 0 0,1 1 0,-1-1 0,0 0 0,0 0 0,0 1 0,1-1 1,-1 0-1,0 0 0,0 1 0,1-1 0,-1 0 0,0 0 0,1 0 0,-1 0 1,0 0-1,0 1 0,1-1 0,-1 0 0,0 0 0,1 0 0,-1 0 0,0 0 1,1 0-1,-1 0 0,0 0 0,1 0 0,-1 0 0,0 0 0,1-1 0,9-3-6975,3-10-7209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39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62 10858,'0'0'2050,"-10"-2"-913,2 0-919,-49-9 2503,54 11-2514,0 0 0,1 0 0,-1 0 0,1 0 0,-1 0-1,0 1 1,1-1 0,-1 1 0,1-1 0,-1 1 0,1 0 0,-1 0 0,1 1 0,0-1 0,0 0 0,-1 1 0,1-1 0,0 1 0,0 0-1,0 0 1,1 0 0,-3 2 0,1 1 157,-1 1 0,1 0 0,0 0 0,1 0 0,0 1 0,0-1 0,0 1 1,1-1-1,-2 10 0,3-14-340,0 0 0,0 0 1,0 0-1,0 0 0,0-1 0,0 1 1,1 0-1,-1 0 0,1 0 1,-1-1-1,1 1 0,-1 0 1,1 0-1,0-1 0,0 1 1,0-1-1,0 1 0,0-1 1,0 1-1,1-1 0,-1 1 1,0-1-1,1 0 0,-1 0 0,1 0 1,-1 0-1,1 0 0,0 0 1,-1 0-1,1 0 0,0-1 1,-1 1-1,1-1 0,0 1 1,0-1-1,0 0 0,2 0 1,4 1-89,0 0 0,1-1 0,-1 0 0,0-1 0,0 0 0,1 0 0,-1-1 0,0 0 0,0-1 0,0 1 0,0-2 1,-1 1-1,13-8 0,-16 8 24,1 0-1,-1-1 1,0 1 0,0-1 0,0 0 0,0 0 0,-1-1 0,1 1 0,-1-1-1,0 0 1,-1 0 0,1 0 0,-1 0 0,0 0 0,0 0 0,-1-1 0,1 1-1,-1 0 1,0-1 0,-1 1 0,1-9 0,-1 12 28,0 0 0,-1 0 1,1-1-1,0 1 0,-1 0 1,0 0-1,1 0 0,-1 0 0,0-1 1,0 1-1,0 0 0,0 0 1,0 1-1,-1-1 0,1 0 0,-1 0 1,1 1-1,-1-1 0,1 0 1,-1 1-1,0 0 0,0-1 0,0 1 1,0 0-1,0 0 0,0 0 1,0 0-1,0 0 0,0 1 0,0-1 1,-1 1-1,1-1 0,0 1 1,0 0-1,-1 0 0,1 0 0,0 0 1,0 0-1,-1 1 0,-1-1 1,-3 1-25,-1 0 0,1 0 1,0 0-1,0 1 1,0 0-1,1 1 0,-1-1 1,0 1-1,1 1 1,0-1-1,-11 8 0,10-4 76,1 0 0,-1 1-1,1 0 1,1 0-1,0 0 1,0 1 0,0-1-1,1 1 1,-5 16-1,8-20-164,-1 0 0,1 0 0,0 1 0,1-1-1,-1 0 1,1 1 0,0-1 0,2 9 0,-2-11-235,1 0 0,0 0 0,0 1-1,0-1 1,1 0 0,-1 0 0,1-1 0,-1 1 0,1 0 0,0 0 0,0-1 0,0 1 0,0-1 0,1 0 0,2 2 0,20 12-6329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39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32 18449,'-9'6'1677,"0"-1"-1243,-12 6 1014,1 2-1,-19 14 0,35-24-1196,0 1-1,0-1 1,0 1-1,0 0 0,0 0 1,1 0-1,0 0 0,0 0 1,0 1-1,0 0 0,1-1 1,-1 1-1,1 0 0,0 0 1,1 0-1,-2 7 0,3-10-254,1-1-1,-1 0 1,1 1-1,-1-1 1,1 1-1,0-1 1,-1 1-1,1-1 1,0 0-1,0 0 1,0 1-1,0-1 1,0 0-1,0 0 1,0 0-1,1 0 1,-1 0-1,0 0 1,0-1-1,1 1 1,-1 0-1,1-1 1,-1 1-1,1-1 1,-1 1 0,1-1-1,-1 1 1,1-1-1,-1 0 1,1 0-1,-1 0 1,1 0-1,-1 0 1,4-1-1,0 1-215,1 0 0,-1 0-1,1 0 1,-1-1 0,0 0 0,1 0-1,-1 0 1,0-1 0,8-3 0,-8 1 153,0-1-1,0 1 1,0-1 0,-1-1 0,1 1 0,-1 0 0,-1-1 0,1 0-1,-1 0 1,0 0 0,-1 0 0,1 0 0,-1-1 0,0 1 0,-1-1-1,1 0 1,-1 1 0,-1-1 0,1 0 0,-1 1 0,0-1 0,-1 0-1,0 0 1,0 1 0,-3-12 0,-7 6-1679,0 6-2603,8 5 2751,-4-3-5737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40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17008,'0'0'4741,"53"15"-1859,-5-15-1280,17-1 127,7-12-640,2-2-608,-2-2-321,-9 3-96,-12 2-96,-16 3-608,-17 4-930,-22 5-3555,-24 0 865,-12 8-3972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4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14958,'0'0'6342,"89"11"-5061,-34-18 33,7-4-418,1-5-287,4 1-289,-9-1-224,-1 2-64,-11 0-896,-9-1-2083,-13-2-2434,-10-5-7047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40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0 16816,'0'0'1858,"-48"46"320,15-6 64,-3 10-352,-5 7 288,-1 2-449,5 0-896,7-2-609,11-5-160,8-8-64,11-7-961,0-5-2049,15-9-2884,2-10-9545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41.11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78,'7'0,"22"-4,13-1,11-4,0 1,-6-4,-6 2,-7 1,-5 3,-4 3,-3 1,0-3,-5 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41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 6726,'0'0'21925,"11"-7"-20921,-4 2-921,1 0 0,0 1 0,1 0 0,-1 0 0,1 1 0,-1 0 0,1 1 0,0 0 0,0 0 0,14-1 0,156-19 7,-74 6-1798,-105 16 1692,0 0 0,0 1 0,-1-1-1,1 0 1,0 0 0,0 1 0,0-1 0,0 0 0,0 0 0,0 1 0,0-1-1,-1 0 1,1 1 0,0-1 0,0 0 0,0 0 0,0 1 0,0-1-1,1 0 1,-1 1 0,0-1 0,0 0 0,0 1 0,0-1 0,0 0-1,0 0 1,0 1 0,0-1 0,1 0 0,-1 0 0,0 1 0,0-1-1,0 0 1,1 0 0,-1 0 0,0 1 0,0-1 0,1 0 0,-1 0-1,0 0 1,0 0 0,1 1 0,-1-1 0,0 0 0,0 0 0,1 0-1,-1 0 1,0 0 0,1 0 0,-1 0 0,0 0 0,1 0 0,-1 0-1,0 0 1,0 0 0,1 0 0,-1 0 0,0 0 0,1 0 0,-1 0 0,0 0-1,0-1 1,1 1 0,-22 21-934,17-18 888,-45 43 252,-69 85-1,95-102-106,1 2-1,2 0 0,1 1 0,-23 53 1,33-46-276,9-30-3471,0 0-3717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42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72 8520,'0'0'6566,"-17"-51"-2690,17 44-1250,17 3-768,9 2-641,5 2-320,8 0-320,8 0-353,3 0-160,2 0-128,3 0-1281,0 0-1378,-4-3-928,-4-2-2755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42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15791,'0'0'9257,"-13"46"-7976,13-33-608,0 0-385,0-3-224,0-2-192,5 0-1185,5-3-1090,3-4-1344,0-1-1859,4-1-7398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43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13389,'0'0'4073,"-12"8"-2082,-7 6-985,1 0-1,0 2 1,1 0 0,0 1 0,-20 27-1,29-33-636,0 0 0,0 1 1,1 0-1,1 0 0,0 0 0,0 1 0,2 0 0,-1 0 0,2 0 0,0 1 0,-3 25 0,6-34-357,1-1-1,-1 0 1,1 0-1,0 0 1,0 0-1,0-1 1,1 1-1,-1 0 1,1 0-1,0-1 1,0 1-1,0-1 1,1 1-1,-1-1 1,1 0-1,0 0 1,0 0-1,0-1 1,0 1-1,0-1 1,1 1-1,-1-1 1,1 0-1,4 2 1,-3-2-63,0 1 0,1-1 0,-1 0 0,1-1 0,-1 1 0,1-1 0,-1 0 0,1-1 0,0 1 0,0-1 0,0 0 0,-1-1 0,1 1 0,0-1 0,-1 0 0,1 0 0,7-3 0,-9 1 33,-1 0 0,0 0 0,1 0 0,-1 0 0,0-1 0,0 1 0,-1-1 0,1 1 0,-1-1 0,1 0 0,-1 0 0,-1 0 0,1-1 0,0 1 0,-1 0 0,0-1-1,0 1 1,0 0 0,-1-1 0,0 1 0,0-10 0,0 10 35,0-1 0,0 1 0,-1-1 0,1 0 0,-1 1 0,-1-1 0,1 1 0,0 0 0,-1-1 0,-2-3 0,3 6-15,-1 0 0,1 0-1,0 0 1,-1 0-1,1 1 1,-1-1 0,1 1-1,-1-1 1,0 1-1,0-1 1,0 1 0,0 0-1,0 0 1,0 0 0,0 0-1,0 0 1,0 1-1,0-1 1,0 1 0,-4-1-1,3 1-69,1 0 0,-1 0 0,1 0 0,-1 0 0,0 1 0,1-1-1,-1 1 1,1-1 0,0 1 0,-1 0 0,1 0 0,0 0 0,-1 1 0,1-1 0,0 0-1,0 1 1,-2 2 0,2-3-139,1 0-1,0 0 0,0 0 0,0 1 1,0-1-1,1 0 0,-1 1 0,0-1 1,0 1-1,1-1 0,-1 1 1,1-1-1,0 1 0,-1 0 0,1-1 1,0 1-1,0-1 0,0 1 0,0 0 1,0-1-1,0 1 0,0-1 1,1 1-1,-1 0 0,1-1 0,-1 1 1,1-1-1,-1 1 0,2 1 1,9 5-4497,7-5-3212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43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31 11659,'0'0'12556,"-12"-7"-11558,6 3-825,-27-13 146,31 16-293,1 1 0,-1-1 0,0 1 0,1 0 0,-1 0 0,0 0 0,1-1 0,-1 2 0,0-1 0,1 0 0,-1 0 0,1 0 0,-1 1 0,0-1 0,1 1 0,-1-1 0,1 1 1,-1 0-1,1 0 0,-1-1 0,1 1 0,0 0 0,-1 0 0,0 2 0,-5 4 182,1 0 1,0 1-1,1-1 1,0 1-1,0 1 1,0-1-1,-4 12 1,9-18-193,-1 0 0,0-1 0,0 1 0,1 0 0,-1-1 0,1 1 0,-1 0 0,1 0 0,0-1 0,0 1 0,0 0-1,0 0 1,0 0 0,0-1 0,0 1 0,0 0 0,1 0 0,-1-1 0,1 1 0,-1 0 0,1 0 0,0-1 0,0 1 0,0-1 0,0 1 0,0-1 0,0 1 0,0-1 0,0 1 0,0-1 0,1 0 0,-1 0-1,0 0 1,1 0 0,-1 0 0,1 0 0,0 0 0,-1 0 0,1-1 0,0 1 0,-1 0 0,1-1 0,0 0 0,0 1 0,2-1 0,9 2-175,-1-1 1,0 0 0,0-1-1,1-1 1,-1 0-1,0 0 1,0-1-1,0-1 1,0 0-1,0 0 1,0-1 0,-1-1-1,0 0 1,0-1-1,0 0 1,-1 0-1,0-1 1,0-1-1,0 1 1,-1-2 0,0 1-1,-1-1 1,0 0-1,13-20 1,-18 21 852,-12 18-249,-11 23 92,14-16-346,2 1-1,0 0 1,1 1-1,0-1 1,2 0-1,0 1 1,1-1-1,1 1 1,1-1-1,0 1 1,2-1 0,8 28-1,-11-43-179,0 0 0,0 0 0,0 0 0,-1 0 0,1 0 0,-1 0 0,1 0 0,-1 0 0,0 0 0,-1 0 0,1 0 0,0 0 0,-1 0 0,-1 4 0,1-5 40,0-1 0,0 1 0,-1-1 1,1 0-1,-1 1 0,1-1 0,-1 0 0,1 0 0,-1 0 0,0 0 0,0 0 0,0-1 0,1 1 0,-1 0 0,0-1 0,0 1 1,0-1-1,0 0 0,0 0 0,0 0 0,0 0 0,-3 0 0,-14 1 159,-49 0 229,63-1-443,0-1-1,0 1 0,0-1 1,0 0-1,0-1 0,1 1 1,-1-1-1,0 0 0,1 0 1,-7-4-1,10 5-191,0 1 0,0-1 0,0 0 0,1 0 0,-1 0 1,0 0-1,0 0 0,1 0 0,-1 0 0,1-1 0,-1 1 0,1 0 0,-1 0 0,1 0 1,0 0-1,-1-1 0,1 1 0,0 0 0,0-2 0,4-16-9200,4 3-4366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44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1 20179,'0'0'1506,"-16"3"-161,-7 13 737,-1 8-897,-4 3 448,-1 4-447,2 1-482,1 4-544,4-1-128,1-2 0,4 2-96,0-2-929,2-3-1249,0-5-1441,2-4-2627,0-9-6855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44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18353,'0'0'219,"-11"0"107,4 0-166,1 1 1,0-1 0,0 1-1,0 1 1,0-1-1,0 1 1,1 0 0,-1 0-1,0 0 1,1 1-1,-1 0 1,1 0 0,0 1-1,0-1 1,0 1-1,1 0 1,-1 0 0,1 1-1,0-1 1,0 1-1,1 0 1,-1 0 0,-3 8-1,4-8-3,0 0-1,1 0 1,0 0 0,0 1-1,0-1 1,1 1 0,-1-1-1,1 1 1,0-1-1,1 1 1,0 0 0,0 9-1,1-12-141,-1-1-1,1 1 0,0-1 1,0 0-1,0 1 0,0-1 1,0 0-1,0 0 0,1 0 1,-1 1-1,1-2 0,0 1 1,-1 0-1,1 0 0,0 0 1,0-1-1,0 1 0,0-1 1,0 0-1,1 1 0,-1-1 1,0 0-1,1 0 1,-1-1-1,0 1 0,1 0 1,-1-1-1,1 0 0,4 1 1,4 0-26,0 0 1,0-1 0,0 0-1,0-1 1,0 0 0,0 0 0,-1-1-1,1-1 1,0 0 0,14-6-1,-22 7 9,1 1-1,-1-1 1,1 0-1,-1 0 1,0 0-1,0-1 1,0 1-1,0-1 0,0 0 1,0 0-1,-1 0 1,1 0-1,-1 0 1,0 0-1,0-1 0,0 1 1,-1-1-1,1 1 1,-1-1-1,0 0 1,0 1-1,0-1 1,0 0-1,-1 0 0,1 0 1,-1 0-1,0 0 1,0 1-1,-1-1 1,1 0-1,-1 0 1,-1-6-1,0 6 4,0 0 1,0 0-1,0 1 0,-1-1 0,1 1 1,-1-1-1,0 1 0,0 0 1,0 0-1,0 0 0,-1 0 1,1 1-1,-1-1 0,1 1 0,-1 0 1,0 0-1,0 0 0,0 1 1,0-1-1,0 1 0,0 0 0,-1 0 1,1 0-1,-6 1 0,4-2-34,-1 1 0,0 1 0,0-1 0,0 1 0,0 0 0,0 1 0,0 0-1,0 0 1,1 0 0,-1 1 0,0 0 0,1 1 0,-1-1 0,-8 6 0,11-5-73,0 1 1,0 0 0,0 0 0,0 0 0,1 0 0,-1 0 0,1 1 0,0 0-1,1-1 1,-1 1 0,1 0 0,0 1 0,-2 7 0,3-10-228,0 0 1,1 0-1,0 0 0,-1 0 0,1 0 1,0 0-1,0 0 0,1 0 1,-1 0-1,1 0 0,-1 0 1,1 0-1,0 0 0,0 0 1,1 0-1,-1 0 0,0-1 0,1 1 1,0 0-1,-1-1 0,1 1 1,0-1-1,0 0 0,1 0 1,3 3-1,22 14-5742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44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64 10794,'0'0'7042,"-9"2"-4176,-17 5-1467,0 0 0,-26 13 0,42-16-817,-1 0-1,2 1 1,-1 1 0,0-1 0,1 2 0,0-1 0,1 1-1,-14 15 1,21-22-551,0 1-1,1-1 0,-1 1 1,0-1-1,1 1 0,-1-1 1,1 1-1,-1 0 1,1-1-1,0 1 0,-1 0 1,1 0-1,0-1 0,-1 1 1,1 0-1,0 0 1,0 0-1,0-1 0,0 1 1,-1 0-1,1 0 1,0 0-1,0-1 0,1 1 1,-1 0-1,0 0 0,0 0 1,0 0-1,1-1 1,-1 1-1,0 0 0,1 1 1,1-1-10,-1 0 0,1 0 1,-1-1-1,1 1 0,0 0 1,-1-1-1,1 1 0,0-1 1,0 1-1,-1-1 0,1 0 1,0 0-1,3 0 0,7 0 6,-1-1 0,0 0 0,20-5 0,-22 3-29,1 0-1,-1-1 0,0 0 0,0-1 0,-1 0 0,1 0 0,-1-1 0,9-8 0,-14 11 1,0 0 1,0 0 0,0 0-1,-1 0 1,1 0-1,-1 0 1,0-1 0,0 1-1,0-1 1,0 1 0,-1-1-1,1 0 1,-1 0-1,0 0 1,0 0 0,-1 0-1,1 0 1,-1 0-1,0 0 1,0 0 0,0 0-1,-1-7 1,-1 8-3,1 0 1,-1 0 0,1 0 0,-1 0-1,0 0 1,0 0 0,0 1-1,0-1 1,-1 1 0,1 0-1,-1 0 1,1 0 0,-1 0 0,0 0-1,0 0 1,0 1 0,0-1-1,0 1 1,0 0 0,0 0-1,-1 0 1,1 0 0,0 1 0,0-1-1,-5 1 1,2-1-478,0 1 0,1 0-1,-1 0 1,1 0 0,-1 1 0,-9 2 0,12-2-379,1-1 0,-1 1 0,0 0 0,1 0 0,-1 1 0,1-1 0,-1 0 1,1 1-1,0 0 0,0-1 0,-1 1 0,-2 4 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34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961 247 7271,'5'-10'1276,"0"1"-1196,2-4 926,0 0-1,-1 0 1,-1-1 0,6-22 0,-10 33-857,-1 0 0,1 0 0,0 0 0,-1 0 0,0 0 0,0-1 0,0 1 0,0 0 1,0 0-1,-1 0 0,1 0 0,-1-1 0,0 1 0,0 0 0,0 0 0,-1 0 1,1 0-1,-1 1 0,1-1 0,-1 0 0,0 1 0,0-1 0,0 1 0,0-1 1,-1 1-1,1 0 0,0 0 0,-1 0 0,-3-1 0,-11-6 115,-1 1 1,1 1-1,-2 1 0,1 1 0,-1 0 1,0 1-1,-24-1 0,-138 0-118,162 6-89,-9 0-57,0 2-1,1 1 1,0 2-1,0 0 1,0 2 0,1 1-1,0 1 1,1 1 0,-42 24-1,39-18 83,1 2 0,0 0 0,2 2 0,0 1 0,2 1 0,0 0-1,-36 52 1,51-64 36,1 0-1,0 1 0,1 0 1,0 1-1,1-1 0,0 1 1,1 0-1,1 1 0,-3 17 1,6-25-76,-1 0 1,1 0 0,1 0 0,-1 0-1,1 0 1,0 0 0,0 0 0,0 0-1,1 0 1,0-1 0,0 1 0,1 0-1,0-1 1,-1 0 0,2 0 0,-1 0-1,1 0 1,-1 0 0,1-1 0,1 1-1,-1-1 1,1 0 0,5 4 0,7 2-4,0-1 0,1 0 0,0-1 0,0 0 1,1-2-1,0 0 0,0-2 0,1 0 0,27 2 0,17-1 51,100-7 0,-89-3-5,0-3 1,-1-3-1,0-4 1,-1-2-1,-1-4 0,-1-3 1,107-52-1,-157 64 148,0 0 0,-1-1 0,0-1 0,-1-1 0,32-32-1,-45 42-133,-1-1 1,0 0-1,0 0 0,0-1 0,-1 0 0,0 1 0,0-1 0,-1-1 0,0 1 0,0 0 0,0-1 0,-1 1 0,-1-1 0,1 0 0,-1 0 1,0 0-1,-1 0 0,0 0 0,0 0 0,-1 1 0,-2-14 0,2 16-70,-1 0-1,0 1 1,0-1-1,0 1 1,0 0 0,-1-1-1,0 1 1,0 0 0,0 1-1,0-1 1,-1 0-1,1 1 1,-9-6 0,4 4-51,0 0 0,-1 0 1,0 1-1,0 0 1,0 0-1,-15-3 0,-6 1-394,-1 2 0,0 0 0,-42 2 0,14 3-1272,0 2 0,1 4-1,-66 14 1,78-13-1440,12-5-2173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35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 6086,'-6'-3'-449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42.13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144 1,'0'4,"-3"12,-6 11,-5 5,1 1,-2-6,1-3,1-6,1-3,-1 1,-1 1,1 1,3-2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3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912 203 13837,'0'0'1335,"4"-9"-33,0 2-977,0 2 103,0-1 0,-1 0 1,0 0-1,0-1 1,-1 1-1,1-1 0,-1 1 1,-1-1-1,1 0 1,-1 0-1,0 0 0,-1-12 1,0 18-397,0 0 1,-1 0 0,1 0-1,-1 0 1,0 0-1,1 0 1,-1 0 0,0 1-1,0-1 1,1 0-1,-1 0 1,0 1 0,0-1-1,0 0 1,0 1-1,0-1 1,0 1 0,0-1-1,0 1 1,0 0-1,0-1 1,0 1 0,0 0-1,0 0 1,-2-1 0,-32 0-24,28 1 20,-51 2-912,-83 16 1,19-2-92,57-10 822,0 3-1,-79 21 0,123-24 153,1 1-1,0 0 0,0 2 1,0 0-1,1 1 1,0 1-1,1 1 1,1 1-1,0 0 1,-27 27-1,39-34 80,-1 1 1,1-1-1,0 1 0,1 0 1,-1 0-1,2 0 0,-1 1 1,1 0-1,0-1 1,0 1-1,1 0 0,0 0 1,1 1-1,-2 9 0,3-13-58,1 1-1,-1-1 1,1 1-1,0-1 0,0 0 1,0 0-1,1 1 1,0-1-1,0 0 1,0 0-1,1-1 0,0 1 1,-1 0-1,2-1 1,-1 0-1,0 1 1,1-1-1,0-1 0,0 1 1,0 0-1,0-1 1,7 4-1,11 5 24,0 0 0,1-2 0,0-1 0,0 0 0,1-2 0,0-1 0,1-1 0,29 3 0,203 3 247,-233-11-278,35-1 76,-1-2 0,0-3 0,-1-3 0,100-27 0,-118 24 199,-2-2 0,0-1 0,-1-2 0,0-2 0,-2-1 0,0-1 0,56-48 0,-81 61-248,1-1 0,-1-1 0,-1 0 1,0 0-1,0-1 0,-1 0 0,0 0 1,-1-1-1,0 0 0,5-16 0,-9 23-18,-1-1 0,0 1 0,0 0-1,0-1 1,0 1 0,-1-1 0,0 1-1,0-1 1,-1 1 0,1-1 0,-1 1 0,0 0-1,-1-1 1,1 1 0,-1 0 0,0 0-1,0 0 1,-1 0 0,0 0 0,1 1-1,-2-1 1,1 1 0,0-1 0,-1 1 0,0 0-1,-7-5 1,-4-2 0,0 1 1,-1 0-1,-1 1 0,0 1 1,0 1-1,0 0 0,-1 1 1,0 1-1,0 1 0,-25-3 0,-24 0 1,-99 3-1,140 4-29,-23 2-821,-57 10-1,3 0-5644,68-11-627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46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3008 4676,'0'0'7693,"-7"-5"-1778,30-22-5703,-1-1 0,-1-1 0,-1-2 0,-2 1 0,-1-2 1,-1-1-1,-2 0 0,17-60 0,-16 33-244,-4 0 1,-2-2-1,-2 1 1,-3-80-1,-15-182 1928,-1-2-1384,29-420-368,-17 741-143,7-86-25,-4-1 1,-12-128-1,6 204 102,1-1 0,-2 1-1,0 0 1,-1 0-1,-1 1 1,0-1 0,0 1-1,-2 0 1,0 1 0,0 0-1,-14-16 1,8 14 24,-1 0-1,0 2 1,-1-1 0,0 2-1,-1 0 1,0 1 0,-1 1 0,-21-9-1,-5 0-89,20 10 4,1-2 0,-1-1-1,-30-21 1,52 32-22,0 0 1,0 0-1,0-1 0,1 1 1,-1 0-1,1-1 0,-1 1 1,1-1-1,-1 1 0,1-1 1,0 0-1,0 0 0,0 1 1,0-1-1,0 0 0,0 0 0,0 0 1,1 0-1,-1 0 0,1 0 1,-1-3-1,2 4-78,-1-1 1,1 1-1,0-1 0,-1 1 1,1-1-1,0 1 0,0-1 1,0 1-1,0 0 0,0-1 1,0 1-1,0 0 0,1 0 1,-1 0-1,0 0 0,1 0 0,-1 0 1,0 0-1,1 1 0,1-2 1,10-3-1008,-1 1-1,1 0 1,-1 1 0,1 1 0,14-2 0,29-2-5951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48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31 571 17969,'-1'0'46,"0"0"0,-1 1 0,1-1-1,0 0 1,-1 0 0,1 0 0,0 0 0,-1 0 0,1 0 0,0 0-1,-1 0 1,1-1 0,0 1 0,0 0 0,-1-1 0,1 1-1,0-1 1,0 1 0,0-1 0,-1 0 0,1 0 0,-1-1 0,3 0-100,1 0 1,0 0 0,0-1 0,1 1 0,-1 1 0,0-1-1,0 0 1,1 0 0,-1 1 0,6-3 0,110-60-163,3 5 1,2 5 0,2 5 0,3 6-1,190-38 1,677-66 1827,-962 144-1596,352-30 140,623 26 0,380 144 899,-83-26-479,-170-106-53,-424-63-483,-270 15-21,-234 26-82,245-15 384,-4 35-2,-275 15-95,243 57 0,-285-39 35,-90-23 69,1-1 1,0-2-1,1-2 0,71 4 1,25-16-222,53 1-70,-114 15-16,-61-8-15,1 0-1,33 0 0,-43-3 5,-1-1 0,0-1 0,1 1 0,-1-1 0,0-1 0,0 1 1,1-1-1,-1 0 0,0-1 0,-1 0 0,1 0 0,0 0 0,-1-1 0,0 0 0,0 0 0,0-1 0,0 0 0,-1 0 0,0 0 0,0-1 0,0 1 0,0-1 0,-1 0 1,0 0-1,4-11 0,1 1 4,-1 0-1,-1 0 1,-1-1 0,-1 0 0,0 0 0,-1 0 0,0-1 0,-2 1 0,1-28-1,-4 46-438,2-1 279,-1 0 0,0 0 0,1 0 0,-1 0 0,0 0-1,0 0 1,1 0 0,-1 0 0,0 1 0,0-1 0,1 0 0,-1 0 0,0 0 0,0 0-1,0 0 1,1 1 0,-1-1 0,0 0 0,0 0 0,0 1 0,0-1 0,1 0 0,-1 0-1,0 1 1,0-1 0,0 0 0,0 0 0,0 1 0,0-1 0,0 0 0,0 0 0,0 1-1,0-1 1,0 0 0,0 0 0,0 1 0,0-1 0,0 0 0,0 1 0,0-1 0,0 0-1,0 0 1,0 1 0,0-1 0,0 0 0,-1 0 0,1 1 0,0-1 0,0 0 0,0 0-1,0 0 1,-1 1 0,1-1 0,0 0 0,0 0 0,0 0 0,-1 0 0,1 1-1,0-1 1,0 0 0,-1 0 0,1 0 0,5 1-5454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1:48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74 13453,'0'0'87,"0"0"1,0 0-1,0 0 1,0 1-1,-1-1 0,1 0 1,0 0-1,0 0 1,0 0-1,-1 0 1,1 0-1,0 0 1,0 0-1,0 0 0,-1 0 1,1 0-1,0 0 1,0 0-1,0 0 1,-1 0-1,1 0 1,0 0-1,0 0 1,0 0-1,-1-1 0,1 1 1,0 0-1,0 0 1,0 0-1,0 0 1,-1 0-1,1 0 1,0-1-1,0 1 0,0 0 1,0 0-1,0 0 1,0 0-1,-1-1 1,1 1-1,0 0 1,0 0-1,0 0 1,0 0-1,0-1 0,0 1 1,0 0-1,0 0 1,0 0-1,0-1 1,0 1-1,0 0 1,0 0-1,0 0 0,0-1 1,0 1-1,0 0 1,16-7 1328,25-4-1194,-40 11-131,64-15 292,-25 4-315,1 2 1,1 2-1,54-2 0,-95 9-49,-1 0-1,1 0 0,0 1 0,-1-1 0,1 0 1,-1 0-1,1 1 0,0-1 0,-1 0 0,1 1 0,-1-1 1,1 1-1,-1-1 0,1 1 0,-1-1 0,1 1 1,-1-1-1,0 1 0,1-1 0,-1 1 0,0-1 1,1 1-1,-1-1 0,0 1 0,0 0 0,0-1 0,1 1 1,-1 0-1,0-1 0,0 1 0,0 0 0,0-1 1,0 1-1,0 1 0,-3 24 568,-3-5-404,-2-1 0,0 0 0,-1-1 0,-1 0 0,0 0 0,-15 17 0,9-11-121,1 0 0,-15 35 0,26-49-848,0 1-1,0 0 1,-3 23 0,6-19-5913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11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68 242 9161,'0'0'3325,"-9"-5"-789,4 2-2371,-1 0 376,1 0 1,-1 0-1,1-1 0,0 0 1,-7-7-1,10 10-390,1 0 0,-1-1 0,1 0 0,0 1 0,0-1 0,0 0 0,0 0 0,0 1 0,0-1 0,1 0 0,-1 0 0,1 0 0,-1 0 0,1 0 0,-1 0 0,1 0 0,0 0 0,0 0 0,0 0 0,0 0 0,1 0 0,-1 0 0,0 0 0,1 0 0,0 0 0,1-3 0,1-1-17,1-1 0,1 1 0,-1 1 0,1-1 0,0 0 0,0 1 0,1 0 0,-1 1 0,1-1 0,0 1 0,12-6 0,76-35 1333,-73 37-1135,0 1-1,1 0 1,0 2-1,1 1 1,-1 0 0,1 2-1,39 0 1,-60 2-330,1 1 0,-1-1 0,0 0 0,1 1 1,-1-1-1,0 1 0,1 0 0,-1 0 0,0 0 0,0 0 0,1 0 0,-1 0 0,0 1 1,0-1-1,-1 1 0,1-1 0,0 1 0,0 0 0,-1-1 0,1 1 0,-1 0 0,1 0 0,-1 0 1,0 0-1,0 1 0,0-1 0,0 0 0,0 0 0,-1 1 0,1-1 0,-1 0 0,1 1 0,-1-1 1,0 1-1,0-1 0,0 0 0,0 1 0,-1 2 0,0 7 54,0 0 0,-1 0 1,0-1-1,-1 1 0,0-1 0,-9 19 0,-85 146 603,4-9 533,82-144-889,1 0 0,2 0-1,0 1 1,1 0 0,-4 35 0,10-53-287,0-1 0,0 1 0,1-1 0,0 1 0,0-1 0,1 1 0,-1-1 0,1 1 0,0-1 0,0 0 0,1 1 0,0-1 0,0 0 0,0 0 0,1 0 0,2 5 0,-1-6-10,-1-1 0,1 0 0,0 0 0,0 0-1,0 0 1,0-1 0,1 0 0,-1 0 0,1 0 0,-1 0 0,1 0 0,0-1 0,-1 0 0,1 0-1,0 0 1,0-1 0,0 0 0,6 0 0,11-1-645,-1 0 0,1-2 0,0 0 0,-1-1 0,0-2 0,0 0 0,-1-1 0,38-19 0,-34 14-427,-1-1 0,0-1 0,-1-1 0,-1-1-1,-1-1 1,0-1 0,17-20 0,-13 6-6077,-6 0-3913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11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891 1 14830,'0'0'5771,"-9"4"-4175,0 0-1225,0 1 0,0 0 1,1 0-1,0 1 0,0 1 0,0-1 1,-10 13-1,-54 66 1981,30-33-1359,-225 230 1633,50-59-1925,160-158-760,-77 113 0,133-176 117,-13 24-891,13-17-393,13-11-446,-4-3 491,0 0 0,-1-1 0,0 0 1,0 0-1,-1 0 0,1-1 0,-1 0 0,8-14 0,-9 15-186,22-30-10554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12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14894,'0'0'1794,"11"-11"245,11-7-1027,0 1 0,2 0 1,0 2-1,50-24 0,-46 27-524,2 1 0,-1 1 0,1 1 0,57-8-1,-85 16-470,-1 1 0,0 0 0,0 0 0,1-1 0,-1 1 0,0 0 0,0 0 0,1 0 0,-1 0 0,0 1 0,0-1-1,1 0 1,-1 0 0,0 1 0,0-1 0,0 1 0,0-1 0,1 1 0,-1-1 0,0 1 0,0 0 0,0-1 0,0 1-1,0 0 1,0 0 0,1 1 0,-2 0 15,0 0 0,0-1 0,0 1 1,0-1-1,0 1 0,0 0 0,0-1 0,0 1 0,-1 0 0,1-1 0,0 1 0,-1-1 0,0 1 0,1-1 0,-1 1 0,0-1 0,-1 2 1,-7 12 311,-2-1 1,-21 23 0,28-33-273,-86 86 1097,-111 84-1,188-163-958,4-4-91,-14 17 199,24-24-318,0 1-1,-1-1 1,1 1-1,0-1 1,0 0-1,0 1 1,0-1-1,-1 0 1,1 0-1,0 0 0,0 0 1,0 0-1,0 0 1,0 0-1,-1 0 1,1 0-1,0 0 1,0 0-1,1-1 1,89-23-128,-73 17 93,0 2 0,1 0 1,-1 1-1,1 0 0,25 0 0,-41 4 58,-1 0 0,0 0 0,0 0 0,1 0 0,-1 1 0,0-1 0,0 1 0,0-1 0,1 1 0,-1 0 0,0 0 0,0 0 0,0 0 0,0 0 0,0 0 0,-1 0 0,1 1 0,0-1 0,0 1 0,-1 0 0,1-1 0,-1 1 0,0 0 0,1 0 0,-1 0 0,0 0 0,0 0 0,0 0 0,1 4 0,0 4 135,0 0 0,0 0-1,-1 1 1,-1-1 0,-1 15-1,1-8-79,0-16-77,0-1 1,0 1-1,0 0 0,0-1 1,0 1-1,0 0 1,0-1-1,0 1 0,0 0 1,0-1-1,0 1 0,0-1 1,1 1-1,-1 0 1,0-1-1,0 1 0,1-1 1,-1 1-1,0-1 0,1 1 1,-1 0-1,1-1 1,-1 0-1,1 1 0,-1-1 1,1 1-1,-1-1 0,1 0 1,-1 1-1,1-1 1,-1 0-1,1 1 0,-1-1 1,2 0-1,23-8 11,-18 4-14,0-1 0,-1 0 0,0-1 0,0 1 0,6-8 0,-7 5-965,0-1 0,0-1-1,-1 1 1,4-12 0,16-30-7821,-14 34-3597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13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14894,'0'0'9257,"71"-9"-7528,-26-1-95,6-3-673,5 2-449,-2 1-255,-4 3-161,-5 3-32,-9 4-96,-6 0-385,-12 1-1152,-9 8-1218,-5-1-1889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14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64 9641,'0'0'4137,"9"-10"-1142,0-2-2070,-5 6-386,0 1 0,0 0 0,1 0 0,-1 0 0,1 0 0,8-6 0,-13 20 2098,-12 16-1782,-1-2 0,-26 37 0,-2 2-19,29-42-523,-96 179 1806,97-176-1981,2 0 1,0 2-1,2-1 0,0 1 1,2 0-1,-4 45 0,8-67-119,1-1-1,0 1 1,0 0-1,0 0 1,1-1 0,-1 1-1,1 0 1,-1 0-1,1-1 1,0 1-1,0 0 1,0-1-1,1 1 1,-1-1 0,0 0-1,1 1 1,0-1-1,-1 0 1,1 0-1,0 0 1,4 3-1,-2-2 3,1-1 0,-1 0-1,0 0 1,1 0-1,-1-1 1,1 0 0,-1 0-1,1 0 1,0 0-1,0-1 1,8 1 0,4-2-49,-1-1 1,1 0 0,-1-2 0,0 1-1,0-2 1,24-10 0,-29 11-465,42-24-1209,-32 8-2184,-20 19 3287,0 0 0,0-1 0,-1 1 0,1-1 0,0 0-1,-1 1 1,1-1 0,-1 0 0,1 1 0,-1-1 0,0 0 0,0 1 0,0-3 0,0-9-7196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15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15278,'0'0'11435,"60"-54"-9769,-20 38-865,11 1-577,4 3-192,-2 2-224,-1 5-1250,-4 5-1472,-4 0-2019,-11 0-3747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43.43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0,'4'0,"4"0,6 0,7 0,4 0,6 0,0 0,7 4,1 1,-3 3,-4 1,-3-1,-7 1,-3 0,3 1,0 4,-2-2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15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0 232 19410,'0'0'10031,"15"-3"-8803,14-4-1066,0-1 0,-1-2 0,0-1 1,-1-2-1,0 0 0,-1-2 0,27-20 0,-45 30-153,47-41 41,-52 43-44,0 0 0,0 1 1,-1-1-1,1 0 1,-1-1-1,0 1 0,0 0 1,0-1-1,-1 1 0,1-1 1,-1 1-1,0-1 0,1 0 1,-2 1-1,2-5 0,-3 7-6,1 1-1,0-1 1,0 1-1,-1-1 1,1 1-1,0-1 0,-1 1 1,1-1-1,0 1 1,-1-1-1,1 1 1,-1 0-1,1-1 0,-1 1 1,1 0-1,-1 0 1,1-1-1,-1 1 1,1 0-1,-1 0 1,1 0-1,-1 0 0,0-1 1,1 1-1,-1 0 1,1 0-1,-1 0 1,1 0-1,-1 0 0,0 0 1,1 1-1,-2-1 1,-20 3-19,12 1 26,0 1-1,0 0 1,1 0 0,0 1 0,0 0-1,0 0 1,1 1 0,-8 9 0,-58 65 300,64-68-256,1 0 0,0 1 0,-10 21-1,16-29-41,0 0 0,1 0 0,0 0 0,0 1 0,1-1 0,-1 1 0,1-1-1,1 0 1,-1 1 0,1-1 0,1 11 0,0-15-36,0 1 0,0-1 0,0 0 0,0 1 0,1-1 1,-1 0-1,1 0 0,-1 0 0,1 0 0,0 0 0,-1 0 0,1 0 0,0-1 0,0 1 0,1-1 0,-1 1 1,0-1-1,0 0 0,1 0 0,-1 0 0,1 0 0,-1 0 0,1 0 0,-1-1 0,3 1 0,11 2-490,-1-1-1,30 1 0,-37-3 273,10 1-1375,0-1 1,-1-1 0,1-1 0,0 0-1,-1-1 1,1-1 0,-1-1-1,0 0 1,0-2 0,-1 1 0,28-17-1,-26 11 211,-1 0-1,0-1 1,17-17 0,4-10-853,-4-7 5439,-30 41-2100,0-1 0,-1 1 0,1-1 0,-2 0 0,1 0 0,-1-1-1,0 1 1,0 0 0,-1-1 0,0 1 0,0-1 0,-1-13 0,0 19-893,-1 1 0,1-1 0,-1 1 0,0 0 0,1-1 0,-1 1 0,0-1 0,0 1 0,0 0 0,0 0 0,0-1 0,0 1 0,0 0 0,-1 0 0,1 0 0,0 0 0,-1 1 0,1-1 0,0 0 0,-1 0 0,1 1 0,-1-1 0,1 1 0,-1-1 0,0 1 0,1 0 0,-1 0 0,1 0 0,-1-1 0,1 1 0,-1 1 0,0-1 0,1 0 0,-1 0 0,-2 1 0,-4 0 132,1 0 1,-1 1 0,0-1-1,1 2 1,-1-1 0,-8 5-1,6-2-75,0 1 0,0 0 0,1 0 0,0 1 0,-9 9 0,15-13-188,0 0-1,0 0 1,0 1-1,0-1 1,1 1-1,0 0 1,0 0-1,0 0 1,0 0-1,0 0 1,1 0-1,0 0 1,0 0-1,0 1 1,0-1-1,1 6 1,0-9-51,0 0 0,0 1 1,0-1-1,1 0 0,-1 1 1,0-1-1,1 0 0,-1 1 1,1-1-1,0 0 1,-1 0-1,1 0 0,0 0 1,0 0-1,0 0 0,0 0 1,0 0-1,0 0 0,0 0 1,0 0-1,2 1 1,35 13 43,46-5-119,-80-10 53,70 0-328,-54-1 297,1 1-1,-1 0 0,0 2 0,1 0 0,-1 1 1,21 7-1,-40-10 51,0 0 1,1 1 0,-1-1-1,1 0 1,-1 1-1,0 0 1,0-1-1,1 1 1,-1 0 0,0 0-1,0-1 1,0 1-1,0 0 1,0 0-1,0 0 1,0 0 0,0 0-1,0 1 1,0-1-1,-1 0 1,1 0-1,0 1 1,-1-1-1,1 0 1,-1 1 0,1-1-1,-1 0 1,0 1-1,0-1 1,1 1-1,-1-1 1,0 0 0,0 1-1,0-1 1,-1 1-1,1-1 1,0 0-1,-1 1 1,1-1 0,0 1-1,-1-1 1,0 0-1,1 0 1,-1 1-1,0-1 1,1 0-1,-1 0 1,0 0 0,-2 2-1,-3 4 81,0 1 0,-1-1 1,0-1-1,0 1 0,-16 10 0,-5 0 155,-1-1 0,0-1 0,-32 11 0,44-20-138,0 0 0,-1-2 1,1 1-1,-1-2 1,0 0-1,0-2 1,-20 0-1,38 0-116,-1-1 0,0-1 0,1 1 0,-1 0 0,0 0 1,1 0-1,-1 0 0,1 0 0,-1 0 0,0-1 0,1 1 0,-1 0 0,1-1 0,-1 1 0,1 0 0,-1-1 0,1 1 1,-1-1-1,1 1 0,-1 0 0,1-1 0,-1 1 0,1-1 0,0 0 0,-1 1 0,1-1 0,0 1 0,-1-1 1,1 1-1,0-1 0,0-1 0,4-23-1423,-2 18 916,2 0 1,-1 1 0,1-1-1,-1 1 1,7-7-1,37-32-5242,74-55 0,-74 62 1668,8-6-1393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16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78 9961,'3'-8'4047,"0"1"-3046,9-25 1425,-11 6 2299,-1 26-4644,0-1 1,0 1-1,0 0 1,0-1-1,-1 1 1,1 0-1,0 0 1,0-1 0,-1 1-1,1 0 1,0 0-1,0 0 1,-1-1-1,1 1 1,0 0-1,-1 0 1,1 0 0,0 0-1,-1 0 1,1 0-1,0 0 1,-1-1-1,1 1 1,0 0-1,-1 0 1,1 0-1,0 0 1,-1 0 0,1 0-1,0 1 1,-1-1-1,1 0 1,0 0-1,0 0 1,-1 0-1,1 0 1,0 0 0,-1 1-1,1-1 1,0 0-1,-1 0 1,1 0-1,0 1 1,0-1-1,0 0 1,-1 1-1,-13 9 1211,8-2-957,0 0-1,1 1 0,0 0 0,0 0 0,1 0 0,0 0 1,1 1-1,0-1 0,0 1 0,-2 18 0,1 8 532,1 59 0,5-65-859,2 1 0,1-1 0,1 0-1,2-1 1,0 0 0,2 0 0,2 0 0,0-2-1,2 1 1,24 35 0,-37-62-49,-1 0 0,1 0 0,0 0 1,0 1-1,0-1 0,-1 0 0,1 0 0,0 0 0,0-1 1,1 1-1,-1 0 0,0 0 0,0-1 0,0 1 0,0 0 1,2 0-1,-3-2 4,0 0 1,0 1 0,0-1-1,0 0 1,0 0 0,0 1-1,0-1 1,0 0 0,0 1-1,0-1 1,0 0 0,-1 0-1,1 1 1,0-1 0,-1 0-1,1 1 1,0-1 0,-1 1-1,1-1 1,-1 0 0,1 1 0,-1-1-1,1 1 1,-1-1 0,1 1-1,-1 0 1,1-1 0,-1 1-1,-1-1 1,-116-114-4619,18 21 2415,70 64 1915,9 10 466,2-1 0,0 0 1,-20-31-1,38 51-66,1 1 1,-1-1-1,0 0 1,1 1-1,-1-1 1,1 0-1,-1 1 1,1-1-1,-1 0 1,1 0-1,0 0 1,-1 1-1,1-1 1,0 0-1,-1 0 1,1 0-1,0 0 1,0 0-1,0 1 1,0-1-1,0 0 1,0 0-1,0 0 1,0 0 0,0 0-1,1 0 1,-1 1-1,0-1 1,1 0-1,-1 0 1,0 0-1,1 1 1,-1-1-1,1 0 1,-1 0-1,1 1 1,-1-1-1,1 0 1,0 1-1,-1-1 1,1 1-1,0-1 1,-1 1-1,1-1 1,0 1-1,0-1 1,-1 1-1,3-1 1,4 0 227,0-1 0,0 2 0,1-1 0,-1 1 0,9 0 0,4 0-27,170 0 1347,55-3-4952,-176-5-2713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19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0 14221,'0'0'10554,"-9"12"-9678,7-9-810,-5 4 81,1 1-1,1 0 0,0 0 1,0 0-1,0 1 0,1 0 1,0-1-1,1 2 0,0-1 1,-3 11-1,-4 67 1596,3 175 0,7-189-1521,0-71-208,2 28 51,-2-30-59,-1 1-1,1 0 1,0 0 0,0-1 0,0 1-1,1 0 1,-1 0 0,0-1 0,0 1-1,0 0 1,0 0 0,1-1-1,-1 1 1,0 0 0,1-1 0,-1 1-1,0-1 1,1 1 0,-1 0 0,1-1-1,-1 1 1,1-1 0,-1 1-1,1-1 1,0 1 0,-1-1 0,1 1-1,-1-1 1,2 1 0,0-5 31,-1-1 1,-1 1-1,1 0 0,-1-1 1,0 1-1,0 0 0,0-1 1,-1-5-1,1 8-32,-2-11-122,0 1 1,-1-1-1,-1 1 0,0 0 1,0 0-1,-1 0 1,0 1-1,-1 0 0,-1 0 1,-15-20-1,-10-8-305,-51-50 0,53 59 492,30 30-67,0-1 0,-1 1 1,1 0-1,0 0 0,0 0 0,0 0 1,0 0-1,0 0 0,0-1 1,0 1-1,-1 0 0,1 0 1,0 0-1,0 0 0,0-1 1,0 1-1,0 0 0,0 0 1,0 0-1,0-1 0,0 1 0,0 0 1,0 0-1,0 0 0,0 0 1,0-1-1,0 1 0,0 0 1,0 0-1,0 0 0,0-1 1,1 1-1,-1 0 0,0 0 1,0 0-1,0 0 0,0 0 0,0-1 1,0 1-1,0 0 0,1 0 1,-1 0-1,0 0 0,0 0 1,0 0-1,0 0 0,0-1 1,1 1-1,-1 0 0,0 0 1,0 0-1,0 0 0,0 0 0,1 0 1,-1 0-1,20-4 46,36 4-39,-44 0 13,14 0-9,129-1-3533,-1-8-7398,-108 3 4913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20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87 9993,'0'0'15092,"-9"-6"-13485,-25-17-427,33 23-1125,0 0 1,-1 0-1,1 0 1,0 0-1,-1 0 1,1 0-1,0 0 1,0 1-1,-1-1 1,1 0-1,0 1 1,0-1-1,0 1 1,0-1-1,-1 1 1,1 0 0,0-1-1,0 1 1,0 0-1,0 0 1,0 0-1,1-1 1,-1 1-1,0 0 1,0 0-1,0 0 1,1 1-1,-1-1 1,0 1-1,-16 32 447,15-32-488,1 1-1,0-1 1,0 0-1,0 1 1,1-1 0,-1 1-1,0-1 1,1 1-1,0-1 1,0 1 0,0 0-1,0-1 1,0 1-1,0-1 1,0 1-1,1-1 1,-1 1 0,1-1-1,0 1 1,0-1-1,0 0 1,0 1 0,0-1-1,1 0 1,1 3-1,0-3-13,1 0 0,-1 1 0,1-1 0,0-1 0,0 1 0,0-1 0,0 1 0,0-1 0,1 0 0,-1-1 0,0 1 0,0-1 0,1 1-1,5-2 1,27 3-197,-17 0 171,0-1 0,0-1 0,0-1 0,0 0 0,0-2 0,29-7 0,-49 8 185,0-1 0,0 0 0,0 1 0,0-1 0,0 0-1,-1 1 1,0-1 0,1 1 0,-1-1 0,0 1 0,0-1-1,0 1 1,-1 0 0,-1-3 0,-1-5 213,-10-28-372,8 23 0,1-1 0,0 0 0,-2-20 0,10 35 0,1 1 0,-1-1 0,1 0 0,-1 1 0,1-1 0,0 1 0,-1 0 0,7 1 0,-6-1 0,57 1-1282,-17 1-3573,53-6 0,-58-4-5645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21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 18161,'-3'-1'4241,"-5"10"-2915,-4 13-519,7-6-288,1 0-1,0-1 1,1 1 0,1 0-1,0 0 1,2 19-1,-1-31-476,1 0 0,1 0 0,-1 0 0,0 0 0,1 0 0,0 0 0,0 0 0,0 0 0,0-1 1,1 1-1,0 0 0,-1-1 0,1 1 0,0-1 0,1 0 0,-1 1 0,1-1 0,-1 0 0,1-1 0,0 1 0,0 0 0,0-1 0,1 0 0,-1 1 0,0-1 0,1 0 0,-1-1 0,1 1 0,0-1 0,4 1 0,-1 0-43,0-1 0,0 0-1,0-1 1,0 1 0,1-2 0,-1 1 0,0-1 0,0 0-1,0 0 1,0-1 0,0 0 0,0 0 0,0-1 0,0 0-1,-1 0 1,0 0 0,11-8 0,2-4-84,-2-1 1,1 0 0,-2-1-1,16-21 1,-32 37 95,0 1 1,1-1 0,-1 0-1,0 1 1,1-1 0,-1 1-1,1-1 1,-1 1 0,1-1-1,-1 1 1,1-1 0,-1 1-1,1-1 1,-1 1 0,1 0-1,0-1 1,-1 1 0,1 0-1,0-1 1,-1 1 0,1 0-1,0 0 1,-1 0 0,2 0-1,2 13 737,-4-11-713,0 0 0,0-1 0,0 1 0,0 0 0,0-1-1,1 1 1,-1-1 0,1 1 0,-1-1 0,1 1 0,0-1 0,-1 1 0,1-1 0,0 1 0,0-1 0,0 0-1,0 0 1,0 1 0,0-1 0,2 1 0,3 0-15,-1 0 0,1-1 1,-1 1-1,1-1 0,0-1 0,0 1 0,0-1 0,0 0 1,-1 0-1,1-1 0,0 1 0,0-1 0,5-2 0,11-3-137,-2-1 0,23-9 0,-30 9 6,24-7-35,-37 14 143,1 0-1,0 0 0,-1 0 1,1 0-1,0 0 0,0 0 1,-1 0-1,1 0 0,0 0 1,-1 1-1,1-1 0,0 0 1,-1 0-1,1 1 0,0-1 1,-1 0-1,1 1 0,0-1 0,-1 1 1,1-1-1,-1 0 0,1 1 1,-1 0-1,1-1 0,-1 1 1,0-1-1,1 1 0,-1-1 1,1 1-1,-1 0 0,0-1 1,0 1-1,1 0 0,-1-1 1,0 1-1,0 0 0,0 0 1,0-1-1,0 1 0,0 0 1,0-1-1,0 1 0,0 0 1,0 1-1,-1 2-842,2 28 1391,-1-24-4748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21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11691,'0'0'10826,"54"-26"-14093,-29 35-3235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21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135 150 17521,'-8'0'1366,"2"1"-976,0 0 0,0 0 0,0 1 0,0-1 0,0 1 0,1 0 0,-1 1-1,1-1 1,-1 1 0,1 1 0,0-1 0,0 1 0,1-1 0,-1 1 0,1 0 0,0 1 0,0-1 0,0 1-1,0 0 1,1 0 0,0 0 0,0 1 0,0-1 0,1 1 0,-3 5 0,4-9-350,1 0 0,-1 0-1,0 0 1,1 0 0,-1 0 0,1 0 0,-1 0 0,1 0 0,0 0 0,0 1 0,0-1-1,0 0 1,0 0 0,1 0 0,-1 0 0,0 0 0,1 0 0,0 0 0,-1 0-1,1 0 1,0 0 0,0 0 0,0 0 0,0-1 0,1 1 0,-1 0 0,0-1 0,1 1-1,-1-1 1,1 1 0,-1-1 0,1 0 0,0 0 0,0 1 0,0-1 0,-1 0-1,1-1 1,0 1 0,3 1 0,6 0-32,1-1 1,-1 1-1,1-2 0,0 1 0,21-4 0,-31 3 3,10-1-41,0-2 1,0 1 0,0-1-1,0-1 1,0 0 0,0-1-1,-1 0 1,0-1-1,0 0 1,-1-1 0,1 0-1,-2-1 1,1 1 0,-1-2-1,0 0 1,9-11 0,-9 9 14,0 0 1,-1-1 0,-1 0-1,1-1 1,-2 1 0,0-1-1,0-1 1,-2 1 0,1-1 0,-2 0-1,0 0 1,0 0 0,0-25-1,-3 39 19,0-1-1,0 1 1,0 0-1,0-1 1,0 1 0,0 0-1,0-1 1,0 1-1,-1 0 1,1-1-1,0 1 1,0 0-1,0-1 1,-1 1-1,1 0 1,0 0-1,-1-1 1,1 1-1,0 0 1,0 0 0,-1 0-1,1-1 1,0 1-1,-1 0 1,1 0-1,0 0 1,-1 0-1,1 0 1,0 0-1,-1 0 1,1 0-1,0 0 1,-1 0-1,1 0 1,-1 0 0,1 0-1,0 0 1,-1 0-1,1 0 1,0 0-1,-1 0 1,1 0-1,0 0 1,-1 0-1,1 1 1,0-1-1,-1 0 1,1 0-1,0 1 1,0-1 0,-1 0-1,1 0 1,0 1-1,0-1 1,-1 0-1,1 0 1,0 1-1,-20 15 294,12-6-160,-1 0 0,2 1-1,-1 0 1,1 0 0,1 1-1,0 0 1,1 0 0,-4 13 0,7-18-79,0-1 1,0 1-1,1 0 1,0-1 0,1 1-1,-1 0 1,1-1-1,1 1 1,-1 0-1,1 0 1,0-1 0,0 1-1,1-1 1,0 1-1,0-1 1,1 0-1,6 11 1,-5-10-142,44 62-5573,-44-64 4973,0 0 1,1-1-1,-1 1 1,1-1 0,0 0-1,0-1 1,0 1 0,0-1-1,1 0 1,-1 0 0,7 2-1,8-1-7106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22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0 139 14830,'0'0'13501,"9"4"-12038,-2-2-1379,1 0 0,0-1 0,0 0 0,-1 0 0,1 0 0,0-1 1,0 0-1,0-1 0,0 1 0,-1-2 0,1 1 0,0-1 1,-1 0-1,1-1 0,-1 1 0,14-8 0,-9 4-64,0-1 0,0 1 0,20-18 0,-29 22-15,0-1 0,0 1 0,0-1-1,0 0 1,-1 0 0,1 0 0,-1-1-1,0 1 1,0 0 0,0-1 0,-1 1-1,1-1 1,-1 0 0,0 0-1,0 1 1,0-1 0,1-8 0,-3 11-6,1 0 0,0 0 0,-1 0 1,1 0-1,-1 0 0,1 0 0,-1 0 0,0 1 1,1-1-1,-1 0 0,0 0 0,0 0 0,1 1 1,-1-1-1,0 0 0,0 1 0,0-1 0,0 1 1,0-1-1,0 1 0,0 0 0,0-1 0,0 1 1,0 0-1,0-1 0,0 1 0,0 0 0,0 0 1,0 0-1,-1 0 0,1 0 0,-1 1 0,-42 2-74,35 0 78,1 0-1,-1 0 0,0 1 0,1 0 1,0 1-1,0 0 0,0 0 0,0 1 1,1 0-1,0 0 0,0 1 1,1 0-1,-9 11 0,11-13 72,0 1-1,0 0 1,0 0 0,0 0-1,1 0 1,0 1-1,1-1 1,-1 1 0,1 0-1,0-1 1,1 1 0,0 0-1,0 0 1,0 0-1,1 0 1,0 1 0,0-1-1,3 11 1,-1-14-68,-1-1 0,1 0 0,0 1 0,1-1 0,-1 0 0,0 0 1,1 0-1,0-1 0,0 1 0,0 0 0,0-1 0,0 0 0,0 0 0,0 0 0,1 0 0,-1-1 0,1 1 1,0-1-1,-1 0 0,1 0 0,0 0 0,0 0 0,7 0 0,4 1-571,1-1 0,-1 0-1,1-1 1,26-4 0,-2-8-4528,-5-9-4094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23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34 7944,'0'0'12491,"6"11"-9469,-1-1-2516,0 0 0,-1 0 0,-1 0 0,0 0-1,0 1 1,-1-1 0,0 1 0,-1-1 0,0 1 0,-1 0 0,0 0 0,-3 19 0,-33 132 913,24-120-1091,2 1 1,2-1-1,-3 57 1,11-98-329,0 0 0,-1 0 0,1 0 0,0 0 0,0 0 0,1 0 0,-1 0 0,0 0 0,0 0 0,0 0 0,1 0 0,-1 0 0,0 0 0,1 0 0,-1 0 0,1 0 0,-1 0 0,1 0 0,0 0 0,0 0 0,0 0 0,-1-1 0,1 0 0,-1 0 0,1 0 0,0 0 0,-1 0 0,1 0 0,0 0 0,-1 0 0,1 0 0,0 0 0,-1 0 0,1 0 0,-1 0 0,1 0 0,0 0 0,-1-1 0,1 1 0,-1 0 0,1-1 0,0 1 0,-1 0 0,1-1 0,3-2 0,0 0 0,0-1 0,0 1 0,-1-1 0,1 0 0,4-7 0,7-16-29,-2-1 1,-1-1-1,-2 0 1,0-1-1,-2 0 0,4-31 1,3-5-151,-1 5-338,-8 29 120,1 0 1,2 1-1,20-45 1,-28 73 379,0 1 0,0-1 1,0 1-1,0-1 0,1 1 0,-1 0 1,1 0-1,0 0 0,0 0 1,0 0-1,0 0 0,0 0 0,0 0 1,0 1-1,0-1 0,1 1 1,-1 0-1,1 0 0,-1 0 1,1 0-1,-1 0 0,1 0 0,0 0 1,-1 1-1,1 0 0,0-1 1,-1 1-1,5 0 0,-5 1 25,1 0 0,0 0 0,-1 0 0,1 1 0,-1-1 1,0 0-1,1 1 0,-1 0 0,0 0 0,0-1 0,0 1 0,0 0 0,0 0 0,0 1 0,-1-1 0,1 0 0,-1 1 0,1-1 0,-1 1 0,0-1 0,0 1 0,0 0 0,0-1 1,-1 1-1,1 0 0,0 5 0,-1-2 57,0 0 1,0 1 0,0-1-1,-1 1 1,1-1 0,-2 0-1,1 1 1,-1-1 0,0 0-1,0 0 1,0 0 0,-1 0-1,0 0 1,0-1 0,-1 0-1,0 1 1,0-1 0,0 0-1,0-1 1,-1 1 0,1-1-1,-8 5 1,4-2 24,-1-1 1,0 0-1,0-1 1,-1 0-1,1 0 0,-1-1 1,0 0-1,0-1 0,0 0 1,-1-1-1,1 0 1,-21 1-1,30-3-220,-1 0 0,1 1 0,0-1 0,-1 0 0,1 0 1,-1-1-1,1 1 0,0 0 0,-1 0 0,1-1 0,0 1 0,-1-1 0,1 1 0,0-1 0,0 1 1,0-1-1,-1 0 0,1 0 0,0 1 0,0-1 0,0 0 0,0 0 0,0 0 0,0 0 1,0 0-1,1 0 0,-1-1 0,0 1 0,1 0 0,-1 0 0,1-1 0,-1 1 0,1 0 0,-1-1 1,1 1-1,0 0 0,0-1 0,0 1 0,-1 0 0,1-1 0,1-1 0,-1-1-949,1 0 0,0 0 0,0 0 0,0 0 0,1 1 0,-1-1-1,1 1 1,0-1 0,0 1 0,0 0 0,0-1 0,0 1 0,6-5-1,16-11-9586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23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0 230 17969,'0'0'11237,"12"-6"-9972,122-67-43,-114 61-1214,-1-1-1,1-1 0,-2-1 0,0 0 0,17-21 1,-34 35-17,1-1 0,-1 1 1,0-1-1,0 0 0,1 0 1,-1 1-1,0-1 0,0 0 1,-1 0-1,1 0 0,0 0 1,-1 0-1,1 0 0,-1-1 1,1-1-1,-2 3-2,1 1 0,0-1 0,0 0 0,0 1 0,-1-1 0,1 0 0,0 1 0,-1-1 0,1 1 1,-1-1-1,1 0 0,0 1 0,-1-1 0,1 1 0,-1-1 0,0 1 0,1 0 0,-1-1 0,1 1 0,-1-1 0,0 1 0,1 0 0,-1 0 0,0-1 0,1 1 0,-1 0 1,0 0-1,-1 0 0,-2-1-9,0 1 1,0 0 0,0 0-1,0 1 1,0-1 0,0 1 0,0 0-1,0 0 1,0 0 0,0 1 0,0-1-1,0 1 1,-6 4 0,-3 4 59,0 0 1,0 0-1,1 2 1,1-1-1,-14 18 1,20-22 78,-1 1 1,1 0 0,0 0-1,1 0 1,0 0-1,0 1 1,1 0 0,0 0-1,0 0 1,-2 17-1,5-25-111,0 1 0,0 0 0,0 0 0,0 0 0,0-1 0,0 1 0,1 0 0,-1 0 0,1-1 0,-1 1 0,1 0 0,0-1 0,-1 1 0,1-1 0,0 1 0,0-1 0,0 1 0,0-1 0,1 1 0,-1-1 0,3 2 0,-1-1-2,0 0-1,0 0 0,1 0 1,-1-1-1,1 1 1,0-1-1,-1 0 1,1 0-1,7 1 0,3-1-66,0-1 1,0 0-1,0-1 0,24-4 0,-15-1-127,-2-1 0,1-1 0,-1-1 0,0-1 0,-1-1 0,0 0 0,-1-2 0,0 0 1,32-31-1,-49 43 401,-11 44 1058,9-41-1257,0-1-1,0 1 1,0-1 0,0 1 0,0-1 0,0 0 0,1 1 0,-1-1 0,1 1-1,-1-1 1,1 1 0,-1-1 0,1 0 0,0 0 0,0 1 0,0-1-1,-1 0 1,1 0 0,0 0 0,1 0 0,-1 0 0,0 0 0,0 0 0,0 0-1,0 0 1,1 0 0,-1-1 0,0 1 0,1-1 0,-1 1 0,1-1 0,-1 1-1,1-1 1,-1 0 0,0 0 0,1 1 0,2-1 0,10 1-12,1 0-1,-1 0 1,17-2 0,-11 0 3,54-4-1,-36 1-2970,0 2-9831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44.60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46,'7'0,"11"-3,13-2,5 0,0 1,-3-2,2-1,-2 1,-3 2,-3 1,-2 2,-1 0,-6 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24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155 254 10122,'0'0'3534,"3"-9"-331,2-1-2143,-3 7-683,0 0 0,0-1 0,0 1 0,-1-1 0,0 1 0,0-1 0,0 0 0,0 1 0,0-1 0,-1 0 0,0-4 0,0 7-298,0 1 1,0-1 0,0 1-1,0 0 1,0-1 0,0 1-1,0-1 1,0 1 0,0 0-1,0-1 1,-1 1 0,1 0-1,0-1 1,0 1 0,0 0-1,-1-1 1,1 1 0,0 0-1,0-1 1,-1 1 0,1 0-1,0 0 1,-1-1 0,1 1-1,0 0 1,-1 0 0,1 0-1,0-1 1,-1 1 0,1 0-1,0 0 1,-1 0 0,1 0-1,-1 0 1,-19 2 1036,-16 16-472,21-6-306,1 0 0,0 1 0,-15 20 0,24-27-240,1 0-1,-1 0 1,1 0 0,1 1 0,-1 0-1,1-1 1,0 1 0,1 0 0,0 1-1,0-1 1,-1 9 0,2-15-93,1 0 0,0 0 0,0 0 0,0 0 0,0 0 1,0-1-1,1 1 0,-1 0 0,0 0 0,0 0 0,0 0 0,1-1 0,-1 1 0,1 0 0,-1 0 0,0-1 1,1 1-1,-1 0 0,1-1 0,-1 1 0,1 0 0,0-1 0,-1 1 0,1-1 0,0 1 0,-1-1 1,1 1-1,0-1 0,1 1 0,30 1 93,-22-3-77,0-2 0,0 1 1,0-1-1,13-7 1,-2-2-47,0-1 0,-1 0 1,-1-2-1,0 0 0,-1-2 0,-1 0 1,0 0-1,-1-2 0,-1 0 1,-1-1-1,-1 0 0,-1-1 1,0-1-1,-2 1 0,15-45 1,-23 36 167,-2 30-131,0 0 0,0-1-1,0 1 1,-1 0 0,1 0-1,0-1 1,0 1 0,0 0-1,-1 0 1,1-1 0,0 1-1,0 0 1,-1 0 0,1 0-1,0 0 1,0-1 0,-1 1-1,1 0 1,0 0 0,-1 0-1,1 0 1,0 0 0,-1 0-1,1 0 1,0 0 0,0 0-1,-1 0 1,1 0 0,0 0-1,-1 0 1,1 0 0,0 0-1,-1 0 1,1 0 0,0 0-1,-1 1 1,1-1 0,0 0-1,0 0 1,-1 0 0,1 0-1,0 1 1,-5 2 66,1 1 0,-1-1 0,1 1 0,0 0 1,0 1-1,0-1 0,-3 6 0,-5 8-20,1 1-1,0 0 1,2 1 0,-12 31 0,18-39-42,-1 0 1,1 0-1,1 0 1,0 0-1,1 0 1,0 0-1,1 1 1,0-1-1,4 20 1,-3-27-131,1 0-1,0 0 1,0 0 0,0-1 0,0 1 0,1 0-1,0-1 1,0 0 0,0 0 0,0 0 0,1 0-1,-1 0 1,1-1 0,8 6 0,-8-6-785,1 0 1,-1-1-1,1 1 1,-1-1-1,1 0 1,0-1-1,0 1 1,0-1-1,6 1 1,7-1-7211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24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19346,'0'0'5734,"1"9"-2878,-2-7-2735,2 0 1,-1 0-1,0 0 1,0 0-1,1 1 1,-1-1-1,1 0 1,-1 0-1,1 0 1,0 0-1,0 0 0,0-1 1,0 1-1,0 0 1,3 3-1,-1-3-13,0 0 0,0-1 0,0 1 0,0-1 0,0 0 0,0 0 0,0 0-1,1 0 1,-1-1 0,0 1 0,0-1 0,1 0 0,3 0 0,9 1 75,4 0-68,0-1-1,31-3 1,-47 3-109,0-1 0,0 1 0,1-1 0,-1 0 0,0-1 0,0 1 0,0-1 0,-1 1 0,1-1 0,0-1 0,-1 1 0,1 0 0,-1-1 0,0 0-1,1 1 1,-1-1 0,-1-1 0,4-2 0,-1-10 4,-12 12-121,5 4 105,1 0 1,-1 1 0,0-1-1,1 0 1,-1 1 0,1 0-1,-1-1 1,1 1 0,-1 0-1,1 0 1,-1 0 0,1 0-1,0 0 1,-1 0 0,0 1-1,-1 2 29,0-1-1,1 0 0,-1 1 0,1-1 1,0 1-1,0 0 0,0-1 0,0 1 1,1 0-1,-1 0 0,1 0 0,-1 8 0,2-11-4,0 0-1,0 0 1,0 0-1,0 1 1,1-1-1,-1 0 1,0 0-1,1 0 0,-1 0 1,0 0-1,1 0 1,-1 0-1,1 0 1,0 0-1,-1 0 0,1-1 1,0 1-1,-1 0 1,3 1-1,-1-1-4,0 0 0,0 1 0,0-1 0,1-1 0,-1 1 0,0 0 0,1 0 0,-1-1 0,0 0 0,1 1 0,-1-1 0,4 0 0,12 0-19,1-1 0,-1-1 0,0-1 0,0 0 0,0-1 0,0-1 0,22-9 0,-8-1-131,-1-1 0,55-37-1,-85 52 142,-1 1-1,0-1 1,1 1-1,-1-1 1,1 1-1,-1-1 0,1 1 1,-1 0-1,0-1 1,1 1-1,0-1 0,-1 1 1,1 0-1,-1 0 1,1-1-1,-1 1 0,1 0 1,0 0-1,-1 0 1,1 0-1,-1-1 1,1 1-1,0 0 0,-1 0 1,1 0-1,-1 0 1,1 0-1,0 1 0,-1-1 1,1 0-1,0 0 1,0 1-1,-6 18 326,-3 3-215,8-21-139,-1 1 0,1 0 0,-1 0 0,1-1 1,0 1-1,-1 0 0,1 0 0,0 0 1,0 0-1,0-1 0,1 1 0,-1 0 0,0 0 1,1 0-1,-1-1 0,1 1 0,-1 0 0,1-1 1,0 1-1,0 0 0,0-1 0,0 1 0,0-1 1,0 1-1,0-1 0,1 0 0,-1 1 1,0-1-1,1 0 0,-1 0 0,3 1 0,2 0-663,0 0 0,1 0 0,-1-1-1,1 0 1,-1 0 0,1 0 0,12-2-1,-9 1-1210,0 0 0,0 0-1,0-2 1,18-3-1,6-9-5536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25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9449,'0'0'15983,"-53"4"-14125,30 13-193,0 3-351,3 1-546,7 3-447,5-3-257,5-2-64,3 1-160,3-4-449,10-3-416,5-1-801,2-5-96,6-3-1216,4-4-1219,2 0-2946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25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13485,'0'0'10020,"3"8"-8403,-2-6-1509,-1 1-1,1 0 0,0-1 0,0 0 0,1 1 0,-1-1 0,1 0 0,-1 1 0,1-1 0,-1 0 0,1 0 0,0 0 1,0-1-1,3 3 0,-1-2-2,0 0 0,0 0 1,1-1-1,-1 0 1,0 0-1,1 0 0,-1 0 1,1-1-1,-1 0 0,8 0 1,9 0 134,1-1 0,0-2 0,-1 0-1,0-1 1,23-7 0,-36 9-142,0-1 0,0 0 0,0 0-1,0-1 1,-1 0 0,0-1 0,0 1-1,0-1 1,0 0 0,-1-1 0,0 0-1,0 0 1,0 0 0,-1-1 0,0 0 0,4-8-1,-8 14-65,0 0-1,0 0 1,-1 0-1,1-1 1,-1 1-1,1 0 1,-1 0-1,0-1 0,1 1 1,-1 0-1,0-1 1,0 1-1,0 0 1,0-1-1,0 1 1,0 0-1,0-1 1,0 1-1,-1 0 0,1-1 1,0 1-1,-1 0 1,1-1-1,-1 1 1,-1-2-1,1 1-7,-1 1 0,0 0 0,0-1 0,0 1-1,0 0 1,0 0 0,0 0 0,0 0 0,0 0 0,0 0-1,0 1 1,0-1 0,-1 1 0,-1-1 0,-9 0-5,0 1 0,0 0 0,0 0 0,-16 3 0,12 1 13,0 0 0,0 1 0,1 1 1,-1 0-1,1 1 0,1 1 0,-22 14 0,31-18-20,-1 0 0,1 0 0,0 0 0,1 1 0,-1 0 0,1 0 0,0 0-1,0 1 1,1 0 0,-1 0 0,1 0 0,1 0 0,-1 1 0,1-1 0,0 1 0,1 0-1,-1 0 1,1 0 0,1 0 0,-2 8 0,3-13-11,1 1-1,-1-1 1,0 0 0,1 0 0,-1 0-1,1 1 1,-1-1 0,1 0 0,0 0-1,0 0 1,0 0 0,0 0 0,1 0-1,-1 0 1,0-1 0,1 1-1,-1 0 1,4 2 0,-1-1 1,1 0 0,0 0 0,0 0 0,0-1 0,0 1 0,0-1 0,8 2 0,10 1-39,-1-1 0,44 2-1,-56-5-3,111 2-3586,-40-11-6578,-18-7-8095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26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0 366 2018,'0'0'13869,"12"4"-12695,11 2-871,-1 0 0,1-2 0,0-1 0,38 0 0,111-5 55,-166 2-330,794-64 2887,-557 39-2819,400-39 744,806-73 2581,3 47-1105,-1093 82-1972,-207 7-4511,-152 1 4007,0 0 0,0 0 0,0 0-1,0 0 1,0 1 0,0-1 0,0 0-1,0 0 1,0 0 0,0 0 0,0 0-1,0 0 1,0 0 0,0 0-1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2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3 125 14830,'0'-1'103,"-1"-1"-1,1 1 1,0 0 0,-1-1 0,1 1-1,0-1 1,0 1 0,0 0-1,-1-1 1,2 1 0,-1-1 0,0 1-1,0-1 1,0 1 0,1 0-1,-1-1 1,1 1 0,-1 0 0,1-1-1,-1 1 1,1 0 0,0 0-1,0-1 1,-1 1 0,1 0 0,0 0-1,0 0 1,0 0 0,0 0-1,0 0 1,1 0 0,-1 1 0,0-1-1,2-1 1,6-2-43,-1 0 1,1 0-1,0 1 1,12-3-1,-8 2 180,39-11 178,1 3-1,0 2 1,1 2-1,70-1 1,-121 8-415,0 1 1,0 0 0,1 0-1,-1 0 1,0 0 0,0 1-1,0-1 1,1 1 0,-1 0-1,0 0 1,0 0 0,0 0-1,0 0 1,0 1 0,0-1 0,-1 1-1,5 3 1,-6-3 11,0 0-1,-1 0 1,1 0 0,0 1-1,-1-1 1,0 0 0,1 0-1,-1 1 1,0-1 0,0 0 0,0 1-1,0-1 1,-1 0 0,1 1-1,-1-1 1,1 0 0,-1 0-1,0 0 1,0 1 0,0-1 0,0 0-1,0 0 1,0 0 0,-1-1-1,-1 4 1,-20 29 535,-2-1 1,-35 37-1,-11 15 399,71-85-944,-68 97 1302,62-86-1058,0 0 0,0 0 0,1 1 0,1-1 0,0 1 0,1 0 0,-3 16 0,5-25-210,1-1 0,0 0-1,0 1 1,0-1 0,0 0-1,0 1 1,1-1 0,-1 0 0,1 0-1,-1 1 1,1-1 0,0 0-1,0 0 1,0 0 0,0 0 0,0 0-1,1 0 1,-1 0 0,0 0-1,1-1 1,0 1 0,-1 0 0,1-1-1,0 1 1,0-1 0,0 0-1,0 1 1,0-1 0,0 0-1,0 0 1,0-1 0,0 1 0,0 0-1,1-1 1,-1 1 0,4 0-1,9 0 20,0 1 0,0-2 0,0 0 0,22-2 0,-32 1-23,19-2 15,-1-1 0,1-1 1,-1 0-1,-1-2 1,39-17-1,-44 16-366,-1 0-1,-1-1 0,0-1 1,0 0-1,-1-1 1,0 0-1,0-1 1,14-19-1,-23 26-343,-1 0 0,-1-1 0,1 1-1,-1-1 1,0 0 0,0 0 0,-1 0 0,0 0 0,0-1-1,0 1 1,0-10 0,1-28-6760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29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647 1 18033,'0'0'422,"-13"11"464,-253 269 7588,89-75-6571,152-176-2030,-6 7 124,-46 56-21,68-80-267,1 0-1,1 0 1,0 1 0,0-1-1,2 1 1,-5 14 0,6-1-2203,3-25 2263,1 0-1,0-1 1,1 1-1,-1-1 1,0 1-1,0 0 0,0-1 1,0 1-1,0-1 1,1 1-1,-1-1 1,0 1-1,0-1 1,1 1-1,-1-1 0,0 1 1,1-1-1,-1 1 1,1-1-1,-1 1 1,1-1-1,-1 0 0,1 1 1,-1-1-1,1 0 1,-1 1-1,1-1 1,-1 0-1,1 0 1,-1 1-1,1-1 0,0 0 1,-1 0-1,1 0 1,-1 0-1,2 0 1,12 0-6015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2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22069,'0'0'6310,"64"-1"-6278,-38 1-224,-6 0-2755,-1 0-2787,-5-1-4836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29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18738,'0'0'6630,"9"37"-8264,10-37-2017,1-11-3812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30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15246,'0'0'6214,"65"-1"-4997,-18-4-256,4-4-512,9 1-417,-5 0-128,0 2-833,-10-1-897,-10 2-768,-13 4-545,-16 1-1698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45.72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1,'21'17,"-1"0,0 2,-1 1,-1 0,-1 1,-1 1,-1 0,19 38,-28-49,-2 1,0 0,0 1,-1-1,-1 1,0-1,0 1,-2 0,1-1,-3 17,-3 19,-16 65,9-53,6-26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30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10954,'0'0'10538,"97"31"-9417,-20-45-672,10 0-321,1 1-128,-4 0-641,-7 2-2241,-16-2-3941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31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8 14798,'0'0'4660,"-9"-3"-3111,3 2-1431,0 0 0,1 0 0,-1 0 0,0 1 1,1-1-1,-1 2 0,0-1 0,0 1 0,1-1 1,-1 2-1,0-1 0,1 1 0,-1-1 0,1 1 1,0 1-1,-1-1 0,1 1 0,0 0 0,1 0 1,-6 5-1,-11 6 330,1 0-1,0 2 1,1 0 0,1 1-1,-19 23 1,32-34-329,0 1 0,0-1 0,0 1 0,1 0 0,0 0 0,0 0 0,1 1 0,0 0 0,0-1 0,1 1 0,0 0 0,0 0 0,1 0 0,0 0 0,1 1 0,-1-1 0,2 0 0,-1 0 0,3 14 0,-2-19-113,0 1 0,1-1 0,-1 0 0,1 1 0,0-1 1,-1 0-1,1 0 0,1 0 0,-1 0 0,0 0 0,1-1 0,0 1 0,-1-1 0,1 1 0,5 2 1,-1-1 8,0 0 0,1-1 1,-1 0-1,1 0 0,-1-1 0,16 3 1,3-2-349,1-1 0,-1-2 0,35-2 1,-47 0-401,0 1 0,0-2 0,1 0 0,-2 0 1,1-2-1,19-7 0,-24 7-902,0 0-1,-1 0 1,1-1-1,-1 1 1,14-14-1,4-12-9985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32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12716,'0'0'14232,"-4"16"-13303,-13 78 113,4 0 1,4 1-1,5 121 0,4-215-1036,0 1-1,0 0 0,0 0 0,0 0 0,0 0 1,0 0-1,1 0 0,-1-1 0,1 1 1,-1 0-1,1 0 0,0 0 0,0-1 0,-1 1 1,1-1-1,1 1 0,1 2 0,-2-3 3,0-1-1,0 1 0,0-1 1,0 1-1,0-1 0,0 1 1,0-1-1,0 0 1,1 1-1,-1-1 0,0 0 1,0 0-1,0 0 0,0 0 1,1 0-1,-1 0 0,0 0 1,0-1-1,0 1 0,3-1 1,1-1 12,1-1 1,0 0-1,-1 0 1,1-1-1,-1 1 0,0-1 1,0 0-1,8-9 1,6-8-166,-2-1 0,0-1 0,-2-1 0,0 0 0,-1 0 0,18-51 0,-38 96 176,0 1-1,1-1 0,1 1 0,-1 31 0,4-44-65,1-1 0,0 1 0,1 0 0,-1-1 0,2 1 0,-1-1-1,1 1 1,1-1 0,-1 0 0,1 0 0,1 0 0,0 0 0,0-1 0,0 1 0,7 8-1,-10-15-279,0 0-1,0-1 1,-1 1-1,1-1 0,0 1 1,0-1-1,0 1 1,0-1-1,-1 1 0,1-1 1,0 0-1,0 0 1,0 1-1,0-1 1,0 0-1,0 0 0,0 0 1,0 0-1,0 0 1,0 0-1,0 0 0,0 0 1,0-1-1,0 1 1,-1 0-1,1-1 0,0 1 1,0 0-1,0-1 1,0 1-1,0-1 0,-1 1 1,1-1-1,0 0 1,0 1-1,-1-1 0,1 0 1,0 1-1,-1-1 1,1 0-1,-1 0 1,1 0-1,-1 1 0,0-1 1,1 0-1,-1 0 1,0 0-1,1 0 0,-1 0 1,0-2-1,8-17-7499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32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10602,'0'0'16592,"10"8"-15429,-10-7-1151,5 2 77,-1 1 1,1-1-1,-1 1 0,-1 0 0,1 0 1,0 1-1,-1-1 0,0 1 1,0 0-1,0 0 0,-1 0 1,0 0-1,0 0 0,0 0 1,0 1-1,-1-1 0,0 1 0,1 10 1,-1 9 5,-1 0 1,-1 0 0,-1 0-1,-7 29 1,-12 9-5950,20-61 3899,1-20-11075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10:34:32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18481,'0'0'10346,"-3"22"-14414,9-16-3042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38:4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0 146 7559,'0'0'10842,"8"-6"-10297,-1 0-362,1 1 0,-1 0 1,1 1-1,0 0 0,0 0 1,0 1-1,1 0 0,-1 0 0,1 1 1,-1 0-1,17-2 0,203-3 568,25-2 212,-137-1-825,445-21 1208,-81 42-1259,-243-3-51,156 24 174,-109-5 135,609-10-407,-719-17-383,1054-6 1416,-683-12-602,24-16 229,-514 32-498,-39 2-272,-1 0-1,1-1 0,-1-1 0,1 0 1,-1-1-1,0 0 0,16-7 0,-29 9 55,-1 0-1,0 1 0,0-1 1,0 0-1,0 0 0,-1 1 1,1-1-1,0 0 0,0 0 1,0 0-1,-1 0 0,1 0 1,-1 0-1,1 0 0,0 0 0,-1-1 1,0 1-1,1 0 0,-1 0 1,0 0-1,0-1 0,1 1 1,-1 0-1,0 0 0,0 0 1,0-1-1,0 1 0,-1 0 0,1-2 1,-1-16-4196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38:51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9641,'0'0'-737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38:52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0 242 10346,'0'0'6256,"9"6"-5722,-1-1-371,-1-1-1,1 1 1,0-1 0,0-1-1,1 1 1,-1-1-1,0-1 1,1 1-1,0-2 1,12 2 0,33-1 859,-17-2-486,0 2 1,50 10-1,-20-3-333,1-2-1,0-4 0,87-5 0,-31 0-205,-44-4 99,0-2-1,0-4 0,107-31 0,-56 12 37,488-75-72,-254 49-24,-192 32-19,203-2-1,176 26 10,-375 8 131,238 38 1,-298-29-27,162 1-1,-114-2-5,-142-12-116,-20 0 296,-10 3-80,-9 3-35,-62 30-19,47-22-2028,14-11-1400,-1-5-2263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39:13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581 286 4100,'0'0'1804,"0"-11"-1051,-1-11 183,0 0 0,-1 0 0,-1 0 0,-1 0 1,-11-34-1,13 50-719,0 0 1,0 0 0,0 0-1,-1 1 1,0-1 0,0 1-1,0 0 1,-1 0 0,0 0-1,0 0 1,0 0 0,0 1-1,-1 0 1,1 0 0,-1 0-1,0 0 1,-1 1 0,1 0-1,-1 0 1,1 0 0,-1 1-1,0 0 1,0 0 0,0 0-1,0 1 1,-9-1 0,6 1-194,0 2 1,0-1-1,0 1 1,0 0-1,0 1 1,0 0-1,1 0 1,-1 1-1,1 0 1,-12 6-1,6-1 28,1 1 0,0 0 0,1 1 0,0 0 0,-12 15 0,-5 4 63,2 2 0,2 1 0,1 1 0,-35 62 0,48-72-61,0 0 1,2 0-1,0 1 0,2 0 0,1 1 0,0 0 0,2 0 1,-2 46-1,7-30-39,1 0 0,3-1 0,1 0 1,2 0-1,1 0 0,2-1 0,2-1 0,2 0 1,1 0-1,22 34 0,-26-51 0,1-1 0,1-1 1,1-1-1,1 0 0,0-1 1,1 0-1,1-1 0,21 13 0,-24-19 40,0-1 1,1-1-1,0 0 0,0-2 0,1 0 0,-1 0 0,1-1 0,1-2 1,-1 1-1,1-2 0,31 1 0,-34-5 143,0 1 0,0-2 0,0 0 0,0-1 0,-1 0 0,1-2 0,-1 1 0,0-2 0,-1 0 0,1 0 0,-1-1 0,-1-1 0,0 0 1,0-1-1,13-13 0,-7 5-33,-1-1 1,0 0 0,-2-1 0,0-1-1,-1 0 1,-2-1 0,0-1 0,13-34-1,-19 37-140,0 0-1,-1 0 0,-1 0 1,-1-1-1,-1 1 0,-1-1 1,-1 1-1,-1-1 0,0 0 1,-2 1-1,-4-22 0,-1 14-12,-1 1 1,-1 0-1,-1 0 0,-1 1 0,-1 1 1,-1 0-1,-25-31 0,-97-153-28,134 204-82,-1 1-1,0 0 1,1 0 0,-1 0-1,-1 0 1,1 1 0,0-1-1,-1 1 1,0 0 0,0 0-1,-4-3 1,4 5-337,0-1 1,0 1-1,1 0 0,-1 0 1,0 0-1,0 0 0,-1 1 1,1 0-1,0 0 0,0 0 1,0 0-1,0 0 0,-7 3 1,-24 8-5892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39:24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7495,'0'0'9294,"12"-4"-8296,33-9-91,1 1 0,0 3 0,65-4 0,162 1 236,-62 4-922,156-22 434,363-13 1119,-678 44-1746,53-3 3,-103 0-2672,-12-2-283,0-1-1868,-4-5-6499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47.93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89,'1'-5,"0"-1,0 1,0 0,1 0,0 0,0 0,0 0,0 0,1 1,0-1,4-6,-6 10,0-1,0 1,0-1,0 1,1-1,-1 1,0 0,0 0,1 0,-1-1,1 1,-1 0,1 1,0-1,-1 0,1 0,0 1,-1-1,1 1,0-1,0 1,0 0,-1 0,1 0,0 0,0 0,0 0,-1 0,1 1,0-1,0 1,-1-1,1 1,0-1,2 3,1 0,-1 1,0 1,0-1,0 0,-1 1,1 0,-1 0,0 0,0 0,-1 0,0 1,0-1,0 1,0-1,-1 1,0 0,0 0,-1-1,0 1,0 0,0 0,0 0,-1 0,0-1,0 1,-1 0,0-1,0 1,0-1,0 1,-5 5,-3 16,9-27,1 1,0-1,1 1,-1 0,0-1,0 1,0-1,0 1,0-1,0 1,1 0,-1-1,0 1,0-1,1 1,-1-1,1 1,-1-1,0 0,1 1,-1-1,1 1,-1-1,1 0,0 1,4 1,0-1,0 0,0 0,0-1,0 0,0 0,9 0,-13 0,76-4,-56 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39:25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0 177 6854,'0'0'12578,"9"-2"-11788,867-152 2343,-815 140-2878,-43 8 381,-45 8-5,-23 8-168,-58 20 1,-25 6 365,20-12-2078,105-26-2282,12-9-1405,16-15-7753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39:26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50 9929,'0'0'4752,"2"-9"-2302,5-24-881,-5 25-378,-8 22 549,-21 44 222,-21 66-1,-36 164-257,16 14-503,-35 353 0,102-591-7139,-2-99 628,-4 1-514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39:27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47 11563,'0'0'2781,"-7"9"-64,1-1-2299,1 0-1,0 1 0,1 0 1,-1 0-1,2 0 0,-1 0 0,1 1 1,1 0-1,0-1 0,0 1 1,0 18-1,2 115 2176,31 228 1,-21-275-1738,-9-85-765,7 44 268,-8-54-344,1 1 0,-1 0-1,0-1 1,1 1 0,-1-1 0,1 1-1,-1-1 1,1 1 0,0-1-1,0 1 1,0-1 0,-1 1 0,1-1-1,1 0 1,-1 1 0,0-1-1,0 0 1,0 0 0,1 0-1,-1 0 1,0 0 0,1 0 0,-1-1-1,1 1 1,1 0 0,-1-1-2,0 0 0,-1 0 0,1-1 0,0 1 0,0-1 0,0 0 0,-1 1 0,1-1 1,0 0-1,-1 0 0,1 0 0,-1 0 0,1 0 0,-1-1 0,0 1 0,1 0 0,-1-1 0,0 1 1,0-1-1,0 1 0,2-4 0,22-43 322,-19 33-243,161-352 454,-55 117-2848,-68 151-2513,-7 9-2259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39:27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60 584 9769,'0'0'1687,"-9"10"812,-28 31-97,36-41-2264,0 1 0,0 0 0,0 0 0,0 0 1,0 0-1,0 0 0,0 0 0,1 0 0,-1 0 0,0 0 1,1 0-1,-1 0 0,1 0 0,-1 0 0,1 1 0,-1-1 1,1 0-1,0 0 0,0 0 0,0 1 0,-1-1 0,1 0 0,0 1 1,1-1-1,-1 0 0,0 3 0,1-4-47,0 1 0,0-1 0,0 1 0,0-1 0,0 0 0,0 0 0,0 1 0,0-1 0,1 0 0,-1 0 0,0 0 0,0 0 0,0 0 0,0 0 1,0 0-1,0-1 0,0 1 0,0 0 0,0-1 0,0 1 0,0 0 0,0-1 0,1 0 0,10-6 243,-1-1 0,0 0 0,-1 0 0,0-1 0,0 0 0,-1-1 0,9-10 0,8-9 223,-1 3-141,188-211 1149,-187 203-1558,0-1 0,-3-1 0,-1-1 0,-1-1 1,20-54-1,-37 79-71,0 4-133,-5 13-23,-8 28 92,-28 163 679,34-172-501,1 0 0,2 0 0,0 0 1,1 0-1,1 0 0,9 37 0,-9-53-130,1 1 0,0-1-1,0 0 1,0 1 0,1-1 0,0 0-1,1-1 1,-1 1 0,1-1-1,0 0 1,1 0 0,0-1-1,0 1 1,0-1 0,13 7-1,24 6-3456,6-13-3802,-15-6-4923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41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855 174 6342,'0'0'1420,"1"-8"-1932,3-52 3880,-6 57-2890,-1 1 0,1-1 0,-1 1-1,1 0 1,-1-1 0,0 1 0,0 0 0,0 1 0,0-1 0,0 1-1,-1-1 1,1 1 0,0 0 0,-5-1 0,-5-3 463,-28-11 456,0 2 1,-2 2-1,-56-9 0,81 18-1294,0 0-1,0 1 0,0 1 0,-1 1 1,1 1-1,0 0 0,0 1 0,0 1 1,0 1-1,0 1 0,1 0 0,-1 1 1,1 1-1,1 1 0,-1 0 0,1 1 1,1 1-1,0 0 0,0 1 0,1 1 1,0 0-1,1 1 0,1 0 0,0 1 1,-16 24-1,8-4-51,1 0 1,2 1-1,2 1 1,1 1-1,2 0 1,1 0-1,2 1 0,2 1 1,1-1-1,0 67 1,8-64-40,2 1 0,3-1 0,0-1 0,3 0 0,2 0 1,1 0-1,2-2 0,1 0 0,2-1 0,35 53 0,-47-81-7,0 0 0,1 0-1,0-1 1,0 0 0,1-1 0,0 1 0,1-1-1,-1-1 1,1 0 0,1 0 0,-1-1-1,1 0 1,0 0 0,0-1 0,0 0-1,20 3 1,6-1 56,0-1 1,0-3-1,63-2 0,-83-1-55,0-1-1,0-1 1,0 0 0,0-2-1,-1 1 1,0-2 0,0 0 0,18-10-1,113-75 59,-96 57-56,-29 20 56,0 0 1,-2-2-1,0 0 1,-1-1-1,0-1 1,-1-1-1,-2 0 1,0-1 0,-1 0-1,0-2 1,-2 1-1,-1-2 1,0 1-1,-2-2 1,-1 1-1,-1-1 1,0 0-1,-2-1 1,-1 1 0,-1-1-1,0-32 1,-2 44-28,-1 0 1,0 0 0,-1 0-1,0 0 1,-1 0-1,-1 0 1,0 0 0,0 0-1,-1 1 1,-1-1 0,0 1-1,-1 0 1,0 1 0,-1-1-1,0 1 1,-1 1-1,0-1 1,-1 1 0,-13-12-1,-27-20-264,-2 2-1,-2 2 0,-108-57 0,109 66-1599,42 23-1675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1:13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10873 176 11915,'-249'3'3850,"-124"14"-3376,-947 123 1256,6 127-1449,9 57 262,-205 46-182,775-206-270,-375 84 176,779-165 535,-527 205 1,661-205-749,3 10 0,5 7-1,-317 227 1,436-274-58,3 3 0,3 2 0,2 4 1,4 2-1,-90 127 0,119-148 0,2 1 1,3 2 0,1 0-1,2 2 1,3 0-1,1 1 1,3 1 0,2 0-1,2 1 1,2 0 0,0 53-1,6-74 46,3 0 0,0 0 0,2 0 0,1 0 0,1-1-1,2 1 1,1-1 0,1-1 0,1 0 0,2 0 0,1-1 0,24 39 0,-2-19-23,1-2 0,2-2 0,2-1 0,2-2 0,1-2 0,3-2 0,89 56 0,2-15 20,238 97-1,-207-110 228,3-8-1,349 67 0,370-14 1192,276-72-1340,-1006-47-20,-2-6-1,0-8 1,-1-6-1,268-88 0,-260 57-1,-3-7 0,-3-7-1,-3-7 1,163-115 0,-121 66-95,214-156 0,-367 250 159,-1-3 0,51-61 0,67-101 666,-44 52-525,-65 85-283,-4-3 1,49-85 0,-73 106-53,-2 0-1,-2-2 1,-2 0 0,19-84 0,-11 5 69,-10 38-111,33-97 1,-40 158 45,2-1 1,1 2-1,1 0 1,1 0-1,2 1 1,0 1-1,25-27 1,3 6-158,1 2 1,71-53-1,115-67-387,-170 124 666,14-9-69,3 3 1,1 4-1,3 3 0,1 4 0,101-28 0,-83 36-17,1 5 1,2 4 0,-1 5-1,128 0 1,-93 11-6,237-8 32,-261 2-19,145-30 0,-87 0 25,-2-8-1,-3-7 0,-2-7 1,287-151-1,-308 134-46,237-140 370,-356 202-357,-2-2 0,0 0 0,-1-2 0,0 0 0,24-31 0,-38 40 12,0-1-1,-1 0 1,0-1-1,-1 0 0,-1 0 1,0 0-1,0-1 1,-2 0-1,0 0 0,0 0 1,-1-1-1,2-26 1,-5 34 2,0 0-1,0 0 1,0 0 0,-1 0 0,0 0 0,0 0 0,-1 1 0,1-1 0,-2 0 0,1 1 0,-1-1 0,0 1 0,-5-9-1,2 8-21,0 1 0,0-1-1,-1 1 1,0 0 0,0 1-1,0 0 1,-1 0 0,1 0-1,-1 1 1,-12-4 0,-33-14 1,-1 3 1,0 3 0,-71-13 0,-175-14 454,227 35-212,-79-10-138,-269-38-821,145 4-8199,180 28-1742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39:54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22 7399,'0'0'3379,"-8"-2"-2503,-5-1-579,8 2 45,-1 0 1,1 0 0,0-1 0,0 0-1,-1 0 1,-8-5 0,40 8 3435,0 0-3259,36 5 178,121-4 0,-30-2-276,959 28 59,26-24-58,-240 31 181,-644-14-605,413 17 111,-443-37 24,237-3 684,-394-4-781,131-29 0,-52 7 154,-131 27-150,-12 5 190,-17 14-85,-2-1-1430,14-13 707,-7 7-4722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39:56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506 4 10602,'-41'28'1742,"3"2"0,-69 68-1,75-62-1301,1 2 0,1 1-1,2 1 1,3 2 0,-30 61-1,33-53-321,2 2 0,2 0 0,3 1 0,2 1 0,2 0 0,3 1-1,-3 91 1,11-103-167,1 1-1,3-1 0,1 0 0,2 0 0,2 0 1,2-1-1,1 0 0,3-1 0,1-1 0,26 46 1,-33-70 28,0-1 1,1 0 0,1-1 0,0 0 0,1-1 0,0 0 0,27 21 0,-33-30 35,1 0 0,-1 0 0,1 0 0,0-1 0,0 0 0,0-1 0,0 1 0,0-1 1,0-1-1,1 1 0,-1-1 0,1-1 0,-1 1 0,1-1 0,-1-1 0,0 1 0,1-1 0,-1 0 0,1-1 0,-1 0 0,10-4 0,0-2 100,-1 0 0,0-1 1,-1-1-1,0-1 0,-1 0 0,0-1 0,-1 0 0,0-1 0,11-15 0,13-18 868,46-76 1,-44 57 9,-4-2-1,-2-1 1,-3-2 0,37-137-1,-51 144-666,-3-1 0,-3-1 0,-3 0 0,-2 0 0,-9-129 0,2 171-310,-1 1 0,-1 0 0,-1 0 0,-1 0 0,-1 0 0,-1 1 0,-1 0 0,-1 1 0,-22-35 0,26 46-59,0 1 0,-1 0 0,0 1 1,0-1-1,-1 1 0,1 1 0,-2-1 0,1 1 0,-1 1 0,0 0 0,0 0 0,0 0 0,-1 2 0,0-1 0,0 1 0,0 0 0,0 1 0,0 0 0,0 1 0,0 0 0,-1 0 0,1 1 0,-14 2 0,11 0-201,0 1-1,0 0 0,0 0 0,1 1 1,0 1-1,0 0 0,0 1 1,-18 12-1,3 0-2073,1 2 1,-30 29-1,44-37-3335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0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31 728 11627,'0'0'3737,"-6"9"-1607,-19 28-598,25-37-1490,0 0 0,0 1 0,0-1 0,1 0-1,-1 0 1,0 0 0,0 0 0,0 0 0,0 0 0,0 0 0,0 0 0,0 0 0,0 0-1,0 0 1,0 0 0,0 0 0,0 0 0,0 0 0,1 0 0,-1 0 0,0 0 0,0 1-1,0-1 1,0 0 0,0 0 0,0 0 0,0 0 0,0 0 0,0 0 0,0 0 0,0 0-1,0 0 1,0 0 0,0 1 0,0-1 0,0 0 0,0 0 0,0 0 0,0 0-1,0 0 1,0 0 0,0 0 0,0 0 0,0 0 0,0 0 0,0 0 0,-1 1 0,1-1-1,0 0 1,0 0 0,0 0 0,12-8 721,15-14-42,196-204 1794,271-257-706,-457 454-2419,-24 20-6809,-34 22 1632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0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349 45 384,'0'0'15978,"0"-8"-13859,-2-24-432,2 32-1664,0-1-1,0 1 0,0 0 0,0 0 1,0-1-1,0 1 0,0 0 0,-1 0 0,1-1 1,0 1-1,0 0 0,0 0 0,-1 0 1,1-1-1,0 1 0,0 0 0,0 0 1,-1 0-1,1 0 0,0 0 0,0 0 0,-1-1 1,1 1-1,0 0 0,0 0 0,-1 0 1,1 0-1,0 0 0,0 0 0,-1 0 0,1 0 1,0 0-1,-1 0 0,1 0 0,0 0 1,0 0-1,-1 1 0,1-1 0,0 0 1,0 0-1,-1 0 0,1 0 0,0 0 0,0 0 1,0 1-1,-1-1 0,1 0 0,0 0 1,0 0-1,0 1 0,-1-1 0,1 0 0,0 0 1,0 0-1,0 1 0,0-1 0,0 0 1,0 0-1,0 1 0,-1-1 0,1 0 1,0 1-1,0-1 0,0 0 0,-12 18 114,-172 322 199,132-240-174,45-85-117,-6 8 260,1 0-1,0 0 0,2 1 1,2 1-1,0 0 0,-8 41 0,16-64-287,0-1-1,-1 1 1,1-1-1,0 1 1,0 0-1,0-1 0,0 1 1,1-1-1,-1 1 1,0-1-1,1 1 0,-1-1 1,1 1-1,-1-1 1,1 1-1,0-1 0,0 0 1,-1 1-1,1-1 1,0 0-1,0 0 1,0 1-1,1-1 0,-1 0 1,0 0-1,0 0 1,2 1-1,1-1 1,-1 0 0,0 0 0,1-1 0,-1 1 1,0-1-1,1 1 0,-1-1 0,1 0 0,-1-1 0,0 1 0,1 0 0,3-2 0,9-2 88,1-1-1,-1 0 1,0-2-1,17-9 1,204-117 1446,17-10-4387,-194 111-4209,-14 2-7886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58.31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1375 267,'-112'-29,"78"21,-54-18,76 21,0 0,0-1,0-1,1 0,-1-1,2 0,-18-17,21 19,0 0,-1 1,1-1,-1 1,0 1,0 0,-1 0,1 0,-15-3,-10-1,-44-5,26 5,-45-12,-37-7,66 22,-106 4,75 3,83-2,0 1,0 1,0 0,0 1,0 1,-20 8,30-11,0 1,1 0,-1 0,0 0,1 1,0 0,-1 0,1 0,0 0,0 1,1-1,-1 1,1 0,0 0,0 0,0 1,1-1,-1 1,1 0,0-1,0 1,-1 6,2-2,0-1,0 1,0 0,1 0,1 0,-1-1,2 1,-1 0,1 0,0-1,1 0,0 1,0-1,9 15,-7-17,0 0,1 0,-1 0,1-1,0 0,1 0,-1 0,1-1,0 0,0 0,0-1,1 0,-1 0,1-1,0 1,0-2,8 2,200 34,2-9,275-1,-455-25,-27-1,-1-1,1 1,0-2,-1 1,1-2,-1 1,12-4,-20 4,0-1,0 1,0-1,0 1,0-1,0 0,-1 1,1-1,-1 0,1 0,-1 0,0 0,0-1,0 1,0 0,0 0,0-1,-1 1,1 0,-1-1,1 1,-1-4,-1-63,0 48,-2-112,3 107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1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277 100 15663,'0'0'1826,"6"-11"186,-1 4-1355,-1 3-387,-1 1 0,0-1 0,-1 0 1,1 0-1,0 0 0,-1 0 0,0-1 1,0 1-1,-1-1 0,1 1 1,-1-1-1,0 1 0,0-1 0,0 0 1,-1-4-1,0 8-197,-1 0 1,1 1 0,-1-1-1,1 1 1,-1-1-1,0 1 1,1-1 0,-1 1-1,0-1 1,1 1-1,-1 0 1,0-1 0,0 1-1,1 0 1,-1 0 0,0-1-1,0 1 1,1 0-1,-1 0 1,0 0 0,0 0-1,0 0 1,1 0-1,-1 0 1,-2 1 0,-21 2 238,15 0-279,0 0 1,0 1-1,0 0 0,1 1 1,0 0-1,0 0 0,0 1 1,0 0-1,1 0 0,-8 10 1,-11 12 331,-25 35 1,50-61-348,-18 23 265,1 2 0,-16 29 0,30-48-246,0 0 1,0 0 0,1 0 0,0 1-1,0-1 1,1 1 0,1 0 0,-1-1-1,1 1 1,0 0 0,1 0 0,1 14 0,0-21-61,0 0 1,0 0 0,0 0-1,0 0 1,0 0 0,0 0 0,0 0-1,1-1 1,-1 1 0,1 0-1,-1-1 1,1 1 0,0-1-1,-1 1 1,1-1 0,0 0 0,0 0-1,0 0 1,0 0 0,0 0-1,0 0 1,0-1 0,1 1-1,-1-1 1,0 1 0,0-1 0,0 0-1,1 0 1,-1 0 0,3 0-1,7-1-481,-1 1-1,0-1 1,0-1-1,21-5 1,-15 1-1167,0-1 0,0-1 0,-1 0 0,29-21 0,11-11-6699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1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10858,'0'0'7116,"-3"11"-6731,-1 3-167,1 1 0,1 1 0,0-1 0,1 0 0,0 20 0,0 89 3072,-1-87-3013,1 0 0,6 53 0,-5-90-274,1 0 0,-1 0 0,0 0-1,0-1 1,0 1 0,0 0 0,0 0 0,1 0 0,-1 0 0,0 0 0,0-1 0,0 1 0,0 0 0,1 0-1,-1 0 1,0 0 0,0 0 0,0 0 0,1 0 0,-1 0 0,0 0 0,0 0 0,1 0 0,-1 0 0,0 0-1,0 0 1,0 0 0,1 0 0,-1 0 0,0 0 0,0 0 0,0 0 0,1 0 0,-1 0 0,0 0-1,0 0 1,0 1 0,1-1 0,-1 0 0,0 0 0,0 0 0,0 0 0,0 0 0,1 1 0,-1-1 0,0 0-1,0 0 1,0 0 0,0 1 0,0-1 0,0 0 0,0 0 0,0 0 0,0 1 0,0-1 0,1 0 0,-1 0-1,0 0 1,0 1 0,0-1 0,7-18 332,-3-12-112,-1 0 1,-3-50-1,1-18-119,5 89-263,-1 3-6541,-5 1 785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2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49 8456,'0'0'11776,"-9"-4"-10799,6 3-896,0 0 0,0 0-1,-1 0 1,1 0 0,0 1-1,0-1 1,-1 1-1,1 0 1,0 0 0,-1 0-1,1 0 1,0 0 0,0 1-1,-1-1 1,1 1-1,0 0 1,0 0 0,0 0-1,0 1 1,0-1 0,0 1-1,0 0 1,0-1-1,1 1 1,-1 0 0,1 1-1,-1-1 1,-2 4 0,-19 17 525,1 2 0,1 0 1,-24 39-1,37-52-486,2 1 0,0 0 0,0 1 0,1-1 0,1 1 0,0 1 0,1-1 0,0 1-1,-2 27 1,6-40-113,0 0 0,-1 1 0,1-1-1,0 0 1,1 0 0,-1 0 0,0 1 0,1-1-1,-1 0 1,1 0 0,-1 0 0,1 0 0,0 0-1,0 0 1,0 0 0,0 0 0,0 0-1,1-1 1,1 3 0,-1-3-1,-1 0-1,1 0 1,-1 0 0,1 0-1,0-1 1,0 1 0,-1-1-1,1 1 1,0-1 0,0 0-1,-1 1 1,1-1-1,0 0 1,0 0 0,0 0-1,0-1 1,-1 1 0,3-1-1,4-1 31,-1 0 0,0-1 0,0 0 0,0 0 1,0 0-1,-1-1 0,0 0 0,1-1 0,8-7 0,3-7 148,-1-1 1,-1-1-1,0 0 1,-2-1-1,0-1 1,-2 0-1,0 0 1,-2-2 0,0 1-1,-2-1 1,-1 0-1,-1-1 1,4-35-1,-11 45-172,-2 14-35,-1 8-46,-6 17 52,0 0 0,2 0 0,1 1 0,1 0 0,1 0 0,1 1 0,1-1 0,2 1 0,0 27-1,7-6-1899,6-28-2095,-11-17 3497,0 0 1,0 0-1,0-1 0,0 1 1,0-1-1,0 1 0,1-1 1,-1 0-1,0 1 0,0-1 1,0 0-1,0 0 1,1 0-1,-1 0 0,0 0 1,0 0-1,2 0 0,8-2-9275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2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46 18353,'-5'8'1340,"-3"6"-628,1 1 0,0 0 0,2 0-1,-1 0 1,2 1 0,0 0 0,1 0 0,-2 28-1,6 11-232,15 99-1,-7-94-420,0 70 0,-9-104-2,1-9 123,-1 1 1,-1 0 0,-4 17-1,7-48-43,-1-1-1,0 0 0,-2-23 0,0-21-120,5-6-96,2-38-1467,3 0 0,24-104 0,-30 196 1512,0 1 0,0-1 1,1 1-1,0 0 0,0 0 0,1 0 0,0 0 0,8-10 1,-10 17 28,-1-1 1,0 1-1,0 0 1,1-1-1,-1 1 1,1 0-1,-1 1 1,1-1-1,0 0 0,0 1 1,0-1-1,0 1 1,0 0-1,0 0 1,0 0-1,0 1 1,1-1-1,-1 1 1,0-1-1,0 1 1,1 0-1,-1 0 1,0 1-1,0-1 1,1 1-1,-1-1 1,0 1-1,0 0 1,4 2-1,-5-2 23,0 0-1,0 0 1,-1 0-1,1 0 1,0 0-1,0 0 1,-1 1-1,1-1 1,-1 1-1,1-1 1,-1 1-1,0-1 1,1 1-1,-1 0 1,0 0-1,0 0 1,0-1-1,0 1 1,-1 0-1,1 0 1,0 0-1,-1 0 1,0 1-1,1-1 1,-1 0-1,0 0 1,0 0-1,0 0 1,0 0 0,0 0-1,-1 0 1,1 0-1,-1 0 1,1 1-1,-1-1 1,0-1-1,-2 5 1,0 2 183,-1-1 1,0 1 0,0-1-1,-1 0 1,0 0 0,0-1-1,-1 1 1,-7 6 0,-11 6 568,0-1-1,-39 22 1,51-33-632,0 0 0,-1-1 0,0-1-1,0 0 1,0-1 0,-1-1 0,-21 4-1,34-7-168,1 0-1,0 0 0,0 0 0,0 0 0,-1 1 1,1-1-1,0 0 0,0 0 0,0 0 0,-1 0 0,1 0 1,0 0-1,0 0 0,-1 0 0,1 0 0,0-1 0,0 1 1,0 0-1,-1 0 0,1 0 0,0 0 0,0 0 0,0 0 1,-1 0-1,1 0 0,0-1 0,0 1 0,0 0 0,0 0 1,-1 0-1,1 0 0,0-1 0,0 1 0,0 0 1,0 0-1,0 0 0,0 0 0,0-1 0,0 1 0,-1 0 1,1 0-1,0-1 0,0 1 0,0 0 0,0 0 0,0 0 1,0-1-1,0 1 0,0 0 0,0 0 0,0-1 0,0 1 1,1 0-1,-1 0 0,0 0 0,0-1 0,0 1 0,0 0 1,0 0-1,0 0 0,0 0 0,0-1 0,1 1 1,-1 0-1,0 0 0,0 0 0,0 0 0,1-1 0,11-12-2313,41-22-6787,-19 18 1697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3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19987,'0'0'7815,"-10"54"-6533,4-29-386,2 1-639,4-3-225,0-2-705,0-5-1601,2-4-897,3-7-1666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3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46 18449,'0'0'3865,"-2"9"-2802,-9 69-87,3 1-1,4 1 1,6 89 0,0-48-870,-3-113-95,1-6-10,0 0 0,-1-1 0,1 1 0,0 0 1,0 0-1,0 0 0,0 0 0,0 0 0,1 0 0,-1 0 0,1-1 0,-1 1 0,1 0 0,-1 0 1,1-1-1,0 1 0,0 0 0,1 1 0,-1-3 2,-1 0-1,1 0 1,-1 0 0,0 0 0,1 0-1,-1 0 1,1 0 0,-1 0-1,0 0 1,1-1 0,-1 1 0,1 0-1,-1 0 1,0-1 0,1 1-1,-1 0 1,0 0 0,1-1 0,-1 1-1,0 0 1,1-1 0,-1 1-1,0 0 1,0-1 0,0 1 0,1-1-1,-1 1 1,0 0 0,0-1-1,0 1 1,0-1 0,0 1 0,0-1-1,0 1 1,1 0 0,-1-1-1,-1 1 1,1-1 0,0 0 0,2-21 181,-2 21-173,1-5-17,-3-110-488,1 104 462,-1-1 1,0 2-1,-1-1 1,0 0-1,-1 0 1,0 1-1,-9-17 1,7 18-68,7 12-263,21 15-597,-10-13 70,1 0 0,-1 0 1,1-1-1,0-1 1,0 0-1,21 0 1,-29-2 647,0 0 1,0 0-1,0 0 1,0 0-1,0-1 1,0 0-1,0 0 1,0 0 0,-1-1-1,1 0 1,0 0-1,-1 0 1,1 0-1,-1-1 1,0 1-1,1-1 1,-1 0-1,-1-1 1,7-5-1,-9 8 432,0-1 0,0 1 0,0-1 0,0 1 0,0-1 0,-1 0-1,1 0 1,0 1 0,-1-1 0,1 0 0,-1 0 0,0 0 0,1-2-1,-2 3-56,1 1-1,0-1 0,0 0 0,0 1 0,0-1 0,0 1 1,-1-1-1,1 1 0,0-1 0,0 1 0,-1-1 0,1 1 0,0 0 1,-1-1-1,1 1 0,0-1 0,-1 1 0,1 0 0,-1-1 1,1 1-1,-1 0 0,1-1 0,-1 1 0,1 0 0,-1 0 1,1-1-1,-1 1 0,0 0 0,-1 0-1,0 0 0,0 0 0,0 0 0,0 0 0,0 1 0,1-1 0,-1 1 0,0-1 0,0 1 0,0 0 0,0 0 0,1 0 0,-1 0 0,0 0 0,1 0 0,-1 0 0,1 0 0,-1 1 0,1-1 0,0 0 0,0 1 0,-1-1 0,1 1 0,-1 2 0,-3 4 198,1 0 0,0 1 0,1-1 0,0 1 0,0 0 0,1 0 0,0 0 0,0 1 1,1-1-1,0 0 0,1 13 0,1-21-347,-1 0 1,0 1 0,1-1-1,-1 0 1,1 0 0,-1 0 0,1 0-1,-1 0 1,1 0 0,0 0-1,-1 0 1,1 0 0,0 0-1,0-1 1,0 1 0,0 0-1,0 0 1,0-1 0,0 1-1,0-1 1,0 1 0,0-1-1,0 1 1,0-1 0,0 0-1,0 1 1,1-1 0,-1 0-1,0 0 1,0 0 0,3 0-1,50 1-1516,-31-1 888,-21 0 627,0 1 1,1 0 0,-1 0-1,0 0 1,0 0 0,0 0-1,0 0 1,0 1 0,0-1-1,0 1 1,0-1 0,0 1-1,-1 0 1,1-1 0,-1 1-1,2 3 1,-2-4 42,0 0 1,-1 1-1,1-1 1,0 0-1,0 1 0,0-1 1,0 0-1,0 0 0,0 0 1,0 0-1,0 0 1,1 0-1,-1 0 0,0 0 1,1-1-1,-1 1 0,0 0 1,1-1-1,-1 1 1,1-1-1,-1 1 0,1-1 1,-1 0-1,1 0 1,-1 0-1,1 1 0,-1-2 1,1 1-1,-1 0 0,1 0 1,-1 0-1,1-1 1,-1 1-1,1-1 0,-1 1 1,1-1-1,-1 1 0,0-1 1,2-1-1,6-5 49,0-1 0,0 1 0,-1-2 0,0 1 0,0-1 0,-1 0-1,0-1 1,10-19 0,-4 3-62,-1 0-1,14-41 1,-12 25-179,-2-1 0,-2 0 1,-2 0-1,6-86 1,-14 129 175,-1 0 1,1 0-1,0-1 1,0 1-1,-1 0 1,1 0-1,0 0 1,0 0-1,-1-1 1,1 1-1,0 0 1,0 0-1,-1 0 0,1 0 1,0 0-1,-1 0 1,1 0-1,0 0 1,-1 0-1,1 0 1,0 0-1,-1 0 1,1 0-1,0 0 1,0 0-1,-1 0 1,1 0-1,0 0 1,-1 1-1,1-1 1,0 0-1,0 0 1,-1 0-1,1 0 0,0 1 1,0-1-1,-1 0 1,1 0-1,0 1 1,-8 5 67,1 0 1,0 0-1,1 1 1,-1 0-1,1 1 1,1-1-1,-1 1 1,1 0-1,-5 11 1,-3 9 591,-16 45 1,22-52-506,1 0 1,1 1-1,1-1 1,1 1-1,1 0 0,1 31 1,1-45-150,1 0 0,0-1-1,0 1 1,1-1 0,0 1 0,1-1 0,-1 0 0,1 1-1,7 9 1,-8-13-9,1 0-1,0 0 0,0-1 0,1 0 0,-1 1 1,0-1-1,1-1 0,0 1 0,0 0 0,0-1 1,0 0-1,0 0 0,0 0 0,1 0 0,-1-1 1,1 0-1,5 1 0,1 0 61,0-1-1,0 0 1,1-1-1,-1 0 1,0-1-1,0 0 1,0-1-1,0 0 1,0-1-1,0 0 1,14-6-1,-19 6-346,0 0-1,0-1 0,0 1 0,-1-1 0,1 0 0,-1-1 1,0 1-1,8-10 0,-10 10-541,0 0-1,0 0 1,-1-1-1,1 1 1,-1-1 0,0 0-1,0 0 1,-1 0-1,1 0 1,-1 0 0,0 0-1,0-8 1,0-19-14184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4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18642,'0'0'-32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4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16207,'0'0'8088,"9"1"-6951,-3-1-1020,-4 0-81,0 0 0,0 0 1,0 0-1,-1 0 0,1 0 1,0 1-1,0-1 0,0 0 1,0 1-1,0-1 0,-1 1 1,1 0-1,0 0 0,0 0 1,-1 0-1,1 0 0,-1 0 1,1 0-1,-1 0 0,1 1 1,-1-1-1,0 0 0,1 1 0,-1-1 1,0 1-1,0 0 0,0-1 1,0 1-1,-1 0 0,1 0 1,0-1-1,-1 1 0,1 0 1,-1 2-1,4 35 105,-2-1-1,-2 1 1,-2 0 0,-1-1-1,-16 74 1,7-40-376,8-54-2076,4-29-3639,1-6 2541,-1-10-4919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5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52 205 12588,'0'0'5632,"11"-4"-3027,-4 2-2441,1-1 1,-1 1-1,0-2 0,0 1 1,0-1-1,0 0 0,-1 0 1,1-1-1,-1 0 0,0 0 1,-1-1-1,1 1 0,-1-1 1,0 0-1,-1-1 0,1 1 1,-1-1-1,0 0 0,-1 0 1,0 0-1,0-1 0,3-11 1,-5 16-135,-1 1 0,0-1 0,0 1 0,1-1 0,-1 1 0,-1-1 0,1 1 0,0-1 0,-1 1 0,1-1-1,-1 1 1,0 0 0,0-1 0,1 1 0,-2 0 0,1-1 0,0 1 0,0 0 0,-1 0 0,1 0 0,-1 0 0,0 0 0,1 1 0,-1-1 0,-3-1 0,3 1-9,-1 1 0,0 0 0,0 0 0,0 0 0,0 0-1,0 1 1,0-1 0,0 1 0,0 0 0,0-1 0,0 1 0,0 1-1,0-1 1,0 0 0,0 1 0,0 0 0,0 0 0,0 0 0,0 0-1,0 0 1,-3 2 0,0 1-21,0 0 1,0 0-1,0 1 0,1 0 0,0 0 1,0 1-1,0-1 0,0 1 1,1 0-1,0 0 0,0 0 0,1 1 1,0-1-1,0 1 0,-4 13 1,2-1 48,0 0 0,1 0 0,1 0 1,-2 35-1,5-48-46,-1 0 1,1 0-1,1 0 1,-1 0-1,1 0 1,0 0-1,1 0 1,-1 0-1,1-1 0,0 1 1,1 0-1,-1-1 1,1 0-1,6 9 1,-6-11-11,0-1 0,0 1 0,0-1-1,1 0 1,-1 0 0,1 0 0,-1 0 0,1 0 0,0-1 0,-1 0 0,1 0 0,0 0 0,0 0 0,0-1 0,0 1 0,0-1 0,0 0 0,0 0 0,0 0 0,0-1 0,0 0 0,0 1 0,5-3 0,2 0-273,0-1 0,0 0 0,0 0 1,0-2-1,-1 1 0,0-1 0,0 0 0,17-15 1,-9 5-2290,0-1 1,-2-1 0,21-26 0,-5-2-6902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6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87 14446,'0'0'3939,"-5"10"-2967,-6 27-218,1 0-1,2 1 1,1 0 0,-2 61 0,-1-10-423,-3-1-120,4-32-106,-4 106 1,30-322-1959,-17-39-1862,3 204 3864,-1 0 1,1-1-1,0 1 1,0-1-1,0 0 1,1 0-1,-1 0 0,1 0 1,8 6-1,-8-8-133,0 0-1,-1 0 1,1 0-1,0-1 0,0 1 1,0-1-1,1 0 1,-1 0-1,0-1 1,0 1-1,1-1 0,-1 0 1,0 0-1,0 0 1,1-1-1,-1 1 0,0-1 1,0 0-1,0 0 1,1-1-1,-1 1 0,-1-1 1,1 0-1,0 0 1,0 0-1,-1 0 0,1-1 1,-1 0-1,5-5 1,8-6 74,-1-1 0,-1-1 0,0-1 0,17-28 0,-16 22 197,-1 0-1,-1 0 0,-1-1 1,-2-1-1,0 0 0,-2 0 1,0-1-1,-2 0 0,-1-1 1,2-32-1,-9 57-407,-2 10-25,-21 45 498,3 1-1,2 2 1,2 0 0,3 0-1,2 2 1,3 0 0,-5 105-1,15-157-330,3 47 48,-3-52-68,0 0 0,0 0 0,1 0 0,-1 0 1,0 0-1,0 0 0,0 0 0,1 0 0,-1 0 1,0 0-1,1 0 0,-1 0 0,1 0 0,-1 0 1,1-1-1,0 1 0,-1 0 0,1 0 1,0 0-1,-1-1 0,1 1 0,0 0 0,0-1 1,0 1-1,0-1 0,0 1 0,-1-1 0,1 1 1,0-1-1,0 0 0,0 1 0,0-1 0,0 0 1,1 0-1,-1 0 0,0 0 0,0 0 0,0 0 1,0 0-1,1 0 0,-1-1 16,0 0 0,1 1 0,-1-1 0,0 0 0,0 0 0,0 0 0,0 0 1,0-1-1,0 1 0,0 0 0,0 0 0,-1 0 0,1-1 0,0 1 0,-1-1 0,1 1 0,-1 0 0,0-1 0,1 1 0,-1-1 0,0-1 0,4-36 62,-3 34-58,0-106-1169,-1 113 1142,1-1-1,-1 1 0,1-1 1,-1 1-1,1-1 0,0 0 1,-1 1-1,1-1 0,0 0 1,0 1-1,0-1 0,0 0 1,0 0-1,0 0 0,0 0 0,1 0 1,-1 0-1,0 0 0,1 0 1,-1 0-1,0 0 0,1-1 1,-1 1-1,1-1 0,-1 1 1,1-1-1,-1 0 0,1 1 1,0-1-1,-1 0 0,1 0 0,-1 0 1,1 0-1,2-1 0,3 1 1,-1-1 0,1 0 0,0 0 0,-1 0 0,0-1 0,1 0 0,8-4 0,2-4 34,1 0 1,-2-1-1,1-1 1,23-24 0,-32 29-12,-1 0 0,0-1 1,0 0-1,-1 0 1,0 0-1,-1-1 1,0 1-1,0-1 1,-1-1-1,0 1 0,3-12 1,-7 20-12,1 0 0,-1 0 1,1 1-1,-1-1 0,0 0 0,0 0 1,0 1-1,1-1 0,-1 0 0,0 0 1,0 0-1,0 1 0,0-1 1,0 0-1,0 0 0,0 0 0,-1 1 1,1-1-1,0 0 0,0 0 0,-1 0 1,1 1-1,0-1 0,-1 0 0,1 1 1,-1-1-1,1 0 0,-1 1 0,1-1 1,-1 0-1,1 1 0,-1-1 0,1 1 1,-1-1-1,0 1 0,1 0 1,-1-1-1,0 1 0,0 0 0,1-1 1,-1 1-1,0 0 0,0 0 0,0-1 1,1 1-1,-1 0 0,0 0 0,0 0 1,0 0-1,1 0 0,-1 0 0,0 0 1,0 1-1,0-1 0,1 0 0,-1 0 1,0 1-1,0-1 0,1 0 0,-1 1 1,-1 0-1,-4 1 26,1 1 1,-1 0-1,1 0 0,-1 0 0,1 1 1,-8 7-1,1 1 128,1 0 1,0 1-1,1 0 1,1 1-1,0 0 1,1 1 0,0 0-1,2 0 1,-1 0-1,2 1 1,0 0-1,1 0 1,-3 21-1,7-36-156,0 1 0,0-1 0,1 0 0,-1 0 0,0 1 0,1-1 0,-1 0 0,1 0 0,-1 0 0,1 1 0,-1-1 0,1 0 0,0 0 0,0 0 0,-1 0 0,1 0-1,0 0 1,0 0 0,0-1 0,0 1 0,0 0 0,0 0 0,1-1 0,-1 1 0,0-1 0,0 1 0,0-1 0,0 1 0,1-1 0,-1 0 0,0 0 0,1 1 0,-1-1 0,0 0 0,0 0 0,1 0 0,-1 0-1,0-1 1,1 1 0,-1 0 0,2-1 0,6 0 32,-1-1-1,0 0 1,1 0-1,-1 0 1,10-6-1,28-17 40,25-14-97,-66 37 11,0 0 0,0 0 0,0 1 0,0-1 0,0 1 0,1 0-1,-1 1 1,0-1 0,0 1 0,1 0 0,8 1 0,-12 0 1,-1 0-1,1-1 0,-1 1 1,0 0-1,0 0 1,1 0-1,-1 0 1,0 0-1,0 1 0,0-1 1,0 0-1,0 0 1,0 1-1,0-1 1,-1 1-1,1-1 0,0 0 1,-1 1-1,1-1 1,-1 1-1,0 0 1,1-1-1,-1 1 0,0-1 1,0 4-1,0 49 21,0-39 15,0-4 988,1-12-181,1-28 348,2-48-335,-9 11-638,-1-1-3131,41 67-5340,-9 0 3737,2 0-1430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8:06.48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67 1,'-1'19,"-1"1,-2-1,0 0,0 0,-14 32,11-32,0 1,2-1,0 1,1 0,-2 32,7 154,-1-156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06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18546,'-53'3'6227,"4"6"-3319,43-6-2684,-1-1 1,1 1-1,0 0 1,0 0-1,0 1 1,0 0-1,0 0 1,1 0-1,0 0 1,-1 1 0,2 0-1,-9 10 1,12-14-222,0 0 0,0 1 0,0-1 1,0 0-1,0 1 0,1-1 1,-1 0-1,0 1 0,1-1 0,-1 1 1,1-1-1,-1 1 0,1-1 0,0 1 1,0 0-1,-1-1 0,1 1 1,0-1-1,0 1 0,1 1 0,0-1-4,-1-1 0,1 0 0,0 0 0,-1 0 0,1 0 0,0 0 0,0-1 0,0 1 0,0 0 0,0 0 0,0-1 0,0 1-1,0 0 1,0-1 0,0 1 0,1-1 0,-1 1 0,0-1 0,3 1 0,8 1-64,0-1 1,0 0-1,1-1 0,14-1 1,-9 0-119,201-11-1750,-219 12 1934,0 0 1,1 0-1,-1 0 0,1 0 0,-1 0 1,0 0-1,1 0 0,-1 0 1,0 0-1,1 1 0,-1-1 1,1 0-1,-1 0 0,0 0 0,1 1 1,-1-1-1,0 0 0,0 0 1,1 1-1,-1-1 0,0 0 0,0 1 1,1-1-1,-1 0 0,0 1 1,0-1-1,0 0 0,0 1 1,1-1-1,-1 0 0,0 1 0,0-1 1,0 0-1,0 1 0,0-1 1,0 1-1,0-1 0,0 0 0,0 1 1,0-1-1,0 1 0,0-1 1,0 0-1,0 1 0,-1-1 0,1 0 1,0 1-1,0-1 0,0 0 1,-1 1-1,1-1 0,0 0 1,0 1-1,0-1 0,-1 1 0,-15 21 407,-21 11 272,-1-2 0,-1-1 0,-2-2-1,-1-2 1,-59 27 0,99-51-735,-17 6-2220,18-8 2057,1 1 1,-1-1 0,0 0-1,1 0 1,-1 1-1,1-1 1,-1 0-1,1 0 1,-1 0-1,1 0 1,-1 0 0,0 0-1,1 0 1,-1 0-1,1 0 1,-1 0-1,1 0 1,-1 0-1,0 0 1,1-1 0,-1 1-1,1 0 1,-1 0-1,1-1 1,-1 1-1,1 0 1,-1-1-1,-1-8-11254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56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96 1409,'0'-11'9273,"0"8"-8564,1-51 3517,0 27 1115,-23 417-604,0-62-6132,22-317 810,1-7-272,-1 1 1,-1 0-1,1-1 0,-1 1 0,0 0 1,-2 7-1,-4 0-5202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57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5 222 14798,'0'0'4895,"-1"9"-4201,-1 17-317,1 0 0,1-1 0,1 1 0,4 26 0,25 113 18,-14-84-22,-15-78-267,-1 1-1,1-1 0,0 1 1,0 0-1,0-1 0,1 1 1,-1-1-1,1 0 1,0 0-1,2 4 0,-3-7-69,-1 1 1,1-1-1,0 1 0,-1-1 0,1 1 0,-1-1 1,1 1-1,0-1 0,-1 0 0,1 0 0,0 1 0,0-1 1,-1 0-1,1 0 0,0 0 0,0 1 0,-1-1 1,1 0-1,0 0 0,0 0 0,0-1 0,22-13 519,-1-14-167,-1 1 0,-2-2 0,-1-1 0,-2 0 0,14-35 1,-1 7-241,84-150 511,-71 134-3180,-1 0-4864,-20 34-4476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58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61 299 4612,'7'-10'806,"24"-37"286,14-22 7785,51-100-1,-96 169-8850,0 0 0,0 0 0,0 0-1,-1 0 1,1 0 0,0 0 0,0 0 0,0 0 0,0 0-1,0-1 1,0 1 0,0 0 0,0 0 0,-1 0 0,1 0 0,0 0-1,0 0 1,0 0 0,0 0 0,0 0 0,0 0 0,0-1 0,0 1-1,0 0 1,0 0 0,0 0 0,0 0 0,0 0 0,0 0 0,0 0-1,0-1 1,-1 1 0,1 0 0,0 0 0,0 0 0,0 0 0,1 0-1,-1 0 1,0-1 0,0 1 0,0 0 0,0 0 0,-17 17 1410,-20 26 335,14-14-1775,15-21-14,1 0 0,0 1 0,0-1-1,1 2 1,0-1 0,1 0 0,0 1 0,0 0 0,1 0 0,-3 12 0,7-21-28,1 0 1,-1 1-1,0-1 1,1 0-1,-1 0 1,0 0-1,1 0 1,-1 0-1,1 0 1,0 0-1,-1 0 1,1 0-1,0 0 1,0 0-1,-1 0 1,1 0-1,0-1 1,0 1-1,0 0 1,0-1-1,0 1 1,0 0-1,0-1 1,0 1-1,1-1 1,-1 0-1,0 1 1,0-1-1,0 0 1,0 0-1,0 0 1,1 0-1,0 0 1,55 5-296,-33-4 120,-20-1 198,1 1-1,0 0 1,0 0-1,-1 0 1,1 0-1,0 1 1,-1 0-1,1 0 1,-1 0-1,0 1 1,0-1-1,0 1 1,0 0-1,5 5 1,-7-6 27,-1 0 1,0 1-1,0-1 1,1 0-1,-2 0 1,1 1-1,0-1 1,0 1-1,-1-1 1,1 1-1,-1-1 1,0 1-1,0-1 1,0 1-1,0-1 1,0 1-1,-1-1 1,1 1-1,-1-1 0,1 1 1,-1-1-1,0 0 1,0 1-1,0-1 1,0 0-1,-1 0 1,1 0-1,-1 0 1,1 0-1,-3 2 1,-8 11 313,0 0 1,-2-1 0,1-1 0,-2 0 0,0-1-1,0 0 1,-1-1 0,-1-1 0,0-1-1,0 0 1,-1-2 0,0 0 0,-36 10 0,54-17-348,-1 0 0,1 0 0,-1 0 0,1 0 0,-1 1 0,1-1 0,-1 0 0,1 0 1,-1 0-1,1 0 0,-1 0 0,1 0 0,-1 0 0,1 0 0,-1 0 0,1-1 0,0 1 1,-1 0-1,1 0 0,-1 0 0,1 0 0,-1-1 0,1 1 0,-1 0 0,1 0 1,0-1-1,-1 1 0,1 0 0,0-1 0,-1 1 0,1-1 0,0 1 0,-1 0 0,1-1 1,0 1-1,-1-1 0,8-19-1760,23-18-1888,32-21-4651,-25 25 1928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58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17617,'0'0'8296,"4"11"-8264,29 94 64,-33-104-88,0 0 0,1 0-1,-1 0 1,0 0 0,1 0 0,-1 0 0,1 0 0,-1 0 0,1 0 0,-1 0 0,1-1 0,0 1 0,0 0 0,-1 0 0,1-1 0,0 1 0,0 0 0,0-1-1,0 1 1,0-1 0,-1 1 0,1-1 0,0 1 0,0-1 0,0 0 0,0 0 0,1 1 0,-1-1 0,1 0 0,0 0 33,0-1 1,1 0-1,-1 1 1,0-1-1,0 0 1,0 0-1,0 0 1,0-1-1,0 1 1,0 0-1,0-1 1,2-2-1,6-6 193,0-1 0,-1 0-1,9-14 1,-18 25-233,26-47 415,-18 32-92,1 0 1,0 1-1,12-15 1,-18 62-384,-14 71 113,11-103-55,1-1 1,-1 0-1,0 1 1,0-1-1,0 0 1,0 1-1,1-1 1,-1 0-1,0 0 1,0 1 0,1-1-1,-1 0 1,0 0-1,0 0 1,1 1-1,-1-1 1,0 0-1,1 0 1,-1 0 0,0 0-1,1 0 1,-1 1-1,0-1 1,1 0-1,-1 0 1,0 0-1,1 0 1,-1 0-1,0 0 1,1 0 0,-1 0-1,0 0 1,1 0-1,-1-1 1,0 1-1,1 0 1,-1 0-1,0 0 1,1 0-1,-1 0 1,0-1 0,1 1-1,-1 0 1,0 0-1,0 0 1,1-1-1,-1 1 1,0 0-1,1-1 1,17-11 87,10-15-13,-1-1 0,23-33 0,23-24 243,-73 85-319,0-1 0,0 1 0,0 0 0,0 0 0,0 0 0,0-1 0,0 1 0,0 0 0,0 0 0,0 0 0,0 0 0,0-1 0,1 1 0,-1 0 0,0 0 0,0 0 0,0 0 0,0-1 0,0 1 0,1 0 0,-1 0 0,0 0 0,0 0 0,0 0 0,0 0 0,1 0 0,-1 0 0,0 0 0,0 0 0,0-1 0,1 1 0,-1 0 0,0 0 0,0 0 0,0 0 0,1 0 1,-1 0-1,0 1 0,0-1 0,0 0 0,1 0 0,-1 0 0,0 0 0,0 0 0,0 0 0,0 0 0,1 0 0,-1 0 0,0 0 0,0 1 0,0-1 0,0 0 0,1 0 0,-1 0 0,0 0 0,0 0 0,0 1 0,0-1 0,0 0 0,0 0 0,0 0 0,0 0 0,1 1 0,-1-1 0,0 0 0,-2 22-30,-10 25 104,5-27-43,4-14-20,0 0-1,1 0 1,0 0 0,1 0 0,-1 0 0,0 9 0,2-14-19,1-1 0,-1 0 0,0 0-1,1 0 1,-1 0 0,0 0 0,1 1 0,-1-1 0,1 0 0,-1 0 0,0 0 0,1 0 0,-1 0 0,1 0 0,-1 0 0,0 0-1,1 0 1,-1-1 0,0 1 0,1 0 0,-1 0 0,0 0 0,1 0 0,-1 0 0,0-1 0,1 1 0,-1 0 0,0 0-1,1-1 1,-1 1 0,0 0 0,0 0 0,1-1 0,-1 1 0,0 0 0,0-1 0,1 1 0,-1-1 0,15-12-1049,10-20-6036,-15 17 214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59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94 11307,'0'0'9844,"-11"8"-8686,-2 3-789,0 1 0,1 1 0,0 0 0,-15 22 0,21-27-152,1 0 0,-1 0-1,2 1 1,-1 0 0,1 0 0,1 0 0,0 0 0,0 1-1,1-1 1,0 1 0,-1 13 0,3-22-206,0 0 0,0-1 0,0 1 0,0 0 0,0-1 0,0 1 0,0-1-1,1 1 1,-1 0 0,0-1 0,0 1 0,1-1 0,-1 1 0,0-1 0,1 1 0,-1-1 0,1 1 0,-1-1 0,0 1 0,1-1 0,-1 1 0,1-1 0,-1 0 0,1 1-1,0-1 1,-1 0 0,1 1 0,-1-1 0,1 0 0,-1 0 0,1 0 0,0 1 0,-1-1 0,1 0 0,0 0 0,-1 0 0,1 0 0,0 0 0,-1 0 0,1 0-1,-1-1 1,1 1 0,0 0 0,-1 0 0,1 0 0,-1-1 0,1 1 0,0 0 0,-1 0 0,1-1 0,33-18 616,-11-3-496,0-1-1,-2 0 1,-1-2-1,-1-1 1,-1 0-1,-1-1 1,-1-1-1,19-49 1,-26 53-149,-18 38-234,-18 36 100,21-37 157,-4 5 2,0 1 0,2 0 0,1 0 1,0 1-1,1 0 0,1 0 0,1 1 0,-2 24 0,6-44-70,0 0 1,0 0-1,0 0 0,0-1 0,0 1 0,0 0 1,0 0-1,0 0 0,0 0 0,1 0 0,-1 0 1,0-1-1,1 1 0,-1 0 0,0 0 0,1-1 0,-1 1 1,1 0-1,-1 0 0,1-1 0,-1 1 0,1 0 1,0-1-1,-1 1 0,1-1 0,0 1 0,-1-1 1,1 1-1,0-1 0,1 1 0,0-1-77,0 0-1,0 0 1,1 0-1,-1 0 1,0 0-1,0 0 1,0-1-1,0 1 1,0-1 0,0 1-1,0-1 1,3-2-1,3-1-328,0 0 0,-1-1 0,1 0 0,-1-1 0,10-8 0,-1-5-1414,-1 0 1,-1-1 0,-1 0-1,20-41 1,-7 2-2682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0:59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91 12332,'0'0'4729,"-5"10"-1830,-10 23-1532,0 1 0,3 0 0,1 1 0,-9 46 0,16-55-1129,0 0 0,2-1-1,1 1 1,3 32 0,-2-56-238,1 1 0,-1-1 0,0 0 0,1 0-1,-1 1 1,1-1 0,0 0 0,-1 0 0,1 0 0,0 0 0,1 0 0,-1 0 0,0 0 0,0 0 0,1-1 0,-1 1-1,1 0 1,0-1 0,-1 1 0,1-1 0,3 2 0,-3-2 7,-1-1 0,1 1 0,0-1-1,0 0 1,-1 1 0,1-1 0,0 0 0,0 0-1,-1-1 1,1 1 0,0 0 0,-1 0 0,1-1 0,0 1-1,-1-1 1,1 0 0,0 1 0,-1-1 0,1 0-1,-1 0 1,1 0 0,-1 0 0,0 0 0,1 0 0,-1 0-1,0-1 1,0 1 0,0 0 0,1-2 0,16-21 42,-1 0 1,-1-1 0,-2 0 0,0-1-1,15-44 1,39-143-269,-66 204 209,14-57-72,-10 42 33,-10 35-17,-29 92 424,-16 64 932,44-144-1603,1 0 1,1 1 0,1-1 0,1 1 0,4 33 0,2-37-3659,4-9-2820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1:00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13933,'0'0'12188,"7"9"-11462,-4-4-649,1 1 0,-1-1 0,0 1 1,0 0-1,0 0 0,-1 0 0,0 0 0,0 0 1,-1 1-1,2 9 0,-2-1 17,0 1 0,-2-1 0,0 0-1,-3 21 1,-39 143 138,29-130-152,2 2-1,-12 99 0,24-149-102,-1 0 0,1 1-1,0-1 1,0 0 0,0 0 0,0 0 0,0 0-1,0 0 1,0 0 0,0 0 0,0 0-1,0 0 1,1 0 0,-1 1 0,0-1 0,1 0-1,-1 0 1,1 0 0,-1-1 0,1 1-1,0 0 1,-1 0 0,1 0 0,1 1 0,-1-2-51,0 0 1,0 0 0,0 0 0,0 0 0,0-1 0,0 1 0,0 0 0,0-1 0,0 1 0,0 0 0,0-1 0,0 1 0,0-1 0,0 0 0,0 1-1,0-1 1,-1 0 0,1 1 0,1-2 0,37-47-3811,-16 10-872,-2-6-2275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1:00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81 232 13100,'0'0'5755,"11"-2"-3075,1 0-2061,0 0 0,-1-1 0,1 0 0,-1-1 0,22-11 0,-29 13-550,0 0 0,0 0 0,1-1 0,-1 1 0,-1-1 0,1 0 0,0-1 0,-1 1 0,0 0 0,0-1 0,0 0 0,0 0 0,0 0 0,-1 0 0,1 0 0,-1 0 0,0-1 0,-1 1 0,1-1 0,-1 1 0,1-6 0,-2 9-36,0-1 1,0 1 0,0 0-1,0 0 1,0 0 0,0 0-1,0-1 1,-1 1 0,1 0-1,0 0 1,-1 0 0,1 0-1,-1 0 1,1 0 0,-1 0-1,0 0 1,1 0 0,-1 0-1,0 0 1,0 0-1,0 0 1,1 1 0,-1-1-1,0 0 1,0 0 0,0 1-1,0-1 1,0 1 0,-1-1-1,1 1 1,0 0 0,0-1-1,0 1 1,0 0 0,0 0-1,-1-1 1,1 1 0,0 0-1,0 0 1,0 1 0,0-1-1,-1 0 1,1 0 0,-1 1-1,-5 0-8,1 0 0,0 0 0,0 1 0,0-1 0,0 1 0,1 1-1,-10 4 1,2 2-25,1 1-1,0 0 1,1 1-1,0 0 1,0 1-1,1 0 1,1 0-1,0 1 0,1 0 1,1 1-1,0 0 1,0 0-1,1 1 1,1-1-1,1 1 1,0 0-1,1 1 1,0-1-1,0 25 1,3-38-5,0 1 1,0-1 0,0 1 0,0-1 0,0 0 0,1 1 0,-1-1 0,1 0 0,-1 1-1,1-1 1,0 0 0,0 0 0,0 0 0,0 0 0,1 0 0,-1 0 0,1 0-1,-1 0 1,1 0 0,-1-1 0,1 1 0,2 1 0,-1-1 3,1-1 1,-1 1-1,0-1 0,1 0 1,-1 0-1,0-1 0,1 1 1,-1-1-1,1 0 1,-1 1-1,1-2 0,-1 1 1,6-1-1,3-1 5,0-1 1,0 0-1,0-1 0,-1-1 0,1 0 1,-1 0-1,18-12 0,-10 2-640,0 0-1,0-2 1,-2 0 0,0-1-1,-1 0 1,18-29 0,-16 18-1659,-1-1 0,-1-1 0,-2 0 0,11-34-1,-2-8-4505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1:01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36 13164,'0'0'7117,"-8"11"-5729,2-2-1185,0 1 0,0 0 1,1 0-1,0 0 0,1 1 1,0 0-1,0 0 0,1 0 1,1 0-1,-2 12 0,-13 142 3428,-13 241-1320,33-400-2274,3-15 62,4-16 69,-4-9-676,-2-1 0,-1 0 0,-2 0 0,-2-1 0,-5-42 0,6 75 449,0 0 0,-1-1 0,1 1 0,-1 0 0,0-1 0,0 1-1,0 0 1,0 0 0,-1 0 0,1 0 0,-1 0 0,0 0 0,1 0 0,-4-3 0,4 9 43,1 0 0,0 0 0,-1 0 0,1 0 0,0-1 0,1 1 0,-1 0 0,0 0 0,1 0 0,1 3 0,-1-4 14,1-1 0,0 1 1,0-1-1,0 1 1,0-1-1,0 0 0,0 1 1,0-1-1,0 0 1,0 0-1,1-1 1,-1 1-1,0 0 0,1-1 1,-1 0-1,0 1 1,1-1-1,-1 0 0,1 0 1,-1 0-1,0-1 1,1 1-1,-1 0 0,1-1 1,1 0-1,3-1 0,0-1 0,-1 1 0,1-1 0,-1 0-1,0 0 1,1-1 0,7-6 0,11-11 28,-2-1 0,-1-1 0,0-2-1,-2 0 1,-1-1 0,-1 0 0,-1-2 0,-2 0 0,0-1 0,-2 0-1,-1-1 1,13-55 0,-23 53-10,-2 32-16,-1-1 0,1 1 0,0 0 0,0 0 0,0-1 0,0 1 0,0 0 0,0 0 0,-1 0 0,1-1 1,0 1-1,0 0 0,0 0 0,-1 0 0,1-1 0,0 1 0,0 0 0,-1 0 0,1 0 0,0 0 0,0 0 0,-1 0 0,1 0 1,0 0-1,0-1 0,-1 1 0,1 0 0,0 0 0,0 0 0,-1 0 0,1 0 0,0 0 0,-1 1 0,1-1 0,0 0 0,0 0 0,-1 0 1,1 0-1,0 0 0,0 0 0,-1 0 0,1 0 0,0 1 0,0-1 0,0 0 0,-1 0 0,1 1 0,-5 3 33,1 0-1,0 1 0,0-1 1,0 1-1,0 0 0,1 0 1,-4 8-1,-14 27 318,2 1 1,2 1-1,2 1 0,1 0 1,3 1-1,1 0 1,3 1-1,1 0 0,2 0 1,3 53-1,1-95-345,0 0 0,1 0-1,-1 0 1,1 0 0,0 0 0,0 0-1,0 0 1,0 0 0,0 0 0,1 0-1,-1 0 1,1-1 0,3 5 0,-4-6-2,0-1 0,0 1 1,0 0-1,0-1 0,-1 1 0,1-1 1,0 1-1,0-1 0,0 1 1,0-1-1,1 0 0,-1 0 1,0 1-1,0-1 0,0 0 0,0 0 1,0 0-1,0 0 0,0 0 1,0 0-1,0 0 0,0-1 0,0 1 1,1 0-1,-1-1 0,0 1 1,0-1-1,0 1 0,-1-1 1,1 1-1,0-1 0,0 1 0,0-1 1,0 0-1,0 0 0,-1 1 1,1-1-1,0 0 0,-1 0 0,1 0 1,-1 0-1,2-1 0,5-8 30,-1-1 0,0 1 0,0-1 0,-1 0 0,-1 0 0,0-1 0,0 1 0,-1-1-1,0 0 1,0-13 0,2-20-299,-2-59 0,-3 109 239,-1-3 21,1 1 0,0-1 0,-1 1 0,1-1 0,0 1 0,1-1 0,-1 1 0,0-1-1,1 1 1,-1-1 0,1 1 0,0-1 0,0 1 0,0-1 0,0 0 0,0 0 0,0 1 0,1-1 0,-1 0 0,1 0 0,0 0 0,-1 0 0,1-1 0,0 1-1,0 0 1,0-1 0,0 1 0,0-1 0,1 0 0,-1 0 0,0 0 0,1 0 0,-1 0 0,0 0 0,1-1 0,4 2 0,-3-2 12,-1 1 0,1-1 1,0 0-1,-1 1 1,1-2-1,-1 1 0,1 0 1,-1-1-1,1 1 0,-1-1 1,1 0-1,-1 0 1,6-3-1,-7 2-2,-1 1 1,1-1-1,0 0 1,-1 0-1,1 0 1,-1 0-1,0 0 0,0 0 1,0 0-1,0 0 1,0 0-1,0 0 1,0-1-1,-1 1 0,1 0 1,-1 0-1,1-1 1,-1 1-1,0-1 1,0 1-1,-1-4 0,1 6-6,0-1-1,0 0 1,0 0-1,0 1 1,0-1-1,0 0 1,-1 0-1,1 1 1,0-1-1,-1 0 1,1 1-1,0-1 1,-1 0-1,1 1 1,-1-1-1,1 0 1,-1 1-1,1-1 1,-1 1-1,1-1 1,-1 1-1,0-1 1,1 1-1,-1 0 1,0-1-1,1 1 1,-1 0-1,0-1 1,0 1-1,1 0 1,-1 0-1,0 0 1,0 0-1,1 0 0,-1 0 1,0 0-1,0 0 1,1 0-1,-1 0 1,0 0-1,0 0 1,-1 1-1,-1-1-6,1 1 0,-1-1 0,1 1-1,-1 0 1,0 0 0,1 0 0,0 0 0,-1 1-1,1-1 1,0 1 0,-4 2 0,3 0 14,0-1 0,0 0 0,1 1 1,-1 0-1,1-1 0,0 1 0,0 0 1,1 0-1,-1 0 0,1 0 0,0 0 1,0 1-1,0-1 0,0 0 0,1 9 1,0-11-2,0 0 0,1 0 0,-1 0 0,1 0 0,0 0 0,-1 1 0,1-1 0,0-1 0,0 1 0,1 0 1,-1 0-1,0 0 0,1-1 0,-1 1 0,1 0 0,-1-1 0,1 1 0,0-1 0,-1 0 0,1 0 0,0 0 0,0 0 1,0 0-1,0 0 0,0 0 0,0 0 0,0-1 0,0 1 0,1-1 0,-1 0 0,0 1 0,3-1 0,34 3 24,65-4 0,-63-1-5,56 5 0,-95-2 10,0-1 1,0 0-1,0 1 0,0-1 1,0 1-1,0 0 0,0-1 1,0 1-1,0 0 1,0 0-1,-1 0 0,1 1 1,0-1-1,-1 0 0,1 1 1,-1-1-1,1 1 0,-1-1 1,0 1-1,0 0 1,0-1-1,0 1 0,0 0 1,0 0-1,0 0 0,0 0 1,-1 0-1,1 0 0,-1 0 1,1 0-1,-1 3 1,0-4-6,0 1 0,0-1 0,0 1 1,0-1-1,0 1 0,-1 0 1,1-1-1,0 0 0,-1 1 0,1-1 1,-1 1-1,0-1 0,0 0 1,1 1-1,-1-1 0,0 0 1,0 0-1,0 1 0,0-1 0,0 0 1,0 0-1,-1 0 0,1 0 1,0-1-1,0 1 0,-1 0 0,1 0 1,-1-1-1,1 1 0,-1-1 1,1 1-1,0-1 0,-1 0 1,0 1-1,1-1 0,-1 0 0,1 0 1,-1 0-1,-2-1 0,3 0-25,0 1 0,1-1 0,-1-1-1,0 1 1,1 0 0,-1 0 0,0 0-1,1 0 1,-1 0 0,1 0 0,0-1 0,-1 1-1,1 0 1,0 0 0,0-1 0,0 1-1,0 0 1,0-2 0,-3-35-11,3 30 6,-13-230 2,14 237-17,0 0 0,-1 0 0,1 0 0,0 0 0,0 0 0,0 0 0,0 0 0,-1 0 0,1 1 0,0-1-1,0 0 1,1 0 0,-1 1 0,0-1 0,0 1 0,0-1 0,0 1 0,0 0 0,1-1 0,-1 1 0,0 0 0,0 0 0,1 0 0,-1 0 0,0 0 0,0 0 0,1 0 0,-1 0 0,0 0 0,2 1 0,51 4-1702,-47-4 1169,65 3-10282,-34-4-138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4:47.32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814 443,'0'-1,"0"0,-1 0,1 0,-1 0,1 1,0-1,-1 0,1 0,-1 0,0 1,1-1,-1 0,1 1,-1-1,0 0,0 1,1-1,-1 1,0-1,0 1,0 0,0-1,1 1,-1 0,0 0,0-1,-2 1,-31-5,24 4,-22-4,-79-12,-185-6,228 22,-71 4,134-2,0 0,1 1,-1 0,0 0,0 0,1 1,0-1,-1 1,1 0,0 0,0 1,1-1,-1 1,1 0,-1 0,1 0,1 0,-1 0,0 1,1 0,0-1,0 1,-2 9,1-5,0 0,0 1,1-1,1 0,0 1,0-1,0 1,1-1,1 1,0 0,0-1,3 10,-2-14,0-1,0 1,0-1,1 0,0 0,0 0,0 0,0-1,0 1,1-1,0 0,-1 0,1 0,1 0,-1-1,0 0,0 0,1 0,-1 0,1 0,0-1,7 1,-2 0,1-1,-1 0,1-1,-1 0,1 0,-1-1,1-1,-1 0,18-5,-22 4,1 0,-1 0,0 0,0-1,0 0,0 0,-1 0,1-1,-1 1,0-1,-1-1,1 1,-1-1,0 0,0 0,-1 0,0 0,0-1,0 1,-1-1,0 1,0-1,0-7,3-18,-2 0,-1 1,-5-61,1 34,2-11,-4 1,-14-80,17 159,1 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8:08.83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1 462,'0'-9,"1"0,0 0,1 0,0 0,1 0,0 1,0-1,1 1,0 0,0-1,1 2,0-1,0 1,1-1,8-7,5-10,-15 20,-1-1,0 0,0 1,-1-1,1 0,-1 0,-1 0,1-1,-1 1,0 0,0-12,9-37,-5 46,0 0,1 1,0 0,1 1,0-1,0 1,0 1,1-1,0 1,14-8,15-14,-32 23,1 0,0 1,0 0,0-1,0 2,0-1,1 1,9-4,-13 7,1-1,-1 1,0 0,0 0,1 1,-1-1,0 0,0 1,0 0,0 0,0 0,0 0,0 1,0-1,0 1,0-1,-1 1,1 0,0 0,-1 0,3 4,5 4,-1 0,0 1,-1 0,0 0,-1 1,0 0,-1 0,0 1,-1 0,-1 0,6 25,-8-32,0 0,1 0,0 0,0 0,0-1,1 1,-1-1,1 0,1 0,-1 0,8 6,-3-2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1:02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14 16784,'0'0'6299,"-13"-3"-5066,4 1-1085,4 0-106,-1 0 1,0 1-1,0 0 0,0 0 0,0 0 0,0 1 0,0 0 0,0 0 0,0 1 0,0-1 0,0 1 0,0 1 1,0-1-1,-6 3 0,-13 7 53,0 1 1,-37 25-1,52-30 19,1-1-1,0 1 0,1 1 1,-1-1-1,1 2 0,1-1 1,0 1-1,0 0 0,-6 11 1,12-19-108,0 1 1,0-1-1,0 0 1,1 1-1,-1-1 1,0 0-1,1 1 1,-1-1-1,1 1 1,-1-1-1,1 1 1,0-1-1,0 1 1,0-1 0,-1 1-1,1-1 1,1 1-1,-1-1 1,0 1-1,0-1 1,1 1-1,-1-1 1,0 1-1,1-1 1,0 1-1,-1-1 1,1 0-1,0 1 1,0-1-1,0 0 1,-1 0-1,1 1 1,1-1-1,-1 0 1,0 0-1,0 0 1,0 0-1,0 0 1,1-1-1,-1 1 1,0 0-1,1 0 1,-1-1 0,2 1-1,7 2-31,0-1 0,0 0 0,1-1 0,-1 0 0,14-1 1,-23 0 24,47-2-290,0-2 0,0-3 0,91-24 0,-45 8 94,-65 18 223,-61 14 115,0 0 105,-55 17 730,2 4 0,1 4 0,-90 49 0,172-82-1141,-57 38 207,37-13-2742,11 4-6279,10-17-4400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1:03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1485 5349,'-15'8'8461,"-117"60"-2193,127-64-4883,6-2-512,16-3-201,27-9-399,336-139 944,-58 22-1057,1761-579-2418,-669 344 5387,-1306 338-3162,-54 11 46,220-61 27,-272 74-109,7-3 58,-1-1 1,1 1-1,0-1 0,9-7 1,0-9-2213,-18 19 1788,1-1 1,-1 1 0,1-1 0,-1 1-1,0-1 1,1 1 0,-1-1-1,0 0 1,0 1 0,0-1 0,0 1-1,0-1 1,-1 0 0,1 1 0,-1-3-1,-12-24-12873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1:19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6263 160 13453,'-242'-60'3601,"-38"-8"-2713,214 56-927,0 3 0,-90-1 0,21 11 226,0 7 0,-180 32-1,1 27 326,3 13-1,4 13 1,4 14-1,-438 219 0,553-223-416,-176 126-1,-158 150 98,279-198-161,156-111 63,3 3 1,3 4 0,-121 149 0,-19 15-8,-28 34-68,205-220-49,-154 202 665,142-176-387,-61 114-1,61-90-219,21-45-14,4 1 1,1 2-1,-37 119 0,62-163-13,1-1 0,1 1-1,1 0 1,0 0-1,1 0 1,2 0-1,0 0 1,0-1 0,2 1-1,0 0 1,2-1-1,0 1 1,1-1-1,0-1 1,1 1-1,2-1 1,0 0 0,20 28-1,31 33 55,121 119-1,-106-120-195,-48-50 131,2-2 0,1-1 0,1-1 0,0-2 0,2-1 0,1-1-1,0-2 1,1-2 0,47 14 0,39 6 53,184 27 0,-219-47-39,209 28 0,2-13 0,337-10-1,580-88-66,-850 19 28,467-127 0,125-115 99,-879 261-60,-2-4 0,-1-2 1,-2-4-1,-2-3 1,-2-3-1,100-88 0,-117 86 8,-2-2-1,-2-2 1,-3-2-1,-2-2 0,-3-2 1,-2-2-1,-3-1 1,29-71-1,12-62 36,-8-2 0,-9-3-1,51-329 1,-92 403-48,-6 0 1,-9-241-1,-10 273 18,-3 1-1,-5 1 0,-3 0 1,-52-144-1,57 198 15,-1 1 0,-2 0-1,-2 2 1,-1 0 0,-1 1 0,-2 1-1,-1 1 1,-2 2 0,-1 0 0,-1 2 0,-1 0-1,-1 3 1,-2 0 0,0 2 0,-1 1-1,-66-30 1,39 27-113,0 3-1,-1 2 0,-1 3 0,0 3 1,-72-6-1,-319 2-6633,324 18-640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1:39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0 180 11787,'14'-3'470,"186"-43"1742,3 9 0,333-18 0,1814 16 3826,-2036 39-6060,1415 33 129,-1395 5 85,-330-37-550,9 0 351,-9-9-6024,-4-11-994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2:03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51 174 8456,'-34'-4'2891,"33"4"-2715,0 0 0,1 0 0,-1-1 0,0 1 0,0 0 0,1 0 0,-1-1 0,0 1 0,1 0 0,-1-1 0,0 1 0,1-1 0,-1 1 0,1-1 0,-1 1 0,0-1 0,1 1 0,0-1 0,-1 0 0,1 1 0,-1-1 0,1 0-1,0 1 1,-1-1 0,1 0 0,0 0 0,-1 1 0,1-1 0,0 0 0,0 0 0,0 1 0,0-1 0,0 0 0,0 0 0,0 0 0,0 1 0,0-1 0,0 0 0,1 0 0,-1 1 0,1-2 0,1-1 3,0 1 0,1 0 0,0 0 0,0 0 1,-1 0-1,1 0 0,0 0 0,1 1 0,-1-1 0,0 1 0,0 0 1,1 0-1,-1 0 0,0 1 0,7-1 0,1-2 147,101-18 620,0 5 0,157-3-1,-204 15-873,1901-28 282,-1606 32 8,-311-2-176,-45 0-98,-31 1-10,-2081 93-430,1734-81-1501,837-59 1373,810 0 1419,-422 24 119,-796 23-663,-20 0-165,-62 1-145,-766 39 308,456-16-349,202-13-154,-328 4-2401,362-24-2753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2:18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87 110 7335,'0'0'1682,"-9"0"-871,-27-2-283,34 2-333,0 0 0,0 0 0,0 0 0,0 0 0,0 0 0,0 0 0,0 1 0,0-1 0,0 1 0,0-1 0,0 1 0,0 0 0,0-1 0,1 1 0,-1 0 0,0 0 0,0 1 0,1-1 0,-1 0 0,-2 3 0,4-3-132,0-1 0,0 1 0,1 0 0,-1 0 0,0-1 0,0 1 0,0 0 0,0 0 0,1-1 1,-1 1-1,0 0 0,1-1 0,-1 1 0,0 0 0,1-1 0,-1 1 0,1-1 0,-1 1 0,1-1 0,-1 1 0,1-1 0,0 1 0,-1-1 0,1 1 0,0-1 0,-1 1 0,1-1 1,0 0-1,-1 0 0,1 1 0,0-1 0,0 0 0,1 0 0,31 8 650,-27-7-580,40 4 268,2-1 0,-1-3 0,78-9 0,-112 7-308,1080-67 2224,-582 36-1529,176-9 25,45 32-357,-519 9-340,281 27-146,0 1-15,-484-28 50,-4 0 9,-1 1 1,1-1-1,-1 0 0,0 0 0,1 0 0,-1-1 0,0 0 0,1 0 1,-1 0-1,0-1 0,0 0 0,0 0 0,0 0 0,0 0 0,0-1 1,-1 0-1,1 0 0,-1 0 0,5-5 0,-7 7-354,-1 0-1,0 0 1,1 0 0,0 0-1,-1 0 1,1 0-1,0 0 1,-1 1 0,1-1-1,0 1 1,0-1 0,-1 1-1,1 0 1,3-1-1,14-3-4391,-5-3-751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2:24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961 137 8008,'0'0'3053,"0"-9"-1291,1 6-1578,-1-1 1,0 0-1,0 1 0,0-1 1,0 0-1,0 0 0,-1 1 1,0-1-1,0 0 0,0 1 1,0-1-1,0 1 0,-1-1 1,1 1-1,-1 0 0,0 0 1,0-1-1,0 1 0,-1 1 1,1-1-1,-1 0 1,1 1-1,-1-1 0,0 1 1,0 0-1,0-1 0,0 2 1,-1-1-1,-4-2 0,-13-4 166,-1 2 0,0 0 0,0 2 0,0 0-1,0 1 1,-1 1 0,1 1 0,-28 3 0,-4 3 42,2 2 0,-70 17-1,93-17-173,1 2-1,0 0 0,1 2 0,-47 26 0,58-28-207,1 1 1,1 1-1,0 1 1,1 0-1,0 0 1,0 2-1,2-1 1,0 1-1,-11 18 1,4 0 58,1 0 0,2 1 1,1 1-1,2 0 0,1 1 0,-12 69 0,15-46 46,3 1 1,2-1-1,8 93 0,-2-119-116,1 1 1,1-1 0,2 0-1,1-1 1,1 0 0,22 47-1,-24-64 2,0 0 0,1-1 0,1 0-1,0 0 1,0-1 0,2 0 0,-1-1 0,1 0 0,1 0-1,0-1 1,1-1 0,-1 0 0,2-1 0,-1-1 0,26 11-1,-21-11 41,1-1-1,0-1 0,0-1 1,0-1-1,0-1 0,0 0 0,1-1 1,-1-1-1,1-1 0,33-6 1,-29 2 108,-1-2 1,-1 0-1,1-2 0,-1 0 1,0-2-1,-1 0 1,0-1-1,24-20 1,-13 8 31,-2-2 1,0-2-1,-2 0 1,-1-2-1,-1-1 1,-2-1-1,-1-1 1,-1-1-1,-2-1 1,-2-1-1,-1-1 1,-2 0-1,-1-1 1,-2 0-1,-2-1 1,-2 0-1,-1-1 1,-2 0-1,-1 0 1,-5-75-1,0 100-192,-1 0 0,-1-1-1,-1 1 1,0 0-1,0 1 1,-2-1-1,0 1 1,-1 0 0,0 0-1,-1 1 1,0 0-1,-1 0 1,-1 1-1,0 0 1,0 1 0,-2 0-1,1 1 1,-1 0-1,0 1 1,-27-16-1,15 13-300,0 0-1,-1 2 0,0 1 0,0 1 1,-1 1-1,0 1 0,-1 1 0,1 2 1,-1 0-1,1 2 0,-37 2 0,62-1 277,-20 4-1569,12 4-2519,8-3-1935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19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21140,'0'0'3459,"56"-41"-1505,-13 26-577,8-1-416,4 2-448,4 0-321,3 3-192,-9-1-96,-5 0-256,-8 2-193,-10 0-160,-9 3-544,-10 2-769,-28 6-14669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19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19186,'0'0'6598,"83"-5"-4484,-35-4-416,5-1-705,-2 8-705,0 2-256,-5 0-961,-4 8-1377,-6 0-3139,-11-4-5093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20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0 839 17232,'0'0'6769,"12"-1"-4756,43-9-221,1-2 0,59-22 0,7-2-1226,414-63-1789,-556 103 1185,1-2 0,-1 0 0,0-2 0,0 0-1,1-1 1,-1-1 0,0-1 0,1 0 0,0-2 0,0 0 0,0-1-1,0-1 1,-20-11 0,11 2 33,0-2 0,1 0-1,1-2 1,1-1 0,-29-31-1,46 42-8,0 0-1,0 0 0,1 0 0,0-1 0,1 0 0,1 0 0,-7-18 0,10 22 5,0-1 1,0 0 0,1 1-1,0-1 1,1 0 0,-1 0-1,1 0 1,1 0-1,0 1 1,0-1 0,0 0-1,1 0 1,3-7-1,-1 6-2,0 1 1,0 0-1,1 0 0,1 0 0,-1 1 0,1 0 0,0 0 0,1 0 0,0 1 1,0 0-1,11-8 0,6-2-12,0 1 0,38-17 1,-24 17 7,0 1 1,0 1 0,1 3-1,80-12 1,-62 16 56,0 3 1,109 7 0,-151-2-178,0 0 1,-1 0 0,1 2-1,-1-1 1,0 2-1,0 0 1,-1 1 0,1 0-1,-1 1 1,18 13-1,-26-17 60,0 1 0,-1 0 0,0 0 0,0 0 0,0 1 0,0-1 0,0 1 0,-1 0 0,0 0 0,0 0 0,-1 1 0,1-1 0,-1 1 0,0-1 0,-1 1 0,1 0 0,-1 0 0,0 0 0,0-1 0,-1 1 0,0 0 0,0 0 0,0 0 0,-1 0 0,0 0 0,0 0 0,-1 0 0,-3 9 0,0-3 136,0 0 1,-1-1-1,-1 1 1,0-1-1,0 0 0,-1-1 1,-17 18-1,-77 64 1207,58-56-781,7-4-114,20-20-185,1 2-1,0 0 0,1 0 1,1 2-1,0-1 1,1 2-1,-15 24 1,27-40-181,0 0 0,0 1 1,0-1-1,1 0 1,-1 1-1,0-1 1,1 1-1,-1-1 1,1 1-1,-1-1 1,1 1-1,0 0 1,0-1-1,0 1 1,0-1-1,0 1 1,0-1-1,0 1 1,0 0-1,1-1 0,-1 1 1,0-1-1,1 1 1,-1-1-1,1 1 1,0-1-1,0 0 1,-1 1-1,1-1 1,0 0-1,0 0 1,0 1-1,0-1 1,1 0-1,-1 0 1,0 0-1,0 0 0,1 0 1,-1-1-1,0 1 1,4 1-1,4 1-7,0-1 0,0 0-1,1-1 1,-1 0-1,18-1 1,-19 1 20,368-25 242,-79 1-666,-283 23 47,46-4-2626,-22-5-3662,-17-1-2963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8:14.36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616 1,'6'8,"-1"1,-1 0,0 0,0 1,-1-1,0 1,0 0,-1 0,0 0,0 14,-1-15,0 0,1 0,-2 1,0-1,0 0,0 0,-1 1,-1-1,1 0,-2 0,1 0,-1-1,-7 16,6-18,1-1,-1 0,0 0,0-1,-1 1,1-1,-1 0,0 0,0 0,0-1,-1 1,1-1,-1-1,0 1,0-1,0 0,0 0,0-1,-12 2,-25-3,37 0,0-1,0 1,0 0,0 0,0 1,0-1,0 1,0 1,0-1,-9 5,44 5,33-2,95 3,-67-8,-84-3,-1-1,1 1,-1 0,0 0,1 1,-1-1,0 1,0 0,0 1,0-1,-1 1,1 0,-1 0,0 1,6 5,-8-7,-1 0,1 0,-1 0,0 0,0 0,0 1,0-1,0 1,0-1,-1 0,1 1,-1-1,1 1,-1-1,0 1,0 0,0-1,-1 1,1-1,-1 1,1-1,-1 0,0 1,0-1,0 1,0-1,0 0,0 0,-1 0,1 0,-1 0,1 0,-4 3,-3 3,0 0,-1 0,0-1,0 0,-1 0,1-1,-1-1,0 0,-15 5,-12 3,-54 10,-19 6,47-11,0-4,-1-2,-87 5,102-12,3 0,5-2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2:46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70 2723,'-2'0'896,"4"0"-191,10-1-513,5-5 97,3-1-65,2-2-192,5 3 192,-2-2-192,3 0 0,0 2 0,-2 0-64,-2-1-384,-4 1-2883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2:47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312 147 6983,'-13'2'864,"-271"67"9509,270-64-6876,32-8-2657,39-7-538,205-62 468,236-59-173,-794 209-192,228-62-400,-263 75 54,312-81-82,28-7-27,36-5 1,42-11 36,89-26 0,-78 16 1,-22 6 14,20-3 16,180-64 0,-269 81 159,-9 0-54,-19 3-3,-37 6-65,-471 130 292,513-132-343,11-3-1,0 0 0,0 1 0,0 0 0,0-1 0,0 2 0,1-1 0,-1 0 1,-6 5-1,10-3-2,9-2-24,45 2-957,78-4 0,150-29-6770,14-21-4327,-176 19 9457,-80 17 3448,-36 9 1563,-12 2-1156,-20 1 712,-41 7 290,0 2 0,0 4 0,-86 24 0,-200 80 116,270-83-3490,26-10-3518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2:57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12075,'0'0'32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2:56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52 235 7111,'0'0'5530,"-8"-6"-4281,-24-19-170,32 24-962,-1 1 0,0-1 1,0 1-1,0-1 0,0 0 1,1 0-1,-1 1 0,0-1 1,1 0-1,-1 0 0,1 0 0,-1 0 1,1 0-1,-1 0 0,1 0 1,0 0-1,-1 0 0,1 0 1,0-2-1,0 3-40,0-1 0,0 1-1,1-1 1,-1 1 0,0-1 0,1 1 0,-1-1 0,0 1 0,1-1-1,-1 1 1,1-1 0,-1 1 0,1 0 0,-1-1 0,1 1 0,-1 0-1,1-1 1,-1 1 0,1 0 0,0 0 0,-1-1 0,1 1 0,0 0 0,36-3 1398,-35 3-1547,84 0 636,223-10 20,14-27-364,327-34 1263,177 20-276,-694 47-1166,1 6 0,0 7 1,151 28-1,-282-37-22,18 5 199,0-2 0,25 0 0,-43-12-5909,-3-1 433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2:58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75 195 11627,'0'0'4799,"12"-7"-3913,-7 5-818,5-4 18,0 0-1,0 1 1,1 1 0,-1 0-1,1 0 1,0 1-1,19-3 1,42-1 36,5-1-522,149-34 0,-221 41 368,-2 1 31,-1-1 0,1 1 1,-1-1-1,1 0 0,-1 1 0,0-1 0,1 0 0,-1 0 0,0-1 0,0 1 0,0 0 0,0-1 0,0 1 0,0-1 0,0 0 0,2-3 0,-5 5 7,0-1 0,0 0 0,0 1-1,0-1 1,-1 1 0,1-1 0,0 1 0,-1 0 0,1 0-1,0-1 1,0 1 0,-1 0 0,1 0 0,0 0 0,-1 0-1,-2 1 1,1-1 13,-31 2 301,0 1 1,0 1 0,1 2 0,-1 2 0,-38 13-1,-160 72 2009,179-70-1879,49-21-446,-41 19 260,33-13-319,26-8-404,45-13 556,-2-2 0,66-27 0,-32 9-121,86-30-77,79-26-471,-461 165 893,41-14 842,147-56-964,-17 6 259,1-1 0,-2-2 0,0-1-1,-70 6 1,105-15-468,0 0 1,1 0-1,-1-1 0,1 1 0,-1 0 1,1 0-1,-1 0 0,1 0 1,0 0-1,-1 0 0,1 0 0,0 0 1,0 0-1,0 1 0,0-1 0,1-1 1,24-14-57,2 0 1,-1 2-1,2 1 1,57-17-1,-42 15-284,3-3-611,2 3 0,0 1 0,61-8 0,-109 22 868,0 0 1,0-1-1,-1 1 0,1 0 1,0 0-1,0 0 0,-1-1 0,1 1 1,0 0-1,0 0 0,-1 0 1,1 0-1,0 0 0,0 0 1,0 1-1,-1-1 0,1 0 0,0 0 1,0 0-1,-1 1 0,1-1 1,0 0-1,-1 1 0,1-1 1,0 1-1,-1-1 0,1 1 1,-1-1-1,1 1 0,-1-1 0,2 2 1,-3-1 5,0 1 1,1 0 0,-1 0-1,0-1 1,0 1 0,0-1 0,0 1-1,-1-1 1,1 1 0,0-1-1,0 1 1,-1-1 0,-2 2-1,-31 24-46,-2-1-1,-1-1 1,-1-2 0,-1-2-1,-56 21 1,12-12-2489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0 14446,'0'0'9502,"-10"10"-8376,-160 174 2138,-3 6-2673,122-134-4520,61-77-13672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1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412 0 16528,'0'0'1313,"-8"5"-1633,-13 6 690,1 2 0,1 1-1,0 0 1,-25 25 0,-72 82 3157,85-87-2882,4-6-1,14-17-322,1 1 0,1 0 1,0 1-1,0 0 0,1 1 1,1 0-1,1 1 1,-13 28-1,20-42-307,1 0 0,0 1 0,0-1 0,0 0 0,0 0 0,0 0 0,1 0 0,-1 1 0,0-1 0,0 0 0,1 0 0,-1 0 0,1 0 0,-1 0 0,1 0 0,-1 0 0,1 0 0,0 0 0,-1 0-1,1 0 1,0 0 0,0 0 0,0-1 0,0 1 0,0 0 0,0-1 0,0 1 0,0 0 0,0-1 0,0 1 0,0-1 0,0 0 0,0 1 0,0-1 0,0 0 0,1 0 0,-1 1 0,0-1 0,0 0 0,0 0 0,2-1 0,67 1 155,-49-1 13,12 0 153,-1-2-1,0-1 1,0-2-1,56-18 1,119-55 20,-199 75-426,70-32-1816,-30 5-4133,-21 8-1247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2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88 2915,'0'0'1281,"3"-8"481,2-4-962,11-28 3417,-2 13 6434,-15 36-4509,3 16-5089,-1-8-502,-7 105 668,3-74-2589,3 87-1,5-127-2125,0-21-10544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2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10954,'0'0'12225,"8"3"-10388,1-1-1606,1 1 0,-1-1 0,1-1 0,-1 0 1,1 0-1,0-1 0,-1 0 0,1-1 0,0 0 1,-1 0-1,1-1 0,15-5 0,-10 1-219,0-1 1,0-1-1,0 0 0,-1-1 1,15-13-1,-24 18-16,-1 0 1,1 0-1,-1 0 1,0 0-1,0-1 1,-1 1-1,1-1 1,-1 0-1,0 0 1,-1-1-1,1 1 1,-1 0-1,0-1 1,0 0-1,-1 1 1,1-1-1,0-12 1,-2 17 14,0 0 1,0 0-1,0 0 1,0-1-1,-1 1 1,1 0-1,0 0 0,-1 0 1,1-1-1,-1 1 1,1 0-1,-1 0 1,1 0-1,-1 0 1,0 0-1,1 0 1,-1 0-1,0 0 1,0 0-1,0 1 0,0-1 1,0 0-1,0 0 1,0 1-1,0-1 1,0 1-1,0-1 1,0 1-1,0-1 1,0 1-1,-1-1 0,1 1 1,0 0-1,0 0 1,0 0-1,-1 0 1,1 0-1,0 0 1,0 0-1,-1 0 1,0 1-1,-3-1 39,0 1 0,0 0 0,0 0 0,0 1 1,0-1-1,0 1 0,1 0 0,-1 1 0,-5 2 0,-3 6 89,-1 0 0,1 1 0,1 1 1,0-1-1,1 2 0,-10 14 0,16-21-88,0 1 0,1 0 0,-1-1 0,1 1 0,1 1 0,0-1-1,0 1 1,0-1 0,1 1 0,1 0 0,-1-1 0,1 1 0,1 14 0,0-22-54,0 1 1,1 0-1,-1-1 0,1 1 0,-1-1 1,1 1-1,0 0 0,-1-1 0,1 0 0,0 1 1,0-1-1,0 1 0,0-1 0,0 0 1,1 0-1,-1 0 0,0 0 0,1 0 1,-1 0-1,3 2 0,0-1-84,1 0 0,-1-1-1,1 1 1,-1-1 0,1 0 0,0 0-1,5 0 1,7 0-929,0-1 0,0 0 0,21-4-1,18-10-4620,-19 0-865,7-6-6855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3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18321,'0'0'3566,"-11"3"-373,0 0-2602,-1 1 0,1 1 0,1 0 0,-1 0 0,1 1 0,0 0 1,-14 12-1,20-15-521,0 0 0,1-1 1,-1 1-1,1 1 1,0-1-1,0 0 1,0 1-1,0 0 0,1-1 1,-1 1-1,1 0 1,0 1-1,0-1 1,1 0-1,-1 0 0,1 1 1,0-1-1,0 1 1,0-1-1,1 1 0,0-1 1,0 1-1,0-1 1,0 1-1,1-1 1,1 8-1,-1-10-70,0 0 0,1 0 0,-1 0 1,1 0-1,-1 0 0,1 0 0,0-1 0,-1 1 0,1-1 0,0 1 0,0-1 1,0 1-1,0-1 0,1 0 0,-1 0 0,0 0 0,0 0 0,1-1 1,-1 1-1,0-1 0,1 1 0,-1-1 0,1 0 0,-1 0 0,1 0 1,-1 0-1,5-1 0,-1 1 11,0-1 0,0 0 1,0 0-1,0 0 0,0-1 1,0 0-1,0 0 0,0 0 1,-1-1-1,7-3 0,-1-4 10,0 1 0,-1-2-1,0 1 1,-1-1 0,0-1 0,0 0-1,-1 0 1,11-25 0,-50 94-131,24-47 111,0 0 0,1 0 1,0 1-1,1 0 0,0 0 0,1 0 0,0 1 0,1 0 0,0-1 1,1 1-1,-2 22 0,4-32-15,0-1 0,0 1 0,1-1-1,-1 1 1,0-1 0,1 1 0,-1-1 0,1 1 0,-1-1 0,1 0 0,-1 1 0,1-1 0,0 0-1,0 1 1,0-1 0,0 0 0,0 0 0,0 0 0,0 0 0,0 0 0,0 0 0,0 0 0,1 0-1,1 1 1,1-1-85,-1 1 0,1-2 0,-1 1 0,1 0 0,0-1 0,-1 1 0,1-1-1,0 0 1,-1 0 0,6-1 0,2-1-594,0 0 0,0-1 0,0 0 0,-1-1 0,1 0 0,12-7 0,-11 3-1384,0 0 1,-1 0-1,0-1 0,16-17 1,7-14-7218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8:15.58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75 0,'-2'0,"0"1,0 0,0-1,0 1,0 0,0 0,0 0,0 0,1 0,-1 0,0 1,1-1,-1 1,1-1,-1 1,1-1,0 1,0 0,0 0,0 0,-2 2,-15 43,12-28,2 0,1 0,0 0,1 22,1-32,1-1,0 1,1 0,0 0,0-1,1 1,0-1,0 1,1-1,1 0,5 11,-7-16,1-1,-1 1,1-1,0 1,0-1,0 0,0 0,0-1,1 1,-1 0,0-1,1 0,-1 0,1 0,0 0,-1-1,8 1,72-4,-48 1,-12 2,0-1,0-1,0-2,0 0,39-12,-40 9,-3 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3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1 16624,'0'0'10388,"-10"0"-9107,6 0-1166,0 0 0,0 1 0,1-1 0,-1 1 0,0-1 0,1 1 0,-1 0 0,0 0 0,1 1 0,-1-1 0,1 1 0,0 0 0,-1 0 0,1 0 0,0 0 0,0 0 0,0 1 0,1 0 0,-1-1 0,1 1 0,-1 0 0,1 0 0,0 0 0,0 0 0,-2 5 0,-19 41 2,3 1-1,-20 72 1,26-77-56,12-37-82,-5 10 79,2 1 0,0 0 1,1 1-1,-1 20 0,5-37-37,-1 0 1,1 0-1,0 0 0,0-1 0,0 1 1,0 0-1,1 0 0,-1 0 1,1 0-1,-1-1 0,1 1 0,0 0 1,0 0-1,0-1 0,1 1 0,-1-1 1,1 1-1,-1-1 0,1 0 0,0 1 1,0-1-1,0 0 0,0 0 0,0-1 1,0 1-1,1 0 0,-1-1 1,1 1-1,-1-1 0,1 1 0,-1-1 1,1 0-1,0 0 0,0-1 0,4 2 1,5-2-19,-1 1-1,1-2 1,-1 0 0,0 0 0,1-1 0,-1 0 0,0-1 0,0 0 0,-1-1 0,1 0 0,-1-1 0,1 0 0,-1-1 0,-1 0-1,13-10 1,1-2-5,-1-1 1,-1 0-1,-1-2 0,35-45 0,-53 63 2,2-1 0,-1-1 0,1 0 0,-1 0 0,0 0 0,0 0 0,0-1 0,-1 1 0,0-1 0,0 1 0,1-10 0,-3 15 0,0 0 0,0 0 0,0-1 0,0 1 0,0 0 0,0-1 0,-1 1 0,1 0 0,0 0 0,0-1 0,0 1 0,-1 0 0,1 0 0,0-1 0,0 1 0,-1 0 0,1 0 0,0 0 0,0 0 0,-1-1 0,1 1 0,0 0 0,-1 0 0,1 0 0,0 0 0,-1 0 0,1 0 0,0 0 0,-1 0 0,1 0 0,0 0 0,-1 0 0,1 0 0,0 0 0,-1 0 0,1 0 0,0 0 0,0 0 0,-1 0 0,1 0 0,0 1 0,-1-1 0,1 0 0,0 0 0,0 0 0,-1 1 0,1-1 0,0 0 0,0 0 0,-1 0 0,1 1 0,0-1 0,0 0 0,0 1 0,0-1 0,-1 1 0,-17 13 0,9-4 0,1 1 0,-1 1 0,2-1 0,0 1 0,-11 25 0,15-30 0,0 0 0,1 0 0,0 1 0,0-1 0,0 1 0,1 0 0,0-1 0,1 1 0,0 0 0,0-1 0,1 1 0,2 11 0,-3-17-184,1 0 0,0 0 0,0-1 0,0 1 0,0 0 1,0-1-1,1 1 0,-1-1 0,0 1 0,1-1 0,-1 0 0,1 1 0,-1-1 0,1 0 0,0 0 0,3 1 1,-3-1-239,0 1 0,0-2 0,0 1 0,0 0 0,0 0 1,0-1-1,1 1 0,-1-1 0,0 1 0,1-1 1,-1 0-1,0 0 0,0 0 0,1-1 0,-1 1 1,0 0-1,1-1 0,-1 1 0,0-1 0,0 0 1,0 0-1,0 0 0,4-2 0,6-13-8781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4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17969,'0'0'12812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4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11787,'8'-4'3353,"26"-11"-481,13-7 1372,58-17-1,-91 35-3763,1 0-1,0 1 0,0 0 1,0 1-1,0 1 0,0 0 1,0 1-1,29 4 0,-43-4-474,1 0-1,-1 0 0,0 1 1,1-1-1,-1 0 1,0 1-1,1-1 0,-1 1 1,0 0-1,0-1 0,1 1 1,-1 0-1,0 0 1,0 0-1,0 0 0,0 0 1,0 0-1,0 0 1,0 0-1,0 0 0,-1 0 1,1 0-1,0 0 1,-1 1-1,2 1 0,-2 0 9,0 0-1,0-1 1,0 1-1,0 0 0,0-1 1,0 1-1,-1 0 1,0-1-1,1 1 0,-1 0 1,0-1-1,-2 4 1,-2 5 63,-1-1 0,-1 0 0,0 0 1,-15 17-1,-21 13 294,-2-1 1,-62 41 0,39-31-186,49-28-185,19-21 0,-1 1 0,1-1 0,0 0 0,0 1 0,0-1 0,0 0 0,0 1 0,0-1 0,0 0 0,0 1 0,1-1 0,-1 0 0,0 1 0,0-1 0,0 0 0,0 1 0,0-1 0,1 0 0,-1 1 0,0-1 0,0 0 0,0 1 0,1-1 0,-1 0 0,0 0 0,0 0 0,1 1 0,-1-1 0,0 0 0,1 0 0,-1 0 0,0 1 0,1-1 0,-1 0 0,0 0 0,1 0 0,0 0 0,4 1 0,1 0 0,0-1 0,-1 1 0,1-2 0,0 1 0,0 0 0,6-2 0,140-34 36,-111 24-85,0 2 0,0 1 0,70-4 0,-52 13-3300,-41 0-2591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4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14189,'0'0'12268,"79"-27"-12973,-37 21-1024,5 1-1410,-3 0-1217,-2-1-2147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5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90 287 11179,'0'0'16869,"-9"1"-16501,5-1-344,0 1 1,1 0-1,-1 0 0,0 0 0,0 1 0,0-1 0,1 1 1,-1 0-1,1 0 0,-1 0 0,1 0 0,0 1 0,0 0 1,0-1-1,0 1 0,1 0 0,-1 0 0,1 0 0,-1 1 1,1-1-1,0 1 0,1-1 0,-1 1 0,0 0 0,1-1 1,0 1-1,0 0 0,0 0 0,1 0 0,-1 0 1,1 0-1,0 0 0,0 0 0,0 0 0,1 7 0,0-9-18,0-1 0,0 1-1,1-1 1,-1 1-1,0-1 1,0 0 0,1 0-1,-1 1 1,1-1-1,-1 0 1,1 0 0,-1 0-1,1 0 1,0-1-1,-1 1 1,1 0 0,0-1-1,0 1 1,0-1-1,-1 0 1,1 1 0,0-1-1,0 0 1,0 0-1,3 0 1,49-6 169,-43 2-134,0-1 0,-1 0 1,1 0-1,-1-1 0,0 0 0,-1 0 1,1-2-1,-1 1 0,8-9 1,6-8 162,37-49 1,-85 108-918,21-29 750,0 0 1,1 1 0,-1-1-1,1 1 1,1 0 0,-1 0-1,1 0 1,0 0 0,-1 8-1,3-14-31,1-1-1,-1 1 0,0-1 0,0 1 0,1 0 0,-1-1 0,0 1 1,1-1-1,-1 1 0,1-1 0,-1 1 0,1-1 0,-1 0 0,0 1 0,1-1 1,0 0-1,-1 1 0,1-1 0,-1 0 0,1 1 0,-1-1 0,1 0 0,0 0 1,-1 0-1,1 0 0,-1 1 0,1-1 0,0 0 0,-1 0 0,1 0 1,-1 0-1,1 0 0,0-1 0,-1 1 0,1 0 0,0 0 0,-1 0 0,2-1 1,27-7 82,-12 0 32,-1 0 1,0-2 0,-1 0-1,0 0 1,20-20 0,-3 0 0,32-39 0,2-17 391,-61 78-503,0 0-1,0 0 1,-1 0-1,0 0 1,-1-1 0,0 0-1,0 0 1,-1 0-1,2-12 1,-24 33-356,-13 27 445,2 1 0,2 2 1,1 1-1,-37 79 0,59-108-41,-1-1-1,2 1 1,0 0-1,0 0 1,1 0-1,1 1 1,1-1-1,0 1 1,0 0-1,2-1 1,1 24-1,-1-36-56,0-1 0,0 0 0,1 1 0,-1-1 0,0 1 0,1-1 0,-1 0 0,1 1 0,-1-1 0,1 0 0,0 1 0,-1-1 0,1 0 0,0 0 0,0 1 0,0-1 0,0 0 0,0 0 0,0 0 0,0 0 0,0-1 0,1 1 0,-1 0 0,0 0 0,0-1 0,1 1 0,-1-1 0,0 1 0,1-1 0,-1 1 0,1-1 0,-1 0 0,1 0 0,-1 0 0,0 0 0,1 0 0,-1 0 0,1 0 0,-1 0 0,1 0 0,-1-1 0,0 1 0,1-1 0,-1 1 0,3-2 0,2-1 0,-1 1 0,1-2 0,-1 1 0,0-1 0,0 1 0,0-1 0,0-1 0,-1 1 0,6-7 0,2-6 0,0-1 0,-1 0 0,-1-1 0,0 0 0,-2 0 0,0-1 0,-1 0 0,-1-1 0,-1 0 0,3-31 0,-7 52 0,-1 0 0,0 0 0,0 0 0,0-1 0,0 1 0,0 0 0,0 0 0,0-1 0,0 1 0,0 0 0,1-1 0,-1 1 0,0 0 0,0 0 0,-1-1 0,1 1 0,0 0 0,0 0 0,0-1 0,0 1 0,0 0 0,0 0 0,0-1 0,0 1 0,0 0 0,0 0 0,-1-1 0,1 1 0,0 0 0,0 0 0,0 0 0,-1-1 0,1 1 0,0 0 0,0 0 0,0 0 0,-1 0 0,1 0 0,0-1 0,0 1 0,-1 0 0,1 0 0,0 0 0,0 0 0,-1 0 0,1 0 0,-12 11 0,-6 23 0,17-31 0,0 0 0,0 0 0,0 0 0,1-1 0,0 1 0,-1 0 0,1 0 0,0 0 0,0 0 0,1 0 0,-1 0 0,1 0 0,-1 0 0,1 0 0,0 0 0,0 0 0,0 0 0,0-1 0,1 1 0,-1-1 0,1 1 0,0-1 0,0 1 0,-1-1 0,6 4 0,-2-3 0,0 0 0,0 0 0,1-1 0,-1 0 0,1 0 0,-1-1 0,1 1 0,0-1 0,0 0 0,0-1 0,-1 1 0,10-2 0,-2 1 0,-1-2 0,0 0 0,0 0 0,0-1 0,0 0 0,-1-1 0,1-1 0,-1 0 0,0 0 0,17-12 0,-10 7 0,-37 55 0,14-37 0,0 1 0,0 0 0,0 1 0,1-1 0,1 1 0,-1 0 0,2 0 0,-1 0 0,1 0 0,-1 19 0,4-28-7,-1-1 1,0 1-1,0 0 0,0-1 1,1 1-1,-1-1 1,0 1-1,1 0 0,-1-1 1,0 1-1,1-1 0,-1 1 1,1-1-1,-1 0 0,1 1 1,-1-1-1,1 1 0,-1-1 1,1 0-1,0 1 1,-1-1-1,1 0 0,-1 0 1,1 1-1,0-1 0,-1 0 1,1 0-1,0 0 0,-1 0 1,1 0-1,-1 0 1,1 0-1,0 0 0,-1 0 1,1 0-1,0 0 0,-1-1 1,1 1-1,0 0 0,0-1 1,27-10-1324,-22 5-230,-1-1 0,0 0-1,0 0 1,0-1-1,-1 1 1,0-1 0,-1 0-1,0 0 1,3-9-1,6-24-8779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5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14958,'0'0'13730,"11"10"-16116,19 16 1790,-3-2-6996,35 42 1,-37-30 9795,-23-25 7948,-7 1-5758,-15 9-3388,12-13 514,3-2-1251,0 1 0,0-1 0,1 1 1,0-1-1,0 1 0,-4 13 0,7-19-243,1 0-1,-1 1 0,1-1 0,-1 0 0,1 1 1,-1-1-1,1 1 0,0-1 0,0 0 0,0 1 1,0-1-1,0 1 0,0-1 0,0 1 0,0-1 1,1 0-1,-1 1 0,0-1 0,1 0 0,-1 1 1,1-1-1,0 0 0,-1 1 0,1-1 0,0 0 1,0 0-1,0 0 0,0 0 0,0 0 0,0 0 1,0 0-1,0 0 0,0 0 0,0 0 0,0 0 1,1-1-1,-1 1 0,0-1 0,1 1 0,-1-1 1,0 1-1,2-1 0,13 3-25,0-2 0,1 0 0,-1-1 0,0-1 0,0 0 0,1-1 0,-1-1 0,-1 0 0,1-1 0,25-11 0,47-9 0,-88 24 0,1 0 0,-1 0 0,1-1 0,-1 1 0,1 0 0,0 0 0,-1 0 0,1-1 0,-1 1 0,1 0 0,-1 0 0,1 0 0,-1 0 0,1 0 0,-1 0 0,1 0 0,0 0 0,-1 0 0,1 1 0,-1-1 0,1 0 0,-1 0 0,1 0 0,-1 1 0,1-1 0,-1 0 0,1 0 0,-1 1 0,1-1 0,-1 0 0,0 1 0,1-1 0,-1 1 0,0-1 0,1 0 0,-1 1 0,0-1 0,1 1 0,-1-1 0,0 1 0,0-1 0,1 1 0,-1 0 0,0-1 0,0 2 0,-9 29 0,-2 4 0,11-34 0,0 0 0,0-1 0,0 1 0,0 0 0,0 0 0,0-1 0,0 1 0,0 0 0,0-1 0,0 1 0,1 0 0,-1 0 0,0-1 0,0 1 0,1 0 0,-1-1 0,0 1 0,1-1 0,-1 1 0,1 0 0,-1-1 0,1 1 0,-1-1 0,1 1 0,-1-1 0,1 1 0,-1-1 0,1 0 0,0 1 0,-1-1 0,1 0 0,0 1 0,-1-1 0,1 0 0,0 0 0,1 1 0,9 0 0,1 0 0,-1-1 0,1-1 0,-1 1 0,1-2 0,-1 0 0,1 0 0,-1-1 0,0 0 0,19-9 0,-19 7 0,1 1 0,0 0 0,0 1 0,1 0 0,-1 1 0,1 0 0,-1 1 0,19 1 0,-30 0-45,0 1 0,-1 0 1,1-1-1,-1 1 0,1 0 0,-1-1 0,1 1 1,-1 0-1,1 0 0,-1-1 0,0 1 1,0 0-1,1 0 0,-1 0 0,0 0 0,0 0 1,0-1-1,0 1 0,0 0 0,0 0 0,0 0 1,0 0-1,0 0 0,-1 1 0,-3 22-4093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6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137 390 10730,'0'0'2851,"9"-3"-593,2 0-1530,-7 2-468,0 0-1,0 0 1,0 0-1,0 0 0,-1 0 1,1-1-1,0 0 1,-1 0-1,1 0 1,5-5-1,-9 7-165,1 0 1,-1 0-1,0 0 0,0-1 1,1 1-1,-1 0 0,0 0 0,0 0 1,0 0-1,1-1 0,-1 1 1,0 0-1,0 0 0,0 0 1,0-1-1,1 1 0,-1 0 0,0 0 1,0-1-1,0 1 0,0 0 1,0 0-1,0-1 0,0 1 1,0 0-1,0 0 0,0-1 0,0 1 1,0 0-1,0 0 0,0-1 1,0 1-1,0 0 0,0-1 1,0 1-1,0 0 0,0 0 0,0-1 1,0 1-1,0 0 0,0 0 1,-1-1-1,1 1 0,0 0 1,0 0-1,0 0 0,-1-1 0,1 1 1,0 0-1,0 0 0,0 0 1,-1 0-1,1-1 0,0 1 1,0 0-1,-1 0 0,1 0 0,0 0 1,0 0-1,-1 0 0,1 0 1,0 0-1,0 0 0,-1 0 1,1 0-1,0 0 0,-1 0 0,1 0 1,0 0-1,-23-1 1587,21 1-1512,-8 0 130,0 1 1,-1 0 0,1 1-1,0 0 1,0 0 0,0 1-1,0 1 1,-18 8 0,24-10-270,-1 1 1,1-1-1,-1 1 1,1 0 0,0 0-1,1 1 1,-1-1 0,0 1-1,1 0 1,0 0 0,0 0-1,0 0 1,0 0 0,1 1-1,-1-1 1,1 1 0,0 0-1,1 0 1,-3 9 0,4-13-32,0 0 1,0 0 0,0 0-1,0 0 1,0 0 0,0 0 0,0 0-1,0 0 1,0 0 0,1 0 0,-1 0-1,0 0 1,1 0 0,-1-1 0,0 1-1,1 0 1,-1 0 0,1 0 0,0-1-1,-1 1 1,1 0 0,-1 0 0,1-1-1,0 1 1,1 1 0,28 5-4,-18-6 11,-1-2-1,1 0 1,18-3 0,-5-4 11,0 0 0,-1-1 0,0-2 1,-1 0-1,0-2 0,-1 0 1,0-2-1,-1 0 0,-1-1 1,-1-1-1,0-1 0,-1-1 0,17-23 1,-29 33-6,0 0 0,-1 0-1,0 0 1,0-1 0,-1 1 0,-1-1 0,0 0 0,0-1 0,-1 1 0,0 0 0,0-14 0,-2 23-15,1 1 1,-1 0 0,0 0 0,0-1 0,0 1-1,0 0 1,0-1 0,0 1 0,0 0-1,0 0 1,0-1 0,0 1 0,0 0 0,0-1-1,0 1 1,0 0 0,-1 0 0,1-1 0,0 1-1,0 0 1,0 0 0,0-1 0,0 1-1,0 0 1,-1 0 0,1 0 0,0-1 0,0 1-1,0 0 1,-1 0 0,1 0 0,0 0 0,0-1-1,-1 1 1,1 0 0,0 0 0,0 0-1,-1 0 1,1 0 0,0 0 0,0 0 0,-1 0-1,-11 8-61,-9 18 18,17-20 52,0 0-1,0 0 1,1 0-1,0 1 1,0 0-1,0-1 1,1 1-1,0 0 1,1 0-1,-1 0 1,1 1-1,1-1 1,0 13-1,0-19-4,1 0 0,-1 0 0,1 0 0,0-1 0,0 1 0,-1 0-1,1 0 1,0-1 0,0 1 0,0 0 0,0-1 0,0 1 0,0-1 0,0 1 0,0-1-1,0 1 1,0-1 0,0 0 0,0 1 0,0-1 0,0 0 0,1 0 0,-1 0 0,0 0 0,0 0-1,0 0 1,0 0 0,2-1 0,34-5 55,-24 0-12,0 0 0,0-1-1,-1-1 1,0 0 0,0 0 0,0-1-1,11-12 1,68-77 147,-1-11 118,-95 128-721,-101 179 325,65-127 204,-34 78-1,60-110-59,1 1-1,2 0 1,2 1-1,2 0 1,1 1-1,3 0 1,1 0-1,5 75 1,-2-112-58,0-1 0,0-1 0,0 1 0,0-1 0,1 0 0,-1 1 0,1-1 0,0 1 0,0-1 0,0 0 0,1 1 0,-1-1 0,4 5 0,-5-8 0,1 0 0,-1 0 0,0 0 0,1 0 0,-1 0 0,1 0 0,-1 0 0,0 0 0,1 0 0,-1-1 0,0 1 0,1 0 0,-1 0 0,0 0 0,1-1 0,-1 1 0,0 0 0,1 0 0,-1-1 0,0 1 0,0 0 0,1 0 0,-1-1 0,0 1 0,0 0 0,1-1 0,-1 1 0,0-1 0,0 1 0,0 0 0,0-1 0,0 1 0,0 0 0,0-1 0,0 1 0,0-1 0,0 1 0,0 0 0,0-1 0,0 0 0,4-18 0,0-36 4,-3-69 0,-2 82-14,1-1 0,2 1 0,11-62 0,-12 101-102,0 0 0,0 0 1,0 0-1,0 0 0,1 0 0,-1 0 0,1 0 1,0 0-1,0 0 0,0 1 0,0-1 0,0 1 1,0-1-1,1 1 0,-1 0 0,4-2 0,2-1-1798,1 1-1,-1 0 0,1 0 1,11-2-1,-5 1-2004,22-8-12042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7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22 19378,'0'0'10026,"-2"13"-9364,-8 97 619,8-67-1189,-1 0 1,-3-1-1,-1 0 1,-3 0 0,-16 47-1,40-129-17,-2 0-1,-2 0 1,11-85-1,-14 75-57,-7 60-38,2 1 0,-1 0 0,1-1 1,1 0-1,0 1 0,0-1 0,1 0 0,0-1 0,1 1 0,0-1 0,9 14 0,-11-20 26,1 0-1,-1 0 1,0-1 0,1 1-1,-1-1 1,1 0-1,0 0 1,0 0 0,-1 0-1,1-1 1,1 0-1,-1 0 1,0 0 0,0 0-1,0 0 1,0-1-1,1 0 1,-1 0 0,0 0-1,0 0 1,1-1-1,-1 0 1,0 0 0,0 0-1,6-2 1,0-1 65,0 0-1,0-1 1,0 0 0,0 0 0,-1-1-1,0-1 1,0 1 0,12-14 0,-10 10-67,0-1 1,-1-1-1,0 0 1,-1 0-1,0-1 1,-1 0 0,-1 0-1,0-1 1,0 0-1,-2-1 1,0 1-1,0-1 1,-2 0-1,5-30 1,-8 45-4,0-1 0,0 0 0,0 1 0,0-1 0,0 0 0,0 1 0,0-1 0,0 0 0,0 1 0,0-1 0,-1 0 0,1 1 0,0-1 0,0 1 0,-1-1 0,1 0 0,0 1 0,0-1 0,-1 1 0,1-1 0,-1 1 0,1-1 0,-1 1 0,1-1 0,-1 1 0,1-1 0,-1 1 0,1 0 0,-1-1 0,1 1 0,-1 0 0,0-1 0,-1 1 0,1 0 0,0 1 0,-1-1 0,1 0 0,0 0 0,-1 0 0,1 1 0,0-1 0,0 1 0,-1-1 0,1 1 0,0 0 0,0-1 0,0 1 0,0 0 0,-1 0 0,0 1 0,-8 8 0,1 0 0,0 1 0,1 0 0,0 0 0,1 1 0,-9 18 0,-32 81 0,36-81 0,-11 48 0,20-66 0,1-1 0,0 1 0,1 0 0,1 0 0,-1 0 0,2 0 0,2 17 0,-2-26 0,0 1 0,1-1 0,-1 0 0,1 0 0,-1 0 0,1 0 0,0 0 0,0 0 0,1 0 0,-1-1 0,0 1 0,1-1 0,0 0 0,-1 0 0,1 0 0,0 0 0,0 0 0,0 0 0,0-1 0,1 1 0,-1-1 0,0 0 0,0 0 0,1 0 0,-1-1 0,1 1 0,6-1 0,1 1 0,1 0 0,-1-1 0,1-1 0,0 0 0,-1 0 0,1-1 0,14-5 0,-6 0 0,-1-1 0,-1-1 0,0-1 0,0 0 0,-1-1 0,27-23 0,-36 27 0,0 0 0,0 0 0,-1 0 0,0-1 0,0 0 0,-1-1 0,0 1 0,0-1 0,-1 0 0,-1-1 0,1 1 0,-2-1 0,1 0 0,3-19 0,-6 28 0,-1 0 0,0 1 0,0-1 0,0 0 0,0 1 0,0-1 0,0 0 0,0 1 0,0-1 0,0 0 0,0 1 0,0-1 0,-1 1 0,1-1 0,0 0 0,0 1 0,-1-1 0,1 1 0,0-1 0,-1 0 0,1 1 0,0-1 0,-1 1 0,1-1 0,-1 1 0,1 0 0,-1-1 0,1 1 0,-1-1 0,0 1 0,-21 2 0,16 1 0,0-1 0,1 1 0,-1 1 0,1-1 0,-9 8 0,-1 4 0,0 1 0,1 0 0,-15 23 0,24-32 0,0 1 0,1-1 0,0 1 0,1 0 0,0 0 0,0 1 0,1-1 0,0 0 0,0 1 0,-1 17 0,3-23-8,1-1 0,-1 1-1,1 0 1,0 0 0,0-1 0,0 1-1,0-1 1,0 1 0,0-1 0,1 1-1,-1-1 1,1 0 0,0 1 0,0-1-1,-1 0 1,1 0 0,1-1 0,-1 1-1,0 0 1,0-1 0,1 1 0,-1-1-1,1 0 1,-1 1 0,1-1 0,-1 0-1,1-1 1,0 1 0,0 0 0,-1-1 0,4 0-1,13 4-471,-1-2 0,1-1 0,26-1 0,-38 0 203,50-5-5798,5-11-4927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8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18321,'0'0'12417,"5"14"-12080,-1-4-297,-1-5-30,-1 1-1,0-1 1,0 1-1,0 0 1,-1 0-1,0-1 1,0 1-1,0 0 1,-1 0-1,1 0 1,-2 0-1,1 0 0,-1 0 1,1 0-1,-3 7 1,-1-3-15,1 2 169,-1 1-1,-1-1 1,0 0 0,0 0-1,-1-1 1,-1 1 0,0-2-1,-12 17 1,16-51-132,54-157-32,-39 144 0,-12 37-5,0 0-1,0-1 1,0 1-1,1 0 1,-1-1 0,0 1-1,0 0 1,1-1-1,-1 1 1,0 0 0,0 0-1,1-1 1,-1 1-1,0 0 1,1 0 0,-1 0-1,0-1 1,1 1-1,-1 0 1,0 0 0,1 0-1,-1 0 1,0 0-1,1 0 1,-1 0 0,0 0-1,1 0 1,-1 0-1,1 0 1,-1 0 0,0 0-1,1 0 1,-1 0-1,0 0 1,1 0 0,-1 0-1,0 0 1,1 1-1,-1-1 1,1 0 0,18 11-589,-11-6 80,6-1-1316,0-1 0,1 0 0,-1 0 0,1-2 0,0 0 0,-1 0 0,25-3 1,-32 2 768,30-3-5164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8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0 9961,'0'0'16752,"-12"1"-15775,11-1-949,-5 0 26,0 0 0,1 1 0,-1 0 0,1 0 0,0 0 0,-1 0 0,1 1 0,0 0 0,0 0 0,0 1 0,0-1 0,0 1 0,0 0 0,1 0 0,-7 6 0,10-8-42,-15 15 356,-28 36-1,41-47-341,0-1 0,0 1 0,0 0 0,0-1 0,1 1 0,0 0 0,0 1 0,0-1 0,1 0 0,0 0 0,0 1 0,0-1 0,0 1 0,1 7 0,0-12-27,1 0 1,-1-1-1,1 1 0,-1 0 1,1 0-1,0 0 0,-1 0 1,1-1-1,0 1 1,-1 0-1,1 0 0,0-1 1,0 1-1,0-1 1,-1 1-1,1-1 0,0 1 1,0-1-1,0 1 0,0-1 1,0 0-1,0 0 1,0 1-1,0-1 0,0 0 1,0 0-1,0 0 1,0 0-1,0 0 0,2 0 1,34-4 56,-25 2-35,1-2 0,-1 0-1,1 0 1,-1-1 0,0-1 0,-1 0-1,18-12 1,74-64 680,-36 27 247,-67 55-950,0 0 0,0 0 0,0-1 0,0 1 0,1 0 0,-1 0 0,0 0 0,0-1 0,0 1 0,0 0 0,0 0 0,0 0 0,1 0 0,-1-1 0,0 1 1,0 0-1,0 0 0,0 0 0,1 0 0,-1 0 0,0 0 0,0 0 0,0 0 0,1-1 0,-1 1 0,0 0 0,0 0 0,0 0 0,1 0 0,-1 0 0,0 0 0,0 0 0,0 0 0,1 0 0,-1 0 0,0 0 0,0 0 0,1 0 0,-1 1 0,0-1 0,0 0 0,0 0 0,1 0 0,-1 0 0,0 0 0,0 0 0,0 0 0,0 1 0,1-1 0,-1 0 0,0 0 0,0 0 0,0 0 0,0 1 0,0-1 0,0 0 0,0 0 0,1 1 0,-6 17-28,-14 24 60,4-17-1,8-13 6,0 0 0,1 0 0,0 0 1,1 1-1,-6 21 0,11-33-30,0-1 1,0 1-1,0-1 1,0 1-1,0-1 1,0 1-1,0-1 0,0 1 1,1 0-1,-1-1 1,0 1-1,0-1 1,0 1-1,1-1 0,-1 1 1,0-1-1,0 1 1,1-1-1,-1 0 1,0 1-1,1-1 0,-1 1 1,1-1-1,-1 0 1,1 1-1,-1-1 1,1 0-1,-1 1 0,0-1 1,1 0-1,0 0 1,-1 1-1,1-1 1,-1 0-1,1 0 0,-1 0 1,1 0-1,-1 0 1,1 0-1,-1 0 1,1 0-1,0 0 0,-1 0 1,1 0-1,-1 0 1,1 0-1,-1-1 1,1 1-1,-1 0 0,1 0 1,-1-1-1,1 1 1,-1 0-1,1 0 1,-1-1-1,1 0 1,33-15 367,41-43-140,-59 45-211,0 0 1,1 1-1,0 1 1,1 0-1,0 2 1,24-11-1,-42 21-22,1 0 0,-1-1 0,1 1 0,0 0 0,-1 0 0,1 0 0,0 0 0,-1-1 0,1 1 0,0 0 0,-1 0 0,1 0 0,0 0 0,-1 0 0,1 0 0,0 1 0,-1-1 0,1 0 0,-1 0 0,1 0 0,0 1 0,-1-1 0,1 0 0,-1 1 0,1-1 0,0 0 0,-1 1 0,1-1 0,-1 1 0,1-1 0,-1 1 0,0-1 0,1 1 0,0 0 0,2 29 0,-18 34 0,14-63 0,1-1 0,-3 9 0,0-1 0,1 1 0,0 0 0,0 0 0,1 0 0,0 0 0,0 0 0,2 13 0,-1-22-50,0 1 1,0-1-1,1 1 0,-1-1 1,0 1-1,1 0 0,-1-1 1,0 1-1,1-1 0,-1 0 1,1 1-1,-1-1 0,1 1 1,-1-1-1,1 1 0,-1-1 1,1 0-1,-1 0 0,1 1 1,-1-1-1,1 0 0,0 0 1,-1 1-1,1-1 0,-1 0 1,1 0-1,0 0 0,18-2-5008,-2-7-4220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8:16.56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0,'0'8,"0"24,0 27,0 17,0 7,0-2,0-8,0-13,0-12,0-11,0-8,0-5,0-3,4-5,1-6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09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244 450 9161,'0'0'8194,"1"-9"-6929,0 1-780,5-59 4048,-6 67-4408,-1-1 0,1 1-1,-1-1 1,1 1 0,-1-1-1,1 1 1,-1-1-1,0 1 1,1 0 0,-1-1-1,0 1 1,1 0 0,-1-1-1,0 1 1,0 0-1,1 0 1,-1 0 0,0 0-1,1 0 1,-1 0 0,0 0-1,0 0 1,1 0 0,-1 0-1,0 0 1,0 0-1,1 1 1,-1-1 0,0 0-1,1 0 1,-2 1 0,-26 8 301,-6 11 1131,0-2 0,-46 17 0,76-34-1554,1 1 0,0-1-1,0 1 1,1 0 0,-1 0-1,0 0 1,0 0 0,1 0-1,0 1 1,-1-1 0,1 1-1,0 0 1,0 0 0,0-1-1,0 1 1,1 0 0,-1 1-1,1-1 1,-1 4 0,0-1-4,1-1 0,0 1 0,0-1 0,0 1 0,1-1 0,0 1 0,0 0 1,0-1-1,1 1 0,0-1 0,2 8 0,-3-11 1,1 0 0,1 0 0,-1 0 0,0 0 0,0 0 0,1-1 0,-1 1 0,1 0 0,0-1 0,-1 1 0,1-1 0,0 1 0,0-1 0,0 0 0,0 0 0,0 0 0,0 0 0,0 0 0,0 0 0,0-1 0,1 1 0,-1-1 0,0 1 0,0-1 0,1 0 0,2 0 0,3 0 0,1 0 0,0 0 0,-1-1 0,1 0 0,-1-1 0,9-2 0,0-2 0,-1-1 0,0-1 0,-1 0 0,1-1 0,-2-1 0,18-14 0,77-76 0,-84 74 0,-2-1 0,0-1 0,-2-1 0,24-43 0,-36 56 0,-1 0 0,-1-1 0,-1 0 0,0 0 0,-1 0 0,-1-1 0,0 0 0,-2 0 0,0 0 0,-1-26 0,0 43 0,-1 0 0,0 0 0,0 1 0,0-1 0,0 0 0,0 0 0,0 0 0,0 1 0,0-1 0,0 0 0,0 0 0,0 1 0,-1-1 0,1 0 0,0 0 0,-1 1 0,1-1 0,0 0 0,-1 0 0,1 1 0,-1-1 0,1 1 0,-1-1 0,1 0 0,-1 1 0,1-1 0,-1 1 0,0-1 0,1 1 0,-1 0 0,0-1 0,1 1 0,-1-1 0,0 1 0,0 0 0,1 0 0,-1 0 0,0-1 0,0 1 0,0 0 0,1 0 0,-1 0 0,0 0 0,0 0 0,0 0 0,1 0 0,-1 1 0,0-1 0,0 0 0,1 0 0,-1 1 0,0-1 0,0 0 0,1 1 0,-1-1 0,0 1 0,1-1 0,-1 1 0,0-1 0,1 1 0,-2 0 0,-4 4 0,0-1 0,1 1 0,-1 1 0,1-1 0,-6 8 0,-12 20 0,1 1 0,1 1 0,-19 47 0,30-60 0,2 2 0,0-1 0,2 1 0,0 0 0,2 0 0,-3 40 0,7-60-43,0 0 0,0 0-1,0-1 1,0 1 0,1 0 0,-1-1-1,1 1 1,0 0 0,0-1 0,0 1-1,1-1 1,-1 1 0,1-1 0,0 0-1,0 0 1,0 0 0,0 0 0,1 0-1,4 5 1,-2-5-154,0 0 0,0 0 0,1-1 0,-1 1 0,1-1 0,-1 0-1,1-1 1,0 1 0,0-1 0,-1 0 0,1-1 0,7 1 0,-2-1-2012,1 0 0,-1 0 0,0-1 0,21-4 0,7-9-6957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10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19 17457,'0'0'7366,"-12"-4"-4969,5 1-2094,4 1-197,0 0 1,0 1-1,-1 0 1,1 0 0,0 0-1,-1 0 1,1 0 0,-1 0-1,0 1 1,1 0 0,-1 0-1,1 0 1,-1 0-1,1 0 1,-1 1 0,0 0-1,1-1 1,-1 1 0,1 1-1,0-1 1,-1 0 0,1 1-1,-4 2 1,-2 3 131,0 0 0,1 0 0,0 1 0,0 0 0,0 1 1,-6 10-1,11-14-170,0-1-1,0 1 1,0 0 0,1 0 0,0 0 0,0 1 0,0-1 0,1 0 0,0 1 0,0-1-1,0 1 1,1 0 0,0-1 0,0 9 0,1-13-68,-1 1 0,1 0 0,-1-1 0,1 1 0,0-1 0,0 1 0,0-1 0,0 1 0,0-1 0,0 0 0,0 1 0,0-1 0,1 0 0,-1 0 0,0 0 0,1 0 0,-1 0 0,1 0 0,-1-1 0,1 1 0,0 0 0,-1-1 0,1 1 0,-1-1 0,1 1 0,0-1 0,0 0 0,-1 0 0,4 0 0,57-2 0,-59 2 0,18-5 0,0 0 0,-1-2 0,1 0 0,-2-1 0,1-1 0,-1-1 0,0-1 0,29-21 0,-17 11 0,52-25 0,-83 46 0,1 0 0,-1-1 0,0 1 0,1 0 0,-1-1 0,1 1 0,-1 0 0,1 0 0,-1-1 0,0 1 0,1 0 0,-1 0 0,1 0 0,-1 0 0,1 0 0,-1 0 0,1 0 0,-1 0 0,1 0 0,-1 0 0,1 0 0,-1 0 0,1 0 0,-1 0 0,1 0 0,-1 0 0,1 0 0,-1 1 0,1-1 0,-1 0 0,1 0 0,-1 1 0,0-1 0,1 0 0,-1 1 0,1-1 0,-6 20 0,-25 30 0,28-47 0,-2 3 0,0-1 0,0 1 0,1 0 0,0 0 0,0 1 0,0-1 0,1 1 0,-2 9 0,4-15 0,0-1 0,0 1 0,0-1 0,0 0 0,0 1 0,0-1 0,0 1 0,0-1 0,0 0 0,0 1 0,0-1 0,0 0 0,1 1 0,-1-1 0,0 0 0,0 1 0,1-1 0,-1 0 0,0 1 0,0-1 0,1 0 0,-1 0 0,0 1 0,0-1 0,1 0 0,-1 0 0,0 0 0,1 0 0,-1 1 0,1-1 0,-1 0 0,0 0 0,1 0 0,0 0 0,20 1 0,23-9 0,35-24 0,-61 23 0,0 1 0,1 0 0,1 2 0,-1 0 0,1 1 0,0 1 0,25-2 0,-44 6 0,0 0 0,-1 0 0,1 0 0,-1 0 0,1 1 0,-1-1 0,1 0 0,-1 0 0,1 0 0,-1 0 0,1 1 0,-1-1 0,1 0 0,-1 0 0,1 1 0,-1-1 0,1 0 0,-1 1 0,0-1 0,1 1 0,-1-1 0,1 0 0,-1 1 0,0-1 0,0 1 0,1-1 0,-1 1 0,0-1 0,0 1 0,1 0 0,-2 23 0,-14 26 0,13-46 0,1-1 0,0 0 0,-1 1 0,1-1 0,0 0 0,1 1 0,-1-1 0,0 1 0,1-1 0,0 1 0,0 5 0,1-8 0,-1 1 0,1-1 0,0 0 0,-1 0 0,1 0 0,0 0 0,0-1 0,0 1 0,0 0 0,0 0 0,0 0 0,0-1 0,0 1 0,0-1 0,0 1 0,0-1 0,0 1 0,1-1 0,-1 1 0,0-1 0,0 0 0,1 0 0,-1 0 0,0 0 0,0 0 0,0 0 0,1 0 0,-1 0 0,0 0 0,0 0 0,3-1 0,14-3 0,1 0 0,-1-1 0,0-1 0,-1 0 0,1-2 0,-1 0 0,27-17 0,-17 9 0,44-17 0,-66 32 0,4-3 0,0 1 0,0 0 0,1 1 0,12-2 0,-21 4 0,0 0 0,0-1 0,0 1 0,1 0 0,-1 0 0,0 0 0,0 0 0,0 0 0,1 1 0,-1-1 0,0 0 0,0 1 0,0-1 0,0 0 0,0 1 0,1-1 0,-1 1 0,0 0 0,0-1 0,0 1 0,-1 0 0,1 0 0,0-1 0,0 1 0,0 0 0,0 0 0,-1 0 0,1 0 0,0 0 0,-1 0 0,1 0 0,-1 0 0,0 1 0,1-1 0,-1 0 0,0 0 0,1 0 0,-1 0 0,0 1 0,0-1 0,0 0 0,0 2 0,-1 17 26,0-15-284,0 1 0,1 0-1,-1 0 1,1 0 0,1 0 0,-1 0 0,4 11 0,0-16-6357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11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1 207 17521,'8'-12'2354,"1"-4"-1325,27-32 3809,-35 54-1766,1 25-2066,-11 81 559,0 48-1336,8-158-222,1 0 0,0-1 1,0 1-1,0 0 0,0 0 0,0 0 0,0-1 1,1 1-1,-1 0 0,0 0 0,1-1 0,-1 1 1,1 0-1,0-1 0,0 1 0,0-1 0,0 1 1,0-1-1,0 1 0,0-1 0,0 1 0,0-1 1,1 0-1,-1 0 0,0 0 0,1 0 0,-1 0 1,1 0-1,-1 0 0,1 0 0,0 0 0,-1-1 1,1 1-1,3 0 0,-2-1 38,1 0 1,-1-1-1,1 1 0,-1-1 1,1 0-1,-1 0 0,0 0 0,0-1 1,1 1-1,-1-1 0,0 1 1,0-1-1,0 0 0,-1 0 1,1 0-1,0-1 0,2-3 1,15-17-41,-2 0 1,-1-1 0,-2-1-1,0 0 1,-1-2 0,-1 1-1,-2-2 1,-1 1 0,-1-1 0,-1-1-1,-2 0 1,-1 0 0,-1 0-1,0-59 1,-20 144-6,14-41-959,0 0 0,1 0 0,1 0-1,0 0 1,4 22 0,-4-34 727,1 1 0,0-1 0,0 0 0,0 1 0,0-1-1,0 0 1,1 0 0,0 0 0,-1 0 0,1 0 0,0 0 0,0-1-1,0 1 1,1-1 0,-1 1 0,1-1 0,-1 0 0,1 0 0,0 0 0,0 0-1,0 0 1,0-1 0,0 0 0,0 1 0,0-1 0,1 0 0,-1 0-1,0-1 1,1 1 0,4 0 0,3-1-535,0 0 0,1-1 0,-1 0 0,0 0 0,0-1 0,0-1 0,0 0 0,0 0 0,0-1 0,-1-1 0,16-8 0,15-19 3128,-11-7 5486,-46 45-2059,-8 10-5309,21-12-394,-21 17 600,2 2 1,1 1-1,0 0 0,2 1 0,-25 44 0,44-68-672,-1-1 1,1 0-1,0 1 1,0-1-1,-1 0 1,1 1-1,0-1 1,0 0-1,0 1 1,0-1-1,0 1 1,0-1-1,-1 0 1,1 1-1,0-1 1,0 1-1,0-1 1,0 0-1,0 1 1,1-1-1,-1 1 1,0-1-1,0 0 1,0 1-1,0-1 1,0 1-1,0-1 1,1 0-1,-1 1 1,0-1-1,0 0 1,1 1-1,-1-1 1,0 1-1,16-2 184,17-12 57,-6-1-202,14-7 112,63-24-1,-90 40-143,1 1 0,0 0 1,0 1-1,0 1 0,0 0 0,0 1 1,0 1-1,23 2 0,-35-1-20,-1 0 0,1-1 0,-1 1 0,0 0 0,1 1 0,-1-1 0,0 0 0,0 1 0,0-1 0,0 1 0,0 0 0,0-1 0,0 1 0,0 0 0,-1 0 0,1 0 0,-1 1 0,0-1 0,1 0 0,-1 0 0,0 1 0,0-1 0,-1 1 0,1-1 0,0 1 0,-1-1 0,0 1 0,1-1 0,-1 1 0,0-1 0,0 1 0,0-1 0,-1 4 0,15-265 0,-11 245 0,6 18 0,16 31 0,-3-5 0,-16-24 0,-1-1 0,1-1 0,1 1 0,-1-1 0,1 0 0,-1-1 0,1 1 0,0-1 0,1-1 0,-1 1 0,0-1 0,1 0 0,-1-1 0,1 0 0,-1 0 0,1-1 0,0 0 0,-1 0 0,1-1 0,0 0 0,14-3 0,-9 0 0,0-1 0,0 0 0,-1 0 0,0-1 0,0-1 0,0 0 0,-1-1 0,0 0 0,-1 0 0,1-1 0,11-14 0,-25 38 0,-8 14 0,9-26 0,-56 121 0,52-109 0,1 1 0,0 0 0,2 0 0,-1 0 0,2 0 0,-1 21 0,3-37-2,-1 1 0,1-1 1,0 1-1,0-1 0,0 1 0,0-1 0,0 0 1,0 1-1,0-1 0,0 1 0,0-1 0,1 1 1,-1-1-1,0 0 0,0 1 0,0-1 0,0 1 1,1-1-1,-1 0 0,0 1 0,0-1 1,1 0-1,-1 1 0,0-1 0,0 0 0,1 1 1,-1-1-1,0 0 0,1 0 0,-1 1 0,1-1 1,-1 0-1,0 0 0,1 0 0,-1 1 0,1-1 1,-1 0-1,0 0 0,1 0 0,-1 0 0,1 0 1,-1 0-1,1 0 0,-1 0 0,0 0 0,1 0 1,-1 0-1,1 0 0,-1 0 0,1-1 0,-1 1 1,0 0-1,1 0 0,-1 0 0,0-1 0,1 1 1,-1 0-1,1 0 0,-1-1 0,1 1 1,21-20-1118,-16 8-1136,1 0 0,-2 0 0,1-1 0,-2 1 0,0-1 0,4-21 0,2-21-8214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11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12716,'0'0'13869,"-1"55"-13805,4-35-1281,0 2-2530,2 0-2307,-1-1-6630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12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266 305 21396,'0'0'3801,"1"-10"-240,-1 4-3287,1 1-1,-1-1 1,0 1 0,-1-1 0,1 1-1,-1 0 1,0-1 0,-1 1-1,-2-9 1,3 12-230,-1 0 0,1 0 0,-1 0 0,1 0-1,-1 0 1,0 0 0,1 1 0,-1-1 0,0 0 0,0 1 0,-1 0-1,1-1 1,0 1 0,0 0 0,-1 0 0,1 0 0,0 0 0,-1 1-1,1-1 1,-1 1 0,1-1 0,-1 1 0,1 0 0,-1 0 0,1 0-1,-1 0 1,1 1 0,-5 0 0,-1 1-44,0 0 0,-1 1 0,1 0 0,0 0 0,0 1 0,1 0 0,-1 0 0,1 1 0,0 0 0,0 0 0,0 1 0,1 0 0,-8 9 0,3-4 0,1 1 0,0 1 0,1 0 0,1 0 0,0 1 0,-9 21 0,16-33 0,0-1 0,0 1 0,0 0 0,0-1 0,1 1 0,-1 0 0,0 0 0,1-1 0,0 1 0,-1 0 0,1 0 0,0 0 0,0 0 0,0-1 0,0 1 0,0 0 0,1 0 0,-1 0 0,1-1 0,-1 1 0,1 0 0,-1 0 0,1-1 0,0 1 0,0-1 0,0 1 0,0 0 0,0-1 0,0 0 0,0 1 0,0-1 0,2 2 0,1-2 0,0 1 0,0-1 0,0 0 0,0 0 0,0 0 0,0-1 0,0 0 0,0 1 0,0-1 0,0-1 0,0 1 0,0-1 0,7-1 0,0-1 0,-1-1 0,0 1 0,0-2 0,0 0 0,-1 0 0,1 0 0,-1-1 0,-1-1 0,1 0 0,-1 0 0,12-14 0,9-11 0,36-54 0,-59 77 0,12-12-71,-18 21 68,1 0 0,-1 0 0,0 0 1,0 0-1,0 0 0,0 0 0,1 0 0,-1 0 0,0 0 0,0 0 0,0 0 0,0 0 0,0 0 1,1 0-1,-1 0 0,0 0 0,0 0 0,0 0 0,0 1 0,0-1 0,1 0 0,-1 0 0,0 0 0,0 0 1,0 0-1,0 0 0,0 0 0,0 1 0,0-1 0,0 0 0,0 0 0,0 0 0,0 0 0,0 1 1,1-1-1,-1 0 0,0 0 0,0 0 0,0 0 0,0 0 0,0 1 0,0-1 0,-1 0 0,1 0 1,0 0-1,0 0 0,0 1 0,0-1 0,0 0 0,0 0 0,0 0 0,0 0 0,0 0 0,0 1 1,0-1-1,0 0 0,-1 0 0,1 0 0,0 0 0,0 0 0,0 0 0,0 0 0,-17 50-517,10-34 306,2-4-376,1 0-1,0 0 0,1 1 0,0-1 0,1 1 1,1-1-1,-1 1 0,2 21 0,0-33 376,0 1 0,1-1 0,-1 0 0,0 0 0,0 0-1,1 0 1,-1 0 0,0 0 0,1 0 0,-1 0-1,1 0 1,0 0 0,-1 0 0,1 0 0,0-1 0,-1 1-1,1 0 1,0 0 0,0 0 0,0-1 0,-1 1 0,1-1-1,0 1 1,0-1 0,0 1 0,2 0 0,-1-1-107,1 1 0,-1-1 0,1 0 1,-1 0-1,0 0 0,1 0 0,-1-1 1,1 1-1,-1-1 0,1 1 0,2-2 1,3-1-131,0-1 0,0 1 0,-1-2 0,1 1 1,-1-1-1,7-6 0,5-8 684,-1-1 0,0-1 0,-2 0 0,0-1 0,19-39 0,-12 15 2094,-2-1 0,14-50 0,-33 90-1873,1 0 0,-1-1 0,-1 1 0,0-1 0,1-7 0,-3 15-379,1-1-1,-1 1 1,1 0 0,0 0 0,-1 0 0,1 0 0,-1 0-1,1 0 1,-1 0 0,1 0 0,-1 0 0,1 0 0,-1 0 0,1 0-1,0 0 1,-1 0 0,1 0 0,-1 1 0,1-1 0,-1 0 0,1 0-1,0 1 1,-1-1 0,1 0 0,0 0 0,-1 1 0,1-1-1,0 0 1,-1 1 0,1-1 0,0 0 0,0 1 0,-1-1 0,1 1-1,0 0 1,-20 21 397,1 2-1,2 0 0,0 1 1,2 1-1,0 0 0,2 1 1,1 1-1,-14 49 1,24-70-391,0 1 1,1-1-1,0 0 1,0 0 0,0 1-1,1-1 1,1 13 0,0-18-78,-1 0 1,1-1 0,-1 1 0,1 0 0,0 0 0,0-1 0,0 1 0,0 0 0,0-1 0,0 1 0,0-1-1,0 0 1,1 1 0,-1-1 0,1 0 0,-1 1 0,1-1 0,-1 0 0,1 0 0,0-1 0,-1 1 0,1 0 0,0 0-1,0-1 1,-1 1 0,1-1 0,0 1 0,0-1 0,0 0 0,0 0 0,0 0 0,3 0 0,8-1-63,1-1 1,-1 1 0,0-2-1,0 0 1,0-1 0,0 0 0,12-7-1,-13 6-8,1 0-1,0 1 0,0 0 1,0 1-1,0 1 1,22-2-1,-35 4 69,0 0 0,1 0-1,-1 0 1,0 0 0,0 0 0,1 0-1,-1 0 1,0 0 0,0 0 0,1 0-1,-1 0 1,0 0 0,0 0 0,1 0-1,-1 0 1,0 1 0,0-1 0,0 0 0,1 0-1,-1 0 1,0 0 0,0 1 0,0-1-1,0 0 1,1 0 0,-1 0 0,0 1-1,0-1 1,0 0 0,0 0 0,0 1-1,0-1 1,0 0 0,0 0 0,0 1-1,0-1 1,1 0 0,-1 0 0,0 1 0,0-1-1,-1 0 1,-3 15 75,-12 11 88,2-11-71,0-1-1,-1 0 0,-1-1 1,0 0-1,-27 15 0,34-22-54,-1-1 1,1-1-1,-1 0 0,0 0 1,0-1-1,0 0 0,-1-1 1,1 0-1,-1 0 0,1-1 0,-1-1 1,-13 0-1,23 0-84,0 0 0,0 0 0,0 0 0,0-1 0,0 1 0,0 0 0,0 0-1,0-1 1,0 1 0,0 0 0,1-1 0,-1 1 0,0-1 0,0 1 0,0-1 0,1 1 0,-1-1 0,0 0 0,0 1 0,1-1 0,-1 0 0,1 0-1,-1 0 1,1 1 0,-1-1 0,1 0 0,-1 0 0,1-1 0,-1-1-221,1 1 0,0-1 0,0 1 0,0 0-1,1-1 1,-1 1 0,0 0 0,1-1 0,0 1 0,-1 0 0,3-3-1,1-5-1173,1 1-1,1 0 0,-1 0 1,9-10-1,11-7-5322,1-1-3966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12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20083,'0'0'12369,"-6"14"-12086,-1 0-274,-66 150 22,65-144-32,2 1 0,0-1 0,1 1-1,1 0 1,1 0 0,-1 42 0,5-61-225,-1 1-1,0-1 1,1 1 0,-1-1-1,1 1 1,0-1 0,0 1 0,0-1-1,0 0 1,0 1 0,1-1-1,2 4 1,-3-4-156,1-1 1,-1 1-1,1-1 1,0 0-1,-1 1 1,1-1-1,0 0 0,0 0 1,0 0-1,0 0 1,0 0-1,0-1 1,0 1-1,0-1 1,0 1-1,0-1 0,1 0 1,-1 1-1,0-1 1,0 0-1,0-1 1,0 1-1,0 0 0,4-1 1,12-7-8182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13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35 21236,'0'0'6694,"6"8"-4398,-2-1-2137,1 0 0,0 0-1,0-1 1,1 0 0,0 0 0,0-1 0,0 1-1,1-1 1,-1-1 0,1 1 0,0-1 0,1 0 0,-1-1-1,1 0 1,11 4 0,-6-5-159,1-1 0,-1 1 0,1-2 0,0 0 0,-1-1 0,22-3 0,-32 3 0,1 1 0,0-1 0,0 0 0,-1 0 0,1 0 0,-1 0 0,1-1 0,-1 1 0,1-1 0,-1 0 0,0 0 0,0 0 0,0 0 0,0-1 0,0 1 0,0-1 0,-1 0 0,1 0 0,-1 0 0,0 0 0,0 0 0,0-1 0,0 1 0,-1 0 0,1-1 0,-1 1 0,2-8 0,-3 9 0,0 1 0,1-1 0,-1 0 0,0 0 0,-1 1 0,1-1 0,0 0 0,0 1 0,-1-1 0,1 0 0,-1 1 0,0-1 0,1 0 0,-1 1 0,0-1 0,0 1 0,0-1 0,0 1 0,0 0 0,0-1 0,0 1 0,-1 0 0,-1-1 0,0-1 0,-1 1 0,0 0 0,0 0 0,0 0 0,0 1 0,-1-1 0,1 1 0,0 0 0,-6 0 0,-5-1 0,0 2 0,0-1 0,0 2 0,-24 3 0,25-1 0,1 1 0,0 0 0,0 1 0,0 1 0,1 0 0,0 0 0,0 1 0,-17 14 0,23-17 0,0 0 0,1 1 0,-1 0 0,1 0 0,0 0 0,1 0 0,0 1 0,-1 0 0,2 0 0,-1 0 0,1 0 0,0 0 0,0 1 0,0 0 0,1-1 0,0 1 0,1 0 0,-2 10 0,3-14 0,1-1 0,-1 1 0,0-1 0,1 1 0,-1 0 0,1-1 0,0 0 0,0 1 0,0-1 0,0 1 0,1-1 0,-1 0 0,0 0 0,1 0 0,0 0 0,-1 0 0,1 0 0,4 3 0,-1-1 0,1 0 0,0 0 0,1-1 0,-1 0 0,0 0 0,14 4 0,5-1 0,1 0 0,46 2 0,52-2-1238,-41-12-2894,-14-11-6065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2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21020 72 12236,'0'0'3080,"9"-5"-2674,11-5-572,1 0 0,0 1 1,0 1-1,1 2 0,0 0 1,1 1-1,-1 1 0,36-2 1,-16 4-106,-1 2 0,1 1 0,-1 2 0,47 10 0,368 116 1669,-274-71-879,-48-18-38,466 153 547,-444-135-886,264 141 0,-71 26 698,-277-170-685,-2 4-1,98 106 0,-129-119-100,-2 1-1,-1 1 1,-3 2 0,48 98 0,-62-104-17,-2 0 0,-1 1 0,-3 1 0,-2 0 0,-2 1 0,6 85 0,-12-50 64,-3 0-1,-4 0 1,-4-1-1,-3 0 0,-4 0 1,-39 125-1,35-152-129,-3 0-1,-1-2 1,-3-1-1,-2 0 1,-2-3-1,-2 0 1,-2-2 0,-3-1-1,-1-2 1,-55 47-1,40-46 61,-2-3 0,-1-3-1,-105 54 1,69-50 16,-183 59 0,-498 63 125,749-160-166,-1384 191 170,427-66-197,-858 150 42,620-91-10,1074-166-9,-2153 292 124,2135-296-125,-1663 162 50,-6-98-6,-1173-83 19,2032-41 722,438 12 360,-67 5-1015,-967-56 37,838 36-415,136 10 35,-843-162 164,1273 166 35,0 7-1,-2 7 1,-176 5 0,318 13 23,0 1 0,0 1 0,0 1 1,0 1-1,0 1 0,1 2 1,-36 15-1,47-17 28,1 1 0,1 0 1,-1 1-1,1 0 0,0 0 0,1 2 1,0-1-1,0 1 0,1 0 0,0 1 0,1 0 1,1 1-1,-1 0 0,2 0 0,-8 18 1,-8 35 72,3 1 0,3 1 1,3 0-1,3 1 0,3 0 1,2 120-1,6-178-81,0 0 0,0 0 1,1 0-1,1 0 0,0 0 1,7 18-1,-9-26-156,0 0 0,-1 0 0,1 0 0,0 0 0,0-1 0,0 1 0,0 0 0,0 0 0,1-1 0,-1 1 0,0 0 0,1-1 0,-1 0 0,1 1 0,0-1 0,-1 0 0,1 0 0,0 0 0,0 0 0,0 0 0,0 0 0,0 0 0,0-1 0,0 1 0,0-1 0,0 1 0,0-1 0,0 0 0,0 0 0,0 0 0,0 0 0,0 0 0,0 0 0,0-1 0,0 1 0,0-1 0,0 1 0,0-1 0,0 0 0,3-1 0,10-16-5170,-2-11-3453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3:25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1 265 9993,'2'32'1695,"1"0"0,11 49 0,-7-47-874,-2 0 1,2 38-1,-6 504 2019,-2-566-2721,2-1 1,-1 1-1,1 0 0,1 0 0,5 17 1,-7-26-84,0 0 0,1 1 0,-1-1 0,1 0 0,0 0 1,-1 0-1,1 0 0,0 0 0,0 0 0,0 0 1,-1 0-1,1 0 0,0 0 0,0 0 0,0 0 0,1-1 1,-1 1-1,0 0 0,0-1 0,0 1 0,2 0 0,-1-1 32,0-1 0,0 1 0,1 0 0,-1 0 0,0-1 0,0 1 0,0-1-1,0 0 1,0 0 0,0 1 0,0-1 0,0-1 0,0 1 0,-1 0 0,1 0-1,0-1 1,2-2 0,22-23 263,-2-2 1,-1 0-1,-1-1 0,-1-1 0,21-47 0,-1 8-182,-12 23-261,269-437 173,-86 170-5279,-163 247 34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24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41 109 9257,'0'0'6513,"-9"0"-4592,-23 5 539,68-7 1577,379-42-54,-146 16-3644,-87 7 217,229 2 1,-383 23-305,-1 0 0,-1 2 0,40 13 0,8-1-4234,-76-18 3204,-14-3-8693,12-9-4495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17.81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44,'4'0,"5"0,8 0,9 0,12 0,6 0,3 0,-2 0,-5 0,-6 0,-5 0,-3-4,-3 0,-1-1,-5-3,-8-3,-7-1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37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1320 7847,'0'0'11019,"7"11"-10026,0 0-794,-1 0 0,0 0-1,0 1 1,-2 0 0,1 0 0,-2 0 0,1 1 0,-2-1-1,1 1 1,-2 0 0,1 12 0,-3 42 56,-3-1 0,-13 76 0,-38 132-363,30-158 70,-7 35 38,7 1 0,-10 260 0,35-405-10,0-1-1,0 1 0,0 0 1,1-1-1,0 1 0,1-1 1,-1 0-1,1 1 0,1-1 1,-1 0-1,1 0 1,0 0-1,0 0 0,1-1 1,-1 1-1,1-1 0,6 6 1,-4-7 10,0 1 0,1 0 0,0-1 0,0-1-1,0 1 1,0-1 0,0 0 0,1-1 0,-1 1 0,1-2 0,0 1 0,0-1 0,0 0 0,9 0 0,414-8 892,-192-3-850,469 6-2578,355 19 2840,188 1 418,2388 1-482,-2174-11 547,-2-53-111,-650-6-660,1364-53 69,-1872 103-26,533-11-699,-2-37 1136,-792 46-416,809-69 523,-843 73-589,0-1 1,0 0-1,0-1 0,0 0 1,-1-1-1,0 0 1,1 0-1,-1 0 0,-1-2 1,1 1-1,12-11 1,10-10-9,43-48 0,-36 35 1,62-64 43,-4-4-1,-5-4 1,-6-5-1,-4-2 1,-5-4-1,91-201 1,-147 271-160,-1 0-1,-3-1 1,18-100-1,-23 65-162,0-146 0,-9 135-67,1 58 375,-2 0 1,-2 0-1,-1 0 0,-2 0 1,-13-53-1,14 84 16,0 0 0,-1 0 0,0 1 0,-1 0 1,0 0-1,0 0 0,-1 0 0,0 1 0,0 0 0,-1 0 0,0 1 0,-1 0 0,-12-9 0,4 5-53,-1 1 1,-1 1 0,0 1-1,0 1 1,0 0-1,-23-4 1,-333-65-386,-7 30 111,259 32 96,-2403-141-991,-7 187 1594,12 110-849,3 60 206,2235-178 234,-2153 189 260,1099-57-27,19 95 152,1084-192 185,-171 39 450,383-96-1929,17-3-4440,7-13-3799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38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17136,'0'0'4570,"-1"11"-3684,-18 289 3205,16-14-6570,5-358-4914,-1 17 383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39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17040,'0'0'3865,"9"0"-1986,81-7 1899,49-3-1695,72 2-3321,-177 13-1328,-34-5 2392,1 0 0,0 0-1,0 1 1,-1-1 0,1 0 0,0 1 0,-1-1 0,1 1-1,-1-1 1,1 1 0,-1-1 0,1 1 0,-1-1 0,1 1-1,-1-1 1,1 1 0,-1 0 0,1-1 0,-1 1 0,0 0-1,1-1 1,-1 1 0,0 0 0,0-1 0,0 1 0,0 0-1,1 0 1,-1-1 0,0 1 0,0 0 0,0 0 0,-1-1-1,1 1 1,0 0 0,0 0 0,0-1 0,0 1 0,-1 0-1,1-1 1,0 1 0,-1 1 0,-8 6-4983,-7-2-3561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39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17969,'0'0'2562,"77"3"513,-26-17-576,9-5-706,2-2-928,-2 3-448,-6 3-257,-7 3-160,-11 9-256,-15 3-1154,-9 2-768,-12 15-192,-2 3-385,-20 7-2402,-11 2-6470</inkml:trace>
  <inkml:trace contextRef="#ctx0" brushRef="#br0" timeOffset="1">0 409 14414,'0'0'7335,"65"-13"-4389,-24-1-575,3-4-1026,4 3-801,2-1-480,0 4 1,-5-1-802,-3 4-1409,-3 0-1121,-7 2-2947,-5-3-3555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39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19474,'0'0'10170,"0"11"-9588,2 30-457,1-1 0,3-1 0,1 1 0,24 74 0,-31-112-125,1-1 1,-1 1 0,1 0 0,0 0 0,-1-1 0,1 1-1,0 0 1,0-1 0,0 1 0,0-1 0,0 0 0,1 1 0,-1-1-1,0 0 1,1 0 0,-1 1 0,0-1 0,1 0 0,0 0 0,-1-1-1,3 2 1,-2-2 20,-1 0 0,1 0 0,-1 0 0,1 0 0,-1-1-1,1 1 1,-1-1 0,1 1 0,-1-1 0,0 1 0,1-1 0,-1 0-1,0 1 1,1-1 0,-1 0 0,0 0 0,0 0 0,0 0 0,2-2 0,3-5 134,0 1 0,-1-1 0,0 0 0,0 0 0,-1-1 0,6-14 0,-5 7-95,-1-1 1,0 0-1,-1 0 0,0-32 1,-2 43-56,-1 0 0,0 0 0,0 0 0,-1 0 1,1 1-1,-1-1 0,-1 0 0,1 0 0,-1 1 0,0-1 1,0 1-1,-1 0 0,1-1 0,-1 1 0,0 0 1,-1 0-1,-6-6 0,9 10-64,29 3-3528,-14 0-935,0-1-3859,-5-1-4089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40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34 13805,'0'0'12428,"-11"-5"-10634,5 2-1523,-4-1-31,-1-1 1,1 1-1,-1 1 0,0 0 1,-15-2-1,23 4-260,1 1-1,-1 0 0,1 0 1,-1 0-1,1 0 1,0 0-1,-1 0 0,1 1 1,-1-1-1,1 1 1,0 0-1,-1 0 0,1 0 1,0 0-1,0 0 1,-1 0-1,1 0 1,0 1-1,0-1 0,1 1 1,-1 0-1,0-1 1,0 1-1,1 0 0,-1 0 1,1 0-1,0 0 1,-1 0-1,1 1 0,0-1 1,0 0-1,0 0 1,1 1-1,-2 3 0,1-2 10,0 0-1,0 0 1,0 0-1,1 0 0,0 0 1,-1 0-1,1 0 0,1 0 1,-1 0-1,1 0 1,-1 0-1,1 0 0,0 0 1,1 0-1,-1 0 0,1 0 1,-1 0-1,4 3 0,-3-4 5,1 0-1,-1 0 0,1-1 0,0 0 1,0 1-1,0-1 0,0 0 0,1 0 0,-1-1 1,1 1-1,-1-1 0,1 0 0,-1 0 1,1 0-1,0 0 0,-1 0 0,1-1 0,0 0 1,-1 0-1,5 0 0,9-1 27,-1 0 1,0-1-1,0-1 0,0-1 0,-1 0 0,1-1 1,-1-1-1,0 0 0,0-1 0,-1 0 0,0-1 1,0-1-1,-1-1 0,16-13 0,-36 33 59,1 1-1,1-1 1,0 1-1,0 0 0,1 1 1,0-1-1,-2 17 1,5-27-81,1 1-1,0-1 1,0 1 0,0-1 0,0 1 0,0-1 0,0 1 0,0-1 0,0 0 0,0 1-1,1-1 1,-1 1 0,1-1 0,-1 0 0,1 1 0,-1-1 0,1 0 0,0 1 0,0-1-1,-1 0 1,1 0 0,0 0 0,0 0 0,0 0 0,0 0 0,1 0 0,-1 0 0,0 0-1,0 0 1,1-1 0,0 2 0,4-1 1,-1 0 0,0-1-1,1 1 1,-1-1 0,0 0 0,1 0-1,8-2 1,-6 0-98,1-1 1,-1 1-1,0-1 0,0-1 0,0 0 0,-1 0 1,1 0-1,-1-1 0,0 0 0,0 0 0,8-9 1,-5 5-1760,1 0 0,0 1 1,16-9-1,32 8-3650,-7-24 832,-20 10 1341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40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314 1 8968,'0'0'5931,"-6"10"-1868,-6 10-3013,0 1 1,2 0-1,0 1 0,1 0 1,2 0-1,0 1 0,-6 41 1,11-47-923,2-1 0,0 1 0,4 26 0,-3-38-166,-1 0-1,1-1 0,1 1 0,-1 0 0,1-1 0,0 1 0,0-1 0,0 0 1,0 0-1,1 0 0,0 0 0,-1 0 0,2 0 0,-1-1 0,0 1 0,1-1 1,3 3-1,9-1-1911,-14-15 564,-14-20 1028,2 18 404,-2 0 1,1 1-1,-2 0 1,0 0 0,0 1-1,-28-15 1,-94-38 935,104 50-144,73 13 1325,-19-1-1593,72 1 661,34 1-833,-45-3-3645,-44-1-2903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0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44 159 4869,'4'-9'4879,"4"-11"-2338,0 2 304,0 0 0,1 0 1,0 1-1,1 0 1,18-22-1,-28 39-2819,0 0 0,0-1 0,0 1-1,1 0 1,-1 0 0,0 0 0,0 0 0,0 0 0,0-1-1,0 1 1,1 0 0,-1 0 0,0 0 0,0 0 0,0 0-1,1 0 1,-1 0 0,0 0 0,0 0 0,0 0-1,1 0 1,-1 0 0,0 0 0,0 0 0,0 0 0,0 0-1,1 0 1,-1 0 0,0 0 0,0 0 0,0 0 0,1 0-1,-1 0 1,0 0 0,0 0 0,0 0 0,1 0 0,-1 1-1,0-1 1,0 0 0,0 0 0,0 0 0,0 0 0,1 0-1,-1 0 1,0 1 0,0-1 0,0 0 0,0 0-1,0 0 1,0 1 0,0-1 0,0 0 0,0 0 0,0 0-1,0 0 1,0 1 0,0-1 0,1 0 0,-1 0 0,-1 0-1,1 1 1,0-1 0,0 0 0,0 0 0,0 0 0,0 1-1,0 18-87,0-15 172,-2 24-24,-1 0-1,-2-1 0,0 1 0,-2-1 0,-13 32 0,12-37-126,0-1-1,2 2 1,0-1 0,2 1 0,0 0-1,2 0 1,0 0 0,3 37-1,9-37-1792,2-15-4531,-11-12 1853,-13-11 2714,7 12 1090,0 0 0,0 0 0,-1 1 1,0 0-1,1 0 0,-1 0 1,0 0-1,-9 0 0,9 1 1109,6 0-332,0 1 0,0 0 0,0 0 0,0-1 0,0 1 0,0 0 0,0 0 0,0-1 0,0 1 0,0 0 0,0 0 0,0-1 0,0 1 0,0 0 0,0 0 0,0-1 0,0 1 0,0 0 0,0 0 0,0-1 0,0 1 0,0 0 0,0 0 0,0 0 0,1-1 0,-1 1 0,0 0 0,0 0 0,0 0 0,0-1 0,1 1 0,-1 0 0,0 0 0,0 0 0,0 0-1,1 0 1,-1 0 0,0-1 0,0 1 0,1 0 0,-1 0 0,0 0 0,0 0 0,1 0 0,-1 0 0,0 0 0,0 0 0,1 0 0,-1 0 0,0 0 0,0 0 0,1 0 0,-1 0 0,15-7 231,-9 5-573,17-4 187,-9 8-6404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0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4644,'0'0'2531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1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11563,'0'0'14873,"1"8"-14153,2 39 453,-2 1 1,-5 57-1,-1 17-219,5-121-953,0-1 0,0 0 0,0 1 1,0-1-1,0 0 0,0 1 0,0-1 0,0 0 0,0 1 0,0-1 1,0 0-1,1 1 0,-1-1 0,0 0 0,0 1 0,0-1 1,0 0-1,1 0 0,-1 1 0,0-1 0,0 0 0,1 1 1,-1-1-1,0 0 0,0 0 0,1 0 0,-1 1 0,0-1 0,1 0 1,-1 0-1,0 0 0,1 0 0,-1 0 0,0 0 0,1 0 1,-1 0-1,0 1 0,1-1 0,-1 0 0,0 0 0,1-1 0,-1 1 1,0 0-1,1 0 0,-1 0 0,1 0 0,-1 0 0,0 0 1,0 0-1,1 0 0,-1-1 0,0 1 0,1 0 0,-1 0 1,0 0-1,1-1 0,-1 1 0,16-11-80,-16 11 54,5-5-633,-1 0 0,0 0 0,0 0 0,0-1 0,4-8 0,0-18-9963,-8 21 1605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18.31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0,'0'0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1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15246,'0'0'7533,"-3"12"-6311,-1 3-796,1 0-1,1 1 0,0-1 1,1 0-1,1 1 0,0-1 0,1 0 1,1 1-1,0-1 0,1 0 1,8 22-1,-9-31-331,0-1 0,1 1 0,0 0-1,0-1 1,0 1 0,0-1 0,1 0 0,0 0 0,0-1 0,1 1 0,-1-1-1,1 0 1,0 0 0,0 0 0,0-1 0,1 0 0,-1 0 0,7 3 0,-5-5 10,-1 1 1,1-1-1,0 0 1,0 0-1,0-1 1,0 1-1,-1-2 1,1 1-1,0-1 1,0 0-1,0 0 1,-1-1-1,1 0 1,-1 0 0,1-1-1,8-4 1,22-14-129,-2-2 0,0-1 0,-1-1-1,-2-2 1,37-39 0,-41 33-2525,-13 10-2407,-2-8-5422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2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14990,'0'0'4319,"-11"11"-2456,3-2-1512,0-3-122,2 1 0,-1 0 0,1 1 0,0-1 1,0 1-1,1 1 0,0-1 0,0 1 0,-5 16 1,2 0 113,2-1 1,-5 43 0,10-60-304,0 1 1,0 0-1,1 0 0,1 0 0,-1-1 0,1 1 0,0 0 0,1 0 0,0-1 1,0 1-1,1-1 0,6 13 0,-7-16 16,1-1-1,0 0 1,1 1-1,-1-2 1,1 1 0,-1 0-1,1-1 1,0 1 0,0-1-1,0 0 1,0-1-1,0 1 1,1-1 0,-1 1-1,0-1 1,1 0 0,-1-1-1,1 1 1,-1-1-1,1 0 1,-1 0 0,0-1-1,1 1 1,5-2 0,3 0 179,-1-1 1,0 0 0,0-1 0,0 0 0,0-1 0,-1 0 0,17-11 0,-9 3-38,0-1 0,-1-1 0,-1-1 0,-1-1 0,0 0 0,-1 0 1,-1-2-1,18-29 0,-36 101-577,2-39 401,0 0-32,0 1-1,1-1 1,1 25-1,0-37 18,0 1 0,0-1 0,0 0 0,1 0 0,-1 0 0,1 0 0,-1 0 0,1 0 0,0 0 0,0 0 0,-1 0 0,2 0 0,-1 0-1,0 0 1,0-1 0,0 1 0,1 0 0,-1-1 0,1 1 0,-1-1 0,1 1 0,0-1 0,0 0 0,-1 0 0,1 0 0,0 0 0,0 0 0,0 0 0,0 0 0,0-1 0,4 1 0,0 0 26,-1-1 1,1 0 0,-1 0-1,1-1 1,-1 1 0,0-1 0,1-1-1,-1 1 1,0-1 0,0 0-1,0 0 1,0 0 0,0-1-1,8-5 1,-5 2 61,-1 0-1,-1 0 1,1-1 0,-1 0-1,0 0 1,0-1 0,-1 1-1,6-12 1,-5 7 1,0-1 1,0 0-1,-1 0 1,-1-1-1,0 1 0,-1-1 1,-1 0-1,0 0 1,-1 0-1,0 0 1,-2-23-1,-9 10-5261,4 6-6507,20 17 931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2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14350,'0'0'15614,"-8"12"-14930,2-1-536,-1 1 1,2 1-1,0-1 1,0 1-1,1 0 1,-3 24-1,6-33-110,0 1 0,1-1-1,0 1 1,0 0-1,0-1 1,1 1 0,-1-1-1,1 1 1,0-1-1,1 1 1,-1-1 0,3 5-1,-3-6-27,1-1 0,0 1 0,0-1-1,0 0 1,0 1 0,0-1 0,1 0 0,-1 0 0,1-1-1,-1 1 1,1 0 0,0-1 0,-1 0 0,1 1 0,0-1-1,0 0 1,0-1 0,0 1 0,0 0 0,6 0 0,-3-1-4,1 0 0,-1 0 0,0-1 0,1 0 1,-1 0-1,0 0 0,9-3 0,31-4 30,-44 8-36,-1 0 0,0 1 1,0-1-1,0 1 0,0 0 0,0-1 0,0 1 1,0 0-1,0 0 0,0 0 0,0-1 0,0 1 1,-1 0-1,1 0 0,0 0 0,-1 0 0,1 0 0,-1 1 1,1-1-1,-1 0 0,1 0 0,-1 0 0,0 0 1,1 1-1,-1-1 0,0 0 0,0 0 0,0 2 1,4 46 15,-3-35-6,-1-7-6,1-1 0,0 0-1,0 0 1,0 0 0,1 0-1,0 0 1,0-1 0,0 1 0,1 0-1,5 7 1,-7-12-109,1 1 0,-1-1 1,0 0-1,1 1 0,0-1 0,-1 0 0,1 0 0,0 0 1,0 0-1,-1 0 0,1-1 0,0 1 0,0-1 0,0 1 0,0-1 1,0 1-1,0-1 0,0 0 0,0 0 0,0 0 0,0 0 1,0 0-1,0-1 0,0 1 0,0-1 0,0 1 0,-1-1 0,1 0 1,0 1-1,0-1 0,0 0 0,-1 0 0,1 0 0,0-1 0,-1 1 1,3-2-1,4-3-1528,0-1 1,0-1-1,-1 1 1,12-15-1,7-11-4613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117 247 6854,'0'0'10250,"-11"12"-6123,-82 100 2903,92-111-6984,0 0 0,0 1 0,-1-1 0,1 1 0,0-1 0,1 1 0,-1-1 0,0 1 0,0 0 0,1-1 0,-1 1 0,1 0 0,-1-1 0,1 1 0,0 0 0,-1 3 0,2-5-37,-1 1 1,1-1-1,0 1 1,-1-1-1,1 0 0,-1 1 1,1-1-1,-1 0 0,1 0 1,0 1-1,-1-1 1,1 0-1,0 0 0,-1 0 1,1 0-1,0 0 1,-1 0-1,1 0 0,0 0 1,-1 0-1,1 0 1,0 0-1,-1 0 0,1 0 1,0-1-1,-1 1 0,2-1 1,61-26 62,-55 23 18,-7 3-93,1-1-1,0 1 1,0 0 0,0 0 0,0 1-1,0-1 1,1 0 0,-1 1 0,0-1-1,0 1 1,0 0 0,0-1-1,1 1 1,-1 0 0,0 1 0,0-1-1,3 1 1,-3 0-1,0 0-1,0 1 0,0-1 1,-1 1-1,1 0 0,-1-1 0,1 1 1,-1 0-1,0 0 0,0 0 1,0 0-1,0 0 0,0 0 1,0 1-1,1 2 0,-2-2 31,1-1-1,0 1 0,0 0 0,0-1 0,1 1 0,-1-1 1,1 0-1,-1 1 0,1-1 0,0 0 0,0 0 0,-1 0 0,2 0 1,-1 0-1,0-1 0,0 1 0,1-1 0,-1 1 0,0-1 1,1 0-1,0 0 0,-1 0 0,1 0 0,-1 0 0,1-1 0,0 1 1,0-1-1,-1 1 0,1-1 0,0 0 0,0 0 0,0-1 1,-1 1-1,1-1 0,0 1 0,0-1 0,-1 0 0,1 0 0,-1 0 1,5-2-1,4-3 156,0 1 1,-1-2-1,0 0 0,0 0 1,-1-1-1,1 0 0,15-18 1,-5 1-37,-1-1 0,-2-1 0,0 0 0,13-32 0,-22 42-152,-1 0 0,0 0 0,-2-1 0,0 0 0,-1-1 0,-1 1 0,-1-1 0,1-22 0,-3 40-5,0 1 0,0-1 1,0 1-1,0-1 1,0 1-1,0-1 0,0 1 1,0-1-1,0 1 0,0-1 1,0 1-1,-1-1 1,1 1-1,0 0 0,0-1 1,0 1-1,-1-1 0,1 1 1,0-1-1,0 1 1,-1 0-1,1-1 0,0 1 1,-1 0-1,1-1 0,-1 1 1,1 0-1,0 0 1,-1-1-1,1 1 0,-1 0 1,1 0-1,-1-1 0,-16 8-162,-13 21 82,22-12 118,0 0 1,0 0-1,2 0 1,0 1-1,0 0 1,2 0 0,0 1-1,1-1 1,0 19-1,2-27-19,0 0 1,1 0-1,1 0 0,-1 0 1,1 0-1,1 0 0,0 0 0,0 0 1,1 0-1,0-1 0,0 1 1,1-1-1,0 0 0,1 0 0,-1 0 1,2-1-1,-1 0 0,1 0 1,9 9-1,-13-14-4,-1-1 0,1 1 1,0-1-1,1 1 0,-1-1 1,0 0-1,0 0 0,0 0 1,1 0-1,-1 0 0,1-1 1,-1 1-1,4 0 0,-5-1-5,0 0 0,0-1 1,0 1-1,0 0 0,0 0 0,0 0 0,0-1 0,0 1 0,0 0 0,0-1 1,0 1-1,0-1 0,0 1 0,0-1 0,0 0 0,0 1 0,0-1 1,0 0-1,-1 0 0,1 1 0,1-2 0,-1-1-43,0 1 0,-1 0 0,1 0 0,0 0 0,-1-1 0,1 1 0,-1 0-1,1-1 1,-1 1 0,0 0 0,0-1 0,-1 1 0,1 0 0,0-1 0,-1 1 0,1 0 0,-1 0 0,0-1 0,1 1 0,-1 0-1,0 0 1,-1 0 0,1 0 0,0 0 0,-1 0 0,-1-2 0,-6-6-212,-2-1 1,1 2-1,-1 0 0,-1 0 1,1 1-1,-2 0 0,1 1 1,-1 0-1,0 1 0,0 1 1,-1 0-1,-26-6 1,60 12 815,-1-1 0,1 0 0,0-2 0,28-4 0,-4-3-3793,61-18 0,-39 4-5815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3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13164,'0'0'14895,"-16"75"-14415,16-42-352,0-6-96,5-4-640,4-10-1635,1-6-767,-1-7-994,-6-5-3267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3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2114,'0'0'18770,"56"-9"-22422,-27 20-3202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4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6887,'0'0'22645,"-8"4"-21636,-4-1-791,8-2-191,0 0 0,1 0 1,-1 1-1,0-1 0,1 1 0,-1 0 1,1-1-1,0 2 0,-1-1 0,-4 4 1,8-6-67,0 1 0,0-1 0,-1 0 1,1 0-1,0 1 0,0-1 0,0 0 0,-1 0 0,1 1 1,0-1-1,0 0 0,0 1 0,0-1 0,0 0 1,-1 1-1,1-1 0,0 0 0,0 1 0,0-1 1,0 0-1,0 1 0,0-1 0,0 0 0,0 1 1,0-1-1,0 0 0,1 1 0,-1-1 0,0 0 1,0 1-1,0-1 0,0 0 0,0 0 0,0 1 1,1-1-1,-1 0 0,0 1 0,0-1 0,1 0 1,-1 1-1,18 10-700,21 3 181,-25-10 519,-2-2-17,0 1-1,0 1 1,0-1 0,14 8 0,-24-10 78,-1-1 0,0 1-1,0 0 1,1-1 0,-1 1-1,0 0 1,0 0 0,0 0-1,0 0 1,0 0 0,0 0-1,0 0 1,0 0 0,0 0-1,0 0 1,0 0 0,-1 1 0,1-1-1,0 0 1,-1 0 0,1 1-1,-1-1 1,0 1 0,1-1-1,-1 0 1,0 1 0,0-1-1,0 1 1,0-1 0,0 0-1,0 1 1,0-1 0,-1 1-1,1-1 1,0 0 0,-1 1 0,1-1-1,-1 0 1,0 1 0,1-1-1,-1 0 1,0 0 0,0 1-1,0-1 1,-1 2 0,-6 5 234,0-1 0,0 0 1,-1 0-1,1 0 1,-2-1-1,1-1 0,-16 8 1,6-4-184,0-2 0,0 0 0,-24 6 0,43-13-77,-18 3-1292,8-4-2502,6-3-2918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5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27 120 6790,'0'-9'668,"1"-2"-326,1-42 1568,-2 49-1086,1 0-1,-1 1 0,1-1 0,0 0 0,0 0 0,0 1 0,0-1 0,0 1 0,1-1 0,4-6 0,-3 16 3684,-1 30-2666,-30 323 3601,17-260-4916,8-33-451,14-101 48,-12-6-401,0-1 0,-16-80 1,19 121 257,0 1 1,0 0-1,0 0 0,0 0 1,0 0-1,0 0 0,0 1 1,0-1-1,0 0 0,0 1 1,0 0-1,0-1 1,-1 1-1,1 0 0,0 0 1,0 0-1,1 2 0,47 13-187,-40-15 242,0-1-1,0 1 1,0-1-1,0-1 0,0 0 1,0 0-1,0-1 1,0-1-1,0 1 1,-1-2-1,1 1 0,-1-1 1,0-1-1,15-9 1,-14 7 22,0-1 0,0-1 0,-1 0 0,0 0 0,-1 0 0,0-1 0,-1 0 0,0-1 0,0 0 0,-1 0 0,7-18 0,-9 21 26,-1 0 0,0-1 0,0 0-1,0 0 1,-1 1 0,-1-1 0,0 0-1,0 0 1,0-1 0,-1 1 0,-2-15-1,2 24-82,0-1-1,-1 0 0,1 1 0,0-1 0,0 1 1,-1-1-1,1 1 0,-1-1 0,1 1 0,0 0 1,-1-1-1,1 1 0,-1 0 0,1-1 0,-1 1 1,1 0-1,-1-1 0,1 1 0,-1 0 0,1 0 1,-1-1-1,0 1 0,1 0 0,-1 0 0,1 0 1,-1 0-1,0 0 0,1 0 0,-1 0 0,1 0 1,-1 0-1,0 0 0,1 0 0,-1 0 0,1 1 1,-1-1-1,1 0 0,-1 0 0,1 1 0,-1-1 1,1 0-1,-1 1 0,1-1 0,-1 0 0,1 1 1,-1-1-1,1 1 0,-1 0 0,-22 21-61,10-4 106,1 1 0,0 0 0,2 0 0,0 1 0,1 1 0,2-1 0,0 1-1,1 1 1,1-1 0,0 1 0,2 0 0,0 30 0,2-49-41,1 0 0,0 1 0,1-1 0,-1 0 0,0 0 0,1 1 0,0-1 0,0 0 0,0 0 0,0 0 1,0 0-1,1 0 0,-1 0 0,1 0 0,0 0 0,0-1 0,0 1 0,0-1 0,5 5 0,-3-5 2,1 1 1,0 0 0,-1-1-1,1 0 1,0 0 0,1-1-1,-1 1 1,0-1-1,0 0 1,1-1 0,8 1-1,4-1 2,-1 0-1,0-1 1,0-1-1,1-1 1,-2-1-1,1 0 1,0-1 0,-1 0-1,18-10 1,-3 0-1,-1-2 0,-1-1 1,43-35-1,-82 63-6,0 0 0,1 0 0,0 1 0,1 1 0,-14 23 0,23-34 0,0-1 0,0 0 0,0 0 0,0 0 0,0 0 0,0 0 0,0 0 0,0-1 0,0 1 0,0 0 0,0 0 0,0-1 0,-1 1 0,1 0 0,0-1 0,0 1 0,0-1 0,0 1 0,-1-1 0,1 0 0,0 1 0,1-2 0,2-3 0,0 0 0,0 0 0,0-1 0,0 1 0,-1-1 0,0 0 0,0 0 0,0 0 0,-1 0 0,0 0 0,0-1 0,0 1 0,-1-1 0,0 1 0,-1-1 0,1 0 0,-2-11 0,1 18 0,0-1 0,0 0 0,0 1 0,0-1 0,0 1 0,0-1 0,0 0 0,0 1 0,0-1 0,-1 1 0,1-1 0,0 1 0,0-1 0,-1 0 0,1 1 0,0-1 0,-1 1 0,1-1 0,0 1 0,-1 0 0,1-1 0,-1 1 0,1-1 0,-1 1 0,1 0 0,-1-1 0,1 1 0,-1 0 0,1 0 0,-1-1 0,0 1 0,1 0 0,-1 0 0,1 0 0,-1 0 0,0 0 0,1 0 0,-1 0 0,1 0 0,-1 0 0,0 0 0,1 0 0,-1 0 0,1 0 0,-1 0 0,0 1 0,1-1 0,-1 0 0,1 0 0,-2 1 0,0 0 0,-1 1 0,0-1 0,1 1 0,-1-1 0,0 1 0,1 0 0,0 0 0,-1 0 0,-1 3 0,1 0 0,-1 0 0,1 0 0,0 1 0,0 0 0,1-1 0,0 1 0,0 0 0,0 0 0,1 0 0,-1 1 0,1 9 0,1-14 0,-1 1 0,1 0 0,1-1 0,-1 1 0,0 0 0,1-1 0,-1 1 0,1 0 0,0-1 0,0 1 0,0-1 0,0 1 0,0-1 0,1 1 0,-1-1 0,1 0 0,0 0 0,-1 0 0,1 0 0,0 0 0,0 0 0,0 0 0,0-1 0,1 1 0,-1-1 0,0 1 0,1-1 0,2 1 0,12 3-220,0 0-1,-1-1 1,2-1-1,-1-1 1,0 0 0,23-2-1,-24 0-676,1-1-1,-1-1 0,0 0 1,0-1-1,0-1 1,28-10-1,6-12-11231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6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62 12043,'2'-9'2272,"-1"6"-1490,-1 0-1,1 0 1,0 0 0,0 0-1,0 0 1,0 0-1,0 0 1,1 0-1,-1 1 1,3-4-1,-3 6-656,-1 1 0,1-1 0,-1 1 0,1-1 0,-1 0-1,1 1 1,-1-1 0,1 1 0,-1-1 0,0 1 0,1-1 0,-1 1-1,0-1 1,1 1 0,-1 0 0,0-1 0,0 1 0,1-1 0,-1 1-1,0 0 1,0-1 0,0 1 0,0-1 0,0 1 0,0 0 0,0-1 0,0 1-1,0 0 1,-1 0 0,4 26 411,-4 53 319,-4-1 0,-4 0 0,-2-1 1,-34 116-1,41-178-764,-1 1 114,1 1-1,-4 32 0,25-67 74,10-31-203,-2-2 0,-2 0 1,32-104-1,-36 99-61,4-17-24,-13 38-31,1 0 1,1 1 0,30-55 0,-40 85 1,0 0-1,-1 1 1,1-1-1,0 1 0,1-1 1,-1 1-1,0 0 1,1 0-1,-1 0 1,1 0-1,0 0 1,0 0-1,0 1 0,0-1 1,0 1-1,0 0 1,4-1-1,-6 2 20,0-1 1,0 1-1,0 0 0,0 1 0,0-1 1,0 0-1,0 0 0,0 0 0,0 1 1,0-1-1,0 0 0,0 1 1,0-1-1,0 1 0,0-1 0,0 1 1,-1-1-1,1 1 0,0 0 0,1 1 1,-1-1 15,1 1 1,-1 0 0,0 0-1,0 1 1,0-1 0,0 0 0,0 0-1,-1 0 1,1 1 0,-1-1 0,1 0-1,-1 4 1,0 4 18,-1 0 0,1 0 1,-2 0-1,0-1 0,0 1 0,0-1 0,-1 1 0,-1-1 0,0 0 1,0 0-1,0 0 0,-1-1 0,-1 0 0,1 0 0,-1 0 0,-1 0 1,-8 7-1,7-6-8,0-1 0,-1-1 0,0 0 0,0 0 0,-1-1 0,0 0 0,0 0 0,0-1 1,0-1-1,-1 0 0,0 0 0,0-1 0,0 0 0,-19 2 0,29-5-92,0 0 1,0 1-1,0-1 1,0 0-1,0 0 0,0 0 1,0 1-1,0-1 0,1 0 1,-1 0-1,0-1 1,0 1-1,0 0 0,0 0 1,0 0-1,0-1 0,0 1 1,0 0-1,1-1 1,-1 1-1,0-1 0,0 1 1,0-1-1,1 1 0,-1-1 1,0 1-1,1-1 0,-1 0 1,0 1-1,1-1 1,-1 0-1,1 0 0,-1 0 1,1 1-1,-1-1 0,1 0 1,0 0-1,-1 0 1,1 0-1,0 0 0,0-1 1,0 0-224,1 0 0,0 0 0,-1 0 0,1 0 0,0 0 0,0 0 0,1 0 0,-1 1 1,0-1-1,0 0 0,1 1 0,-1-1 0,1 1 0,0-1 0,-1 1 0,1 0 0,3-2 1,27-14-4130,8 1-2273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6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53 6662,'0'0'20516,"-9"-3"-19646,7 2-848,-1 0 1,0 0-1,1 0 1,-1 0-1,0 1 1,0 0-1,0-1 0,1 1 1,-1 0-1,0 0 1,0 0-1,0 1 1,0-1-1,-5 2 1,4 0-18,0 0 0,1 1 1,-1-1-1,0 1 0,1-1 0,-1 1 1,1 0-1,0 1 0,0-1 1,0 0-1,-4 8 0,1-2 33,0 1 0,0 1-1,1-1 1,1 1 0,-1 0 0,-4 19-1,8-27-26,1-1 1,-1 1-1,0-1 0,1 1 0,0-1 0,-1 1 1,1-1-1,0 1 0,0-1 0,0 1 0,1-1 0,-1 1 1,1-1-1,-1 1 0,1-1 0,0 1 0,0-1 1,0 0-1,0 1 0,0-1 0,1 0 0,-1 0 1,1 0-1,-1 0 0,1 0 0,0 0 0,0 0 1,-1-1-1,1 1 0,1-1 0,-1 1 0,0-1 0,0 0 1,0 0-1,1 0 0,2 1 0,3 0 57,0-1 1,0 1-1,0-2 0,0 1 1,1-1-1,-1 0 0,0-1 0,0 0 1,0 0-1,0-1 0,0 0 0,0 0 1,0-1-1,-1 0 0,1-1 0,-1 1 1,0-1-1,0-1 0,0 1 0,0-1 1,-1 0-1,0-1 0,0 0 0,0 0 1,-1 0-1,0 0 0,0-1 0,-1 0 1,0 0-1,0 0 0,0 0 0,-1-1 1,0 0-1,-1 1 0,1-1 0,-1 0 1,-1 0-1,0-1 0,0 1 0,-1 0 1,0-11-1,0 16-102,-1 0 1,1 0-1,-1 1 1,0-1 0,0 0-1,0 1 1,0-1-1,0 1 1,-1-1-1,1 1 1,-1 0-1,1 0 1,-1-1-1,0 1 1,0 0-1,0 1 1,0-1-1,0 0 1,0 1-1,-1-1 1,1 1-1,-1-1 1,-4-1-1,3 2-220,0-1-1,0 1 0,0 0 0,0 0 1,0 0-1,-1 0 0,1 1 0,0 0 1,0 0-1,-1 0 0,1 0 1,0 1-1,0-1 0,-1 1 0,-3 2 1,6-2-45,1 0 1,-1 0 0,1 0 0,-1 0 0,1 1-1,-1-1 1,1 1 0,0-1 0,0 1-1,0 0 1,0-1 0,0 1 0,0 0 0,0 0-1,0-1 1,1 1 0,-1 0 0,1 0-1,-1 4 1,0-2-732,1 0 0,-1 0 0,1 0 0,0 0-1,0 0 1,1 0 0,-1 0 0,1 0 0,1 4 0,6 5-5366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19.42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0,'5'3,"1"1,0-2,0 1,0-1,0 0,0 0,1-1,-1 0,0 0,1 0,-1-1,1 0,10-1,19 3,-33-2,1 0,-1 1,0-1,1 1,-1 0,1 0,-1 0,0 0,0 1,0 0,0-1,0 1,0 0,0 0,-1 1,1-1,-1 0,1 1,-1 0,0-1,0 1,0 0,0 0,-1 0,1 0,-1 1,0-1,0 0,0 0,0 1,0-1,-1 1,0-1,0 1,0-1,0 1,0-1,-1 1,1-1,-3 7,0 2,0 0,-1 0,-1 0,0-1,0 0,-1 0,-1 0,1 0,-2-1,-11 13,0-6,-31 36,48-51,0 1,0-1,0 1,1 0,-1 0,1 0,-1 0,1 0,0 0,0 0,1 1,-1-1,1 0,-1 0,1 1,0-1,1 5,0-6,-1 0,1 0,0 0,0-1,1 1,-1 0,0-1,0 1,1-1,-1 0,1 1,-1-1,1 0,0 0,0 0,-1 0,1 0,0 0,0 0,0-1,0 1,0-1,0 0,0 1,0-1,3 0,62 0,-52-1,7 0,-2 0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7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13485,'0'0'8845,"0"9"-7659,-5 37-210,-3 0 0,-1 0 0,-2-1 0,-2 0 0,-32 71 0,54-175 353,8 12-1298,-9 21-32,2 0 0,0 0 0,2 1 1,21-34-1,-31 56-184,0 0 1,1 1-1,-1 0 0,0 0 1,1-1-1,0 2 0,-1-1 1,1 0-1,4-1 1,27-10-6084,-27 11 4340,12-5-5337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7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14157,'0'0'5462,"2"8"-3322,0 6-1686,0 0 1,-1 0-1,-1 0 0,0 0 0,-1-1 0,0 1 0,-1 0 0,-5 17 0,-41 116 2669,34-112-2420,2-1-1,1 2 1,-10 61-1,21-96-698,-1 0-1,1 0 1,0 0-1,0 0 0,-1 0 1,1 0-1,0 0 1,0 0-1,0 0 1,0 0-1,1 0 0,-1 0 1,0 0-1,0 0 1,1 0-1,-1 0 0,0 0 1,1 0-1,-1 0 1,1 0-1,-1 0 0,1 0 1,0-1-1,-1 1 1,1 0-1,0 0 1,1 1-1,0-2 1,-1 0 1,1 0-1,-1 0 1,1 0-1,0 0 1,-1 0-1,1-1 1,-1 1-1,1 0 0,-1-1 1,1 1-1,-1-1 1,1 1-1,-1-1 1,1 0-1,1-1 0,12-8-8,-1 0-1,21-20 0,-25 21-55,8-7-90,-13 11 128,-1 0-1,1 1 1,1-1-1,-1 1 1,0 0-1,1 1 1,0-1 0,0 1-1,0 0 1,0 0-1,1 1 1,-1 0 0,1 0-1,9-1 1,-15 3 11,0 1 1,0-1-1,0 0 0,0 1 1,0-1-1,0 1 1,0 0-1,0-1 0,-1 1 1,1 0-1,0 0 1,0 0-1,0-1 0,-1 1 1,1 0-1,-1 0 1,1 0-1,0 0 0,-1 0 1,1 0-1,-1 0 1,0 0-1,1 0 1,-1 0-1,0 1 0,0-1 1,0 0-1,0 0 1,0 0-1,0 0 0,0 0 1,0 0-1,0 1 1,0-1-1,-1 0 0,1 0 1,-1 1-1,0 4 15,1 0-1,-2-1 0,1 1 1,-1 0-1,1-1 0,-6 10 1,-3-1 33,0 0 1,-1-1-1,0 0 1,-1-1 0,-23 19-1,27-25 17,0 1 1,-1-2-1,0 1 0,0-1 0,0 0 1,0-1-1,-1 0 0,0-1 0,1 0 1,-20 3-1,29-6-80,-1 1 1,0-1 0,1 0-1,-1 0 1,0 0-1,1 0 1,-1 0-1,0 0 1,1 0 0,-1 0-1,0 0 1,1 0-1,-1-1 1,1 1 0,-1 0-1,0 0 1,1 0-1,-1-1 1,1 1-1,-1 0 1,0-1 0,1 1-1,-1-1 1,1 1-1,-1-1 1,1 1 0,0-1-1,-1 1 1,1-1-1,-1 0 1,5-20-2439,25-19-4662,-4 18-342,5 0-4629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48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204 294 16624,'0'0'3592,"-8"-3"-671,3 2-2756,0 0 0,0 0 0,0 1 0,1 0 0,-1-1 0,0 2 0,0-1 0,0 0 0,0 1 0,0 0 0,0 0 0,0 1 0,0-1 0,1 1 0,-1 0 0,1 0 0,-1 0 0,1 1 0,0 0 0,0 0 0,-4 3 0,-2 3 56,0 0 0,1 1 0,0 0 1,0 0-1,-7 14 0,12-19-158,1 0-1,0 0 0,1 0 1,-1 0-1,1 1 1,0-1-1,1 1 0,-1 0 1,1-1-1,0 1 1,0 0-1,1 0 0,0 0 1,0 7-1,1-11-58,0 0 0,-1-1 0,1 1 0,0 0 0,0-1-1,0 1 1,0-1 0,1 1 0,-1-1 0,0 0 0,1 0 0,-1 1 0,1-1 0,-1 0-1,1 0 1,-1 0 0,1-1 0,0 1 0,0 0 0,-1 0 0,1-1 0,0 1 0,0-1-1,0 0 1,-1 0 0,1 1 0,0-1 0,3-1 0,4 2 10,1-1-1,0 0 1,0-1 0,12-2 0,-12-1-3,0 1 1,0-1 0,0 0-1,0-1 1,0-1 0,-1 1-1,0-1 1,0-1 0,-1 0-1,0 0 1,0 0 0,9-12-1,-9 10 5,0-1 0,-1 0 0,0-1 0,0 1-1,-1-1 1,0-1 0,-1 1 0,-1-1 0,1 0-1,2-16 1,-7 28-19,1-1 0,-1 0 0,0 1 0,0-1 0,0 0 0,1 0 0,-1 1 0,0-1 0,0 0 0,0 0 0,0 1-1,0-1 1,0 0 0,-1 0 0,1 1 0,0-1 0,0 0 0,0 1 0,-1-1 0,1 0 0,0 1 0,-1-1 0,1 0 0,0 1 0,-1-1 0,1 1-1,-2-2 1,-14 9-76,-17 27 20,27-27 67,1 0 0,1 1 1,-1-1-1,1 1 0,1 0 0,-1 0 1,2 0-1,-1 0 0,1 0 0,0 1 0,0-1 1,0 14-1,2-21-6,0 0 1,0 0-1,0 0 1,0-1-1,0 1 0,0 0 1,1 0-1,-1 0 1,0 0-1,1 0 0,-1 0 1,0 0-1,1 0 1,-1-1-1,1 1 1,-1 0-1,1 0 0,0-1 1,-1 1-1,1 0 1,0-1-1,-1 1 0,1 0 1,0-1-1,0 1 1,0-1-1,1 1 1,1 0 19,-1 0 1,1-1 0,0 1 0,-1-1 0,1 0 0,0 0 0,-1 0 0,1 0 0,0-1 0,2 0-1,4-1 98,-1 0-1,1-1 0,-1 0 1,0 0-1,14-8 0,4-8-65,-1-1 0,-1-1 0,0-1-1,-2-1 1,32-41 0,-28 28-13,-1 0 0,-2-2-1,27-62 1,-48 97-39,-1 0-1,0 0 1,0 0-1,0 0 1,0 0-1,0 0 1,-1 0 0,1 0-1,-1-5 1,0 8-2,0 0 1,0-1-1,0 1 1,0 0 0,0 0-1,-1-1 1,1 1 0,0 0-1,0-1 1,0 1-1,0 0 1,-1 0 0,1-1-1,0 1 1,0 0 0,-1 0-1,1 0 1,0-1-1,-1 1 1,1 0 0,0 0-1,0 0 1,-1 0-1,1 0 1,0 0 0,-1-1-1,1 1 1,0 0 0,-1 0-1,1 0 1,0 0-1,-1 0 1,1 0 0,0 0-1,-1 1 1,1-1 0,0 0-1,-1 0 1,1 0-1,0 0 1,-1 0 0,1 0-1,0 0 1,0 1-1,-1-1 1,-6 4 19,1 0-1,0 0 1,0 0 0,0 1-1,1 0 1,-9 9 0,-12 15 148,1 1 0,-39 63 0,56-81-114,1 1 1,1 0-1,0 0 1,1 1-1,1-1 1,0 1 0,0 0-1,2 0 1,0 1-1,0-1 1,1 18-1,1-29-53,0 0 0,1 0 0,-1-1 0,1 1 0,-1 0 0,1 0 0,0-1 0,0 1-1,0-1 1,1 1 0,-1-1 0,1 1 0,-1-1 0,1 0 0,0 0 0,-1 0 0,1 0 0,0 0 0,0 0 0,1 0 0,-1 0-1,0-1 1,1 1 0,-1-1 0,1 0 0,-1 0 0,1 0 0,0 0 0,-1 0 0,1-1 0,0 1 0,5 0 0,-1-1 9,-1 1 0,1-1 0,0-1 0,0 1 0,-1-1 0,1-1-1,-1 1 1,1-1 0,-1 0 0,1 0 0,-1-1 0,11-6 0,5-6 21,-1-2-1,0-1 1,-1 0-1,-1-1 1,-1-1-1,-1-1 0,0-1 1,-2 0-1,19-35 1,-34 57-31,0 0 0,0 0 1,0 0-1,0 0 1,0 0-1,0 0 1,0 0-1,0 0 0,0 0 1,1-1-1,-1 1 1,0 0-1,0 0 0,0 0 1,0 0-1,0 0 1,0 0-1,0 0 0,0-1 1,0 1-1,0 0 1,0 0-1,0 0 0,0 0 1,0 0-1,0 0 1,0-1-1,0 1 1,0 0-1,0 0 0,0 0 1,0 0-1,0 0 1,0 0-1,0 0 0,0-1 1,-1 1-1,1 0 1,0 0-1,0 0 0,0 0 1,0 0-1,0 0 1,0 0-1,0 0 1,0 0-1,0 0 0,-1-1 1,1 1-1,0 0 1,0 0-1,0 0 0,0 0 1,0 0-1,0 0 1,0 0-1,-1 0 0,1 0 1,0 0-1,0 0 1,0 0-1,0 0 0,0 0 1,-1 0-1,-8 4-5,0 4 5,-1 0 0,2 1 0,-1 0 0,1 0 0,0 1 0,1 0 0,0 0 0,1 1 0,0 0 0,0 0 0,2 0 0,-1 1 0,1 0 0,1 0 0,0 0 0,-2 18 0,5-28 0,0 0 0,0 0 0,0-1 0,0 1 0,1 0 0,-1 0 0,1 0 0,-1 0 0,1-1 0,-1 1 0,1 0 0,0-1 0,0 1 0,0 0 0,0-1 0,0 1 0,0-1 0,1 0 0,-1 1 0,0-1 0,1 0 0,-1 0 0,1 0 0,-1 0 0,1 0 0,-1 0 0,1 0 0,0 0 0,0-1 0,-1 1 0,1 0 0,0-1 0,0 0 0,0 1 0,-1-1 0,1 0 0,0 0 0,0 0 0,3-1 0,1 1 0,0 0 0,-1-1 0,1 0 0,0 0 0,0 0 0,-1 0 0,1-1 0,-1 0 0,0-1 0,1 1 0,8-7 0,13-18-3517,-25 25 2726,-1 0 0,0 0 0,1-1 0,-1 1 0,0 0 0,0-1 0,-1 1 0,1-1 0,0 1 0,-1-1 0,0 1 0,1-5 0,-1-8-16895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0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72 4644,'3'-9'2477,"0"-1"-1,-1 1 0,0-1 0,-1 1 0,1-15 0,-3 24-2369,1 0 0,0 0-1,-1 0 1,1 0 0,0 0 0,-1-1-1,1 1 1,-1 0 0,1 0 0,0 0 0,-1 0-1,1 0 1,0 0 0,-1 0 0,1 0-1,0 0 1,-1 0 0,1 1 0,0-1-1,-1 0 1,1 0 0,0 0 0,-1 0 0,1 0-1,0 1 1,-1-1 0,1 0 0,0 0-1,0 1 1,-1-1 0,1 0 0,-9 11 81,1 0 1,0 0 0,1 1 0,0 0-1,1 0 1,0 1 0,1-1-1,-5 19 1,-2 0-40,-10 21-37,9-25-35,2 0 1,0 1 0,2 0 0,1 0 0,2 1 0,-6 54-1,12-82-73,0 0 0,0 0-1,0 1 1,0-1-1,0 0 1,0 0-1,0 0 1,1 0-1,-1 0 1,1 0 0,-1 0-1,1 0 1,-1 0-1,1 0 1,-1 0-1,1 0 1,0 0 0,-1 0-1,1 0 1,0-1-1,0 1 1,0 0-1,0-1 1,0 1-1,0 0 1,0-1 0,1 1-1,1 0 5,0 0-1,0 0 1,0-1-1,1 1 1,-1-1-1,0 0 1,0 0-1,1 0 1,4-1 0,2-1 11,0 0 1,0 0 0,0-1 0,-1-1-1,16-7 1,42-35 47,-62 42-59,0-1 0,0 1-1,0-1 1,-1-1 0,0 1-1,0-1 1,0 1 0,0-1-1,4-12 1,-32 62 147,20-40-20,1 1 0,0-1 0,0 0 0,0 1 0,1 0 1,0-1-1,0 1 0,0 0 0,0 0 0,1 0 0,0 0 0,0 1 1,0-1-1,1 0 0,0 6 0,0-10-87,1 0-1,0 0 1,-1 0-1,1 0 1,0-1-1,0 1 1,0 0-1,0-1 1,0 1 0,0-1-1,0 1 1,0-1-1,0 1 1,0-1-1,0 0 1,0 1-1,0-1 1,0 0 0,0 0-1,0 0 1,0 0-1,0 0 1,1 0-1,-1 0 1,0 0-1,0 0 1,0-1 0,0 1-1,0 0 1,0-1-1,1 0 1,37-10 827,-31 8-871,-1 0 1,0 0-1,0-1 1,0 0-1,0-1 1,0 1-1,-1-1 1,0-1-1,0 1 0,0-1 1,8-12-1,-13 13-2346,-5-5-9340,-2 2 1358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16752,'0'0'6374,"-3"52"-8584,3-41 64,0-4-673,0-4-736,4-3-1634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0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8136,'47'32'4836,"-37"-23"-546,-11-1-3665,0-6 18,-16 49 1276,-2-1 1,-31 58 0,-8 21 883,50-108-2376,1-7-261,2 0-1,0 0 1,0 1-1,1 0 1,1 0-1,-2 22 1,5-37-164,0 0 1,0 0 0,0 1-1,0-1 1,1 0-1,-1 0 1,0 1-1,0-1 1,0 0 0,0 0-1,1 0 1,-1 0-1,0 1 1,0-1 0,0 0-1,1 0 1,-1 0-1,0 0 1,0 0 0,1 0-1,-1 0 1,0 0-1,0 0 1,1 0-1,-1 1 1,0-1 0,0 0-1,1 0 1,-1-1-1,0 1 1,0 0 0,1 0-1,-1 0 1,0 0-1,0 0 1,1 0-1,-1 0 1,0 0 0,0 0-1,1 0 1,-1-1-1,0 1 1,0 0 0,0 0-1,0 0 1,1 0-1,-1-1 1,0 1 0,0 0-1,0 0 1,0 0-1,1-1 1,12-9 73,2-10-38,-1-1-1,-1-1 0,16-36 0,10-16 7,-39 73-45,0 1 1,0-1-1,0 1 1,1-1-1,-1 1 1,0-1 0,0 1-1,0-1 1,0 1-1,1-1 1,-1 1 0,0 0-1,0-1 1,1 1-1,-1-1 1,0 1 0,1 0-1,-1-1 1,0 1-1,1 0 1,-1 0-1,0-1 1,1 1 0,-1 0-1,1 0 1,-1-1-1,1 1 1,-1 0 0,0 0-1,1 0 1,-1 0-1,1 0 1,-1 0 0,1-1-1,-1 1 1,1 0-1,-1 1 1,1-1 0,-1 0-1,1 0 1,-1 0-1,1 0 1,-1 0-1,1 0 1,-1 1 0,0-1-1,1 0 1,0 1-1,11 26-39,2 4 10,-12-29 31,1 1 0,0-1 0,0 0 0,0 0-1,0 0 1,0 0 0,0-1 0,1 1 0,-1-1 0,0 0 0,1 0 0,-1 0 0,1 0 0,-1-1 0,1 1 0,0-1 0,-1 0 0,1 0 0,-1 0 0,1-1-1,0 1 1,-1-1 0,1 0 0,-1 0 0,0 0 0,5-2 0,4-3 12,-1 1 0,1-1 1,-1-1-1,0 0 0,-1 0 0,10-10 0,-7 5-8,22-16 17,-35 28-23,0 0 0,0 0 0,0 0 0,0 0 0,1 0 0,-1 0 0,0 0-1,0 0 1,0 0 0,0 0 0,1 0 0,-1 0 0,0 0 0,0 0 0,0 0 0,0 0 0,0 0 0,1 0 0,-1 0 0,0 0 0,0 0 0,0 0 0,0 0 0,0 1 0,1-1-1,-1 0 1,0 0 0,0 0 0,0 0 0,0 0 0,0 0 0,0 0 0,0 1 0,1-1 0,-1 0 0,0 0 0,0 0 0,0 0 0,0 1 0,0-1 0,0 0 0,0 0 0,0 0-1,0 0 1,0 0 0,0 1 0,0-1 0,0 0 0,0 0 0,0 0 0,0 0 0,0 1 0,0-1 0,0 0 0,0 0 0,0 0 0,0 0 0,0 1 0,-1-1 0,1 0 0,0 0 0,0 0-1,0 0 1,0 0 0,0 0 0,-1 1 0,1 1-8,-4 19 37,-1-1 0,-1 1 0,-1-1 0,-1-1 0,-19 35 0,1 3 316,17-40-68,1 1 0,1 0 0,1 1 0,1 0-1,0 0 1,2 0 0,0 0 0,-1 27 0,5-45-272,0 0 0,-1 0 0,1 1 0,0-1 0,0 0 0,0 0 0,-1 0 0,1 1 0,1-1 0,-1 0 0,0-1 0,0 1 0,0 0 0,0 0 0,1 0 0,-1-1 0,0 1 0,1 0 0,-1-1 0,0 0 1,1 1-1,-1-1 0,1 0 0,-1 1 0,1-1 0,-1 0 0,0 0 0,1 0 0,-1 0 0,1-1 0,-1 1 0,1 0 0,-1-1 0,0 1 0,1-1 0,1 0 0,-19-4-2018,-11 4 1225,12 5 610,-1-1-1,1 2 1,0 0-1,-23 11 1,25-10 227,0 0 0,0-1 0,-1 0 1,0-1-1,-25 3 0,39-7-33,0 0-1,-1 0 1,1 0 0,0 0 0,0 0-1,0 0 1,-1-1 0,1 1 0,0 0-1,0 0 1,0 0 0,-1-1 0,1 1-1,0 0 1,0 0 0,0 0 0,0-1-1,0 1 1,0 0 0,0 0 0,-1-1-1,1 1 1,0 0 0,0 0 0,0-1-1,0 1 1,0 0 0,0 0 0,0-1 0,0 1-1,0 0 1,0 0 0,0-1 0,1 1-1,-1 0 1,0 0 0,0-1 0,0 1-1,0 0 1,0 0 0,0 0 0,1-1-1,-1 1 1,0 0 0,0 0 0,0 0-1,0-1 1,1 1 0,-1 0 0,0 0-1,0 0 1,0 0 0,1 0 0,-1-1-1,16-15 160,1 0 0,1 1 0,0 1 0,1 1 0,24-14 0,13-10 10,-43 28-383,45-37 300,-36 18-2016,-12-6-3300,-9 5-2083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1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18097,'0'0'7047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1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18674,'0'0'7367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2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96 10442,'4'-10'2247,"-2"1"-1415,14-39 2207,3 21 1872,-19 27-4846,0-1 1,0 1-1,1 0 0,-1 0 0,0 0 1,0 0-1,1 0 0,-1 0 0,0-1 1,0 1-1,1 0 0,-1 0 1,0 0-1,1 0 0,-1 0 0,0 0 1,0 0-1,1 0 0,-1 0 0,0 0 1,1 1-1,-1-1 0,0 0 1,0 0-1,1 0 0,-1 0 0,0 0 1,0 0-1,1 0 0,-1 1 0,0-1 1,0 0-1,1 0 0,-1 0 1,0 1-1,0-1 0,0 0 0,1 0 1,-1 1-1,0-1 0,0 0 0,0 0 1,0 1-1,0-1 0,0 0 1,0 1-1,0-1 0,1 0 0,-1 0 1,0 1-1,0-1 0,0 0 0,0 1 1,0-1-1,-1 0 0,1 0 1,0 1-1,0-1 0,1 24 44,-1-20 180,-3 52 115,-3 0-1,-3 0 1,-18 68-1,-7 43 919,34-167-1314,0 0-1,0 0 0,0 0 0,0 0 0,0 0 0,0 0 0,0 0 0,0 0 0,0 0 0,0 0 0,0 0 0,1 0 0,-1 0 0,0 0 0,0 0 0,0 0 1,0 0-1,0 0 0,0 0 0,0 0 0,0 0 0,0 0 0,0 0 0,0 0 0,1 0 0,-1 0 0,0 0 0,0 0 0,0 0 0,0 0 0,0 0 1,0 0-1,0 0 0,0 0 0,0 0 0,0 0 0,0 0 0,0 0 0,0 1 0,0-1 0,0 0 0,1 0 0,-1 0 0,0 0 0,0 0 0,0 0 0,0 0 1,0 0-1,0 0 0,0 0 0,0 0 0,0 1 0,0-1 0,0 0 0,0 0 0,0 0 0,0 0 0,9-11 119,8-19-80,-7-4-234,-2-1-1,-2 0 0,-1-1 1,-2 1-1,-1-50 1,-2 92 187,0-1 0,0 0 1,1 1-1,0-1 1,0 0-1,1 0 1,0 0-1,0 0 0,0 0 1,1 0-1,0-1 1,0 1-1,0-1 0,0 0 1,1 1-1,0-2 1,0 1-1,1 0 1,-1-1-1,1 0 0,0 0 1,0 0-1,0-1 1,1 1-1,-1-1 1,1-1-1,0 1 0,0-1 1,0 0-1,0 0 1,0-1-1,0 0 0,0 0 1,1 0-1,-1-1 1,0 0-1,1 0 1,-1 0-1,0-1 0,0 0 1,1 0-1,-1-1 1,0 1-1,0-2 0,7-2 1,-2-1 55,0 0 0,-1 0 0,0-1 0,0 0-1,0-1 1,-1 0 0,0-1 0,0 0 0,-1 0 0,0 0 0,-1-1 0,0-1 0,-1 1 0,0-1 0,0 0-1,-1-1 1,-1 1 0,0-1 0,0 0 0,-2 0 0,1 0 0,-1 0 0,-1 0 0,0-1 0,-1 1 0,0 0-1,-3-16 1,3 27-54,0 0-1,0-1 1,-1 1-1,1 0 0,0 0 1,-1-1-1,1 1 0,-1 0 1,0 0-1,1 0 1,-1-1-1,0 1 0,0 0 1,0 0-1,0 0 1,0 0-1,0 1 0,0-1 1,0 0-1,0 0 1,0 1-1,0-1 0,0 0 1,-1 1-1,1-1 1,0 1-1,0 0 0,-1-1 1,1 1-1,0 0 1,-1 0-1,1 0 0,-3 0 1,1 0-4,0 1 1,0-1 0,1 1-1,-1 0 1,0 0 0,0 0-1,1 1 1,-1-1 0,1 0 0,-1 1-1,1 0 1,-1 0 0,1 0-1,-4 4 1,-10 15 64,0 1 0,2 1 0,0 0-1,2 1 1,0 0 0,2 1 0,0 0 0,2 0 0,1 1-1,1 1 1,-3 37 0,8-61-44,1 1 0,-1 0 0,1-1 0,0 1 0,0 0 0,1-1 1,-1 1-1,1-1 0,0 1 0,0-1 0,0 1 0,0-1 0,1 1 0,-1-1 0,1 0 0,0 0 0,3 5 0,-2-6-10,0 1-1,1-1 0,-1 0 0,0 0 1,1 0-1,-1-1 0,1 1 0,-1-1 1,1 0-1,0 0 0,-1 0 0,1-1 0,0 1 1,0-1-1,0 0 0,4 0 0,12-1 24,-1-1 0,1-1 0,-1-1 0,0-1 0,0 0 0,-1-1-1,1-1 1,18-11 0,-14 12-253,-23 6 229,0 0 0,1 0 0,-1 0 0,0 0 0,1 1 0,-1-1 0,0 0 0,1 0 0,-1 0 0,0 0 0,0 0 0,1 0 0,-1 0 0,0 1-1,1-1 1,-1 0 0,0 0 0,0 0 0,1 1 0,-1-1 0,0 0 0,0 0 0,0 1 0,0-1 0,1 0 0,-1 1 0,0-1 0,0 0 0,0 0 0,0 1 0,0-1 0,0 0 0,0 1 0,-10 35-20,-1 0-3395,11-36 3266,0 0 0,0 0 0,0 0 0,0 0-1,0 1 1,0-1 0,0 0 0,0 0 0,0 0 0,0 0 0,0 1-1,0-1 1,0 0 0,0 0 0,0 0 0,0 0 0,0 0 0,0 1-1,0-1 1,0 0 0,0 0 0,1 0 0,-1 0 0,0 0 0,0 1-1,0-1 1,0 0 0,0 0 0,0 0 0,0 0 0,1 0 0,-1 0-1,0 0 1,0 0 0,0 0 0,0 0 0,0 0 0,1 1 0,-1-1-1,0 0 1,0 0 0,0 0 0,0 0 0,1 0 0,-1 0 0,0 0-1,0 0 1,0 0 0,0 0 0,1-1 0,0 1-910,5 0-6133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139 517 12524,'0'0'2888,"4"-12"-107,0 0-2106,1 1 182,-1-1-1,-1 1 0,1-1 0,-2 0 0,0 0 1,0 0-1,-1 0 0,-1-24 0,-1 35-816,1-1 0,-1 1 0,1-1 0,-1 1 0,1 0 0,-1-1 0,0 1 0,0 0 0,0-1 0,1 1 0,-1 0 0,-1 0 0,1 0 0,0 0 0,0 0 0,0 0 0,0 0 0,-1 0 0,1 0 0,0 1 0,-1-1 0,1 1 0,-1-1 0,1 1 0,-1-1 0,1 1 0,-1 0 0,1-1 0,-1 1 0,1 0 0,-1 0 0,1 0 0,-1 0 0,1 1 0,-1-1 0,1 0 0,-1 1 0,1-1 0,-1 1 0,1-1 0,-2 2 0,-3 0-38,0 0 1,0 1-1,1 0 0,0 0 1,-1 0-1,1 1 0,0-1 1,1 1-1,-6 5 0,2 2 16,0-1 0,1 1-1,0 0 1,-9 22 0,13-27 20,1 0 0,0 0 0,0 0 0,1 1 0,-1-1 0,1 0 0,1 1 0,-1-1 0,1 1 0,0-1 0,2 13 0,-1-18-30,0 1 0,0 0 0,0-1 0,0 1 1,0 0-1,0-1 0,1 1 0,-1-1 0,0 0 0,1 1 0,-1-1 0,1 0 1,-1 0-1,1 0 0,0 0 0,0 0 0,-1 0 0,1-1 0,0 1 1,0 0-1,0-1 0,0 0 0,-1 1 0,1-1 0,0 0 0,0 0 0,0 0 1,3 0-1,3 0 6,1-1 0,0 1 0,-1-2 0,1 1 0,9-4 0,-7 1 0,0-1-1,0 0 0,-1-1 0,1 0 1,-2-1-1,1 0 0,-1 0 1,0-1-1,10-12 0,-12 13 0,0 0 1,-1 0-1,0-1 1,-1 0-1,0 0 0,0-1 1,-1 0-1,0 1 1,0-1-1,-1-1 0,4-16 1,-7 25-15,0 1 0,0 0 1,0-1-1,0 1 0,0 0 1,0-1-1,0 1 0,0-1 0,0 1 1,0 0-1,0-1 0,0 1 1,0 0-1,-1-1 0,1 1 0,0-1 1,0 1-1,0 0 0,0-1 1,-1 1-1,1 0 0,0-1 0,0 1 1,-1 0-1,1 0 0,0-1 1,-1 1-1,1 0 0,0 0 0,-1 0 1,1-1-1,0 1 0,-1 0 0,1 0 1,0 0-1,-1 0 0,1 0 1,0 0-1,-1-1 0,1 1 0,-1 0 1,1 0-1,0 0 0,-1 0 1,1 1-1,-1-1 0,1 0 0,0 0 1,-1 0-1,1 0 0,0 0 1,-1 0-1,1 0 0,0 1 0,-1-1 1,1 0-1,0 0 0,-1 1 1,1-1-1,0 0 0,0 0 0,-1 1 1,1-1-1,0 0 0,0 1 1,-1-1-1,-6 8 22,-1 0 0,1 0 0,1 0 0,0 1 0,0 0 0,0 0 0,2 0 0,-1 1 0,1 0 0,0 0 0,1 0 0,0 0 0,1 1 0,0-1 0,0 1 0,1 14 0,1-24-15,0 0-1,1 1 1,0-1-1,-1 0 0,1 0 1,0 1-1,-1-1 1,1 0-1,0 0 0,0 0 1,0 0-1,0 0 0,0 0 1,0-1-1,0 1 1,0 0-1,1 0 0,-1-1 1,0 1-1,0-1 0,1 1 1,-1-1-1,0 1 1,1-1-1,-1 0 0,0 0 1,1 1-1,-1-1 0,0 0 1,1 0-1,-1-1 1,1 1-1,1-1 0,5 1 16,-1-1 1,0 0-1,0 0 0,1 0 0,9-5 0,-1-2 43,0 0 1,0-1-1,-1-1 0,-1-1 1,1 0-1,24-25 1,68-88 71,-74 80-112,34-56 0,-56 80-15,0 0 0,-1 0 0,-2-1 0,0 0 0,9-37 0,-17 57-9,0 0-1,1 0 1,-1 0 0,0 0-1,0-1 1,1 1 0,-1 0 0,0 0-1,0 0 1,0 0 0,0 0 0,0 0-1,-1 0 1,1 0 0,0 0 0,0-1-1,-1 1 1,1 0 0,-1 0 0,1 0-1,-1-1 1,0 2 5,0 0 0,0 0-1,1 0 1,-1 0 0,0 0 0,1 0-1,-1 0 1,0 0 0,0 1-1,1-1 1,-1 0 0,0 0 0,1 1-1,-1-1 1,0 0 0,1 1 0,-1-1-1,0 1 1,1-1 0,-1 0 0,1 1-1,-1 0 1,-34 37 164,19-14-120,0 2 0,2 0-1,1 0 1,1 2 0,1-1 0,1 1-1,2 1 1,1 0 0,1 0 0,2 0-1,0 1 1,2-1 0,2 1 0,5 57-1,-4-77-30,1 0 1,0 0-1,1-1 0,0 1 0,6 14 0,-8-22-12,0 0 1,0 0-1,0 0 0,0 0 0,1 0 0,-1 0 0,0 0 1,1 0-1,-1 0 0,1-1 0,0 1 0,0 0 1,-1-1-1,1 0 0,0 1 0,0-1 0,0 0 1,1 0-1,-1 0 0,0 0 0,0-1 0,0 1 0,1 0 1,-1-1-1,0 0 0,1 0 0,-1 1 0,5-2 1,-5 0-15,-1 0 1,1 0-1,0 0 1,-1 0 0,1-1-1,-1 1 1,1 0-1,-1-1 1,1 0-1,-1 1 1,0-1 0,0 0-1,0 0 1,0 1-1,0-1 1,0 0-1,-1 0 1,1 0 0,-1 0-1,1 0 1,-1 0-1,0 0 1,1 0 0,-1 0-1,0 0 1,0 0-1,-1-3 1,1-4-214,0 0 0,-1-1 0,1 1-1,-6-17 1,1 14 89,-1 0-1,0 0 0,-1 1 0,0 0 0,-1 0 0,0 1 1,-1 0-1,0 1 0,-1 0 0,-19-15 0,15 13 186,2 0-1,-1-1 0,2 0 0,-1-1 0,-14-22 1,25 34-20,0 0-1,0 0 1,0 0 0,1 0 0,-1 0 0,0-1 0,1 1 0,-1 0-1,1 0 1,-1-1 0,1 1 0,-1 0 0,1 0 0,0-1 0,0 1-1,0 0 1,0-1 0,0 1 0,0 0 0,0-1 0,0 1 0,0 0-1,1-1 1,-1 1 0,0 0 0,1 0 0,-1-1 0,1 1 0,-1 0 0,1 0-1,0 0 1,0 0 0,-1-1 0,1 1 0,0 0 0,0 1 0,0-1-1,0 0 1,0 0 0,0 0 0,0 0 0,1 1 0,-1-1 0,0 1-1,0-1 1,1 1 0,-1-1 0,2 1 0,8-3-22,1 1 1,-1 1-1,0 0 0,21 0 1,-14 1 24,12-1-162,58-3-2210,-30-3-3183,2-7-5286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20.37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377 0,'-4'0,"-1"4,-7 5,-6 5,-3-1,-2 2,0 2,-1 2,-4 5,0 6,-3 10,-8 8,-5 4,2-6,8-12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4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13901,'0'0'7960,"5"11"-6022,-2 1-1635,0-1 1,-1 1 0,0 0 0,-1-1 0,0 1 0,-1 0 0,0 0 0,-1 0-1,0 0 1,-1 0 0,0-1 0,-6 17 0,-83 263 2664,89-285-2912,1-1 0,0 0 0,0 1-1,1-1 1,-1 0 0,2 8 0,-1-13-52,0 1 1,0-1-1,0 0 1,0 1 0,0-1-1,0 0 1,0 1-1,0-1 1,0 0-1,0 1 1,0-1-1,1 0 1,-1 1-1,0-1 1,0 0-1,0 1 1,1-1 0,-1 0-1,0 0 1,0 1-1,1-1 1,-1 0-1,0 0 1,0 1-1,1-1 1,-1 0-1,0 0 1,1 0-1,-1 0 1,0 1 0,1-1-1,-1 0 1,1 0-1,17-14 118,-10 5-101,-2 0 0,1-1 1,-1 0-1,0 0 0,-1-1 0,-1 0 0,1 0 0,4-19 0,0-12-51,4-45-1,1-5-920,-9 114 817,1 0-1,2-1 1,0 0-1,14 24 1,-19-41 157,0 0 1,0 0 0,0-1 0,1 1 0,0-1 0,0 0 0,0 0 0,0-1 0,0 1-1,0-1 1,1 1 0,-1-2 0,1 1 0,-1 0 0,1-1 0,0 0 0,0 0 0,-1 0-1,1-1 1,0 1 0,0-1 0,0 0 0,0-1 0,0 1 0,0-1 0,-1 0-1,7-2 1,-2 0 81,0-1 0,0 0-1,0 0 1,0-1-1,-1-1 1,0 1 0,0-1-1,0 0 1,-1-1-1,0 0 1,0 0 0,9-14-1,-4 6-53,-1-1 1,-1 0-1,0-1 0,-2 0 0,1-1 0,-2 0 0,-1 0 0,0 0 1,-1-1-1,-1 0 0,3-31 0,-7 49-54,0 1-1,0 0 1,1-1 0,-1 1-1,0-1 1,0 1 0,0 0-1,0-1 1,0 1 0,0-1 0,0 1-1,0 0 1,0-1 0,0 1-1,0-1 1,-1 1 0,1 0-1,0-1 1,0 1 0,0-1-1,0 1 1,-1 0 0,1-1-1,0 1 1,0 0 0,-1-1-1,1 1 1,0 0 0,-1 0-1,1-1 1,0 1 0,-1 0-1,1 0 1,0-1 0,-1 1-1,1 0 1,0 0 0,-1 0-1,1 0 1,-1 0 0,1 0-1,0 0 1,-1 0 0,1-1-1,-1 1 1,1 0 0,0 1-1,-1-1 1,1 0 0,-1 0-1,-19 14-119,10-1 112,0 1 0,1 0 1,0 0-1,1 1 1,0 0-1,-7 22 1,1 3 25,-12 59 1,22-82 19,1 0 0,1 0 1,0 0-1,1 0 0,2 33 1,-1-47-32,1 1 1,0 0-1,-1 0 0,1-1 1,1 1-1,-1-1 0,0 1 1,1-1-1,0 1 1,0-1-1,0 0 0,0 0 1,0 0-1,1 0 1,-1 0-1,1 0 0,0-1 1,-1 1-1,1-1 0,1 0 1,-1 0-1,0 0 1,0 0-1,1-1 0,-1 1 1,1-1-1,0 0 1,-1 0-1,1 0 0,0 0 1,7 0-1,4-1 5,-1 0-1,1 0 0,-1-1 1,1-1-1,-1-1 1,1 0-1,-1-1 0,0 0 1,0-1-1,-1 0 1,0-2-1,0 1 1,0-2-1,-1 1 0,1-2 1,-2 0-1,0 0 1,0-1-1,0 0 0,-1-1 1,-1 0-1,0-1 1,-1 0-1,0 0 1,11-23-1,-17 31-8,-1 1 0,0-1 0,1 1 0,-1-1 0,-1 0 0,1 1 0,0-1 0,-1 0 0,0 0 0,0 0 0,0 1 0,0-1 0,-1 0 0,-1-7 0,2 10 0,-1 0 0,1 0 0,-1 0 0,0 0 0,1 1 0,-1-1 0,0 0 0,1 0 0,-1 0 0,0 1 0,0-1 0,0 0 0,0 1 0,1-1 0,-1 1 0,0-1 0,0 1 0,0 0 0,0-1 0,0 1 0,-2-1 0,0 1 0,1 0 0,-1 0 0,0 0 0,0 1 0,0-1 0,0 1 0,0-1 0,0 1 0,1 0 0,-1 0 0,-3 2 0,-2 1 0,0 1 0,1 1 0,0 0 0,0 0 0,0 0 0,0 1 0,1-1 0,0 2 0,1-1 0,-1 1 0,1 0 0,1 0 0,0 0 0,0 0 0,0 1 0,1 0 0,1 0 0,-1 0 0,1 0 0,-1 16 0,3-23-109,0 1 0,0-1 1,0 1-1,0-1 0,1 0 0,-1 1 0,1-1 1,0 1-1,-1-1 0,1 0 0,0 0 0,0 1 1,0-1-1,1 0 0,-1 0 0,0 0 0,1 0 1,0 0-1,-1-1 0,1 1 0,0 0 0,0-1 1,0 1-1,0-1 0,0 0 0,3 2 1,2 0-867,1 0 0,-1-1 0,0 0 1,1 0-1,0-1 0,-1 0 0,12 0 1,28 0-11193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4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4484,'0'0'8264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4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210 274 15503,'0'0'4169,"-8"-8"-1601,5 5-2451,0-1 0,-1 1 0,1 0 0,-1 1 0,1-1 0,-1 0 0,0 1 0,0 0 0,0 0 0,0 0 1,0 1-1,0-1 0,-1 1 0,1 0 0,0 0 0,-1 0 0,1 1 0,-1-1 0,1 1 0,-1 0 0,1 1 0,-1-1 0,1 1 1,0 0-1,-1 0 0,1 0 0,0 1 0,-7 2 0,6 0-33,-1-1 0,1 1 0,-1 0 0,1 1 0,1 0 0,-1-1 0,1 1 0,-1 1 0,2-1 0,-1 1 0,0-1 0,1 1 0,0 0 0,1 0 0,-1 1 0,1-1 0,0 0 0,1 1 0,-1-1 0,1 1 0,1 0 0,-1 6 0,1-12-80,0 1 0,0-1 1,0 0-1,0 1 0,0-1 0,1 0 0,-1 1 0,0-1 0,1 0 0,-1 0 0,1 0 0,-1 1 0,1-1 0,0 0 0,0 0 0,-1 0 0,1 0 0,0 0 0,0 0 0,0 0 0,0 0 0,0 0 0,0-1 0,2 2 0,0-1 4,0 0-1,0 0 1,-1 0 0,1 0-1,0-1 1,0 1-1,0-1 1,0 0 0,0 0-1,6-1 1,-1 0 17,1 0 0,0-1 0,-1-1 0,1 1 0,-1-1 0,0-1 0,9-4 0,12-12 131,0-1-1,-2-2 1,-1-1 0,-1 0 0,-1-2-1,-1-1 1,-2-1 0,0 0 0,-2-2 0,20-42-1,-36 67-129,-1-1 0,1 1 0,-1-1 1,0 1-1,-1-1 0,1 0 0,0-8 0,-2 13-27,0 1 1,0 0 0,0 0 0,0 0 0,0 0 0,0-1 0,0 1 0,0 0-1,0 0 1,0 0 0,0-1 0,0 1 0,0 0 0,0 0 0,0 0-1,0-1 1,0 1 0,0 0 0,-1 0 0,1 0 0,0 0 0,0-1-1,0 1 1,0 0 0,0 0 0,0 0 0,-1 0 0,1 0 0,0-1 0,0 1-1,0 0 1,0 0 0,0 0 0,-1 0 0,1 0 0,0 0 0,0 0-1,0 0 1,-1 0 0,1 0 0,0 0 0,0-1 0,0 1 0,-1 0 0,1 0-1,0 0 1,0 1 0,0-1 0,-1 0 0,1 0 0,-14 8-2,-9 15 37,7-3 72,1 2 0,1 0 0,1 0-1,2 1 1,0 1 0,1 0 0,1 0-1,2 1 1,0 0 0,2 1 0,-4 42 0,8-65-91,1 0 0,0 0 0,0 0 1,0 0-1,1 0 0,-1 0 0,1 0 1,-1 0-1,1 0 0,0 0 1,0 0-1,1 0 0,-1 0 0,0-1 1,1 1-1,0-1 0,0 1 1,0-1-1,0 1 0,4 3 0,-2-4 28,0 0-1,0 0 1,0 0-1,0-1 1,1 1-1,-1-1 1,0 0-1,1 0 0,0-1 1,-1 1-1,1-1 1,-1 0-1,7-1 1,0-1-14,0 0 1,0 0-1,-1-1 1,1-1-1,-1 0 1,0 0-1,0-1 1,0 0-1,-1-1 1,0 0-1,0 0 1,0-1-1,-1 0 1,9-10 0,0-1-2,0 0 1,-2-2-1,0 1 1,-1-2-1,14-28 1,-37 68-30,0 1 0,1 0 0,1 1 0,1-1 0,1 1 0,1 0 0,1 1 0,-1 30 0,4-50-162,0-1-1,1 0 1,-1 1 0,0-1-1,1 0 1,-1 1 0,1-1 0,-1 0-1,1 1 1,-1-1 0,1 0-1,0 0 1,0 0 0,0 0-1,0 0 1,0 0 0,0 0-1,0 0 1,0 0 0,0 0 0,0 0-1,0-1 1,1 1 0,-1 0-1,0-1 1,0 1 0,1-1-1,-1 1 1,0-1 0,1 0-1,-1 0 1,1 0 0,-1 1-1,0-1 1,1 0 0,-1-1 0,1 1-1,-1 0 1,0 0 0,1-1-1,-1 1 1,0 0 0,1-1-1,-1 0 1,0 1 0,2-2-1,13-12-6494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5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19827,'0'0'8712,"58"54"-35009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5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139 109 13549,'0'0'11429,"-10"-1"-9672,5 1-1548,0 0 1,0 0-1,0 1 1,0-1-1,-1 1 0,1 0 1,0 1-1,1-1 1,-1 1-1,0 0 1,0 0-1,1 0 1,-1 1-1,1 0 1,0 0-1,-1 0 1,2 0-1,-1 0 1,0 1-1,1 0 1,-1 0-1,1 0 1,0 0-1,-4 8 1,5-8-176,0-1 1,0 1-1,0-1 1,1 1-1,-1 0 1,1-1 0,0 1-1,0 0 1,1 0-1,-1 0 1,1 0-1,0 0 1,0 0-1,1 7 1,-1-9-69,1 0 1,0 0-1,0 0 0,0-1 1,0 1-1,0 0 0,0 0 1,1-1-1,-1 1 1,0-1-1,1 1 0,-1-1 1,1 0-1,0 1 0,-1-1 1,1 0-1,0 0 0,0 0 1,0 0-1,0-1 0,-1 1 1,1 0-1,0-1 0,0 1 1,1-1-1,-1 0 0,0 0 1,0 0-1,2 0 0,8 1-826,-1-1 0,0 0-1,1-1 1,-1-1-1,1 0 1,18-5-1,-15 2-1477,-1-1 0,0-1 1,0 0-1,19-14 0,5-5-6946</inkml:trace>
  <inkml:trace contextRef="#ctx0" brushRef="#br0" timeOffset="1">242 113 15054,'0'0'12033,"6"8"-10779,-4-5-1152,0 0 0,0 0-1,0 0 1,1-1-1,0 1 1,-1 0 0,1-1-1,0 0 1,0 0-1,0 0 1,0 0-1,6 2 1,-3-2-2,0 0 0,0-1 0,0 0 1,0 0-1,0-1 0,0 0 0,0 0 0,1 0 1,7-2-1,5 0 36,0-2 0,0 0 1,0-1-1,0-1 0,0-1 1,-1-1-1,0 0 0,-1-1 1,0-1-1,-1-1 0,0 0 1,22-21-1,-37 32-132,0-1-1,0 0 1,0 1-1,0-1 1,0 0-1,0 0 1,0 0-1,-1 0 1,1 0-1,0 0 1,-1 0-1,1 0 1,-1 0-1,1 0 1,-1 0-1,1 0 1,-1 0-1,0 0 1,1-1 0,-1 1-1,0 0 1,0 0-1,0 0 1,0-1-1,0 1 1,0 0-1,0 0 1,-1 0-1,0-2 1,0 1 2,-1 1 0,1 0 1,-1 0-1,0 0 0,1 1 1,-1-1-1,0 0 0,0 1 1,0-1-1,1 1 1,-1-1-1,0 1 0,0 0 1,0 0-1,0 0 0,-2 0 1,-11 0 22,1 1 0,-1 1 1,-24 5-1,20-1-29,1 1 0,0 1 0,0 0 0,0 2 0,-24 16 0,35-21 0,-1 1 0,1-1 0,0 1 0,0 1 0,1-1 0,0 1 0,0 0 0,1 1 0,0-1 0,0 1 0,0 0 0,1 0 0,1 0 0,-4 11 0,6-16-45,1 0 1,-1 0-1,1 0 0,0 0 0,0 1 1,0-1-1,0 0 0,1 0 0,0 0 1,-1 0-1,1 1 0,0-1 0,0 0 1,0 0-1,1-1 0,-1 1 0,1 0 1,0 0-1,0-1 0,0 1 0,0-1 1,0 1-1,0-1 0,0 0 0,1 0 1,-1 0-1,1 0 0,0-1 0,0 1 1,-1-1-1,1 1 0,0-1 0,0 0 1,0 0-1,4 1 0,10 2-817,0 1 0,1-2 0,0 0 1,33 0-1,4-3-7594,2-4-7789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6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84 13004,'0'0'3428,"3"-9"-199,3 0-2234,-4 6-662,-1-1 0,1 1 0,0 0 0,-1-1 0,0 1 0,1-1 0,-1 1 0,-1-1 0,1 0 0,0 1 1,-1-8-1,0 10-240,-1 0 0,1 0 0,0 0 0,-1 1 0,1-1 0,-1 0 0,1 0 0,-1 0 0,1 0 0,-1 1 0,0-1 0,1 0 0,-1 1 0,0-1 0,0 0 0,0 1 0,1-1 0,-1 1 0,0-1 0,0 1 0,0 0 0,0-1 0,0 1 0,0 0 0,0 0 0,0-1 0,0 1 0,0 0 0,0 0 0,0 0 0,-1 0 0,-39 0 415,36 0-357,-5 2-65,-1-1 0,1 1 0,0 1 0,0 0 0,0 0 0,0 1 0,1 0 0,-1 1 0,-11 8 0,-2 2 135,1 2-1,-26 24 1,46-40-215,0 0 1,0 1 0,1-1 0,-1 1 0,1 0 0,-1-1 0,1 1 0,0 0 0,-1 0 0,1 0 0,0 0 0,0 0 0,1 0 0,-2 3 0,2-4-7,0 0 1,0-1 0,0 1 0,1 0 0,-1-1-1,0 1 1,0 0 0,1-1 0,-1 1 0,0-1 0,1 1-1,-1 0 1,1-1 0,-1 1 0,1-1 0,-1 1 0,1-1-1,-1 0 1,1 1 0,-1-1 0,1 1 0,0-1-1,-1 0 1,1 0 0,-1 1 0,1-1 0,0 0 0,-1 0-1,2 1 1,10 0-4,-1 0-1,1 0 0,-1-1 0,16-1 1,-4 0 26,205-1-338,-226 2 314,0 0-1,0 0 0,0 0 1,-1 0-1,1 0 1,0 1-1,0-1 1,-1 1-1,1-1 1,0 1-1,-1-1 1,1 1-1,2 1 1,-4-1 2,1-1-1,-1 1 1,0-1 0,1 0 0,-1 1-1,0-1 1,0 1 0,1-1 0,-1 1-1,0-1 1,0 1 0,0-1 0,0 1-1,0-1 1,1 1 0,-1-1 0,0 1-1,0-1 1,0 1 0,-1-1 0,1 1-1,0-1 1,0 1 0,0-1 0,0 1-1,0-1 1,0 1 0,-1-1 0,1 1-1,-2 2 25,0 0 1,-1 0-1,1 0 0,-1 0 0,1-1 0,-1 1 0,0-1 0,0 0 0,0 0 1,-6 4-1,-24 10 293,0-2-1,0 0 1,-1-3 0,-1 0 0,1-3 0,-2 0 0,1-3 0,-40 2 0,75-7-327,0 0-1,0 0 1,0 1-1,0-1 1,0 0-1,-1 0 1,1 0-1,0 0 1,0 0-1,0 0 1,0 0 0,0 0-1,-1 0 1,1 0-1,0 0 1,0 0-1,0 0 1,0 0-1,-1 0 1,1 0 0,0 0-1,0 0 1,0 0-1,0 0 1,0 0-1,0 0 1,-1-1-1,1 1 1,0 0-1,0 0 1,0 0 0,0 0-1,0 0 1,0 0-1,-1 0 1,1 0-1,0-1 1,0 1-1,0 0 1,0 0 0,0 0-1,0 0 1,0 0-1,0 0 1,0-1-1,0 1 1,0 0-1,0 0 1,0 0-1,0 0 1,0-1 0,0 1-1,0 0 1,0 0-1,0 0 1,0 0-1,0 0 1,0-1-1,0 1 1,0 0-1,0 0 1,0 0 0,0 0-1,0-1 1,13-9-1520,19-9-2392,47-11-5550,-34 15 2553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6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172 305 14286,'0'0'5327,"-9"-2"-3768,6 1-1467,0 1 0,0-1 0,0 1 0,0 0 1,0 0-1,-1 0 0,1 0 0,0 0 0,0 1 0,0-1 0,0 1 0,0 0 1,0 0-1,0 0 0,-4 2 0,2 1 102,0-1 0,-1 1 0,1 1 0,1-1-1,-1 1 1,1 0 0,-1 0 0,-3 7 0,-2 3 394,0 0 0,1 1-1,-12 30 1,19-41-414,0 1 0,0 0 0,0 0 0,1 0-1,0 1 1,0-1 0,0 0 0,1 0 0,0 1 0,0-1 0,0 0 0,1 0 0,0 1 0,3 7-1,-3-12-135,0 0-1,1 0 0,-1-1 0,1 1 0,0 0 0,-1-1 1,1 1-1,0-1 0,0 1 0,0-1 0,0 0 1,0 0-1,1 0 0,-1 0 0,0 0 0,0 0 0,1-1 1,-1 1-1,0-1 0,1 0 0,-1 1 0,1-1 0,-1 0 1,0-1-1,1 1 0,3-1 0,3 0 118,-1 0 0,1 0 0,0-1-1,-1-1 1,1 1 0,9-6 0,3-3-63,0-2 0,-1-1 0,-1 0 0,0-2 0,-1 0 0,-1-1 0,0-1 0,25-35 1,-21 23-10,-1-1 0,-2-1 1,-1-1-1,-1 0 1,12-41-1,-23 60-83,-1 0 0,-1-1 0,0 1 0,-1-1 0,0 0 0,-1-27 0,-1 41 0,0 0 0,0 1 0,0-1 0,-1 0 0,1 0 0,0 0 0,0 1 0,0-1 0,0 0 0,-1 1 0,1-1 0,0 0 0,-1 0 0,1 1 0,0-1 0,-1 1 0,1-1 0,-1 0 0,1 1 0,-1-1 0,0 1 0,1-1 0,-1 1 0,1-1 0,-1 1 0,0 0 0,1-1 0,-1 1 0,0 0 0,0-1 0,1 1 0,-1 0 0,0 0 0,0 0 0,1 0 0,-1-1 0,0 1 0,0 0 0,1 0 0,-1 1 0,0-1 0,0 0 0,1 0 0,-1 0 0,0 0 0,0 1 0,1-1 0,-1 0 0,0 1 0,1-1 0,-1 1 0,0-1 0,1 0 0,-1 1 0,1-1 0,-1 2 0,-5 1 0,1 0 0,-1 1 0,1 0 0,1 0 0,-8 8 0,0 2 0,2 0 0,-1 1 0,2 1 0,0-1 0,1 1 0,0 1 0,1 0 0,1 0 0,1 0 0,1 0 0,0 1 0,1 0 0,1 0 0,0 25 0,2-40 0,0-1 0,0 1 0,0-1 0,1 0 0,-1 1 0,1-1 0,-1 0 0,1 1 0,0-1 0,0 0 0,0 0 0,0 0 0,1 0 0,-1 0 0,0 0 0,1 0 0,0 0 0,-1-1 0,1 1 0,0 0 0,0-1 0,0 0 0,0 1 0,0-1 0,0 0 0,0 0 0,0 0 0,4 1 0,5 1 0,0-2 0,0 1 0,0-1 0,0-1 0,14-1 0,-14 1 0,-1-1 0,0 2 0,1 0 0,10 2 0,-19-3 0,-1 0 0,1 1 0,-1-1 0,0 1 0,1 0 0,-1-1 0,1 1 0,-1 0 0,0 0 0,1 0 0,-1 0 0,0 0 0,0 0 0,0 0 0,0 1 0,0-1 0,0 0 0,0 0 0,0 1 0,-1-1 0,1 1 0,0-1 0,-1 1 0,1-1 0,-1 1 0,0-1 0,1 1 0,-1-1 0,0 1 0,0 0 0,0 2 0,-1 5 0,-1 1 0,1-1 0,-2 0 0,-4 15 0,4-18 0,1-1 0,1 1 0,-1 0 0,1 0 0,0-1 0,-1 13 0,3-18-15,-1 1 1,0-1-1,0 0 0,1 1 0,-1-1 1,0 1-1,1-1 0,-1 1 1,0-1-1,1 0 0,-1 1 0,0-1 1,1 0-1,-1 1 0,1-1 1,-1 0-1,1 0 0,-1 0 1,1 1-1,-1-1 0,1 0 0,-1 0 1,1 0-1,-1 0 0,1 0 1,-1 0-1,1 0 0,-1 0 0,1 0 1,-1 0-1,1 0 0,-1 0 1,1 0-1,-1 0 0,1 0 0,-1-1 1,1 1-1,-1 0 0,1 0 1,-1-1-1,1 1 0,-1 0 1,0-1-1,1 1 0,-1 0 0,1-1 1,-1 0-1,24-16-5167,1-15-6835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7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105 105 10474,'11'-22'2001,"12"-28"2512,-10 17 1363,-22 78-2814,2-10-2867,-28 87 1094,-57 252 2162,90-364-3356,0 0 22,0 0 1,1 0-1,0 0 0,1 0 0,1 14 0,-1-22-100,0-1-1,1 1 1,-1-1-1,0 1 0,1-1 1,-1 1-1,1-1 1,0 0-1,-1 1 1,1-1-1,0 0 1,0 0-1,0 0 0,0 1 1,0-1-1,0 0 1,0 0-1,0-1 1,1 1-1,-1 0 1,0 0-1,0 0 0,1-1 1,-1 1-1,1-1 1,-1 1-1,0-1 1,1 1-1,-1-1 0,1 0 1,-1 0-1,1 0 1,-1 0-1,1 0 1,-1 0-1,1 0 1,-1 0-1,1-1 0,-1 1 1,1 0-1,-1-1 1,0 1-1,3-2 1,5-1 12,1-1 0,-1 0 1,0-1-1,0 0 0,-1 0 1,1-1-1,11-10 0,56-57 107,-49 45-122,205-231-14,-223 252 0,-10 21 0,-12 22 0,-46 76 0,22-44 0,-34 87 0,70-153 0,0 0 0,0 1 0,0-1 0,0 1 0,0-1 0,1 1 0,0-1 0,-1 1 0,1-1 0,0 1 0,0-1 0,0 1 0,1 3 0,0-5 0,-1 0 0,0-1 0,1 1 0,-1-1 0,1 1 0,-1 0 0,1-1 0,-1 1 0,1-1 0,-1 1 0,1-1 0,0 0 0,-1 1 0,1-1 0,-1 1 0,1-1 0,0 0 0,0 0 0,-1 1 0,1-1 0,0 0 0,-1 0 0,1 0 0,0 0 0,0 0 0,-1 0 0,1 0 0,0 0 0,0 0 0,7-2 0,-1 0 0,0 0 0,0 0 0,0-1 0,-1 0 0,1-1 0,9-6 0,23-18-4064,-36 26 3012,0-1-1,0-1 0,-1 1 1,1 0-1,-1-1 1,1 1-1,-1-1 0,0 0 1,2-5-1,2-10-15555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8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156 127 6919,'0'0'7260,"1"-8"-3918,1 2-3234,4-39 4936,-6 44-4908,0 0 0,0 0-1,0 0 1,0 0 0,-1 0 0,1 0-1,0 0 1,0 0 0,-1 0 0,1 1 0,-1-1-1,1 0 1,-1 0 0,1 0 0,-1 1-1,1-1 1,-1 0 0,0 0 0,1 1 0,-1-1-1,0 1 1,0-1 0,1 0 0,-1 1-1,0-1 1,0 1 0,0 0 0,0-1 0,0 1-1,0 0 1,1 0 0,-1-1 0,0 1-1,0 0 1,0 0 0,0 0 0,0 0 0,0 0-1,0 0 1,0 1 0,0-1 0,0 0-1,0 0 1,0 1 0,0-1 0,1 0 0,-2 1-1,-2 1 0,0 0-1,1 0 1,-1 0-1,1 0 0,-1 0 1,1 1-1,0 0 1,0 0-1,0 0 1,0 0-1,1 0 0,-3 4 1,-29 46 626,28-41-552,5-12-207,-35 71 543,35-67-527,-1 0 1,0 0-1,1 0 0,0 0 1,0 0-1,0 0 0,1 1 1,-1-1-1,1 0 0,0 0 1,0 1-1,0-1 1,1 0-1,0 0 0,-1 0 1,3 6-1,-2-8-18,0-1 0,1 0 0,-1 0 0,0 1 0,0-1 0,1 0 0,-1 0 0,0 0 0,1 0 0,-1 0 0,1-1 0,-1 1 0,1 0 0,0-1 0,-1 1 0,1-1 0,0 0 0,-1 1 0,1-1 0,0 0 0,-1 0 0,1 0 0,0 0 0,0 0 0,2-1 0,-1 0 0,0 1 0,1-1 0,-1 1 0,0-1 0,0 0 0,0-1 0,0 1 0,0 0 0,0-1 0,0 0 0,-1 1 0,5-5 0,4-8 0,0-1 0,-1 0 0,-1-1 0,0-1 0,-1 1 0,7-24 0,-9 24 0,0 0 0,1 0 0,1 1 0,0 0 0,1 1 0,0 0 0,21-24 0,-28 37 0,0-1 0,0 0 0,0 1 0,0 0 0,0-1 0,1 1 0,-1 0 0,0 0 0,1 0 0,-1 0 0,0 0 0,1 1 0,-1-1 0,1 1 0,-1 0 0,1-1 0,0 1 0,-1 0 0,1 1 0,-1-1 0,1 0 0,-1 1 0,1-1 0,-1 1 0,1 0 0,-1 0 0,0 0 0,1 0 0,-1 0 0,0 1 0,0-1 0,0 1 0,0-1 0,0 1 0,0 0 0,0-1 0,1 4 0,2 0 0,-1 0 0,1 0 0,-1 0 0,0 1 0,-1 0 0,1 0 0,-1 0 0,-1 0 0,1 0 0,-1 1 0,0-1 0,0 1 0,0 8 0,-2-7 0,0 0 0,-1 0 0,-1 0 0,1 0 0,-1 0 0,-1-1 0,1 1 0,-1-1 0,0 1 0,-1-1 0,0 0 0,0 0 0,-7 7 0,4-4 0,1 1 0,0-1 0,1 1 0,-8 21 0,13-31 0,-1 0 0,1-1 0,0 1 0,-1-1 0,1 1 0,0 0 0,0-1 0,0 1 0,0 0 0,0-1 0,-1 1 0,1 0 0,0-1 0,1 1 0,-1 0 0,0 0 0,0-1 0,0 1 0,0 0 0,0-1 0,1 1 0,-1-1 0,0 1 0,1 0 0,-1-1 0,0 1 0,1-1 0,-1 1 0,1-1 0,-1 1 0,0-1 0,1 1 0,0-1 0,-1 1 0,1-1 0,0 1 0,2-1 0,-1 1 0,0-1 0,1 0 0,-1 0 0,0 0 0,0-1 0,1 1 0,-1-1 0,0 1 0,0-1 0,3-1 0,57-28 0,-33 11-113,43-35 0,-65 48 95,0 0 0,-1 0 0,1-1 0,-2 1 0,1-1 0,-1-1 0,0 1-1,0-1 1,-1 0 0,0 0 0,5-15 0,-10 8 6,-10 18-79,-12 20 2,17-14 99,0 0 0,1 1 1,0 0-1,0 0 0,1 0 1,1 0-1,0 1 0,0-1 1,1 1-1,0 0 0,1 0 1,0 0-1,1 0 0,1 19 1,0-28-10,-1 0 1,1 0-1,-1 0 1,1 0-1,0 0 1,0 0-1,-1 0 1,1 0-1,1 0 1,-1-1-1,0 1 1,0 0-1,1-1 1,-1 1-1,1-1 1,-1 1-1,1-1 1,0 0 0,0 1-1,2 0 1,0 0 5,0-1 0,0 1 0,0-1 0,0 0 1,0-1-1,0 1 0,1-1 0,-1 1 0,8-2 1,-3 1 4,0-2 0,0 1 0,0-1 0,0 0 0,0-1 0,-1 0 0,1-1 0,-1 1 0,9-7 0,-5 2 5,-1-2 0,0 0 0,0 0 0,-1 0 0,0-2 0,-1 1 0,13-22 0,-18 27-10,-1-1 0,1 0 0,-1 0 0,0 0 0,0 0 0,-1 0 0,0-1 0,0 1 0,-1-1 1,0 0-1,-1 1 0,1-1 0,-1 0 0,-1 1 0,1-1 0,-3-10 0,2 15-7,0 0 0,-1 1 0,1-1 0,0 0 0,-1 1 0,0-1 0,0 1 0,1-1 0,-1 1 0,0 0 0,-1 0 0,1 0 0,0 0 0,-1 0 0,1 1 0,-1-1 0,0 1 0,1-1 0,-1 1 0,0 0 0,0 0 0,-3-1 0,-5 0 0,0 0 0,0 0 0,-1 1 0,-16 0 0,27 1-1,1 0 1,-1 0-1,1 0 0,-1 0 0,1 0 1,-1 0-1,1 0 0,-1 0 0,1 0 1,-1 0-1,1 0 0,-1 0 0,0 0 1,1 0-1,-1 0 0,1 1 0,-1-1 1,1 0-1,0 0 0,-1 1 0,1-1 1,-1 0-1,1 1 0,-1-1 1,1 0-1,0 1 0,-1-1 0,1 0 1,0 1-1,-1-1 0,1 1 0,0-1 1,0 1-1,-1-1 0,1 1 0,0 0 1,10 18-128,24 14-699,10-6-4591,5-11-4368,-21-12 2366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9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11 12684,'0'0'17905,"-9"-3"-17852,6 1-57,-1 1-1,1 0 0,-1 0 0,1 0 1,-1 0-1,0 1 0,1-1 1,-1 1-1,0 0 0,1 0 0,-1 1 1,0-1-1,1 1 0,-1-1 0,1 1 1,-1 0-1,1 1 0,-1-1 1,1 0-1,-1 1 0,1 0 0,0 0 1,0 0-1,0 0 0,-4 4 1,2-2-63,-33 26 51,37-29-11,0 0 0,0 0 0,0 0-1,0 0 1,0 0 0,0 0 0,0 0 0,0 0-1,0 0 1,0 1 0,0-1 0,1 0-1,-1 1 1,1-1 0,-1 1 0,1-1-1,0 1 1,-1-1 0,1 0 0,0 1 0,0-1-1,0 1 1,0-1 0,0 1 0,0 2-1,2-3-31,-1 0-1,0 0 0,1 0 0,-1 0 1,0 0-1,1 0 0,-1 0 1,1-1-1,-1 1 0,1 0 0,0-1 1,-1 0-1,1 1 0,-1-1 0,1 0 1,3 1-1,37 2-732,-26-3 283,32 4-617,-24-2 986,1 0-1,-1 1 1,35 11 0,-58-14 205,-1 0 1,1 0-1,0 0 1,-1 0-1,1 0 1,-1 0-1,1 0 1,-1 0-1,1 1 1,0-1-1,-1 0 1,1 1-1,-1-1 1,1 0-1,-1 1 1,0-1-1,1 0 1,-1 1-1,1-1 0,-1 1 1,0-1-1,1 1 1,-1-1-1,0 1 1,1-1-1,-1 1 1,0-1-1,0 1 1,0-1-1,1 1 1,-1-1-1,0 1 1,0 0-1,0-1 1,0 1-1,0-1 1,0 1-1,0 0 1,0-1-1,0 1 1,0-1-1,-1 1 1,1-1-1,0 1 1,0-1-1,0 1 1,-1 0-1,1-1 1,0 1-1,-1-1 1,1 0-1,0 1 1,-1-1-1,1 1 1,-1-1-1,1 1 1,-1-1-1,1 0 1,-1 1-1,1-1 1,-1 0-1,-33 22 1651,10-10-1608,-3 2 613,-42 14-1,61-25-1537,1-1 0,0-1 0,-1 1 0,1-1 1,-1 0-1,-11-1 0,15-16-19629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21.30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0,'15'0,"16"0,18 8,19 9,10 2,-1 2,-10-3,-13 0,-11-4,-14-4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4:59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54 185 19314,'5'-8'1031,"14"-19"611,33-36-1,-2 4 2336,-41 39-2253,-9 20-1677,0-1 1,0 1 0,0 0-1,0-1 1,0 1 0,0 0-1,0-1 1,0 1 0,-1 0-1,1-1 1,0 1 0,0 0-1,0 0 1,0-1 0,-1 1-1,1 0 1,0 0 0,0-1-1,-1 1 1,1 0 0,0 0-1,-1-1 1,1 1 0,0 0-1,0 0 1,-1 0 0,1 0 0,0 0-1,-1 0 1,1-1 0,0 1-1,-1 0 1,-2 0 9,0 0-1,0 0 1,0 1 0,0-1-1,0 1 1,0-1 0,0 1-1,0 0 1,0 0 0,0 0-1,-3 3 1,-9 4 2,-1 2 0,2-1 0,-1 2 0,-14 14 0,24-20-1,0-1-1,0 1 0,1 0 0,-1 0 0,1 1 0,1-1 1,-1 1-1,1 0 0,0 0 0,0 0 0,0 0 0,1 1 1,0-1-1,-1 8 0,3-13-56,0 0 0,0-1 0,0 1 1,0 0-1,0 0 0,1-1 0,-1 1 0,0 0 0,0 0 0,1-1 1,-1 1-1,0 0 0,1-1 0,-1 1 0,1 0 0,-1-1 0,1 1 1,-1 0-1,1-1 0,-1 1 0,1-1 0,-1 1 0,1-1 0,0 0 1,-1 1-1,1-1 0,1 1 0,28 5 7,31-9-16,-44-1 8,-1-1 0,1 0 0,-1-1 0,0-1 0,0 0 0,-1-1 0,0-1 0,0 0 0,-1-1 0,-1-1 0,1 0 0,-2-1 0,18-19 0,-29 30 0,0 0 0,-1 0 0,1 0 0,0 0 0,0 0 0,-1 0 0,1 0 0,-1 0 0,1 0 0,-1 0 0,1 0 0,-1 0 0,0-1 0,0 1 0,1 0 0,-1 0 0,0 0 0,0-1 0,0 0 0,-1 2 0,1-1 0,-1 1 0,1 0 0,-1-1 0,1 1 0,-1 0 0,1 0 0,-1-1 0,1 1 0,-1 0 0,1 0 0,-1 0 0,1 0 0,-1-1 0,1 1 0,-1 0 0,0 0 0,1 0 0,-1 0 0,1 0 0,-1 1 0,1-1 0,-1 0 0,1 0 0,-1 0 0,0 1 0,-4 0 0,0 1 0,0 0 0,0 0 0,0 0 0,0 0 0,1 1 0,-5 3 0,4-1 0,0 0 0,0 0 0,1 0 0,-1 1 0,1-1 0,0 1 0,1 0 0,0 1 0,0-1 0,0 0 0,0 1 0,1 0 0,0-1 0,-1 9 0,3-10 0,-1-1 0,1 1 0,0-1 0,0 1 0,1-1 0,-1 1 0,1 0 0,0-1 0,0 0 0,0 1 0,1-1 0,0 0 0,0 1 0,0-1 0,0 0 0,0-1 0,1 1 0,0 0 0,0-1 0,0 1 0,0-1 0,5 4 0,1 0-286,1 0-1,-1-1 1,1-1 0,0 0 0,1 0-1,-1-1 1,16 5 0,-12-6-833,1 0 1,0-1 0,0 0-1,0-1 1,16-1-1,24-4-10091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0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3683,'0'0'18936,"3"9"-17458,5 21-491,-2 1-1,-1 0 1,1 37-1,6 42 871,-12-106-1807,1 0-1,0 0 0,0 0 0,0 0 1,0 0-1,1-1 0,-1 1 0,1 0 1,0-1-1,0 1 0,0-1 1,5 6-1,-5-8-41,-1-1-1,1 1 1,-1 0 0,1 0-1,-1 0 1,1-1 0,0 1-1,-1-1 1,1 1 0,0-1-1,-1 0 1,1 0 0,0 0-1,0 1 1,-1-2 0,1 1-1,0 0 1,-1 0 0,1-1-1,0 1 1,0 0 0,-1-1-1,1 0 1,-1 1 0,1-1-1,-1 0 1,1 0 0,-1 0-1,1 0 1,-1 0 0,2-2-1,11-9 26,0 0 0,-1 0-1,-1-1 1,0-1-1,-1 0 1,10-17-1,53-98 8,-64 110-25,2-6 4,-9 18-19,-1 1 0,1-1 1,0 1-1,1 0 0,0 0 0,0 0 1,0 0-1,1 1 0,-1-1 0,7-4 1,-7 60-145,-6-26 201,0-1 0,-2 1 0,-12 43 0,7-37 352,-5 46 0,14-75-416,-1 0-1,1 0 1,0 0-1,0 0 1,0 0-1,-1 1 1,1-1 0,0 0-1,1 0 1,-1 0-1,0 0 1,0 0 0,0 0-1,1 1 1,-1-1-1,0 0 1,1 0-1,-1 0 1,1 0 0,0 0-1,-1 0 1,1 0-1,0-1 1,-1 1-1,1 0 1,0 0 0,0 0-1,0-1 1,0 1-1,0 0 1,0-1 0,0 1-1,0-1 1,0 1-1,0-1 1,0 1-1,0-1 1,0 0 0,0 0-1,0 0 1,0 1-1,1-1 1,-1 0 0,0 0-1,0 0 1,0-1-1,0 1 1,0 0-1,2-1 1,3 0-453,1-1 0,-1 0 0,0 0 0,0 0-1,0-1 1,0 0 0,8-6 0,-1-1-2663,0 0 0,-1-1 0,14-16 0,4-8-7714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1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81 207 19410,'0'0'2360,"-9"12"475,-2 3-1908,0 0 1,1 1 0,-13 27 0,20-39-848,1 1 1,0-1-1,0 1 1,0-1-1,1 1 1,0 0-1,0 0 1,0 0-1,0 0 1,1 0-1,0 0 1,0 0-1,0 0 1,0 0-1,1-1 1,0 1-1,0 0 1,0 0-1,1 0 1,0-1-1,0 1 1,3 6-1,-2-8-76,0 0 0,0 0 0,0-1 0,1 0 0,-1 1 0,1-1 0,-1-1 0,1 1 0,-1 0 0,1-1 0,0 0 0,0 1 0,0-2 0,0 1 0,0 0-1,0-1 1,0 0 0,0 0 0,0 0 0,0 0 0,0-1 0,0 1 0,5-3 0,0 2 6,-1-2 1,1 1-1,-1-1 0,0 0 0,0-1 1,0 0-1,-1 0 0,1-1 0,12-10 1,-11 6-21,-1-1 1,0 1 0,0-1-1,-1-1 1,-1 0 0,0 0-1,0 0 1,-1 0 0,-1-1-1,0 0 1,5-21 0,-34 72-141,-4 33 1060,28-67-799,-1-1 0,1 1 0,0-1-1,0 1 1,1 0 0,-1 0 0,1-1-1,0 1 1,0 0 0,1 0 0,-1-1 0,1 1-1,3 9 1,-3-13-104,0 0 0,0 0 0,0 1-1,0-1 1,1 0 0,-1 0 0,0-1-1,1 1 1,-1 0 0,1 0 0,-1-1 0,1 1-1,0-1 1,-1 1 0,1-1 0,-1 0 0,1 0-1,0 1 1,-1-1 0,1 0 0,2-1 0,38-3 46,-26-1-109,1 0 0,-1-1-1,0-1 1,-1-1 0,1 0 0,18-14-1,86-70-568,-81 61 502,-12 7 13,-19 16 92,1 1 1,0 0-1,0 0 1,11-5-1,-20 12 19,0 0-1,0 0 0,1-1 1,-1 1-1,0 0 1,0 0-1,1 0 1,-1 0-1,0 0 1,0 0-1,1 0 0,-1 0 1,0 0-1,0 0 1,1 0-1,-1 0 1,0 0-1,1 0 1,-1 0-1,0 0 1,0 0-1,1 0 0,-1 0 1,0 0-1,0 0 1,1 0-1,-1 0 1,0 1-1,0-1 1,0 0-1,1 0 0,-1 0 1,0 0-1,0 1 1,0-1-1,1 0 1,-1 0-1,0 0 1,0 1-1,0-1 1,0 0-1,0 0 0,0 1 1,1-1-1,-1 0 1,0 0-1,0 1 1,0-1-1,0 0 1,0 0-1,0 1 1,0-1-1,0 0 0,0 0 1,0 1-1,0-1 1,0 0-1,-1 1 1,-2 18 101,3-17-87,-19 58 339,14-49-270,1 0 0,0 0 0,1 1 1,0-1-1,0 1 0,2 0 0,-1-1 1,2 1-1,0 13 0,0-24-84,1 0 0,-1 0 0,1 0 0,0 0 0,-1 0 0,1 0 0,0 0 0,0-1 0,-1 1 0,1 0 0,0-1 0,0 1 0,0 0 0,0-1 0,0 1 0,0-1 0,0 0 0,0 1 0,0-1 0,0 0 0,1 1 0,-1-1 0,0 0 0,0 0 0,0 0 0,0 0 0,0 0 0,0 0 0,0-1 0,1 1 0,1-1 0,38-8 0,-26 1-13,-1-1 1,0 0-1,18-15 1,-21 15 0,0 1 0,1 0 0,0 0-1,0 1 1,20-8 0,-32 15 13,1 0-1,-1 0 0,1-1 1,-1 1-1,1 0 0,-1 0 1,1 0-1,-1 0 0,1 0 1,-1 0-1,1 0 0,-1 0 1,1 0-1,-1 0 0,1 0 1,-1 0-1,1 0 0,-1 0 1,1 0-1,-1 1 0,1-1 1,-1 0-1,0 0 0,1 1 1,-1-1-1,1 0 0,-1 0 1,0 1-1,1-1 0,-1 0 1,0 1-1,1-1 0,-1 1 1,0-1-1,1 0 0,-1 1 1,0-1-1,0 1 0,0-1 0,1 1 1,-1-1-1,0 1 1,2 30 41,0 5 3,-2-35-44,0 0-1,0 0 1,0 0 0,1-1 0,-1 1-1,0 0 1,1 0 0,-1 0-1,0 0 1,1-1 0,-1 1 0,1 0-1,0 0 1,-1-1 0,1 1 0,0 0-1,-1-1 1,1 1 0,0-1-1,-1 1 1,1-1 0,0 1 0,0-1-1,0 1 1,0-1 0,0 0 0,-1 0-1,3 1 1,4-1-1,0 0 0,0-1 0,-1 1 0,1-2 0,0 1 0,0-1 0,0 0 0,-1 0 0,1 0 0,-1-1 0,0 0 0,11-8 0,12-8 0,34-31 0,-25 20 0,-8 6 0,-19 14 0,0 1 0,1 0 0,0 1 0,16-8 0,-28 16 0,1 0 0,-1 0 0,0 0 0,0 0 0,1 0 0,-1 0 0,0 0 0,0 0 0,1 0 0,-1 0 0,0 0 0,0 0 0,1 0 0,-1 0 0,0 0 0,0 0 0,1 0 0,-1 0 0,0 0 0,0 1 0,0-1 0,1 0 0,-1 0 0,0 0 0,0 0 0,0 1 0,1-1 0,-1 0 0,0 0 0,0 0 0,0 1 0,0-1 0,0 0 0,1 0 0,-1 1 0,0-1 0,0 0 0,0 0 0,0 1 0,0-1 0,0 0 0,0 0 0,0 1 0,0-1 0,0 0 0,0 0 0,0 1 0,0-1 0,0 0 0,0 0 0,0 1 0,0-1 0,-1 0 0,1 0 0,0 1 0,0-1 0,0 0 0,-4 18 0,-10 16 0,10-27 0,1 0 0,0 0 0,0 1 0,1-1 0,0 1 0,0 0 0,1-1 0,-1 14 0,2-20-31,1 0 0,-1 0 1,0-1-1,1 1 0,-1 0 0,1-1 0,-1 1 1,1 0-1,0-1 0,-1 1 0,1-1 0,0 1 1,-1-1-1,1 1 0,0-1 0,0 1 1,-1-1-1,1 0 0,0 1 0,0-1 0,0 0 1,-1 0-1,1 0 0,0 0 0,0 0 0,0 1 1,0-1-1,-1-1 0,1 1 0,0 0 0,0 0 1,0 0-1,0 0 0,-1-1 0,1 1 0,0 0 1,0-1-1,-1 1 0,1 0 0,0-1 1,1 0-1,35-18-2664,-21 4 1137,0-1-1,-1 0 0,-1-1 0,-1-1 1,0 0-1,11-21 0,16-43 1389,-11-1 4018,-24 52 1775,-5 31-5495,-1 0 0,1 0 1,-1 0-1,0 0 0,1 0 0,-1 0 1,1 0-1,-1 0 0,1 0 1,-1 1-1,1-1 0,-1 0 1,1 0-1,-1 1 0,1-1 0,-1 0 1,1 1-1,0-1 0,-1 0 1,1 1-1,-1-1 0,1 1 0,0-1 1,-1 1-1,1-1 0,0 0 1,0 1-1,-1 0 0,-33 56 1643,29-45-1741,0 0 0,1 1-1,0-1 1,1 1 0,-3 23-1,6-34-48,0 0-1,0 1 1,0-1 0,0 0-1,0 1 1,0-1-1,1 0 1,-1 0 0,1 1-1,0-1 1,-1 0-1,1 0 1,0 0 0,0 0-1,1 0 1,-1 0-1,0 0 1,1 0 0,-1 0-1,1 0 1,0-1-1,-1 1 1,1-1 0,0 1-1,0-1 1,0 0-1,0 0 1,0 1 0,0-1-1,0-1 1,0 1-1,1 0 1,-1-1 0,0 1-1,1-1 1,-1 1 0,0-1-1,0 0 1,4 0-1,14 0-1485,-1-1 0,39-7-1,23-1 284,-81 9 1278,0 0 0,0 0 0,0 0 0,1 0 0,-1 0 0,0 0 0,0 0 0,0 0 0,0 0 0,0 0 1,1 0-1,-1 0 0,0 1 0,0-1 0,0 0 0,0 0 0,0 0 0,0 0 0,1 0 0,-1 0 0,0 0 0,0 0 1,0 0-1,0 0 0,0 1 0,0-1 0,0 0 0,0 0 0,0 0 0,1 0 0,-1 0 0,0 0 0,0 1 0,0-1 1,0 0-1,0 0 0,0 0 0,0 0 0,0 0 0,0 1 0,0-1 0,0 0 0,0 0 0,0 0 0,0 0 0,0 0 1,0 0-1,0 1 0,0-1 0,0 0 0,-1 0 0,1 0 0,0 0 0,0 0 0,0 0 0,0 1 0,-9 11 1094,-12 8-526,-17 14-254,25-21-232,-1 0 0,-1-1 0,0-1-1,0 0 1,-1-1 0,-1 0 0,-26 11 0,43-21-138,0 0 1,0 0-1,-1 0 1,1 0-1,0 0 1,0 0-1,-1 1 1,1-1-1,0 0 1,0 0-1,-1 0 0,1 0 1,0 0-1,0 0 1,-1 0-1,1 0 1,0 0-1,0 0 1,-1 0-1,1 0 1,0 0-1,-1 0 0,1-1 1,0 1-1,0 0 1,-1 0-1,1 0 1,0 0-1,0 0 1,0-1-1,-1 1 1,1 0-1,0 0 1,0 0-1,0 0 0,-1-1 1,1 1-1,0 0 1,0 0-1,0-1 1,4-12-23,14-13-605,32-17-4770,8 7-4159,-27 19 1789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2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27 104 4612,'2'-7'10025,"0"1"-5175,2-26 1325,-6 33-6122,0-1 0,0 1 1,0 0-1,0 0 1,1-1-1,-1 1 0,0 0 1,0 0-1,1 1 0,-1-1 1,0 0-1,1 1 1,-2 1-1,2-3-12,1 0 1,-1 0-1,1 1 1,-1-1-1,1 0 1,-1 1-1,1-1 1,-1 1-1,1-1 1,0 0-1,-1 1 0,1-1 1,0 1-1,-1-1 1,1 1-1,0-1 1,-1 1-1,1-1 1,0 1-1,0 0 1,0-1-1,-1 1 0,1-1 1,0 1-1,0 0 1,0-1-1,0 1 1,0-1-1,0 1 1,0 0-1,0-1 1,1 1-1,-1-1 0,0 2 1,23-4 345,47-22-729,-59 20 415,-8 2-69,0 1 0,-1 0-1,1 0 1,0 0 0,0 0-1,0 1 1,0-1 0,0 1-1,0 0 1,0 0 0,0 0-1,0 0 1,0 0-1,5 2 1,-7-1 9,0 0 0,0 0 0,0 0 1,1 1-1,-1-1 0,-1 0 0,1 1 0,0-1 0,0 1 0,0-1 0,-1 1 0,1-1 1,-1 1-1,1-1 0,-1 1 0,0 0 0,1-1 0,-1 1 0,0 0 0,0-1 0,0 1 1,0 0-1,-1-1 0,1 1 0,0-1 0,-1 1 0,0 1 0,0 4 18,-1-1-1,0 0 1,-1 0 0,1 0-1,-1 0 1,-5 8 0,4-9 86,1 0 0,1 0 1,-1 0-1,1 0 0,0 0 1,0 0-1,1 1 0,-1-1 1,0 10-1,22-38 38,-12 11 31,0 0-1,-1 0 1,-1 0-1,0-1 1,-1 0-1,0 0 1,-1 0-1,-1 0 1,0-1-1,0 0 1,0-24-1,-1 37-152,-1 0-1,1 0 0,0 1 1,0-1-1,0 1 1,0-1-1,0 1 1,0 0-1,0 0 1,0 0-1,0 0 0,0 0 1,0 0-1,-1 0 1,1 1-1,3 0 1,-4-1-3,18 3-330,49 5-1263,-24-13-3818,-15-7-2157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3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70 16271,'0'0'2461,"2"-9"625,7-26 400,-9 34-3378,0 0 1,0 0-1,0 0 1,0 0-1,0 0 1,0-1-1,-1 1 0,1 0 1,0 0-1,-1 0 1,1 1-1,-1-1 1,1 0-1,-1 0 0,1 0 1,-1 0-1,0 0 1,1 0-1,-1 1 1,0-1-1,0 0 1,0 1-1,1-1 0,-1 1 1,0-1-1,0 1 1,0-1-1,0 1 1,0-1-1,0 1 0,0 0 1,0-1-1,0 1 1,0 0-1,0 0 1,0 0-1,0 0 1,0 0-1,0 0 0,-1 0 1,0 1-1,-46 3 356,29 2-452,1 0-1,-1 1 1,1 1-1,1 1 1,0 0-1,0 2 1,1 0 0,0 0-1,1 2 1,0 0-1,-15 17 1,28-28-23,0 1 0,0-1 0,1 1 0,-1-1 0,0 1 1,1 0-1,0-1 0,-1 1 0,1 0 0,0 0 0,1 0 0,-2 3 1,2-5-15,0 1 0,1-1 0,-1 0 0,0 0 0,0 0 0,1 0 0,-1 0 0,0 0 0,1 0 0,-1 0 0,1 0 0,-1 0 0,1 0 0,0 0 0,-1 0 0,1 0 1,0 0-1,0-1 0,0 1 0,-1 0 0,1-1 0,0 1 0,0 0 0,0-1 0,0 1 0,0-1 0,0 1 0,0-1 0,1 0 0,-1 0 0,0 1 0,0-1 0,0 0 0,2 0 1,86 11-854,-64-9 847,-1 1 1,1 0-1,-1 2 1,38 13-1,-61-18 31,0 0-1,0 0 1,0 1-1,-1-1 1,1 0-1,0 1 0,0-1 1,0 1-1,-1-1 1,1 1-1,0-1 1,0 1-1,-1-1 1,1 1-1,0 0 1,-1-1-1,1 1 1,-1 0-1,1 0 1,-1-1-1,0 1 0,1 0 1,-1 0-1,1 0 1,-1-1-1,0 1 1,0 2-1,0-2 17,0 1-1,-1-1 1,1 0-1,-1 0 0,0 1 1,1-1-1,-1 0 1,0 0-1,0 0 1,0 0-1,0 0 0,0 0 1,0 0-1,0 0 1,-2 1-1,-49 26 871,50-27-824,-21 9 291,5-1-282,0-1-1,0-1 1,0-1 0,-1 0 0,0-2 0,-35 5 0,68-23-4593,52-28-4740,-22 16 1569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3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16400,'0'0'9256,"-7"10"-7948,-36 62 814,39-64-1839,0 0 0,1 1 1,0-1-1,0 1 0,1 0 0,0 0 1,1 0-1,-1 17 0,2-24-276,1-1 0,-1 1 0,1-1 0,0 1 0,-1-1 0,1 0 0,0 1 0,0-1 0,0 0 0,0 1 0,0-1 0,0 0 0,0 0 0,0 0 0,0 0 0,1 0 0,-1 0 0,0 0 0,1-1 0,-1 1 0,1 0 0,-1-1 0,1 1 0,-1-1 0,1 0 0,-1 1 0,1-1 0,0 0 0,-1 0 0,1 0 0,-1 0 0,1 0 0,-1 0 0,1 0 0,2-1 0,4 0-4,1 0-1,0 0 1,-1-1-1,1 0 1,11-4-1,6-7-116,-1-2 0,0-1 0,-1 0 0,0-2 0,24-25 0,-6 7 29,-42 36 87,0 0-1,0-1 1,0 1-1,1 0 0,-1 0 1,0 0-1,0-1 0,0 1 1,0 0-1,1 0 1,-1 0-1,0-1 0,0 1 1,0 0-1,1 0 0,-1 0 1,0 0-1,0-1 1,0 1-1,1 0 0,-1 0 1,0 0-1,0 0 0,1 0 1,-1 0-1,0 0 0,0 0 1,1 0-1,-1 0 1,0 0-1,1 0 0,-1 0 1,0 0-1,0 0 0,1 0 1,-1 0-1,0 0 1,0 0-1,1 0 0,-1 1 1,0-1-1,0 0 0,0 0 1,1 0-1,-1 1 1,-3 14 149,-16 32 197,15-38-281,1-3-32,0-1 38,1 0 0,-1 1 0,1-1 0,1 0 0,-1 1-1,1-1 1,-1 1 0,1-1 0,1 1 0,-1 0 0,1-1 0,1 12 0,0-16-72,0 0 0,0 0 0,0-1 0,0 1 0,0 0 1,0-1-1,0 1 0,0-1 0,0 1 0,0-1 0,0 1 1,0-1-1,0 0 0,0 1 0,1-1 0,-1 0 0,0 0 1,0 0-1,0 0 0,0 0 0,1 0 0,0-1 0,28-2-6,-2-6 5,-1-1 0,-1-1 0,0-2 0,44-28 0,-24 14 0,-7 7 0,-39 20 0,0 0 0,0 0 0,1 0 0,-1 0 0,0 0 0,0 0 0,1 0 0,-1 0 0,0 0 0,0 0 0,1 0 0,-1 0 0,0 0 0,0 0 0,1 0 0,-1 1 0,0-1 0,0 0 0,0 0 0,1 0 0,-1 0 0,0 1 0,0-1 0,0 0 0,0 0 0,1 0 0,-1 1 0,0-1 0,0 0 0,0 0 0,0 1 0,0-1 0,0 0 0,0 0 0,0 1 0,0-1 0,0 0 0,0 0 0,0 1 0,0-1 0,0 0 0,0 0 0,0 1 0,0-1 0,0 0 0,0 0 0,0 1 0,0-1 0,0 0 0,0 0 0,-1 1 0,-1 11 0,1-11 0,0 1 0,1-1 0,-1 1 0,1-1 0,-1 1 0,1-1 0,0 1 0,-1 0 0,1-1 0,0 1 0,0 0 0,0-1 0,0 1 0,0-1 0,1 1 0,-1 0 0,0-1 0,1 1 0,-1-1 0,1 1 0,-1-1 0,1 1 0,0-1 0,0 1 0,1 1 0,1-2 0,0 0 0,0-1 0,0 1 0,0 0 0,0-1 0,0 0 0,1 0 0,-1 0 0,0 0 0,0 0 0,0-1 0,6-1 0,7-1-710,-13 2 202,-1 0 0,0 1 0,0-1 1,1 0-1,-1 1 0,0-1 1,1 1-1,-1 0 0,1 0 0,-1 0 1,0 0-1,1 0 0,-1 1 0,0-1 1,1 1-1,-1-1 0,0 1 1,1 0-1,-1 0 0,0 0 0,0 0 1,0 0-1,0 1 0,0-1 0,0 1 1,2 2-1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172 146 8264,'0'0'11445,"-9"-5"-8834,6 4-2473,1-1-4,-1 0 1,0 0-1,0 1 1,0-1-1,0 1 1,-1 0-1,1 0 0,0 0 1,0 1-1,-1-1 1,1 1-1,-1-1 1,1 1-1,0 0 0,-1 0 1,1 1-1,0-1 1,-1 1-1,1 0 1,0-1-1,0 2 1,-1-1-1,1 0 0,0 0 1,0 1-1,0 0 1,-4 3-1,1 0 28,0 0 0,1 1 0,0-1-1,0 1 1,0 0 0,0 1 0,1-1 0,0 1 0,1-1 0,0 1-1,0 1 1,0-1 0,1 0 0,0 1 0,0-1 0,1 1-1,0-1 1,-1 12 0,3-17-152,0-1 0,-1 1 1,1 0-1,0-1 0,0 1 0,0-1 0,0 0 1,0 1-1,0-1 0,1 0 0,-1 0 0,0 0 1,1 0-1,-1 0 0,0 0 0,1 0 0,-1 0 1,1 0-1,0-1 0,-1 1 0,1 0 0,0-1 1,-1 0-1,1 1 0,0-1 0,-1 0 0,1 0 1,0 0-1,0 0 0,-1 0 0,4-1 0,6 1 13,0-1-1,0 0 1,20-5-1,-12 0-27,0-1 0,0-1-1,-1 0 1,-1-2 0,1 0-1,-1-1 1,30-25 0,-36 27-1,0-1-1,0-1 1,-1 0 0,-1 0 0,1-1-1,-2 0 1,0 0 0,0-1 0,-1 0-1,-1-1 1,7-20 0,-12 32 5,-1 0-1,1 0 1,-1 0-1,1 0 1,-1 0-1,0 0 1,0-1 0,0 1-1,0 0 1,0 0-1,0 0 1,0 0-1,-2-4 1,2 6 0,-1-1-1,1 1 1,0-1 0,-1 1-1,1 0 1,0-1 0,-1 1-1,1 0 1,-1-1 0,1 1-1,-1 0 1,1-1 0,-1 1-1,1 0 1,-1 0 0,1 0-1,-1 0 1,1 0 0,-1 0-1,1-1 1,-1 1 0,1 0-1,-1 0 1,1 1 0,-1-1-1,0 0 1,1 0 0,-1 0-1,1 0 1,-1 0 0,1 0-1,-1 1 1,-3 1-5,0 0 0,0 0 0,0 1 1,0-1-1,1 1 0,-1 0 0,1 0 0,0 0 1,0 1-1,-5 6 0,3-2-15,-1 0 0,1 1 0,1 0 0,0 0 0,0 1 0,0-1 0,2 1 0,-1-1 0,1 1 0,0 0 0,1 0 0,0 0 0,1 0 0,0 0 0,2 12 0,-2-19-187,1-1 1,-1 0-1,1 0 1,0 0-1,0 0 1,0 0-1,0 0 1,1 0-1,-1 0 1,0 0-1,1 0 1,-1-1-1,1 1 1,0 0-1,0-1 1,-1 0-1,1 1 1,0-1-1,0 0 1,4 2-1,-1-2-1178,0 1 1,0 0-1,1-1 0,-1 0 0,1 0 0,-1-1 0,8 1 1,13-1-10029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4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20339,'0'0'3107,"-8"10"-918,-6 7-1366,0 0 0,2 1 0,0 1 0,-15 31-1,22-40-701,0 0 0,1 1 0,1-1 0,-1 1 0,2 0-1,-1 0 1,1 0 0,1 0 0,0 0 0,1 0 0,0 1-1,2 16 1,-1-26-161,0 0-1,-1 0 0,1 0 0,0 0 1,0 0-1,0 0 0,0 0 0,0 0 0,1-1 1,-1 1-1,0 0 0,1-1 0,-1 1 1,1-1-1,0 1 0,0-1 0,-1 0 1,1 0-1,0 0 0,0 0 0,0 0 1,0 0-1,0 0 0,0-1 0,0 1 1,1-1-1,-1 1 0,0-1 0,0 0 1,0 0-1,0 0 0,1 0 0,-1 0 1,0-1-1,3 0 0,2 0-13,0-1 0,-1 1 0,1-1 0,-1-1 0,1 1 0,-1-1 0,0-1 1,0 1-1,0-1 0,6-5 0,4-6 29,0-1 1,-1-1 0,-1-1 0,-1 0 0,0 0-1,-1-1 1,-1-1 0,-1 0 0,-1-1-1,-1 0 1,0 0 0,4-25 0,-12 46 49,0 0-1,0 0 1,0 0 0,0 0 0,0 0 0,0 0-1,-1 0 1,1 0 0,0 0 0,0 0-1,0 0 1,0 0 0,0 0 0,0 0 0,0 0-1,-1 0 1,1 0 0,0 0 0,0 0 0,0 0-1,0 0 1,0 0 0,0 0 0,0 0 0,0 0-1,-1 0 1,1 0 0,0-1 0,0 1 0,0 0-1,0 0 1,0 0 0,0 0 0,0 0 0,0 0-1,0 0 1,0 0 0,0 0 0,0-1 0,0 1-1,0 0 1,0 0 0,0 0 0,0 0 0,0 0-1,-1 0 1,1 0 0,0 0 0,0-1 0,1 1-1,-1 0 1,0 0 0,0 0 0,-12 15 441,-13 25-227,5-7-32,3 2-1,-17 43 1,29-65-279,1 0-1,0 0 1,1 1 0,1-1 0,0 1 0,1 0 0,0 0 0,1-1 0,3 26 0,-3-37-109,1 1 0,-1-1 0,1 0 0,-1 0 1,1 0-1,0 0 0,0 0 0,0 0 0,0 0 0,0 0 0,1 0 1,-1-1-1,0 1 0,1 0 0,0-1 0,-1 1 0,1-1 0,0 1 1,-1-1-1,4 2 0,28 3-7723,-14-6 121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4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15022,'0'0'9556,"-4"8"-7613,3-6-1855,-1 3 248,0 1 0,0-1 0,0 0-1,1 1 1,0-1 0,0 1-1,0 8 1,1-12-291,0 0 0,0 0 1,1-1-1,-1 1 0,1 0 1,-1 0-1,1 0 0,0-1 0,0 1 1,0 0-1,0-1 0,0 1 1,0-1-1,0 1 0,0-1 0,1 1 1,-1-1-1,1 0 0,-1 0 0,1 0 1,-1 0-1,1 0 0,-1 0 1,1 0-1,0 0 0,0-1 0,0 1 1,-1-1-1,1 1 0,0-1 0,3 1 1,-2 0 6,1-1 1,0 1 0,0-1 0,0 1-1,0-1 1,0 0 0,-1-1-1,1 1 1,0-1 0,0 1 0,0-1-1,-1 0 1,7-3 0,-8 3-31,0 0 0,-1 0-1,1-1 1,-1 1 0,1 0 0,-1-1 0,0 1 0,1-1 0,-1 0-1,0 1 1,0-1 0,0 0 0,0 1 0,0-1 0,0 0 0,-1 0-1,1 0 1,-1 0 0,1 0 0,-1 0 0,0 0 0,0 0 0,0 0-1,0 0 1,0 0 0,0 0 0,0 0 0,-1-2 0,0 3-31,1 0 1,-1 0 0,1 0 0,-1 0-1,1 0 1,-1 0 0,0 0-1,1 0 1,-1 0 0,0 1 0,0-1-1,1 0 1,-1 1 0,0-1-1,0 0 1,0 1 0,0-1 0,0 1-1,0-1 1,0 1 0,0 0-1,0-1 1,0 1 0,0 0-1,0 0 1,0 0 0,-1 0 0,1 0-1,0 0 1,0 0 0,0 0-1,0 0 1,0 0 0,0 1 0,0-1-1,0 0 1,-2 1 0,1 0-11,0-1 1,-1 1-1,1 0 1,0-1-1,-1 1 1,1 0-1,0 0 1,0 1-1,0-1 0,0 0 1,0 1-1,0-1 1,0 1-1,0 0 1,1 0-1,-4 3 1,5-4 18,-1 1-1,1-1 1,-1 1 0,1-1 0,0 1-1,0 0 1,-1-1 0,1 1 0,0-1 0,0 1-1,1-1 1,-1 1 0,0-1 0,0 1-1,1-1 1,-1 1 0,1-1 0,-1 1 0,1-1-1,0 1 1,0-1 0,-1 0 0,1 1-1,0-1 1,0 0 0,0 0 0,0 0 0,1 0-1,-1 0 1,0 0 0,0 0 0,1 0-1,-1 0 1,0 0 0,1-1 0,-1 1 0,1-1-1,-1 1 1,1-1 0,-1 1 0,3-1-1,10 4-1,0-2-1,-1 1 0,25 0 0,-28-3 2,166 4-132,-171-7 549,-12-6-20,-13-8 146,19 16-503,-2-1-27,-25-23 30,27 24-43,0 0 1,0 0-1,0 0 1,0 0-1,0 0 1,1 0 0,-1 0-1,0 0 1,1 0-1,-1 0 1,0 0-1,1-1 1,-1 1-1,1 0 1,0 0 0,0-1-1,-1 1 1,1 0-1,0-1 1,0 1-1,0 0 1,0 0-1,1-3 1,1 3 0,1 0 0,0 0 0,-1 0 0,1 0 0,0 1 0,0-1 0,0 1 0,0-1 0,0 1 0,-1 0 0,1 1 0,0-1 0,4 1 0,3 0 0,25-1-371,58-2-5120,-45-3-3125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5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30 16464,'0'0'8819,"-3"11"-7709,-52 209 1469,45-169-1996,3 1 1,-3 81-1,10-133-574,0 0 0,0 0 0,0 0 0,0 0 0,0 1-1,0-1 1,0 0 0,0 0 0,0 0 0,0 0 0,0 0-1,0 1 1,0-1 0,0 0 0,0 0 0,0 0-1,0 0 1,0 0 0,0 1 0,0-1 0,0 0 0,0 0-1,1 0 1,-1 0 0,0 0 0,0 0 0,0 0 0,0 1-1,0-1 1,0 0 0,0 0 0,0 0 0,1 0 0,-1 0-1,0 0 1,0 0 0,0 0 0,0 0 0,0 0 0,1 0-1,-1 0 1,0 0 0,0 1 0,0-1 0,0 0-1,0 0 1,1 0 0,-1 0 0,0-1 0,0 1 0,0 0-1,0 0 1,0 0 0,1 0 0,-1 0 0,0 0 0,11-9 208,6-13-94,0-14-232,-2 0 0,-1-1 0,-2-1 0,13-70 0,-25 107 97,0 1 1,0-1-1,0 1 0,0-1 0,0 1 0,1-1 0,-1 0 0,0 1 1,0-1-1,0 1 0,1-1 0,-1 1 0,0-1 0,1 1 0,-1 0 0,1-1 1,-1 1-1,0-1 0,1 1 0,-1 0 0,1-1 0,-1 1 0,1 0 1,-1 0-1,1-1 0,-1 1 0,1 0 0,-1 0 0,1 0 0,0 0 0,-1-1 1,1 1-1,-1 0 0,1 0 0,-1 0 0,1 0 0,0 0 0,-1 1 1,2-1-1,26 11-24,-6-1 13,-16-9 53,0 0 0,1-1 0,-1 0 0,0 0 1,1 0-1,-1-1 0,0 0 0,1 0 0,-1 0 1,0-1-1,0 0 0,0 0 0,0-1 0,-1 0 1,1 0-1,-1 0 0,1 0 0,-1-1 0,0 0 1,0 0-1,-1 0 0,1-1 0,-1 0 0,0 0 1,0 0-1,-1 0 0,1 0 0,-1-1 0,0 0 1,-1 1-1,0-1 0,1 0 0,-2 0 0,1 0 1,-1-1-1,0 1 0,1-10 0,-2 11-1,0 0 0,0 0 0,0 1 0,-1-1 0,1 0-1,-1 0 1,0 0 0,-1 1 0,1-1 0,-1 1 0,0-1 0,-4-6 0,5 10-29,1-1 1,-1 1-1,0 0 1,0 0-1,0 0 1,0 0-1,-1 0 1,1 0-1,0 0 1,0 0-1,-1 1 1,1-1-1,0 0 1,-1 1 0,1-1-1,-1 1 1,1 0-1,-3-1 1,2 1-8,0 0 1,-1 0-1,1 1 1,0-1 0,-1 1-1,1 0 1,0-1-1,0 1 1,0 0 0,-1 0-1,1 0 1,0 1-1,0-1 1,0 0 0,-2 3-1,-10 11 20,1-1 0,1 2 0,0 0-1,1 1 1,1 0 0,0 0 0,1 1 0,1 0-1,-10 36 1,16-48 12,0 1-1,0 0 0,1-1 1,0 1-1,0 0 0,0 0 0,1 0 1,0 0-1,3 13 0,-3-17-24,1-1 0,0 1 0,0-1 0,0 1 0,1-1 0,-1 1 0,0-1 0,1 0-1,0 0 1,-1 0 0,1 0 0,0 0 0,0 0 0,0 0 0,0 0 0,1-1 0,-1 1 0,0-1-1,1 0 1,-1 0 0,1 0 0,-1 0 0,1 0 0,0 0 0,-1-1 0,1 1 0,4-1 0,11 2-180,1-2 1,0-1-1,-1 0 1,1-1-1,0-1 1,-1-1 0,0 0-1,0-2 1,0 0-1,17-9 1,52-14-15,-87 28 193,0 1 1,1 0-1,-1 0 0,0 0 0,1 0 1,-1 1-1,0-1 0,1 0 0,-1 0 1,0 0-1,1 0 0,-1 0 0,0 0 1,1 0-1,-1 1 0,0-1 0,0 0 1,1 0-1,-1 0 0,0 1 0,0-1 1,1 0-1,-1 0 0,0 1 0,0-1 1,0 0-1,1 0 0,-1 1 0,0-1 1,0 0-1,0 1 0,0-1 0,0 0 1,0 1-1,0-1 0,0 0 0,0 1 1,0-1-1,0 0 0,0 1 0,0-1 1,0 0-1,0 1 0,0-1 0,0 0 1,0 1-1,0-1 0,0 0 0,0 0 1,-1 1-1,1-1 0,0 1 0,-9 31-412,2-4-1792,10-11-1594,-3-17 3393,1 1 0,-1 0 0,1 0 0,-1-1 0,1 1 0,-1 0 0,1-1 0,0 1 0,-1-1 0,1 1 0,0-1 0,0 1 0,-1-1 0,1 1 0,0-1 0,0 0 0,0 0 0,0 1 0,-1-1 0,1 0 0,0 0 0,0 0 0,0 0-1,1 0 1,20 1-7500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21.88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1,'7'11,"3"11,3 10,0 7,1 0,-2-3,-2 4,-4-1,-2 1,1-4,0-3,0-8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6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82 8840,'0'0'13421,"-4"-9"-9978,3 6-3177,-1-1-1,0 1 1,0 0 0,0-1-1,0 1 1,0 0-1,-1 0 1,1 1 0,-1-1-1,-4-3 1,5 5-203,0 0 0,0 0 1,0 1-1,0-1 0,0 1 0,0-1 1,0 1-1,0 0 0,0 0 0,0-1 1,0 2-1,0-1 0,0 0 0,0 0 1,0 1-1,0-1 0,0 1 0,0-1 1,0 1-1,0 0 0,0 0 0,0 0 1,0 0-1,0 0 0,1 0 0,-1 0 1,-1 2-1,-4 2 25,1-1 0,0 1 1,0 1-1,0-1 1,0 1-1,1 0 0,0 0 1,0 0-1,1 1 0,0 0 1,0 0-1,0 0 0,1 0 1,0 0-1,1 1 0,-1-1 1,1 1-1,1 0 0,-1 8 1,2-15-89,0 0 0,0-1 1,0 1-1,0 0 0,0 0 1,1 0-1,-1 0 0,0 0 1,1 0-1,-1-1 0,0 1 1,1 0-1,-1 0 0,1 0 1,-1-1-1,1 1 0,0 0 1,-1-1-1,1 1 0,0-1 0,-1 1 1,1 0-1,0-1 0,0 0 1,-1 1-1,1-1 0,0 1 1,1-1-1,34 3 21,-27-4-23,-1 0-1,1-1 1,-1 0 0,0 0-1,16-7 1,-3-5 21,-1-1 1,0 0 0,-2-2-1,0 0 1,0-1-1,-2 0 1,0-2-1,21-33 1,-46 65 52,-6 9 41,-23 44 1,35-59-106,-1 1 0,2-1 0,-1 1 0,1 0 0,0-1 0,0 1 0,1 0 0,0 0 0,0 0 0,0 1 0,1-1 0,0 0 0,3 14 0,-3-20-84,1 1-1,-1-1 1,1 1 0,0-1-1,0 1 1,-1-1 0,1 0 0,0 1-1,0-1 1,0 0 0,1 0-1,-1 0 1,0 0 0,0 0-1,1 0 1,-1 0 0,0 0 0,1 0-1,-1-1 1,1 1 0,-1 0-1,3 0 1,38 1-5563,-5-8-4231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6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62 11243,'0'0'3881,"8"-10"-331,25-34-75,-29 37 2551,-11 14-4880,-14 16-1389,-10 35 667,29-55-385,0 1 0,1-1 0,0 1 0,-1 0 0,2 0 0,-1 0 0,0 0 0,1 0 0,-1 0 0,1 0 0,0 0 0,1 0 0,-1 0 0,2 4 0,-1-6-33,0-1 0,0 0 0,1 1-1,-1-1 1,1 0 0,-1 0 0,1 0 0,-1 0 0,1 0-1,-1 0 1,1 0 0,0-1 0,0 1 0,-1 0 0,1-1-1,0 0 1,0 1 0,0-1 0,0 0 0,-1 0 0,1 0-1,0 0 1,0 0 0,2-1 0,49-6 147,-36 0-130,1 0 0,-1 0 0,0-2 0,-1 0 0,20-14 0,-18 11 77,0 0 1,1 2-1,30-13 0,-49 23-93,0 0 1,1 0-1,-1 0 0,0 0 0,1 0 0,-1 0 0,0 0 0,1 0 1,-1 0-1,0 0 0,1 0 0,-1 0 0,0 0 0,1 0 0,-1 0 1,0 0-1,1 0 0,-1 0 0,0 0 0,1 1 0,-1-1 0,0 0 0,0 0 1,1 0-1,-1 0 0,0 1 0,0-1 0,1 0 0,-1 0 0,0 1 1,0-1-1,0 0 0,1 0 0,-1 1 0,0-1 0,0 0 0,0 1 1,0-1-1,0 0 0,0 1 0,0-1 0,0 0 0,1 1 0,-1-1 1,0 0-1,0 1 0,-1-1 0,1 0 0,0 1 0,0-1 0,0 0 1,0 1-1,0-1 0,0 0 0,0 0 0,0 1 0,-1-1 0,1 0 1,0 1-1,0-1 0,-1 0 0,-7 24 319,8-23-315,-4 7-44,0 0-99,0 0 1,0 0 0,1 0 0,0 0 0,1 1 0,0-1 0,0 1-1,1 0 1,0 0 0,1-1 0,0 13 0,5-11-3489,6-9-3095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7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65 8776,'0'0'2403,"-7"-50"-2948,13 44 353,-2 1 160,-2 2 32,-2 2 160,-2 1-1697,-3 0-6343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9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1 14157,'-10'15'9634,"-7"11"-4409,-49 72-4098,57-84-1134,1 0 1,1 1-1,0 0 0,1 1 1,-5 15-1,11-30-1,0 1-1,0-1 0,0 0 1,0 1-1,0-1 0,0 0 1,0 1-1,0-1 0,0 0 1,1 1-1,-1-1 1,1 0-1,-1 0 0,1 1 1,-1-1-1,1 0 0,0 0 1,-1 0-1,1 0 1,0 0-1,0 0 0,0 0 1,0 0-1,0 0 0,0 0 1,0 0-1,0-1 1,0 1-1,0 0 0,1-1 1,-1 1-1,0-1 0,0 1 1,1-1-1,-1 0 1,0 1-1,1-1 0,-1 0 1,0 0-1,3 0 0,10 1-226,-1 0-1,1-1 0,18-2 1,-7 0-22,-12 2 242,-1 0 1,0 1-1,0 0 1,0 1-1,0 0 1,14 5-1,-24-6 35,1 0 0,-1 0-1,1 0 1,-1 1-1,0-1 1,1 0-1,-1 1 1,0 0-1,0 0 1,0-1-1,0 1 1,-1 0-1,1 0 1,0 1-1,-1-1 1,1 0-1,-1 1 1,0-1-1,0 0 1,0 1-1,0-1 1,0 1-1,-1 0 1,1-1-1,-1 1 1,1 0-1,-1-1 1,0 1-1,0 0 1,0-1 0,-1 1-1,1 0 1,-1-1-1,0 5 1,-2-2 120,1 1 1,0-1-1,-1 0 1,0 0-1,-1 0 1,1 0-1,-1 0 1,0-1-1,0 1 1,0-1-1,0 0 1,-1 0-1,-8 5 1,-71 42 1256,73-45-1254,-9 6-129,0-1 0,-1-1 1,0-1-1,0-1 0,-1 0 0,0-2 1,-1-1-1,-28 4 0,49-9-41,0 0 0,0 0 0,0 0 0,0 0 0,0-1 0,0 1 0,1-1 0,-1 1 0,0-1 0,0 1 0,1-1 0,-1 0 0,0 0 0,1 0 0,-1 0 0,1 0 0,-1 0 0,1 0 0,-1-1 0,1 1 0,0-1 0,0 1 0,-2-4 0,0 1-134,1 0 0,1-1 0,-1 1 1,1-1-1,0 1 0,0-1 0,0 0 0,0 1 0,1-9 0,0 0-423,1 0-1,0 0 1,1-1 0,1 1-1,0 0 1,6-18 0,42-66-8892,-19 45 1885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09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19090,'0'0'12204,"90"-8"-11756,-34 3-384,11 1 0,2-3-128,5-2-1281,-7-2-1762,-3-7-3619,-12-8-9450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43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10150 103 7944,'10'-4'475,"1"0"0,-1-1 0,0 0 0,9-7 0,-17 12-327,-1-1-1,0 0 0,0 1 1,0-1-1,0 0 0,0 0 1,0 0-1,-1 0 0,1 0 1,0 0-1,0 0 1,-1-1-1,1 1 0,0 0 1,-1 0-1,0 0 0,1-1 1,0-2-1,-2 3-47,1 0 1,-1 0-1,1-1 0,-1 1 0,0 0 1,1 0-1,-1 0 0,0 0 0,0 0 1,0 0-1,0 0 0,0 0 0,0 0 1,0 0-1,0 1 0,0-1 0,0 0 1,0 1-1,0-1 0,-1 1 0,1-1 1,0 1-1,0-1 0,-2 1 0,-27-8-158,1 1 0,-1 2-1,-1 1 1,1 1-1,-47 2 1,24 0 40,-931 10 1752,-1 52 59,813-48-1508,-1809 72 3,823-16 395,2 49 1,73-17-1391,508-52 704,-251 60 2021,613-67-1348,-376 129-1,572-165-719,-5 1-13,1 1 1,1 1 0,0 1-1,-31 19 1,47-26 48,1-1 1,-1 0 0,1 1-1,0 0 1,0 0 0,0 0-1,1 0 1,-1 0 0,1 1-1,-1-1 1,1 1-1,0 0 1,0-1 0,1 1-1,-1 0 1,1 0 0,0 0-1,0 0 1,0 0 0,0 0-1,1 1 1,0-1 0,0 0-1,0 0 1,0 0 0,1 0-1,-1 1 1,1-1-1,0 0 1,1 0 0,1 5-1,2 0 1,0 0 1,1 0-1,0 0 0,0-1 0,0 0 0,1-1 0,1 1 0,-1-1 1,17 11-1,84 50 9,-106-67 3,88 45 19,2-4-1,2-4 1,1-4 0,2-4 0,1-4 0,145 18-1,18-15 12,335-7-1,935-69 113,-628 9-111,216 21-33,125-4 17,-778-6-45,-2-20 1,-2-20-1,548-154 0,-1004 220 36,578-162 798,-14-32 439,-549 186-1218,57-24 138,-73 30-163,1 0 0,-1 0-1,0-1 1,-1 1 0,1-1 0,-1 0-1,0 0 1,1 0 0,-2-1-1,1 0 1,3-5 0,-6 9-49,-1 0-1,1-1 1,-1 0 0,1 1 0,-1-1-1,1 1 1,-1-1 0,0 0 0,0 1 0,0-1-1,0 0 1,0 1 0,0-1 0,0 1-1,0-1 1,-1 0 0,1 1 0,-1-1-1,1 1 1,-1-1 0,1 1 0,-1-1 0,0 1-1,0-1 1,0 1 0,0 0 0,0-1-1,0 1 1,0 0 0,0 0 0,-1 0-1,1 0 1,-2-1 0,-5-4-476,0 1 1,-1 0-1,1 1 0,-14-5 1,20 8 398,-88-29-5366,-30-3-4175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44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4536 301 9897,'1'0'164,"0"0"-1,-1 0 1,1 0 0,-1 0-1,1 0 1,-1 0-1,1 1 1,0-1-1,-1 0 1,1 0 0,-1 0-1,1 1 1,-1-1-1,1 0 1,-1 1-1,1-1 1,-1 0-1,1 1 1,-1-1 0,0 1-1,1-1 1,-1 0-1,1 1 1,-1-1-1,0 1 1,0-1-1,1 1 1,-1 0 0,0-1-1,1 2 1,-16 8 1059,-38 3-1937,50-12 889,-120 21-877,-201 9 0,-130-25 1240,350-6-537,-689-61 574,391 19-34,-219 9-350,-80-6 937,606 27-1091,0-4 0,0-4 1,-164-58-1,55 13 1668,163 56-2680,-42-5 0,-2 9-6916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45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165 451 5733,'0'0'19635,"-7"-6"-19064,2 1-430,0-1 1,0 0-1,1 0 0,0 0 0,0 0 1,0-1-1,1 1 0,0-1 0,0 0 0,-2-10 1,-40-96 273,33 89-479,2-1 0,0 0 0,1 0 0,2-1 0,0 0 0,2 0 1,-2-33-1,7 58 51,0 0 0,0 1 1,0-1-1,1 0 0,-1 0 0,0 1 1,0-1-1,1 0 0,-1 1 1,1-1-1,-1 0 0,1 1 1,-1-1-1,1 1 0,-1-1 1,1 0-1,-1 1 0,1-1 1,-1 1-1,1 0 0,0-1 1,0 1-1,-1-1 0,1 1 1,0 0-1,-1 0 0,1-1 1,0 1-1,0 0 0,-1 0 0,1 0 1,0 0-1,0 0 0,0 0 1,-1 0-1,1 0 0,0 0 1,0 0-1,-1 1 0,1-1 1,0 0-1,1 1 0,35 12-109,3 9 140,2-2 0,0-2 0,1-2 0,1-1 0,0-3 0,61 10 0,-58-16-1322,71 0 0,-74-9-3671,-11-14-3983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5:52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534 112 6951,'0'0'1959,"-9"-9"-1276,-76-64 3,41 43 3817,56 36-4403,0-1 1,1 0-1,-1-1 1,1-1-1,0 0 1,1 0-1,25 0 1,110-3-111,-72-3 134,-32 3-87,701 31 145,-219 2 314,4-39 374,-103-1-528,-256 7-338,960-15 78,-906 12-56,-307 16 103,-664 2 2,472-17-108,-2070 3-290,2132 2 369,0 10-1,-368 70 1,558-79-114,14-4 7,-1 1 0,1 1-1,0-1 1,-1 1 0,1 1 0,0-1-1,0 1 1,1 0 0,-1 1 0,-11 8-1,17-12-4,1 1 1,0-1-1,-1 1 0,1-1 0,0 1 0,0-1 0,-1 1 0,1-1 1,0 1-1,0 0 0,0-1 0,0 1 0,0 0 0,0-1 0,0 1 0,0-1 1,0 1-1,0 0 0,0-1 0,0 1 0,0-1 0,0 1 0,0 0 1,1-1-1,-1 1 0,0-1 0,0 1 0,1-1 0,-1 1 0,1-1 0,-1 1 1,0-1-1,1 1 0,-1-1 0,1 1 0,-1-1 0,1 0 0,-1 1 1,1-1-1,-1 0 0,1 1 0,-1-1 0,1 0 0,0 0 0,-1 1 0,1-1 1,-1 0-1,1 0 0,1 0 0,35 10-196,-36-9 211,123 16-36,0-6 1,139-4-1,-105-5 1,2100 35 1076,-2020-37-1020,482-4 3,-7-44 7,-671 43-44,-18 4 8,0-1-1,0-2 1,-1 0 0,1-2-1,-1 0 1,0-2-1,29-13 1,-50 20 1,-1 0 0,1 0 0,0 0 0,-1 0 0,1 0 0,0 0-1,-1-1 1,1 1 0,-1-1 0,0 1 0,0-1 0,1 1 0,-1-1 0,0 0 0,1-2 0,-2 3-2,0 0-1,0 1 1,0-1 0,0 0 0,0 0 0,0 0-1,0 0 1,0 0 0,0 0 0,-1 0 0,1 0-1,0 1 1,0-1 0,-1 0 0,1 0 0,-1 0-1,1 1 1,-1-1 0,1 0 0,-1 0 0,1 1-1,-1-1 1,-1 0 0,-3-3-18,0 0 1,-1 1-1,1 0 1,-1 0-1,0 0 0,0 1 1,0-1-1,-7 0 0,-53-13-172,-1 3-1,-117-6 1,-150 12 78,270 7 96,-1064 66-1788,1064-60 1325,-218 17-3022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01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2446 443 9033,'0'0'2877,"8"-9"-2066,4-2-525,27-31 896,-38 41-1033,0 0-1,0-1 0,0 1 0,0 0 0,-1-1 0,1 1 1,0-1-1,0 1 0,-1-1 0,1 0 0,-1 1 0,0-1 0,1 1 1,-1-1-1,0 0 0,0 1 0,0-1 0,0 0 0,0 1 1,0-1-1,0 0 0,-1 1 0,1-1 0,-1 1 0,1-1 1,-1 0-1,0 1 0,1-1 0,-1 1 0,0 0 0,0-1 1,0 1-1,0 0 0,0-1 0,0 1 0,-1 0 0,1 0 0,0 0 1,-1 0-1,-2-1 0,-7-5 282,-1 0 0,0 2 1,0-1-1,-18-4 0,0-2-248,-51-22 81,-2 3 0,0 3-1,-163-30 1,-267-7 731,308 44-813,-303-16 487,488 39-679,0 0 1,0 1-1,1 1 1,-1 1-1,1 1 1,0 1-1,0 0 1,-30 17 0,2 3 23,2 1 1,-44 37-1,71-51-4,1 1-1,1 1 0,1 0 0,0 1 1,1 1-1,1 0 0,0 1 0,2 0 0,0 1 1,-13 35-1,9-10 25,2 1 1,2 1-1,-10 93 1,-3 9 20,-3 31-8,25-152-62,1-1 0,1 1 1,1 0-1,7 38 0,-3-46 8,1 0-1,1-1 1,0 1-1,1-2 1,16 27 0,62 82 47,-49-86-44,2-2 0,1-2 0,2-1-1,61 40 1,-68-50 10,-15-12-5,1-1-1,1-1 1,0 0 0,1-2-1,0-1 1,0 0 0,44 8 0,5-4 45,95 3 1,50 8-285,-155-12 286,0-3-1,1-3 0,0-2 0,0-4 0,0-1 0,0-4 0,94-19 0,-80 7 35,-45 11-43,0 0 1,-1-2-1,0-2 1,0-1 0,-1-1-1,-1-1 1,42-26 0,2-10 124,-42 31-93,-1-2-1,-2-1 1,0-1 0,-1-1 0,39-44-1,-54 51-64,10-11 96,29-48-1,-45 63-79,0 0 0,0-1 0,-1 0 0,-1 0 0,0-1 0,0 1 0,1-17 0,-1 8 93,2 1-1,0-1 0,2 1 1,0 0-1,1 1 1,2-1-1,0 2 1,22-30-1,-14 20 93,-1-1 0,21-48 0,-36 69-131,1 0-1,-2 0 1,1-1-1,-1 0 1,0 1-1,-1-1 1,0 0 0,-1 0-1,0 0 1,-1 0-1,-2-16 1,-1 11 126,-1 0 0,0 0-1,-1 1 1,-1 0 0,0 0 0,-14-21 0,-60-105 894,-16-25-860,82 144-1039,0 0 1,-2 1-1,0 1 1,-1 1-1,-26-21 0,38 34-188,0 1-1,-1-1 0,1 1 0,-1 1 0,0-1 0,0 1 0,-1 1 0,-11-4 0,-18 3-7773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4:49.47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1,'-1'69,"3"1,3-1,18 87,-17-124,-2 0,0 49,-1-20,-3-58,1 1,-1-1,1 0,0 0,0 0,0 0,0 0,0 0,0-1,1 1,0 0,-1-1,1 1,0-1,0 1,1-1,-1 0,0 0,1 0,-1 0,1 0,0-1,-1 1,1-1,0 0,0 0,0 0,0 0,5 1,9 1,0-1,1-1,-1 0,23-3,-13 1,21 1,95-6,-106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7:22.93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0,'0'8,"4"6,1 0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0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27 9545,'10'-12'5621,"2"-3"5177,-9 18-7425,-3 12-3263,-27 112 405,18-91-1162,1 0 0,-5 71 0,12-87-546,0 20-311,1-27-2431,1 0-3355,-9-18-339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1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42 313 9289,'-5'-14'2600,"1"5"-2330,-3-8 1228,1 0 1,0 0 0,-5-35 0,10 47-1161,0 0 1,1-1-1,0 1 1,0-1-1,0 1 0,0 0 1,1-1-1,0 1 1,0 0-1,1 0 1,-1 0-1,1-1 1,0 2-1,1-1 1,-1 0-1,1 0 0,0 1 1,0-1-1,0 1 1,5-4-1,1-1-103,1 1-1,1 1 1,-1-1 0,1 2-1,1 0 1,-1 0-1,1 1 1,0 0 0,0 1-1,1 0 1,-1 1 0,1 1-1,-1 0 1,1 0-1,0 1 1,0 1 0,0 0-1,21 4 1,-31-3-237,1 0 1,-1 1 0,0-1-1,0 1 1,0 0 0,1 0-1,-2 0 1,1 0 0,0 0-1,0 1 1,-1-1 0,1 1-1,-1 0 1,0 0 0,0 0-1,0 0 1,0 0 0,-1 0-1,1 0 1,-1 1 0,0-1-1,1 1 1,0 6 0,-1-6 9,-1 1 0,1 0 0,-1 0 0,1-1 0,-2 1 0,1 0 0,0-1 0,-1 1 0,0 0 0,0-1 0,0 1 0,-1-1 0,1 1 0,-1-1 0,0 1 0,-1-1 0,-4 7 0,-1-1 98,-1-1-1,0 0 1,-1 0 0,0-1 0,0 0-1,-1-1 1,0 0 0,0 0 0,-1-2 0,1 1-1,-1-1 1,-1-1 0,1 0 0,-1-1-1,-23 3 1,42-10-5918,4-3 2560,11-4-4793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1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0 19346,'0'0'9919,"-10"13"-9145,-17 22-392,0 2 0,3 1 0,-34 68 0,49-86-273,1 0 0,0 0 0,2 1 1,0 0-1,1 1 0,1-1 0,1 1 0,1 0 0,2 0 0,1 31 0,0-48-231,0-1 1,0 1-1,0-1 0,1 0 0,0 0 1,0 1-1,0-1 0,0 0 0,0-1 1,1 1-1,0 0 0,0-1 0,0 1 1,0-1-1,0 0 0,1 0 1,-1 0-1,1-1 0,0 1 0,0-1 1,0 0-1,0 0 0,0 0 0,1 0 1,-1-1-1,0 0 0,7 1 0,-1 0-643,1 0-1,0-1 1,-1 0-1,1-1 1,-1 0-1,1-1 0,0 0 1,-1-1-1,1 0 1,18-6-1,15-14-11523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4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0 251 8904,'36'-25'10497,"4"-7"-5488,13-14-5183,51-61 0,-71 68 2564,-32 38-1568,-2 4-96,-4 16-332,-1-1 0,-1 1 0,-15 26 0,15-32-319,0 1 0,1-1 1,0 1-1,1 0 0,1 1 0,0-1 0,1 1 0,-2 23 1,6-38-177,-1 1 0,0 0 0,0-1 0,0 1-1,1 0 1,-1-1 0,0 1 0,1-1 0,-1 1 0,0-1 0,1 1 0,-1-1 0,1 1 0,-1-1 0,1 1 0,-1-1 0,1 1 0,-1-1 0,1 0 0,0 1 0,-1-1 0,1 0 0,-1 1 0,1-1 0,0 0 0,-1 0 0,1 0 0,0 0 0,-1 0 0,1 0 0,0 1 0,-1-2 0,2 1 0,25-1-7195,-12-5 938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4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17424,'0'0'10912,"9"0"-10704,-5 0-206,1 1 1,-1-1-1,0 1 0,1 0 0,-1 0 0,0 0 0,0 0 0,0 1 0,0 0 0,0-1 0,0 1 1,0 1-1,-1-1 0,1 1 0,-1-1 0,1 1 0,-1 0 0,0 0 0,0 1 0,0-1 0,-1 1 0,1-1 1,-1 1-1,0 0 0,0 0 0,0 0 0,2 7 0,-1 0 21,0 1 1,-1 0-1,0-1 1,0 1-1,-2 0 1,1 0-1,-2-1 1,1 1-1,-1 0 0,-1 0 1,0-1-1,-1 1 1,-1-1-1,1 0 1,-1 0-1,-10 19 0,5-14 96,-1-1-1,0 0 0,0 0 0,-2 0 0,0-2 0,0 1 0,-1-2 0,-1 0 0,0 0 1,-19 11-1,31-22-351,-1 1 1,0 0-1,0-1 1,0 0-1,0 1 0,0-1 1,0 0-1,-5 0 1,7-1-12,0 0 1,1 0-1,-1 0 0,0 0 1,1 0-1,-1 0 0,0 0 1,1-1-1,-1 1 0,0 0 1,1 0-1,-1-1 0,1 1 1,-1-1-1,1 1 0,-1 0 1,1-1-1,-1 1 0,1-1 1,-1 1-1,1-1 0,-1 1 1,1-1-1,0 0 0,-1 1 1,1-1-1,0 1 0,0-1 1,-1 0-1,1 1 1,0-1-1,0 0 0,0 1 1,0-1-1,0 0 0,0 1 1,0-1-1,0 0 0,0 1 1,0-1-1,0 0 0,0-24-9018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4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13261,'0'0'18022,"-2"10"-17264,-11 44-264,4-21-638,2 0 1,1 1-1,-2 42 1,8-64-1203,1 27 411,1-27-3161,2-1-4256</inkml:trace>
  <inkml:trace contextRef="#ctx0" brushRef="#br0" timeOffset="1">1 200 9257,'0'0'16976,"7"-48"-15247,24 41-575,7 1-578,6 0-320,6-2-224,0-1-1281,-1-5-4612,-1-8-10090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5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17360,'0'0'10474,"-9"84"-9737,2-42-545,2 1-128,-1-1-64,4-5-32,0-4-416,-1-4-1058,2-6-672,-2-7-256,-1-9-1185,-1-5-2179,-5-2-3106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5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12492,'0'0'3267,"1"-11"-363,-1 8-2662,0-1 0,0 0 0,1 0 0,0 1 0,-1-1 0,1 0 0,1 1 0,-1-1 0,0 1 0,1-1 0,0 1 0,0 0 0,0-1 0,0 1 0,0 0 0,1 0 0,-1 1 0,1-1 0,0 0 0,0 1 0,0 0 0,0 0 0,0-1 0,0 2 0,1-1 0,5-2 0,5 0 144,0 0 0,0 2 0,0-1 0,1 2-1,-1 0 1,1 0 0,0 2 0,-1-1 0,22 5 0,-31-3-407,1-1 0,0 1 0,-1-1 0,1 1 0,-1 1 0,0-1 0,0 1 0,0 0 0,0 0 0,0 1 0,7 6 1,-9-7-9,-1 0 1,0 0-1,0 0 1,0 0-1,0 1 1,-1-1-1,1 1 1,-1-1-1,0 1 1,0-1-1,0 1 1,0 0-1,-1 0 1,1-1-1,-1 1 1,0 0-1,0 0 1,0-1-1,-2 8 1,0-6 85,0 1 0,0-1 0,0 0 0,-1 1 1,0-1-1,0 0 0,0-1 0,0 1 0,-1 0 1,0-1-1,0 0 0,0 0 0,-1 0 0,1 0 0,-1-1 1,0 0-1,-6 4 0,-7 3 322,-1-1 1,0 0-1,-29 8 0,5-6-1157,30-11-2731,28-9-1813,8-1-1789,3-2-4964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5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21428,'0'0'5739,"-8"5"-4004,-5 4-1509,1 1 0,1 0-1,-1 0 1,2 1 0,-1 1 0,2 0 0,0 0 0,0 1-1,1 0 1,0 0 0,-8 23 0,7-15-138,1 0 1,1 1-1,2 0 0,0 0 1,1 1-1,1 0 0,0 36 1,3-56-133,0 0 1,0 1-1,1-1 1,0 0-1,0 0 1,0 0-1,0 0 1,0 0-1,1 0 1,-1-1-1,1 1 1,-1 0-1,1-1 1,0 1-1,0-1 1,1 1-1,-1-1 1,0 0 0,1 0-1,-1 0 1,1 0-1,0-1 1,-1 1-1,5 1 1,35 12-3484,-1-8-3705,-9-4-109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6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12 19090,'0'0'11606,"10"-2"-11291,31-8-166,-39 10-145,-1 0 0,0 0 0,0 0 0,0 0 0,0 1 0,0-1 0,1 0 0,-1 0 0,0 1 0,0-1 0,0 0 0,0 1 0,0-1 0,0 1 0,0 0 0,0-1 0,0 1 0,0 0 0,-1-1 0,1 1 0,0 0 0,0 0 0,-1 0 0,1 0 0,0 0 0,-1 0 1,1 0-1,-1 0 0,1 0 0,-1 0 0,1 0 0,-1 0 0,0 0 0,0 0 0,0 0 0,1 1 0,-1-1 0,0 0 0,0 0 0,-1 0 0,1 0 0,0 2 0,-1 1 41,1 1 1,-1-1 0,0 0 0,0-1-1,0 1 1,0 0 0,-1 0 0,1 0-1,-5 6 1,-2-2 46,0-1 1,0 0-1,-1 0 0,0-1 0,0 0 1,-12 6-1,11-7-37,0 1 0,1 0 0,0 0 1,0 1-1,-14 14 0,65-18-55,-40-3-2,61-1-2150,-27 1-1746,-1-3 0,41-7 0,-40 1-4323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28:29.08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1 224,'1'-18,"1"1,0 0,6-18,1-10,-7 37,1 0,-1 0,2 1,-1-1,5-6,7-20,-15 34,0 0,0 0,0-1,0 1,0 0,0 0,0 0,0 0,0-1,0 1,0 0,1 0,-1 0,0 0,0-1,0 1,0 0,0 0,0 0,0 0,0 0,0 0,1-1,-1 1,0 0,0 0,0 0,0 0,0 0,1 0,-1 0,0 0,0 0,0 0,0 0,1-1,-1 1,0 0,0 0,0 0,0 0,1 0,-1 0,0 1,0-1,0 0,0 0,1 0,-1 0,0 0,0 0,0 0,8 13,7 31,-10-29,33 74,-25-63,-1 0,-2 1,-1 0,8 38,-11-28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9225,'0'0'16773,"-3"10"-15017,0 3-1341,1 0-1,0 0 1,0 0-1,1 0 1,1 0-1,0 0 0,1 0 1,1 0-1,0 0 1,5 19-1,-5-25-374,3 4 25,-1 1 1,-1 0-1,0 0 1,3 22-1,-6-30-61,0-1 0,0 1 1,-1-1-1,1 1 0,-1 0 0,0-1 0,0 1 0,0-1 0,0 1 0,0-1 1,-1 0-1,0 1 0,1-1 0,-1 0 0,-1 0 0,1 0 0,0 0 1,-1-1-1,1 1 0,-5 3 0,-58 43-2524,52-40 1141,-1 0 0,0-1 0,-1 0 0,0-1 0,-24 8 0,25-14-6757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7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0 18802,'0'0'5669,"0"68"-4996,-6-28 192,-1 6 160,2 1-673,2-4-256,1-5-32,2-7-64,0-8-641,3-9-255,4-8-578,0-6-1056,-7-13-14446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7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17649,'0'0'7271,"75"0"-5766,-37 0-704,6-3-673,-1 1-1217,3 1-1442,-7 1-2369,-4 0-3588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47 11627,'0'0'6470,"-26"49"-5285,5-14 833,-1 6-1441,0 5-545,4-1 32,6 0 0,4-4-64,3-5-320,4-4-802,1-7-1024,0-5-96,-1-7-288,-2-9-513,-4-4-2979</inkml:trace>
  <inkml:trace contextRef="#ctx0" brushRef="#br0" timeOffset="1">1 137 6854,'1'-12'4143,"0"4"-3329,0-1 0,1 0 0,0 1-1,0 0 1,1-1 0,6-12 0,-7 17-404,0 1 0,0-1 0,0 1 0,1 0 0,-1 0 0,1 0 0,0 0 0,0 0 0,0 1 0,0 0 0,1-1 0,-1 1 0,0 0 0,1 1 0,0-1 0,-1 0 0,1 1 0,0 0 0,0 0 0,7-1 0,3 1 333,-1 0 0,1 1 0,-1 0 0,1 2 0,19 3 1,-17-2-600,1 2 0,-1 0 0,0 1-1,0 0 1,-1 1 0,30 19 0,-43-25-148,-1 0 0,1 0-1,0 0 1,0 0 0,-1 0 0,1 1-1,-1-1 1,1 0 0,-1 1-1,1-1 1,-1 1 0,0 0-1,0 0 1,0-1 0,0 1-1,0 0 1,0 0 0,0 0-1,-1 0 1,1 0 0,-1 0-1,1 0 1,-1 0 0,0 2 0,-1-2 11,1 0 0,-1 0 0,0 0 1,-1 0-1,1 0 0,0 0 1,0 0-1,-1 0 0,1 0 0,-1-1 1,0 1-1,1-1 0,-1 1 1,0-1-1,0 1 0,0-1 0,-3 1 1,-13 7 110,0-2 1,0 0-1,-34 7 0,49-13-102,-17 3-95,-25 7 156,23 1-2851,22-12 2649,0 0 0,0-1 0,0 1-1,0 0 1,0 0 0,0 0 0,0 0 0,1 0 0,-1 0-1,0 0 1,0 0 0,0-1 0,0 1 0,0 0 0,0 0 0,1 0-1,-1 0 1,0 0 0,0 0 0,0 0 0,0 0 0,0 0 0,1 0-1,-1 0 1,0 0 0,0 0 0,0 0 0,0 0 0,0 0 0,0 0-1,1 0 1,-1 0 0,0 0 0,0 0 0,0 1 0,0-1-1,0 0 1,0 0 0,1 0 0,-1 0 0,0 0 0,0 0 0,0 0-1,0 0 1,0 0 0,0 1 0,0-1 0,0 0 0,0 0 0,1 0-1,-1 0 1,0 0 0,0 0 0,0 1 0,0-1 0,0 0 0,0 0-1,0 0 1,0 0 0,0 0 0,0 1 0,0-1 0,0 0-1,0 0 1,0 0 0,0 0 0,0 0 0,0 1 0,-1-1 0,2 0-153,17 0-7692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8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15054,'0'0'14014,"-12"5"-12696,-1 1-1137,1 2 0,0-1 0,0 2 0,0-1 0,1 2 0,0 0-1,1 0 1,-14 19 0,7-7-105,1 0 0,1 2-1,-15 31 1,25-44-88,0 1 1,1 0-1,0 0 1,1 0-1,0 1 0,1-1 1,1 1-1,0-1 1,1 20-1,0-29-42,1 1 0,-1 0 0,1-1 0,0 1 1,1-1-1,-1 0 0,0 1 0,1-1 0,0 0 0,0 0 0,0 0 0,0 0 0,0 0 0,1-1 0,-1 1 0,1 0 1,0-1-1,-1 0 0,1 0 0,0 0 0,0 0 0,1 0 0,-1-1 0,0 1 0,1-1 0,-1 0 0,4 1 0,49 8-3981,-4-13-5111,-14-5-1542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8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18610,'0'0'7879,"10"-7"-6112,-4 3-1476,1-1 0,0 1 0,0 0 0,0 1 0,1 0 0,-1 0 0,1 0 0,0 1 0,0 0-1,0 1 1,9-1 0,4 1 112,-15 0-354,0 0 0,1 1 0,-1 0 0,0 0 0,1 0 0,-1 1 1,12 3-1,-17-4-49,-1 0 0,1 0 0,-1 1 0,1-1 0,-1 0 0,1 1 0,-1-1 0,1 0 0,-1 1 0,0-1 0,1 0 0,-1 1 0,0-1 0,1 1 0,-1-1 0,0 1 0,1-1 0,-1 1 0,0-1 0,0 1 0,1-1 0,-1 1 0,0-1 0,0 1 0,0-1 0,0 1 0,0-1 0,0 1 0,0 0 0,0-1 0,0 1 0,0-1 0,0 1 0,-14 19 44,-24 8 115,24-20-140,-24 14-12,36-21-8,1 0 1,-1 0 0,1 0 0,-1 0-1,1 0 1,0 0 0,-1 0 0,1 1-1,0-1 1,0 1 0,0-1 0,0 0-1,0 1 1,0 0 0,1-1-1,-1 1 1,0 2 0,3-3 0,1 0 0,0 0 0,-1 0 0,1-1 0,0 1 0,0-1 0,0 0 0,-1 0 0,1 0 0,0 0 0,5-1 0,-3 1 0,3 0-24,0 0 1,0 1-1,0 0 1,0 1-1,0-1 1,-1 1-1,15 6 1,-20-7 18,-1 0 1,1 0 0,0 0-1,-1 0 1,1 0-1,-1 0 1,1 0 0,-1 0-1,0 1 1,1-1-1,-1 1 1,0-1 0,0 1-1,0-1 1,0 1 0,0 0-1,0-1 1,-1 1-1,1 0 1,0 0 0,-1-1-1,1 1 1,-1 0-1,0 0 1,0 0 0,0 0-1,0 0 1,0-1-1,0 1 1,0 0 0,0 0-1,-1 0 1,1 0-1,-1 0 1,0-1 0,1 1-1,-1 0 1,0-1-1,0 1 1,-1 1 0,-2 3 19,0-1 1,0 0 0,0 0-1,-1-1 1,0 1 0,0-1-1,0 0 1,0-1 0,-1 1-1,1-1 1,-12 5 0,2-1 29,-1-1 0,-1 0 0,-20 4 0,35-10-45,-3 2 0,-1-1 0,1 0 0,-1 0 0,1-1 0,-1 0 0,0 0 0,-8-1 0,13 1-10,1-1 0,0 1 0,0 0-1,-1 0 1,1-1 0,0 1 0,0 0 0,0-1 0,0 1 0,-1 0 0,1-1-1,0 1 1,0 0 0,0-1 0,0 1 0,0 0 0,0-1 0,0 1 0,0-1-1,0 1 1,0 0 0,0-1 0,0 1 0,0 0 0,0-1 0,0 1-1,0 0 1,1-1 0,-1 1 0,0 0 0,0-1 0,0 1 0,1 0 0,-1-1-1,0 1 1,0 0 0,1 0 0,-1-1 0,0 1 0,0 0 0,1 0 0,-1 0-1,1-1 1,12-12-1989,39-26-8603,-21 15 1548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8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19186,'0'0'10394,"7"10"-9241,2 1-983,-1 0-1,0 1 1,-1 0-1,0 0 1,-1 0-1,-1 1 1,0 0-1,0 0 1,-1 0-1,-1 0 1,2 21-1,-4-23-205,-2 0-1,1 0 1,-1 0-1,-1 0 1,0 0-1,-1 0 1,0-1 0,0 1-1,-9 16 1,4-11-138,-2 0 0,0-1 0,-1 0 1,-26 27-1,36-41 111,-6 7-933,-1 0 1,0 0 0,0-1 0,-16 10-1,3-9-5095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9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15887,'0'0'13261,"0"60"-12397,-2-30-511,-1 3-321,3-1-128,0 5-1057,0-7-1506,0-2-2145,0-7-2499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9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17649,'0'0'9417,"45"-52"-7880,-19 42-608,2 7-609,4 3-384,0 0-1281,-2 3-2403,0 5-3042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29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12524,'0'0'11050,"-46"55"-10217,38-28-673,2 4-64,3 1-96,1 1-576,2-1-193,0-3-128,0-4-224,0-5-897,0-5-1665,0-10-1282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0:16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8584,'19'33'5215,"-17"-30"-5221,1 0 1,-1 0-1,1-1 1,0 0-1,0 1 1,0-1-1,0 0 1,0 0-1,1-1 1,-1 1-1,0-1 1,1 1-1,-1-1 0,1 0 1,-1-1-1,1 1 1,0 0-1,-1-1 1,1 0-1,0 0 1,-1 0-1,6-1 1,-5 0 13,32-5 54,64-2 1,750-1 503,-435-13-145,137-3 1293,-59 37-604,-1 1-693,568-63 58,-76-6 40,-636 45-507,491-27 489,-837 38-628,-1 0 0,0 0 0,0-1 0,1 1 1,-1 0-1,0 0 0,0 0 0,1 1 0,-1-1 0,0 0 0,0 0 0,1 1 1,-1-1-1,0 1 0,0-1 0,0 1 0,0-1 0,1 1 0,-1 0 1,0-1-1,0 1 0,0 0 0,-1 0 0,1 0 0,0 0 0,0 0 1,0 0-1,-1 0 0,1 0 0,0 0 0,-1 0 0,1 0 0,-1 1 1,1-1-1,-1 0 0,0 0 0,0 0 0,1 3 0,3 17-4876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0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1 126 16528,'0'0'3790,"10"-10"-731,-1 2-2507,0 1 0,0-1 0,1 1 0,0 1 0,0 0 0,0 0 0,1 1 0,0 1 0,0-1 1,0 2-1,22-5 0,1 3 182,0 2 0,48 1 0,-69 3-776,0 0 0,0 0 0,0 1 0,0 1 0,0 0 0,0 1 1,0 0-1,-1 1 0,14 7 0,-24-10-12,1-1 1,0 1-1,0 0 0,-1 0 1,1 0-1,-1 0 1,1 0-1,-1 1 0,0-1 1,0 1-1,0-1 1,0 1-1,-1 0 0,1 0 1,-1-1-1,0 1 1,2 4-1,-3-4 41,0 0 1,1 0-1,-1 0 0,-1 0 1,1-1-1,0 1 1,-1 0-1,1 0 0,-1-1 1,0 1-1,0 0 0,0-1 1,0 1-1,-1-1 0,1 1 1,-2 1-1,-4 6 106,-1-1-1,0-1 1,-1 0 0,1 0 0,-1-1-1,-1 0 1,-19 12 0,5-7-120,0 0-1,-1-2 1,0 0-1,0-2 1,-1-1-1,-41 6 1,105-28-10025,-26 9 5829,17-9-8557</inkml:trace>
  <inkml:trace contextRef="#ctx0" brushRef="#br0" timeOffset="1">785 1 12043,'0'0'16085,"-9"1"-15210,1 2-768,0-1-1,0 2 1,0-1-1,1 1 0,-1 0 1,1 1-1,0 0 0,0 0 1,1 0-1,0 1 1,0 0-1,-8 9 0,-16 21 632,-24 38-1,50-69-653,1 0-45,-14 19 241,-25 47 0,38-63-260,1 0 1,-1 1-1,2-1 0,-1 1 0,1-1 1,0 1-1,1 0 0,0-1 0,1 1 1,0 14-1,0-20-54,1 0-1,0 0 1,0 0-1,0-1 1,0 1-1,1 0 1,-1-1-1,1 1 1,0-1-1,-1 1 0,1-1 1,0 0-1,0 1 1,1-1-1,-1 0 1,0-1-1,1 1 1,-1 0-1,1-1 1,-1 1-1,1-1 1,0 0-1,0 0 1,-1 0-1,1 0 1,0 0-1,0-1 1,4 1-1,11 2-685,1-1 0,-1-1 0,26-1 0,-37 0 362,32-4-5124,-4-8-2318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0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18161,'0'0'13912,"2"9"-13298,-1-2-609,0-1 0,-1 1 0,0-1 0,0 1 0,0-1 0,-1 1 0,0-1 0,0 0 0,-1 1 0,1-1 0,-1 0 0,-1 0 0,1 0 0,-1 0 0,-6 8 0,-5 11-5,8-16 0,0 0 0,1 1 0,0 0 0,0-1 0,1 2 0,1-1 0,0 0 0,0 1 0,-2 20 0,5-30 0,1 0 0,-1 1 0,1-1 0,0 0 0,-1 0 0,1 1 0,0-1 0,0 0 0,0 0 0,0 0 0,0 0 0,0 0 0,0 0 0,1 0 0,-1 0 0,0-1 0,0 1 0,1 0 0,-1-1 0,0 1 0,1-1 0,-1 1 0,1-1 0,-1 0 0,1 0 0,-1 1 0,0-1 0,1 0 0,-1 0 0,1-1 0,-1 1 0,3-1 0,5 1 0,0 0 0,0-1 0,0 0 0,13-4 0,20-16-2440,-36 17 1365,0-1-1,0 1 0,-1-1 1,1 0-1,-1-1 0,-1 1 1,9-12-1,-2-7-7546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0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34 149 15951,'0'0'8168,"-34"64"-5253,34-43-1474,0-4-480,3-2-641,7 3-256,5-2-1345,-1-4-2595,-1 0-1537,-1-6-1826</inkml:trace>
  <inkml:trace contextRef="#ctx0" brushRef="#br0" timeOffset="1">228 1 17681,'0'0'7271,"9"0"-5547,-5-1-1583,0 1 1,0 1-1,0-1 0,0 0 1,0 1-1,0 0 1,0 0-1,-1 0 0,1 0 1,0 1-1,-1-1 1,1 1-1,-1 0 0,1 0 1,-1 1-1,0-1 1,0 1-1,0-1 0,0 1 1,0 0-1,-1 0 0,1 0 1,-1 0-1,0 1 1,0-1-1,0 0 0,0 1 1,-1 0-1,1-1 1,-1 1-1,0 0 0,0 0 1,0 0-1,0 6 1,-1 3-88,0-1 0,-1 1 1,-1 0-1,0 0 1,0-1-1,-1 1 0,-1-1 1,0 0-1,-1 0 1,0 0-1,-1-1 1,0 0-1,-1 0 0,0 0 1,-9 10-1,-10 10-927,-1 0 0,-2-2 0,-46 37 0,32-34-3141,7-10-3070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3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32 17264,'-2'1'4613,"19"-1"-2307,13 0-769,9 0 65,8-2-737,5-6-577,2 0-224,1 1-32,-6 1 0,-9 5-32,-9 1-224,-11 0-961,-14 4-1378,-6 6-1665,-17-2-2690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3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19026,'0'0'4100,"71"-1"-1474,-27-5-832,7-2-417,1 0-960,-1 3-385,-3-3-1410,-5-1-2850,-4-9-5797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4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15471,'0'0'13057,"7"8"-12032,-4-5-972,-1 0-1,1 1 1,0-1-1,-1 1 1,0-1-1,0 1 1,0 0 0,0 0-1,-1 0 1,1 0-1,-1 0 1,0 0-1,0 0 1,-1 0-1,1 0 1,-1 1-1,0-1 1,0 0-1,0 0 1,-1 1-1,1-1 1,-1 0-1,0 0 1,-3 8 0,-7 19 17,7-23-59,0 1 1,1-1 0,0 1-1,1 0 1,0 0-1,0 0 1,1 0-1,0 0 1,1 0-1,1 16 1,0-23 11,1-1 0,0-1 0,0 1 0,0 0 0,0 0 0,0-1 0,0 1 0,0-1 0,0 1 0,0-1 1,0 0-1,0 0 0,0 0 0,0 0 0,0 0 0,0 0 0,3-2 0,2 2 85,5-1-56,-1-1-1,1 0 0,-1 0 0,0-2 1,0 1-1,0-1 0,0-1 1,16-9-1,8-10-2204,-8-3-3459,-14 6-1568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4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 21012,'0'0'5573,"-26"70"-3427,22-38-1121,1 3-128,3-3-385,0 2-383,0-5-97,9-2-577,5-2-864,-5-3-1794,0-6-1346,-2-5-3202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4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25016,'0'0'7399,"64"-21"-20468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5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0 392 18866,'0'0'5749,"9"-4"-3496,41-27-799,90-72 0,-116 82-1230,0 0 1,-2-1-1,-1-2 1,-1 0-1,28-44 1,-44 62-202,0 0 0,-1 0 0,0 0 0,-1-1 0,1 1 0,-1-1-1,0 1 1,-1-1 0,2-10 0,-3 17-26,0 1 0,0-1 0,0 0 0,0 0 0,0 0-1,0 1 1,-1-1 0,1 0 0,0 0 0,0 1 0,0-1 0,0 0 0,0 0-1,0 0 1,0 0 0,-1 1 0,1-1 0,0 0 0,0 0 0,0 0-1,-1 0 1,1 1 0,0-1 0,0 0 0,0 0 0,-1 0 0,1 0-1,0 0 1,0 0 0,0 0 0,-1 0 0,1 0 0,0 0 0,0 0-1,-1 0 1,1 0 0,0 0 0,0 0 0,-1 0 0,1 0 0,0 0 0,0 0-1,0 0 1,-1 0 0,1 0 0,0 0 0,0 0 0,-1-1 0,1 1-1,0 0 1,0 0 0,0 0 0,0 0 0,-1-1 0,1 1 0,0 0-1,0 0 1,0 0 0,0 0 0,0-1 0,0 1 0,-1 0 0,1 0-1,0-1 1,0 1 0,0 0 0,0 0 0,0 0 0,0-1 0,-13 17-45,3 3 55,0 0-1,2 1 0,0 0 0,1 0 1,-7 43-1,11-50-8,1 0 0,1 0 0,0 0 0,1 1 0,1-1 0,0 0 0,0 0 0,2 0 0,-1 0 0,10 25 0,-10-33-22,0-1 0,0 1 0,1-1 0,-1 1 0,1-1-1,0 0 1,1 0 0,-1-1 0,1 1 0,-1 0 0,1-1-1,0 0 1,1 0 0,-1 0 0,0-1 0,1 0 0,-1 1-1,1-1 1,6 1 0,36 1-6294,-43-6 1578,-4-8-1912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5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19474,'0'0'5510,"74"-5"-2019,-30-10-2018,11-2-191,0-4-578,6 2-480,-4 2-192,-3 3-384,-6 5-673,-6 4-1794,-10 5-2209,-10 0-2307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0:23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 8264,'0'0'4532,"11"0"-3987,111-7-32,188-34 0,-45 3-29,178 25 517,-45 4 219,-298-1-880,2 5 1,-1 4-1,195 25 0,-19 18 645,-222-37-1022,0-2 1,-1-2-1,62-8 1,-98 4-590,-1-1 1,1 0-1,-1-1 1,1-1-1,20-10 1,16-14-4036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6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0 16784,'-9'3'2600,"-8"5"-1415,-1 0 1,1 1-1,0 1 0,1 0 1,0 2-1,1 0 1,-19 18-1,28-25-1091,1 1 1,0-1-1,0 1 0,0 0 1,1 1-1,-1-1 1,1 1-1,1 0 0,0 0 1,0 0-1,0 0 0,1 0 1,0 1-1,0-1 0,1 1 1,0 0-1,0-1 1,1 1-1,0 0 0,0-1 1,1 1-1,2 11 0,-1-14-82,0-1 0,0 1 0,0-1 0,1 0 0,0 0 0,0-1 0,0 1 0,0 0 0,0-1 0,1 0 0,0 0 0,-1 0 0,1 0 0,0 0 0,1-1 0,-1 0-1,0 0 1,1 0 0,-1 0 0,1-1 0,0 0 0,-1 0 0,1 0 0,0 0 0,5-1 0,-2 2 12,0-2 1,0 1-1,0-1 1,0-1-1,0 1 1,0-1-1,0-1 1,0 0-1,0 0 1,0 0-1,-1-1 1,1 0-1,-1 0 1,9-6-1,-13 6 11,1 1 0,-1-1-1,0 0 1,0 0-1,0 0 1,-1 0 0,1-1-1,-1 1 1,0-1 0,0 1-1,0-1 1,0 0-1,-1 0 1,1 0 0,1-7-1,-3 9-20,0 0 1,0 0-1,0 0 0,-1 0 0,1 0 1,-1 0-1,1 1 0,-1-1 0,1 0 0,-1 0 1,0 0-1,0 0 0,0 1 0,0-1 1,0 0-1,0 1 0,0-1 0,-1 1 0,1 0 1,-1-1-1,1 1 0,-1 0 0,1 0 1,-1 0-1,0 0 0,1 0 0,-1 0 0,0 0 1,0 0-1,0 1 0,0-1 0,0 1 1,0-1-1,-2 1 0,-13-3-14,0 0 0,-1 1 0,-33 1 0,45 0 0,0 2 0,0-1 0,0 1 0,0 0 0,0 0 0,0 0 0,0 1 0,1 0 0,-1 0 0,0 0 0,1 1 0,0 0 0,-1 0 0,-6 6 0,11-8-49,0-1 1,1 0-1,-1 1 1,1-1-1,-1 1 1,1-1-1,-1 1 1,1 0-1,-1-1 1,1 1-1,0-1 1,-1 1-1,1 0 1,0-1-1,0 1 1,-1 0-1,1-1 1,0 1-1,0 0 1,0-1-1,0 1 1,0 0-1,0 0 1,0-1-1,0 1 1,0 0-1,0-1 1,0 1-1,0 0 1,0-1-1,1 1 1,-1 0-1,0-1 1,1 1-1,-1 0 1,0-1-1,1 1 1,-1-1-1,1 1 1,-1 0-1,1-1 1,-1 1-1,1-1 1,-1 0-1,1 1 1,-1-1-1,1 1 1,0-1-1,-1 0 1,1 1-1,0-1 1,-1 0-1,1 0 1,0 0-1,-1 0 1,1 1-1,0-1 1,0 0-1,-1 0 1,1 0-1,0 0 1,0-1-1,54 5-5790,-50-4 5072,38 0-5682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6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20211,'0'0'6406,"92"-23"-5541,-44 12-96,6-1-225,-3 3-384,1 3-160,-8 3-896,-10-1-2147,-9 3-2627,-10-2-5220</inkml:trace>
  <inkml:trace contextRef="#ctx0" brushRef="#br0" timeOffset="1">56 135 19506,'0'0'4869,"72"5"-2082,-13-5-1186,4-9-288,6 0-512,-4 0-641,-2 3-160,-9-2-1633,-6-1-2819,-5-5-4389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7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89 15791,'0'0'2247,"10"-9"-10,6-1-1522,0 1 0,0 0 0,1 0-1,0 2 1,1 0 0,0 2 0,0 0 0,0 0-1,37-3 1,-37 7-283,-6-1-235,0 0 1,0 1 0,1 1-1,-1 0 1,0 1 0,1 1-1,15 3 1,-27-5-198,0 0 0,1 1 0,-1-1 0,0 1 0,0 0 0,0-1 0,1 1-1,-1 0 1,0 0 0,0 0 0,0 0 0,0 0 0,0 0 0,0 0 0,-1 0 0,1 0 0,0 0 0,0 0 0,-1 0 0,1 1 0,-1-1 0,1 0 0,-1 0 0,0 1 0,1-1 0,-1 0 0,0 1-1,0-1 1,0 0 0,0 1 0,0-1 0,0 1 0,0-1 0,0 0 0,-1 1 0,1-1 0,-1 0 0,1 0 0,-1 1 0,1-1 0,-2 2 0,0 2-1,-1 1 1,-1-1 0,1 1-1,-1-1 1,0 0-1,0 0 1,-9 7 0,-20 13 85,0-1 0,-55 28 0,47-30-23,-57 43 0,96-64-61,1 0 0,-1 0 1,1 1-1,-1-1 0,1 0 0,-1 1 1,1 0-1,0-1 0,-1 1 1,1-1-1,0 1 0,0 0 1,0 0-1,0 2 0,1-4 0,0 1 1,0-1-1,0 1 0,0 0 0,0-1 0,1 1 0,-1-1 0,0 1 0,0-1 0,0 1 0,1-1 0,-1 1 0,0-1 0,1 1 0,-1-1 1,0 0-1,1 1 0,-1-1 0,1 1 0,-1-1 0,0 0 0,1 1 0,-1-1 0,1 0 0,-1 0 0,1 1 0,0-1 0,-1 0 0,1 0 0,0 0 1,8 2 18,0 0 1,0-1 0,0 0-1,14-1 1,-19 0-12,289-15 36,-170 0-8824,-108 11 1695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7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0 161 17200,'0'0'1858,"57"-10"160,-9-5 384,14-4-960,12-2 319,4 2-448,3 1-960,-4 2-257,-2 4-128,-11 4-1826,-13-1-1793,-15 3-2435,-11-2-4997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6:38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22 16848,'0'0'5637,"12"-2"-3245,21-5-996,1 2 0,-1 1 0,67 1 0,-99 3-1399,1 0 0,-1 0 1,0 0-1,0 0 0,0 0 0,1 0 1,-1 0-1,0 1 0,0-1 0,0 0 1,0 1-1,0-1 0,0 1 0,0-1 1,1 1-1,-1-1 0,-1 1 0,1 0 1,0 0-1,0-1 0,0 1 0,0 0 1,0 0-1,-1 0 0,1 0 0,0 0 1,-1 0-1,1 0 0,-1 0 0,1 0 1,-1 0-1,1 0 0,-1 0 0,0 1 1,0-1-1,1 0 0,-1 0 0,0 0 1,0 0-1,0 1 0,0-1 0,0 0 1,-1 0-1,1 0 0,0 0 0,-1 3 1,-1 0-19,0 1 0,0-1 0,-1 1 1,1-1-1,-1 0 0,0 0 1,0 0-1,-1-1 0,-6 7 1,-43 28 96,38-29-1,2 0-1,-1 1 0,1 0 1,-21 24-1,33-34-72,1 0 1,0 1-1,-1-1 1,1 0-1,0 1 0,-1-1 1,1 1-1,0-1 1,0 0-1,0 1 0,-1-1 1,1 1-1,0-1 1,0 0-1,0 1 0,0-1 1,0 1-1,0-1 1,0 1-1,0-1 0,0 1 1,0-1-1,0 1 1,0-1-1,0 1 0,0-1 1,0 0-1,0 1 1,0-1-1,1 1 0,-1-1 1,0 0-1,0 1 1,1-1-1,-1 1 1,0-1-1,1 0 0,-1 1 1,0-1-1,1 0 1,-1 1-1,0-1 0,1 0 1,-1 0-1,0 0 1,1 1-1,-1-1 0,1 0 1,-1 0-1,1 0 1,-1 0-1,1 0 0,-1 1 1,0-1-1,1 0 1,-1 0-1,1 0 0,-1 0 1,1-1-1,-1 1 1,1 0-1,42 1-159,-28-2-70,-3 2 63,1 0 1,-1 0-1,1 1 1,-1 1-1,0 0 1,0 0-1,14 7 1,-23-9 170,0 1 0,0-1 0,-1 1 0,1 0 0,0 0 0,-1 0 0,1 0 0,-1 0 0,0 1 1,0-1-1,0 0 0,0 1 0,0 0 0,0 0 0,-1-1 0,1 1 0,-1 0 0,0 0 0,0 0 0,0 0 0,0 1 0,-1-1 1,1 0-1,-1 0 0,0 0 0,0 1 0,0-1 0,0 0 0,0 0 0,-1 0 0,1 1 0,-1-1 0,-1 4 0,0-3 70,-1 1 0,1-1 0,0 0 0,-1 0 0,0 0 0,0 0 0,0-1 0,-1 1 0,1-1 0,-1 0 0,0 0 0,1 0 0,-1 0-1,-1-1 1,1 0 0,-6 3 0,-13 5 783,-42 13 0,60-22-706,-95 23 176,90-22-332,-1-1 0,0 0 0,1 0 0,-1-2 1,0 1-1,1-1 0,-17-4 0,26 5-120,-1-1 1,1 1-1,0-1 0,-1 0 1,1 1-1,0-1 1,-1 0-1,1 0 0,0 0 1,0 0-1,0 0 0,0 0 1,0 0-1,0-1 0,0 1 1,0 0-1,1-1 0,-1 1 1,0 0-1,0-2 1,-4-31-9625,4 7-9184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7:06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75 117 7335,'0'0'1308,"-10"0"534,-54 0 1975,64 0-3011,14 0 1281,194-2 1081,278-14-2455,576-22 3312,-707 40-2789,559-12-16,196-29-644,-991 32-562,0 6-1,0 5 0,124 20 1,-189-14-12,-25-4 22,2-1 0,43 2 0,-95-22-798,-20-14-5354,18 12-369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7:22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8552,'0'0'9935,"14"-2"-9503,553-79 4088,312 13-2821,-811 65-1665,0 3-1,0 3 1,104 18-1,-213-23 309,-51 2 1,1 1-297,-523 10-3,475 1-11,0 6 0,-187 48 0,386-68-21,639-83-6914,-599 76 4951,57-2-1968,-307 18 6083,1 6 1,0 7-1,-239 64 1,334-68-2016,-4 1-449,20-10-3598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8:04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20 178 6406,'-16'-4'8944,"12"-2"-3652,8-1-4954,1 6-159,1 0 0,-1 0 1,0 0-1,1 1 0,-1 0 0,0 0 1,1 0-1,7 2 0,3-1 108,11-1 177,424-13 2606,274-22-2228,-156 11-306,177 5-253,-500 8 701,-3 1-127,-185 5-88,-69-9-4260,1 1-4981,5-2-4613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0 522 9961,'0'0'9636,"8"-10"-8269,47-58-123,98-130 1124,-123 155-1015,-2-3 0,41-86 0,-55 108 1150,-12 42-1436,-12 43-665,-2-4-514,4 1 0,1 0 0,3 100-1,5-151-2290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47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18738,'0'0'8840,"66"-23"-7302,-22 23-770,3 0-544,7 4-159,-1 0-97,1-2 32,-2-2-961,-1 0-1762,-1 0-1601,-9-13-2338,-1-2-7528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2:24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56 122 9033,'0'0'1265,"-8"1"75,-28 2-481,24 0-269,13 2-272,11 3 13,46 8 133,1-2 0,1-3 0,0-3-1,61 1 1,-50-4-296,588 24 45,2-31 384,-619 2-499,452-18-26,924-152 0,-1413 169-17,23-5-21,-27 6 2,-1 0 1,1 0-1,-1 0 1,1 0-1,0 0 0,-1 0 1,1 0-1,-1 0 1,1 0-1,-1 0 0,1-1 1,-1 1-1,1 0 0,-1 0 1,1-1-1,-1 1 1,1 0-1,-1-1 0,1 1 1,-1-1-1,0 1 1,1 0-1,-1-1 0,0 1 1,1-1-1,-1 1 1,0-1-1,1 1 0,-1-1 1,0 0-1,-1 0 21,0 0-1,0 0 1,-1 0 0,1 1-1,0-1 1,0 0 0,-1 1-1,1-1 1,-1 1 0,1 0-1,-1-1 1,1 1 0,0 0-1,-1 0 1,1 0-1,-1 0 1,1 0 0,-3 1-1,-4-1 59,-34-2-100,19 1-1517,-1 0 1,-36-8-1,37 1-2961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47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20980,'0'0'3000,"8"0"-1414,72-2 494,99 2-904,-176 0-1182,-1 1 0,1-1-1,0 0 1,-1 1 0,1-1 0,-1 1 0,0 0 0,1 0-1,-1 0 1,0 0 0,1 0 0,-1 0 0,0 1 0,0-1-1,0 1 1,0-1 0,2 3 0,-3-2-5,0-1 0,-1 1 0,1-1 1,0 1-1,-1 0 0,1-1 0,-1 1 0,1 0 0,-1-1 1,0 1-1,0 0 0,0 0 0,0-1 0,0 1 0,0 0 1,0 0-1,0-1 0,-2 4 0,0 2 15,-1 0 0,0 0 0,-1 0 0,0-1 0,0 1 0,0-1 0,-1 0-1,0-1 1,-11 11 0,-140 117 546,88-79-5023,56-44-3108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0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11307,'0'0'12881,"0"-10"-11279,0 8-1560,0-3 213,0-1-1,1 1 1,0-1 0,0 1 0,0 0-1,3-8 1,-3 11-186,0 0 1,0 0-1,0 0 0,0 0 0,0 0 0,1 0 1,-1 1-1,1-1 0,-1 1 0,1-1 0,-1 1 1,1-1-1,0 1 0,0 0 0,0 0 0,0 0 1,0 0-1,0 0 0,0 1 0,0-1 0,0 0 1,0 1-1,0 0 0,1-1 0,1 1 1,-3 0-68,1 0 0,-1 0 1,0 1-1,1-1 1,-1 0-1,0 1 0,0-1 1,1 1-1,-1 0 1,0-1-1,0 1 0,0 0 1,0 0-1,0-1 1,0 1-1,0 0 1,0 0-1,0 0 0,0 0 1,0 0-1,-1 0 1,1 1-1,0-1 0,-1 0 1,1 0-1,-1 0 1,1 1-1,-1-1 1,0 0-1,0 1 0,1-1 1,-1 0-1,0 3 1,2 54-35,-3-46 8,-5 143-568,15-164 1088,3-8-5,-3-7-148,-1-1-1,-1 1 1,-1-1-1,-2-1 1,0 1-1,0-30 0,5-30 192,-7 88-564,0 1 0,1-1 1,-1 0-1,1 1 0,0-1 0,0-1 0,0 1 1,0 0-1,1-1 0,-1 1 0,6 2 0,3 0-259,0-1 0,0 0 1,0 0-1,0-1 0,1-1 0,0 0 0,19 0 0,-18-2-2140,0 0 0,0-1 0,23-4 0,-10-6-7992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0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16432,'0'0'7553,"9"-5"-5375,24-17-1137,-1-1 0,-2-2 0,0-1 0,39-45 0,-69 71-1045,1 0-1,-1 0 1,0-1-1,0 1 1,0 0-1,0 0 1,0 0-1,0 0 1,0 0-1,0-1 1,1 1-1,-1 0 1,0 0-1,0 0 1,0 0-1,0 0 1,0 0-1,1 0 1,-1 0-1,0-1 1,0 1-1,0 0 1,1 0-1,-1 0 1,0 0-1,0 0 1,0 0-1,0 0 1,1 0-1,-1 0 1,0 0-1,0 0 1,0 0-1,1 0 1,-1 0-1,0 1 1,0-1-1,0 0 1,0 0-1,1 0 1,-1 0-1,0 0 1,0 0-1,0 0 1,0 0-1,0 0 0,1 1 1,-1-1-1,0 0 1,0 0-1,0 0 1,0 0-1,0 1 1,0-1-1,0 0 1,0 0-1,0 0 1,0 0-1,1 1 1,-1-1-1,0 0 1,0 0-1,0 0 1,0 0-1,0 1 1,1 23-234,-5 28-994,0 1-2235,3-18-2974,1-20-2650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2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12204,'0'0'11595,"-12"6"-11008,-5 4-97,0 1-1,0 0 1,1 2 0,-16 15 0,26-23-342,0 1 1,1 0-1,-1 0 1,1 0-1,0 1 1,1 0-1,-1 0 1,1 0-1,1 0 1,-1 1-1,1 0 1,1-1-1,-1 1 1,-1 16-1,4-22-153,0-1 0,0 0 0,0 0 0,0 1-1,1-1 1,-1 0 0,1 0 0,-1 0 0,1 0 0,-1 0-1,1 0 1,0 1 0,-1-1 0,1-1 0,0 1 0,0 0-1,0 0 1,-1 0 0,1 0 0,0 0 0,0-1 0,0 1-1,1 0 1,-1-1 0,0 1 0,0-1 0,0 0 0,0 1 0,1-1-1,-1 0 1,2 1 0,45 2 150,-42-3-125,32 0-113,63-8-1,-87 5-1221,0 0 0,-1 0-1,1-1 1,18-9-1,-18 3-3606,-10-2-3197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2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15727,'0'0'8904,"73"23"-7879,-28-23-512,0-2-385,4-6-96,3-5-993,-3 2-2466,-9-3-2018,-3-2-3620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3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23126,'0'0'3363,"-62"62"-2786,48-30-481,2 4-64,6 1-96,3-2-833,3-3-192,0-2-481,3-7-736,3-1-1185,-6-9-2179,0-6-4131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3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17040,'0'0'2237,"10"-10"582,-5 4-2426,1 0 0,0 0 0,0 0 1,1 1-1,-1 0 0,1 0 0,1 1 1,-1 0-1,0 0 0,1 1 0,0-1 1,0 2-1,0-1 0,12-1 0,-2 2-46,-1 0-1,1 2 0,-1 0 0,29 4 0,-42-3-348,0 0 0,0 0 0,-1 0 0,1 0 0,0 0 0,-1 1 0,1 0-1,-1 0 1,0 0 0,1 0 0,-1 0 0,3 4 0,-4-4-18,-1 0 0,0 0 0,1 0-1,-1 0 1,0 0 0,0 1 0,0-1 0,0 0 0,0 1 0,-1-1 0,1 1 0,-1-1 0,0 1-1,1-1 1,-1 1 0,0-1 0,-1 1 0,1-1 0,0 1 0,-2 4 0,1-2 31,-1 0 0,0-1 0,0 1 0,-1 0-1,1-1 1,-1 1 0,0-1 0,0 0 0,0 0 0,-8 7 0,-48 39 317,14-13 729,43-36-995,0 1-1,1-1 1,-1 1 0,1-1-1,0 1 1,-1 0 0,1 0-1,0-1 1,0 1 0,0 0-1,0 0 1,0 0 0,0 0-1,1 0 1,-1 1-1,0 3 1,1-5-39,1 0-1,-1 0 1,0 0 0,1 0-1,-1 0 1,1 0 0,-1 0-1,1 0 1,0 0 0,-1 0-1,1 0 1,0 0 0,0 0-1,-1-1 1,1 1 0,0 0-1,0 0 1,0-1 0,0 1-1,0-1 1,0 1 0,0-1-1,1 1 1,10 3-54,1-1 1,-1 0-1,1-1 1,22 2-1,-3-1-479,26 12-1500,-21-5-1939,0-3-6742,-23-6-1422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3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19635,'0'0'8488,"-18"68"-8424,8-33-32,-1 5 32,5-4-32,5-3-96,1-6-32,4-4-897,14-12-1057,8-9-1506,2-2-2305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4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32 126 4516,'0'0'13923,"-7"-9"-13582,-17-30-159,24 38-143,0 0 1,0 0-1,-1-1 1,1 1-1,0 0 1,0 0-1,0 0 1,1-1-1,-1 1 1,0 0-1,0 0 1,1 0-1,-1-1 1,0 1-1,1 0 0,-1 0 1,1 0-1,0 0 1,-1 0-1,1 0 1,0 0-1,0 0 1,-1 0-1,1 0 1,0 0-1,0 1 1,0-1-1,2-1 1,31-18 2192,-30 18-1808,6-2 97,1 0-1,0 0 1,-1 1 0,1 0 0,1 1-1,-1 1 1,0-1 0,0 2 0,1-1 0,14 3-1,-22-2-482,0 0 0,0 1 0,0-1 1,0 1-1,0 0 0,0 0 0,0 0 0,0 1 0,-1 0 0,1-1 0,0 1 0,-1 0 0,1 1 0,-1-1 0,0 1 0,0-1 0,0 1 0,0 0 0,0 0 0,0 1 0,-1-1 0,0 0 0,0 1 0,0-1 0,0 1 1,0 0-1,-1 0 0,1 0 0,-1-1 0,1 8 0,-1-1 17,-1 0 0,0 0 1,0 0-1,-1 0 0,0 0 1,-1 0-1,0-1 0,-1 1 0,0-1 1,0 1-1,-1-1 0,0 0 1,-7 9-1,-7 11 19,-2-2 0,-35 39 0,9-12 67,46-54-143,0 0 1,-1 1-1,1-1 1,0 0-1,0 0 1,-1 1-1,1-1 1,0 0-1,0 0 1,0 1-1,0-1 1,-1 0-1,1 1 1,0-1-1,0 0 1,0 1-1,0-1 1,0 0-1,0 1 1,0-1-1,0 0 1,0 1-1,0-1 1,0 0-1,0 1 1,0-1-1,0 0 1,0 1-1,0-1 1,0 0-1,0 1 1,1-1-1,-1 0 1,0 1-1,0-1 1,0 0-1,0 0 1,1 1-1,-1-1 1,0 0-1,0 0 1,1 1-1,-1-1 1,0 0-1,1 0 1,-1 0-1,0 1 1,0-1-1,1 0 1,-1 0-1,0 0 1,1 0-1,-1 0 1,0 0-1,1 0 1,-1 0-1,0 0 1,1 0-1,-1 0 1,0 0-1,1 0 1,-1 0-1,0 0 1,1 0-1,0 0 1,30-2-64,-25 1 85,71-11-1721,129-39 0,-151 36-1170,30-10-4939,2-1-7426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5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20307,'0'0'9289,"93"-9"-8969,-39-2-256,5-2-128,-7 0-865,-6-1-1953,-5-1-962,-14 2-993,-13 1-4323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2:31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3413 683 6342,'0'-10'1586,"1"2"-1393,-1 0 1,0 0 0,0 1 0,-1-1 0,0 0-1,0 0 1,-1 1 0,0-1 0,0 0 0,-1 1 0,0 0-1,-6-11 1,-4 0 220,-2 1 0,0 0 0,-1 1 0,-1 1 0,0 0 0,-31-19 0,-123-65 708,88 60-1258,-1 4 0,-3 3-1,0 4 1,-94-17 0,-369-43-466,388 67 1180,-210-18 670,273 34-868,-176 16-1,216-4-275,-1 3 0,2 2 0,-1 3-1,-61 25 1,77-22-29,0 1 1,2 3-1,1 1 1,0 2-1,2 2 1,-37 34-1,36-25-62,2 3 0,2 1 0,2 1 0,2 2-1,1 2 1,2 0 0,3 2 0,1 1 0,3 0 0,2 2 0,-17 67 0,16-36 0,4 0 0,4 1 0,3 1 0,4 0 0,3 0 0,15 129-1,-7-164-121,2-1-1,2 0 0,2 0 0,2-1 0,2-1 0,2 0 0,2-2 0,47 76 1,-45-86 24,2-1 1,1-1-1,1-2 1,2 0-1,1-2 1,1-1 0,2-1-1,0-2 1,1-1-1,1-2 1,38 17 0,-1-9 88,0-3 0,1-3 1,1-3-1,1-4 0,115 10 1,381-14-309,-453-17 147,-1-5-1,-1-6 1,0-4 0,123-40-1,-145 31 247,-1-4 1,-1-5-1,-2-3 0,-2-4 1,98-69-1,-128 71 187,-1-2-1,-3-2 0,-2-3 1,-2-2-1,-3-2 1,-2-1-1,-2-3 1,52-99-1,-45 60 416,-5-1 1,-4-2-1,-4-2 1,43-209-1,-71 271-625,-1-1 0,-2 1 0,-2-1 0,-2 0 0,-8-78 0,5 105-97,-1 0 0,0 1 1,-1-1-1,-1 0 0,0 1 1,-1 0-1,-1 0 0,0 1 0,-1 0 1,0 0-1,-1 1 0,0 0 1,-1 0-1,0 1 0,-1 0 0,-1 1 1,1 0-1,-2 1 0,-16-10 0,3 6-386,-1 0 0,1 2 0,-2 1 0,0 1-1,-48-8 1,7 7-1916,-88-3 0,-17 10-2610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5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19442,'0'0'1068,"10"0"854,171 10 4237,-151-6-5849,0 2 0,34 10 0,-62-16-307,1 1-1,-1 0 1,0-1 0,1 1-1,-1 0 1,0 0-1,0 0 1,0 1 0,0-1-1,0 0 1,0 1-1,0 0 1,0-1-1,-1 1 1,1 0 0,-1 0-1,1 0 1,-1 0-1,0 0 1,1 0 0,-1 0-1,0 0 1,0 0-1,-1 1 1,1-1-1,0 4 1,-1-2 27,0 0-1,-1 0 1,1 0-1,-1-1 1,0 1-1,-1 0 1,1-1-1,0 1 1,-1-1-1,0 1 1,0-1-1,0 0 1,0 0-1,-1 0 1,1 0-1,-5 4 0,-126 115 651,39-49-6741,62-51-2379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5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1 251 17200,'0'0'3721,"9"-2"-1484,5 0-1586,-6 1-232,-1 0 1,1 0 0,0 0-1,0 1 1,13 1-1,-19 0-392,0-1 0,-1 0 0,1 1-1,0-1 1,0 1 0,-1 0 0,1 0 0,0 0-1,-1-1 1,1 2 0,-1-1 0,1 0-1,-1 0 1,0 0 0,1 1 0,-1-1-1,0 0 1,0 1 0,0-1 0,0 1 0,0-1-1,0 1 1,0 0 0,-1 0 0,1-1-1,-1 1 1,1 0 0,-1 0 0,1-1 0,-1 1-1,0 4 1,1-2 68,-1 0 0,1 1 0,-1-1 1,0 0-1,0 1 0,-1-1 0,1 1 0,-1-1 0,0 0 1,0 0-1,0 1 0,-1-1 0,0 0 0,1 0 0,-1 0 0,-3 4 1,7-41 2247,16-50-1606,15-164 0,-30 248-773,0 1 0,-1-1 0,1 1 0,-1 0 0,1 0 0,-1 0 0,1 0 0,-1 1 0,0-1 0,0 1 0,2 3 0,49 45-387,-44-45 50,1-1-1,0 0 0,1-1 0,-1 0 0,1 0 1,-1-1-1,1-1 0,13 2 0,32 0-3875,-1-4-3614,-21-1-3555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6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21012,'0'0'2381,"9"-6"-75,1-1-1861,0 0 1,0 1-1,0 0 0,1 1 1,0 0-1,0 1 1,0 0-1,1 0 0,-1 1 1,1 1-1,0 0 0,0 1 1,21 0-1,-31 1-445,-1 0 0,1 0 1,-1 0-1,1 1 0,-1-1 0,0 1 0,1-1 0,-1 1 0,0-1 1,1 1-1,-1 0 0,0-1 0,0 1 0,0 0 0,1 0 0,-1 0 1,0 0-1,0 0 0,0 0 0,-1 0 0,1 1 0,0-1 0,0 0 0,-1 0 1,1 1-1,0 0 0,0 2 3,-1-1 1,1 1 0,-1-1-1,0 0 1,0 1-1,0-1 1,0 1-1,-1-1 1,1 0-1,-3 7 1,0 0 26,-1 1 0,-1-1 1,0 0-1,0 0 0,-13 18 0,-51 44 139,-2 2-55,70-74-118,1 0-1,-1 1 0,1-1 0,0 0 0,-1 1 1,1-1-1,-1 1 0,1-1 0,0 1 1,0-1-1,-1 0 0,1 1 0,0-1 0,0 1 1,-1 0-1,1-1 0,0 1 0,0-1 1,0 1-1,0-1 0,0 1 0,0-1 0,0 1 1,0-1-1,0 1 0,0 0 0,0-1 0,0 1 1,1-1-1,-1 1 0,0-1 0,0 1 1,0-1-1,1 1 0,-1-1 0,0 1 0,1-1 1,-1 0-1,0 1 0,1-1 0,-1 1 1,0-1-1,1 0 0,-1 1 0,1-1 0,-1 0 1,1 1-1,-1-1 0,1 0 0,-1 0 1,1 0-1,-1 1 0,1-1 0,-1 0 0,1 0 1,0 0-1,-1 0 0,1 0 0,-1 0 1,1 0-1,-1 0 0,1 0 0,0-1 0,50 0-363,-37 0 167,19-2-1971,0-1 1,-1-2 0,43-12-1,-14-1-5622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6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6694,'0'0'3396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7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11 11531,'5'-2'2728,"-2"2"-2297,12-5 699,-13 3-556,-9 1 45,1 10-162,-27 18 9482,24-22-9727,7-3-2410,4 1 3540,1-3 1042,-6-5-1745,8 6-598,0 0-1,0-1 1,1 0 0,-1 0-1,0 0 1,7-2-1,-5 2 29,210-8-304,-189 4-1614,-16-4-1833,-7-4-5399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8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14 14286,'20'-13'4850,"-20"13"-4762,0 0 1,1 0-1,-1 0 0,0 0 1,0 0-1,1 0 0,-1 0 1,0 0-1,1 0 1,-1 0-1,0 0 0,1 0 1,-1 0-1,0 0 0,0 0 1,1 0-1,-1 1 0,0-1 1,0 0-1,1 0 0,-1 0 1,0 0-1,0 1 0,0-1 1,1 0-1,-1 0 0,0 1 1,0-1-1,0 0 0,0 0 1,0 1-1,1-1 1,-1 0-1,0 0 0,0 1 1,0-1-1,0 0 0,0 1 1,0 2 44,0 0 0,0 0 0,0 0 0,-1 1 0,1-1 0,-1 0 0,0 0 0,0 0 0,0 0 0,0 0 0,-4 5 0,-4 4 60,-1 1 0,0-2 0,-1 1 1,0-1-1,-1-1 0,0 0 1,-1-1-1,0 0 0,-24 11 0,-35 27 421,62-39-561,1 0 0,-1 0 1,1 1-1,-10 13 0,17-19-65,0 0-1,-1 1 0,2-1 1,-1 0-1,0 1 1,0-1-1,1 1 0,0 0 1,0-1-1,0 1 1,0 0-1,1 0 0,-1 0 1,1-1-1,0 1 0,0 0 1,0 0-1,2 4 1,-2-6 9,1-1 0,0 1 1,0-1-1,0 1 1,0-1-1,0 0 1,0 0-1,0 1 0,0-1 1,0 0-1,1 0 1,-1 0-1,0 0 0,1 0 1,-1 0-1,1-1 1,-1 1-1,1 0 0,-1-1 1,1 1-1,-1-1 1,1 0-1,3 1 1,44 3 82,-42-4-66,42 0-687,70-10-1,-8-7-6793,-65 7-60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9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20916,'0'0'4356,"-28"63"-2947,18-27-608,-3 4-545,3-3-192,6 3-64,3-6-384,0-5-705,1-3-673,0-9-1024,0-6-1378,-5-11-2755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9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18866,'0'0'2082,"12"-5"384,1 0-1638,0 0-1,0 1 0,0 1 1,1 0-1,23-2 1,-30 5-664,0 0 0,1 0 0,-1 0 0,0 1 0,0 0 1,0 0-1,0 1 0,-1 0 0,1 0 0,0 1 0,-1 0 1,1 0-1,-1 0 0,0 1 0,7 5 0,-10-7-171,-1-1-1,0 1 1,0 0 0,0 0-1,0 0 1,0 0-1,0 0 1,0 0-1,-1 1 1,1-1 0,-1 0-1,0 1 1,1-1-1,-1 1 1,0 0-1,-1-1 1,1 1 0,0 0-1,-1 0 1,1-1-1,-1 1 1,0 0-1,0 0 1,0 0-1,0-1 1,-2 5 0,1-3 3,-2 1 0,1-1 1,-1 1-1,1-1 1,-1 0-1,0 0 1,0 0-1,-1 0 0,1-1 1,-1 1-1,0-1 1,0 0-1,-7 4 0,-33 17 133,35-20 74,0 0 0,0 1 0,1 0 0,-1 0-1,1 1 1,0 0 0,0 1 0,-12 13-1,20-19-200,-1-1 0,1 1 0,0-1-1,-1 1 1,1-1 0,0 1 0,-1-1-1,1 1 1,0-1 0,0 1-1,0 0 1,-1-1 0,1 1 0,0-1-1,0 1 1,0 0 0,0-1 0,0 1-1,0 0 1,0-1 0,0 1 0,1-1-1,-1 1 1,0 0 0,0-1 0,0 1-1,1-1 1,-1 1 0,0-1 0,0 1-1,1 0 1,21 8 15,33-5-30,-49-5 12,71 3-6568,0 0-4783,-65-2-868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59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18802,'0'0'8584,"-46"62"-7559,32-28-224,1 3-353,5 3-288,1-5-128,5-2-32,2-6-160,0-5-673,1-9-416,11-11-32,5-2 320,-1-9-1153,0-13-2178,-4-7-3395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0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16976,'0'0'4292,"-21"74"-1345,21-48-481,0-3-608,0-4-897,14 0-737,6-6-416,0-8-1858,0-5-3139,-5-1-7271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5:07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112 158 9865,'-11'-5'2787,"-89"-39"-785,135 41-3219,291-14 1716,461 36 0,478 9 169,-783-30-332,42 16 632,42 0-751,911-79 494,-1289 52-616,656-56 647,-691 55 342,-139 13-989,-22 1-2716,-5 0-2802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0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22421,'0'0'545,"-40"77"255,27-36 322,13-2-802,0-4-160,17-5-352,15-6-1474,0-2-1761,-4-3-3748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44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232 181 10730,'21'-58'8632,"-18"48"-7383,-1-1 0,-1 0 1,0 0-1,0 0 0,-1 0 0,-3-16 1,4 25-1198,-1 1 1,0 0 0,0 0 0,0 0-1,0 0 1,0 0 0,0 0 0,-1 0-1,1 0 1,0 0 0,-1 0 0,1 0-1,0 0 1,-1 0 0,1 0-1,-1 0 1,0 0 0,1 0 0,-1 0-1,0 0 1,1 0 0,-1 1 0,0-1-1,0 0 1,0 1 0,0-1 0,1 0-1,-1 1 1,0-1 0,0 1 0,0 0-1,0-1 1,0 1 0,-1 0 0,1-1-1,0 1 1,0 0 0,0 0 0,0 0-1,0 0 1,0 0 0,0 0 0,0 0-1,0 1 1,0-1 0,0 0 0,0 0-1,-2 1 1,0 1-18,-1 0-1,0 0 1,1 0 0,0 1-1,-1-1 1,1 1 0,0 0-1,0 0 1,0 0-1,1 0 1,-4 5 0,-7 17 38,0 1 0,2 0 0,0 1 0,2 0 0,1 1-1,2 0 1,0 0 0,-1 30 0,0 39 370,8 100 1,0-83-327,-2-124-117,-1 0 0,0 1 0,-1-1 0,0 1 0,-5-11 0,-3-8 0,-10-31-24,13 40 2,1-1-1,0 1 1,2-1-1,0 0 1,1 0-1,-1-23 1,5 42-6,1 1 1,-1-1-1,1 1 1,-1-1 0,1 0-1,0 1 1,-1-1 0,1 1-1,-1 0 1,1-1 0,0 1-1,0 0 1,-1-1 0,1 1-1,0 0 1,0-1 0,-1 1-1,1 0 1,0 0 0,0 0-1,-1 0 1,1 0 0,0 0-1,0 0 1,1 0 0,30 0-1215,-23 1 477,99-2-12437,-70 0 5152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45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94 120 15310,'0'0'6689,"-1"-8"-4179,-1-25-706,2 33-1763,0-1 0,0 1 0,0-1 0,0 1 0,0-1 0,-1 1 0,1-1 0,0 1 1,-1-1-1,1 1 0,0-1 0,-1 1 0,1-1 0,0 1 0,-1-1 0,1 1 0,-1 0 0,1-1 0,-1 1 0,1 0 0,-1 0 0,1-1 1,-1 1-1,1 0 0,-1 0 0,1 0 0,-1-1 0,0 1 0,1 0 0,-1 0 0,1 0 0,-1 0 0,1 0 0,-1 0 0,0 0 0,1 0 1,-1 0-1,1 1 0,-1-1 0,1 0 0,-1 0 0,1 0 0,-1 1 0,0-1 0,1 0 0,0 1 0,-1-1 0,1 0 0,-1 1 0,0 0 1,-21 16 196,17-13-127,1 1 1,0-1-1,0 1 0,0 0 1,1 0-1,0 0 1,0 0-1,0 1 0,0-1 1,1 1-1,0 0 0,0-1 1,1 1-1,-2 7 1,4-12-110,-1 0 0,0 0 1,1-1-1,-1 1 1,1 0-1,-1 0 0,1-1 1,-1 1-1,1 0 0,-1 0 1,1-1-1,0 1 1,0-1-1,-1 1 0,1-1 1,0 1-1,0-1 0,-1 1 1,1-1-1,0 1 0,0-1 1,0 0-1,0 0 1,0 1-1,0-1 0,-1 0 1,1 0-1,0 0 0,0 0 1,2 0-1,37 0 63,-28 0-43,2 0 49,42 0 382,108-13 0,-163 12-421,0 0 0,0 0 0,-1 0 0,1-1 0,0 1 0,0 0 0,0-1 0,-1 1 0,1 0 0,-1-1 0,1 1 0,-1-1 0,0 1 0,0-1 0,1 1 0,-1-1 0,0 1 0,0-1 0,0 1 0,-1-1 0,1 1 0,0-1 0,-1-2 0,-6-39 513,4 28-545,1 9 0,0 0 0,1-1 0,0 1 0,0 0 0,0 0 0,1-1 0,0 1 0,0-8 0,32 12 0,-6 3-520,-11-1-1354,0 0-1,0 0 1,0-1-1,18-5 1,1-4-10079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45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1 182 18321,'0'0'7010,"9"2"-5099,0-1-1630,0-1 0,0 1 1,0-1-1,0-1 0,0 0 0,0 0 1,0 0-1,0-1 0,0-1 0,0 0 1,-1 0-1,1 0 0,-1-1 1,0-1-1,14-8 0,-11 5-131,0 0 0,-1 0 0,17-17 1,-24 22-126,0 0 0,-1 0 0,1-1-1,-1 1 1,0-1 0,0 1 0,0-1 0,0 0 0,-1 0 0,1 1 0,-1-1 0,0 0 0,-1 0 0,1-1 0,0 1 0,-1-5 0,-1 7-25,1 1 0,-1-1 0,0 0 0,0 1 0,0-1 0,1 1 0,-2-1 0,1 1 0,0 0 0,0-1 0,0 1 0,-1 0 0,1 0 0,0 0 0,-1 0 0,1 0 0,-1 0 0,1 0 0,-1 1 0,0-1 0,1 0 0,-1 1 0,0-1 0,0 1 0,1 0 0,-1 0 0,0 0 0,0-1 0,1 2 0,-1-1 0,0 0 0,-2 1 0,-4-1 0,0 0 0,0 1 0,1 0 0,-1 0 0,1 1 0,-14 5 0,13-3 0,0 1 1,0 1-1,0-1 0,1 2 1,0-1-1,0 1 1,0 0-1,1 0 0,0 0 1,-8 14-1,11-15-1,0-1 0,0 0 0,0 1 0,0 0-1,1 0 1,0 0 0,0 0 0,1 0 0,0 0 0,0 0 0,0 0 0,0 0 0,1 1-1,0-1 1,1 0 0,0 0 0,1 9 0,-1-13-71,1 0 0,-1 0 0,1-1-1,-1 1 1,1 0 0,0-1 0,0 1 0,-1-1 0,1 0 0,0 0 0,0 1-1,0-1 1,0 0 0,1-1 0,-1 1 0,0 0 0,0-1 0,0 1 0,1-1-1,-1 0 1,0 1 0,1-1 0,-1 0 0,0 0 0,5-1 0,5 0-707,0 0 0,0-1 0,20-5 0,-11-1-1656,-1 0 1,-1-1 0,31-19-1,7-9-5562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46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0 17969,'0'0'1762,"-30"60"1761,-3-15-1249,-3 7-448,-3 0-96,4-2-385,4-7-705,9-7-544,9-8-63,5-9-66,7-6-383,1-9-673,0-26-8488,1-3 4580,1-9-4452</inkml:trace>
  <inkml:trace contextRef="#ctx0" brushRef="#br0" timeOffset="1">12 142 8808,'0'0'20500,"53"38"-19924,-26-23-416,7-1-96,4-1-512,4-2-1089,-1 1-1506,-2-5-1890,-3-1-1665,-1-5-4933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46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12 14798,'0'0'8515,"-9"-3"-5729,4 1-2626,1 1 0,-1-1 0,0 1-1,1 0 1,-1 0 0,0 1-1,0-1 1,0 1 0,1 0 0,-1 1-1,0-1 1,0 1 0,0 0-1,1 0 1,-1 0 0,0 1 0,1-1-1,-1 1 1,1 0 0,0 1 0,0-1-1,0 1 1,0-1 0,-5 6-1,-24 31 542,32-37-694,0 0-1,0 0 0,-1-1 1,2 1-1,-1 0 1,0 0-1,0 0 1,1 0-1,-1 0 1,1 0-1,-1 0 0,1 0 1,0 0-1,0 1 1,0-1-1,0 0 1,0 0-1,0 0 0,1 0 1,-1 0-1,1 0 1,1 2-1,-1-2-24,0-1 1,1 0-1,0 0 0,-1-1 0,1 1 0,0 0 0,-1 0 0,1-1 1,0 1-1,0-1 0,0 0 0,0 1 0,-1-1 0,1 0 0,0 0 1,0 0-1,0 0 0,0-1 0,2 0 0,39-7-265,-31 1 221,0 0-1,0 0 1,-1-1 0,0-1 0,0 0 0,-1 0 0,0-1 0,0 0 0,-1-1-1,10-16 1,-35 84 201,15-55-115,0 0-1,1 0 0,-1 0 1,0 0-1,1-1 0,0 1 1,-1 0-1,1 0 1,0 0-1,0 0 0,0 0 1,0 0-1,1 0 1,-1 0-1,0 0 0,1-1 1,-1 1-1,1 0 0,0 0 1,0 0-1,0-1 1,0 1-1,0 0 0,0-1 1,0 1-1,0-1 1,0 1-1,1-1 0,-1 0 1,1 1-1,-1-1 1,1 0-1,2 1 0,2 0 24,0 0 0,0-1 0,1 0 0,-1-1 0,0 1 0,1-1 0,-1 0 0,0-1 0,11-1 0,-4-1-18,1-1-1,-1 0 1,0-1-1,-1 0 0,1-1 1,15-11-1,-15 10-12,-1 0 0,1 1 0,1 0-1,-1 1 1,17-4 0,-29 9-7,0 0-1,-1 1 1,1-1-1,-1 0 1,1 1-1,-1-1 1,0 1-1,1-1 1,-1 0 0,1 1-1,-1-1 1,0 1-1,1-1 1,-1 1-1,0 0 1,0-1 0,1 1-1,-1-1 1,0 1-1,0-1 1,0 1-1,0 0 1,0-1-1,0 1 1,0 0 0,0-1-1,0 1 1,0-1-1,0 1 1,0 0-1,0-1 1,0 1 0,-1-1-1,1 1 1,-1 0-1,-4 35 525,3-27-376,1-8-152,1 1 0,0-1 0,0 0 0,0 1 0,-1-1 0,1 0 0,0 1 0,1-1 0,-1 0 0,0 0 0,0 1 0,1-1-1,-1 0 1,0 0 0,1 1 0,-1-1 0,1 0 0,0 0 0,-1 0 0,1 0 0,0 0 0,0 0 0,-1 0 0,1 0 0,2 2 0,-1-3 3,0 1 1,0 0 0,0-1 0,0 1 0,0-1-1,0 0 1,0 1 0,1-1 0,-1 0 0,0 0-1,0-1 1,0 1 0,0 0 0,3-1-1,12-4 38,-1-1-1,0-1 1,20-10-1,-20 9-33,-7 4-12,-6 2 0,1 0 0,-1 1 0,1-1 0,-1 1 0,1 0 0,0 0 0,7-1 0,-10 3 0,-1 0 0,1 0 0,0 0 0,-1 0 0,0 0 0,1-1 0,-1 1 0,0 0 0,1 0 0,-1 0 0,0 0 0,0 0 0,0 1 0,0-1 0,0 0 0,0 0 0,0 0 0,0 0 0,-1 1 0,2 11 0,5-12 0,0 1 0,-1-1 0,1 0 0,0-1 0,0 1 0,0-1 0,-1 0 0,1 0 0,9-2 0,1 1 0,-1 1-1374,19-1-10705,-24-3-4160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47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65 13068,'0'0'14702,"-1"14"-13458,-6 41-162,-13 54 0,9-57-616,2 0-1,-3 73 1,12-124-465,0-1 1,0 0-1,0 0 1,0 0-1,0 1 1,0-1-1,0 0 1,0 0-1,0 0 1,0 1-1,0-1 1,0 0-1,0 0 1,0 0-1,0 1 1,0-1-1,0 0 1,0 0-1,0 0 1,0 1-1,1-1 1,-1 0-1,0 0 0,0 0 1,0 1-1,0-1 1,0 0-1,1 0 1,-1 0-1,0 0 1,0 0-1,0 0 1,0 1-1,1-1 1,-1 0-1,0 0 1,0 0-1,0 0 1,1 0-1,-1 0 1,0 0-1,0 0 1,0 0-1,1 0 1,-1 0-1,0 0 1,0 0-1,1 0 1,-1 0-1,0 0 1,0 0-1,0 0 1,1 0-1,-1 0 1,0 0-1,0-1 1,0 1-1,1 0 1,-1 0-1,0 0 0,0 0 1,0 0-1,0 0 1,0-1-1,1 1 1,-1 0-1,0 0 1,0 0-1,0-1 1,13-13 86,6-23-84,-1-1 0,21-67-1,-29 75-11,0-1-1,2 2 1,2-1-1,0 2 1,2 0-1,24-33 1,-35 56-53,0 0 0,0 0 0,1 0 0,-1 0 0,8-3 0,-11 6 26,0 1 0,0 0 1,1 0-1,-1 0 0,0 0 0,0 0 0,1 0 0,-1 0 1,0 1-1,1-1 0,-1 1 0,1 0 0,-1 0 0,1 0 1,-1 0-1,0 0 0,6 1 0,-7 0 30,0 0 1,0 0-1,0 0 0,0 0 0,0 0 1,0 1-1,0-1 0,0 0 0,-1 0 1,1 1-1,0-1 0,-1 0 0,1 1 1,-1-1-1,1 0 0,-1 1 0,0-1 1,0 1-1,1-1 0,-1 1 1,0-1-1,0 1 0,0-1 0,-1 1 1,1-1-1,-1 2 0,-10 41 272,4-33-201,0 0 0,-1 0 0,0-1-1,-1 0 1,0-1 0,-1 0 0,-11 9 0,14-13-37,1 0 0,-1 0 0,0 0-1,-1-1 1,1 0 0,-1 0 0,1-1 0,-1 0 0,0-1-1,-1 0 1,1 0 0,-10 1 0,18-3-38,0 0 0,-1 0 1,1 0-1,0-1 0,-1 1 0,1 0 0,0 0 1,-1 0-1,1-1 0,0 1 0,0 0 0,-1 0 1,1 0-1,0-1 0,0 1 0,-1 0 0,1-1 1,0 1-1,0 0 0,0-1 0,0 1 0,-1 0 1,1 0-1,0-1 0,0 1 0,0-1 0,0 1 1,0 0-1,0-1 0,0 1 0,0 0 1,0-1-1,0 1 0,0 0 0,0-1 0,0 1 1,0 0-1,0-1 0,0 1 0,1 0 0,-1-1 1,0 1-1,0-1 0,8-17-1835,34-29-8817,-10 16 1356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47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0 10025,'0'0'20852,"-36"69"-19474,19-26-866,-1 3-512,3 0 0,1-2 0,10-7 0,1-3 0,3-9 0,0-3 0,0-8-865,4-6-1185,4-8-1825,1 0-1090,-2-13-2114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48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16848,'0'0'5573,"10"6"-3149,-2-2-2102,1 0 0,0 0 0,0-1 1,1 0-1,-1-1 0,1 0 0,-1 0 0,1-1 0,-1 0 1,1-1-1,0 0 0,0 0 0,-1-1 0,1-1 0,-1 1 1,1-1-1,-1-1 0,1 0 0,11-6 0,-18 8-260,0 0-1,-1-1 1,1 0 0,-1 1-1,1-1 1,-1 0 0,0 0-1,1 0 1,-1 0-1,0-1 1,-1 1 0,1-1-1,0 1 1,-1-1-1,1 0 1,-1 1 0,0-1-1,0 0 1,0 0 0,0 0-1,0 0 1,-1 0-1,1-3 1,-2 5-62,0-1 0,1 1 0,-1 0 0,0 0 0,0 0 0,0 1 0,-1-1 0,1 0 0,0 0 0,0 0 0,0 1 0,-1-1 0,1 1 0,0-1 0,-1 1 0,1-1 0,0 1 0,-1 0 0,1-1 0,0 1 0,-1 0 0,1 0 0,-1 0 0,1 0 0,0 1 0,-1-1 0,-2 1 0,-42 7 0,35-4 0,0 1 0,1 1 0,0-1 0,0 2 0,0-1 0,1 2 0,0-1 0,0 1 0,1 0 0,0 1 0,0 0 0,1 0 0,0 1 0,1 0 0,0 0 0,1 0 0,0 1 0,-7 19 0,12-27 3,-1-1 1,1 0-1,0 0 0,0 0 0,0 1 1,0-1-1,0 0 0,0 0 1,1 0-1,-1 1 0,1-1 0,-1 0 1,1 0-1,0 0 0,0 0 1,0 0-1,0 0 0,0 0 0,1 0 1,-1-1-1,2 3 0,0-1 5,1 0 0,-1-1 0,1 0 0,0 1 0,0-1 0,0 0 0,0-1-1,0 1 1,0-1 0,6 2 0,11 0-147,0 0-1,0-1 0,34-2 1,-42 0-108,49-5-4301,3-14-5921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49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18033,'0'0'10170,"8"13"-9081,-5-8-974,1 2-41,0-1 0,0 0 0,-1 1 0,0 0 1,0 0-1,-1 0 0,1 0 0,-2 0 0,1 1 0,-1-1 0,0 0 1,-1 1-1,0 13 0,-7 15 277,-2-1 1,-1 0 0,-25 56-1,4-12-17,26-56-461,17-33-1559,17-33-4081,-12 7-2310,-4-4-6049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17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3728 281 8040,'-94'-21'3182,"5"3"-2373,2-4 1,-112-43-1,117 34-773,0 4-1,-2 3 1,-1 4 0,0 4-1,-142-8 1,63 14 204,-1 7 0,1 8 0,0 7 1,0 7-1,1 7 0,2 7 0,1 7 1,-285 113-1,378-123-260,1 3-1,2 3 1,1 2 0,-80 65-1,102-69 15,2 2 0,1 2 0,2 1 0,2 2 0,1 2 0,-48 83 0,56-80-10,2 1 0,2 0 0,2 2 0,3 0 0,1 2 0,3-1 0,2 1 0,2 1 0,2 0 0,3 0 0,5 83 0,1-106-6,1 0 1,2-1 0,1 0 0,1 0 0,1 0-1,1-1 1,2-1 0,18 32 0,-9-25 20,1-1 1,2-1 0,1-1 0,1-1-1,47 41 1,-22-30 5,1-2 1,2-2-1,1-3 1,2-2-1,1-3 0,2-2 1,75 22-1,-43-23-11,1-5 0,1-3 0,127 6 0,288-15-307,-408-9 266,191-5 0,-1-14 1,403-78 0,-497 57 77,-1-9-1,-3-9 1,224-100 0,-142 16 135,-238 120-57,0-2 0,-1-2-1,-2-1 1,59-62 0,-76 69-82,-2 0 1,-1-1-1,-1 0 1,-1-1 0,0 0-1,-2-1 1,-1 0 0,-1-1-1,6-30 1,-5 7 26,-1-1-1,-3 0 1,-3-94 0,-5 108 33,-2 2 1,-1-1-1,-2 0 1,-1 1 0,-1 1-1,-2 0 1,-1 0-1,-2 1 1,-1 1-1,-22-32 1,7 16 148,-2 2 0,-2 2 1,-2 1-1,-2 2 0,-68-55 1,71 68-195,-2 1-1,-1 1 1,0 3 0,-2 1 0,0 2 0,-2 2-1,1 2 1,-2 1 0,-79-11 0,38 14-883,0 4 1,0 4-1,-1 4 0,-106 16 1,-32 13-3239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49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77 5381,'0'0'17830,"10"5"-15305,-3-1-2196,1 0-1,-1-1 1,0 0 0,1 0-1,0-1 1,13 2-1,-18-4-306,-1 0 0,0 1 0,1-1 0,-1-1 0,1 1-1,-1 0 1,0-1 0,1 1 0,-1-1 0,0 0 0,0 0 0,1 0 0,-1 0-1,0 0 1,0 0 0,0 0 0,0-1 0,0 1 0,0-1 0,-1 1-1,1-1 1,0 0 0,-1 0 0,1 0 0,-1 0 0,0 0 0,0 0 0,0 0-1,0 0 1,0-1 0,0 1 0,1-4 0,-2 5-26,1-1-1,0 0 1,-1 1 0,1-1 0,-1 0 0,1 1-1,-1-1 1,0 0 0,0 0 0,0 0 0,0 1-1,0-1 1,0 0 0,0 0 0,-1 1 0,1-1-1,-1 0 1,1 1 0,-1-1 0,0 0 0,1 1-1,-1-1 1,0 1 0,0-1 0,0 1 0,0-1-1,0 1 1,-1 0 0,1 0 0,0-1 0,-1 1-1,1 0 1,-1 0 0,1 0 0,-1 0 0,1 1-1,-1-1 1,0 0 0,1 1 0,-3-1 0,0 0-3,0 0 0,0 1 0,0 0 0,1 0-1,-1 0 1,0 0 0,0 0 0,0 1 0,0 0 0,0-1 0,0 2 0,1-1 0,-1 0 0,0 1 0,1-1 0,0 1 0,-7 4 0,3 1 57,0 0 1,1 0-1,-1 1 0,1-1 0,1 1 1,-1 1-1,1-1 0,-5 13 1,7-15 34,0 1 1,1-1-1,0 1 1,0-1-1,0 1 1,1 0-1,0-1 1,0 1-1,1 0 1,0 0-1,0 0 1,2 13-1,0-18-67,-1 0 0,1 1 0,-1-1 1,1 0-1,0 0 0,0-1 0,0 1 0,0 0 0,0 0 0,0-1 0,0 1 0,1-1 1,-1 0-1,0 0 0,1 0 0,-1 0 0,1 0 0,-1 0 0,1-1 0,0 1 0,-1-1 1,1 0-1,0 0 0,-1 0 0,1 0 0,2-1 0,8 2 9,0-2 0,-1 0 0,1-1 1,15-3-1,-4-4 2,-1-1 0,0-1 0,0 0 0,-2-2 0,34-25 0,-8 6 21,-26 24 102,-21 8-141,0 1 1,1-1-1,-1 0 1,0 0-1,1 0 1,-1 0-1,0 1 1,1-1 0,-1 0-1,0 0 1,1 1-1,-1-1 1,0 0-1,0 1 1,1-1-1,-1 0 1,0 1-1,0-1 1,0 0-1,0 1 1,1-1-1,-1 0 1,0 1-1,0-1 1,0 1-1,0-1 1,0 0 0,0 1-1,0-1 1,0 1-1,0-1 1,-10 48 921,1-9-492,10-38-441,0 0 0,0 0 0,0-1 0,-1 1 0,1 0 0,0 0 0,0 0 0,0-1 0,1 1 0,-1-1 0,0 1 0,0-1 0,0 1 0,0-1 0,0 1 0,1-1 0,-1 0 0,0 0 0,0 0 0,1 0 0,-1 0 0,0 0 0,0 0 0,0 0 0,1 0 0,-1 0 0,2-1 0,38-5 0,-24-1 0,-1 0 0,0 0 0,0-1 0,-1-1 0,16-12 0,29-16 0,-60 36 0,0 1 0,1 0 0,-1-1 0,0 1 0,1 0 0,-1 0 0,1 0 0,-1-1 0,0 1 0,1 0 0,-1 0 0,1 0 0,-1 0 0,0 0 0,1 0 0,-1-1 0,1 1 0,-1 0 0,1 0 0,-1 0 0,1 1 0,-1-1 0,0 0 0,1 0 0,-1 0 0,1 0 0,-1 0 0,1 0 0,-1 1 0,0-1 0,1 0 0,-1 0 0,0 1 0,1-1 0,0 1 0,-1 17 0,-14 28 0,13-42 0,-2 4-585,0 0-1,1-1 1,0 1 0,-1 15-1,3-22 468,0 1-1,-1-1 0,1 0 1,0 0-1,0 0 1,0 1-1,1-1 0,-1 0 1,0 0-1,0 0 1,1 1-1,-1-1 0,0 0 1,1 0-1,-1 0 0,1 0 1,0 0-1,-1 0 1,1 0-1,0 0 0,-1 0 1,1 0-1,0 0 1,0 0-1,0-1 0,0 1 1,0 0-1,0-1 0,0 1 1,0-1-1,0 1 1,0-1-1,1 1 0,-1-1 1,0 0-1,0 1 1,0-1-1,0 0 0,3 0 1,-2 0-354,40-4-8009,-17-9 2235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50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0 16207,'0'0'10549,"-10"6"-8910,4-4-1502,-37 23 1233,41-23-1287,0-1-1,-1 1 0,1 0 0,0-1 0,1 1 1,-1 0-1,0 0 0,1 1 0,-1-1 1,1 0-1,-1 0 0,1 1 0,0-1 0,0 1 1,0-1-1,0 1 0,1-1 0,-2 6 0,3-7-120,0-1 0,-1 1 0,1-1 0,0 1 0,-1-1 0,1 1 0,0-1 0,-1 0 0,1 1 0,0-1-1,0 0 1,0 0 0,-1 0 0,1 0 0,0 1 0,0-1 0,0 0 0,-1 0 0,1 0 0,0-1 0,0 1-1,0 0 1,-1 0 0,1 0 0,0-1 0,0 1 0,0 0 0,-1-1 0,2 1 0,25-8-512,-26 7 544,0 1-1,0-1 1,1 1-1,-1-1 1,0 1 0,0 0-1,0 0 1,1-1-1,-1 1 1,0 0 0,0 0-1,0 0 1,1 1-1,-1-1 1,0 0-1,0 0 1,0 1 0,0-1-1,1 0 1,-1 1-1,0-1 1,0 1 0,0-1-1,0 1 1,0 0-1,0 0 1,0-1-1,0 1 1,0 0 0,-1 0-1,1 0 1,0 0-1,0 0 1,-1 0-1,1 0 1,-1 0 0,1 0-1,-1 0 1,1 0-1,-1 1 1,0-1 0,1 0-1,-1 0 1,0 2-1,2 9 18,-1-1 0,-1 0 0,0 1-1,-1 12 1,0-4 53,-2 24 389,-2 0-1,-1-1 0,-3 1 0,-1-1 1,-2-1-1,-23 53 0,33-90-452,0 0 0,-1 0 0,0-1 0,0 1 0,0-1 0,0 0 0,-1 0 0,0 0 0,1 0 0,-2-1 0,-4 5 0,7-7 0,1 0 0,-1-1 0,1 1 0,-1 0 0,1-1 0,-1 1 0,1 0 0,-1-1 0,0 0 0,1 1 0,-1-1 0,0 0 0,1 0 0,-1 0 0,0 0 0,1 0 0,-1-1 0,0 1 0,1 0 0,-1-1 0,1 1 0,-1-1 0,0 1 0,1-1 0,0 0 0,-1 0 0,1 0 0,-1 0 0,1 0 0,0 0 0,-1 0 0,1 0 0,0 0 0,0-1 0,0 1 0,0 0 0,0-1 0,-1-2 0,-3-4-242,0-1-1,1 0 1,0 0-1,0 0 1,1-1-1,0 1 1,1-1-1,0 0 1,1 0-1,-1 1 1,2-1 0,0 0-1,0 0 1,1 0-1,0 0 1,0 0-1,4-9 1,-1 4-366,1 1 0,1 0 0,0 0 0,1 0 1,0 1-1,1 0 0,1 0 0,0 1 0,0 0 0,16-14 1,18-14-5068,5-1-2776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50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32 21685,'0'0'3053,"-11"7"139,2-1-2833,1 0-1,0 1 1,0-1-1,1 1 1,0 1-1,0 0 1,1 0-1,0 0 1,0 1-1,1-1 1,0 1-1,-4 11 1,2 4-340,1 0 1,1 1 0,1-1-1,1 1 1,1 0-1,1-1 1,1 1-1,5 32 1,-5-57-22,0 1 0,0-1-1,0 1 1,0-1 0,0 0 0,0 1-1,0-1 1,0 0 0,0 1 0,0-1-1,0 0 1,0 1 0,0-1 0,0 0-1,1 1 1,-1-1 0,0 0 0,0 1-1,0-1 1,1 0 0,-1 0 0,0 1-1,0-1 1,1 0 0,-1 0 0,0 1 0,0-1-1,1 0 1,-1 0 0,0 0 0,1 0-1,-1 1 1,0-1 0,1 0 0,-1 0-1,0 0 1,1 0 0,-1 0 0,0 0-1,1 0 1,-1 0 0,1 0 0,-1 0-1,0 0 1,1 0 0,-1 0 0,0 0-1,1 0 1,-1-1 0,0 1 0,1 0 0,-1 0-1,0 0 1,1 0 0,-1-1 0,0 1-1,0 0 1,1-1 0,14-15-427,-9 1 55,-2-1 0,1 1-1,-2-1 1,0 0 0,-1 0-1,0 0 1,-2-31 0,3 49 485,0 0 0,0-1 0,0 1 1,1-1-1,-1 1 0,0-1 1,1 0-1,-1 0 0,1-1 0,-1 1 1,1-1-1,5 0 0,2 0-63,0 0-1,0-1 1,0-1 0,0 0-1,-1 0 1,1-1-1,0-1 1,-1 0 0,0 0-1,0-1 1,0 0-1,-1 0 1,13-11-1,-11 8-14,1-2 0,-2 0-1,0 0 1,0 0 0,-1-2 0,0 1-1,0-1 1,-2 0 0,12-24-1,-17 32-27,-1 1 0,0 0 0,1 0 0,-1 0 0,-1-1 0,1 1 0,0 0 0,-1-1 0,0 1 0,0 0 0,0-1 0,0 1 0,-1-7 0,0 9-4,1 0 0,0 1-1,-1-1 1,1 0-1,0 1 1,-1-1-1,1 0 1,-1 1 0,1-1-1,-1 1 1,1-1-1,-1 1 1,0-1 0,1 1-1,-1-1 1,0 1-1,1 0 1,-1-1-1,0 1 1,1 0 0,-1-1-1,0 1 1,-1 0-1,0 0 0,-1 0 1,1 0-1,-1 0 0,1 1 0,0-1 0,-1 1 0,1-1 0,0 1 0,-1 0 0,1 0 1,-3 1-1,-4 4 58,-1 0 1,1 0-1,0 1 1,0 1 0,1-1-1,0 1 1,1 1-1,-13 16 1,10-10 25,0-1 0,2 2-1,0-1 1,0 1 0,-5 18 0,11-28-84,0 0 0,0 0 0,1 0 0,0 0 0,0 1 0,1-1 0,0 0 0,0 0 0,0 0 0,1 1 0,1 5 0,-1-9 0,0-1 0,0 1 0,0-1 0,1 1 0,-1-1 0,1 1 0,-1-1 0,1 0 0,0 0 0,0 0 0,0 0 0,0 0 0,0-1 0,0 1 0,1 0 0,-1-1 0,1 0 0,-1 1 0,1-1 0,-1 0 0,1-1 0,0 1 0,-1 0 0,1-1 0,0 1 0,4-1 0,14 1-83,0-1 0,0-1 0,0-1 0,-1-1 0,1-1 0,-1 0 0,0-2 0,24-9 0,47-12-409,-66 25-711,-20 8-1767,-7 7-4243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52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89 322 4164,'0'0'12086,"6"-11"-9433,-4 8-2444,3-4 395,-1-1-1,-1 1 1,1 0 0,-1-1-1,0 0 1,-1 0 0,0 0-1,0 0 1,-1 0 0,1-13-1,-2 20-540,0 0-1,0 0 0,0 0 1,0 0-1,0 0 0,0 0 1,0 0-1,-1 0 0,1 0 0,0 0 1,-1 0-1,1 0 0,0 0 1,-1 0-1,0 0 0,1 1 1,-1-1-1,1 0 0,-1 0 1,0 1-1,1-1 0,-1 0 1,0 1-1,0-1 0,0 1 0,0-1 1,1 1-1,-1-1 0,0 1 1,0-1-1,0 1 0,0 0 1,0 0-1,0 0 0,0-1 1,0 1-1,0 0 0,0 0 1,0 0-1,0 0 0,0 1 0,0-1 1,0 0-1,0 0 0,0 1 1,0-1-1,0 0 0,0 1 1,0-1-1,1 1 0,-1-1 1,0 1-1,-1 0 0,-3 2-6,0-1 1,0 1-1,0 0 0,0 1 0,1-1 0,-1 1 0,1 0 1,-6 7-1,4-4 23,1 2 0,1-1 1,-1 0-1,1 1 0,1 0 1,0 0-1,0 0 0,0 0 1,1 1-1,1-1 0,0 1 0,0-1 1,1 14-1,0-21-75,0-1-1,0 1 1,0 0-1,1 0 1,-1 0 0,1-1-1,-1 1 1,1 0-1,0 0 1,0-1 0,-1 1-1,1 0 1,0-1-1,0 1 1,1-1 0,-1 0-1,0 1 1,0-1-1,1 0 1,-1 0 0,1 1-1,-1-1 1,3 0-1,0 1 6,-1 0 0,1-1 0,1 0 0,-1 0 0,0 0 0,0 0 0,0-1 0,0 0 0,1 0 0,3 0-1,2-1 9,0 0 0,0-1 0,0 0 0,0 0 0,-1-1 0,1-1 0,-1 1 0,11-7-1,-13 6 7,0-1-1,0 1 1,-1-1-1,0-1 0,0 1 1,0-1-1,-1 0 0,0 0 1,0-1-1,0 1 1,-1-1-1,0 0 0,0-1 1,-1 1-1,0 0 0,0-1 1,-1 0-1,0 0 1,0 0-1,-1 0 0,0 0 1,0 0-1,-1 0 1,0 0-1,-2-13 0,2 20-25,-1 0 0,1 0 0,0 1 0,-1-1 1,1 1-1,-1-1 0,1 0 0,-1 1 0,0-1 0,1 1 0,-1-1 0,1 1 0,-1 0 0,0-1 0,1 1 0,-1 0 0,0-1 0,0 1 0,1 0 0,-1 0 0,0 0 0,0-1 0,1 1 0,-1 0 0,0 0 0,0 0 0,1 0 1,-1 0-1,0 1 0,0-1 0,0 0 0,1 0 0,-1 0 0,0 1 0,1-1 0,-1 0 0,0 1 0,1-1 0,-1 0 0,0 1 0,1-1 0,-1 1 0,1-1 0,-1 1 0,0 0 0,1-1 0,0 1 0,-1-1 0,1 1 1,-1 0-1,1-1 0,0 1 0,-1 0 0,1 0 0,0 1 0,-1 0 0,0 0-1,0 0 1,0 1 0,0-1 0,1 0 0,-1 1 0,1-1 0,0 1-1,0-1 1,0 1 0,0-1 0,0 0 0,0 1 0,1-1 0,0 4-1,0-5 2,0 1 0,-1-1 0,1 0 0,0 0 0,0 0 0,0 0 0,0 0-1,0 0 1,0 0 0,0 0 0,0 0 0,0 0 0,0-1 0,1 1 0,-1 0 0,0-1-1,0 1 1,1-1 0,-1 1 0,2-1 0,2 1 3,0-1-1,0 0 1,0 0-1,-1 0 1,1-1 0,0 1-1,0-1 1,0-1 0,-1 1-1,1 0 1,-1-1-1,1 0 1,-1 0 0,7-5-1,6-5 52,-2-1-1,0 0 0,0-1 1,-2-1-1,1 0 0,-2-1 1,0 0-1,-1-1 0,-1-1 1,0 1-1,-2-1 0,11-31 1,-17 44-127,-5 11 29,-10 30 16,-16 55 85,14-25 77,4 1 1,3 0-1,3 0 1,2 1-1,11 103 1,-8-89-133,1-81 0,-1-1 0,0 1 0,0-1 0,0 1 0,0-1 0,0 1 0,0-1 0,0 1 0,0-1 0,0 1 0,0 0 0,0-1 0,0 1 0,0-1 0,0 1 0,0-1 0,0 1 0,-1-1 0,1 1 0,0-1 0,0 1 0,-1-1 0,1 0 0,0 1 0,-1-1 0,1 1 0,0-1 0,-1 0 0,1 1 0,-1-1 0,1 0 0,-1 1 0,1-1 0,-1 0 0,1 0 0,-1 1 0,1-1 0,-1 0 0,1 0 0,-1 0 0,1 0 0,-1 0 0,1 0 0,-1 0 0,1 0 0,-1 0 0,1 0 0,-1 0 0,1 0 0,-1 0 0,1 0 0,-1 0 0,1-1 0,-1 1 0,1 0 0,-1 0 0,1-1 0,-1 1 0,1 0 0,-1 0 0,1-1 0,0 1 0,-1-1 0,1 1 0,0 0 0,-1-1 0,1 1 0,0-1 0,-1 0 0,-27-31 0,18 10 0,0 1 0,1-2 0,2 1 0,0-1 0,1-1 0,2 1 0,0-1 0,1 0 0,2-42 0,1 62-17,0 1 0,0-1 0,1 0 0,0 0 0,-1 0 0,1 0 1,1 1-1,-1-1 0,1 0 0,-1 1 0,1-1 0,0 1 0,0 0 0,1 0 0,-1-1 0,0 1 0,1 1 0,0-1 1,0 0-1,0 1 0,0-1 0,0 1 0,1 0 0,-1 0 0,0 0 0,7-1 0,8-3-317,0 1 0,0 1 0,0 0 0,30-1-1,7-2-1098,9-8-4925,3-6-5215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54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8712,'14'-22'7607,"-14"22"-7486,0-1 1,0 1-1,0 0 0,0 0 1,0 0-1,1 0 0,-1 0 0,0-1 1,0 1-1,0 0 0,0 0 1,0 0-1,0 0 0,1 0 1,-1 0-1,0 0 0,0 0 0,0 0 1,0-1-1,0 1 0,1 0 1,-1 0-1,0 0 0,0 0 1,0 0-1,0 0 0,1 0 0,-1 0 1,0 0-1,0 0 0,0 0 1,0 0-1,0 0 0,1 0 1,-1 0-1,0 1 0,0-1 0,0 0 1,0 0-1,1 0 0,-1 0 1,0 0-1,0 0 0,0 0 0,0 0 1,0 0-1,0 1 0,0-1 1,1 0-1,-1 0 0,0 0 1,0 0-1,0 1 0,3 15 3874,-3 10-4055,0-24-116,-1 68 1687,-15 98-1,16-166-1485,-1 0 0,1 0 0,-1 1-1,1-1 1,0 0 0,0 0-1,0 1 1,0-1 0,0 0 0,0 0-1,1 0 1,-1 1 0,1-1 0,0 2-1,0-3-4,0-1 0,-1 0 0,1 0 0,0 0-1,-1-1 1,1 1 0,0 0 0,-1 0 0,1 0 0,-1 0-1,1-1 1,0 1 0,-1 0 0,1 0 0,-1-1 0,1 1-1,-1 0 1,1-1 0,-1 1 0,1-1 0,-1 1 0,1-1-1,-1 1 1,0-1 0,1 1 0,-1-1 0,0 1 0,1-1-1,-1 0 1,8-11 70,0 1-1,-2-1 1,8-17-1,-7 8-179,-2-2 0,0 1 0,-1 0 0,-1-1 0,-2 0 0,-1-38 0,0 59-59,6 22-97,-4-13 265,1 0-1,0 0 1,1-1-1,-1 0 1,1 1-1,1-2 0,-1 1 1,1 0-1,0-1 1,0 0-1,0 0 1,1 0-1,0-1 0,0 0 1,0 0-1,0 0 1,1-1-1,-1 0 1,11 3-1,-12-4 29,1-1 0,-1 1-1,1-2 1,0 1 0,-1 0 0,1-1 0,0 0-1,0-1 1,-1 1 0,1-1 0,0 0 0,-1-1-1,1 1 1,-1-1 0,0 0 0,1 0 0,-1-1-1,0 0 1,0 0 0,0 0 0,-1 0 0,1-1-1,-1 1 1,0-1 0,6-7 0,-5 4 53,1-1 0,-1 0-1,0 0 1,0-1 0,-1 0 0,6-17 0,-9 21-75,1 1 1,-1-1-1,0 0 1,0 1-1,-1-1 0,1 0 1,-1 1-1,0-1 0,0 0 1,-1 0-1,1 0 0,-1 1 1,0-1-1,-1 1 1,-2-10-1,3 13-27,0 0-1,1 0 1,-1 0 0,0 0 0,0 0-1,0 0 1,0 0 0,0 0 0,0 0 0,0 0-1,0 0 1,0 0 0,0 1 0,0-1-1,0 1 1,-1-1 0,1 1 0,0-1-1,0 1 1,-1-1 0,1 1 0,0 0-1,-1 0 1,1 0 0,0 0 0,-1 0-1,1 0 1,-1 0 0,1 0 0,0 0 0,0 1-1,-1-1 1,1 1 0,0-1 0,-1 1-1,1-1 1,0 1 0,0 0 0,0-1-1,0 1 1,0 0 0,0 0 0,0 0-1,0 0 1,0 0 0,-1 2 0,-5 3-12,0 1 0,1 0 1,0 1-1,1 0 1,-7 10-1,2 2 52,1 0 1,1 0-1,-9 31 1,14-39-22,1-1 1,0 1 0,0 0 0,1 0 0,0 0 0,1-1 0,1 1 0,2 12 0,-3-21-18,1-1 0,-1 0 0,1 1 0,0-1 0,0 0 0,0 1 0,0-1 0,1 0 0,-1 0 0,0 0 0,1 0 0,0 0 0,-1 0 0,1-1 0,0 1 0,0-1 0,0 1 0,0-1 0,0 1 0,4 0 0,-1 0 0,0 0 0,1 0 0,-1-1 0,1 0 0,-1 0 0,1 0 0,0-1 0,10 0 0,-3-1 0,0-1 0,0 0 0,0-1 0,0 0 0,0-1 0,-1-1 0,15-6 0,-13 3 0,0-1 0,0 0 0,-1-1 0,0-1 0,13-13 0,-21 18 0,0 1 0,-1-1 0,1 0 0,-1 0 0,0 0 0,-1-1 0,1 0 0,-1 1 0,0-1 0,-1 0 0,0 0 0,0-1 0,1-11 0,-3 18 0,0 0 0,1 0 0,-1 0 0,0 0 0,0 0 0,0 0 0,0 0 0,-1 0 0,1 0 0,0 0 0,0 0 0,-1 0 0,1 0 0,0 0 0,-1 0 0,1 0 0,-1 0 0,1 0 0,-1 0 0,0 1 0,1-1 0,-1 0 0,0 0 0,0 1 0,1-1 0,-1 0 0,0 1 0,0-1 0,0 1 0,0-1 0,0 1 0,0-1 0,0 1 0,0 0 0,0 0 0,0-1 0,0 1 0,0 0 0,0 0 0,0 0 0,0 0 0,0 0 0,-1 0 0,-1 1 0,0-1 0,-1 1 0,1-1 0,0 1 0,0 0 0,1 0 0,-1 1 0,0-1 0,0 0 0,0 1 0,1 0 0,-1-1 0,-3 4 0,3-1-35,0-1 0,0 0 0,0 1 0,1 0 1,-1-1-1,1 1 0,0 0 0,0 0 0,0 1 0,0-1 0,1 0 0,-1 0 0,1 1 1,1-1-1,-1 1 0,0-1 0,1 1 0,0 0 0,0-1 0,1 7 0,0-8-81,0 0-1,1 0 0,-1 0 1,1 0-1,-1 0 0,1 0 1,0 0-1,0 0 0,0-1 1,0 1-1,1-1 0,-1 0 1,0 0-1,1 0 0,0 0 1,0 0-1,-1 0 0,1 0 1,0-1-1,0 0 0,1 0 1,-1 0-1,0 0 0,0 0 1,0 0-1,1-1 0,-1 1 1,5-1-1,36 0-8851,6-6-9626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55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6 19058,'0'0'5819,"-11"-2"-3310,4 0-2323,1 1 0,-1 1 0,1 0 0,-1 0 0,0 0 0,1 0 0,-1 1 0,1 0-1,0 1 1,-1 0 0,1 0 0,0 0 0,0 0 0,0 1 0,0 0 0,0 0 0,1 1 0,-1 0 0,1 0 0,0 0 0,0 0 0,0 1 0,-5 8 0,8-11-191,0 0 0,0 0 1,0 0-1,0 1 1,1-1-1,-1 1 0,1-1 1,0 1-1,0 0 0,0 0 1,0-1-1,0 1 0,1 0 1,-1 0-1,1 0 0,-1 0 1,2 5-1,-1-7-15,1 1 0,0 0 0,0 0 0,0 0 0,0-1 0,0 1 0,0-1 0,0 1 0,1-1 0,-1 1 0,1-1 0,-1 0 0,1 1 0,-1-1 0,1 0 0,0 0 0,-1 0 0,1-1 0,0 1 0,0 0 0,0 0 0,0-1 0,0 0 1,0 1-1,2-1 0,16 4 3,1 1 0,-1 1 0,0 1 0,0 1 0,31 17 0,-49-24 9,-1 0-1,1-1 0,-1 1 1,1 0-1,-1 0 1,0 0-1,1 1 1,-1-1-1,0 0 1,0 0-1,0 1 1,0-1-1,0 1 0,0-1 1,-1 1-1,1-1 1,0 1-1,-1-1 1,1 1-1,-1-1 1,1 1-1,-1 0 1,0 0-1,0-1 0,0 1 1,0 0-1,0-1 1,0 1-1,0 0 1,0-1-1,-1 1 1,1 0-1,-1-1 0,1 1 1,-1-1-1,0 1 1,0-1-1,1 1 1,-1-1-1,0 1 1,0-1-1,0 0 1,-1 1-1,1-1 0,-3 2 1,-4 5 19,0-1 0,-1 1 1,0-2-1,-1 1 0,-14 6 0,21-11-13,-13 7 36,0 0-1,-1-1 1,-1-1 0,1 0-1,-1-1 1,0-1 0,-35 4-1,53-9-100,0 0 0,-1-1 0,1 1-1,0 0 1,0-1 0,-1 1 0,1-1-1,0 1 1,0-1 0,-1 1 0,1 0-1,0-1 1,0 1 0,0-1-1,0 1 1,0-1 0,0 1 0,-1-1-1,1 1 1,0-1 0,1 1 0,-1-1-1,0 1 1,0-1 0,0 1 0,0-1-1,0 1 1,0-1 0,1 1 0,-1 0-1,0-1 1,0 1 0,0-1-1,1 1 1,-1 0 0,0-1 0,1 1-1,-1 0 1,0-1 0,1 1 0,-1 0-1,1-1 1,-1 1 0,1 0 0,48-46-5552,-25 26 2968,28-25-3974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55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18257,'0'0'5173,"-10"9"-2941,-6 9-906,0 0 1,-25 38 0,34-45-1071,0 1 0,0 0 0,2 0 0,0 0-1,0 0 1,1 1 0,0 0 0,-2 16 0,5-22-251,-1 45 53,2-51-58,0 0 0,0 0 0,-1 0 0,1 0 0,1 0 0,-1 0 0,0 0 0,0 0 0,0 0 0,0 0 0,1-1 0,-1 1 0,1 0 0,-1 0 0,0 0 0,1 0 0,-1 0 0,1 0 0,0 0 0,-1-1 1,1 1-1,0 0 0,0-1 0,-1 1 0,1 0 0,0-1 0,0 1 0,0-1 0,0 1 0,-1-1 0,1 1 0,0-1 0,0 0 0,0 0 0,0 1 0,0-1 0,0 0 0,0 0 0,1 0 0,0-1-6,0 0 1,0 0-1,0 0 1,-1 0-1,1 0 1,0-1-1,-1 1 1,1 0-1,-1-1 1,1 0-1,-1 1 1,0-1-1,0 0 1,0 1-1,0-1 1,0 0-1,1-4 1,16-40-300,-14 35 175,-2 4 195,8-18-641,-6 24 192,-2 16 270,-3-9 112,1 1 0,1-1-1,-1 1 1,1-1 0,0 1-1,1-1 1,0 1 0,0-1-1,0 0 1,1 0 0,4 8-1,-5-11 25,0 0-1,0-1 0,1 0 0,-1 1 0,1-1 1,-1 0-1,1 0 0,0-1 0,0 1 0,0 0 0,0-1 1,0 0-1,0 0 0,0 0 0,0 0 0,0 0 1,1-1-1,-1 1 0,0-1 0,1 0 0,-1 0 1,0 0-1,0 0 0,1-1 0,3 0 0,-1-1 31,0 0 0,0 0-1,-1-1 1,1 1 0,0-1-1,-1 0 1,0-1 0,0 0-1,0 1 1,0-2 0,0 1-1,7-10 1,-5 6-40,0 0-1,-1 0 1,0-1-1,0 0 1,-1 0-1,7-19 1,-23 49-204,4-8 327,0 0 0,1 0-1,-7 20 1,12-29-99,0 0 0,0 0 1,0 1-1,0-1 0,1 0 0,0 0 1,-1 1-1,2-1 0,-1 1 0,0-1 1,3 7-1,-2-9-55,0-1 1,0 1-1,0-1 0,0 1 1,1-1-1,-1 1 0,1-1 0,-1 0 1,1 0-1,0 1 0,-1-1 1,1 0-1,0 0 0,0-1 1,-1 1-1,1 0 0,0-1 1,0 1-1,0-1 0,0 0 1,0 1-1,0-1 0,0 0 1,0 0-1,0 0 0,3-1 1,1 1-429,-1-1 0,1 1 0,-1-1 0,0-1 0,1 1 0,-1-1 0,0 0 0,10-5 0,36-27-9730,-22 10 2350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56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90 194 18193,'0'0'2557,"-10"8"566,5-5-2914,-4 4 691,-1 0-1,1 1 1,-13 12 0,20-17-729,-1-1 0,1 1 1,0-1-1,0 1 0,0 0 0,1 0 1,-1 0-1,1 0 0,-1 0 1,1 0-1,0 1 0,0-1 0,0 0 1,1 0-1,-1 1 0,1-1 0,0 1 1,0-1-1,0 0 0,1 5 1,0-6-173,0-1 1,0 1-1,0-1 1,1 1-1,-1-1 1,0 0-1,1 0 1,-1 0-1,1 0 1,-1 0-1,1 0 1,0 0-1,-1 0 1,1-1-1,0 1 1,0-1-1,0 1 1,-1-1 0,1 1-1,0-1 1,0 0-1,0 0 1,0 0-1,-1 0 1,1-1-1,2 1 1,3 0-33,1-1 1,-1 0-1,0 0 0,0 0 1,13-5-1,-8 0 13,-1-1 0,0 0-1,0-1 1,-1 0-1,0 0 1,0-1-1,-1-1 1,0 0 0,11-15-1,1-5-19,-1-2-1,17-36 1,-32 59-29,-1 0 0,0-1 1,-1 1-1,0 0 0,0-1 0,-1 0 1,2-12-1,-4 22 71,0-1 0,0 1 0,0 0 0,0 0 0,0 0 0,0-1 0,0 1 0,0 0 0,0-1 0,0 1 0,0 0-1,0 0 1,0-1 0,0 1 0,0 0 0,0 0 0,0-1 0,0 1 0,0 0 0,0 0 0,0 0 0,0-1 0,0 1 0,-1 0 0,1 0 0,0-1 0,0 1 0,0 0 0,0 0 0,-1 0 0,1 0 0,0-1 0,0 1 0,0 0 0,-1 0 0,1 0 0,0 0 0,0 0 0,-1 0-1,1 0 1,0 0 0,0-1 0,-1 1 0,1 0 0,-14 8 157,-10 16 144,14-11-184,1 0 0,0 1 0,1 0 0,1 1 0,0 0 0,1 0 0,0 0 0,1 1 0,1 0 0,1 0 0,0 0 0,1 0 0,1 0 0,0 1 0,1-1 0,3 23 0,-2-35-319,0 0 0,0 0 0,0 0 0,1 0-1,-1-1 1,1 1 0,0 0 0,0-1 0,3 4 0,-2-3-309,0-1 0,0 1 1,1-1-1,-1 0 0,1-1 1,0 1-1,0 0 0,0-1 0,0 0 1,0 0-1,0 0 0,1-1 1,-1 1-1,1-1 0,-1 0 1,1 0-1,-1-1 0,1 1 0,0-1 1,5 0-1,8-2-6249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49:57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4 237 19154,'0'0'9246,"8"5"-9182,26 16-37,-34-21-20,1 0 0,-1 1 0,0-1 0,1 0 0,-1 0 0,0 0-1,1 1 1,-1-1 0,1 0 0,-1 0 0,0 0 0,1 0 0,-1 0 0,0 0 0,1 0 0,-1 0 0,1 0 0,-1 0 0,0 0 0,1 0-1,-1 0 1,1 0 0,-1 0 0,0 0 0,1-1 0,-1 1 0,0 0 0,1 0 0,-1 0 0,0 0 0,1-1 0,-1 1 0,0 0 0,1-1-1,-1 1 1,0 0 0,0 0 0,1-1 0,-1 1 0,0 0 0,0-1 0,0 1 0,1 0 0,-1-1 0,0 1 0,0-1 0,0 1 0,0 0 0,0-1-1,0 1 1,0-1 0,0 1 0,0 0 0,0-1 0,0 0-4,0 0-1,0 0 1,0 1 0,0-1-1,-1 0 1,1 1-1,0-1 1,0 0 0,-1 1-1,1-1 1,0 0-1,-1 1 1,1-1 0,-1 0-1,1 1 1,0-1-1,-1 1 1,0-1 0,1 1-1,-1-1 1,1 1 0,-1 0-1,1-1 1,-1 1-1,0 0 1,1-1 0,-1 1-1,0 0 1,0 0-1,1-1 1,-1 1 0,0 0-1,1 0 1,-1 0-1,-1 0 1,0 1 2,0-1 1,0 1-1,0 0 1,0 0-1,0 0 0,0 0 1,0 0-1,0 0 0,1 0 1,-1 1-1,0-1 1,1 1-1,-1-1 0,1 1 1,-1 0-1,1-1 0,0 1 1,0 0-1,0 0 1,0 0-1,0 0 0,0 0 1,0 0-1,1 0 1,-1 4-1,0-4 25,0 0 0,1-1 0,-1 1 0,1 0 0,-1-1 0,1 1 0,0 0 0,0 0 0,0-1 0,0 1 0,0 0 0,0 0 0,0-1 0,0 1 0,1 0 0,-1 0 0,1-1 0,0 1 0,-1 0 0,1-1 0,0 1 0,0-1 0,0 1 0,0-1 0,0 1 0,0-1 0,0 0 0,0 0 0,1 1 0,-1-1 0,2 1 0,4 0-2,-1 0 0,1-1 0,-1 1-1,1-1 1,0-1 0,-1 1 0,1-1 0,0-1 0,-1 1 0,1-1 0,8-2 0,5-3 49,-1 0-1,26-13 1,-33 13-102,0 1 0,1 0-1,-1 0 1,1 1 0,0 1-1,0 0 1,21-1 0,-34 4 18,1 0 0,-1 1 1,1-1-1,-1 0 0,1 0 1,-1 1-1,1-1 0,-1 1 0,0-1 1,1 0-1,-1 1 0,1-1 1,-1 1-1,0-1 0,0 1 0,1-1 1,-1 1-1,0-1 0,0 1 1,1-1-1,-1 1 0,0-1 0,0 1 1,0-1-1,0 1 0,0 0 1,0-1-1,0 1 0,0-1 1,0 2-1,-1 29 24,2 4 8,0-35-36,0 1 0,0 0 1,0-1-1,0 1 0,0-1 0,0 1 0,0-1 0,0 0 0,0 1 0,0-1 0,0 0 0,1 0 0,-1 1 0,0-1 0,0 0 0,0 0 1,0 0-1,0-1 0,0 1 0,1 0 0,-1 0 0,0-1 0,0 1 0,0 0 0,0-1 0,0 1 0,0-1 0,0 1 0,0-1 0,1 0 1,31-19-719,-8 1-470,-2-2 0,0 0 0,-1-2 1,-1 0-1,-1-1 0,-1-1 1,-1-1-1,-2-1 0,0 0 1,11-31-1,-26 57 1183,0-2 66,1-1-1,-1 1 0,0-1 0,0 1 0,0-1 0,0 1 1,-1-1-1,1-4 0,-4 9 3035,-9 7-1593,3 3-846,-1 0 0,2 0 0,0 1 0,0 0 0,1 1 0,1-1 0,0 1 0,1 1 0,0-1 0,-6 28 0,7-19-450,1-1 0,0 1 1,2-1-1,0 1 0,1 0 0,6 36 0,-6-55-232,0-1 1,1 1-1,-1-1 0,1 1 0,0-1 1,-1 1-1,1-1 0,0 1 0,1-1 0,-1 0 1,0 0-1,1 0 0,-1 0 0,1 0 1,-1 0-1,1 0 0,2 2 0,-3-7-54,0 1 0,-1-1 0,1 1 0,-1-1 0,0 1-1,0-1 1,0 1 0,0-1 0,0 1 0,0-1 0,-1 1 0,1-1 0,-2-3-1,0 0 158,-1 0-1,-1 0 0,1 0 1,-1 0-1,0 1 0,0-1 1,-5-4-1,-18-26 1051,27 36-1076,0-1-1,0 1 1,0 0 0,0 0-1,0 0 1,0-1 0,0 1-1,0 0 1,0 0-1,0-1 1,0 1 0,0 0-1,0 0 1,0-1 0,0 1-1,0 0 1,0 0-1,0 0 1,0-1 0,0 1-1,0 0 1,0 0 0,0 0-1,1-1 1,-1 1-1,0 0 1,0 0 0,0 0-1,0-1 1,1 1-1,-1 0 1,0 0 0,0 0-1,0 0 1,0 0 0,1-1-1,-1 1 1,0 0-1,0 0 1,1 0 0,-1 0-1,18-4 476,27 4-993,-35 0 400,35 1-1242,73-3-8356,-106 1 8774,1-1 1,-1 0-1,0-1 1,1-1-1,-1 1 0,-1-2 1,13-5-1,-23 9 1188,1 1 1,-1-1 0,0 1-1,0-1 1,0 1-1,0-1 1,0 1-1,0-1 1,0 0 0,-1 0-1,1 1 1,0-1-1,0 0 1,0 0-1,-1 0 1,1 0-1,0 0 1,0-2 0,-15-2 5590,-13 6-1630,6 4-3694,13-3 23,-34 16 1439,40-17-1985,1 0-1,-1 0 1,1-1 0,-1 1-1,1 0 1,-1 0 0,1 0-1,0 0 1,0 1-1,-1-1 1,1 0 0,0 1-1,0-1 1,0 0 0,0 1-1,1-1 1,-1 1 0,0-1-1,0 1 1,0 3 0,1-5-58,1 1 0,-1 0 0,0 0 1,1-1-1,-1 1 0,0 0 0,1 0 1,-1-1-1,1 1 0,-1-1 0,1 1 1,-1 0-1,1-1 0,0 1 0,-1-1 1,1 1-1,0-1 0,-1 0 0,1 1 1,0-1-1,-1 0 0,1 1 0,0-1 1,0 0-1,0 1 0,27 5-646,-19-4 393,42 7-629,32 8 538,-77-15 455,1 0 1,-1 0 0,1 1 0,-1 0 0,0 0-1,0 0 1,0 1 0,10 7 0,-15-10-63,0 0 1,0 0 0,-1-1-1,1 1 1,0 0 0,0 0-1,-1 0 1,1 0 0,-1 0-1,1 0 1,0 0 0,-1 0-1,0 0 1,1 0 0,-1 0-1,0 0 1,1 0 0,-1 0-1,0 0 1,0 0 0,0 0-1,0 1 1,0-1 0,0 0-1,0 0 1,-1 0 0,1 2-1,-2-1 55,1 0-1,0 0 0,-1 0 1,1 0-1,-1 0 0,0-1 1,0 1-1,0 0 0,0-1 1,0 0-1,0 1 0,-3 0 1,-8 5 286,-1-2 1,1 0-1,-19 5 0,29-9-349,-25 5-850,-1 0 0,1-2 0,-1-1 0,-48-2 0,57-1-7662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07.3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0 232 14894,'0'0'1447,"4"-8"651,-1 4-1869,-1 0 0,1 0 0,0 0 0,0 0 0,0 0 0,1 1 0,-1-1 0,1 1 0,0 0 0,0 0 0,6-3 0,2 0 376,1 0 0,-1 1 0,25-6-1,55-11 521,1 4 0,174-10 0,194 23-848,-272 6 70,33 0-192,324-41-1,-463 24 203,-46 9 505,0 0-1,60-1 1,-106 42-4519,8-25-592,0-3-1917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21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1111 41 10858,'-10'-6'230,"-1"1"-157,1-1 0,-1 2 0,0 0 0,-1 0 1,1 1-1,-1 0 0,1 1 0,-1 0 0,-18 0 0,0 4 178,1 1 1,-1 1-1,1 2 0,-1 1 0,2 1 1,-1 1-1,1 2 0,1 1 0,0 1 1,0 1-1,2 1 0,0 1 0,-28 24 1,2 3-168,2 2 1,2 2-1,3 2 0,-73 104 1,80-98-24,3 1 0,3 1 0,2 2 0,-26 73 0,41-90-31,2 1 0,2 1 0,1-1 0,2 2 0,3-1 0,1 1 0,4 46-1,0-74-35,1-1 0,1 0 0,1 0 0,0 0 0,1 0 0,1-1-1,0 0 1,1 0 0,0 0 0,2-1 0,0 0 0,0-1 0,1 0 0,1 0-1,16 15 1,-12-14-42,1-1 1,0-1-1,1-1 0,0 0 0,0-1 0,1-1 0,1-1 0,-1-1 0,1 0 0,1-1 1,-1-1-1,27 3 0,-15-5 47,1-1 0,-1-1 1,1-2-1,-1-1 1,1-2-1,-1-1 0,0-1 1,58-21-1,-45 9 23,0-1-1,-2-3 0,0-1 1,-2-2-1,50-40 1,-48 30 194,-3-1 1,0-1 0,-3-3-1,-1 0 1,-2-3 0,-2-1 0,-2-1-1,-1-1 1,-3-1 0,-2-2 0,-2 0-1,-2-2 1,-3 0 0,-2 0 0,-2-2-1,-2 0 1,-3 0 0,-1 0 0,-4-77-1,-2 116-213,-1-1-1,0 0 1,-1 0-1,-1 1 0,0 0 1,-1-1-1,-1 1 1,0 0-1,-1 1 1,0 0-1,-1 0 0,0 0 1,-2 0-1,1 1 1,-1 1-1,-1 0 1,0 0-1,0 0 0,-1 2 1,-1-1-1,-21-13 1,9 10-112,0 1 1,0 2 0,-1 0-1,0 2 1,-1 0 0,0 2-1,0 1 1,-1 1-1,-46-1 1,32 4-709,0 3 1,0 1-1,0 3 0,1 1 0,-64 19 0,61-13-2626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0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14734,'-15'54'8453,"-7"20"-5642,-31 115-2245,28-104-389,-17 68 3271,42-153-3432,0 1 1,0-1 0,0 1-1,-1-1 1,1 1 0,0 0 0,0-1-1,0 1 1,0-1 0,0 1-1,0-1 1,1 1 0,-1-1 0,0 1-1,0-1 1,0 1 0,0-1-1,1 1 1,-1-1 0,0 1 0,0-1-1,1 1 1,-1-1 0,0 0-1,1 1 1,-1-1 0,0 1-1,1-1 1,-1 0 0,1 1 0,-1-1-1,1 0 1,-1 0 0,0 1-1,1-1 1,-1 0 0,1 0 0,-1 0-1,1 0 1,0 1 0,-1-1-1,1 0 1,-1 0 0,1 0 0,-1 0-1,1 0 1,-1 0 0,1 0-1,-1-1 1,1 1 0,-1 0 0,1 0-1,-1 0 1,1 0 0,-1-1-1,1 1 1,-1 0 0,1-1 0,-1 1-1,0 0 1,1-1 0,46-22 1232,-26 12-956,-1 4-482,1 0-1,-1 2 1,1 0-1,1 2 1,24-2-1,111 4-2552,-26 2-100,-101-5-2790,-4-6-1618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10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 11787,'0'0'14878,"11"-5"-13645,19-4-1068,0 1 0,1 2 0,-1 0 0,1 2 0,0 2-1,0 0 1,38 5 0,-65-3-161,1 0 0,0 1 0,-1-1 0,1 1 0,-1 0 0,1 1 0,-1-1 0,0 1 0,0 0 0,0 0 0,0 0 0,0 1 0,0-1 0,0 1 0,-1 0 0,1 0 0,-1 0 0,0 1 0,0-1 0,0 1 0,0 0 0,-1 0 0,1-1 0,-1 2 0,0-1 0,0 0 0,-1 0 0,1 1 0,-1-1 0,0 1 0,1 8 0,-2-2 41,0 0 0,0 0 0,-1 0 0,-1-1 1,0 1-1,0 0 0,-1-1 0,0 1 0,-1-1 1,-1 0-1,1 0 0,-11 15 0,-20 25 522,-3-2 0,-60 59 0,11-11-3036,81-91-3073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11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66 144 13004,'0'0'7004,"-9"2"-4772,-30 5 47,38-7-2170,0 0-1,1 1 0,-1-1 1,0 0-1,0 1 0,0-1 1,0 1-1,1-1 1,-1 1-1,0-1 0,0 1 1,1 0-1,-1-1 0,0 1 1,1 0-1,-1 0 1,1-1-1,-1 1 0,1 0 1,-1 0-1,1 0 1,0 0-1,-1-1 0,1 1 1,0 0-1,0 0 0,0 0 1,-1 0-1,1 0 1,0 0-1,0 0 0,0 0 1,1 0-1,-1 0 0,0 0 1,0 0-1,0-1 1,1 1-1,-1 0 0,0 0 1,2 1-1,-2 0 20,1 0-1,0 0 1,0-1 0,0 1-1,0-1 1,1 1-1,-1-1 1,0 1 0,1-1-1,-1 0 1,1 1 0,-1-1-1,1 0 1,-1 0-1,1 0 1,0 0 0,3 1-1,5-2-64,-1 1 1,1-1-1,0-1 0,0 0 0,-1 0 0,1-1 0,0 0 0,-1-1 0,0 0 0,0-1 1,0 0-1,0 0 0,14-10 0,-17 11-42,-1 0 1,-1 0-1,1-1 1,0 0-1,-1 0 1,0 0-1,0-1 1,0 1-1,0-1 0,-1 0 1,0 0-1,0 0 1,0 0-1,-1-1 1,0 1-1,0-1 1,0 1-1,0-1 1,-1 0-1,0 0 1,0 0-1,-1 0 1,0-11-1,0 15-22,-1 0 0,1-1 1,-1 1-1,0 0 0,1 0 0,-1 0 1,0 0-1,0 0 0,0 0 0,-1 0 0,1 1 1,0-1-1,-1 0 0,1 1 0,-1-1 1,1 1-1,-1-1 0,0 1 0,0 0 0,0 0 1,0-1-1,0 1 0,0 1 0,0-1 1,0 0-1,0 0 0,0 1 0,0-1 0,0 1 1,-1 0-1,1 0 0,0 0 0,0 0 1,0 0-1,-4 1 0,0-1-3,0 1 0,0 0 0,0 0 0,1 0 0,-1 1 0,0 0 0,1 0 0,-1 0 0,1 1 0,0 0 0,0 0 0,-7 5 0,1 3 3,1 0 1,0 0-1,1 1 1,0 0-1,1 0 0,1 1 1,-1 0-1,2 1 1,0-1-1,1 1 0,0 1 1,1-1-1,1 0 1,0 1-1,1 0 0,0 0 1,1 21-1,2-33 5,0-1-1,-1 1 0,1 0 0,0-1 1,1 1-1,-1-1 0,0 1 0,1-1 1,-1 0-1,1 0 0,0 0 0,0 0 1,-1 0-1,1 0 0,1 0 0,-1 0 1,0-1-1,0 1 0,1-1 0,-1 0 1,1 1-1,-1-1 0,1-1 0,-1 1 1,1 0-1,0 0 0,-1-1 0,1 0 1,0 1-1,4-1 0,8 1-10,-1-1-1,1 0 1,0-1 0,20-3-1,-9-2-697,-1 0 0,0-2 0,0-1 1,-1-1-1,0-1 0,43-27 0,-3-9-5021,-11-6-3852,-23 15-2444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11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20467,'0'0'8691,"1"12"-7089,-3 19-1201,-1 1 1,-1-1-1,-2-1 1,-19 61-1,11-45-396,2-15-20,3 1 0,0 1 0,2-1 0,-5 67 1,12-99-96,0 1 1,-1 0 0,1 0-1,0-1 1,0 1 0,0 0-1,0 0 1,0 0 0,0-1-1,1 1 1,-1 0 0,0 0 0,0-1-1,0 1 1,1 0 0,-1-1-1,0 1 1,1 0 0,-1-1-1,1 1 1,-1 0 0,1-1-1,-1 1 1,1-1 0,-1 1-1,1-1 1,-1 1 0,1-1 0,0 1-1,-1-1 1,1 1 0,0-1-1,-1 0 1,1 1 0,0-1-1,0 0 1,-1 0 0,1 0-1,0 0 1,0 0 0,-1 1-1,1-1 1,0-1 0,0 1 0,0 0-1,1 0 1,0-1-986,1 0 0,0 0-1,0 0 1,0-1 0,0 1 0,-1-1 0,1 1 0,-1-1 0,1 0-1,3-4 1,15-15-14418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12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73 18129,'0'0'6331,"-1"9"-3768,1-6-2454,0-1-57,-1 0 1,1-1 0,0 1-1,0 0 1,-1-1 0,1 1 0,0 0-1,0 0 1,1-1 0,-1 1 0,0 0-1,0-1 1,1 1 0,-1 0 0,1-1-1,0 1 1,0 0 0,-1-1-1,1 1 1,0-1 0,0 0 0,0 1-1,0-1 1,0 0 0,1 1 0,-1-1-1,0 0 1,1 0 0,-1 0 0,1 0-1,-1 0 1,1-1 0,-1 1 0,1 0-1,-1-1 1,1 1 0,0-1-1,0 1 1,-1-1 0,1 0 0,0 0-1,-1 0 1,4 0 0,1 1-41,0-1 1,1 0-1,-1-1 1,0 0-1,0 0 1,0 0-1,0 0 1,0-1-1,0 0 1,0 0-1,0-1 1,8-5-1,-11 6-13,0 0 0,-1 0 0,1 0 0,-1 0 0,1-1 0,-1 1-1,0-1 1,0 1 0,0-1 0,-1 0 0,1 0 0,-1 0 0,1 0 0,-1 0 0,0 0-1,0 0 1,0-1 0,-1 1 0,1 0 0,-1 0 0,0-1 0,0 1 0,0 0 0,0-1-1,-1-5 1,1 7 3,-1 1 0,1-1 0,-1 0 1,1 0-1,-1 1 0,0-1 0,0 0 0,0 1 0,0-1 0,0 1 0,0-1 0,0 1 0,0 0 0,0-1 0,-1 1 0,1 0 0,0 0 0,-1 0 0,1 0 0,-1 0 0,0 0 0,1 0 1,-1 0-1,0 1 0,1-1 0,-1 1 0,0-1 0,0 1 0,0 0 0,1-1 0,-1 1 0,0 0 0,0 0 0,0 0 0,0 1 0,1-1 0,-1 0 0,-3 2 0,-1-1 26,0 0 0,0 1-1,1 0 1,-1 0 0,0 1-1,1 0 1,0 0 0,-1 0-1,1 0 1,-7 7 0,4-2 91,0 0 0,1 1 0,1 0 1,-1 0-1,1 0 0,1 1 0,0 0 0,0 0 1,1 0-1,0 0 0,1 1 0,0 0 1,0 0-1,0 17 0,2-26-112,1-1-1,1 1 1,-1 0 0,0 0 0,0 0-1,1 0 1,-1-1 0,1 1-1,-1 0 1,1 0 0,0-1-1,0 1 1,0-1 0,0 1-1,0 0 1,0-1 0,0 0 0,0 1-1,1-1 1,-1 0 0,0 0-1,4 2 1,-1 0 0,0-1 0,0-1 0,0 1 0,0-1 0,1 0 0,-1 0 0,1 0 1,-1 0-1,7 0 0,2-1 16,0-1 0,0 1 0,0-2 0,0 0 0,24-7 0,-9-3 1,-1-1 1,-1-1-1,0-1 0,28-21 1,-23 14-8,-29 21-13,-1 0 0,1-1 1,-1 1-1,1 1 0,-1-1 0,1 0 1,0 0-1,-1 0 0,1 1 0,0-1 0,0 1 1,0 0-1,-1-1 0,5 1 0,-6 0 1,1 0-1,-1 1 1,0-1-1,1 0 1,-1 1-1,1-1 1,-1 0-1,0 1 1,1-1-1,-1 1 1,1-1-1,-1 1 1,0-1-1,0 1 1,1-1-1,-1 1 1,0-1-1,0 1 1,0-1-1,0 1 1,1-1-1,-1 1 0,0-1 1,0 1-1,0-1 1,0 1-1,0 0 1,0-1-1,-1 1 1,1 0-1,-2 10 65,0-1 0,-1 1 0,-8 16 0,6-11-40,3-13-29,1 0 0,0 0 0,0 0 0,1 0 0,-1 0 0,1 0 0,-1 0 0,1 0 0,0 0 0,0 0 0,0 0 0,0 0 0,2 4 0,-1-6 0,0 0 0,0 1 0,0-1 0,0 0 0,0 0 0,0 0 0,0 0 0,1 0 0,-1 0 0,0 0 0,1-1 0,-1 1 0,1 0 0,-1-1 0,1 1 0,-1-1 0,1 0 0,-1 1 0,1-1 0,0 0 0,-1 0 0,1 0 0,-1 0 0,1 0 0,2-1 0,5 1 0,0-1 0,0 0 0,0-1 0,0 0 0,0 0 0,0-1 0,-1 0 0,13-7 0,64-42 0,-5 3 0,-80 49 0,0 0 0,1 0 0,-1 0 0,0 0 0,0-1 0,0 1 0,1 0 0,-1 0 0,0 0 0,0 0 0,0 0 0,1 0 0,-1 0 0,0 0 0,0 0 0,1 0 0,-1-1 0,0 1 0,0 0 0,1 0 0,-1 1 0,0-1 0,0 0 0,0 0 0,1 0 0,-1 0 0,0 0 0,0 0 0,1 0 0,-1 0 0,0 0 0,0 0 0,0 1 0,1-1 0,-1 0 0,0 0 0,0 0 0,0 0 0,0 0 0,1 1 0,-1-1 0,0 0 0,0 0 0,0 0 0,0 1 0,0-1 0,-2 16 0,-13 22 0,13-34 0,1-2 0,0-1 0,1 0 0,-1 0 0,1 0 0,-1 0 0,1 1 0,-1-1 0,1 0 0,-1 0 0,1 1 0,0-1 0,0 0 0,0 1 0,0-1 0,0 0 0,0 1 0,0-1 0,0 0 0,1 1 0,-1-1 0,0 0 0,1 0 0,-1 1 0,1-1 0,0 2 0,1-3 0,-1 1 0,0 0 0,1-1 0,-1 1 0,1-1 0,-1 1 0,1-1 0,-1 1 0,1-1 0,-1 0 0,1 0 0,-1 0 0,1 0 0,-1 0 0,1 0 0,-1-1 0,1 1 0,1-1 0,12-3 0,0-1 0,0 0 0,15-8 0,-26 11 0,25-12 0,-19 8 0,0 0 0,0 2 0,0-1 0,1 1 0,0 1 0,-1-1 0,1 2 0,0 0 0,13-1 0,-23 6 0,0 0 0,0 1 0,-1-1 0,1 1 0,-1-1 0,0 1 0,0-1 0,0 1 0,-1-1 0,1 0 0,-2 7 0,0-5-43,-7 42-5754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13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62 457 15631,'0'-5'7169,"8"-6"-5235,12-10-1720,-19 20 121,46-55 1622,-45 53-1889,0-1 0,0 1-1,0 0 1,0 0 0,-1-1 0,0 1-1,1-1 1,-1 1 0,0-1-1,-1 1 1,1-1 0,-1 0-1,1 1 1,-1-1 0,0 0 0,0 0-1,-2-5 1,2 8-65,-1 0-1,1 1 1,-1-1 0,0 0-1,1 1 1,-1-1 0,0 1-1,1-1 1,-1 1 0,0-1-1,0 1 1,1-1 0,-1 1-1,0 0 1,0-1 0,0 1-1,0 0 1,1 0 0,-1 0-1,0 0 1,0 0 0,0-1-1,0 2 1,0-1 0,0 0-1,1 0 1,-1 0 0,-1 1-1,-27 7-58,21-4 51,1 1 0,0 0 0,0 1 0,0 0 0,1 0 0,-1 0 0,2 1 0,-1 0 0,1 0 0,0 1 0,0-1-1,1 1 1,0 0 0,0 0 0,1 0 0,0 1 0,1-1 0,-1 1 0,0 12 0,3-19 8,0-1 1,1 0-1,-1 0 0,1 0 1,-1 0-1,1 0 0,0 0 1,-1 0-1,1 0 1,0 0-1,0 0 0,-1 0 1,1 0-1,0 0 0,0-1 1,0 1-1,0 0 0,0-1 1,0 1-1,0-1 1,0 1-1,1-1 0,-1 1 1,0-1-1,0 0 0,0 0 1,0 1-1,1-1 1,-1 0-1,0 0 0,0 0 1,0 0-1,3-1 0,45-4 385,-32-1-197,0 0 1,0-1-1,-1-1 0,0-1 1,25-17-1,37-19 337,-77 44-528,-1 1 0,1-1 1,0 0-1,-1 1 0,1 0 0,0-1 0,0 1 1,-1-1-1,1 1 0,0 0 0,0-1 0,0 1 1,0 0-1,0 0 0,-1 0 0,1 0 0,0 0 1,0 0-1,0 0 0,0 0 0,0 0 0,0 0 1,-1 0-1,1 1 0,0-1 0,0 0 0,0 1 1,0-1-1,-1 0 0,1 1 0,0-1 1,0 1-1,-1-1 0,1 1 0,0-1 0,-1 1 1,1 0-1,-1-1 0,1 1 0,-1 0 0,1 0 1,-1-1-1,1 1 0,-1 0 0,1 1 0,0 5 0,0 0-1,-1 0 0,0 0 0,0 0 1,-2 10-1,1-11 0,1 0 1,-1-1-1,1 1 0,0 0 1,0-1-1,1 1 1,1 6-1,-1-11 3,0 0 0,0 1 0,1-1 0,-1 0 0,0 0 0,1 0-1,-1 0 1,1 0 0,-1 0 0,1-1 0,-1 1 0,1 0 0,-1-1 0,1 1 0,0-1 0,-1 1 0,1-1 0,0 0 0,-1 0 0,1 0 0,0 0-1,-1 0 1,1 0 0,0 0 0,0-1 0,-1 1 0,1-1 0,2 0 0,48-18 70,-27 4 175,45-36 1,-50 34-1523,-1-2 0,-1 0-1,0-1 1,22-32 0,-28 33 526,-1 0 0,-1 0 1,-1-1-1,0 0 0,10-37 0,-15 38 1709,0-1 0,-1 1 0,0-37 0,-7 61 2017,-12 30-2217,4 13-361,3 0-1,2 0 1,2 1 0,2 0 0,2 0 0,7 54 0,2-75-360,-3-24-42,-4-17-129,-2 7 51,0 0 1,-1 0 0,1 0 0,-1 0 0,-1 0-1,1 1 1,-1-1 0,0 1 0,0 0 0,-7-9 0,-45-49-798,42 49 726,-37-33-98,35 34 465,0 0 0,1-2-1,-14-18 1,28 33-174,0 0-1,0-1 1,0 1-1,0 0 1,0-1-1,0 1 1,0 0-1,0-1 1,0 1-1,0 0 1,0-1-1,0 1 1,0 0 0,0-1-1,0 1 1,1 0-1,-1-1 1,0 1-1,0 0 1,0 0-1,1-1 1,-1 1-1,0 0 1,0 0-1,1-1 1,-1 1 0,0 0-1,1 0 1,-1 0-1,0-1 1,1 1-1,-1 0 1,0 0-1,1 0 1,-1 0-1,0 0 1,1 0-1,-1 0 1,0 0 0,1 0-1,-1 0 1,0 0-1,1 0 1,-1 0-1,0 0 1,1 0-1,-1 0 1,0 0-1,1 0 1,-1 1-1,30-2 234,-24 2 17,99-1 494,37 1-1450,-49-3-4559,-37-1-2463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14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111 266 13997,'1'-2'562,"0"0"-1,0 0 1,0 0-1,-1 0 1,1-1-1,0 1 0,-1 0 1,1-1-1,-1 1 1,0-1-1,0 1 1,0 0-1,0-1 1,-1-3-1,1 6-441,-1-1 0,1 1 0,0-1 0,-1 1 0,1-1 1,-1 1-1,1 0 0,-1-1 0,1 1 0,-1-1 0,1 1 0,-1 0 0,1 0 0,-1-1 0,0 1 0,1 0 0,-1 0 0,1 0 1,-1 0-1,0-1 0,1 1 0,-1 0 0,0 0 0,1 0 0,-1 0 0,0 1 0,1-1 0,-1 0 0,1 0 0,-1 0 0,0 0 0,0 1 1,-4 1-46,0 0 1,0 1 0,0-1 0,0 1-1,0 0 1,1 1 0,-1-1 0,1 1 0,0 0-1,-6 7 1,6-6-39,-1 0 0,1 1 0,0 0 0,1 0 0,-1 0 0,1 0 0,0 1 0,1-1 0,0 1 0,0 0 0,0-1 0,-1 13 0,3-18-23,1-1 1,-1 1 0,0 0 0,0 0-1,1 0 1,-1 0 0,0 0 0,1 0 0,-1-1-1,1 1 1,-1 0 0,1 0 0,-1 0 0,1-1-1,0 1 1,-1 0 0,1-1 0,0 1 0,-1-1-1,1 1 1,0-1 0,0 1 0,0-1 0,0 1-1,-1-1 1,1 0 0,0 0 0,0 1 0,0-1-1,0 0 1,0 0 0,0 0 0,0 0-1,0 0 1,0 0 0,0 0 0,0 0 0,0 0-1,-1-1 1,3 1 0,42-12 457,-17-2-361,-2 0 0,1-2 1,-2-1-1,0 0 0,-2-2 1,1-1-1,-2-1 0,-1-1 0,-1-1 1,-1 0-1,-1-2 0,16-27 1,-23 31-103,-11 21-11,0 0 0,0 0 1,0 0-1,0 0 0,0 0 0,-1 0 1,1 0-1,0 0 0,0 0 0,0 0 1,0 0-1,0 0 0,0 0 0,0 0 1,0 0-1,0 0 0,0 0 0,0 0 1,0-1-1,0 1 0,0 0 0,0 0 1,0 0-1,0 0 0,-1 0 0,1 0 1,0 0-1,0 0 0,0 0 0,0 0 1,0 0-1,0 0 0,0 0 0,0 0 1,0-1-1,0 1 0,0 0 0,0 0 1,0 0-1,0 0 0,0 0 0,0 0 1,0 0-1,-22 31-69,10-11 143,-17 42 0,27-57-25,0 0-1,0 0 0,1 0 1,-1 0-1,1 0 0,0 1 1,1-1-1,-1 0 0,1 0 1,0 1-1,0-1 1,1 0-1,0 1 0,0-1 1,1 6-1,-1-10-25,1 0 0,-1 1-1,0-1 1,0 0 0,1 0 0,-1 0-1,1 0 1,-1 0 0,1 0 0,-1 0 0,1-1-1,-1 1 1,1-1 0,0 1 0,-1-1 0,1 1-1,0-1 1,0 0 0,-1 0 0,1 0-1,0 0 1,1 0 0,43-5 424,-32 0-403,0-1 0,0-1 0,-1 0-1,1-1 1,-2 0 0,1-1-1,-1-1 1,0 0 0,-1 0-1,0-1 1,-1 0 0,-1-1-1,1 0 1,-2-1 0,0 0 0,0 0-1,-1-1 1,-1 0 0,0 0-1,4-18 1,-9 31-44,-1 0 1,1 0-1,-1 0 1,0 0-1,0 0 0,1 0 1,-1-1-1,0 1 1,0 0-1,0 0 0,0 0 1,-1 0-1,1-1 1,0 1-1,0 0 0,-1 0 1,1 0-1,0 0 1,-1 0-1,1 0 0,-1 0 1,0 0-1,1 0 1,-2-1-1,1 2-2,0 0 0,0 0-1,0 0 1,0 0 0,0 0 0,0 0 0,0 0-1,0 0 1,0 1 0,0-1 0,0 0 0,0 0-1,0 1 1,0-1 0,0 1 0,0-1 0,0 1-1,1 0 1,-1-1 0,-1 2 0,-42 41-124,29-23 139,1 0 1,0 0 0,2 2-1,1 0 1,0 0 0,2 1-1,0 0 1,2 0 0,0 1-1,-3 26 1,5-12 9,2 0 1,2 0-1,1 0 0,2 0 1,13 70-1,-5-45-21,-3 2 0,-1 125 0,-7-184 0,1 0 0,-1 0 0,-1 0 0,1 0 0,-1 0 0,-4 8 0,6-13 0,0 0 0,-1 0 0,1-1 0,0 1 0,-1 0 0,1 0 0,-1-1 0,1 1 0,-1 0 0,1 0 0,-1-1 0,1 1 0,-1-1 0,0 1 0,1 0 0,-1-1 0,0 1 0,0-1 0,1 0 0,-1 1 0,0-1 0,0 0 0,0 1 0,1-1 0,-1 0 0,0 0 0,0 0 0,0 1 0,0-1 0,0 0 0,1 0 0,-1 0 0,0-1 0,0 1 0,0 0 0,0 0 0,0 0 0,1-1 0,-1 1 0,0 0 0,0-1 0,0 1 0,1-1 0,-1 1 0,0-1 0,1 1 0,-1-1 0,0 1 0,1-1 0,-1 0 0,1 1 0,-1-1 0,1 0 0,-1 1 0,1-1 0,-1 0 0,1-1 0,-6-6 0,1 0 0,1-1 0,0 0 0,0 0 0,0 0 0,1 0 0,-2-11 0,-11-71 0,11 63-24,2 0-1,1 0 1,1-1-1,2 1 1,8-56-1,-7 73-34,0 1 0,1-1 0,1 1 0,0 0-1,0 0 1,1 1 0,0-1 0,0 1 0,1 0 0,1 0 0,-1 1-1,1 0 1,1 0 0,0 1 0,0 0 0,0 0 0,1 0 0,17-9-1,9 0-4354,56-19-1,-16 10-4639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18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0 1 1409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18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41 7207,'0'0'16095,"5"-8"-14541,18-24-369,-23 32-1147,0 0 1,0 0-1,0 0 1,0 0 0,0 0-1,0 0 1,0 0-1,0 0 1,0 0-1,0 0 1,0 1 0,0-1-1,0 0 1,1 0-1,-1 0 1,0 0 0,0 0-1,0 0 1,0 0-1,0 0 1,0 0-1,0 0 1,0 0 0,0 0-1,0 0 1,0 0-1,0 0 1,0 0-1,0 0 1,1 0 0,-1 0-1,0 0 1,0 0-1,0 0 1,0 0 0,0 0-1,0 0 1,0 0-1,0 0 1,0 0-1,0 0 1,0 0 0,0 0-1,1 0 1,-1 0-1,0 0 1,0 0 0,0 0-1,0 0 1,0 0-1,0 0 1,0 0-1,0 0 1,0 0 0,0 0-1,0 0 1,0 0-1,0 0 1,0 0-1,0 0 1,1-1 0,-1 1-1,-1 13 707,-4 14-114,-21 34 798,15-41-1293,2 1 0,0 0 1,2 1-1,0-1 1,2 1-1,0 0 0,-2 26 1,7-48-136,0 0 1,0 0 0,0 1-1,0-1 1,0 0-1,0 0 1,0 0 0,0 1-1,0-1 1,0 0 0,0 0-1,0 0 1,0 1 0,0-1-1,0 0 1,0 0-1,0 0 1,0 0 0,0 1-1,0-1 1,0 0 0,0 0-1,0 0 1,0 1 0,0-1-1,0 0 1,0 0-1,1 0 1,-1 0 0,0 0-1,0 1 1,0-1 0,0 0-1,0 0 1,1 0 0,-1 0-1,0 0 1,0 0-1,0 0 1,0 0 0,1 0-1,-1 1 1,0-1 0,0 0-1,0 0 1,1 0 0,-1 0-1,0 0 1,0 0-1,0 0 1,1 0 0,9-10 133,7-17 45,-11 10-180,-2 1 0,0-1 0,-1 0 0,-1 1 0,0-1 0,-2-31 0,-1 47-2,1 0 0,-1 1 0,1-1 0,-1 0-1,0 1 1,1-1 0,-1 1 0,0-1 0,1 1 0,-1-1 0,0 1 0,0 0 0,0-1-1,1 1 1,-1 0 0,0 0 0,0 0 0,0-1 0,0 1 0,0 0 0,1 0-1,-1 0 1,0 0 0,0 1 0,0-1 0,0 0 0,0 0 0,1 0 0,-1 1 0,0-1-1,0 0 1,0 1 0,1-1 0,-1 1 0,0-1 0,1 1 0,-1-1 0,0 1 0,1-1-1,-1 1 1,0 0 0,1-1 0,-1 1 0,1 0 0,0-1 0,-1 1 0,1 0-1,-1 0 1,1 0 0,0-1 0,0 1 0,-1 2 0,2 2-2817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19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8552,'0'0'17595,"9"7"-15924,-4-3-1497,0 0 1,0 0-1,0 0 0,1-1 0,0 0 0,0 0 0,0-1 0,0 0 0,0 0 0,0 0 0,1 0 0,-1-1 0,1 0 1,-1-1-1,1 0 0,-1 0 0,12-1 0,-2-2-76,-1 0 1,0-1-1,0 0 0,0-1 1,22-11-1,-29 12-100,1-1 0,-1 0 0,0 0-1,0 0 1,-1-1 0,0-1 0,0 1-1,0-1 1,-1 0 0,8-12 0,-13 18 1,0 0 1,0 0 0,0 0-1,0-1 1,-1 1-1,1 0 1,-1-1 0,1 1-1,-1 0 1,1-1-1,-1 1 1,0 0 0,0-1-1,0 1 1,0-1-1,0 1 1,0-1-1,0 1 1,0-1 0,0 1-1,-1-3 1,0 3-4,0 0 0,0 1 0,0-1 0,1 0 0,-1 0 0,0 0 0,0 1 1,0-1-1,-1 0 0,1 1 0,0-1 0,0 1 0,0-1 0,0 1 0,0 0 0,-1-1 0,1 1 1,0 0-1,-2 0 0,-4-1-7,1 1 0,0 1-1,-1-1 1,1 1 0,0 0 0,0 0 0,0 1 0,-10 4 0,3 0 91,1 2 0,0-1 1,0 2-1,1 0 0,0 0 0,1 1 1,0 0-1,-10 14 0,13-16-21,1 0 1,-1 1-1,2 1 1,-1-1-1,2 1 1,-1-1 0,1 1-1,1 1 1,-1-1-1,2 0 1,-3 16-1,5-25-60,1 1-1,-1-1 1,0 0 0,1 1-1,-1-1 1,1 0 0,-1 1-1,1-1 1,0 0 0,-1 0-1,1 0 1,0 1 0,0-1-1,0 0 1,0 0 0,0 0-1,0 0 1,0-1 0,0 1-1,1 0 1,-1 0 0,0-1-1,0 1 1,1 0 0,-1-1-1,0 1 1,1-1 0,-1 0-1,1 0 1,-1 1 0,0-1-1,1 0 1,-1 0 0,1 0-1,-1 0 1,0-1 0,2 1-1,8 0-175,0-1 1,0 0-1,20-4 0,-15 0-1288,1 0 1,29-14 0,30-24-7291,-27 11 816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9:08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1075 181 11307,'0'0'1697,"-2"-9"-464,0 2-1048,0-1-1,-1 1 0,0-1 0,0 1 0,-1 0 1,0 0-1,0 1 0,-1-1 0,1 1 0,-1 0 0,-1 0 1,1 0-1,-1 1 0,0 0 0,-8-5 0,-1 1-56,0 0-1,-1 2 1,0 0 0,0 0-1,-1 2 1,1 0-1,-1 0 1,0 2 0,-1 0-1,-32 0 1,8 2-133,0 2-1,-1 2 1,-55 12 0,49-6 19,-1 3 0,2 1 0,-92 39 0,124-44 25,-1 1 0,1 0-1,0 1 1,1 1 0,0 0-1,1 1 1,0 0 0,1 2-1,0-1 1,1 2 0,0-1-1,2 2 1,-18 32 0,16-22-40,2 0 1,1 0-1,1 1 1,2 1-1,0-1 0,2 1 1,1 0-1,1 0 1,1 0-1,2 0 1,1 1-1,7 34 1,-6-47-6,1 0 0,0 0 0,1 0 1,1-1-1,1 1 0,0-1 0,1-1 1,1 0-1,0 0 0,1 0 0,0-1 1,1-1-1,0 0 0,1 0 1,0-1-1,1-1 0,1 0 0,-1-1 1,2 0-1,-1-1 0,30 12 0,-11-10 23,-1-1-1,2-2 1,-1-1-1,1-2 1,0-1-1,0-2 1,0-1-1,0-1 1,0-2-1,0-2 0,-1-1 1,1-1-1,-2-2 1,39-15-1,-20 3 190,-1-1 0,-1-3-1,0-2 1,-2-2 0,-2-2-1,-1-1 1,-1-3 0,40-42-1,-65 58 75,0-1 0,-1-1 0,-1 0 0,-1-1 0,-1-1 0,16-36 0,-26 51-215,0-1 0,-1 1 0,0-1 0,-1 0 0,1 0 0,-2-1 0,1 1 0,-2 0 0,1 0 0,-1-1 0,0 1 0,-1 0 0,0-1 0,-1 1 0,0 0 0,0 0 0,-1 0 0,0 0 0,-1 1 0,1-1 0,-10-12 0,2 7-132,0 1 1,-1 1-1,-1 0 0,0 0 0,-1 2 1,0-1-1,0 2 0,-1 0 0,0 1 0,-1 0 1,0 1-1,0 1 0,-30-7 0,-11-1-368,0 3-1,-103-5 0,-10 12 630,28 2-4776,125 0-239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19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19218,'-11'8'2418,"-16"10"-683,0 1 0,2 1 0,0 2 0,1 0 0,-32 40 0,54-60-1705,1 0 0,-1 1 0,1-1-1,0 0 1,0 0 0,0 0 0,0 1-1,1-1 1,-1 1 0,0-1 0,1 0-1,0 1 1,-1-1 0,1 1 0,1 3 0,-1-4-29,1-1 0,-1 0 1,1 0-1,-1 0 0,1 0 1,0 0-1,0 0 1,-1 0-1,1 0 0,0 0 1,0 0-1,0 0 1,0 0-1,0-1 0,0 1 1,0 0-1,0-1 1,1 1-1,-1-1 0,0 1 1,0-1-1,0 0 0,1 1 1,-1-1-1,0 0 1,1 0-1,-1 0 0,0 0 1,2 0-1,11 0-92,0 0-1,0-1 0,-1 0 1,1-1-1,0-1 1,-1 0-1,1-1 1,-1 0-1,14-8 0,-19 9 21,-1 0-1,0-1 0,0-1 0,0 1 1,0-1-1,-1 0 0,0-1 0,0 1 1,0-1-1,-1 0 0,1-1 0,-2 1 1,1-1-1,-1 0 0,0 0 1,5-14-1,-8 21 82,-1-1 0,0 1 0,0 0 0,0-1 0,1 1 1,-1 0-1,0 0 0,0-1 0,0 1 0,0 0 0,0-1 0,0 1 0,0 0 1,0-1-1,0 1 0,0 0 0,0-1 0,0 1 0,0 0 0,0-1 1,0 1-1,0 0 0,0-1 0,0 1 0,0 0 0,0-1 0,0 1 0,-1 0 1,1-1-1,0 1 0,0 0 0,0 0 0,-1-1 0,1 1 0,0 0 0,0 0 1,-1-1-1,1 1 0,-15 5 158,-14 16 11,24-15-104,-1 0 0,1 0 0,0 0 0,0 1 0,0 0 0,1 0 0,0 0 0,1 1 0,-1-1 1,2 1-1,-1 0 0,1-1 0,0 1 0,0 0 0,0 11 0,2-18-108,0 1-1,1-1 1,-1 0-1,0 1 1,1-1-1,-1 0 1,1 1-1,-1-1 1,1 0-1,0 0 1,-1 1 0,1-1-1,0 0 1,0 0-1,0 0 1,0 0-1,0 0 1,0 0-1,0 0 1,0-1-1,0 1 1,0 0 0,0-1-1,1 1 1,-1 0-1,0-1 1,0 1-1,1-1 1,-1 0-1,0 1 1,3-1 0,50 2-7084,-49-2 5545,21-2-5666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20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19026,'0'0'2696,"-9"9"-369,-17 21-1534,1 1-1,1 1 1,2 1-1,1 2 1,2 0-1,1 0 1,2 2-1,2 0 1,1 1-1,-8 42 1,20-79-829,1 1-1,-1-1 1,1 0 0,0 1-1,-1-1 1,1 0 0,0 1-1,0-1 1,0 0-1,0 1 1,0-1 0,0 1-1,0-1 1,1 0 0,-1 1-1,0-1 1,1 0 0,-1 0-1,1 1 1,-1-1 0,1 0-1,1 2 1,-1-2-66,0-1-1,0 0 1,1 1 0,-1-1 0,0 0-1,0 0 1,0 0 0,0 0 0,0 0-1,0 0 1,0 0 0,0-1 0,0 1-1,0 0 1,0 0 0,0-1 0,0 1-1,0-1 1,0 1 0,0-1 0,1 0-1,5-4-923,0 1-1,0-1 1,-1-1-1,0 1 1,0-1-1,7-8 1,8-19-9395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21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52 11179,'8'-6'3865,"-1"-1"-2710,24-19 1695,-6 13 2295,-25 13-5040,0 1 1,1-1 0,-1 0 0,0 0 0,1 1 0,-1-1 0,0 0 0,0 1-1,1-1 1,-1 0 0,0 1 0,0-1 0,1 0 0,-1 1 0,0-1 0,0 0 0,0 1-1,0-1 1,0 1 0,0-1 0,0 0 0,0 1 0,0-1 0,0 1 0,0-1-1,0 0 1,0 1 0,0-1 0,0 1 0,0-1 0,0 0 0,0 1 0,0-1-1,-1 1 1,-2 17 577,-4-4-486,0-1-1,-1 0 1,0-1 0,0 0 0,-2 0-1,-20 21 1,17-21 25,2 1 0,0 1 0,0 0 0,-11 20 0,22-33-216,-1-1-1,1 0 0,0 0 0,0 1 0,0-1 0,-1 0 1,1 0-1,0 1 0,0-1 0,0 0 0,0 1 1,0-1-1,0 0 0,0 1 0,0-1 0,0 0 0,0 1 1,0-1-1,0 0 0,0 1 0,0-1 0,0 0 1,0 1-1,0-1 0,0 0 0,0 1 0,0-1 0,1 0 1,-1 0-1,0 1 0,0-1 0,0 0 0,0 0 1,1 1-1,-1-1 0,0 0 0,14 1 49,17-10-17,-10-3-70,0-1-1,0-1 1,24-20-1,-27 19-8,0 1-1,1 0 1,40-19-1,-59 33 42,0 0 0,0 0 1,1 0-1,-1 0 0,0 0 0,0 0 0,1 0 1,-1 0-1,0 0 0,0 0 0,0 0 0,1 0 1,-1 1-1,0-1 0,0 0 0,0 0 0,1 0 1,-1 0-1,0 0 0,0 0 0,0 1 0,1-1 1,-1 0-1,0 0 0,0 0 0,0 1 0,0-1 1,0 0-1,0 0 0,1 0 0,-1 1 0,0-1 0,0 0 1,0 0-1,0 0 0,0 1 0,0-1 0,0 0 1,0 0-1,0 1 0,0-1 0,0 0 0,0 0 1,0 1-1,0-1 0,0 0 0,0 0 0,0 0 1,-1 1-1,1-1 0,0 0 0,0 0 0,0 0 1,0 1-1,0-1 0,0 0 0,-1 0 0,-4 17-53,-24 36 72,-10 20-5,36-68-4,1 1 0,0-1 0,1 0 0,-1 1 0,1-1 0,0 0-1,1 1 1,-1 0 0,1-1 0,0 1 0,1 8 0,0-13-7,-1-1-1,1 1 1,0 0 0,-1-1-1,1 1 1,0 0-1,-1-1 1,1 1-1,0-1 1,-1 1-1,1-1 1,0 1-1,0-1 1,0 0-1,0 1 1,0-1 0,-1 0-1,1 0 1,0 1-1,0-1 1,0 0-1,0 0 1,0 0-1,0 0 1,0 0-1,1-1 1,26-2 10,-17-1-16,-1 0 1,1-1 0,-1 0-1,0 0 1,-1-1-1,1-1 1,-1 1 0,16-17-1,1-2-15,33-43-1,-48 54-2,43-60-276,-94 119 74,32-34 239,2-4 36,0 0-1,1 1 1,0-1-1,0 1 1,1 0-1,-1 1 1,2-1 0,-1 1-1,1 0 1,1-1-1,0 1 1,-2 13 0,4-21-51,0-1 1,0 1 0,0 0 0,1 0 0,-1-1 0,0 1 0,0 0-1,0-1 1,1 1 0,-1 0 0,0-1 0,1 1 0,-1 0 0,1-1-1,-1 1 1,1-1 0,-1 1 0,1-1 0,-1 1 0,1-1 0,0 1 0,-1-1-1,1 1 1,-1-1 0,1 0 0,0 1 0,0-1 0,0 0 0,30 3 26,29-15-144,-39 2-85,-1-1 0,0 0-1,-1-2 1,30-24-1,15-10 121,-71 53 144,1 2 0,-1-1-1,1 1 1,0 0 0,-9 17 0,6-11 138,6-10-83,1 0-1,-1 0 1,1 0 0,0 0-1,0 0 1,0 0-1,1 1 1,-1-1-1,1 1 1,0-1-1,0 7 1,1-10-108,1-1 0,-1 1 0,0 0-1,1-1 1,-1 1 0,1-1 0,0 1 0,-1-1 0,1 1 0,-1-1 0,1 1-1,0-1 1,-1 0 0,1 1 0,0-1 0,-1 0 0,1 1 0,0-1 0,0 0 0,-1 0-1,1 0 1,0 0 0,0 0 0,0 0 0,-1 0 0,1 0 0,0 0 0,0 0-1,1 0 1,27-3 56,-12-1-79,0 0 0,0-2 0,0 0 0,-1-1 0,20-11 0,-19 9-145,1 1-1,0 0 1,37-9 0,-55 17 160,1 0 1,-1-1-1,1 1 0,-1 0 1,1 0-1,-1 0 0,1 0 0,-1 0 1,1 0-1,-1 0 0,1 0 0,-1 0 1,1 0-1,-1 0 0,1 0 0,-1 0 1,1 0-1,-1 1 0,1-1 0,-1 0 1,1 0-1,-1 0 0,1 1 0,-1-1 1,0 0-1,1 1 0,-1-1 1,1 0-1,-1 1 0,0-1 0,1 1 1,-1-1-1,0 1 0,0-1 0,1 0 1,-1 1-1,0-1 0,0 1 0,0-1 1,0 1-1,1-1 0,-1 1 0,0-1 1,0 1-1,0-1 0,0 1 0,0-1 1,0 1-1,0-1 0,0 1 0,-1 0 1,1-1-1,0 0 0,0 1 1,-1 0-1,-14 42 377,3-10-170,13-32-205,0 0 0,-1 0 0,1 0 0,0 0 0,0 0 0,-1 0 0,1-1-1,0 1 1,0 0 0,0-1 0,0 1 0,0-1 0,0 1 0,0-1 0,0 1 0,0-1 0,0 0 0,0 1 0,0-1 0,1 0 0,-1 0 0,0 0 0,0 0 0,0 0 0,0 0 0,0 0-1,0 0 1,1-1 0,0 1 0,40-5 74,-23-1-72,0 0-1,-1-1 1,0-1-1,28-17 1,-27 14-131,1 0 0,1 2 1,25-8-1,-46 17 129,0 0 0,1 0 0,-1 1 0,0-1 0,0 0-1,0 0 1,1 1 0,-1-1 0,0 0 0,0 1 0,0-1 0,0 0 0,0 1 0,0-1 0,0 0 0,0 1 0,0-1 0,0 0-1,0 1 1,0-1 0,0 1 0,0-1 0,0 0 0,0 1 0,0-1 0,0 0 0,0 1 0,0-1 0,0 0 0,-1 1 0,1-1 0,0 0-1,0 0 1,0 1 0,-1-1 0,1 0 0,0 0 0,0 1 0,-1-1 0,1 0 0,0 0 0,-1 1 0,-9 16 90,5-9-70,1-3 32,0 0 0,0 1-1,1-1 1,0 1-1,0 0 1,-4 11-1,8-17-48,-1 1 0,0-1-1,1 1 1,-1-1-1,0 1 1,1-1-1,-1 0 1,1 1-1,-1-1 1,0 0 0,1 1-1,-1-1 1,1 0-1,-1 0 1,1 1-1,-1-1 1,1 0-1,-1 0 1,1 0 0,0 0-1,-1 0 1,1 0-1,-1 1 1,1-1-1,-1-1 1,1 1-1,-1 0 1,1 0-1,0 0 1,-1 0 0,1 0-1,18-2-44,23-14-777,3 0-1700,-15 14-2111,-29 3 4531,-1-1 0,1 1 0,-1 0 0,1-1 0,-1 1 0,1-1 0,-1 1 0,1 0 0,-1 0 0,0-1 0,1 1 0,-1 0 0,0 0 0,0-1 0,0 1 0,1 0 0,-1 0 0,0 0 0,0 0 0,0-1 0,0 1 0,-1 0 0,1 0-1,0 0 1,0-1 0,0 1 0,-1 0 0,1 0 0,0-1 0,-1 1 0,0 1 0,-9 25 398,11-28-370,-1 1 1,0 0-1,1 0 0,-1 0 0,0 0 1,0 0-1,1 0 0,-1 0 0,0 0 0,1 0 1,-1 0-1,0 1 0,0-1 0,1 0 1,-1 0-1,0 0 0,0 0 0,1 0 1,-1 0-1,0 1 0,0-1 0,0 0 0,1 0 1,-1 0-1,0 1 0,0-1 0,0 0 1,1 0-1,-1 0 0,0 1 0,0-1 1,0 0-1,0 0 0,0 1 0,0-1 0,0 0 1,1 1-1,-1-1 0,0 0 0,0 0 1,0 1-1,0-1 0,0 0 0,0 0 1,0 1-1,0-1 0,-1 0 0,1 1 0,0-1 1,0 0-1,0 0 0,0 1 0,0-1 1,0 0-1,0 0 0,-1 1 0,1-1 1,0 0-1,15-6-5084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21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20435,'-14'13'422,"-90"87"6485,93-87-6073,-1 0 0,2 1-1,0 0 1,0 1 0,-14 31 0,23-43-875,-1 0-1,1 1 1,0-1-1,0 0 1,0 1-1,1-1 1,-1 1-1,1-1 1,0 1-1,0-1 1,0 6-1,1-7-17,-1-1 0,1 0 0,-1 0 0,1 1 0,-1-1-1,1 0 1,0 0 0,-1 0 0,1 0 0,0 0 0,0 0 0,0 0-1,0 0 1,0 0 0,0 0 0,0 0 0,0 0 0,0-1-1,0 1 1,3 0 0,5 1-343,0 0 0,0-1 0,0 0 0,0 0 1,0-1-1,0 0 0,12-2 0,-13 0 214,-1 2 1,1-1 0,0 1 0,0 0-1,-1 1 1,1 0 0,0 0-1,7 3 1,-13-4 243,-1 1 0,0 0 0,0-1-1,0 1 1,0 0 0,0 0 0,0 0 0,-1 0 0,1 0 0,0 0-1,0 0 1,-1 0 0,1 0 0,-1 0 0,1 1 0,-1-1-1,1 0 1,-1 0 0,1 0 0,-1 1 0,0-1 0,0 0 0,0 0-1,0 1 1,0-1 0,0 0 0,0 1 0,0-1 0,0 0-1,-1 0 1,1 1 0,-1-1 0,1 0 0,-1 0 0,1 0 0,-1 0-1,1 0 1,-2 2 0,-1 2 162,0 0-1,0-1 1,0 1-1,-1-1 1,1 0-1,-1 0 1,-6 5-1,2-3-35,1-1-1,-1 0 1,-1 0-1,1-1 1,0-1-1,-1 1 1,0-1-1,0-1 1,0 1-1,0-1 1,0-1-1,-1 0 1,1 0-1,-16-2 1,24 1-322,0 0 0,0 0 0,0 0 0,0 0 0,0 0 0,0 0 0,0 0 0,0 0 0,0-1 0,0 1 0,0 0 0,0-1 0,0 1 0,0-1 0,0 1 0,0-1 0,1 1 0,-1-1 0,0 0 0,0 1 0,1-1 0,-1 0 0,0 0 0,1 1 0,-1-1 0,1 0 0,-1 0 0,1 0 0,-1 0 0,1 0 0,0 0 0,-1 0 0,1 0 0,0 0 0,0 0 0,0 0 0,0 0-1,0 0 1,0 0 0,0 0 0,0 0 0,0 0 0,0 0 0,1-1 0,-1 0-297,1 0 1,0 0-1,0-1 0,0 1 0,0 1 0,0-1 0,0 0 0,1 0 0,-1 0 0,0 0 0,1 1 0,0-1 0,-1 1 0,1-1 1,0 1-1,0 0 0,0 0 0,0 0 0,0 0 0,2-1 0,19-4-5900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22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40 153 18001,'0'0'7703,"6"-10"-5044,-2 4-2403,0 1 38,-1 0 0,1-1 1,-1 0-1,0 0 1,-1 0-1,1 0 0,-1 0 1,0 0-1,-1 0 1,1-1-1,-1 1 0,0-1 1,-1-8-1,0 14-293,-1 0 1,0 1-1,1-1 0,-1 0 0,0 0 0,0 1 1,0-1-1,1 1 0,-1-1 0,0 1 0,0-1 1,0 1-1,0-1 0,0 1 0,0 0 0,0 0 1,0-1-1,0 1 0,0 0 0,0 0 0,0 0 1,0 0-1,0 0 0,0 0 0,0 0 0,0 1 0,-2-1 1,-28 8-9,29-7 7,1 0 0,-1 0 0,1 0 0,0 0 0,-1 0 0,1 1 0,0-1 0,-1 0 0,1 1 0,0-1 0,0 1 0,0-1 0,0 1 0,1-1 0,-1 1 0,0 0 0,1-1 0,-1 1 0,1 0 0,-1-1 0,1 1 0,0 0 0,0 0 0,0-1 0,0 1 0,0 0 0,1 2 0,-1-2 0,2 0 0,-1 0 0,0 0 0,0 0 0,0 0 0,1-1 0,-1 1 0,1 0 0,0-1 0,-1 1 0,1-1 0,0 0 0,0 0 0,0 1 0,0-1 0,0 0 0,0-1 0,0 1 0,0 0 0,0-1 0,4 2 0,35 5-189,83 4 0,-18-3 65,-105-8 364,-24-5 22,18 0-262,0 1 0,0-2 0,1 1 0,0 0 0,0-1 0,1 0 0,-1 0 0,1 0 0,1 0 0,-1 0 0,1-1 0,0 1 0,0-1 0,1 1 0,-1-12 0,2 17-7,1 0 1,-1 1-1,1-1 1,-1 1-1,1-1 1,0 1-1,-1-1 1,1 1-1,0-1 1,-1 1-1,1 0 0,0-1 1,-1 1-1,1 0 1,0 0-1,0-1 1,-1 1-1,1 0 1,0 0-1,0 0 1,-1 0-1,1 0 0,0 0 1,0 0-1,0 0 1,31 0-592,-24 1 218,60 3-3732,1 5-3339,-27-3-1125,55 2 0,-77-13 11498,-18 5-2165,0-1 1,-1 0 0,1 0 0,0 0 0,-1-1 0,1 1 0,-1 0-1,1-1 1,-1 1 0,1-1 0,1-2 0,-3 4-425,1-1 0,-1 0 0,0 1 0,0-1-1,1 0 1,-1 1 0,0-1 0,0 0 0,0 1 0,1-1 0,-1 0 0,0 1 0,0-1-1,0 0 1,0 1 0,0-1 0,0 0 0,-1 1 0,1-1 0,0 0 0,0 1 0,0-1-1,-1-1 1,0 1-79,0 0 0,0 0 0,0 0 1,0 1-1,0-1 0,0 0 0,0 0 0,-1 1 0,1-1 0,0 1 0,0-1 0,0 1 0,-1-1 0,1 1 0,0 0 0,-1-1 0,-1 1 0,-50-3 2640,52 2-2833,-1 1-1,1 0 1,-1 0 0,1 0-1,-1 1 1,1-1-1,-1 0 1,1 0-1,-1 1 1,1-1 0,-1 1-1,1 0 1,0-1-1,-1 1 1,1 0 0,0 0-1,0 0 1,-1 0-1,1 0 1,0 0 0,0 0-1,0 0 1,0 0-1,0 0 1,0 1 0,1-1-1,-1 0 1,0 1-1,1-1 1,-2 2 0,3-1-60,-1-1 0,0 0 1,0 1-1,1-1 0,-1 0 1,1 0-1,0 1 0,-1-1 1,1 0-1,0 0 0,-1 0 1,1 0-1,0 0 0,0 0 1,0 0-1,0 0 0,0 0 1,0 0-1,0-1 1,0 1-1,0 0 0,1-1 1,-1 1-1,0-1 0,0 1 1,1-1-1,1 1 0,44 11-635,-38-10 286,20 4-569,-20-5 687,-1 0 0,1 0 1,-1 1-1,1 0 0,-1 1 1,0 0-1,0 0 0,0 1 1,0 0-1,0 0 0,9 8 1,-16-12 283,-1 1 0,0-1-1,1 1 1,-1-1 0,0 1 0,1-1 0,-1 1 0,0 0 0,0-1 0,0 1 0,1-1-1,-1 1 1,0 0 0,0-1 0,0 1 0,0 0 0,0-1 0,0 1 0,0-1-1,0 1 1,-1 0 0,1-1 0,0 1 0,0-1 0,0 1 0,-1 0 0,1-1 0,0 1-1,-1-1 1,1 1 0,0-1 0,-1 1 0,1-1 0,-1 1 0,1-1 0,0 0-1,-1 1 1,1-1 0,-1 1 0,0-1 0,1 0 0,-1 0 0,1 1 0,-1-1 0,1 0-1,-1 0 1,0 0 0,0 1 0,-36 10 1216,30-10-1134,-103 24 1260,36-16-5215,59-9-3212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23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19026,'-10'18'1662,"1"1"-1,0 0 1,1 1-1,2 0 1,-8 31-1,-9 108-314,0-7-1394,13-121-2512,9-31 2358,1 1 0,0-1 0,0 1 0,-1-1 0,1 1-1,0-1 1,-1 1 0,1-1 0,0 0 0,-1 1 0,1-1 0,0 1-1,-1-1 1,1 0 0,-1 0 0,1 1 0,-1-1 0,1 0 0,-1 0-1,1 1 1,-1-1 0,1 0 0,-1 0 0,1 0 0,-1 0 0,0 0 0,1 0-1,-1 0 1,1 0 0,-1 0 0,1 0 0,-1 0 0,1 0 0,-1 0-1,0 0 1,1 0 0,-1-1 0,1 1 0,-1 0 0,1 0 0,-1-1-1,1 1 1,0 0 0,-1-1 0,1 1 0,-1 0 0,1-1 0,0 1-1,-1-1 1,1 1 0,0-1 0,-1 1 0,1-1 0,0 1 0,0-1 0,-1 0-1,-10-20-5243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23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4 171 11659,'-1'-11'3304,"0"-2"-2791,0 5 356,1 0 1,0 0 0,0 0-1,1 0 1,0 1 0,2-13-1,-1 17-596,-1 0-1,0-1 1,1 1-1,0 0 0,0 0 1,0 0-1,0 0 1,0 0-1,1 1 1,-1-1-1,1 1 1,0 0-1,0-1 0,-1 1 1,1 0-1,1 0 1,-1 1-1,0-1 1,0 1-1,4-1 0,15-5 86,-1 1 0,1 1-1,0 1 1,0 2-1,0 0 1,1 1-1,-1 1 1,27 3-1,-22 0-258,0 2-1,-1 0 1,0 2 0,0 0-1,0 2 1,34 17-1,-54-22-97,1-1-1,-1 1 0,0 0 1,0 0-1,-1 1 0,1 0 1,-1 0-1,0 0 1,7 10-1,-11-13 4,0-1 1,0 1-1,0 0 1,0 0-1,0 1 1,-1-1-1,1 0 1,-1 0-1,1 0 1,-1 0-1,0 0 1,0 1-1,0-1 1,0 0-1,0 0 1,0 0-1,0 1 1,-1-1-1,1 0 1,-1 0-1,0 0 1,0 0-1,0 0 1,0 0-1,0 0 1,0 0-1,0 0 1,0-1-1,-1 1 1,1 0-1,-1-1 1,1 1-1,-1-1 1,0 1-1,-2 0 1,-17 13 139,-1-2 1,0 0-1,-1-2 1,0 0-1,-1-1 1,-36 9-1,-59 25 254,117-44-398,1 1 0,0-1 0,-1 1 0,1-1 0,-1 1 0,1 0 0,0 0 0,0 0 0,-1-1 0,1 1 0,0 0 0,0 0 0,0 1 0,0-1 0,0 0 0,0 0 0,1 0 0,-1 1 0,0-1 0,0 0 0,1 1 0,-1-1 0,0 3 0,2-3 0,-1 0 0,1 1 0,-1-1 0,1 0 0,-1 1 0,1-1 0,0 0 0,-1 0 0,1 1 0,0-1 0,0 0 0,0 0 0,0 0 0,0 0 0,0 0 0,0 0 0,1-1 0,-1 1 0,2 1 0,10 5 0,1-1 0,0 0 0,21 5 0,-29-9 0,98 27 0,-65-20 0,0 2 0,-1 1 0,-1 2 0,48 25 0,-81-36 0,0 0 0,0 0 0,-1 0 0,1 1 0,-1-1 0,1 1 0,3 6 0,-6-9 0,-1-1 0,1 1 0,-1 0 0,0-1 0,1 1 0,-1 0 0,0-1 0,1 1 0,-1 0 0,0 0 0,0-1 0,0 1 0,0 0 0,0 0 0,0-1 0,0 1 0,0 0 0,0 0 0,0-1 0,0 1 0,-1 1 0,0-1 0,1-1 0,-1 1 0,0 0 0,0-1 0,0 1 0,1 0 0,-1-1 0,0 0 0,0 1 0,0-1 0,0 1 0,0-1 0,0 0 0,0 0 0,0 0 0,0 1 0,0-1 0,0 0 0,0 0 0,0 0 0,-2-1 0,2 1-277,-1 1 1,1-1-1,-1 0 0,1-1 1,-1 1-1,1 0 0,-1 0 1,1-1-1,0 1 0,-1-1 1,1 1-1,-1-1 0,1 1 1,0-1-1,-1 0 0,1 0 1,0 0-1,0 1 0,0-1 1,0-1-1,0 1 0,-2-2 1,-11-14-6974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24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64 3555,'0'0'7058,"6"-9"-2969,2-5-2574,4-6 398,2 0 4108,-19 44-1840,0 0-3851,-53 100 795,31-71-380,2 2 0,3 0 0,-17 67 0,33-94-750,1-1-1,1 1 1,0 35 0,4-63-39,0 1 1,0 0-1,0 0 1,0 0-1,0 0 1,0 0-1,0-1 1,0 1-1,1 0 1,-1 0-1,0 0 1,1 0-1,-1-1 1,0 1-1,1 0 1,-1 0-1,1-1 1,-1 1 0,1 0-1,0-1 1,-1 1-1,1-1 1,-1 1-1,1 0 1,0-1-1,0 0 1,-1 1-1,1-1 1,0 1-1,0-1 1,1 1-1,0-1-265,-1 0 0,1 0 0,-1 0 0,1 0-1,-1 0 1,1-1 0,0 1 0,-1 0 0,1-1 0,-1 1-1,0-1 1,1 0 0,-1 1 0,1-1 0,-1 0 0,0 0-1,0 0 1,2-2 0,15-17-7202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30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0 8904,'0'0'19165,"-9"11"-18562,-14 20-131,1 2-1,1 0 0,2 1 0,-17 40 1,-57 165 471,58-144-249,29-101-7830,-10-18-1338,1 11 1379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30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18546,'0'0'1964,"0"8"-58,-1 22 1042,-9 52 0,-30 98-85,7-41-2221,32-136-638,-8 37 185,2 0 1,2 0-1,1 1 0,3 45 0,1-85-189,0 0 0,0 0 0,0 1 0,0-1 0,0 0 0,1 0 0,-1 0 0,0 1 0,1-1 0,-1 0 0,1 0 0,-1 0 0,1 0 0,0 0 0,-1 0 0,1 0 0,0 0 0,0 0 0,0 0 0,0-1 0,0 1 0,0 0 0,0-1 0,0 1 0,0 0 0,1 0 0,1-1 0,0 1 0,-1-1 0,1 1 0,0-1 0,-1 0 0,1 0 0,0 0 0,0-1 0,-1 1 0,1-1 0,3 0 0,5-3 0,-1 0 0,0 0 0,0-1 0,18-12 0,43-39-394,-3-4 1,-2-2-1,75-94 0,-118 128-3066,-11 8-2876,-4 3-3657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4:51.57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1,'4'0,"12"0,15 0,10 0,1 0,-2 0,-5 0,-4 0,-4 0,1 0,0 0,2 0,0 0,-1 0,-6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0:24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0 361 11018,'11'0'-181,"160"-6"931,327-53 0,-479 56-732,522-88 395,6 36 389,-105 24-519,-317 15-3139,184-48 0,-179 28-3651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0:59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199 118 13004,'0'0'4426,"2"-9"-2221,-1 0-1742,1 2 291,-1 0 0,0-1-1,-1 1 1,0-1 0,-1-14 0,0 20-686,1 0 0,0 0 0,-1 0 0,0 0 1,1 0-1,-1 0 0,0 0 0,0 1 0,0-1 1,0 0-1,-1 1 0,1-1 0,0 0 0,-1 1 1,1 0-1,-1-1 0,1 1 0,-1 0 0,0 0 1,1 0-1,-1 0 0,0 0 0,0 0 0,0 0 0,0 1 1,0-1-1,0 1 0,0-1 0,0 1 0,-2 0 1,-2 0-24,1 0 1,-1 1 0,1 0 0,0 0 0,-1 0-1,1 0 1,0 1 0,0 0 0,0 0 0,0 1 0,0-1-1,1 1 1,-1 0 0,1 0 0,-1 1 0,1-1-1,0 1 1,1 0 0,-1 0 0,1 1 0,-1-1-1,1 0 1,-4 9 0,0-2 160,1 1 1,0 0-1,1 1 1,0-1-1,1 1 1,0 0-1,1 0 1,-3 24-1,6-35-201,0 0 0,0 1 0,0-1 0,0 1 0,0-1 0,1 0-1,-1 1 1,1-1 0,0 0 0,-1 0 0,1 1 0,0-1 0,0 0 0,1 0 0,-1 0 0,0 0-1,1 0 1,-1 0 0,1-1 0,-1 1 0,1 0 0,0-1 0,0 1 0,0-1 0,0 0 0,0 0-1,0 1 1,0-1 0,0-1 0,1 1 0,-1 0 0,0 0 0,0-1 0,1 1 0,-1-1 0,1 0-1,-1 0 1,0 0 0,1 0 0,2 0 0,5-1 8,0 1-1,0-2 1,0 1 0,-1-1-1,1-1 1,-1 1 0,1-2-1,15-7 1,-14 5-3,1-1 0,-1-1 0,0 0 0,0 0 0,-1-1 0,12-14-1,-18 18 6,0 0 0,0-1-1,0 1 1,0-1-1,-1 0 1,0 0 0,-1 0-1,1-1 1,-1 1-1,0-1 1,-1 1 0,0-1-1,0 1 1,1-10-1,-2 15-14,0 1 1,0 0-1,0 0 0,0 0 0,0 0 0,0-1 0,0 1 0,0 0 0,0 0 0,0 0 0,0 0 0,0-1 0,0 1 0,0 0 1,0 0-1,0 0 0,0 0 0,-1 0 0,1-1 0,0 1 0,0 0 0,0 0 0,0 0 0,0 0 0,0 0 0,0 0 1,0-1-1,0 1 0,-1 0 0,1 0 0,0 0 0,0 0 0,0 0 0,0 0 0,0 0 0,-1 0 0,1 0 0,0 0 0,0-1 1,0 1-1,0 0 0,-1 0 0,1 0 0,0 0 0,0 0 0,0 0 0,0 0 0,0 0 0,-1 0 0,1 1 0,0-1 1,0 0-1,0 0 0,-12 8-22,-5 12-19,13-14 44,1 1 0,-1-1 0,2 1 0,-1 0 0,1 0 0,0 0 0,0 0 0,1 0 0,0 0 0,0 0 0,0 0 0,1 1 0,1 10 0,0-16-2,0-1 0,0 0 0,0 1-1,0-1 1,0 0 0,0 0 0,0 0-1,0 0 1,1 0 0,-1 0 0,0 0-1,1 0 1,-1 0 0,1-1-1,-1 1 1,1-1 0,-1 1 0,1-1-1,-1 1 1,1-1 0,-1 0 0,1 0-1,-1 0 1,3 0 0,47 0 31,-35 0-24,3-1 72,-14 1-93,0 0-1,0-1 1,0 2-1,0-1 0,0 1 1,0-1-1,7 3 1,-10-2 48,-1 0 0,1 0 1,-1 0-1,0 0 0,1 0 1,-1 0-1,0 0 0,0 0 1,0 1-1,0-1 0,0 0 1,0 1-1,0-1 0,-1 1 1,1-1-1,0 1 0,-1-1 1,1 1-1,-1 0 0,0-1 1,1 1-1,-1-1 0,0 1 1,0 0-1,0-1 0,0 1 1,0 1-1,4 21 370,-4-24-392,0 0 0,0 0 0,1 0 0,-1 1 1,0-1-1,0 0 0,0 0 0,1 0 0,-1 1 0,0-1 0,0 0 0,1 0 0,-1 0 1,0 0-1,1 0 0,-1 0 0,0 1 0,0-1 0,1 0 0,-1 0 0,0 0 0,1 0 1,-1 0-1,0 0 0,1 0 0,-1 0 0,0 0 0,0-1 0,1 1 0,-1 0 0,0 0 1,1 0-1,-1 0 0,0 0 0,0 0 0,1-1 0,2-1 45,-1 0 0,1-1 0,-1 0-1,1 1 1,-1-1 0,0 0 0,0 0-1,-1 0 1,4-6 0,0-6-58,1 0 0,-2 0 0,5-32 0,-3 14 0,-5 32 0,-1 0 0,1 1 0,-1-1 0,1 0 0,-1 0 0,1 1 0,-1-1 0,1 0 0,-1 1 0,1-1 0,0 1 0,0-1 0,-1 0 0,1 1 0,0 0 0,0-1 0,-1 1 0,1-1 0,0 1 0,0 0 0,0 0 0,0 0 0,0-1 0,-1 1 0,1 0 0,0 0 0,0 0 0,0 0 0,0 0 0,1 1 0,37 5 0,-26-4 0,17 2 0,-1-1 0,51-3 0,-69-1 0,0 0 0,0 0 0,0-1 0,0-1 0,0 0 0,0 0 0,-1-1 0,0 0 0,1-1 0,10-7 0,-18 9 0,0 1 0,0 0 0,0-1 0,-1 1 0,1-1 0,-1 0 0,0 0 0,0 1 0,0-2 0,3-5 0,-5 8 0,1 1 0,-1-1 0,0 1 0,0-1 0,0 1 0,0-1 0,0 0 0,0 1 0,0-1 0,0 1 0,0-1 0,0 0 0,0 1 0,0-1 0,0 1 0,0-1 0,0 0 0,-1 1 0,1-1 0,0 1 0,-1-1 0,1 1 0,0-1 0,-1 0 0,0 0 0,-1 0 0,1 1 0,0-1 0,0 1 0,-1-1 0,1 1 0,0-1 0,-1 1 0,1 0 0,-1-1 0,1 1 0,0 0 0,-1 0 0,1 0 0,-3 1 0,-4 0 0,1 1 0,-1 0 0,1 1 0,0 0 0,0 0 0,0 1 0,0 0 0,0 0 0,1 0 0,-1 1 0,1 0 0,0 0 0,1 1 0,-1-1 0,1 1 0,0 1 0,1-1 0,0 0 0,0 1 0,0 0 0,1 0 0,-1 0 0,2 1 0,-1-1 0,-2 15 0,5-19 5,1-1 0,0 0 0,-1 1 1,1-1-1,0 0 0,0 1 0,0-1 0,0 0 0,0 0 1,1 0-1,-1 0 0,1 0 0,-1 0 0,1 0 0,0-1 0,-1 1 1,1 0-1,0-1 0,0 0 0,0 1 0,1-1 0,-1 0 1,0 0-1,0 0 0,1 0 0,-1-1 0,0 1 0,3 0 0,8 3-287,0-1-1,1-1 0,22 2 0,6-3-4858,0-1-4783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0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17521,'0'0'181,"0"0"0,0 0 0,0 0 1,0 0-1,0 1 0,0-1 1,0 0-1,0 0 0,0 0 1,0 0-1,0 0 0,0 1 0,0-1 1,0 0-1,0 0 0,0 0 1,0 0-1,0 0 0,0 0 1,0 1-1,1-1 363,-1 0-363,0 0 0,0 0 1,0 0-1,0 0 0,0 0 1,0 0-1,1 1 0,-1-1 0,0 0 1,0 0-1,0 0 0,0 0 1,0 0-1,0 0 0,1 0 1,-1 0-1,0 0 0,0 0 0,0 0 1,0 0-1,0 0 0,1 0 1,-1 0-1,0 0 0,0 0 1,0-1-1,0 1 0,0 0 0,1 0 1,-1 0-1,0 0 0,0 0 1,0 0-1,0 0 0,0 0 1,2 26 2845,-7 36-2220,1-38-629,2 1 0,-1 39 0,3-64-178,0 1 0,0 0 0,0 0 0,1 0 0,-1-1 0,0 1 0,0 0 0,0 0 0,1-1 0,-1 1 0,0 0 0,1 0 0,-1-1 0,1 1 0,-1 0 0,1-1 0,-1 1 0,1-1 0,-1 1 0,1-1 0,0 1 0,-1-1 0,1 1 0,0-1 0,-1 1 0,1-1 0,1 1 0,25-2 0,-20 0 0,-1-1 0,0 0 0,0-1 0,0 1 0,0-1 0,9-7 0,1-5 0,-1 0 0,19-24 0,-23 24 0,2 1 0,0 0 0,22-18 0,-35 32 0,0-1 0,1 1 0,-1 0 0,0 0 0,0-1 0,0 1 0,0 0 0,0 0 0,1 0 0,-1-1 0,0 1 0,0 0 0,1 0 0,-1 0 0,0 0 0,0 0 0,0 0 0,1-1 0,-1 1 0,0 0 0,0 0 0,1 0 0,-1 0 0,0 0 0,1 0 0,-1 0 0,0 0 0,0 0 0,1 0 0,-1 0 0,0 0 0,0 0 0,1 0 0,-1 1 0,0-1 0,0 0 0,1 0 0,-1 0 0,0 0 0,0 0 0,0 0 0,1 1 0,-1-1 0,0 0 0,0 0 0,0 0 0,1 1 0,-1-1 0,0 0 0,0 1 0,-1 18 0,-12 25 0,12-43 0,0 2 7,-1 1 0,1 0 0,0 0 0,0-1 0,0 1 0,0 0 0,1 0 0,0 0 0,0 0 0,0 0 0,0 0 0,2 8 0,-2-10-23,1-1-1,1 1 1,-1-1 0,0 1 0,0-1 0,0 1-1,1-1 1,-1 0 0,1 0 0,-1 0-1,1 0 1,0 0 0,-1 0 0,1 0 0,0 0-1,-1 0 1,1-1 0,0 1 0,0-1 0,0 0-1,0 1 1,0-1 0,-1 0 0,1 0 0,0 0-1,0 0 1,3-1 0,5 1-1082,0-1 1,-1 0-1,1 0 0,0-1 1,10-3-1,45-24-9324,-30 9 2970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1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134 344 8168,'0'0'15070,"-12"3"-12614,1-1-1876,0 1 1,0 1 0,0 0 0,-16 8 0,23-10-455,1 0-1,0 0 1,-1 1 0,1-1 0,0 1 0,0 0 0,0 0-1,0 0 1,1 0 0,-1 0 0,1 0 0,0 1 0,0-1-1,0 1 1,0 0 0,1-1 0,-1 1 0,1 0 0,0 0-1,-1 5 1,2-8-129,0-1 0,0 1 0,0 0 0,0 0 0,0 0 0,0 0 0,1 0-1,-1 0 1,0 0 0,0 0 0,1-1 0,-1 1 0,0 0 0,1 0 0,-1 0 0,1-1 0,-1 1-1,1 0 1,-1 0 0,1-1 0,0 1 0,-1 0 0,1-1 0,0 1 0,-1-1 0,2 1-1,28 7-221,-25-8 190,1 0 1,-1 0 0,0-1 0,1 1 0,-1-1 0,0 0-1,0-1 1,0 1 0,8-4 0,-1-5 44,-1 0 0,0-1 1,-1 0-1,-1-1 0,1 0 1,-2-1-1,0 1 0,0-2 0,-1 1 1,-1-1-1,0 0 0,4-17 0,-10 31-10,0 0 0,0 0 0,0 0 0,0 0 0,0 0 0,0 0 0,0 0 0,-1 0 0,1 0 0,0-1 0,0 1 0,0 0-1,0 0 1,0 0 0,0 0 0,0 0 0,0 0 0,0 0 0,0 0 0,0 0 0,0 0 0,-1 0 0,1 0 0,0 0 0,0 0 0,0 0 0,0 0-1,0 0 1,0 0 0,0-1 0,0 1 0,0 0 0,0 0 0,0 0 0,0 0 0,0 0 0,0 0 0,0 0 0,0 0 0,0 0 0,0 0-1,0 0 1,0-1 0,0 1 0,0 0 0,0 0 0,0 0 0,0 0 0,0 0 0,0 0 0,0 0 0,-8 10-4,-8 20 33,15-28-21,0 0 1,0 0 0,0 0-1,0 0 1,1 0 0,-1 0-1,1 0 1,-1 0 0,1 0-1,0 0 1,0 0 0,0 0-1,0 1 1,0-1 0,0 0-1,1 0 1,-1 0 0,1 0-1,-1 0 1,1 0 0,0 0-1,0 0 1,0 0 0,0-1-1,0 1 1,0 0 0,0-1-1,1 1 1,-1 0 0,1-1-1,-1 1 1,1-1 0,-1 0-1,3 2 1,3-1 24,-1 0-1,1 0 1,0-1 0,-1 0-1,1 0 1,0 0 0,0-1-1,0 0 1,10-2 0,-3 0 14,-1 0 0,0-2 1,0 0-1,0 0 0,-1-1 0,1-1 1,-1 0-1,0-1 0,-1 0 1,1 0-1,-2-2 0,1 1 1,-1-1-1,0-1 0,8-10 0,2-2 59,-2-1 1,0-1-1,-2-1 0,-1 0 0,23-51 0,-34 67-106,13-34 0,-17 42 0,1-1 0,0 0 0,-1 0 0,1 0 0,-1 0 0,1 0 0,-1 0 0,0 0 0,0 0 0,0 0 0,0 0 0,0-1 0,-1 1 0,1 0 0,-2-3 0,2 4 0,-1 1 0,0-1 0,0 1 0,0 0 0,0-1 0,1 1 0,-1 0 0,0-1 0,0 1 0,0 0 0,0 0 0,0 0 0,0 0 0,0 0 0,0 0 0,0 0 0,0 0 0,1 1 0,-1-1 0,0 0 0,0 0 0,0 1 0,0-1 0,0 1 0,1-1 0,-1 1 0,0-1 0,0 1 0,1-1 0,-1 1 0,0-1 0,1 1 0,-1 0 0,0 1 0,-25 23 0,16-9-3,0 0-1,1 0 1,1 1 0,0 0-1,2 0 1,0 1 0,0-1-1,2 1 1,0 1 0,1-1-1,1 1 1,1-1 0,1 1-1,0-1 1,1 1 0,1-1-1,1 1 1,1-1 0,0 0-1,1 0 1,1 0 0,1-1-1,15 30 1,-28-86-915,-9 1 885,-2 0 1,-1 1-1,-24-35 1,11 20 23,30 50 23,0 0-1,0 0 1,0 0 0,0 0-1,0 0 1,0 0 0,1 0-1,-1 0 1,1-1 0,0 1 0,-1-3-1,1 4 0,0 0 1,1 1-1,-1-1 0,0 0 0,0 0 0,0 1 0,1-1 0,-1 0 1,0 1-1,1-1 0,-1 1 0,1-1 0,-1 0 0,1 1 1,-1-1-1,1 1 0,-1-1 0,1 1 0,-1 0 0,1-1 0,0 1 1,-1-1-1,2 1 0,3-2 62,1 1 0,-1 0 0,1 0-1,-1 1 1,1 0 0,0 0 0,6 1 0,6-1-17,204 12-4468,-160-12-3576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2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17296,'0'0'7074,"-8"1"-6145,1-1-810,1 1 0,0 0 1,-1 1-1,1-1 1,0 1-1,0 1 0,0-1 1,0 1-1,0 0 1,0 0-1,1 1 1,0 0-1,0 0 0,0 0 1,0 0-1,0 1 1,1 0-1,-4 6 0,0-2 241,2 0 0,-1 1 0,1 0 0,-4 11 0,8-17-297,0 1 1,0-1 0,1 1-1,-1 0 1,1-1-1,1 1 1,-1 0 0,1-1-1,-1 1 1,1 0 0,1 0-1,0 7 1,0-11-102,0 1-1,0-1 1,-1 1 0,1-1-1,1 1 1,-1-1 0,0 0-1,0 1 1,0-1 0,1 0-1,-1 0 1,1 0 0,-1 0 0,1 0-1,-1 0 1,1 0 0,0-1-1,-1 1 1,1 0 0,0-1-1,0 1 1,-1-1 0,1 0-1,0 0 1,2 0 0,53 2-3308,-45-2 1933,33-3-4053,2-9-2585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3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19026,'0'0'3534,"-13"2"-625,2 0-2594,0 0 0,1 1 0,-1 1 0,1-1 0,0 2 0,0-1 0,0 1 0,1 1 0,0 0 0,0 0 0,0 1 0,1 0 0,0 0 0,0 1 0,-9 11 0,13-13-305,0 0 1,0 0-1,1 0 1,0 1-1,0-1 1,1 1-1,-4 10 1,6-15-54,0-1 0,-1 1 0,1-1 0,0 1 1,-1 0-1,1-1 0,0 1 0,0 0 0,1-1 1,-1 1-1,0 0 0,0-1 0,1 1 0,-1-1 1,1 1-1,-1-1 0,1 1 0,0-1 0,0 1 1,0-1-1,0 1 0,0-1 0,0 0 0,0 0 0,0 0 1,0 1-1,0-1 0,1 0 0,-1 0 0,0 0 1,1-1-1,-1 1 0,1 0 0,-1-1 0,1 1 1,2 0-1,3 1-68,-1-1 0,1 1 1,0-2-1,0 1 0,0-1 0,-1 0 1,1 0-1,0-1 0,0 0 0,-1 0 1,1-1-1,0 0 0,-1 0 0,1 0 0,-1-1 1,0 0-1,0 0 0,0 0 0,9-8 1,-4 2 400,-1-1 1,0 0 0,0-1-1,-1 0 1,0 0-1,-1-1 1,0 0 0,8-18-1,-20 37-46,0 2 0,1-1 0,-1 0 0,2 1 0,-1-1 0,1 1 0,0 0 0,1-1 0,-1 19 0,3-26-240,0 1-1,-1-1 1,1 1 0,0-1 0,0 0 0,0 1-1,0-1 1,0 0 0,0 1 0,0-1 0,0 0 0,1 0-1,-1 0 1,0 0 0,1 0 0,-1-1 0,1 1-1,-1 0 1,1 0 0,-1-1 0,1 1 0,-1-1-1,1 0 1,0 1 0,-1-1 0,1 0 0,0 0-1,-1 0 1,4 0 0,52-5-38,-45 1-48,-1 0-1,1-1 1,-1-1 0,0 0 0,0 0-1,-1-1 1,14-12 0,13-8-56,-37 27 141,0-1 0,1 1 0,-1 0-1,0 0 1,0 0 0,0 0-1,0 0 1,0 0 0,0 0 0,1 0-1,-1 0 1,0 0 0,0-1-1,0 1 1,0 0 0,0 0 0,1 0-1,-1 0 1,0 0 0,0 0-1,0 0 1,0 0 0,1 0 0,-1 0-1,0 0 1,0 0 0,0 0-1,0 1 1,0-1 0,1 0 0,-1 0-1,0 0 1,0 0 0,0 0-1,0 0 1,0 0 0,1 0 0,-1 0-1,0 1 1,0-1 0,0 0-1,0 0 1,0 0 0,0 0 0,0 0-1,0 0 1,0 1 0,0-1-1,1 0 1,-1 0 0,0 0 0,0 0-1,0 1 1,0 13 341,-8 23 362,7-32-627,0-3-68,1-1 0,-1 0 0,1 1 0,0-1 0,-1 1 0,1-1 0,0 0 0,0 1 1,0-1-1,0 1 0,0-1 0,0 1 0,0-1 0,0 1 0,1-1 0,-1 0 0,0 1 0,1-1 0,0 0 0,-1 1 0,1-1 0,0 0 0,-1 0 0,1 1 0,0-1 0,0 0 0,0 0 0,0 0 0,0 0 0,0 0 0,0 0 0,1 0 0,1 0 0,2 1-96,-1-1 0,1-1 0,0 1 0,1-1 0,-1 0 0,0 0 0,0 0 0,0-1 0,5-1 0,-3 1-425,0-1 0,0 0 1,-1 0-1,1-1 0,0 0 0,-1 0 0,0-1 0,0 0 0,0 0 0,9-7 0,-3 0-2625,0-1 0,-1 0-1,15-20 1,-1-5-8311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3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17777,'0'0'11024,"-5"9"-9834,-10 19-697,2 0 0,1 1 0,2 0 0,-13 56 0,13-40-1126,3 0 0,-2 89 0,27-164 446,-11 9 316,-1-1 0,-1 0-1,0-1 1,-2 1 0,-1-1 0,-1 0 0,-1-27-1,3 53-586,1 1 1,0-1-1,0 1 0,1-1 0,-1 0 0,0-1 0,1 1 0,7 2 0,-3-1-408,0 0 0,1 0 0,-1-1 0,1-1-1,0 0 1,0 0 0,-1-1 0,1 0 0,0-1 0,0 0-1,12-1 1,-7-7 867,-14 7 255,-1 1 0,1-1 0,0 0 0,-1 0 0,1 0 0,0 1 0,-1-1 0,1 0 0,-1 0 0,0 0 0,1 0 0,-1 0 0,0 0 0,1 0 0,-1 0 0,0 0 0,0 0 0,0 0 0,0 0 0,0 0 0,0 0 0,0 0 0,0 0 0,-1 0 0,1 0 0,0 0 0,0 0 0,-1 0 0,1 0 0,-1 0 0,1 0 0,-1 0 0,1 0 0,-1 1 0,0-1 0,1 0 0,-1 0 0,-1-1 0,0 2-136,1-1 0,0 1 0,0-1 0,-1 1 0,1 0 0,-1-1 0,1 1 0,0 0 0,-1 0 0,1 0 0,0 0 0,-1 0 0,1 0 0,-1 1 0,-1-1 0,-3 3 22,0 0 0,0 0 0,1 0 0,-1 1 0,1 0 0,0 0 0,0 0 0,0 1 0,0-1 0,1 1 0,0 0 0,0 1 0,0-1 0,1 1 0,-1 0 1,1-1-1,1 1 0,-1 1 0,1-1 0,0 0 0,1 0 0,-1 1 0,1-1 0,0 1 0,1 0 0,0-1 0,0 8 0,1-12-144,1 0 0,-1 0 0,0 0 1,1 0-1,-1-1 0,1 1 0,0-1 0,-1 1 0,1-1 1,0 1-1,0-1 0,0 0 0,0 0 0,0 0 0,0 0 0,0 0 1,1-1-1,-1 1 0,0-1 0,0 1 0,0-1 0,1 0 1,-1 0-1,0 0 0,4 0 0,2 0-22,1 0 0,-1 0 0,1-1 0,-1 0 0,15-4 0,-12-1-5,0 1 0,-1-2 0,0 1 0,0-1 0,0-1-1,-1 0 1,0 0 0,0-1 0,-1 0 0,-1 0 0,1-1 0,-1 0 0,-1-1 0,0 1 0,-1-1 0,0 0 0,7-20 0,-13 31 36,1 0 0,0-1 0,0 1 1,0 0-1,0 0 0,0 0 0,0 0 1,-1 0-1,1-1 0,0 1 0,0 0 0,0 0 1,0 0-1,-1 0 0,1 0 0,0 0 1,0 0-1,0 0 0,0 0 0,-1-1 0,1 1 1,0 0-1,0 0 0,0 0 0,-1 0 1,1 0-1,0 0 0,0 0 0,0 1 1,-1-1-1,1 0 0,0 0 0,0 0 0,0 0 1,-1 0-1,1 0 0,0 0 0,0 0 1,0 0-1,0 0 0,-1 1 0,1-1 1,0 0-1,0 0 0,0 0 0,0 0 0,0 0 1,0 1-1,-1-1 0,1 0 0,0 0 1,0 0-1,0 1 0,0-1 0,-11 9 311,7-4-544,0 0-1,0 1 1,1 0-1,0-1 1,0 1-1,0 0 1,1 0-1,0 1 1,0-1 0,1 0-1,-1 1 1,2-1-1,-1 1 1,1 12-1,0-15-136,0-1-1,0 1 0,1 0 0,0 0 0,0 0 0,0-1 0,0 1 0,0-1 0,1 1 0,0-1 0,-1 1 0,1-1 0,1 0 0,-1 0 0,0 0 0,1 0 0,-1 0 0,1 0 0,0-1 0,0 1 1,0-1-1,0 0 0,1 0 0,-1 0 0,1 0 0,5 1 0,12 1-16137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4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19891,'1'0'3863,"-4"7"-2420,-6 10 295,1-5-1300,0 1 0,2 0 0,-1 0 0,2 0 0,-1 1 0,2 0 0,0 0 0,1 0 0,0 1 0,-1 23 0,4-36-443,1-1-1,-1 1 1,1 0 0,-1-1 0,1 1 0,0-1 0,0 1 0,-1-1 0,1 1 0,0-1-1,1 0 1,-1 0 0,0 1 0,0-1 0,0 0 0,1 0 0,-1 0 0,0 0 0,1 0-1,-1 0 1,1-1 0,-1 1 0,1 0 0,0-1 0,-1 1 0,1-1 0,-1 0 0,4 1-1,59 3-869,-39-3 180,-22-1 716,0 0 1,-1 0 0,1 0-1,0 1 1,0-1 0,-1 1-1,1 0 1,0 0-1,-1 0 1,1 0 0,-1 0-1,1 1 1,-1-1 0,0 1-1,1 0 1,-1-1 0,0 1-1,0 0 1,0 0-1,-1 0 1,1 1 0,0-1-1,-1 0 1,1 1 0,-1-1-1,0 1 1,0-1 0,0 1-1,0-1 1,0 1-1,-1 0 1,1 0 0,-1-1-1,0 1 1,1 0 0,-1 0-1,-1 0 1,1-1-1,0 1 1,-1 0 0,1 0-1,-1-1 1,0 1 0,0 0-1,0-1 1,0 1 0,0-1-1,-1 1 1,1-1-1,-1 0 1,1 0 0,-1 1-1,0-1 1,0 0 0,0-1-1,-4 4 1,-7 5 72,0 0-1,-1-2 1,0 1 0,0-2 0,-1 0-1,0-1 1,0 0 0,0-1 0,-1-1-1,0 0 1,0-1 0,0-1 0,0-1-1,0 0 1,-24-2 0,39 1-119,-1 0 0,1 0 1,0 0-1,-1 0 0,1 0 0,-1 0 1,1 0-1,-1-1 0,1 1 0,0-1 0,-1 1 1,1-1-1,0 1 0,-1-1 0,1 0 1,0 0-1,0 1 0,0-1 0,-1 0 0,1 0 1,0 0-1,0 0 0,1-1 0,-1 1 0,0 0 1,0 0-1,0 0 0,1-1 0,-1 1 1,1 0-1,-1-1 0,1 1 0,-1-1 0,1 1 1,0 0-1,0-4 0,0 3-69,0 0-1,1 0 1,-1-1-1,1 1 1,0 0-1,0 0 0,0 0 1,0 0-1,0 0 1,0 0-1,1 0 1,-1 0-1,1 1 1,-1-1-1,1 0 1,0 1-1,-1-1 1,1 1-1,0 0 1,0-1-1,0 1 1,2-1-1,111-43-12973,-70 24 4371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4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5541,'0'0'25742,"-6"9"-24456,-2 3-1290,1 1 0,0 0-1,0 0 1,2 1-1,0 0 1,0 0-1,1 0 1,1 0-1,0 1 1,1-1 0,0 20-1,2-25-788,0 1-1,1-1 1,0 0-1,0 0 1,4 10-1,-4-17 273,-1 0-1,1 0 1,0 0-1,0 0 1,0 0 0,0-1-1,0 1 1,0 0-1,1-1 1,-1 1-1,1-1 1,2 3-1,-3-3-99,1 0 0,-1-1-1,1 1 1,0 0 0,-1-1-1,1 0 1,-1 1 0,1-1-1,0 0 1,-1 0 0,1 0 0,0 0-1,-1 0 1,1 0 0,0 0-1,-1 0 1,1-1 0,2 0-1,16-7-8549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5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97 5381,'0'0'20030,"9"-7"-18103,28-20-891,-35 27-1006,-1-1 0,1 0 1,-1 1-1,1 0 1,0-1-1,0 1 1,-1 0-1,1 0 1,0 0-1,-1 0 0,1 0 1,0 0-1,-1 0 1,1 1-1,0-1 1,-1 0-1,1 1 1,0 0-1,-1-1 0,1 1 1,-1 0-1,1 0 1,-1 0-1,2 1 1,6 3 35,-2-3-64,0 0-1,1-1 1,-1 1 0,0-1 0,1-1-1,-1 0 1,1 0 0,10-1 0,-17 1 53,1-1 1,-1 1-1,1 0 1,-1 0 0,1-1-1,-1 1 1,1-1-1,-1 0 1,1 1 0,-1-1-1,0 0 1,1 0-1,-1 0 1,0 0 0,0 0-1,1 0 1,-1 0-1,0 0 1,0-1 0,0 1-1,-1 0 1,1-1-1,0 1 1,0 0 0,-1-1-1,1 1 1,-1-1-1,1 1 1,-1-1 0,1 1-1,-1-1 1,0 0-1,0 1 1,0-1 0,0 1-1,0-1 1,0 0-1,-1 1 1,1-1 0,0 1-1,-1-1 1,1 1-1,-1-1 1,1 1-1,-2-3 1,0 2-30,1 1 0,0-1 0,-1 0 0,1 0-1,-1 1 1,1-1 0,-1 1 0,0 0 0,1-1 0,-1 1 0,0 0 0,0 0-1,0 0 1,0 0 0,0 0 0,0 0 0,0 1 0,-1-1 0,1 1-1,0 0 1,0-1 0,0 1 0,-1 0 0,1 0 0,-3 1 0,-1-1 14,-1 0 0,0 1 0,1 0 0,-1 0 0,1 0 0,0 1 0,-11 4 0,9-1-40,0 0 0,0 0 0,1 1 0,0 0 0,0 0 0,0 0 0,1 1 0,0 0 0,0 1 0,-4 8 0,6-11 0,1 0 0,0 0 0,1 1 0,-1-1 0,1 1 0,0 0 0,1 0 0,-1-1 0,1 1 0,0 0 0,1 0 0,-1 0 0,1 0 0,0 0 0,1 0 0,1 10 0,0-12-4,0 0-1,0 0 1,0 0 0,1-1-1,-1 1 1,1-1-1,0 0 1,0 0 0,0 0-1,1 0 1,-1 0 0,1-1-1,-1 1 1,1-1-1,0 0 1,0 0 0,0-1-1,0 1 1,0-1 0,0 0-1,5 1 1,11 3-388,-1-1-1,1-2 1,23 2-1,8-4-5212,2 0-6150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6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1539 271 6694,'-8'-1'1512,"0"0"0,0-1 0,0 0 0,0 0 0,-12-6 0,-19-4 211,-322-41-1309,55 12 1243,-77-20 1195,135 23-830,244 37-2089,-69-14 306,67 13-640,-1 0 0,1 0 0,0-1-1,0 1 1,0-1 0,0-1 0,1 1 0,-11-9 0,29 11-6987,-3 1 2076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0:25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13965,'0'0'22,"8"2"-231,36 7-101,1-2-1,80 3 0,104-11-253,-137 0 411,543-18 243,-204 5-36,-61 4 313,775-15 1327,77-48-3125,-1085 62-21,-4 1-2472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6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977 1 5541,'0'0'17371,"-4"0"-15924,-4 0-1132,0 1 1,0 0-1,0 0 1,1 1-1,-1 0 0,0 1 1,1 0-1,-1 0 0,-9 6 1,-27 8 352,-353 68 1494,27-8-2071,358-74-55,7-2-21,1 0 1,0 0 0,0 0 0,0 0 0,0 0-1,0 1 1,0 0 0,0 0 0,1 0-1,-1 0 1,1 1 0,-1-1 0,1 1 0,-5 5-1,8-8-15,0 1-1,0-1 1,0 1-1,0-1 0,0 1 1,0 0-1,0-1 0,0 1 1,0-1-1,0 1 1,1-1-1,-1 1 0,0-1 1,0 1-1,0-1 0,1 1 1,-1-1-1,0 1 1,1-1-1,-1 1 0,0-1 1,1 0-1,-1 1 0,1-1 1,-1 0-1,0 1 1,1-1-1,-1 0 0,1 1 1,-1-1-1,1 0 0,-1 0 1,1 0-1,-1 0 1,1 1-1,0-1 0,-1 0 1,1 0-1,-1 0 0,1 0 1,0 0-1,31 5 29,-28-5-14,236 17 218,106 15-1932,-325-28 986,57 7-6686,-47-11-3010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8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4 18385,'0'10'492,"-16"202"3939,2-57-2467,13-85-336,1-70-1623,0 0 0,0 1 0,0-1 0,0 0 0,0 0 0,0 0 0,0 1 0,0-1 0,0 0 0,1 0 0,-1 1 0,0-1 0,0 0 0,0 0 0,0 0 0,0 0 0,1 1 0,-1-1 0,0 0 0,0 0 0,0 0 0,1 0 0,-1 1 0,0-1-1,0 0 1,0 0 0,1 0 0,-1 0 0,0 0 0,0 0 0,0 0 0,1 0 0,-1 0 0,0 0 0,0 0 0,1 0 0,-1 0 0,0 0 0,0 0 0,1 0 0,-1 0 0,0 0 0,0 0 0,0 0 0,1 0 0,-1 0 0,0-1 0,0 1 0,1 0 0,-1 0 0,0 0 0,0 0 0,0 0 0,0-1 0,1 1 0,-1 0 0,12-10 117,-8 3-135,0 0-1,-1-1 1,0 1 0,0-1 0,0 1-1,-1-1 1,-1 0 0,1 0 0,0-11 0,-1-78-716,-2 58 549,-2-10 170,2 46 47,0 5 25,0 25 164,2-23-209,-1 0 0,0 0 1,1 0-1,0 0 0,0 0 0,0-1 1,0 1-1,1 0 0,-1-1 0,1 1 1,0-1-1,0 0 0,1 1 0,-1-1 0,0 0 1,1 0-1,0-1 0,0 1 0,0 0 1,0-1-1,0 0 0,0 0 0,1 0 1,-1 0-1,1 0 0,-1-1 0,1 1 1,0-1-1,-1 0 0,1 0 0,0 0 1,5 0-1,-1 0 7,0 0 1,0-1-1,0 0 1,0 0-1,0-1 1,-1 0-1,1 0 1,0-1-1,0 0 1,-1 0-1,1-1 1,-1 0-1,0 0 1,1 0-1,8-7 1,-7 2-3,0 1 0,-1-1 0,0-1 0,0 1 0,-1-1 0,0-1 0,-1 1 0,0-1 0,0 0 1,-1-1-1,0 1 0,-1-1 0,0 0 0,-1 0 0,0 0 0,-1-1 0,0 1 0,-1-1 0,0 1 0,-1-1 0,-1-15 1,1 26-17,0 0 0,0 1 1,0-1-1,0 0 1,0 0-1,0 1 1,-1-1-1,1 0 1,0 0-1,0 0 1,-1 1-1,1-1 0,0 0 1,-1 1-1,1-1 1,-1 0-1,1 1 1,-1-1-1,1 1 1,-1-1-1,1 0 0,-1 1 1,0-1-1,1 1 1,-1 0-1,0-1 1,1 1-1,-1 0 1,0-1-1,0 1 1,1 0-1,-1 0 0,0-1 1,0 1-1,1 0 1,-1 0-1,0 0 1,0 0-1,0 0 1,1 0-1,-1 0 1,0 0-1,0 1 0,0-1 1,1 0-1,-1 0 1,0 1-1,1-1 1,-1 0-1,0 1 1,0-1-1,1 1 1,-2 0-1,-2 2 70,0-1 0,-1 1 0,1 0 0,1 1-1,-1-1 1,0 1 0,-4 5 0,0 4 90,-1 0-1,2 1 1,-1 0-1,2 0 1,0 1-1,1 0 1,0 0-1,1 0 0,1 0 1,0 1-1,2-1 1,-1 1-1,2 17 1,0-30-155,1 0 0,-1 0 0,1 0 0,0 0 0,0 0 0,0 0 0,0 0 0,0 0 0,1 0 0,-1-1 0,1 1 0,0 0 0,0-1 0,0 0 0,0 1 1,0-1-1,5 3 0,-2-1 4,0-1 1,0 0 0,0-1-1,1 1 1,0-1 0,-1 0-1,1 0 1,10 1 0,3-1-17,1 0 0,-1-1 1,1-2-1,32-3 0,11-7-746,-62 11 743,-1 0 0,1 0 0,-1 1 0,1-1 0,-1 1 1,0-1-1,1 0 0,-1 1 0,0-1 0,1 1 0,-1-1 0,0 1 0,1-1 1,-1 1-1,0-1 0,0 1 0,0-1 0,1 1 0,-1-1 0,0 1 0,0 0 0,0-1 1,0 1-1,0-1 0,0 1 0,0-1 0,0 1 0,0 0 0,0-1 0,-1 1 0,1-1 1,0 1-1,0-1 0,0 1 0,-1 0 0,-6 22 69,5-16 506,-8 31-2850,10-38 2132,0 1 0,0-1 0,0 1 1,0-1-1,0 0 0,0 1 0,0-1 0,0 1 1,0-1-1,1 1 0,-1-1 0,0 0 0,0 1 1,1-1-1,-1 1 0,0-1 0,1 0 0,-1 1 0,0-1 1,1 0-1,-1 0 0,0 1 0,1-1 0,-1 0 1,1 0-1,-1 1 0,1-1 0,22-3-5714,-8-6 955,-5-5-1281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9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15855,'0'0'3700,"9"3"-2547,-1 0-804,0-1 1,0 0 0,0-1 0,0 0-1,1 0 1,-1 0 0,0-1-1,13-2 1,-19 2-220,1 0 0,0-1 0,0 0 0,-1 1 0,1-1 0,0 0 0,-1 0 0,1 0 0,-1-1 0,0 1 0,1 0 0,-1-1 0,0 0 0,0 1 0,0-1 0,0 0 0,0 0 0,0 0 0,0-1 0,-1 1 0,1 0 0,-1-1 0,0 1 0,1 0 0,-1-1 0,0 0 0,-1 1 0,1-1 0,0 0 0,-1 1 0,1-1 0,-1 0 0,0 0 1,0-3-1,0 6-102,0 0 0,0-1 0,0 1 0,0 0 0,0 0 0,0-1 0,0 1 0,0 0 1,0 0-1,0-1 0,0 1 0,0 0 0,0 0 0,0-1 0,0 1 0,0 0 0,0 0 1,0-1-1,0 1 0,0 0 0,-1 0 0,1-1 0,0 1 0,0 0 0,0 0 0,0 0 1,-1-1-1,1 1 0,0 0 0,0 0 0,0 0 0,-1 0 0,1 0 0,0-1 0,0 1 1,0 0-1,-1 0 0,1 0 0,0 0 0,0 0 0,-1 0 0,1 0 0,0 0 0,0 0 1,-1 0-1,1 0 0,-14 9 356,-9 17-34,19-17-260,0 1-1,1 0 1,-1 0 0,2 0 0,0 0 0,0 0-1,1 0 1,0 1 0,0-1 0,2 12-1,-1-21-85,0 1 0,0-1-1,0 0 1,1 1 0,-1-1-1,0 0 1,1 0 0,-1 1 0,1-1-1,-1 0 1,1 0 0,-1 0-1,1 0 1,0 0 0,0 0-1,-1 0 1,1 0 0,0 0-1,0 0 1,0 0 0,0 0-1,0-1 1,0 1 0,1 0-1,-1-1 1,0 1 0,0-1-1,0 1 1,1-1 0,-1 1-1,0-1 1,0 0 0,1 0-1,-1 0 1,0 0 0,1 0-1,-1 0 1,0 0 0,1 0 0,-1 0-1,0-1 1,0 1 0,1 0-1,-1-1 1,0 1 0,0-1-1,2 0 1,2-1-15,0 0 1,0 0-1,0 0 0,0 0 0,0-1 1,-1 0-1,1 0 0,-1 0 1,0-1-1,7-6 0,-7 4-14,0 0 0,0 0 0,0-1 0,-1 1 0,0-1 0,0 0 0,0 0-1,-1 0 1,2-12 0,-4 19-12,-6 42 42,6-40 8,0 0 0,0 0-1,0-1 1,1 1-1,-1 0 1,1 0 0,-1 0-1,1-1 1,0 1 0,0 0-1,-1-1 1,3 3 0,-2-2-4,0 0 0,1 0 1,-1 1-1,0-1 0,-1 0 1,1 1-1,0-1 0,0 1 1,-1-1-1,1 4 0,-2 14 55,1-16-18,-1 0-1,1-1 0,0 1 1,0 0-1,0-1 0,0 1 1,1 0-1,-1-1 1,1 1-1,0 0 0,0-1 1,0 1-1,1-1 0,-1 1 1,4 4-1,-3-16 36,-1 0 0,0 0 0,0 0 0,0 0 0,-1-14 0,-1 7-81,-1 0 0,0 1 0,-6-23 0,-2-7 0,11 43 0,0 1 0,0-1 0,0 1 0,0-1 0,0 1 0,0-1 0,1 1 0,-1 0 0,0-1 0,0 1 0,0 0 0,0 0 0,0 0 0,1 0 0,-1 0 0,0 0 0,0 0 0,0 0 0,2 1 0,23 3-209,-1 0 0,1-2-1,37-2 1,-54-1 144,0-1 0,0 1 0,0-1 1,-1-1-1,1 0 0,-1 0 0,1 0 0,-1-1 0,0 0 0,0-1 0,-1 0 0,0 0 0,12-11 0,-18 16 68,0-1 0,-1 1 0,1-1 0,0 1-1,-1-1 1,1 0 0,0 1 0,-1-1 0,1 0-1,-1 1 1,1-1 0,-1 0 0,1 0 0,-1 1 0,0-1-1,1 0 1,-1 0 0,0 0 0,0 1 0,0-1-1,0 0 1,1 0 0,-1 0 0,0 0 0,0 0-1,-1 1 1,1-1 0,0-1 0,-1 1 20,0 0 0,1 0 1,-1 1-1,0-1 0,0 0 0,0 0 1,0 1-1,0-1 0,0 1 0,0-1 1,-1 1-1,1-1 0,0 1 0,0 0 0,0-1 1,0 1-1,-2 0 0,-2-1 29,0 1-1,0-1 1,0 1-1,1 0 0,-1 1 1,0-1-1,0 1 1,0 0-1,-6 2 1,8-2-38,1 1 0,-1-1 1,1 1-1,0 0 0,-1 0 1,1 0-1,0 0 0,0 0 1,0 0-1,0 0 0,1 1 1,-1-1-1,0 1 0,1-1 1,0 1-1,0 0 0,0-1 1,0 1-1,0 0 0,0 0 1,1 0-1,-1 0 0,1-1 1,0 1-1,0 0 0,0 0 1,0 0-1,0 0 0,1 0 1,-1 0-1,1 0 1,0 0-1,0-1 0,0 1 1,0 0-1,0-1 0,1 1 1,-1-1-1,1 1 0,0-1 1,0 1-1,0-1 0,0 0 1,0 0-1,0 0 0,0 0 1,1-1-1,-1 1 0,1-1 1,4 3-1,14 2-512,-1-2 0,1-1-1,0 0 1,0-1 0,0-1 0,0-2-1,0 0 1,32-5 0,11-13-6933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09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12940,'0'-13'11948,"0"36"-9610,3 9-320,0 8-673,2 2-544,2 1-385,4-7-192,7-8-160,5-11-64,5-11-192,-2-6-897,-3 0-1185,-8-15-2274,-13-6-2819,-2-10-7399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0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18481,'0'0'6097,"9"9"-6092,-4-4-74,-2-2-61,0 0-1,0 1 0,1-1 0,-1-1 0,1 1 1,0 0-1,-1-1 0,1 0 0,0 0 0,1 0 0,-1 0 1,0-1-1,0 0 0,1 0 0,-1 0 0,1 0 0,5 0 1,43-1-3431,48 0-4616,-34 0 9249,-97 5 11770,-23 20-8108,36-15-4684,-1 2 1,-25 22 0,40-33-22,1 1 0,1 0-1,-1-1 1,0 1 0,0 0-1,1 0 1,-1 0-1,1 0 1,-1 1 0,1-1-1,0 0 1,0 0 0,0 1-1,0-1 1,0 1 0,1-1-1,-1 3 1,1-3-45,1-1 0,0 0 1,-1 1-1,1-1 0,0 0 0,0 0 1,0 0-1,-1 0 0,1 0 0,0 0 0,1 0 1,-1 0-1,0 0 0,0 0 0,0 0 1,1-1-1,-1 1 0,0-1 0,1 1 0,-1-1 1,0 1-1,1-1 0,-1 0 0,0 1 1,1-1-1,-1 0 0,1 0 0,-1 0 1,1 0-1,2-1 0,234 3-5322,-237-2 5357,1 0 0,0 0 0,-1 0 0,1 0 0,-1 1 0,1-1 0,-1 0 1,1 1-1,0-1 0,-1 1 0,1 0 0,-1-1 0,0 1 0,1 0 0,-1 0 1,0 0-1,1 0 0,-1 0 0,0 0 0,0 0 0,0 1 0,0-1 0,1 2 1,-1-2 75,-1 1 0,0-1 0,0 0 0,0 0 0,0 1 0,-1-1 0,1 0 0,0 0 0,0 1 0,-1-1 0,1 0 0,-1 0 0,1 0 0,-1 0 0,1 0 1,-1 0-1,0 0 0,0 0 0,1 0 0,-1 0 0,0 0 0,0 0 0,0 0 0,0 0 0,0-1 0,0 1 0,0-1 0,0 1 0,0 0 0,-2 0 1,-17 9 730,0 0 1,-1-1 0,0-1 0,-26 6-1,-45 5-2696,131-35-8656,-22 7 5651,16-7-8247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0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18481,'0'0'5878,"-9"7"-3380,2-2-2215,1 1 0,-1 0-1,1 0 1,0 0 0,1 1-1,0 0 1,0 0 0,1 0-1,-1 1 1,1-1-1,1 1 1,0 0 0,0 0-1,0 1 1,1-1 0,1 0-1,-2 10 1,2-14-253,1 0 1,-1-1 0,1 1-1,0 0 1,0 0-1,1 0 1,-1 0-1,1 0 1,-1-1 0,1 1-1,0 0 1,1 0-1,-1-1 1,1 1-1,0-1 1,-1 1-1,1-1 1,1 0 0,2 4-1,-1-5-16,0 1 0,1 0 0,-1-1 0,0 0 0,1 0 0,0-1 1,0 1-1,-1-1 0,1 0 0,0 0 0,0 0 0,0-1 0,0 0 0,9-1 0,-9 1-14,-1 0 0,1 0 0,0-1 0,0 0 0,-1 0 0,1 0 0,-1 0 0,1-1 0,-1 0 0,1 0 0,-1 0 0,0 0 0,0-1 0,0 1 0,0-1 0,0 0 0,6-7 0,-1-2 0,-1 1 0,0-1 0,-1 0 0,10-23 0,-16 110 0,-1-72-1,-1 3-48,1 1 0,0-1 0,0 0 0,1 1-1,-1-1 1,1 1 0,3 9 0,-3-14 8,0-1 1,1 1-1,-1 0 1,0 0-1,1-1 0,-1 1 1,1-1-1,0 1 1,-1-1-1,1 0 1,0 0-1,0 0 0,0 0 1,-1 0-1,1 0 1,0 0-1,1 0 1,-1-1-1,0 1 1,0-1-1,0 0 0,0 1 1,0-1-1,0 0 1,1 0-1,1-1 1,7 1-977,-1 0 1,0-1 0,0 0 0,0-1 0,13-4-1,-9 1-1476,0 0 1,-1-1-1,15-9 0,11-8-6854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1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51 15919,'0'0'7399,"-9"0"-4858,6 0-2383,-1 0-1,0 0 1,1 1-1,-1-1 1,0 1-1,1 0 1,-1 0-1,1 1 0,0-1 1,-1 1-1,1-1 1,0 1-1,0 0 1,0 0-1,0 0 1,0 1-1,0-1 1,1 1-1,-1 0 1,1-1-1,0 1 1,0 0-1,0 0 1,0 1-1,0-1 1,0 0-1,1 1 1,0-1-1,0 1 1,0-1-1,0 1 1,0-1-1,1 1 1,0 0-1,-1 4 0,2-7-154,-1 1-1,0 0 0,0 0 1,0-1-1,1 1 0,-1 0 1,1-1-1,0 1 0,-1 0 1,1-1-1,0 1 0,0-1 0,0 1 1,0-1-1,0 0 0,0 1 1,0-1-1,1 0 0,-1 0 1,0 0-1,3 2 0,1-1-8,0 1 0,-1-1 0,1 0 0,0 0 0,0-1 0,0 1 1,8 0-1,-2-1 7,0 0 0,0 0 0,0-1 0,0 0 0,0-1 0,20-5 0,-25 4 4,-1 0 0,0-1-1,0 1 1,0-2 0,0 1 0,0 0-1,-1-1 1,0 0 0,1 0 0,-1 0-1,-1 0 1,1-1 0,-1 0 0,4-6-1,-4 8 50,-1-1 1,0 0-1,0 0 0,-1 0 0,1 0 0,-1 0 0,0 0 0,0 0 0,0 0 0,0-1 0,-1 1 1,0 0-1,0-1 0,0 1 0,0 0 0,-1 0 0,1-1 0,-1 1 0,-3-8 0,2 9-50,0 0 0,-1 1 0,1-1-1,0 1 1,-1 0 0,0-1 0,0 1-1,1 1 1,-1-1 0,0 0 0,-1 1 0,1-1-1,0 1 1,0 0 0,-1 0 0,1 0-1,0 0 1,-1 1 0,1-1 0,-1 1-1,1 0 1,-1 0 0,1 0 0,0 1 0,-1-1-1,1 1 1,-1 0 0,-3 1 0,4-2-15,0 1-1,0-1 1,0 1 0,0 0 0,0 0 0,1 0 0,-1 0 0,0 1 0,0-1 0,1 1 0,-1-1 0,1 1-1,-1 0 1,1 0 0,0 0 0,0 1 0,0-1 0,0 0 0,0 1 0,0-1 0,0 1 0,1 0 0,0-1-1,-1 1 1,1 0 0,0 0 0,0 0 0,1 0 0,-1 0 0,1 0 0,-1 6 0,1-8-197,1 0 1,-1 0-1,0 0 1,1 0-1,-1 0 1,1 0-1,-1 0 1,1 0-1,0 0 1,-1-1 0,1 1-1,0 0 1,0 0-1,-1 0 1,1-1-1,0 1 1,0-1-1,0 1 1,0 0-1,0-1 1,0 0-1,0 1 1,0-1 0,0 0-1,0 1 1,0-1-1,0 0 1,0 0-1,0 0 1,1 0-1,-1 0 1,0 0-1,2 0 1,-2 0-149,31 1-8057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1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55 10025,'-9'3'4325,"-11"2"-3157,0-1 1354,1 1-1,-31 13 1,50-18-2445,-1 0-1,1 0 0,0 0 1,0 0-1,0 0 1,0 0-1,-1 0 1,1 0-1,0 0 0,0 0 1,0 0-1,0 0 1,0 0-1,-1 0 1,1 0-1,0 0 0,0 1 1,0-1-1,0 0 1,0 0-1,-1 0 0,1 0 1,0 0-1,0 0 1,0 1-1,0-1 1,0 0-1,0 0 0,0 0 1,0 0-1,0 0 1,0 1-1,-1-1 1,1 0-1,0 0 0,0 0 1,0 0-1,0 1 1,0-1-1,0 0 1,0 0-1,0 0 0,0 0 1,0 1-1,1-1 1,-1 0-1,0 0 1,0 0-1,0 0 0,0 1 1,0-1-1,0 0 1,0 0-1,0 0 0,1 0 1,12 5 1260,20-1-639,322-10 1828,468-89-2195,-787 92-283,-30 7-327,-17 7-622,-15-1-5895,10-10-459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3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183 310 11018,'0'0'13101,"-12"-8"-12397,-39-22-287,48 29-365,1 0 0,-1 0 0,0 0 0,0 0 0,1 1 0,-1-1 0,0 1 0,0 0 0,0 0 0,0 0 0,0 0 0,0 0 0,0 0 0,0 1 0,0 0 0,1-1 0,-1 1 0,0 0 0,0 0 0,1 1 0,-1-1 0,1 0 0,-1 1 0,1 0 0,-1 0 0,1-1 0,0 1 0,0 1 0,0-1 0,0 0 0,-1 3 0,-2 0 239,1 1-1,1 0 0,-1 0 1,1 0-1,0 1 0,1-1 1,-1 1-1,1-1 0,1 1 0,-3 12 1,4-18-268,0 1 1,0-1 0,0 0-1,0 0 1,0 0 0,0 1-1,0-1 1,0 0 0,1 0-1,-1 0 1,0 1-1,1-1 1,-1 0 0,1 0-1,-1 0 1,1 0 0,0 0-1,-1 0 1,1 0 0,0 0-1,0 0 1,-1 0-1,1 0 1,0-1 0,0 1-1,0 0 1,0 0 0,2 0-1,0 0-7,1 0 1,-1-1-1,0 1 0,0-1 0,0 0 1,0 0-1,1 0 0,-1 0 0,0 0 0,0-1 1,3 0-1,7-3 12,0 1 0,-1-2 0,1 0 0,18-11-1,-4-1 3,0-2 0,-1-1 0,-1-1 0,34-38 0,-46 44-12,0 0 0,0-1 0,-2-1-1,0 0 1,-1 0 0,-1-1 0,0-1-1,9-28 1,-11 7 56,-10 24-48,2 15-27,1 1-1,0 0 1,-1 0 0,1-1 0,0 1 0,-1 0 0,1 0-1,-1 0 1,1 0 0,0 0 0,-1-1 0,1 1 0,-1 0-1,1 0 1,-1 0 0,1 0 0,0 0 0,-1 0 0,1 0-1,-1 0 1,1 0 0,-1 1 0,1-1 0,0 0-1,-1 0 1,1 0 0,-1 0 0,1 1 0,0-1 0,-1 0-1,1 0 1,0 1 0,-1-1 0,0 1 0,-4 3 4,0 1 0,0 0 0,0 0 0,1 0 0,0 0 1,0 1-1,0 0 0,1 0 0,-1 0 0,-2 8 0,-26 72 75,29-78-83,-4 13 96,1 1 0,1 0 1,0 0-1,2 1 1,1-1-1,0 1 0,3 29 1,-1-50-86,0 0 0,0 1 0,0-1 0,1 0 0,-1 1 0,1-1 0,-1 0 0,1 0 0,0 0 0,0 1 0,0-1 0,0 0 0,0 0 0,1 0 0,-1-1 1,1 1-1,-1 0 0,1 0 0,-1-1 0,1 1 0,0-1 0,0 1 0,0-1 0,0 0 0,0 0 0,0 0 0,0 0 0,0 0 0,0 0 0,1-1 0,-1 1 0,0-1 0,1 1 0,-1-1 0,0 0 0,1 0 0,-1 0 0,0 0 0,0-1 0,1 1 0,-1 0 0,0-1 1,5-1-1,1-1 10,0 1 0,0-1 0,0-1 0,0 0 0,0 0 0,-1 0 0,1-1 1,-1 0-1,0-1 0,10-10 0,-11 9-16,0-1 0,0 1 0,-1-1 0,0-1 0,0 1 0,-1-1 0,0 0 0,0 0 0,-1 0 0,0 0 0,-1-1 0,0 1 0,0-1 0,0-16 0,-2 26 0,0-1 0,-1 1 0,1 0 0,0-1 0,0 1 0,0 0 0,0 0 0,0-1 0,0 1 0,0 0 0,0 0 0,-1-1 0,1 1 0,0 0 0,0 0 0,0 0 0,-1-1 0,1 1 0,0 0 0,0 0 0,0 0 0,-1 0 0,1-1 0,0 1 0,0 0 0,-1 0 0,1 0 0,0 0 0,0 0 0,-1 0 0,1 0 0,0 0 0,-1 0 0,1 0 0,0 0 0,0 0 0,-1 0 0,1 0 0,0 0 0,0 0 0,-1 0 0,1 0 0,0 0 0,-1 0 0,1 1 0,0-1 0,0 0 0,0 0 0,-1 0 0,1 0 0,0 1 0,-15 8 0,7 1 0,0 0 0,1 0 0,0 1 0,1 0 0,0 0 0,0 1 0,2 0 0,-1 0 0,1 0 0,1 0 0,0 0 0,-1 26 0,4-37 0,0 0 0,0 0 0,1 0 0,-1 0 0,1-1 0,-1 1 0,1 0 0,-1 0 0,1 0 0,-1 0 0,1-1 0,0 1 0,-1 0 0,1-1 0,0 1 0,0 0 0,0-1 0,-1 1 0,1-1 0,0 1 0,0-1 0,0 0 0,0 1 0,0-1 0,0 0 0,0 0 0,0 1 0,0-1 0,0 0 0,0 0 0,0 0 0,0 0 0,0 0 0,0-1 0,0 1 0,0 0 0,0 0 0,0-1 0,1 0 0,44-10 0,-30 4 0,0 2 0,1 0 0,0 0 0,0 2 0,0 0 0,1 1 0,-1 1 0,1 1 0,22 1 0,-39 0 0,0-1 0,0 0 0,0 1 0,-1-1 0,1 1 0,0-1 0,0 1 0,0 0 0,0-1 0,-1 1 0,1 0 0,0-1 0,-1 1 0,1 0 0,0 0 0,-1-1 0,1 1 0,-1 0 0,0 0 0,1 0 0,-1 0 0,0 0 0,1 0 0,-1 0 0,0 0 0,0 0 0,0 0 0,0 0 0,0 0 0,0 0 0,0 0 0,0 0 0,0 0 0,0 0 0,-1 0 0,1 0 0,0 0 0,-1 1 0,2 20 0,0-22 0,-1 1 0,1-1 0,-1 0 0,0 0 0,1 0 0,-1 0 0,0 1 0,1-1 0,-1 0 0,1 0 0,-1 0 0,1 0 0,-1 0 0,0 0 0,1 0 0,-1 0 0,1 0 0,-1 0 0,1 0 0,-1 0 0,0 0 0,1-1 0,-1 1 0,1 0 0,-1 0 0,0 0 0,1 0 0,-1-1 0,1 1 0,-1 0 0,0-1 0,1 1 0,-1 0 0,0 0 0,0-1 0,1 1 0,-1-1 0,0 1 0,0 0 0,1-1 0,-1 1 0,0 0 0,0-1 0,0 1 0,0-1 0,0 1 0,0-1 0,0 1 0,0-1 0,11-21 0,-6 0 0,-1 0 0,-1-1 0,-1 1 0,-2-38 0,0 57 0,0-8 0,1 10 0,15 13 0,-6-8 3,0-1 0,1 0 0,-1-1 0,1 0 0,0-1 0,-1 0 0,1-1 0,13-1 0,-19 2-10,0-2 1,0 1 0,0 0-1,0-1 1,0 0 0,0 0-1,-1-1 1,1 1-1,0-1 1,-1 0 0,1 0-1,-1-1 1,0 1 0,0-1-1,0 0 1,0 0 0,0 0-1,-1-1 1,1 1 0,2-5-1,-5 6-284,0 0 0,0 0 0,0 1 0,-1-1-1,1 0 1,-1 0 0,0 0 0,0 0 0,1 0 0,-1 0-1,0 0 1,-1-4 0,1 4-601,-1-1-1,0 1 1,1 0-1,-1 0 1,0 0-1,0 0 1,0 0-1,0 0 1,-1 0-1,-2-4 1,-13-12-8493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3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17681,'0'0'11627,"8"-53"-11211,11 46-384,3 0-256,6 6-2274,-2 1-2147,-4 0-2946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2:04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188 114 1185,'0'0'11029,"-2"-9"-9523,0 5-1370,-12-45 1821,14 47-1765,-1-1 0,1 1 0,-1 0 0,1-1 0,0 1-1,0 0 1,0-1 0,0 1 0,1-1 0,-1 1 0,1 0 0,-1-1 0,1 1 0,0 0-1,-1 0 1,1-1 0,1 1 0,-1 0 0,0 0 0,3-3 0,-2 38 475,-8 3-272,-2 0 0,-18 49 1,0 5-247,8 6-82,4 1 1,4 1-1,4 99 1,-3 25 3,3-14-65,22 226-1,-13-242 35,-24 231 0,17-363-29,-9 256 82,-3 32 422,1-94-196,11 0-1,52 450 1,-46-686-358,-2-8-163,1 0 0,1-1 0,-1 1 0,2-1 0,-1 0 0,1 0 0,6 12 0,-9-20 25,0 0 0,0-1 0,1 1 0,-1 0 0,0-1 0,0 1 0,1-1 0,-1 1 0,1-1 0,-1 1 0,0-1 0,1 1 0,-1-1 0,1 1 0,-1-1 0,1 0 0,-1 1 0,1-1 0,-1 0 0,1 1 0,0-1 0,-1 0 0,1 0 0,-1 0 0,1 1 0,0-1 0,-1 0 0,1 0 0,0 0 0,-1 0 0,1 0 0,0 0 0,-1 0 0,1 0 0,-1-1 0,1 1 0,0 0 0,-1 0 0,1 0 0,-1-1 0,1 1 0,0 0 0,-1-1 0,2 0 0,12-21-8322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3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24 160 21556,'0'0'4415,"9"-2"-1991,5-1-1914,0-1 0,0-1 0,0 0 0,-1-1 0,13-8 1,-18 10-451,0-1 0,-1 1 1,1-1-1,-1-1 0,-1 0 1,1 0-1,-1 0 0,0 0 1,0-1-1,-1 0 0,5-8 1,-9 14-58,-1 0 1,1-1-1,0 1 1,-1 0-1,1-1 1,-1 1-1,1 0 1,-1-1-1,1 1 1,-1 0-1,0-1 1,0 1-1,0-1 1,0 1-1,0 0 1,0-1-1,0 1 1,0-1-1,-1 1 1,1 0-1,0-1 0,-1 1 1,0-2-1,0 2-5,0 0 1,0 0-1,-1 0 0,1 1 0,0-1 0,0 0 0,0 1 0,-1-1 0,1 0 0,0 1 0,-1 0 0,1-1 0,-1 1 0,1 0 0,0-1 0,-1 1 0,1 0 0,-3 1 0,-2-1-10,0 0-1,0 1 0,0 0 1,-1 1-1,1-1 0,0 1 1,1 0-1,-1 0 0,-7 5 1,2 1 12,1 0 0,0 0 1,1 1-1,0 0 0,0 1 1,1 0-1,0 0 0,-8 16 1,11-18 30,1 0 0,0 0 0,1 0 0,0 1 0,0-1 0,1 1 0,0 0 0,0 0-1,1 0 1,0 0 0,1 0 0,1 17 0,-1-24-34,0 1-1,1-1 1,0 0-1,-1 0 1,1 1-1,0-1 1,0 0-1,0 0 1,0 0-1,1 0 1,-1 0-1,0 0 1,1-1-1,0 1 1,-1 0-1,1-1 1,0 1-1,0-1 1,3 2-1,0 0-148,-1-1-1,1 0 1,0-1-1,0 1 1,0-1-1,0 0 1,0 0-1,9 0 1,47-7-3737,-13-8-3731,0-10-2966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4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21973,'0'0'5893,"-69"15"-3811,48 2-865,3 3-127,5 2-578,9-2-512,4-2 0,0-1 0,13-4 0,4-4-480,7-3-449,2-3-321,4-3-671,5 0-1090,1-14-641,-2-8-2978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4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1 20115,'0'0'2178,"-10"10"304,2-3-2111,0 1-1,1 0 1,1 1-1,-1-1 0,1 1 1,1 1-1,0-1 1,0 1-1,1 0 0,0 0 1,0 0-1,-2 14 1,2 8-136,0 0 1,2 1-1,2-1 1,0 1-1,3-1 1,0 1-1,3-1 1,12 45-1,-17-74-242,9 22 24,-10-24-21,0 0 1,0-1 0,1 1-1,-1 0 1,1 0-1,-1-1 1,1 1 0,-1 0-1,1-1 1,-1 1 0,1 0-1,-1-1 1,1 1-1,0-1 1,-1 1 0,1-1-1,0 1 1,0-1 0,-1 0-1,1 1 1,0-1-1,0 0 1,0 1 0,1-1-1,-2-3-126,1 0 0,0 1 0,-1-1 0,0 0-1,1 0 1,-1 0 0,0 0 0,0 0 0,-1-4 0,1 6 54,-1-4-21,0-1 0,-1 1-1,1-1 1,-1 1 0,0 0 0,0 0-1,0 0 1,-1 0 0,0 0 0,0 0-1,-5-6 1,-48-47 776,18 20 1298,37 37-1966,1 1 0,-1-1 0,1 1 0,-1-1 0,1 1 0,0-1 0,-1 1-1,1-1 1,0 1 0,-1-1 0,1 0 0,0 1 0,0-1 0,0 0 0,0 1 0,-1-1-1,1 0 1,0 1 0,0-1 0,0 0 0,0 1 0,0-1 0,1 0 0,-1 1 0,0-1-1,0 0 1,0 1 0,1-1 0,-1 0 0,0 1 0,0-1 0,1 1 0,-1-1 0,1 0-1,-1 1 1,0-1 0,1 1 0,-1-1 0,1 1 0,-1 0 0,1-1 0,0 1 0,-1-1-1,1 1 1,-1 0 0,1 0 0,0-1 0,-1 1 0,1 0 0,0 0 0,-1 0 0,1-1-1,0 1 1,-1 0 0,2 0 0,50-9 362,-37 8-336,-10 0-35,30-4-951,-1-2 0,36-12 0,-19-2-6103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4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6406,'0'0'23206,"1"11"-22165,0-4-929,1 7 117,1 1 0,0-1 0,6 18-1,-8-29-205,0 0-1,0 0 1,0 0-1,1 0 0,-1 0 1,1 0-1,0-1 1,0 1-1,0 0 0,0-1 1,0 1-1,0-1 1,1 0-1,-1 0 1,1 0-1,0 0 0,-1 0 1,1-1-1,0 1 1,0-1-1,0 0 0,7 2 1,-5-2-13,1-1 1,0 0 0,0 0-1,0 0 1,0-1-1,0 0 1,-1 0-1,1 0 1,0-1 0,-1 0-1,1 0 1,-1-1-1,7-3 1,3-4-157,0-1 0,25-23 0,-10 7-205,-29 27 345,-1 0 0,0 0 0,0 0 0,0 0 0,0 0-1,0-1 1,1 1 0,-1 0 0,0 0 0,0 0 0,0 0 0,0 0 0,1 0 0,-1-1-1,0 1 1,0 0 0,0 0 0,1 0 0,-1 0 0,0 0 0,0 0 0,0 0-1,1 0 1,-1 0 0,0 0 0,0 0 0,1 0 0,-1 0 0,0 0 0,0 0 0,0 0-1,1 0 1,-1 1 0,0-1 0,0 0 0,0 0 0,0 0 0,1 0 0,-1 0-1,0 0 1,0 1 0,0-1 0,0 0 0,1 0 0,-1 0 0,0 0 0,0 1-1,0-1 1,0 0 0,3 18-34,-8 31 320,4-35-187,0-12-71,1 0 1,0-1 0,0 1-1,0 0 1,0 0-1,0 0 1,0 0 0,0-1-1,0 1 1,1 0 0,-1 0-1,1 0 1,-1-1-1,1 1 1,0 0 0,0-1-1,0 1 1,0-1-1,0 1 1,0-1 0,0 1-1,2 1 1,0-2-9,-1 0 0,0-1 1,0 1-1,0-1 0,1 1 1,-1-1-1,0 0 0,0 0 1,1 0-1,-1 0 0,0-1 0,0 1 1,1 0-1,-1-1 0,0 0 1,0 1-1,0-1 0,0 0 1,3-1-1,4-4 3,1 1-1,-1-1 1,-1 0 0,1-1 0,14-14-1,-15 13-22,-1 1 0,1 1 0,0-1 0,0 1 1,1 1-1,17-10 0,-25 15 0,-1 0 1,0 0 0,1 0-1,-1 0 1,1 1-1,-1-1 1,0 0 0,1 0-1,-1 0 1,0 0-1,1 0 1,-1 1 0,0-1-1,1 0 1,-1 0 0,0 1-1,1-1 1,-1 0-1,0 0 1,0 1 0,1-1-1,-1 0 1,0 1-1,0-1 1,0 0 0,1 1-1,-1-1 1,0 0-1,0 1 1,0-1 0,0 0-1,0 1 1,0-1 0,0 1-1,0-1 1,0 0-1,0 1 1,0 0 0,3 28-14,3 5-1055,-4-32 610,0 0 0,0 0 0,0 0 0,0-1 0,0 1 0,1 0 0,-1-1 0,1 0 0,0 1 0,-1-1 0,1 0 0,0 0 0,-1-1 0,1 1 0,0-1 0,0 1-1,0-1 1,0 0 0,-1 0 0,1 0 0,0 0 0,4-1 0,-2 1-602,20-1-6071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5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69 18385,'0'0'7127,"-11"-2"-4842,6 1-2073,0 0-1,-1 1 1,1 0-1,0 0 1,-1 0-1,1 0 1,0 1 0,-1 0-1,-8 3 1,11-3-103,1 0 0,-1 1 1,1-1-1,-1 1 0,1 0 0,0-1 1,0 1-1,-1 0 0,1 0 0,1 1 1,-1-1-1,0 0 0,0 1 0,1-1 1,-1 1-1,1-1 0,0 1 0,0 0 1,0-1-1,0 1 0,0 0 0,1 0 1,-1 0-1,1 5 0,0-7-103,0 1 0,0-1 0,-1 1 0,2-1 0,-1 0 0,0 1 0,0-1 0,0 0 0,1 1 0,-1-1 0,1 0 0,-1 0 0,1 1 0,-1-1 0,1 0 0,0 0 0,0 0 0,-1 0 0,1 1 0,0-1-1,0-1 1,0 1 0,2 2 0,0-2-17,0 1 1,-1-1-1,1 1 0,1-1 0,-1 0 0,0 0 0,0 0 0,0-1 0,7 1 0,-3 0-107,0-1 0,0 0 0,0-1-1,0 1 1,0-1 0,0-1 0,0 1 0,-1-1 0,10-4-1,-6 0-168,0-1-1,-1 1 0,0-2 0,0 1 0,12-15 0,-16 18-81,-1-2 0,0 1 0,0-1 0,0 1 0,0-1 0,-1 0 0,0 0 0,0-1 0,-1 1 0,3-11 0,-8 27-1137,1-4 992,1 0 1,-1 0-1,1 1 1,0-1-1,0 11 1,1-16 487,0 0-1,0 0 1,0 0-1,0-1 1,1 1-1,-1 0 1,0 0-1,0 0 1,1 0 0,-1 0-1,1 0 1,-1-1-1,1 1 1,-1 0-1,1 0 1,0-1-1,-1 1 1,1 0-1,0-1 1,-1 1 0,1 0-1,0-1 1,0 1-1,0-1 1,0 0-1,-1 1 1,1-1-1,0 0 1,0 1-1,0-1 1,0 0 0,0 0-1,0 0 1,0 0-1,0 0 1,0 0-1,0 0 1,0 0-1,0 0 1,0 0-1,-1 0 1,1-1 0,0 1-1,0 0 1,0-1-1,0 1 1,0-1-1,1 0 1,2-1 50,0 0 0,-1 0 0,1-1 0,0 1 0,-1-1 0,0 0 1,1 0-1,-1 0 0,0 0 0,4-6 0,6-6 1312,-13 22 1586,-4 26-2053,-82 324 4442,84-345-5288,-8 41 77,9-50-101,0 0 0,1-1 1,-1 1-1,0-1 0,0 1 1,0-1-1,-1 1 0,1-1 1,-1 0-1,1 0 1,-1 0-1,0 0 0,0 0 1,0 0-1,-3 2 0,5-4-2,-1 0-1,1 0 1,-1 0-1,1 0 1,-1-1-1,1 1 1,-1 0-1,1 0 1,-1 0-1,1-1 1,-1 1-1,1 0 1,-1-1-1,1 1 1,-1 0-1,1-1 0,0 1 1,-1-1-1,1 1 1,0-1-1,-1 1 1,1-1-1,0 1 1,0-1-1,-1 1 1,1-1-1,0 1 1,0-1-1,0 1 1,0-1-1,0 1 1,0-1-1,0 1 1,0-1-1,0 0 1,0 1-1,0-1 1,0 0-1,-2-31-20,2 28 9,-1-35-992,2 0-1,1 0 1,2 0-1,11-45 1,-9 62 280,1-1 0,0 1 0,2 1 1,14-27-1,-15 34 819,0 1 0,1 0 0,1 1 1,11-12-1,-15 18 157,0 1-1,1 0 1,-1 0 0,1 1 0,0 0 0,0 0 0,0 0-1,1 1 1,-1 0 0,1 1 0,0 0 0,0 0 0,10-1 0,-15 2-170,1 1 0,0 0 1,0 0-1,0 0 1,0 0-1,0 0 0,0 1 1,0 0-1,-1 0 1,1 0-1,0 0 0,-1 1 1,1-1-1,0 1 1,-1 0-1,0 0 1,1 0-1,-1 0 0,0 1 1,0-1-1,0 1 1,-1 0-1,1 0 0,-1 0 1,1 0-1,-1 1 1,0-1-1,2 6 1,-3-6-20,0 1 1,0-1 0,0 1 0,0-1 0,-1 1 0,0-1 0,0 1-1,0-1 1,0 1 0,0 0 0,-1-1 0,0 1 0,0-1 0,1 0-1,-2 1 1,1-1 0,0 0 0,-1 1 0,0-1 0,1 0 0,-1 0 0,-1 0-1,1-1 1,0 1 0,-1 0 0,1-1 0,-1 0 0,0 1 0,1-1-1,-1 0 1,-4 2 0,-1 1-55,0 0 0,0-1 0,0 1 0,-1-2 0,0 1 0,1-1-1,-1 0 1,-1-1 0,1 0 0,-17 1 0,26-3-210,-1 0 0,0 0 0,1 0 0,-1 0 0,0 0 1,1 0-1,-1 0 0,0 0 0,1 0 0,-1 0 0,1-1 0,-1 1 0,0 0 0,1 0 0,-1-1 0,1 1 0,-1 0 0,1-1 0,-1 1 1,1-1-1,-1 1 0,1-1 0,-1 1 0,1-1 0,0 1 0,-1-1 0,1 1 0,0-1 0,-1 1 0,1-1 0,0 0 0,0 1 0,-1-1 0,1 0 1,0 1-1,0-1 0,0 1 0,0-1 0,0 0 0,0 1 0,0-1 0,0 0 0,0 1 0,0-1 0,1 0 0,-1 0 0,0-2-407,0-14-7012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6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9 17873,'0'0'3849,"-6"14"-2557,-42 73 1316,-46 100 2113,85-165-4553,1 1 1,0 0 0,2 0-1,1 1 1,1 0 0,-2 44-1,11-49-418,4-25-171,10-32-339,11-58 92,-18 53 148,1 1 1,2 1 0,2 0-1,1 1 1,39-60 0,-51 92 565,0 0 0,1 0 0,0 1 0,0 0 0,1 1 0,9-7 1,-13 10-16,-1 1 0,1 0 0,0 0 1,0 0-1,0 1 0,0-1 0,0 1 0,0 0 1,0 0-1,0 0 0,0 1 0,1 0 1,-1-1-1,0 1 0,0 1 0,8 0 1,-10 0 15,0 0 1,0 0 0,0 0 0,0 0-1,0 0 1,0 0 0,-1 1 0,1-1-1,0 1 1,-1-1 0,1 1-1,-1 0 1,0-1 0,1 1 0,-1 0-1,0 0 1,0 0 0,0 0-1,0 0 1,-1 0 0,1 0 0,-1 0-1,1 0 1,-1 0 0,1 0 0,-1 1-1,0-1 1,0 0 0,0 0-1,-1 0 1,0 4 0,1 0 21,-1-1 1,0 0-1,0 1 0,0-1 1,-1 1-1,1-1 0,-1 0 1,-1 0-1,1 0 1,-1 0-1,-5 7 0,-1-3 44,-1 0 0,1-1 0,-2 0 0,1-1-1,-1 0 1,0 0 0,0-1 0,-1-1 0,0 0-1,0 0 1,0-1 0,-1-1 0,1 0 0,-22 2 0,33-5-308,1-1 0,0 1 0,-1 0 0,1 0 0,0-1 0,-1 1 0,1 0 0,0-1 1,-1 1-1,1 0 0,0-1 0,0 1 0,0 0 0,-1-1 0,1 1 0,0 0 1,0-1-1,0 1 0,0-1 0,0 1 0,0 0 0,0-1 0,0 1 0,0-1 0,0 1 1,0 0-1,0-1 0,0 1 0,0-1 0,0 1 0,0 0 0,0-1 0,1-3-1659,-1-17-8486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6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14574,'0'0'14104,"-3"11"-13464,-10 37-138,12-46-468,1-1 0,-1 1 0,1 0-1,0-1 1,0 1 0,0-1 0,0 1 0,0 0-1,0-1 1,0 1 0,0-1 0,1 1 0,-1 0 0,0-1-1,1 1 1,0-1 0,-1 1 0,1-1 0,0 0-1,0 1 1,-1-1 0,1 0 0,0 1 0,2 0-1,-1 0-6,1-1-1,-1 1 0,1-1 0,-1 0 0,1 0 0,0 0 0,-1 0 0,1 0 0,0 0 0,0-1 0,0 1 0,4-1 1,5 0 15,1-1 1,-1 0 0,0 0 0,24-7 0,46-26-57,-65 26-46,1 0 1,0 1 0,33-8 0,-50 15 56,-1 0 1,1 0-1,0 0 0,0 0 1,-1 0-1,1 1 0,-1-1 1,1 0-1,0 0 0,-1 1 1,1-1-1,-1 1 1,1-1-1,-1 0 0,1 1 1,-1-1-1,1 1 0,-1-1 1,1 1-1,-1 0 0,1-1 1,-1 1-1,0-1 0,1 1 1,-1 0-1,0-1 1,0 1-1,0 0 0,1-1 1,-1 1-1,0 0 0,0-1 1,0 1-1,0 0 0,0-1 1,0 1-1,0 1 0,-1 35 39,1-27-3,-1-7-19,1-1-1,0 1 1,0 0 0,1 0-1,-1 0 1,0-1 0,1 1-1,-1 0 1,1 0 0,0-1-1,0 1 1,0-1 0,1 1 0,-1-1-1,0 1 1,1-1 0,2 4-1,-1-5 14,-1 0 0,1 1-1,-1-1 1,1 0 0,-1 0-1,1-1 1,0 1-1,-1 0 1,1-1 0,0 0-1,0 1 1,-1-1 0,1 0-1,0 0 1,0-1 0,-1 1-1,1-1 1,3 0 0,15-6-158,0-1 0,-1-1 0,0 0 0,0-1 1,-1-2-1,-1 0 0,21-17 0,-34 27-449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7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17008,'0'0'12748,"58"8"-14381,-19 2-1506,0 1-1954,-1 0 577,-8-3-4677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7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17489,'0'0'5904,"-8"4"-4062,2 0-1563,-1 0 1,1 1 0,0-1-1,0 1 1,0 1 0,1-1 0,0 1-1,0 0 1,0 0 0,1 0 0,0 0-1,0 1 1,0 0 0,1 0 0,0 0-1,0 0 1,1 1 0,0-1-1,-2 15 1,4-15-251,0 0-1,1 0 1,-1 0 0,1 0-1,1 0 1,-1 0 0,1-1-1,1 1 1,-1 0 0,1-1-1,6 10 1,5 6-1751,31 39 0,-33-48 874,-1 2 0,0-1 1,-1 2-1,0-1 0,7 19 1,-15-29 880,-1 1 0,1-1 0,-1 1-1,0-1 1,0 1 0,-1-1 0,1 1 0,-1 0 0,0-1 0,-1 1 0,0-1 0,0 1 0,0-1 0,0 1 0,-1-1-1,0 0 1,0 1 0,0-1 0,-1 0 0,-5 8 0,-4 5 966,-1 0-1,-1-1 1,-1 0-1,-29 26 1,37-36-682,-1-1 0,1-1 0,-1 1 0,0-1 1,0-1-1,-1 0 0,1 0 0,-1 0 0,0-1 0,0 0 1,0-1-1,0 0 0,-16 1 0,23-3-317,0 0 1,1 0-1,-1 0 1,0 0-1,0-1 1,0 1-1,1 0 1,-1-1-1,0 0 0,1 1 1,-1-1-1,1 0 1,-1 0-1,1 0 1,-1 0-1,1 0 1,-1 0-1,1 0 0,0-1 1,0 1-1,0 0 1,-1-1-1,0-1 1,1-1 0,-1 0 0,0 1 0,1-1 0,0 0 0,0-1 0,0 1 0,0 0 0,1 0 0,0-7 0,0-2-18,1 0-1,0 0 0,2 0 0,-1 1 0,9-24 1,-3 19-179,0-1 1,2 1 0,0 0 0,1 1 0,1 0 0,24-25 0,27-20-1931,4 5-3336,-58 48 4347,36-29-6988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8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11275,'0'0'7586,"1"11"-3908,-1 23-1846,0-1 0,-3 1 1,-7 39-1,5-53-1638,0 3 274,0-1 0,1 1 0,-1 30 0,4-52-462,1 0 1,0 0-1,0 0 0,1 0 1,-1 0-1,0 0 0,0 0 0,0 0 1,1-1-1,-1 1 0,0 0 1,1 0-1,-1 0 0,1 0 0,-1 0 1,1-1-1,-1 1 0,1 0 1,0 0-1,-1-1 0,1 1 0,0-1 1,-1 1-1,1 0 0,0-1 0,1 1 1,1 0-2,-1 0 1,0-1 0,1 1-1,-1-1 1,0 0 0,1 0-1,-1 0 1,1 0-1,-1 0 1,4-1 0,4-1-47,0-1 0,0 0 0,-1 0 0,11-6 0,-14 7 32,6-5-254,0 1 0,1 0 0,0 1 0,0 0 0,0 1 0,1 1 0,-1 0 0,19-1 0,-31 3 271,-1 1 0,1 0 0,-1 0 0,1 0-1,-1 0 1,1 0 0,0 0 0,-1 1 0,1-1-1,-1 0 1,1 0 0,-1 0 0,1 0 0,-1 1-1,1-1 1,-1 0 0,1 1 0,-1-1-1,1 0 1,-1 1 0,0-1 0,1 0 0,-1 1-1,0-1 1,1 1 0,-1-1 0,0 1 0,1-1-1,-1 1 1,0-1 0,0 1 0,1-1 0,-1 2-1,-5 21 663,-20 17 515,9-26-1091,0-1 1,0-1 0,-1 0 0,-1-1-1,0-1 1,-22 9 0,26-13-51,-1 0 1,0-1-1,0-1 0,0 0 1,-1-2-1,1 1 0,-1-2 1,-24 0-1,40 0-72,-1-1 0,0 0 1,0 0-1,0 0 0,0 0 0,0 0 0,0 0 1,1 0-1,-1 0 0,0-1 0,0 1 1,0 0-1,0 0 0,1-1 0,-1 1 0,0 0 1,0-1-1,0 1 0,1-1 0,-1 1 0,0-1 1,1 0-1,-1 1 0,0-1 0,1 0 1,-1 1-1,1-1 0,-1 0 0,1 1 0,0-1 1,-1 0-1,1 0 0,0 0 0,-1 1 0,1-1 1,0 0-1,0 0 0,0 0 0,0 0 1,0 0-1,0 0 0,0 1 0,0-1 0,0 0 1,0 0-1,0 0 0,0 0 0,1 0 0,-1 0 1,2-3-379,0 0-1,0 0 1,0 0 0,1 0 0,-1 1 0,1-1 0,0 1-1,6-6 1,26-18-5103,5 0-1554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2:06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74 10122,'-22'0'2311,"15"0"-656,16 0-1239,622-24-1360,-16-1 1034,724 14 1248,319-1 1654,-929 10-2662,777 5-153,-1006 14 204,26 0 540,-460-16-848,12 0-209,-27-1-3965,-48-1 509,0-6-1426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8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108 154 15054,'0'0'16293,"8"-7"-15556,-3 4-675,5-4 25,-1-1 0,1 0-1,12-16 1,-20 22-89,1-1-1,-1 0 1,0 0 0,0 0 0,0 0 0,-1 0-1,1 0 1,-1-1 0,0 1 0,0-1 0,0 1-1,0 0 1,0-1 0,-1 0 0,0 1 0,1-1-1,-1 1 1,-1-1 0,1 1 0,-1-4 0,0 5-3,0 0 0,0 0-1,-1 1 1,1-1 0,0 1 0,-1-1 0,1 1 0,-1-1 0,0 1 0,1 0 0,-1 0 0,0 0 0,0 0 0,0 0 0,0 0 0,1 1 0,-1-1-1,0 1 1,0-1 0,0 1 0,0 0 0,-1-1 0,1 1 0,0 0 0,0 0 0,0 1 0,-2-1 0,-2 0 0,0 1 0,-1-1 0,1 1 0,0 0 0,0 1 0,0 0 0,0 0 0,-7 3 0,7-1 14,0 1-1,0 0 1,0 1 0,0-1 0,1 1-1,0 1 1,0-1 0,1 0 0,-1 1-1,2 0 1,-1 0 0,1 0 0,0 1-1,0-1 1,1 1 0,0 0 0,0-1-1,1 1 1,0 0 0,0 0 0,1 0-1,0 0 1,0 0 0,4 15 0,-3-20-5,1 1 1,-1-1-1,1 0 1,0 0 0,0 0-1,0 0 1,1 0-1,-1 0 1,1 0-1,0-1 1,-1 1 0,1-1-1,0 0 1,1 0-1,-1 0 1,0 0-1,0-1 1,1 1 0,-1-1-1,1 0 1,-1 0-1,1 0 1,5 0 0,6 2-112,1-1 1,0-1 0,0 0-1,17-2 1,-22 0-448,0 0-1,0-1 1,0 0-1,0-1 1,0 0-1,0-1 1,-1 0-1,11-6 1,-10 4-1416,0-1 0,-1 0-1,0-1 1,10-8 0,10-16-8712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9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15471,'0'0'11685,"-1"9"-9597,-5 44-1381,-2-1 1,-16 54 0,10-51-241,3 0-1,-6 72 1,17-38-467,12-282-689,-11 184 625,-1 0 0,2 0-1,-1 0 1,1 1 0,1-1-1,-1 0 1,6-10 0,-6 16 59,-1 0 0,1 0 0,0 0 1,0 1-1,0-1 0,1 1 0,-1 0 1,1-1-1,-1 1 0,1 0 0,0 0 0,0 1 1,-1-1-1,1 0 0,1 1 0,-1 0 0,0 0 1,0 0-1,0 0 0,1 0 0,-1 1 1,6-1-1,2 0 48,0 1 0,1 1-1,-1 0 1,0 0 0,0 1 0,1 0 0,-1 1 0,-1 0 0,18 8 0,-23-9-36,-2 0 0,1 0 0,0 0 0,0 1 1,-1-1-1,1 1 0,-1 0 0,0 0 0,0 0 1,0 0-1,0 1 0,0-1 0,-1 1 0,1-1 0,-1 1 1,0 0-1,0 0 0,-1 0 0,1 1 0,-1-1 0,0 0 1,0 0-1,0 1 0,-1-1 0,1 0 0,-1 1 1,-1 5-1,0-5 17,0-1 0,-1 1 0,1 0 0,-1-1 1,0 0-1,-1 1 0,1-1 0,-1 0 0,0 0 1,0 0-1,0 0 0,0-1 0,-8 7 0,7-7-2,1 0-1,-1 0 1,1 1 0,0-1-1,0 1 1,0 0-1,1 0 1,-1 0-1,1 0 1,0 0-1,0 1 1,0-1-1,1 1 1,-1-1-1,0 7 1,3-10-22,-1 0 0,1-1 0,-1 1 0,1 0 0,0 0 0,0-1 0,-1 1 0,1 0 0,0-1 0,0 1 0,0-1 0,0 1 0,0-1 0,0 1 0,0-1 0,0 0 0,0 1 0,0-1 0,0 0 0,0 0 0,0 0 0,0 1 0,0-1 0,0 0 0,0-1 0,0 1 0,0 0 0,0 0 0,0 0 0,0-1 0,1 0 0,40-7 0,-24 0-116,0-2 0,0 0-1,-1-2 1,0 1 0,-1-2 0,0 0 0,-1-1-1,-1-1 1,0 0 0,-1-1 0,-1 0-1,16-29 1,-34 58-49,-8 14 283,-15 42 1,26-60-23,0 1-1,1 0 0,0-1 0,1 1 0,0 0 1,0 0-1,1 1 0,2 16 0,-2-26-91,0 1 0,0-1 1,1 0-1,-1 0 0,1 1 0,-1-1 0,1 0 0,-1 0 0,1 1 0,-1-1 1,1 0-1,0 0 0,0 0 0,0 0 0,0 0 0,0 0 0,0 0 0,0 0 1,0-1-1,0 1 0,0 0 0,0-1 0,0 1 0,0 0 0,1-1 0,-1 1 1,0-1-1,1 0 0,-1 0 0,0 1 0,0-1 0,1 0 0,-1 0 0,0 0 1,1 0-1,-1 0 0,0 0 0,1-1 0,-1 1 0,0 0 0,1-1 0,-1 1 1,0-1-1,0 1 0,0-1 0,3-1 0,3-1 14,0-1 0,0 1 0,-1-1 0,1-1 0,-1 1 0,9-8 0,-5 3-18,-2 0 0,1 0 0,-1-1 0,0 0 0,-1-1 0,0 1 0,-1-1 0,0 0 0,-1-1 0,0 0 0,0 0 0,-2 0 0,1 0 0,-2 0 0,0-1 0,2-17 0,-5 30 1,1 0-1,0 0 0,0 0 1,0 0-1,0 0 0,0 0 1,0 0-1,-1 0 1,1 0-1,0 0 0,0 0 1,0 0-1,0 0 0,0 0 1,-1 0-1,1 0 0,0 0 1,0 0-1,0 0 0,0 0 1,0 0-1,-1 0 0,1 0 1,0 0-1,0 0 0,0 0 1,0 0-1,0 0 0,-1 0 1,1 0-1,0 0 0,0-1 1,0 1-1,0 0 0,0 0 1,0 0-1,0 0 0,0 0 1,0 0-1,-1 0 0,1-1 1,0 1-1,-5 18 23,5-15-22,0 0 0,0-1-1,1 1 1,-1 0 0,1-1 0,0 1 0,-1-1 0,1 1 0,0-1 0,0 1 0,1-1 0,-1 1-1,0-1 1,1 0 0,-1 0 0,1 0 0,0 0 0,0 0 0,3 3 0,0-2 3,-1 0 0,1-1 0,0 1 1,0-1-1,0 0 0,0 0 0,1 0 0,-1-1 1,8 1-1,-1 0 5,0-1 1,0 0-1,0-1 0,1-1 1,-1 0-1,0-1 0,0 0 1,16-5-1,-15 2 1,-1 0 1,0-1-1,0-1 1,21-15-1,-28 19-8,-1 0-1,0-1 1,1 1 0,-2-1 0,1 0-1,0 0 1,-1-1 0,0 1 0,0-1-1,0 0 1,0 1 0,-1-1 0,0 0-1,0-1 1,1-5 0,-2 11-2,-1-1 0,0 0 0,0 0 0,0 0 0,0 1 0,0-1 0,0 0 0,0 0 0,0 1 0,-1-1 0,1 0 0,0 0 0,0 1 0,-1-1 0,1 0 0,0 0 0,-1 1 0,1-1 0,-1 0 0,1 1 0,-1-1 0,1 1 0,-1-1 0,1 1 0,-1-1 0,0 1 0,1-1 0,-1 1 0,0-1 0,-28-3 0,21 5 0,-1 0 0,1 1 0,0 0 0,0 0 0,-10 4 0,10-1 0,0-1 0,0 1 0,0 1 0,1-1 0,0 1 0,0 1 0,0-1 0,1 1 0,-8 10 0,10-12 0,1 0 0,0 1 0,0-1 0,0 1 0,0 0 0,1 0 0,0 0 0,0 0 0,1 0 0,-1 0 0,2 1 0,-1-1 0,0 0 0,2 12 0,-1-16-7,0 0 1,1 0-1,0 0 0,-1 0 0,1 0 1,0 0-1,0 0 0,0 0 0,0 0 1,0 0-1,0 0 0,0 0 0,1-1 1,-1 1-1,1-1 0,-1 1 0,1-1 1,0 1-1,3 1 0,0-1-30,0 1-1,0-1 0,0 0 1,0-1-1,0 1 0,1-1 1,-1 0-1,6 0 0,2 0-90,0-1 0,0-1-1,0 0 1,-1 0 0,1-1-1,16-5 1,-12 0-373,-1 0 0,27-17 0,-30 16 627,0 1 0,0 0 0,29-9 1,-42 15-98,0 1 1,0 0-1,1 0 1,-1 0-1,0 0 1,0 0-1,1 0 1,-1 0-1,0 0 1,0 0-1,1 0 1,-1 0-1,0 0 1,0 0-1,1 0 1,-1 0-1,0 0 1,0 1-1,0-1 1,1 0-1,-1 0 1,0 0-1,0 0 1,1 0-1,-1 0 1,0 1-1,0-1 1,0 0-1,0 0 1,1 0-1,-1 1 1,0-1-1,0 0 1,0 0-1,0 0 1,0 1-1,0-1 1,0 0-1,0 0 1,1 1-1,-1-1 1,0 0-1,0 0 1,0 1-1,0-1 1,0 0-1,0 0 1,0 1-1,0-1 1,0 0-1,-1 0 1,1 1-1,0-1 0,0 0 1,0 0-1,0 0 1,0 1-1,0-1 1,0 0-1,-1 0 1,1 0-1,0 1 1,0-1-1,0 0 1,-1 0-1,-9 20 134,9-18-46,-4 7-78,-22 43 58,26-49-96,0 1-1,-1-1 1,1 1-1,0-1 1,1 1 0,-1 0-1,1 0 1,-1-1 0,1 1-1,0 0 1,1-1-1,0 8 1,0-10-11,1 1 0,-1-1 0,0 1 0,1-1-1,-1 1 1,0-1 0,1 0 0,0 0 0,-1 0 0,1 0 0,0 0 0,0 0 0,-1 0 0,1 0-1,0-1 1,0 1 0,0-1 0,0 1 0,0-1 0,0 0 0,0 0 0,0 0 0,0 0-1,0 0 1,0 0 0,0-1 0,3 0 0,4 0-181,1 0 0,0-1 0,-1 0 0,14-6-1,5-5-1495,48-30-1,-12-3 3467,-64 45-257,-17 38-209,16-36-1394,0 1-1,1-1 1,-1 0 0,1 0-1,0 1 1,-1-1 0,1 0 0,0 1-1,0-1 1,0 0 0,0 1-1,0-1 1,0 0 0,0 0-1,0 1 1,0-1 0,1 0 0,-1 1-1,1-1 1,-1 0 0,1 0-1,-1 1 1,1-1 0,0 0-1,-1 0 1,1 0 0,1 2 0,0-2-257,0-1 0,0 1 0,0 0 0,0-1 0,0 1 0,0-1 1,1 0-1,-1 1 0,0-1 0,0 0 0,0 0 0,0 0 1,0-1-1,0 1 0,3-1 0,6-2-1604,0 0 0,0-1-1,0 0 1,-1-1 0,14-7-1,6-9-6812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19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 9513,'1'-2'11423,"-6"4"-4642,-12 12-2789,-12 14-5703,20-18 3594,5-5-1824,0 0 0,1 0 0,-1 0 0,1 1 0,0-1 0,0 1 0,0 0 0,1 0 1,0 0-1,0 0 0,1 0 0,0 1 0,0-1 0,0 8 0,1-13-81,1 1-1,-1-1 1,1 0 0,0 0-1,-1 1 1,1-1-1,0 0 1,0 0 0,0 0-1,0 0 1,0 0 0,0 0-1,0 0 1,1 0-1,-1-1 1,0 1 0,0 0-1,1-1 1,-1 1 0,0-1-1,1 1 1,-1-1-1,0 0 1,1 1 0,-1-1-1,1 0 1,-1 0 0,0 0-1,1 0 1,-1 0-1,1-1 1,-1 1 0,3-1-1,3 1-218,1-1-1,-1-1 1,1 1-1,-1-1 0,10-4 1,3-4-804,-1-1 1,21-17-1,33-19-504,-67 43 1757,1 1 1,0 0-1,-1 1 0,1-1 1,0 1-1,0 1 0,0-1 0,0 1 1,8 0-1,-14 1-105,0 1-1,-1-1 1,1 1 0,-1-1-1,1 1 1,-1-1-1,1 1 1,-1 0 0,0-1-1,1 1 1,-1 0-1,1 0 1,-1-1 0,0 1-1,0 0 1,0-1-1,1 1 1,-1 0 0,0 0-1,0 0 1,0-1-1,0 1 1,0 0 0,0 0-1,-1 0 1,1 30 23,0-23 22,-2 19-81,1-1-4795,1-21-3733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21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11 11211,'0'0'12123,"0"10"-10826,-1 56 410,-3 0-1,-13 67 1,17-133-1705,-8 43 474,1 0 0,-2 53 0,9-95-469,0 0-1,0 0 1,0 0-1,0 0 1,0 0-1,0 0 0,0 0 1,0 0-1,0 0 1,0 0-1,1 0 0,-1 0 1,0 0-1,1 0 1,-1 0-1,1 0 0,-1 0 1,1 0-1,-1-1 1,1 1-1,-1 0 1,1 0-1,0 0 0,0 0 1,0-1-2,0 0 1,0 0-1,0 0 0,0 0 1,0 0-1,0 0 1,0-1-1,0 1 1,0 0-1,0-1 1,-1 1-1,1 0 0,0-1 1,0 1-1,0-1 1,-1 1-1,1-1 1,0 0-1,-1 1 1,2-2-1,4-3-3,-1-1-1,0-1 1,0 1 0,8-13-1,-6 4-205,-1-1-1,0 1 1,-1-1-1,-1 0 1,0 0 0,1-18-1,-4 27 172,0 0 0,0 0 0,-1-1 0,0 1 0,0 0 0,-1-1 1,0 1-1,0 0 0,-1 0 0,1 0 0,-2 0 0,1 0 0,-1 1 0,0-1 0,0 1 0,-6-8 0,9 13 29,-1 0 0,1 1 0,-1-1 0,1 0 0,-1 0 0,1 1 0,-1-1 0,0 1 0,1-1 0,-1 0 0,0 1 0,1-1 0,-1 1 0,0 0 1,0-1-1,0 1 0,1 0 0,-1-1 0,0 1 0,0 0 0,0 0 0,0 0 0,0-1 0,0 1 0,1 0 0,-3 1 0,2-1 8,1 1 1,-1 0 0,0-1 0,1 1-1,-1 0 1,0 0 0,1 0 0,-1 0-1,1 0 1,0 0 0,-1 0 0,1 0-1,-1-1 1,1 1 0,0 0-1,0 1 1,0-1 0,0 1 0,-1 4 54,1-1 1,0 1-1,0-1 1,0 1 0,1-1-1,0 1 1,3 9-1,-2-11-22,1 1 0,0-1-1,0 0 1,0 0 0,1 0 0,-1 0-1,1-1 1,0 1 0,0-1-1,0 0 1,1 0 0,-1 0-1,1-1 1,0 0 0,-1 0-1,1 0 1,0 0 0,0-1 0,0 1-1,0-1 1,0-1 0,1 1-1,-1-1 1,0 0 0,0 0-1,10-1 1,-3-1 40,0 1 0,0-2 0,-1 1 0,1-2-1,-1 1 1,1-2 0,-1 1 0,-1-2 0,1 1 0,16-13 0,-16 9-50,0-1-1,-1 0 1,-1 0 0,0-1 0,0-1 0,-1 1-1,10-22 1,-14 26-21,0 0-1,-1 0 1,0-1 0,-1 1-1,0-1 1,0 0 0,0 0-1,-1 1 1,0-1-1,-1 0 1,0 0 0,0 0-1,0 0 1,-1 0-1,-2-9 1,2 16-12,1 0-1,0 0 1,0 1-1,-1-1 0,1 0 1,-1 0-1,1 0 1,-1 0-1,1 0 1,-1 0-1,1 1 1,-1-1-1,0 0 1,1 1-1,-1-1 1,0 0-1,0 1 1,1-1-1,-1 1 1,0-1-1,0 1 1,0-1-1,0 1 1,0 0-1,0-1 1,0 1-1,0 0 1,0 0-1,0 0 1,0 0-1,0 0 1,0 0-1,0 0 1,0 0-1,1 0 1,-1 0-1,0 0 1,0 1-1,0-1 1,0 0-1,0 1 1,-1 0-1,-1 0-6,0 0-1,0 1 1,1 0-1,-1 0 0,0 0 1,1 0-1,-1 0 0,1 0 1,0 1-1,0-1 1,-4 6-1,-2 8 38,1 0 0,1 1 0,0 0 0,1 1 0,1-1 0,0 1 0,-1 33 0,3-41 23,2 0 0,0 1 1,0-1-1,1 1 0,0-1 1,1 0-1,0 1 1,0-1-1,1 0 0,1 0 1,-1-1-1,2 1 0,-1-1 1,11 16-1,-10-20-44,0 0-1,1-1 0,-1 1 1,1-1-1,0 0 0,0-1 1,0 1-1,1-1 1,-1 0-1,1-1 0,0 0 1,-1 0-1,1 0 1,0-1-1,0 0 0,0 0 1,0 0-1,0-1 1,1-1-1,-1 1 0,0-1 1,13-3-1,-4 0-34,-1 0 0,0-1 0,1 0-1,-2-1 1,1-1 0,-1-1 0,0 0-1,25-19 1,-27 17 16,-1-1 0,0 0-1,0 0 1,12-19 0,-19 25 25,0-1 0,-1 1 0,0-1 1,0 0-1,-1 0 0,0 0 0,0 0 1,0 0-1,-1-1 0,1 1 1,-2-1-1,1 1 0,-1-8 0,0 13-5,0 0 0,0-1 1,0 1-1,0 0 0,0 0 0,-1 0 0,1 0 0,0 0 0,-1 0 0,1 0 0,-1 0 0,1 0 0,-1 0 1,1 0-1,-1 0 0,0 0 0,1 0 0,-1 0 0,0 0 0,0 0 0,0 1 0,0-1 0,0 0 1,1 1-1,-3-2 0,0 2 7,1-1-1,0 1 1,-1-1 0,1 1 0,0 0 0,-1 0-1,1 0 1,0 0 0,-1 1 0,1-1 0,0 1-1,-3 0 1,-2 1 9,1 1-1,-1 0 0,1 0 1,0 0-1,0 0 1,0 1-1,0 0 1,-5 5-1,4-1-19,1 0 0,-1 0 0,2 0 0,-1 1 0,1 0 0,0 0 0,1 0 0,0 0 0,1 1 0,-3 11 0,5-17 0,0 1 0,0-1 0,0 1 0,1-1 0,0 0 0,0 1 0,0-1 0,1 1 0,-1-1 0,1 0 0,0 1 0,0-1 0,0 0 0,1 0 0,0 1 0,0-1 0,0-1 0,0 1 0,0 0 0,1 0 0,-1-1 0,1 1 0,0-1 0,0 0 0,6 4 0,-3-2-158,1-1-1,-1-1 1,1 1-1,0-1 1,0 0-1,1-1 1,9 3-1,-3-2-1171,-1-1 0,1-1 0,18 1 0,20-3-9186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24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18321,'-5'64'6784,"2"-52"-6561,2 1 0,-1-1 0,2 0 0,0 1-1,0-1 1,4 22 0,-3-33-211,0 0 0,-1 1 0,1-1 0,0 0 0,0 0 0,0 0 0,0 0 0,0 0 0,1 0 0,-1 0-1,0-1 1,0 1 0,0 0 0,1-1 0,-1 1 0,0-1 0,1 1 0,-1-1 0,0 0 0,1 1 0,-1-1 0,1 0 0,-1 0 0,1 0-1,-1 0 1,0 0 0,1 0 0,-1-1 0,1 1 0,-1 0 0,0-1 0,3 0 0,2-1 32,1 1-1,-1-1 1,0 0 0,-1-1-1,1 0 1,6-3 0,38-41-316,-41 36 252,1 1 0,1 0 0,12-8-1,-22 20 311,0 1 0,-1-1-1,1 1 1,-1-1 0,1 1 0,-1-1-1,0 1 1,0-1 0,0 1 0,-1 3-1,-5 42 83,3-31-345,1 0 1,0 31-1,2-47-62,0 0 1,0 0-1,1 1 0,-1-1 1,0 0-1,1 0 0,-1 0 1,1 1-1,-1-1 1,1 0-1,-1 0 0,1 0 1,0 0-1,0 0 0,0 0 1,-1 0-1,1 0 0,0 0 1,0-1-1,0 1 0,0 0 1,0 0-1,1-1 1,-1 1-1,0-1 0,0 1 1,0-1-1,0 0 0,1 1 1,-1-1-1,0 0 0,0 0 1,1 0-1,-1 0 0,0 0 1,0 0-1,1 0 0,-1 0 1,0 0-1,0-1 1,1 1-1,1-1 0,28-9-3617,-8-6-3404,-1-7-4128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25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97 312 16367,'0'0'2910,"-8"3"-705,4-1-1861,-5 1 255,1 1 1,-1 1-1,1 0 1,0 0 0,-7 6-1,12-9-569,1 0-1,0 0 1,0 0-1,0 1 1,0-1-1,0 1 1,0 0-1,1-1 1,-1 1-1,1 0 1,0 0-1,-1 0 1,2 0-1,-1 0 1,0 0-1,1 0 1,-1 0 0,1 0-1,0 0 1,0 0-1,0 6 1,1-7-26,0 0 0,-1-1 0,1 1 1,0-1-1,0 1 0,0-1 0,0 1 1,0-1-1,1 0 0,-1 1 0,0-1 1,1 0-1,-1 0 0,0 0 0,1 0 1,-1 0-1,1 0 0,0-1 0,-1 1 1,1-1-1,0 1 0,-1-1 0,1 1 1,0-1-1,-1 0 0,1 0 0,0 1 1,0-1-1,-1-1 0,1 1 0,0 0 0,0 0 1,-1-1-1,3 0 0,3 0-14,0 0-1,-1 0 1,1-1-1,-1 0 0,1 0 1,-1 0-1,12-7 1,-10 3-87,0-1 1,0 0 0,-1-1-1,0 1 1,9-14 0,-13 17 133,-1 0 1,1 1 0,-1-1 0,0-1 0,0 1 0,0 0-1,-1 0 1,1-1 0,-1 1 0,0-1 0,0 1 0,-1-1-1,1 1 1,-1-10 0,0 14-11,-1 0 0,1-1 0,0 1 0,0 0 0,0 0 0,-1-1 0,1 1 0,0 0-1,0 0 1,-1-1 0,1 1 0,0 0 0,-1 0 0,1 0 0,0 0 0,0-1 0,-1 1 0,1 0 0,0 0 0,-1 0 0,1 0 0,0 0 0,-1 0 0,1 0-1,0 0 1,-1 0 0,1 0 0,0 0 0,-1 0 0,1 0 0,0 0 0,-1 0 0,1 1 0,0-1 0,-1 0 0,1 0 0,0 0 0,-1 0 0,1 0 0,0 1-1,0-1 1,-1 0 0,1 0 0,0 1 0,0-1 0,-1 1 0,-13 10 463,9-4-390,0 0-1,1 0 1,0 0-1,1 0 1,-1 1-1,2 0 0,-1-1 1,1 1-1,0 0 1,0 0-1,1 0 1,0 1-1,1-1 0,0 0 1,1 9-1,-1-15-89,0-1 0,0 0 0,0 1 0,1-1 0,-1 0 0,0 1 0,1-1 0,-1 0 0,1 1 0,-1-1 0,1 0 0,0 0 0,0 0 0,-1 0 0,1 0 0,0 0 0,0 0 0,0 0-1,0 0 1,0 0 0,0 0 0,0 0 0,1-1 0,1 2 0,-1-1-31,1-1-1,-1 1 1,1-1-1,-1 0 0,1 0 1,-1 0-1,1 0 1,-1 0-1,1 0 1,0-1-1,-1 1 1,4-2-1,1 0-211,0-1 0,0 0-1,0 0 1,-1-1 0,1 1 0,-1-2 0,0 1-1,7-6 1,11-18-1563,-2 0 1,-1-2-1,-1 0 0,-1-1 0,-2-1 0,-1 0 0,-2-2 1,-1 0-1,13-52 0,-20 33 4417,-10 46 3363,-7 12-3545,-7 12-692,7 0-1301,1 0 0,1 1 1,0 0-1,2 1 0,0-1 0,1 1 1,1 1-1,0-1 0,-2 26 1,1 25-325,3 89 0,4-108-3,17-210 350,-18 137-453,1 17-57,0 0-1,-1-1 1,1 1 0,-1-1 0,-1 1-1,1 0 1,-1-1 0,0 1 0,0 0-1,0-1 1,-1 1 0,0 0 0,0 0-1,-3-6 1,5 10 44,-1 1 0,1 0 0,0 0 0,0 0 0,0 0-1,0-1 1,0 1 0,-1 0 0,1 0 0,0 0 0,0 0 0,0 0 0,-1 0 0,1-1-1,0 1 1,0 0 0,0 0 0,-1 0 0,1 0 0,0 0 0,0 0 0,-1 0 0,1 0-1,0 0 1,0 0 0,0 0 0,-1 0 0,1 0 0,0 0 0,0 0 0,-1 0 0,1 0-1,0 1 1,0-1 0,0 0 0,-1 0 0,1 0 0,0 0 0,0 0 0,0 0 0,0 1-1,-1-1 1,1 0 0,0 0 0,0 0 0,0 0 0,0 1 0,0-1 0,0 0 0,0 0 0,-1 1-1,-2 17 256,3 21 129,1-35-377,0 0-1,0 0 1,0 0-1,0-1 1,1 1-1,-1-1 1,1 1-1,0-1 1,0 1-1,1-1 1,-1 0-1,1 0 1,-1 0-1,1 0 1,0-1-1,0 1 0,0-1 1,0 0-1,1 1 1,-1-1-1,1-1 1,-1 1-1,1-1 1,0 1-1,-1-1 1,1 0-1,0 0 1,0-1-1,0 1 1,4-1-1,-1 1 2,-1 0-1,0-1 1,1 0 0,-1 0-1,1-1 1,-1 0 0,0 0-1,0-1 1,0 1 0,0-1 0,0 0-1,0-1 1,0 0 0,0 0-1,-1 0 1,0 0 0,1-1-1,5-5 1,-7 3 47,0 1-1,1-1 1,-2 0 0,1-1 0,-1 1-1,0 0 1,0-1 0,-1 0-1,1 0 1,-2 0 0,1 0 0,-1 0-1,0 0 1,0 0 0,-1-9 0,0 16-38,0-1 0,0 1 0,0-1 0,0 1 0,0-1 0,0 1 0,0-1 0,0 1 1,0-1-1,0 0 0,0 1 0,0-1 0,0 1 0,0-1 0,0 1 0,-1-1 0,1 1 1,0-1-1,0 1 0,-1-1 0,1 1 0,0 0 0,-1-1 0,1 1 0,-1-1 0,1 1 1,0 0-1,-1-1 0,1 1 0,-2-1 0,-13 8 387,-11 24 121,21-21-381,1-1 0,0 1 0,0 0 0,1 0 0,1 0 0,-1 0 0,0 17-1,2-24-132,1-1-1,0 0 1,0 0-1,0 1 1,0-1-1,0 0 1,1 0-1,-1 0 1,1 1-1,-1-1 1,1 0-1,0 0 0,0 0 1,0 0-1,0 0 1,0 0-1,0 0 1,1 0-1,-1-1 1,0 1-1,1 0 1,0-1-1,-1 1 1,1-1-1,0 1 0,0-1 1,0 0-1,0 0 1,0 0-1,0 0 1,0 0-1,0-1 1,0 1-1,0 0 1,0-1-1,1 0 1,-1 1-1,0-1 1,5 0-1,-1-1-40,1 1 1,-1-1-1,0 0 0,1-1 1,-1 0-1,0 0 0,0 0 1,0 0-1,0-1 1,-1 0-1,1 0 0,-1-1 1,0 0-1,10-8 0,-9 7-9,0-1-1,-1 0 1,1-1-1,-1 0 1,0 1-1,-1-1 1,1-1-1,-2 1 0,1-1 1,-1 1-1,3-11 1,-28 47 164,18-20-72,1-1-1,-1 1 1,1 0-1,1 1 1,0-1 0,0 0-1,0 1 1,1-1-1,1 1 1,0-1 0,2 17-1,-2-24-57,1-1 0,-1 1 0,1-1 1,-1 1-1,1-1 0,0 1 0,0-1 0,0 1 0,0-1 0,0 1 0,0-1 0,0 0 0,0 0 0,1 0 0,-1 0 0,0 0 0,1 0 0,-1 0 1,1 0-1,-1 0 0,3 0 0,0 1-56,1-1 1,0 0-1,-1 0 0,1 0 1,0 0-1,0-1 1,8 0-1,-6 0 5,-1-1-1,1 1 1,0-1 0,-1-1 0,1 1-1,-1-1 1,1 0 0,-1-1 0,0 1-1,0-1 1,8-5 0,-10 3 93,-1 0-1,1 0 1,-1 0 0,0 0-1,0 0 1,0 0 0,-1-1-1,0 1 1,0-1 0,0 0 0,-1 0-1,0 0 1,0 0 0,0 0-1,-1 1 1,0-1 0,0 0-1,0 0 1,-3-12 0,2 11 10,0-1 0,-1 1 0,0-1 0,0 1 1,-1 0-1,0 0 0,0 0 0,0 0 0,-1 0 0,0 1 0,0 0 0,-1 0 1,0 0-1,0 0 0,-7-5 0,10 11-50,6 5 0,8 8 0,45 18-3124,-35-22 32,-1-2 0,1 0 1,1-1-1,36 4 0,-23-6-5262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26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132 226 14798,'-4'-2'882,"0"0"1,0 1-1,0-1 1,-1 1-1,1 0 1,0 0-1,-1 1 1,1-1-1,-5 1 1,5 0-518,-1 1 0,1-1 0,0 1 0,0 0 0,0 0 0,0 0 1,0 1-1,0-1 0,-4 3 0,5-2-256,0-1 0,1 1 1,-1 0-1,0 0 0,1 0 0,0 1 1,-1-1-1,1 1 0,0-1 0,0 1 1,1 0-1,-1-1 0,1 1 0,-1 0 1,1 0-1,0 0 0,0 0 0,0 1 1,0-1-1,1 0 0,-1 0 0,1 0 0,0 1 1,0-1-1,0 0 0,0 0 0,1 6 1,0-7-107,0 0 0,1 0 1,-1 0-1,0 0 0,1-1 1,-1 1-1,1 0 1,0-1-1,-1 1 0,1-1 1,0 1-1,0-1 0,0 0 1,0 0-1,0 0 0,0 0 1,0 0-1,1 0 0,-1 0 1,0-1-1,0 1 0,1-1 1,-1 0-1,0 0 0,1 0 1,-1 0-1,0 0 1,3-1-1,4 2-144,-1-2-1,1 1 1,-1-1 0,0 0 0,0-1-1,17-5 1,-17 3 27,-1-1 1,1 0-1,0 0 0,-1-1 1,0 0-1,-1 0 0,8-10 0,-10 12 117,0 0-1,-1 0 1,0-1-1,0 1 1,0-1-1,-1 0 1,1 0-1,-1 0 0,0 0 1,-1 0-1,1 0 1,-1-1-1,1-7 1,-4 14 46,1-1 1,-1 1-1,0 0 1,1-1-1,-1 1 1,1 0-1,-1 0 0,1 0 1,-1 0-1,1 0 1,0 1-1,-1-1 1,1 0-1,-1 2 1,-2 3 70,1-1 0,0 1 0,0-1 0,0 1 0,1 0 0,0 0 1,0 1-1,1-1 0,0 0 0,0 0 0,0 1 0,0-1 0,1 1 0,1-1 0,0 8 1,-1-13-114,1 1 0,0-1 0,0 0 0,-1 1 0,1-1 0,0 0 0,0 1 0,0-1 0,1 0 0,-1 0 0,0 0 0,0 0 0,1 0 0,-1 0 0,0 0 0,1-1 0,-1 1 0,1 0 0,-1-1 0,1 1 0,-1-1 0,1 1 0,-1-1 0,1 0 0,0 0 0,-1 0 0,1 0 0,-1 0 0,1 0 0,0 0 0,-1 0 0,1-1 0,1 0 0,4 0 6,1 0-1,-1 0 1,0-1-1,0 0 0,0 0 1,9-5-1,5-5-165,0-2 0,0 0 0,-2-2-1,0 0 1,30-32 0,-41 38 141,0 1 0,0-1 1,-1 0-1,-1-1 0,1 0 0,-2 0 1,1 0-1,-2-1 0,1 1 0,-2-1 1,0 0-1,0 0 0,1-17 1,-3 28 18,-1 0 1,0 0 0,0 0 0,0-1 0,0 1 0,1 0 0,-2 0 0,1 0 0,0 0 0,0 0 0,0 0 0,0 0 0,-1 0 0,1 0 0,0 0 0,-1 0 0,1 0 0,-1 0 0,1 0 0,-1 0 0,0 0 0,1 0 0,-1 0 0,0 0 0,0 1 0,1-1 0,-1 0 0,0 1 0,0-1 0,0 0 0,0 1-1,0-1 1,0 1 0,0 0 0,0-1 0,0 1 0,0 0 0,0-1 0,0 1 0,0 0 0,0 0 0,-1 0 0,1 0 0,0 0 0,-1 0 0,-2 1 33,0 0 0,0 0 0,1 1 0,-1-1 0,0 1 0,1 0 1,0-1-1,-1 2 0,1-1 0,0 0 0,-6 6 0,0 2 115,1 1-1,0-1 1,1 1 0,0 1 0,0 0-1,1 0 1,1 0 0,0 0 0,1 1-1,0 0 1,1 0 0,-2 19 0,4-27-257,1 1 1,0 0-1,0 0 1,0-1 0,1 1-1,0 0 1,0-1-1,0 1 1,1-1 0,0 1-1,0-1 1,0 0-1,5 8 1,-4-9-339,0 0 0,1-1 0,-1 1-1,1-1 1,-1 0 0,1 0 0,0 0 0,0-1 0,0 1 0,1-1-1,-1 0 1,1 0 0,-1-1 0,1 1 0,0-1 0,-1 0 0,1 0-1,6 0 1,27 0-7312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27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16432,'0'0'12523,"-1"9"-11567,-13 143 1030,14-152-1980,0 1 0,0 0 0,0-1 0,0 1 0,0-1 0,0 1 0,0 0 0,0-1 0,0 1 0,0-1 0,1 1 0,-1 0 0,0-1 0,0 1 0,1-1 0,-1 1 0,0-1 0,1 1 0,-1-1 0,1 1 0,-1-1 0,0 1 0,1-1 0,-1 0 0,1 1 0,-1-1 0,1 0 0,0 1 0,-1-1 0,1 0 0,0 1 0,23-4 100,21-20-52,51-65-75,-94 128-113,-4-26 135,-4 64 25,6-77-25,0 0 0,0 0-1,0 0 1,0 0 0,0 0 0,0 0 0,1-1 0,-1 1-1,0 0 1,1 0 0,-1 0 0,1 0 0,-1 0-1,1-1 1,-1 1 0,1 0 0,0 0 0,-1-1-1,1 1 1,0-1 0,-1 1 0,1 0 0,0-1-1,0 1 1,0-1 0,-1 0 0,1 1 0,1-1-1,1 1 7,0 0 0,0-1-1,0 0 1,-1 0 0,1 0-1,0 0 1,0 0 0,0-1-1,4 0 1,0-1-42,0 0-1,0-1 1,0 1 0,-1-1 0,1-1-1,-1 1 1,8-6 0,-8 4 5,0-1 0,-1 1 0,1-1 0,-1 0 0,-1-1 0,1 1 0,-1-1 0,0 0 0,0 0 0,-1 0 0,0 0 0,0-1 0,-1 1 1,0-1-1,-1 0 0,1 0 0,0-11 0,-3 18 30,1 1 1,0 0 0,-1 0 0,1 0-1,0 0 1,-1 0 0,1 0-1,0 0 1,-1 0 0,1 0-1,0 0 1,-1 0 0,1 0 0,0 0-1,-1 0 1,1 0 0,0 0-1,-1 1 1,1-1 0,0 0-1,0 0 1,-1 0 0,1 0 0,0 1-1,0-1 1,-1 0 0,1 0-1,0 0 1,0 1 0,-1-1-1,1 0 1,0 1 0,0-1 0,0 0-1,0 0 1,-1 1 0,1-1-1,0 0 1,0 1 0,0-1 0,0 0-1,0 1 1,0 0 0,-12 15 32,9-9 12,1 0 0,0 0 0,0 1 1,0-1-1,1 1 0,0-1 0,1 9 0,-1-14-33,1 0-1,1 0 0,-1-1 1,0 1-1,0 0 0,1 0 0,-1-1 1,1 1-1,-1 0 0,1-1 1,0 1-1,-1-1 0,1 1 1,0-1-1,0 1 0,0-1 1,0 1-1,1-1 0,-1 0 1,0 0-1,1 0 0,-1 0 0,0 0 1,1 0-1,-1 0 0,1 0 1,-1 0-1,1-1 0,0 1 1,-1 0-1,1-1 0,0 0 1,0 1-1,-1-1 0,3 0 0,5 1-34,-1-1-1,1-1 0,0 0 0,-1 0 0,1 0 0,0-1 0,-1 0 0,0-1 0,0 0 0,12-6 0,4-4-195,44-32-1,-19 11 122,-49 34 99,0 0 0,1-1 0,-1 1 1,0 0-1,0 0 0,0 0 0,1 0 1,-1 0-1,0 0 0,0 0 0,1-1 1,-1 1-1,0 0 0,0 0 0,1 0 1,-1 0-1,0 0 0,1 0 0,-1 0 1,0 0-1,0 0 0,1 0 0,-1 1 1,0-1-1,0 0 0,1 0 0,-1 0 1,0 0-1,0 0 0,0 0 0,1 0 1,-1 1-1,0-1 0,0 0 0,0 0 1,1 0-1,-1 0 0,0 1 0,0-1 1,0 0-1,4 16 125,-4 27 189,0-33-225,-1-7-70,1-1 1,0 0 0,0 0 0,1 1-1,-1-1 1,0 0 0,1 0-1,-1 0 1,1 0 0,0 1 0,0-1-1,0 0 1,0 0 0,0 0 0,0-1-1,0 1 1,1 0 0,-1 0-1,1-1 1,-1 1 0,1-1 0,0 1-1,3 1 1,-1-1-2,0 0-1,-1-1 0,1 0 1,1 0-1,-1 0 1,0-1-1,0 1 0,0-1 1,0 0-1,0 0 1,1 0-1,3-2 0,8 0-50,-1-2 0,1 0 0,-1-1 0,0-1 0,26-12 0,41-41-171,-82 59 379,-3 43 70,4-43-246,-1 1 0,0 0 0,0-1 0,0 1 0,0-1 0,0 1 0,1 0 0,-1-1 0,0 1 0,0-1 0,1 1 0,-1-1 0,1 1 0,-1-1 0,0 1 0,1-1 0,-1 1 0,1-1 0,-1 1 0,1-1 0,-1 0 0,1 1 0,-1-1 0,1 0 0,0 0 0,-1 1 0,1-1 0,-1 0 0,2 0 0,28 2 0,26-13 0,-23-1 0,-24 8 0,1 0 0,0 0 0,0 1 0,0 1 0,0-1 0,18 0 0,-27 6 0,0 1 0,0-1 0,0 1 0,-1-1 0,1 1 0,-1-1 0,0 1 0,0-1 0,-1 6 0,2 8 0,-1-16-90,1 1 0,0-1 0,0 0 0,0 1 0,-1-1 0,1 0 0,0 0 0,1 0 0,-1 0 0,0 0 0,0 0 0,0 0 0,1 0 0,-1 0 0,0 0 0,1-1 0,-1 1 0,0-1 0,1 1 0,-1-1 0,1 1 0,-1-1 1,1 0-1,-1 0 0,1 0 0,0 0 0,-1 0 0,1 0 0,-1 0 0,3-1 0,3 1-645,-1-1 0,0 0 0,1-1 1,-1 1-1,0-1 0,7-3 0,16-14-4891,-2-6-1955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28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16976,'0'0'5285,"-9"11"-2509,-2 1-2031,0 1 0,1-1 0,-9 17 0,16-23-633,-1 0 0,1 1 0,0-1 0,1 1 0,0 0 0,0-1 0,0 1 0,1 0 0,0 0 0,0 0 0,1 0 0,0 10 0,0-16-173,1 0-1,-1 1 0,0-1 0,1 0 1,-1 0-1,0 1 0,1-1 1,0 0-1,-1 0 0,1 0 1,0 0-1,0 0 0,-1 0 1,1 0-1,0 0 0,0 0 0,0 0 1,0 0-1,0-1 0,0 1 1,1 0-1,-1-1 0,0 1 1,0-1-1,0 1 0,2 0 0,43 6-3782,-42-7 3629,0 0 1,1 0 0,-1 0 0,0 1 0,0-1-1,0 1 1,0 0 0,0 0 0,0 1 0,-1-1-1,1 1 1,0 0 0,4 3 0,-8-4 411,1-1-1,0 1 1,-1 0 0,1 0 0,-1 0 0,1 0-1,-1 0 1,1 0 0,-1 0 0,0 0-1,1 0 1,-1 0 0,0 0 0,0 0 0,0 0-1,0 0 1,0 1 0,0-1 0,0 0-1,0 0 1,0 0 0,-1 0 0,1 0 0,-1 2-1,-19 24 1834,-35 12-1223,52-37-876,-1 0-1,1 0 0,-1 0 0,0-1 0,1 0 0,-1 0 0,0 0 0,0 0 0,0 0 0,-4-1 0,7 0-136,0 0 0,0 0-1,0-1 1,0 1 0,0 0 0,0 0-1,0-1 1,1 1 0,-1-1-1,0 1 1,0-1 0,0 1 0,1-1-1,-1 0 1,0 1 0,0-1-1,1 0 1,-1 1 0,1-1 0,-1 0-1,1 0 1,-1 0 0,1 0-1,-1 1 1,1-1 0,0 0 0,-1 0-1,1 0 1,0 0 0,0 0-1,0 0 1,0 0 0,0 0 0,0 0-1,0 0 1,0 0 0,0 0-1,0 0 1,0 0 0,1 0 0,-1 0-1,0 1 1,1-1 0,0-1-1,-1 1-280,1-1 0,-1 1 0,1 0 0,-1-1 0,1 1 0,0 0-1,0 0 1,0-1 0,0 1 0,0 0 0,0 0 0,0 0 0,0 0 0,0 0-1,0 1 1,0-1 0,1 0 0,-1 0 0,2 0 0,15-7-6485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28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0 152 4740,'0'0'1426,"11"0"1350,17-2-966,-19 1-49,0-1 0,0 0 0,0 0 0,12-5 0,-18 6-1243,0 0 1,-1 0-1,1-1 1,0 1-1,-1-1 1,1 0-1,-1 0 1,1 0-1,-1 0 1,0 0-1,0 0 1,0-1-1,0 1 1,0 0-1,-1-1 1,3-4-1,-3 4-396,-1 1 0,1-1 0,-1 0 0,1 1-1,-1-1 1,0 0 0,0 0 0,0 1 0,0-1 0,-1 0 0,1 0 0,-1 1-1,1-1 1,-2-2 0,1 3-108,0 1 1,0 0-1,0 0 0,-1-1 0,1 1 0,0 0 0,-1 0 0,1 0 1,0 0-1,-1 0 0,1 0 0,-1 1 0,1-1 0,-1 1 1,0-1-1,1 1 0,-1-1 0,0 1 0,1 0 0,-1-1 1,0 1-1,1 0 0,-1 0 0,0 1 0,1-1 0,-3 1 1,-2-1-22,1 1 1,0-1-1,0 1 1,0 0-1,0 1 1,0 0 0,-7 3-1,8-2 29,0 0-1,0 0 1,0 1-1,1-1 1,0 1-1,0 0 1,0 0-1,0 0 1,-2 5-1,4-8-18,1 0-1,-1 0 1,0 0 0,1 0 0,-1 0-1,1 0 1,0 0 0,-1 0-1,1 0 1,0 0 0,0 0-1,-1 0 1,1 0 0,0 0 0,0 0-1,0 0 1,0 0 0,0 0-1,1 0 1,-1 0 0,0 0-1,0 0 1,1 0 0,-1 0 0,1 0-1,-1 0 1,1 0 0,-1 0-1,1 0 1,-1 0 0,1-1-1,0 1 1,-1 0 0,1 0-1,0-1 1,0 1 0,0 0 0,0-1-1,-1 1 1,1-1 0,0 1-1,0-1 1,0 1 0,0-1-1,0 0 1,2 1 0,29 4-595,1-2-1,-1 0 1,1-3-1,39-3 1,8 1 3517,-79 1-2874,-1 0 1,1 0 0,-1 0 0,1 0 0,-1 1 0,0-1 0,1 0 0,-1 0 0,0 0 0,0 0 0,1 0 0,-1 0 0,0 0 0,0 0 0,0 0 0,0 0-1,0 0 1,0 0 0,-1 1 0,1-1 0,0 0 0,0 0 0,-1-1 0,-4-26 634,1 15-684,-4-33-90,8 45 73,0 0 0,0 0 0,0 0 0,0 0 0,0 0 0,0 0-1,0 0 1,1 0 0,-1 0 0,1 0 0,-1 0 0,0 0 0,1 0 0,0 0 0,-1 0-1,1 0 1,-1 0 0,1 1 0,0-1 0,0 0 0,-1 0 0,1 1 0,0-1-1,0 1 1,0-1 0,0 0 0,0 1 0,0 0 0,0-1 0,0 1 0,0 0 0,0-1-1,0 1 1,0 0 0,2 0 0,73-2-10373,-50 2 4505,6 0-6107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2:06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8904,'0'0'8553,"14"4"-8164,150 42-506,217 93-1,-375-136 95,1 0 0,-1 0-1,-1 0 1,1 0 0,0 1-1,-1 0 1,0 0 0,0 1-1,6 6 1,-9-9 19,-1 0-1,0 0 1,-1-1 0,1 1-1,0 0 1,0 0 0,-1 0-1,1 0 1,-1 0 0,0 0-1,1 1 1,-1-1 0,0 0 0,0 0-1,-1 0 1,1 0 0,0 0-1,-1 0 1,1 0 0,-1 0-1,1 0 1,-1 0 0,0 0-1,0 0 1,0-1 0,0 1-1,0 0 1,-1 0 0,1-1 0,0 1-1,-1-1 1,1 1 0,-1-1-1,-2 2 1,-23 19 306,0-2-1,-2-1 1,0-1-1,-1-2 1,-62 25 0,57-25-115,-70 27 428,55-24-233,1 3 0,-73 42 0,119-62-481,0-1-1,0 1 1,0 0 0,0 0-1,0 0 1,0 0 0,1 1-1,-1-1 1,1 1 0,-1 0-1,1 0 1,0 0 0,0 0-1,0 0 1,1 0 0,-1 0-1,-1 5 1,3-7-15,0-1 0,0 1 0,0-1 0,0 0 0,0 1 0,0-1 0,1 0 0,-1 1 0,0-1 1,0 0-1,0 1 0,1-1 0,-1 0 0,0 1 0,0-1 0,1 0 0,-1 0 0,0 1 0,0-1 0,1 0 0,-1 0 0,0 0 0,1 1 0,-1-1 1,0 0-1,1 0 0,-1 0 0,0 0 0,1 0 0,-1 0 0,0 1 0,1-1 0,-1 0 0,1 0 0,-1 0 0,0 0 0,1-1 0,33 3-8187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28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7 14734,'0'0'12508,"-10"-2"-10677,4 1-1667,0-1 0,0 1-1,-1 1 1,1-1 0,0 1 0,-1 0 0,1 1 0,0 0-1,-12 2 1,15-2-135,0 0-1,1 0 1,-1 0-1,1 1 1,-1-1-1,1 1 1,-1-1-1,1 1 1,0 0-1,0 0 1,0 0-1,0 0 1,0 0-1,0 0 1,1 1-1,-1-1 1,1 0-1,0 1 1,-1-1-1,1 1 1,0 0-1,0-1 0,1 1 1,-1 0-1,1 0 1,-1-1-1,1 1 1,0 0-1,0 5 1,0-7-108,1 1 0,-1 0 0,1-1-1,0 1 1,-1-1 0,1 1 0,0-1 0,0 0 0,0 1 0,0-1 0,0 0-1,0 1 1,0-1 0,0 0 0,0 0 0,1 0 0,-1 0 0,0 0 0,1 0-1,-1-1 1,1 1 0,-1 0 0,1-1 0,-1 1 0,1-1 0,0 1 0,-1-1-1,1 0 1,2 0 0,61 7-4749,-47-6 3472,-11-1 1348,34 6-1014,-23 2 2599,-11 5 3487,-7-12-4949,-1 1 0,0-1-1,0 0 1,0 1 0,0-1 0,0 0 0,0 0 0,0 1-1,0-1 1,0 0 0,-1 0 0,1 0 0,0-1-1,-1 1 1,1 0 0,-1 0 0,1-1 0,-1 1-1,-2 0 1,-39 14 1599,34-12-1576,-45 16-430,-15 5-1788,57-20 698,-1-1 0,0 0-1,-17 1 1,19-4-12722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0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15951,'0'0'14093,"-3"75"-13484,-1-35-449,-4 2-64,2-2 0,2-1-64,-4-2 0,2-6-64,2-5-768,-4-8-1378,1-8-2275,-7-10-2369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0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 19731,'0'0'8707,"11"12"-7805,93 143 115,-50-71-726,-46-72-183,23 32-239,-29-42 224,-1 0 0,1 0 0,0-1 0,0 1 0,0 0 0,0-1 0,0 1 0,0-1 0,0 0 0,0 1 0,1-1 0,-1 0 0,0-1 0,1 1 0,-1 0 0,5 0 0,-5-1-75,-1 0-1,0-1 1,1 1-1,-1-1 0,0 1 1,1-1-1,-1 0 1,0 1-1,0-1 0,0 0 1,0 0-1,1 0 1,-1 0-1,0 0 0,0 0 1,-1 0-1,1 0 1,0 0-1,0-1 0,-1 1 1,1 0-1,1-3 1,12-35 137,-12 32-150,5-21-5,-1 1 0,-1-1 0,-2 0 0,0 0 0,-2-1 0,-4-41 0,-7 29 0,9 40 0,1-1 0,-1 1 0,0 0 0,1-1 0,-1 1 0,0 0 0,0 0 0,0-1 0,0 1 0,0 0 0,0 0 0,0 0 0,0 0 0,-1 0 0,1 1 0,0-1 0,0 0 0,-1 0 0,1 1 0,-1-1 0,1 1 0,0-1 0,-1 1 0,-2-1 0,4 2-101,-1-1-1,1 1 1,0-1 0,-1 0-1,1 1 1,0-1-1,-1 1 1,1-1 0,0 1-1,-1-1 1,1 1 0,0-1-1,0 1 1,-1 0 0,1-1-1,0 1 1,0-1 0,0 1-1,0-1 1,0 1-1,0 0 1,0-1 0,0 1-1,0-1 1,0 1 0,0-1-1,1 1 1,-1 0 0,0-1-1,0 1 1,1 0-1,6 28-7082,-5-22 3786,-1 7-7792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0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11179,'0'0'17707,"0"12"-16527,-10 196 1500,6-162-2673,1 0 0,5 70 0,-2-113-220,1 0 0,-1 0 1,1-1-1,-1 1 0,1 0 0,0-1 0,0 1 1,0-1-1,1 1 0,-1-1 0,0 1 1,1-1-1,0 0 0,-1 0 0,1 0 0,0 0 1,0 0-1,0 0 0,0 0 0,1-1 0,-1 1 1,0-1-1,1 1 0,-1-1 0,1 0 0,-1 0 1,1 0-1,0-1 0,-1 1 0,1 0 0,0-1 1,0 0-1,-1 0 0,1 0 0,0 0 1,0 0-1,-1 0 0,1-1 0,0 1 0,-1-1 1,1 0-1,2-1 0,18-10-6044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2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196 129 12812,'2'-6'955,"0"0"-1,0-1 1,0 1 0,-1 0-1,0-1 1,0 1 0,-1 0-1,1-1 1,-2 1 0,1-1-1,-1 1 1,-2-12 0,3 16-813,-1 0 0,0 0 0,0 1 0,0-1 0,0 0 0,0 0 0,0 0 0,0 1 1,-1-1-1,1 1 0,-1-1 0,1 1 0,-1-1 0,1 1 0,-1 0 0,0 0 0,-2-2 0,1 2-134,0 1-1,0-1 1,0 0-1,0 1 1,0-1 0,0 1-1,0 0 1,0 0-1,0 0 1,0 0-1,0 1 1,-1-1-1,1 1 1,-5 2-1,1 0-7,1 0 0,0 1-1,0-1 1,0 1 0,0 1-1,0-1 1,1 1 0,0 0 0,0 0-1,0 1 1,1-1 0,-1 1 0,1 0-1,1 1 1,-4 7 0,0-1 170,0 1 0,2 0 0,0 1-1,0-1 1,1 1 0,-2 18 0,6-30-139,-1 0-1,1 0 1,-1 0-1,1 0 1,0 0 0,0 0-1,0 0 1,1 0-1,-1 0 1,1 0-1,0 0 1,0 0-1,0-1 1,0 1 0,0 0-1,0 0 1,1-1-1,-1 1 1,1-1-1,0 1 1,0-1-1,0 0 1,0 0 0,4 4-1,-1-4-19,0 0 1,0 0-1,0 0 1,0-1-1,1 1 0,-1-1 1,0-1-1,1 1 1,-1-1-1,1 0 1,-1 0-1,1 0 0,4-2 1,0 0-29,0 0 1,-1-1 0,0 0 0,1 0-1,-1-1 1,-1 0 0,1-1 0,0 0-1,-1 0 1,0-1 0,-1 0-1,1 0 1,-1-1 0,0 0 0,8-11-1,-6 7 4,0-1-1,-1 0 1,0-1-1,-1 0 1,0 0 0,-1-1-1,-1 1 1,0-1-1,5-22 1,-10 15 93,0 20-76,-1 1 0,1 0-1,0 0 1,0-1-1,0 1 1,0 0 0,0 0-1,-1-1 1,1 1-1,0 0 1,0 0 0,0 0-1,-1 0 1,1-1-1,0 1 1,0 0 0,0 0-1,-1 0 1,1 0-1,0 0 1,0 0-1,-1 0 1,1 0 0,0-1-1,0 1 1,-1 0-1,1 0 1,0 0 0,0 0-1,-1 0 1,1 0-1,0 1 1,-1-1 0,1 0-1,0 0 1,-1 0-1,-1 1 13,0 0 0,0 1 0,1-1 0,-1 1 0,0-1 0,0 1 0,1 0 0,-1-1 0,1 1 0,0 0 0,-1 0 0,1 0 0,-1 3 0,-3 4 74,0 0 0,1 0-1,0 1 1,0 0-1,1-1 1,1 1 0,-1 1-1,2-1 1,-1 0 0,2 0-1,-1 1 1,1-1-1,2 14 1,-1-22-69,0 0 0,0 0 0,0 0 0,1-1 0,-1 1 0,0 0 1,1 0-1,-1-1 0,1 1 0,0-1 0,-1 1 0,1-1 0,0 0 0,0 0 0,0 0 0,0 0 0,0 0 1,0 0-1,0 0 0,0-1 0,0 1 0,1-1 0,-1 1 0,0-1 0,0 0 0,1 0 0,-1 0 0,4-1 1,3 1-9,-1-1 0,1 0 0,-1 0 1,1-1-1,-1 0 0,11-4 1,-6-1-14,0 0 0,-1-1 0,1-1 1,-2 1-1,16-16 0,22-17 25,-45 44 81,-5 9 117,-4 17 169,4-26-376,-1 3-16,1-1 0,0 0 0,0 1 0,1 0 0,-1-1 0,1 1 0,0 0 0,1 5 0,0-9 0,-1-1 0,1 0 0,0 0 0,-1 1 0,1-1 0,0 0 0,0 0 0,0 0 0,0 1 0,0-1 0,0 0 0,0 0 0,0-1 0,1 1 0,-1 0 0,0 0 0,1-1 0,-1 1 0,0 0 0,1-1 0,-1 0 0,0 1 0,1-1 0,-1 0 0,1 1 0,-1-1 0,1 0 0,-1 0 0,1 0 0,-1 0 0,1-1 0,-1 1 0,0 0 0,3-1 0,7-1 0,1-1 0,-1 0 0,1-1 0,-1 0 0,0 0 0,-1-2 0,1 1 0,17-13 0,76-64 0,-84 65 0,-9 7 0,-10 8 0,1 0 0,1 0 0,-1 0 0,0 0 0,0 0 0,1 0 0,-1 1 0,1-1 0,0 1 0,-1 0 0,5-2 0,-6 5 0,0 0 0,-1 0 0,1 0 0,-1 0 0,0 0 0,0 0 0,0 0 0,0 0 0,0 0 0,0 0 0,0 0 0,-1 3 0,-13 37 0,11-35 0,0 1 0,0 0 0,1 1 0,0-1 0,0 0 0,0 11 0,2-18-85,0 0 0,0 0 0,0-1 0,0 1 0,1 0 0,-1-1 0,0 1 1,0 0-1,1 0 0,-1-1 0,0 1 0,1-1 0,-1 1 0,1 0 0,-1-1 0,1 1 0,-1-1 0,1 1 0,-1-1 0,1 1 0,-1-1 0,1 1 1,0-1-1,-1 0 0,1 1 0,0-1 0,-1 0 0,1 1 0,0-1 0,-1 0 0,1 0 0,0 0 0,0 0 0,-1 0 0,2 0 0,28-4-6279,-7-11-1222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2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210 119 21140,'0'0'5221,"-8"0"-2520,-3 0-2551,1 1-1,0 0 1,0 1-1,0 0 1,0 0-1,0 1 0,1 0 1,-1 1-1,1 0 1,0 1-1,0 0 1,0 0-1,-14 13 1,18-15-141,1 1 0,0 0 1,0 0-1,0 1 0,0-1 0,1 1 1,-1 0-1,1 0 0,1 0 1,-1 0-1,1 1 0,0-1 0,0 1 1,0-1-1,1 1 0,0 0 0,0-1 1,0 7-1,1-10 6,0-1 1,1 1-1,-1-1 0,1 1 1,-1-1-1,1 1 0,0-1 1,-1 1-1,1-1 0,0 0 1,0 1-1,0-1 1,0 0-1,0 0 0,0 0 1,1 0-1,-1 0 0,0 0 1,1 0-1,-1 0 0,0 0 1,1 0-1,-1-1 0,1 1 1,-1-1-1,1 1 0,-1-1 1,1 0-1,0 1 1,-1-1-1,1 0 0,2 0 1,57 0 72,-60 0-85,16-3 5,-1 0 1,0 0-1,0-2 0,0 0 0,-1-1 1,0-1-1,0 0 0,0-1 1,-1 0-1,18-14 0,-16 10 9,0-1 1,-1-1-1,-1 0 0,0 0 0,-1-2 0,-1 0 0,0 0 0,11-22 0,-21 34 29,1 0 0,-1-1-1,0 1 1,0-1-1,-1 1 1,1-1 0,-1 0-1,0 0 1,0 1-1,-1-1 1,0 0-1,0-8 1,0 13-46,0-1 0,0 1 0,-1-1 0,1 1 0,0 0 0,-1-1 0,1 1 0,0-1 0,-1 1 0,1 0 0,0-1 0,-1 1 0,1 0 0,-1-1 0,1 1 0,-1 0 0,1 0 0,0-1 0,-1 1 0,1 0 0,-1 0 0,1 0 0,-1 0 0,0 0 0,1 0 0,-1-1 0,1 1 0,-1 1 0,1-1 0,-1 0 0,1 0 0,-1 0 0,1 0 0,-1 0 0,1 0 0,-1 0 0,1 1 0,-1-1 0,1 0 0,-1 1 0,-20 9 0,16-5-109,1 0 0,-1 0-1,1 0 1,0 1 0,0-1 0,1 1-1,0 0 1,0 0 0,0 1 0,0-1-1,1 0 1,0 1 0,1-1 0,0 1-1,0 0 1,0-1 0,1 1 0,-1 0-1,2 0 1,1 12 0,-2-14-142,1 0 1,0 0 0,0 0-1,1 0 1,-1 0 0,1 0-1,0 0 1,0 0-1,1-1 1,0 1 0,-1-1-1,2 1 1,-1-1 0,0 0-1,1-1 1,0 1-1,0 0 1,0-1 0,0 0-1,0 0 1,1 0-1,-1-1 1,1 1 0,0-1-1,0 0 1,-1 0 0,8 1-1,20 0-11712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5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0 249 5958,'22'-45'10472,"-2"2"-4784,7 1-4771,-21 33-546,-1-1 0,0 0 1,0 0-1,-1 0 0,-1-1 0,1 1 0,-2-1 0,3-19 0,-4 22 731,-74 430 2234,72-420-3309,1 1 1,-1-1-1,1 0 0,-1 1 1,1-1-1,0 0 0,0 1 1,0-1-1,0 0 0,1 1 0,0 3 1,-1-6-16,1 0 0,-1 0 1,0 0-1,1 1 0,-1-1 1,0 0-1,1 0 0,-1 0 0,0 0 1,1 0-1,-1 0 0,0 0 1,1 0-1,-1 0 0,0 0 1,1 0-1,-1 0 0,1 0 0,-1 0 1,0 0-1,1 0 0,-1 0 1,0 0-1,1 0 0,-1 0 0,0-1 1,1 1-1,-1 0 0,0 0 1,0 0-1,1-1 0,-1 1 1,0 0-1,1 0 0,-1-1 0,0 1 1,0 0-1,0-1 0,1 1 1,4-6 94,0 0 0,-1 0 0,1 0 0,-1-1 1,5-10-1,-3 3-308,0 0-1,-1-1 1,-1 0 0,-1 0 0,0 0 0,-1-1-1,0 1 1,-1-1 0,-1 1 0,0-1-1,-1 1 1,-4-20 0,-3 20-211,2 21 157,4 29 159,3-30 96,1 0 1,-1 0 0,1 0 0,0 0 0,1-1 0,-1 1-1,1 0 1,0-1 0,0 0 0,0 0 0,1 0 0,-1 0-1,1-1 1,0 1 0,0-1 0,0 0 0,1 0 0,-1 0-1,1-1 1,0 1 0,-1-1 0,1 0 0,0-1 0,0 1-1,0-1 1,0 0 0,1 0 0,5 0 0,0 0 19,0 0 0,0 0 1,0-1-1,0-1 0,0 0 1,0 0-1,-1-1 0,1-1 1,0 1-1,-1-2 0,0 1 1,19-10-1,-18 5 23,1-1 0,-1 0 0,-1 0 1,1-1-1,-2-1 0,1 1 0,12-20 0,-18 24-31,-1 1-1,1-1 1,-1 1 0,0-1-1,-1 0 1,0 0-1,1 0 1,-2-1 0,1 1-1,-1 0 1,0-1 0,0 1-1,-1-1 1,0 1-1,0-1 1,0 1 0,-1-1-1,-3-11 1,4 17-13,-1 0-1,1 0 1,-1 0 0,1 0 0,-1 0 0,1 0-1,-1 0 1,0 0 0,1 0 0,-1 0 0,0 0-1,0 1 1,0-1 0,0 0 0,0 1 0,1-1 0,-1 1-1,0-1 1,0 1 0,-1-1 0,1 1 0,0 0-1,0-1 1,0 1 0,0 0 0,0 0 0,0 0-1,0 0 1,0 0 0,0 0 0,-1 0 0,1 0-1,0 0 1,0 0 0,0 1 0,0-1 0,0 0-1,0 1 1,0-1 0,0 1 0,0 0 0,-1 0-1,-3 1-1,1 1-1,0-1 0,0 1 0,0 0 1,1 1-1,-1-1 0,1 0 0,-6 7 0,-3 9 108,1 0-1,0 1 0,1 0 0,1 1 0,1 0 1,1 0-1,1 1 0,1 0 0,1 0 0,1 0 1,-1 31-1,4-50-90,-1 0 1,1-1-1,0 1 1,1 0-1,-1 0 0,0-1 1,1 1-1,0 0 1,-1 0-1,1-1 0,0 1 1,0-1-1,1 1 1,-1-1-1,0 1 0,1-1 1,0 0-1,-1 0 1,1 1-1,0-1 1,0-1-1,0 1 0,0 0 1,1 0-1,-1-1 1,0 1-1,1-1 0,-1 0 1,1 0-1,-1 0 1,1 0-1,0 0 0,-1 0 1,1-1-1,0 1 1,0-1-1,-1 0 1,1 0-1,0 0 0,0 0 1,0 0-1,-1-1 1,5 0-1,7-2 19,-1 0-1,0 0 1,0-1 0,-1-1-1,1 0 1,-1-1 0,22-13-1,-7 0 4,37-33-1,-54 43-33,-1-1 1,0 1 0,0-1-1,-1-1 1,-1 0 0,11-18-1,-34 38-215,-8 15 194,4 2 313,-22 37 1,37-54-229,0 0 0,1 0 1,0 0-1,1 1 0,0 0 0,0-1 1,1 1-1,-2 17 0,4-26-66,0 1 1,0 0-1,0 0 1,0-1-1,1 1 0,-1 0 1,0-1-1,1 1 1,-1 0-1,1-1 1,0 1-1,-1 0 0,1-1 1,0 1-1,0-1 1,0 0-1,0 1 0,0-1 1,1 0-1,-1 1 1,0-1-1,0 0 0,1 0 1,2 2-1,1-1-15,-1 0 0,1-1-1,0 1 1,-1-1 0,1 0 0,0 0-1,0 0 1,0-1 0,5 0 0,4 0-196,-1-1 0,0 0 0,1-1 0,-1-1 0,0 0 1,16-6-1,12-14-4112,-6-8-3529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5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14 20211,'0'0'5317,"-5"12"-2578,-10 24-2108,1 2 1,2-1 0,1 2 0,3 0-1,-7 65 1,15-132-634,2 0 0,1 0 1,1 0-1,1 0 0,12-33 0,-17 60-18,0 0-1,1 0 0,-1 0 0,1 0 0,-1 0 1,1 0-1,0 1 0,-1-1 0,1 0 1,0 0-1,0 0 0,-1 1 0,1-1 1,0 1-1,0-1 0,0 0 0,0 1 1,0 0-1,0-1 0,0 1 0,0-1 0,0 1 1,0 0-1,0 0 0,0 0 0,0-1 1,0 1-1,0 0 0,0 0 0,0 1 1,0-1-1,0 0 0,0 0 0,0 0 0,2 1 1,44 19 53,-13-5-34,-20-12 14,0 0 0,1-2 1,-1 1-1,0-2 0,0 0 0,1-1 0,-1 0 1,0-1-1,15-4 0,-20 3-7,-1 1 0,1-1-1,0-1 1,-1 0 0,0 0 0,0 0 0,0-1-1,0-1 1,-1 1 0,0-1 0,0 0-1,0-1 1,-1 1 0,10-15 0,-14 20-1,-1-1 0,0 1 0,0-1-1,0 1 1,0-1 0,-1 1 0,1-1 0,0 1 0,-1-1 0,1 0 0,-1 1 0,1-1 0,-1 0 0,0 0-1,0 1 1,1-1 0,-1 0 0,-1 0 0,1 1 0,0-1 0,-1-2 0,0 3-4,1 0 0,-1 0 1,0 0-1,0 0 0,0 0 1,0 0-1,0 1 1,0-1-1,-1 0 0,1 1 1,0-1-1,0 1 0,0-1 1,-1 1-1,1-1 0,0 1 1,0 0-1,-1 0 0,1 0 1,0 0-1,-3 0 0,-2 0-5,-1 0-1,0 1 0,1 0 1,-1 0-1,1 1 0,-1-1 1,1 2-1,0-1 0,-12 6 1,5 1 29,-1 1 0,2 1 1,-1 0-1,-19 23 1,27-28 32,0 0 0,1 0 0,0 0 0,0 1 0,0 0 0,1 0 0,0 0 0,0 0 0,1 0 0,0 0 0,0 1-1,0 12 1,2-18-58,0-1 0,0 1 0,0-1-1,0 1 1,0-1 0,1 1-1,-1-1 1,0 1 0,1-1 0,0 1-1,-1-1 1,1 1 0,0-1-1,0 0 1,-1 1 0,1-1-1,0 0 1,0 0 0,1 0 0,-1 0-1,0 0 1,0 0 0,2 1-1,1 0-87,0 0 0,0 0 0,1 0 0,-1-1 0,0 1-1,1-1 1,-1 0 0,6 0 0,7 0-1875,0-1-1,1 0 1,23-4 0,0-5-5473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6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164 292 17553,'0'0'3368,"0"-9"-256,-2-29 33,1 37-3066,1 0 0,0 0 0,0 0 0,-1 0 0,1 0 0,-1 0 0,1 0 1,-1 0-1,0 0 0,1 0 0,-1 0 0,0 1 0,1-1 0,-1 0 0,0 0 0,0 1 0,0-1 0,0 1 1,0-1-1,0 1 0,0-1 0,0 1 0,0-1 0,0 1 0,0 0 0,0 0 0,0-1 0,0 1 1,0 0-1,0 0 0,0 0 0,0 0 0,0 0 0,0 0 0,0 1 0,0-1 0,0 0 0,0 1 1,0-1-1,-2 1 0,-2 1 9,0-1 0,1 1 0,-1 0 0,1 0 0,-1 1 0,-6 4 0,3 0 28,0 0-1,1 0 0,0 1 1,0-1-1,1 2 0,0-1 1,0 1-1,1 0 0,0 0 0,0 0 1,1 0-1,1 1 0,-1 0 1,-1 13-1,4-22-115,1 1 0,0-1 0,0 0 0,0 1 0,0-1 0,0 1 0,1-1 0,-1 1 0,0-1 0,1 0 0,-1 1 0,1-1 0,-1 1 0,1-1 0,0 0 0,-1 0 0,1 1 0,0-1 0,0 0 0,0 0 0,0 0 0,0 0 0,2 2 0,0-2 0,0 1 0,-1-1 0,1 0 0,0 0 0,0 0 0,0 0 0,0 0 0,0-1 0,0 0 0,7 1 0,-3-1 0,1 0 0,-1-1 0,1 0 0,-1 0 0,0-1 0,1 0 0,-1 0 0,0-1 0,8-3 0,-1-3 0,0-1 0,-1 0 0,0-1 0,-1-1 0,0 0 0,-1 0 0,0-1 0,-1 0 0,-1-1 0,16-28 0,-28 49 0,0 0 0,0 1 0,1-1 0,1 1 0,-1 0 0,1 0 0,0 0 0,1 14 0,0-19 0,0 0 0,1-1 0,-1 1 0,1-1 0,-1 1 0,1-1 0,0 1 0,0-1 0,0 0 0,0 1 0,1-1 0,-1 0 0,1 0 0,-1 0 0,1 0 0,0 0 0,-1 0 0,1 0 0,0-1 0,0 1 0,1-1 0,-1 1 0,0-1 0,0 0 0,1 0 0,-1 0 0,0 0 0,1 0 0,-1 0 0,1-1 0,3 1 0,6 0 0,-1-1 0,1 0 0,-1-1 0,0 0 0,1-1 0,-1 0 0,0-1 0,0 0 0,0-1 0,0 0 0,-1 0 0,0-1 0,0-1 0,0 0 0,0 0 0,-1-1 0,0 0 0,15-17 0,-6 7 0,-1-2 0,-1 0 0,-1-1 0,0-1 0,-2 0 0,0-1 0,15-38 0,-25 52 0,1 1 0,-2-1 0,1 1 0,-1-1 0,0 0 0,0 0 0,-1 0 0,0 0 0,-1-1 0,0 1 0,-1-8 0,1 15 0,-1 0 0,1 1 0,-1-1 0,1 0 0,-1 1 0,1-1 0,-1 1 0,0-1 0,1 1 0,-1-1 0,0 1 0,0 0 0,1-1 0,-1 1 0,0 0 0,0-1 0,0 1 0,1 0 0,-1 0 0,0 0 0,0 0 0,0 0 0,1 0 0,-1 0 0,0 0 0,0 0 0,0 0 0,0 0 0,1 1 0,-1-1 0,0 0 0,0 0 0,1 1 0,-1-1 0,0 1 0,0-1 0,1 1 0,-1-1 0,0 1 0,1-1 0,-1 1 0,0 0 0,-29 22 0,15-6 0,-1 0 0,2 1 0,0 1 0,-21 39 0,30-50 0,1 0 0,1 0 0,-1 0 0,1 1 0,1-1 0,0 1 0,0 0 0,0-1 0,1 1 0,1 0 0,-1 0 0,1 0 0,1 0 0,0 0 0,0 0 0,3 9 0,-2-14-120,1 1 0,-1 0-1,1-1 1,0 1 0,0-1 0,0 0 0,1 0-1,0 0 1,-1-1 0,1 1 0,1-1 0,-1 0 0,0 0-1,1 0 1,-1-1 0,9 4 0,-5-3-678,1 1 0,-1-2 1,0 0-1,1 0 0,-1 0 1,1-1-1,0 0 0,-1-1 1,14 0-1,7-6-14646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7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19 107 7271,'0'0'3000,"6"-10"321,-5 7-2916,31-52 4557,-18 17 4757,-19 68-9092,-2 1 0,-15 42 0,14-49-262,0-1 1,2 2-1,1-1 0,0 1 1,0 29-1,5-53-365,0 0 1,1 0-1,-1 0 1,0 0-1,1 0 1,-1 0-1,1 0 1,-1 0-1,1 0 1,-1-1-1,1 1 1,-1 0-1,1 0 1,0 0-1,0-1 1,-1 1-1,1 0 1,0-1-1,0 1 1,0-1-1,0 1 1,0-1-1,0 1 1,0-1-1,0 0 1,0 1-1,0-1 1,0 0-1,0 0 1,0 0-1,0 0 1,0 0-1,0 0 1,0 0-1,0 0 1,0 0-1,0 0 1,0-1-1,0 1 1,2-1-1,3 0-1,0 0 1,0-1-1,1 0 1,-1 0-1,0 0 1,6-4-1,10-8 1,0-2 0,-1 0 0,0-1 0,-2-1 0,0-1 0,-1-1 0,-1-1 0,-1 0 0,0-1 0,14-28 0,-39 67 0,0 0 0,0 1 0,0 0 0,2 1 0,0-1 0,1 2 0,-3 22 0,9-42 0,0 1 0,0 0 0,0 0 0,0 0 0,0 0 0,0 0 0,0 0 0,0 0 0,1-1 0,-1 1 0,0 0 0,1 0 0,-1 0 0,0 0 0,1-1 0,-1 1 0,1 0 0,0-1 0,-1 1 0,1 0 0,-1-1 0,1 1 0,0 0 0,0-1 0,-1 1 0,1-1 0,0 0 0,0 1 0,-1-1 0,1 0 0,0 1 0,0-1 0,0 0 0,0 0 0,0 1 0,0-1 0,-1 0 0,1 0 0,0 0 0,0 0 0,0-1 0,0 1 0,0 0 0,0 0 0,-1 0 0,1-1 0,0 1 0,1-1 0,4 0 0,0-1 0,0 0 0,0 0 0,0-1 0,-1 1 0,6-4 0,4-4 0,-1 0 0,-1 0 0,0-1 0,0-1 0,-1 0 0,-1-1 0,0 0 0,0-1 0,-2 0 0,1-1 0,8-20 0,-40 74 0,17-32 0,1-1 0,0 1 0,0 0 0,0 1 0,1-1 0,0 1 0,0-1 0,1 1 0,0 0 0,-2 14 0,4-21 0,1 0 0,-1 0 0,1 0 0,-1 0 0,1 0 0,-1 0 0,1-1 0,0 1 0,-1 0 0,1 0 0,0-1 0,0 1 0,-1 0 0,1-1 0,0 1 0,0-1 0,0 1 0,0-1 0,0 1 0,0-1 0,0 1 0,0-1 0,0 0 0,0 0 0,0 0 0,0 1 0,0-1 0,0 0 0,0 0 0,0-1 0,0 1 0,0 0 0,1 0 0,41-6 0,-28 0 0,0 0 0,-1-1 0,0 0 0,0-2 0,0 0 0,-1 0 0,0-1 0,-1 0 0,0-1 0,-1-1 0,0 0 0,-1 0 0,12-20 0,-18 24 0,-6 7 0,-14 13 0,-20 25 0,30-31 0,0 1 0,0-1 0,1 1 0,0 1 0,1-1 0,0 1 0,0-1 0,0 1 0,1 1 0,-3 11 0,6-19 0,0-1 0,0 1 0,0-1 0,0 1 0,0 0 0,0-1 0,0 1 0,0-1 0,0 1 0,0 0 0,1-1 0,-1 1 0,0-1 0,0 1 0,1-1 0,-1 1 0,0-1 0,1 1 0,-1-1 0,1 1 0,-1-1 0,0 1 0,1-1 0,-1 1 0,1-1 0,-1 0 0,1 1 0,-1-1 0,1 0 0,1 1 0,23 1 0,26-15 0,-26 0 0,-1-1 0,26-19 0,32-18 0,-81 52 0,-1-1 0,0 0 0,1 0 0,-1 1 0,0-1 0,0 0 0,1 1 0,-1-1 0,0 0 0,0 1 0,1-1 0,-1 0 0,0 1 0,0-1 0,0 0 0,0 1 0,0-1 0,0 1 0,1-1 0,-1 0 0,0 1 0,0-1 0,0 1 0,0-1 0,0 0 0,-1 1 0,1-1 0,0 1 0,0-1 0,0 0 0,0 1 0,0-1 0,0 0 0,-1 1 0,1 0 0,-18 37 0,15-32 0,-1 0 0,1 1 0,1-1 0,-1 0 0,1 1 0,0 0 0,1-1 0,-1 1 0,0 10 0,3-16 0,-1 0 0,1 0 0,0-1 0,-1 1 0,1 0 0,0-1 0,-1 1 0,1-1 0,0 1 0,0 0 0,0-1 0,0 0 0,-1 1 0,1-1 0,0 1 0,0-1 0,0 0 0,0 0 0,0 0 0,0 1 0,0-1 0,0 0 0,0 0 0,0 0 0,0-1 0,0 1 0,0 0 0,1 0 0,32-5 0,-11-2-562,-1-2 0,-1 0 0,0-2 1,0 0-1,-1-1 0,0-1 0,23-20 0,-37 25-1494,1 0 0,-1 0 0,-1-1 0,1 1 0,-1-1 0,-1 0 0,7-20 1,-2 3-2980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2:08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50 944 7944,'-3'2'562,"-1"0"1,1 0 0,0 0 0,0 0 0,0 1 0,0-1 0,0 1 0,0 0 0,0 0 0,1 0 0,0 0 0,-1 0 0,1 1 0,1-1-1,-1 1 1,0-1 0,1 1 0,0 0 0,-2 3 0,10-9 628,5-6-803,-2-1 1,1-1-1,-1 0 1,-1 0 0,11-15-1,7-8 158,82-89 481,170-201 38,-201 224-1046,89-146 0,-156 227-50,-7 12 18,1 0-1,-1 0 1,0-1-1,-1 0 1,0 1 0,0-1-1,0 0 1,-1-1-1,0 1 1,0 0-1,1-10 1,-25 38-67,5 4 56,1 1 1,1 1 0,2 0-1,0 0 1,2 1-1,1 1 1,2 0 0,0 0-1,2 1 1,1 0-1,2 0 1,0 48-1,3-69-219,1 0 0,-1 0 0,2 0-1,-1 0 1,5 11 0,9 7-2397,12-7-3435,6-13-6204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8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11435,'0'0'15737,"-8"11"-14749,2-1-878,-11 14 1016,-21 41-1,34-59-1032,1 0 0,0 1 0,1-1 0,-1 1 0,1 0 0,1-1 0,-1 1 0,1 0-1,0 0 1,1 0 0,-1 0 0,2 0 0,0 13 0,0-19-135,0 0-1,0 1 1,-1-1-1,1 0 1,0 1-1,0-1 1,0 0-1,0 0 1,1 0-1,-1 0 1,0 0-1,0 0 1,1 0-1,-1-1 1,0 1-1,1 0 1,-1-1-1,1 1 1,-1-1-1,1 1 1,2-1 0,44 6-1205,-18-2 700,-29-4 570,1 0 0,-1 0 0,0 0 0,1 1 0,-1-1 0,0 0 0,1 1 0,-1-1 0,0 1 0,1-1 0,-1 1 0,0 0 0,0-1 0,0 1 0,0 0 0,0 0 0,0 0 0,0 0 0,0 0 0,0 0 0,0 0 0,0 0 0,-1 1 0,1-1 0,0 0 0,-1 0 0,1 1 0,-1-1 0,1 0 0,-1 0 0,0 1 0,0-1 0,1 1 0,-1-1 0,0 0 0,0 1 0,0-1 0,-1 0 0,1 1 0,0-1 0,0 1 0,-1-1 0,1 0 0,-1 1 0,1-1 0,-2 1 0,-1 4 114,0-1 0,-1 0 1,1 0-1,-1 0 1,-1 0-1,1-1 0,-1 0 1,-8 7-1,7-7-52,0 0 0,0 0-1,0 0 1,-1-1 0,1 0 0,-1 0-1,0 0 1,0-1 0,0 0 0,-1-1-1,1 1 1,0-2 0,0 1 0,-1-1-1,-11 0 1,19-1-94,-1 1-1,0 0 1,1-1 0,-1 1-1,1-1 1,-1 1 0,1-1 0,-1 0-1,1 1 1,-1-1 0,1 1-1,-1-1 1,1 0 0,0 1-1,-1-1 1,1 0 0,0 0 0,0 1-1,-1-1 1,1 0 0,0 0-1,0 1 1,0-1 0,0 0-1,0 0 1,0 1 0,0-1-1,0 0 1,0 0 0,1 1 0,-1-1-1,0 0 1,0 0 0,1 0-1,12-26-1052,-6 22 595,0 1-1,0-1 0,0 1 1,0 0-1,1 1 1,0-1-1,0 2 1,0-1-1,0 1 1,0 0-1,0 1 1,0 0-1,1 0 1,-1 1-1,9 0 1,-7 0 431,1 0 1,-1-1-1,1-1 1,-1 1 0,0-2-1,0 1 1,0-2-1,16-6 1,-24 9 184,0-1 1,0 1 0,0-1-1,0 0 1,0 1 0,0-1-1,0 0 1,-1 0 0,1 0 0,-1-1-1,1 1 1,-1 0 0,0 0-1,0-1 1,0 1 0,0-1-1,0 1 1,-1-1 0,1 1-1,-1-1 1,0 1 0,0-1-1,0 0 1,0-3 0,0 5-79,-1 0 1,1 0-1,-1 1 0,1-1 1,-1 0-1,1 1 1,-1-1-1,0 0 0,1 1 1,-1-1-1,0 1 1,1-1-1,-1 1 0,0 0 1,1-1-1,-1 1 1,0 0-1,0-1 0,0 1 1,0 0-1,1 0 1,-1 0-1,0 0 0,0-1 1,0 1-1,0 0 1,1 1-1,-1-1 0,0 0 1,0 0-1,0 0 1,0 0-1,1 1 0,-3 0 1,-30 10 269,32-10-335,-1 1 1,0-1-1,1 0 1,-1 1-1,1-1 1,0 1-1,0 0 1,-1-1-1,1 1 1,0 0-1,0 0 1,0 0-1,1 0 1,-1-1-1,0 1 1,1 0-1,0 0 1,-1 1-1,1-1 1,0 0-1,0 0 1,0 3-1,1-3 0,0 0-1,0 0 0,0 0 0,0 0 1,0 0-1,1 0 0,-1-1 1,1 1-1,-1 0 0,1-1 1,0 1-1,-1-1 0,1 0 1,0 1-1,0-1 0,0 0 1,2 1-1,6 2 10,0 0 1,0-1-1,1 0 1,-1 0-1,1-1 0,0-1 1,13 1-1,-17-2 2,4 0 181,0 0 0,0 0 0,0-1 0,-1-1 0,15-3 0,-22 4-161,-1 0-1,0 0 1,1 0 0,-1 0 0,0-1 0,1 1 0,-1 0 0,0-1-1,0 0 1,0 1 0,0-1 0,0 0 0,-1 0 0,1 0 0,-1 0 0,1-1-1,-1 1 1,0 0 0,1-1 0,-1 1 0,0 0 0,-1-1 0,1 1 0,0-1-1,-1 0 1,1 1 0,-1-6 0,0 3-37,0 0 0,0 0 0,-1 1 0,1-1 0,-1 0 0,0 0 0,0 0 0,-1 1 0,0-1 0,1 0 0,-2 1 0,1 0 0,0-1 0,-1 1 0,0 0 0,0 0 0,-6-5 0,-7-13 0,51 25-155,-17 1-507,25 6-3231,1-3-3942,-21-7 745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9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13229,'0'0'17899,"-9"1"-17568,4-1-276,-1 1 1,0 0-1,1 1 0,-1-1 0,1 1 0,0 0 1,0 0-1,-1 1 0,-6 4 0,10-5-39,0-1-1,0 1 1,-1 0-1,1-1 1,0 1-1,0 0 1,1 1-1,-1-1 1,0 0-1,1 0 1,-1 1-1,1-1 1,0 1-1,0-1 1,0 1-1,0 0 1,0-1 0,1 1-1,-1 0 1,1 0-1,-1-1 1,1 1-1,0 0 1,0 0-1,1 5 1,0-7-41,-1 0 0,1 0-1,0 0 1,0 0 0,-1-1 0,1 1 0,0 0 0,0 0 0,0 0 0,0-1 0,0 1 0,0 0 0,0-1 0,0 1 0,0-1 0,0 1 0,0-1 0,1 0 0,-1 1-1,0-1 1,0 0 0,3 0 0,34 4-964,-26-3 681,7 0 87,-12-1 222,0 1 0,0-1-1,0 1 1,0 1 0,0-1 0,0 1 0,10 4 0,-17-6 19,1 0-1,-1 1 1,0-1-1,1 0 1,-1 0-1,1 1 0,-1-1 1,0 0-1,0 1 1,1-1-1,-1 1 1,0-1-1,1 0 1,-1 1-1,0-1 1,0 1-1,0-1 0,0 0 1,1 1-1,-1-1 1,0 1-1,0-1 1,0 1-1,0-1 1,0 1-1,0-1 0,0 1 1,0-1-1,0 0 1,0 1-1,0-1 1,-1 1-1,1-1 1,0 1-1,0-1 0,0 1 1,0-1-1,-1 0 1,1 1-1,0-1 1,-1 0-1,1 1 1,0-1-1,-1 0 0,1 1 1,0-1-1,-1 0 1,1 1-1,0-1 1,-1 0-1,1 0 1,-1 1-1,-25 14 261,23-13-171,-55 23 721,40-18-1164,1 0 0,0 1-1,-20 13 1,36-20-970,17 0-12649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9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23959,'0'0'6128,"-7"8"-5236,-5 12-661,0 0 0,1 1 0,2 0 0,0 1 0,1 0 0,-9 43 0,11-36-230,-13 49-408,-2-32-3762,20-46 3659,1 1 0,-1 0 0,1 0 0,-1-1 0,0 1 0,1 0 0,-1-1 0,0 1 0,1 0 0,-1-1 0,0 1 0,0-1 0,0 1 0,1-1 0,-1 0 0,0 1 0,0-1 0,0 0 0,0 0 0,0 1 0,0-1 0,0 0 0,0 0 0,0 0 0,-1 0 0,-2-3-4994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39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0 254 10250,'2'-14'2664,"0"-3"-1534,0 1 1,2 0-1,0 0 1,9-22-1,-10 30-423,0 0-1,1 1 0,1-1 1,-1 1-1,1 0 0,0 0 1,1 1-1,-1 0 1,1-1-1,1 2 0,-1-1 1,12-7-1,-6 7-395,1 0 0,0 0 0,0 1 0,0 1 0,1 0 0,0 1 0,-1 0 0,1 1 0,18 0 0,-24 1-205,0 1 0,0 0 0,0 1 0,0-1 0,0 2 0,0-1 0,0 1 0,0 0 0,-1 1 0,1-1 0,-1 2 0,1-1 0,-1 1 0,0 0 0,-1 0 0,1 1 0,7 7 0,-13-11-106,0 0 0,0 1 0,0-1 0,0 0 0,0 1 0,0-1 0,0 1 0,0 0 0,-1-1 0,1 1 0,0-1 0,-1 1 0,0 0 0,1 0 0,-1-1 0,0 1 0,0 0 0,0-1 0,0 1 0,0 0 0,0 0 0,0-1 0,-1 1 0,1 0 0,-1-1 0,1 1 0,-1 0 0,0-1 0,0 1 0,1-1 0,-1 1 0,0-1 0,0 1 0,-1-1 0,1 0 0,0 0 0,-2 2 0,-6 5 0,0 0 0,-1-1 0,0 0 0,-15 7 0,9-4 0,-6 3 0,0 0 0,0 1 0,-29 25 0,47-36 0,0 1 0,0 0 0,0 0 0,0 0 0,1 1 0,-1-1 0,1 1 0,0 0 0,1 0 0,-1 0 0,1 0 0,0 0 0,0 1 0,0-1 0,1 0 0,0 1 0,-1 6 0,3-9 0,-1-1 0,1 0 0,0 0 0,0 1 0,0-1 0,0 0 0,0 0 0,0 0 0,0 0 0,1 0 0,-1 0 0,1 0 0,-1-1 0,1 1 0,0-1 0,-1 1 0,1-1 0,0 1 0,0-1 0,0 0 0,0 0 0,1 0 0,-1 0 0,0 0 0,0-1 0,1 1 0,3 0 0,10 3 0,0-1 0,28 2 0,-41-5 0,13 2-55,4 0-666,0 0-1,0-2 1,1 0-1,23-4 1,-45-3-10538,-8 0 1773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1:40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18129,'0'0'8269,"3"8"-6213,0 1-1819,-1-1 0,0 1 0,0-1 0,-1 1 0,0 0 0,-1-1 0,1 1 0,-2 0 0,1-1 0,-1 1 0,-1 0 0,1-1 0,-2 1 0,-3 11 0,-7 17-129,1 0 1,2 1-1,2 1 0,2-1 0,1 1 1,0 42-1,6-37-2734,2-36-4485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17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6983,'0'0'1185,"74"-36"-961,-30 15-160,-1 0-2050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18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3932 326 6598,'0'-8'2782,"0"4"-2636,0 1 0,0 0 0,0 0 0,-1 0 0,1 0 0,-1-1 0,1 1 0,-1 0 0,0 0 0,-1 0 1,1 0-1,0 1 0,-1-1 0,0 0 0,1 0 0,-1 1 0,0-1 0,0 1 0,-1 0 0,1-1 1,0 1-1,-1 0 0,0 1 0,1-1 0,-1 0 0,0 1 0,0-1 0,0 1 0,-5-2 0,-34-9-44,0 1-1,-1 2 0,0 2 0,-56-2 0,-13-2-30,-216-34 77,-705-72 681,113 98-295,852 23 50,0 3 0,0 3 0,-118 34 0,141-30-452,1 3 1,1 1-1,1 3 0,1 1 0,0 2 0,-52 41 0,15-2-111,-83 88 0,129-118-14,2 2-1,1 1 1,2 2 0,-42 76-1,60-97-5,1 1 1,1-1-1,1 2 0,1-1 1,0 1-1,1-1 0,1 1 0,-1 25 1,4-33 20,1 1 1,0-1 0,0 0-1,1 0 1,1-1 0,0 1-1,0 0 1,1-1-1,0 1 1,1-1 0,0-1-1,1 1 1,0-1 0,0 0-1,13 13 1,14 11 132,1-1 0,2-3 0,1 0 0,1-3 1,2-1-1,0-2 0,2-1 0,0-3 0,51 17 0,-3-8-101,1-3 0,1-4 0,144 14 0,19-18-108,366-21 1,-293-20 56,-1-15-1,-2-13 1,539-161 0,-830 202 22,188-65 94,-192 64-94,-1-2 0,0-1 0,-1-1 0,-1-1 0,29-24-1,-49 35-17,-1 0-1,0 0 0,0 0 1,-1 0-1,0-1 1,0 0-1,0 0 0,-1 0 1,0-1-1,-1 1 0,1-1 1,-1 0-1,3-16 1,-5 17-5,0 0 1,-1-1-1,0 1 1,0 0 0,-1 0-1,0 0 1,0 0-1,-1 0 1,1 0 0,-2 0-1,1 1 1,-1-1-1,0 0 1,0 1 0,0 0-1,-9-10 1,-11-14 87,-2 1 1,-2 1 0,0 2 0,-2 1-1,-49-34 1,13 16 296,-122-57 0,122 71-312,-2 3 0,-1 3-1,-115-23 1,-214-12-2067,301 46 344,-61-9-3189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1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9513,'0'0'19955,"10"-4"-19016,8-3-708,1 1 0,0 1 0,0 1 0,38-4 0,97 0-885,-79 6-663,3 1-4219,-78 1 5363,0 0-1,0 0 1,0 1 0,0-1 0,0 0 0,0 0 0,0 0-1,-1 0 1,1 0 0,0 0 0,0 1 0,0-1-1,0 0 1,0 0 0,1 0 0,-1 0 0,0 0 0,0 0-1,0 0 1,0 1 0,0-1 0,0 0 0,0 0-1,0 0 1,2 1-3463,-2-1 3462,0 0 1,1 0 0,-13 6-4084,-12 1-3372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1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13 9513,'0'0'3043,"-75"25"128,46-13 160,8-5-961,11-1-384,7-2-32,3-3-513,13-1-544,17 0 256,14-7-288,9-5-641,5-1-160,4 2-32,-2 3-480,-6 3-1858,-7 2-1218,-7-1-1344,-4-1-2627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1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66 17969,'0'0'4837,"8"-9"-2585,-4 4-2025,1 0 0,-1 0 0,1 1 0,0 0 0,0 0 1,1 0-1,-1 1 0,1 0 0,0 0 0,0 0 0,0 0 0,0 1 0,0 0 0,1 1 0,-1-1 0,0 1 0,1 0 0,11 1 0,-14-1-199,11 0 32,-1 1 1,0 0-1,0 1 0,0 1 1,28 6-1,-39-7-58,0 0-1,0 0 0,0 0 1,-1 1-1,1-1 0,-1 1 1,1 0-1,-1-1 0,1 1 1,-1 0-1,0 1 0,0-1 1,0 0-1,0 1 0,0-1 1,-1 1-1,1-1 1,-1 1-1,0 0 0,0 0 1,0 0-1,0 0 0,0 0 1,0 0-1,-1 0 0,1 0 1,-1 0-1,0 0 0,0 0 1,0 0-1,-1 0 0,1 0 1,-1 0-1,-1 5 1,0 1 25,-1 1 0,-1-1 1,1 0-1,-2 0 1,1 0-1,-1-1 1,0 1-1,-1-1 1,0 0-1,-12 12 0,-13 11 238,-39 29-1,41-35-139,17-15-235,-82 75 634,42-22-4173,40-41-2421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2:10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379 143 6086,'1'-11'8434,"1"2"-7477,0-3-95,-1 0 0,0 0 0,0-22 0,-1 32-713,0 0 0,0-1 1,0 1-1,-1 0 0,1 0 1,0 0-1,-1 0 0,0-1 0,1 1 1,-1 0-1,0 0 0,0 0 1,0 0-1,0 1 0,-1-1 0,1 0 1,0 0-1,-1 1 0,1-1 1,-1 1-1,0-1 0,1 1 1,-1 0-1,0-1 0,0 1 0,0 0 1,0 0-1,0 0 0,0 1 1,-3-2-1,3 2-115,0 0 0,0 0 0,-1 1 0,1-1 0,0 1 0,0-1 0,0 1 0,0 0 0,0-1 0,0 1 1,0 0-1,0 1 0,0-1 0,0 0 0,0 0 0,1 1 0,-1-1 0,1 1 0,-1-1 0,1 1 0,-1 0 0,1 0 0,0 0 0,0 0 0,-2 3 0,-24 57 102,26-58-105,-24 72 620,-28 145 1,45-174-548,3 1 1,1 0-1,3 0 1,6 69-1,6-76-68,-9-34 8,0 0 0,0 0 0,0 0 0,-1 0-1,0 9 1,-20-45-246,11 19-172,-159-228-4041,166 238 4433,0-1 0,1 1 0,-1-1 0,1 1 0,-1 0 0,1-1 0,0 1-1,-1-1 1,1 0 0,-1 1 0,1-1 0,0 1 0,-1-1 0,1 1 0,0-1 0,0 0 0,0 1 0,-1-1 0,1 0 0,0 1 0,0-1 0,0 0 0,0 1 0,0-1 0,0 0 0,0 1-1,0-1 1,0 0 0,1 1 0,-1-1 0,0 0 0,0 1 0,1-1 0,-1 1 0,0-1 0,1 0 0,-1 1 0,0-1 0,1 1 0,-1-1 0,1 1 0,-1-1 0,2 0 0,31-2 472,-11 3-398,9-3-68,0-2-1,-1-1 1,49-16 0,-60 16-1409,-1-2 1,-1 0-1,1-1 1,15-12-1,10-11-6441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0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16464,'0'0'3203,"-37"57"-1121,24-35 640,12-6-1248,1-5-1186,10-4-512,13-3-1602,2-4-3107,-3 3-4003</inkml:trace>
  <inkml:trace contextRef="#ctx0" brushRef="#br0" timeOffset="1">75 341 12908,'0'0'5125,"-45"83"-3876,32-44 417,2-7 256,8-6-577,1-4-192,2-7-448,5-7-609,10-6-128,4-2-833,1 0-1922,1-1-1729,-9-1-3812</inkml:trace>
  <inkml:trace contextRef="#ctx0" brushRef="#br0" timeOffset="2">68 724 4612,'0'0'2082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4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97 7591,'0'0'13917,"1"14"-12155,-1 81-615,-4 0 0,-26 147 0,6-59 217,25-181-226,4-6-451,13-23-253,19-41-414,-7-1-77,-4-2-1,-2-1 1,27-141 0,-50 221-275,0 16 280,2-1-1,6 29 1,-8-47 51,0 0 1,0 0 0,0 0-1,1 0 1,0 0-1,0 0 1,0-1 0,0 1-1,1-1 1,0 1 0,0-1-1,0 0 1,0 0-1,1 0 1,0-1 0,-1 1-1,1-1 1,1 0-1,4 3 1,-4-4-2,0 0 0,0-1 0,0 0 0,0 0 0,0 0 0,1-1 0,-1 0 0,0 0 0,0 0 0,0-1 0,0 1-1,1-1 1,-1-1 0,9-2 0,-6 0 70,1 0-1,-1 0 1,0-1-1,0 0 1,-1-1-1,0 0 1,12-11-1,-4 0 94,-1-1 0,0 1-1,-2-2 1,0 0-1,-1-1 1,10-23 0,-14 27-75,-1-1 1,0 0-1,-2 0 1,0-1 0,-1 1-1,0-1 1,-2 0-1,0-24 1,-1 42-94,0-1-1,1 1 1,-1-1-1,0 1 1,0-1-1,0 1 1,0-1 0,0 1-1,0-1 1,0 1-1,0-1 1,-1 1 0,1-1-1,0 1 1,0-1-1,0 1 1,0-1-1,-1 1 1,1 0 0,0-1-1,0 1 1,-1-1-1,1 1 1,0 0 0,-1-1-1,1 1 1,-1 0-1,1-1 1,0 1-1,-1 0 1,1 0 0,-1-1-1,1 1 1,-1 0-1,1 0 1,-1 0 0,1-1-1,0 1 1,-1 0-1,1 0 1,-1 0-1,1 0 1,-1 0 0,1 0-1,-1 0 1,1 0-1,-1 0 1,1 0 0,-1 1-1,1-1 1,-1 0-1,1 0 1,-1 0-1,1 1 1,-1-1 0,1 0-1,0 0 1,-1 1-1,1-1 1,-1 0-1,1 1 1,-1-1 0,-24 26-305,-11 35 346,3 1 1,2 1 0,-33 98-1,61-153-10,-4 8 126,1 0 0,1 1 0,0-1-1,1 1 1,1 0 0,1 0 0,-1 24 0,3-40-147,0 0 0,1 0 1,-1 0-1,0 0 0,1 0 0,-1 0 0,1 0 1,-1 0-1,1-1 0,0 1 0,-1 0 1,1 0-1,0 0 0,-1 0 0,1-1 0,0 1 1,0 0-1,0-1 0,0 1 0,0-1 1,0 1-1,0-1 0,0 1 0,0-1 0,0 0 1,0 0-1,0 1 0,0-1 0,0 0 1,0 0-1,0 0 0,0 0 0,0 0 0,0 0 1,0 0-1,0-1 0,0 1 0,0 0 1,0 0-1,2-2 0,43-13 9,-20-1-12,-1 0 0,-1-2 0,-1 0 0,0-2 0,29-34 0,48-39 0,-99 91 0,0 1 0,0 0 0,0 0 0,0 0 0,1 0 0,-1 0 0,0 0 0,0 1 0,1-1 0,-1 0 0,1 1 0,-1-1 0,0 0 0,1 1 0,-1 0 0,1-1 0,-1 1 0,1 0 0,-1 0 0,1 0 0,-1 0 0,1 0 0,2 0 0,-4 1 0,1 0 0,0 0 0,0 1 0,-1-1 0,1 0 0,-1 0 0,1 0 0,-1 0 0,1 1 0,-1-1 0,0 0 0,1 0 0,-1 1 0,0-1 0,0 0 0,0 0 0,0 1 0,0-1 0,0 0 0,-1 3 0,-1 9 0,0 0 0,-1 0 0,-9 23 0,-2-5-40,8-21-75,1-1 1,1 2 0,0-1-1,0 0 1,1 1-1,1-1 1,-2 15-1,4-25-93,0 0-1,0 1 1,0-1-1,1 0 1,-1 0-1,0 0 1,0 1-1,1-1 0,-1 0 1,0 0-1,0 0 1,1 0-1,-1 1 1,0-1-1,1 0 0,-1 0 1,0 0-1,0 0 1,1 0-1,-1 0 1,0 0-1,1 0 1,-1 0-1,0 0 0,1 0 1,-1 0-1,0 0 1,1 0-1,-1 0 1,0 0-1,0 0 1,1-1-1,-1 1 0,0 0 1,1 0-1,-1 0 1,0 0-1,0-1 1,1 1-1,-1 0 0,0 0 1,0 0-1,1-1 1,8-12-6700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4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77 107 11819,'4'-10'3369,"2"-8"-3023,22-52 11264,-24 62-8618,-3 10-786,-14 41-1802,-32 69-378,32-84-28,0 1 1,2 1 0,-13 57 0,24-76-836,3-11-1298,6-15-3760,1-15-773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5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15471,'0'0'16303,"0"56"-16271,22-43-961,8-4-1793,2 0-2339,2-4-2306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5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18097,'0'0'3742,"-8"7"-875,-3 1-2238,-57 47 3565,60-49-3792,1 1 1,0 0 0,1 1 0,-1-1 0,1 1-1,1 0 1,-5 10 0,10-18-408,0 1-1,0 0 1,0-1 0,0 1 0,1-1-1,-1 1 1,0 0 0,0-1-1,1 1 1,-1-1 0,0 1 0,1 0-1,-1-1 1,0 1 0,1-1 0,-1 1-1,1-1 1,-1 0 0,1 1-1,-1-1 1,1 1 0,0-1 0,-1 0-1,1 1 1,-1-1 0,1 0-1,0 0 1,-1 0 0,1 1 0,0-1-1,-1 0 1,1 0 0,-1 0-1,1 0 1,0 0 0,-1 0 0,2 0-1,44 5-489,-17-2 235,-13 1 220,-1 0-1,0 1 1,23 11-1,-35-15 42,1 1 0,-1-1 0,0 1 0,0 0 0,0 0 0,0 0 0,0 1 1,-1-1-1,1 1 0,-1-1 0,0 1 0,1 0 0,-1 0 0,0 0 0,-1 0 0,1 0 0,0 1 0,-1-1 0,0 0 0,0 1 1,2 6-1,-4-7 19,1-1 1,-1 1-1,0 0 1,0-1 0,0 1-1,0-1 1,0 1-1,-1-1 1,1 0 0,-1 0-1,1 1 1,-1-1-1,0 0 1,0 0-1,0-1 1,0 1 0,0 0-1,0-1 1,0 1-1,-1-1 1,1 0 0,0 1-1,-5 0 1,-69 26 573,67-25-572,0-1-23,-50 14-476,55-14 236,-1-2 1,1 1-1,-1 0 1,1-1 0,-1 0-1,1 0 1,-1 0-1,1-1 1,-1 0-1,-6-1 1,2-9-7602,6-6-6625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3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565 1 20788,'-1'19'960,"-1"0"1,-1 0 0,-6 20 0,-42 126 337,6-56-836,-5-2 0,-109 171 0,84-153 497,-60 138 0,133-259-888,-25 68 877,26-68-905,-1 1 1,1 0-1,1-1 0,-1 1 0,1 0 0,0-1 0,0 1 0,0 0 0,0 0 0,1-1 1,0 1-1,0 0 0,2 5 0,-2-8-36,0-1 0,0 1 0,1-1 0,-1 0 0,0 1 0,1-1 0,-1 0 0,1 0 0,-1 0 0,1 0 0,0 0 0,-1 0 0,1-1 0,0 1 0,-1 0 1,1-1-1,0 0 0,0 1 0,0-1 0,0 0 0,0 0 0,-1 0 0,1 0 0,0 0 0,2-1 0,4 1 36,-1-1 1,1-1-1,-1 1 0,1-1 1,8-4-1,1-2 31,-1 0-1,1-2 1,-1 0-1,-1-1 1,22-20-1,69-74 24,-80 78-91,195-225 80,5-5-70,-217 248-13,-5 3-14,0 1 0,0 0 0,1 1 0,0-1-1,0 1 1,0 0 0,0 0 0,1 0 0,-1 1-1,1 0 1,0 0 0,0 0 0,0 1 0,0 0-1,1 0 1,6-1 0,-13 4 5,1-1 0,0 1-1,0 0 1,0-1 0,-1 1 0,1 0 0,0 0 0,0 0-1,-1-1 1,1 1 0,-1 0 0,1 0 0,-1 0-1,1 0 1,-1 0 0,0 0 0,1 0 0,-1 0-1,0 0 1,0 0 0,0 0 0,0 0 0,0 0-1,0 0 1,0 0 0,0 0 0,0 1 0,-1 0 0,-2 35-98,-4-17 117,-1 1 0,-1-2-1,-1 1 1,0-1 0,-2 0 0,-17 21-1,0 3 33,-10 17 8,-124 208 587,146-232-563,0 0 1,3 1-1,1 1 1,1 0-1,-11 77 1,17-60-61,4-25-56,-2 0 1,0 0-1,-2-1 0,-20 56 1,19-75-1356,6-10 1169,1 0 0,0 1 0,-1-1 0,1 0 0,-1 0 0,1 0 0,-1 1 0,1-1 0,-1 0 0,1 0 1,-1 0-1,1 0 0,-1 0 0,1 0 0,-1 0 0,1 0 0,-1 0 0,1 0 0,-1-1 0,1 1 0,-1 0 0,1 0 0,-1 0 0,1-1 0,-1 1 1,1 0-1,-1 0 0,1-1 0,0 1 0,-1 0 0,1-1 0,-1 1 0,1 0 0,0-1 0,-1 0 0,-11-20-7083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3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21172,'0'0'1836,"-6"11"108,-16 36-255,3 1 1,-16 58-1,-22 116-314,43-162-1140,0-3 144,2 0 0,-7 96 0,19-150-379,0-1 0,0 1 0,0-1 0,0 1 0,0-1 0,0 1 0,1-1 0,-1 1 0,1-1 0,0 1 0,-1-1 0,1 0 0,0 1 0,0-1 0,1 0 0,1 3 0,-1-4 0,0 1 0,0-1 0,0 0 0,0 0 0,0 0 0,0-1 0,0 1 0,1 0 0,-1-1 0,0 1 0,0-1 0,1 0 0,-1 0 0,0 0 0,1 0 0,-1 0 0,0-1 0,5 0 0,8-3 0,0-1 0,-1 0 0,1-1 0,-1 0 0,0-2 0,-1 1 0,1-2 0,-2 0 0,1 0 0,13-14 0,4 0 0,245-191-1460,-95 67-5184,-108 86-11581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6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156 279 15246,'1'-9'3406,"4"-30"390,-5 37-3537,0 1 1,1-1-1,-1 1 0,0-1 0,0 1 1,0-1-1,-1 1 0,1-1 1,0 1-1,0-1 0,-1 1 1,1-1-1,-1 1 0,0-1 0,1 1 1,-2-2-1,2 3-150,-1-1-1,1 1 1,-1-1-1,0 1 1,1 0-1,-1-1 1,0 1-1,1-1 1,-1 1-1,0 0 1,0 0-1,1-1 1,-1 1-1,0 0 1,0 0-1,1 0 1,-1 0-1,0 0 1,0 0-1,1 0 1,-1 0-1,-1 0 1,-1 1 25,0 0 1,-1 0 0,1 1-1,0-1 1,0 1 0,0 0-1,0-1 1,0 1 0,0 0 0,1 1-1,-4 2 1,-5 7-105,1 1-1,0 0 1,1 1 0,0 0 0,1 0-1,1 0 1,0 1 0,1 0 0,1 1-1,0 0 1,1-1 0,1 1 0,-2 22-1,4-36-32,1 0 0,0 0 0,0-1-1,0 1 1,0 0 0,0 0 0,1 0-1,-1 0 1,0 0 0,1-1 0,0 1-1,-1 0 1,1 0 0,0-1 0,0 1-1,0-1 1,0 1 0,0-1 0,0 1-1,0-1 1,1 1 0,-1-1 0,0 0-1,1 0 1,-1 0 0,1 0 0,-1 0-1,1 0 1,0 0 0,-1 0 0,1 0-1,0-1 1,0 1 0,0-1 0,-1 1 0,1-1-1,0 0 1,0 0 0,0 0 0,0 0-1,0 0 1,-1 0 0,5-1 0,2 0 2,0-1 0,0 0 1,-1 0-1,1 0 0,0-1 1,-1 0-1,1-1 0,-1 0 1,7-5-1,8-8 22,-1-1 0,-1-1 0,0-1 0,-2 0 0,0-2 0,26-43 1,-23 30 55,-2-1 1,-1-1 0,24-78 0,-29 56 18,-27 76-309,-11 29 308,-30 77 0,49-107-110,0 1 1,1 1-1,1-1 0,0 1 1,1-1-1,1 1 1,1 0-1,2 27 0,-1-43-68,0-1 1,0 1-1,1-1 0,-1 1 0,0-1 0,1 1 1,0-1-1,-1 1 0,1-1 0,0 1 0,-1-1 0,1 0 1,0 1-1,0-1 0,0 0 0,0 0 0,1 0 1,-1 0-1,0 0 0,0 0 0,1 0 0,-1 0 1,2 1-1,0-1-132,1 0 1,-1-1 0,0 1-1,0-1 1,0 1 0,0-1 0,1 0-1,-1 0 1,0 0 0,0-1-1,4 0 1,2-1-389,0-1 0,0 1-1,-1-2 1,1 1 0,-1-1 0,0 0 0,11-8-1,-9 4-76,1-1 0,-1-1-1,-1 0 1,0 0-1,0-1 1,-1 0-1,11-21 1,-13 21 941,-1-1 0,0 0-1,-1 1 1,0-2 0,-1 1 0,0 0 0,-1-1-1,1-18 1,-3 30-93,0-1-1,0 1 1,1-1 0,-2 1-1,1-1 1,0 1 0,0-1-1,0 1 1,-1-1-1,1 1 1,-1-1 0,1 1-1,-1-1 1,-1-2 0,1 4-81,1 0 0,-1 0 0,1-1 0,0 1-1,-1 0 1,1-1 0,-1 1 0,1 0 0,-1 0 0,1 0 0,-1 0 0,1 0 0,-1 0 0,1-1 0,-1 1 0,0 0 0,1 0 0,-1 0 0,1 1 0,-1-1 0,1 0 0,-1 0 0,1 0 0,-1 0 0,1 0 0,-1 1 0,0-1 0,-3 3 191,1-1-1,-1 1 0,1 0 1,-1 0-1,1 0 1,0 0-1,0 0 1,-5 8-1,-11 18 301,1 2-1,-25 59 0,36-73-333,1-1-1,1 2 0,1-1 0,0 0 1,1 1-1,1 0 0,0 29 0,2-46-231,0 1 1,0 0-1,1-1 0,-1 1 0,0-1 0,1 1 0,-1 0 0,1-1 0,-1 1 1,1-1-1,0 1 0,0-1 0,0 0 0,0 1 0,0-1 0,0 0 0,0 1 1,0-1-1,0 0 0,1 0 0,-1 0 0,0 0 0,1 0 0,-1 0 0,1-1 1,-1 1-1,1 0 0,-1-1 0,1 1 0,-1-1 0,1 0 0,0 1 0,-1-1 1,1 0-1,0 0 0,-1 0 0,1 0 0,0 0 0,-1 0 0,4-1 0,1 0 98,1-1 0,-1 1 0,0-1 0,0 0 0,1 0 0,-2-1 0,1 0 0,0 0 0,8-6-1,-1-2-74,-1-1-1,0 0 0,-1-1 0,0 0 0,-1-1 0,0 0 0,-1-1 0,-1 0 0,0 0 1,-1-1-1,-1 0 0,-1 0 0,0-1 0,-1 1 0,0-1 0,-2 0 0,2-29 0,-4 44-38,0 0 0,0 1-1,0-1 1,0 0-1,0 0 1,-1 1-1,1-1 1,0 0 0,-1 1-1,0-1 1,1 1-1,-1-1 1,0 0 0,0 1-1,-1-2 1,2 2-2,-1 1 0,0-1 1,1 1-1,-1-1 1,0 1-1,1 0 0,-1-1 1,0 1-1,1 0 1,-1 0-1,0-1 0,0 1 1,1 0-1,-1 0 0,0 0 1,0 0-1,1 0 1,-1 0-1,0 0 0,0 0 1,1 0-1,-1 1 0,-1-1 1,-1 2-9,0-1 1,0 1-1,0 0 1,0-1-1,0 1 1,0 1-1,1-1 1,-1 0-1,1 1 0,0-1 1,0 1-1,0-1 1,-3 5-1,2 0 7,-1 0 0,1 0 0,0 0 0,0 0 0,1 0 0,0 1 0,0-1 1,1 1-1,0-1 0,0 1 0,1 0 0,0 10 0,1-17-58,-1 0 1,0 0-1,1 1 1,0-1-1,-1 0 1,1 0 0,0 0-1,-1 0 1,1 0-1,0 0 1,0 0-1,0 0 1,0 0-1,0 0 1,0-1 0,0 1-1,0 0 1,0-1-1,1 1 1,-1-1-1,0 1 1,0-1 0,0 1-1,1-1 1,-1 0-1,0 0 1,1 0-1,-1 0 1,0 0-1,1 0 1,-1 0 0,2 0-1,45-8-3403,-32 1 1378,0-1-1,0-1 1,-1 0 0,27-22-1,-30 21 8,31-22-6474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6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14478,'0'0'4340,"-10"2"-1036,-6 4-2643,1 1-1,1 0 0,-1 0 0,1 2 1,1-1-1,-1 2 0,2 0 1,-1 1-1,1 0 0,1 0 0,0 1 1,1 1-1,0 0 0,1 0 1,-15 30-1,23-42-658,1 0 0,-1 0 1,1 0-1,-1 0 0,1 0 0,0 0 0,-1 0 0,1 0 1,0 1-1,0-1 0,0 0 0,0 0 0,0 0 1,0 0-1,0 1 0,0-1 0,1 0 0,-1 0 1,0 0-1,1 0 0,-1 0 0,1 0 0,-1 0 1,1 0-1,-1 0 0,1 0 0,0 0 0,-1 0 1,1 0-1,1 1 0,1-1 0,-1 0 1,1 0-1,-1 0 0,1 0 0,0 0 1,-1-1-1,1 1 0,0-1 1,0 0-1,-1 0 0,1 0 1,4 0-1,9-2-37,1 0 0,-1-2-1,23-6 1,-15 2-371,76-22-1092,-89 28 1425,0 0 0,0 1 0,0 0 0,0 0 0,0 1 0,1 0 0,10 3 1,-21-3 57,0 0 0,-1 0 0,1 0 0,-1 1 0,1-1 0,0 0 0,-1 0 0,1 1 0,-1-1 0,1 0 1,-1 1-1,1-1 0,-1 1 0,1-1 0,-1 1 0,1-1 0,-1 1 0,1-1 0,-1 1 0,0-1 0,1 1 1,-1-1-1,0 1 0,0-1 0,1 1 0,-1 0 0,0-1 0,0 1 0,0 0 0,0-1 0,0 1 0,0-1 1,0 1-1,0 0 0,0-1 0,0 1 0,0 0 0,0-1 0,0 1 0,-1 0 0,1 0 0,-14 25 70,-11-4 112,0 0-1,-1-2 0,-1-1 1,-58 30-1,58-33-117,-7 2-826,13-11-2658,8-5-3793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7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15439,'0'0'6470,"5"-8"-2958,14-23-666,-15 31 34,-2 12-1988,-1 15-500,-2-1-295,-2 0 1,-8 36-1,6-36-82,1-1-1,-2 39 1,6-63-15,0-1 0,0 1 0,0-1 0,0 1 0,0-1 0,0 1 0,0-1 0,0 1 0,0-1 0,0 1 0,1-1 0,-1 1 0,0-1 0,0 1 0,0-1 0,1 1 0,-1-1 0,0 0 0,1 1 0,-1-1 0,0 1 0,1-1 0,-1 0 0,0 1 0,1-1 0,-1 0 0,1 1 0,-1-1 0,1 0 0,-1 0 0,1 1 0,0-1 0,20-4 0,18-21 0,-13-3 0,27-39 0,21-23 0,-73 89 0,-1 0 1,1 0-1,0 0 1,-1 0-1,1 0 0,0 0 1,0 1-1,0-1 1,0 0-1,0 1 0,0-1 1,0 0-1,0 1 1,0-1-1,0 1 0,0 0 1,0-1-1,1 1 0,-1 0 1,0 0-1,0 0 1,0-1-1,2 2 0,-2-1 1,-1 1-1,1 0 1,0-1-1,0 1 1,-1 0-1,1 0 1,-1 0-1,1-1 1,-1 1-1,1 0 1,-1 0-1,1 0 1,-1 0-1,0 0 1,0 0-1,0 0 1,1 0-1,-1 0 1,0 0-1,0 2 1,-5 62-85,4-62 68,-5 52-2360,7-54 2226,-1-1-1,0 1 1,1-1-1,-1 1 1,1-1-1,-1 1 1,0-1-1,1 0 0,-1 1 1,1-1-1,-1 0 1,1 1-1,-1-1 1,1 0-1,-1 0 1,1 0-1,0 1 0,-1-1 1,1 0-1,-1 0 1,1 0-1,-1 0 1,1 0-1,0 0 1,-1 0-1,1 0 1,-1 0-1,1 0 0,-1 0 1,1-1-1,0 1 1,-1 0-1,1 0 1,-1 0-1,1-1 1,22-8-3928,2-9-2488,2-7-3710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2:11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12139,'0'0'9492,"-6"14"-8328,-73 200 1669,69-179-2984,1 0-1,2 1 1,2 0 0,-2 63 0,7-93-24,0-1 0,1 1 0,-1 0 0,1-1 0,1 1 0,-1 0 0,1-1 0,0 1 0,0-1 1,1 0-1,-1 0 0,1 0 0,0 0 0,6 7 0,-6-10-64,-1 0 0,1 1 0,-1-1-1,1 0 1,0 0 0,0-1 0,0 1 0,0-1 0,0 1-1,0-1 1,1 0 0,-1 0 0,0 0 0,1-1 0,-1 1 0,1-1-1,-1 0 1,0 0 0,1 0 0,-1 0 0,1-1 0,-1 1 0,0-1-1,1 0 1,-1 0 0,4-2 0,28-18-3284,3-14-898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7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112 384 16303,'0'0'3214,"-8"9"-369,-7 6-1944,2 0-1,0 1 0,-14 22 1,22-31-612,1 0 0,0 0 0,0 1 1,1-1-1,0 1 0,0 0 1,1 0-1,0 0 0,0 0 0,1 0 1,0 1-1,0 15 0,1-24-281,0 1-1,1 0 0,-1 0 1,0-1-1,1 1 1,-1 0-1,0 0 1,1-1-1,-1 1 1,1 0-1,-1-1 0,1 1 1,-1 0-1,1-1 1,0 1-1,-1-1 1,1 1-1,0-1 1,-1 0-1,1 1 1,0-1-1,0 1 0,-1-1 1,1 0-1,0 0 1,0 0-1,0 1 1,-1-1-1,1 0 1,0 0-1,0 0 0,0 0 1,-1 0-1,1 0 1,0-1-1,0 1 1,0 0-1,0 0 1,-1 0-1,1-1 0,1 0 1,2 0 13,-1 0 0,1 0 0,0-1 0,-1 1 0,0-1 0,1 0 0,-1 0 0,4-3 0,7-10-64,-1-1 1,0 0-1,-1 0 0,-1-2 0,-1 1 1,0-1-1,-1-1 0,-1 0 1,-1 0-1,0-1 0,-2 1 0,4-22 1,-9 40-283,-1 40-1217,1-37 1589,0 0 1,0 0 0,0 0 0,1-1-1,-1 1 1,0 0 0,1 0 0,-1 0-1,1-1 1,-1 1 0,1 0 0,0 0-1,0-1 1,0 1 0,0-1 0,0 1-1,0-1 1,0 1 0,0-1 0,1 0-1,-1 1 1,3 0 0,2 0 59,0-1-1,1 0 1,-1-1 0,1 1 0,0-1-1,-1-1 1,1 1 0,-1-1 0,1 0-1,-1 0 1,0-1 0,1 0 0,-1 0-1,0-1 1,0 1 0,0-1-1,0-1 1,8-6 0,11-7 316,-2-2 0,37-36-1,-57 52-408,21-22 134,0-1 1,34-49-1,-50 64-143,-1-1 0,0 0 1,-1 0-1,0-1 0,-1 1 0,0-1 0,-1-1 0,-1 1 0,3-25 0,-5 38-17,-1-1 0,0 1 0,0 0 0,0-1 0,1 1 0,-1 0 0,0-1 0,0 1 0,0-1 0,0 1 0,0-1 0,0 1 0,0 0 0,0-1 0,0 1-1,0-1 1,0 1 0,0 0 0,0-1 0,0 1 0,-1-1 0,1 1 0,0 0 0,0-1 0,0 1 0,-1-1 0,1 1 0,0 0 0,0-1 0,-1 1 0,1 0 0,0-1 0,0 1 0,-1 0 0,1 0-1,-1-1 1,1 1 0,0 0 0,-1 0 0,1 0 0,0 0 0,-1-1 0,1 1 0,-1 0 0,1 0 0,0 0 0,-1 0 0,1 0 0,-1 0 0,1 0 0,-1 0 0,1 0 0,0 0 0,-1 0 0,1 0-1,-1 0 1,1 1 0,0-1 0,-2 0 0,-22 20-231,2 7 349,1 0 0,2 2 1,0 1-1,2 0 0,2 1 0,0 1 0,2 1 0,-17 65 1,27-82-86,1 1 1,0-1 0,1 21-1,1-32-22,0-1 0,1 1 0,-1-1 0,1 1 0,0 0 0,1-1 0,2 7 0,-4-10 0,1 1 1,0-1 0,0 0-1,-1 0 1,1 1-1,0-1 1,0 0 0,0 0-1,1 0 1,-1 0 0,0 0-1,0 0 1,0 0-1,1-1 1,-1 1 0,0 0-1,1-1 1,-1 1-1,1-1 1,-1 1 0,1-1-1,1 1 1,-1-2 0,-1 1 1,0 0-1,0 0 0,0 0 1,0 0-1,0-1 1,0 1-1,0-1 0,0 1 1,0 0-1,0-1 0,0 0 1,0 1-1,0-1 0,0 0 1,0 1-1,-1-1 1,1 0-1,0 0 0,0 0 1,-1 0-1,1 1 0,-1-1 1,1 0-1,-1 0 1,1 0-1,-1 0 0,1-1 1,-1 1-1,0 0 0,0 0 1,1 0-1,-1 0 0,0-1 1,2-46-37,-2 40 6,0 1-38,-1-1 0,1 1 1,-2-1-1,1 1 0,-1 0 1,0 0-1,-1 0 1,1 0-1,-1 0 0,-7-11 1,-2 0 40,-1 1-1,-19-21 1,12 16 223,20 22-193,0-1 1,0 1-1,0 0 1,0 0-1,-1 0 1,1 0 0,0 0-1,0-1 1,0 1-1,0 0 1,0 0-1,0 0 1,0 0-1,0 0 1,0-1-1,0 1 1,0 0 0,0 0-1,0 0 1,0 0-1,0-1 1,0 1-1,0 0 1,1 0-1,-1 0 1,0 0 0,0 0-1,0 0 1,0-1-1,0 1 1,0 0-1,0 0 1,0 0-1,0 0 1,1 0-1,-1 0 1,0 0 0,0-1-1,0 1 1,0 0-1,0 0 1,0 0-1,1 0 1,-1 0-1,0 0 1,0 0 0,0 0-1,0 0 1,1 0-1,-1 0 1,0 0-1,0 0 1,0 0-1,0 0 1,0 0 0,1 0-1,-1 0 1,19-1 219,22 4 31,85 8-3332,0-13-5428,-96-3-4509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8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54 134 18129,'0'0'3961,"-4"9"-587,-12 31-459,15-39-2799,1 0-1,-1 1 1,1-1 0,-1 1 0,1-1-1,0 0 1,0 1 0,0-1 0,0 0 0,0 1-1,0-1 1,0 1 0,0-1 0,0 0-1,1 1 1,-1-1 0,1 0 0,-1 1-1,1-1 1,-1 0 0,1 0 0,0 1 0,0-1-1,1 1 1,0 0-30,0 0-1,0-1 1,0 1 0,1-1-1,-1 0 1,0 0 0,1 0-1,-1 0 1,1 0 0,-1 0-1,6 0 1,3 0-1,1 0-1,-1 0 1,0-2 0,17-1-1,-18 0-80,0-1 1,-1 0-1,1 0 0,-1-1 0,0 0 0,0 0 0,0-1 0,0 0 0,-1-1 0,0 0 0,0 0 1,7-9-1,-11 12-5,-1 0 1,0 0 0,0-1-1,0 0 1,0 1-1,0-1 1,-1 0 0,0 0-1,0-1 1,0 1-1,0 0 1,0-1 0,-1 1-1,0-1 1,0 1 0,0-1-1,-1 1 1,1-1-1,-1 0 1,0 1 0,-1-1-1,1 0 1,-1 1 0,0-1-1,0 0 1,0 1-1,-4-9 1,4 11 0,-1-1 0,1 1 0,-1-1 0,0 1 0,1 0 0,-1-1 0,0 1 0,0 0 0,-1 0 0,1 1 0,0-1 0,0 0 0,-1 1 0,1-1 0,-1 1 0,0 0 0,1 0 0,-1 0 0,0 0 0,0 0 0,0 1 0,1-1 0,-1 1 0,0 0 0,0 0 0,0 0 0,0 0 0,0 0 0,0 1 0,1-1 0,-4 2 0,-2 0 0,1 1 0,0-1 0,0 1 0,0 1 0,0-1 0,1 1 0,-1 1 0,1-1 0,0 1 0,-9 9 0,-8 11 0,-37 55 0,53-70 0,0 0 0,1 1 0,1 0 0,0 0 0,0 0 0,1 1 0,0-1 0,-3 25 0,7-35-21,0 0 0,-1 0 0,1 0 0,0 1 0,1-1 0,-1 0 0,0 0-1,0 1 1,0-1 0,1 0 0,-1 0 0,0 0 0,1 0 0,0 0 0,-1 0 0,1 1 0,-1-1 0,1 0 0,0-1 0,0 1 0,0 0-1,-1 0 1,1 0 0,0 0 0,0-1 0,2 2 0,-1-1-109,1 0-1,0 0 1,0 0-1,0 0 1,0-1-1,0 1 1,0-1-1,0 0 0,0 0 1,5-1-1,4 0-510,-1-1 0,0-1 0,0 0 0,0 0 0,12-6 0,4-5-2669,-1 0 1,29-22-1,2-7-3427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8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76 11979,'10'-10'5381,"6"-9"-3369,26-27 4347,-40 47-3239,-4 9-2679,-27 39 269,-1-1 0,-3-1 1,-62 68-1,7-8-76,80-96-849,7-8 23,-1 0 0,1-1 1,-1 1-1,0-1 0,0 1 1,0-1-1,0 0 0,0 0 1,0 1-1,-1-2 0,1 1 1,-1 0-1,-3 2 0,4-14-5690,2-17 2866,0 23 2044,0-17-1670,2-1-1,0 1 1,7-23 0,0 8 2455,3 3 4515,-12 31-3795,1 0 0,0 1 0,0-1 0,0 0-1,0 1 1,0-1 0,0 1 0,0-1 0,0 1 0,1-1-1,-1 1 1,0 0 0,1 0 0,-1 0 0,1 0 0,0 0-1,-1 0 1,4-1 0,-2 1-78,0 0-1,1 1 1,-1-1-1,0 1 1,0 0-1,0 0 1,0 0-1,1 0 1,-1 1-1,5 1 1,6 2 40,1 2 0,-1 0 0,26 14-1,-21-10-236,-7-4-807,1-1 1,-1-1-1,24 6 0,3-7-4262,-3-10-5042,-17-5-952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93 302 8008,'0'0'19282,"-36"69"-17617,20-33-832,-1 1-320,7 0-225,0-4-192,7-5-32,3-6-352,0-10-1154,11-10-1280,3-2-1250,0-15-1153,1-12-5509</inkml:trace>
  <inkml:trace contextRef="#ctx0" brushRef="#br0" timeOffset="1">143 0 18706,'0'0'7431,"-19"52"-7303,19-27-96,0 3-1345,8-2-2083,3-2-2177,6-2-4677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9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3 19987,'0'0'3491,"-9"-1"-661,0 0-2414,-1 0 1,0 1 0,0 0-1,1 1 1,-1 0 0,1 1-1,-1 0 1,-10 3 0,16-4-345,0 1 0,0-1 0,0 1 0,0-1 0,0 1 0,0 0 0,1 0 0,-1 1 0,1-1 0,0 1 0,-1 0 0,1 0 1,0 0-1,1 0 0,-1 0 0,1 1 0,-1-1 0,1 1 0,0 0 0,0-1 0,1 1 0,-1 0 0,1 0 0,-2 8 0,3-11-114,0 1 1,0 0-1,0 0 0,1 0 0,-1 0 0,0-1 0,1 1 0,-1 0 0,1 0 0,0-1 0,0 1 0,-1 0 0,1-1 0,0 1 0,0-1 0,1 1 0,-1-1 0,0 0 0,0 1 0,1-1 0,-1 0 0,1 0 0,-1 0 0,1 0 0,-1 0 0,1 0 0,0-1 0,-1 1 0,1 0 0,0-1 0,0 1 0,-1-1 0,4 1 0,12 2-360,1 0-1,33 1 1,-2 0 421,-43-3-13,0 1 0,0 0 0,0 0 1,0 0-1,-1 1 0,1 0 0,7 5 1,-12-7-5,0 0 0,0-1 0,0 1 1,-1 0-1,1 0 0,0 0 0,0 0 1,-1 0-1,1 0 0,-1 0 0,1 0 1,-1 0-1,1 0 0,-1 0 0,1 0 1,-1 0-1,0 0 0,0 0 0,0 2 1,0-1-3,0-1 1,-1 1 0,1-1-1,-1 1 1,0-1 0,1 1-1,-1-1 1,0 1 0,0-1-1,0 0 1,0 1 0,0-1-1,0 0 1,0 0-1,-1 0 1,1 0 0,-3 2-1,-16 9 222,0-1 0,0 0 0,-2-2 0,1 0 0,-1-2-1,0 0 1,-1-1 0,-43 4 0,65-9-223,-1-1 0,1 0 0,-1 0 0,1 0 1,-1 0-1,1 0 0,-1 0 0,1 0 0,0 0 0,-1-1 0,1 1 0,-1 0 1,1-1-1,0 0 0,-1 1 0,-1-2 0,2 1-58,1 1 0,0-1 0,-1 0 0,1 1-1,0-1 1,0 1 0,-1-1 0,1 0 0,0 1 0,0-1 0,0 0 0,0 1-1,0-1 1,0 1 0,0-1 0,0 0 0,0 1 0,0-1 0,0 0 0,1 1 0,-1-1-1,0 0 1,0 1 0,1-1 0,-1 0 0,34-44-5328,-26 37 3913,25-31-6288,5-7-6673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2:09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 21909,'-6'10'1334,"-9"20"49,1 1 1,1 1-1,2-1 0,1 2 0,2 0 0,-8 59 0,3 63-1832,11 0-5506,1-163 290,-3-3 2000,1 5 1283,-7-17-6758</inkml:trace>
  <inkml:trace contextRef="#ctx0" brushRef="#br0" timeOffset="1">33 418 8008,'0'0'5285,"-29"-66"-1666,26 39-416,3 9 128,11 5-416,13 3-641,9 7-736,2 2-738,1 1-608,1 0-159,-1 5-546,-1 5-1729,-4-2-2563,1-3-2850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2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6919,'0'0'22068,"4"13"-21715,2 16 171,-1 1 1,-1 0-1,0 37 1,-4-66-513,0 0 1,0-1-1,0 1 0,0 0 1,0-1-1,0 1 1,0-1-1,0 1 0,0 0 1,0-1-1,0 1 0,0 0 1,1-1-1,-1 1 1,0-1-1,1 1 0,-1-1 1,0 1-1,1-1 1,-1 1-1,0-1 0,1 1 1,-1-1-1,1 1 1,-1-1-1,1 0 0,-1 1 1,1-1-1,-1 0 1,1 1-1,-1-1 0,1 0 1,0 0-1,-1 0 1,1 1-1,-1-1 0,1 0 1,0 0-1,-1 0 1,1 0-1,0 0 0,-1 0 1,1 0-1,-1 0 1,1 0-1,0-1 0,-1 1 1,1 0-1,-1 0 1,1 0-1,0-1 0,-1 1 1,1 0-1,-1-1 1,1 1-1,-1 0 0,1-1 1,0 0-1,32-23 479,29-41-359,-40 40-145,41-35 1,-62 59 12,0 0 0,0 0 0,0 0 0,0 1 0,0-1 0,0 0 0,0 1 0,0-1 0,0 1 0,1-1 0,-1 1 0,0-1 0,0 1 0,1 0 0,-1 0 0,0-1 0,1 1 0,0 0 0,-1 1 0,0-1 0,-1 0 0,1 1 0,0-1 0,-1 1 0,1-1 0,-1 1 0,1-1 0,-1 1 0,1-1 0,-1 1 0,1-1 0,-1 1 0,1 0 0,-1-1 0,0 1 0,1 0 0,-1-1 0,0 1 0,0 0 0,1-1 0,-1 3 0,1 5 0,0 1 0,0 0 0,-1 0 0,-2 12 0,1-3 0,-2 96-144,3-114 81,0 1 1,0-1-1,0 1 1,0-1-1,0 0 1,0 1 0,1-1-1,-1 1 1,0-1-1,0 1 1,0-1-1,0 1 1,0-1-1,1 0 1,-1 1-1,0-1 1,0 1-1,1-1 1,-1 0-1,0 1 1,1-1-1,-1 0 1,0 1-1,1-1 1,-1 0-1,0 0 1,1 1 0,-1-1-1,1 0 1,-1 0-1,1 0 1,0 1-1,18-4-2079,17-16-2270,-22 6 846,-1 0 0,17-22 0,-3-1-3625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3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7655,'0'0'13645,"-6"11"-11146,-4 6-1778,2 1 0,0 0 0,0 0 0,2 1 1,1 0-1,0 0 0,1 0 0,1 1 0,-1 28 1,4-47-709,1 1 1,-1-1-1,0 0 0,0 0 1,1 0-1,-1 0 1,0 0-1,1 0 1,-1 0-1,1 1 0,0-1 1,-1 0-1,1-1 1,0 1-1,0 0 1,-1 0-1,1 0 1,0 0-1,0-1 0,0 1 1,0 0-1,0-1 1,0 1-1,0-1 1,0 1-1,0-1 0,1 1 1,-1-1-1,0 0 1,0 1-1,0-1 1,0 0-1,1 0 1,-1 0-1,0 0 0,0 0 1,0 0-1,0-1 1,1 1-1,-1 0 1,0 0-1,0-1 0,0 1 1,0-1-1,0 1 1,1-2-1,4 1 108,0-2 0,-1 1 0,1-1 0,-1 1-1,0-2 1,0 1 0,0 0 0,5-6 0,-6 4-118,1-1 1,-1 0-1,0 0 1,0-1 0,-1 1-1,0-1 1,0 0-1,-1 0 1,0 0 0,0 0-1,0 0 1,0-12-1,-1 17-3,-1 0 0,0 0 0,0 0 0,0 0-1,0 0 1,0 0 0,-1 0 0,1 0 0,-1 0-1,1 0 1,-1 0 0,0 0 0,0 0 0,0 0-1,0 0 1,0 0 0,0 1 0,0-1 0,0 0-1,-1 1 1,1-1 0,-1 1 0,1-1 0,-1 1-1,0 0 1,1 0 0,-1 0 0,0 0 0,0 0-1,0 0 1,0 0 0,0 0 0,0 1 0,0-1-1,0 1 1,0 0 0,0-1 0,0 1 0,0 0-1,0 0 1,0 1 0,0-1 0,0 0 0,0 1-1,0-1 1,-4 2 0,5-2-7,0 0 1,0 1-1,0-1 0,1 0 0,-1 1 1,0-1-1,0 1 0,0-1 0,0 1 1,0 0-1,1-1 0,-1 1 0,0 0 1,1 0-1,-1-1 0,0 1 0,0 1 1,1-1-19,0-1 1,0 0 0,-1 1 0,1-1 0,0 0-1,0 1 1,0-1 0,0 0 0,0 0 0,0 1 0,0-1-1,0 0 1,0 1 0,0-1 0,0 0 0,0 1-1,0-1 1,0 0 0,1 1 0,-1-1 0,0 0-1,0 0 1,0 1 0,0-1 0,0 0 0,1 1 0,-1-1-1,0 0 1,0 0 0,0 0 0,1 1 0,-1-1-1,0 0 1,0 0 0,1 0 0,-1 1 0,0-1-1,1 0 1,-1 0 0,0 0 0,1 0 0,-1 0 0,0 0-1,0 0 1,1 0 0,-1 0 0,0 0 0,1 0-1,-1 0 1,0 0 0,1 0 0,-1 0 0,0 0-1,1 0 1,-1 0 0,1 0 0,17-2-4097,4-7-2878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5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99 6054,'0'-15'2431,"-1"9"-1427,0 1 0,1-1 1,0 0-1,0 1 0,1-1 0,-1 0 1,1 1-1,0-1 0,1 1 0,-1-1 0,1 1 1,0 0-1,3-6 0,-1 14 2807,-2 19-2775,-6 61-458,-4 0 0,-20 90 1,9-68 398,78-290 1297,-50 152-2198,32-97 145,-37 120-212,1 0 1,-1 0-1,1 0 0,1 1 1,0 0-1,0 0 0,1 0 0,0 1 1,15-13-1,-21 20-9,0 0 0,0 0 0,0 0 0,0-1 0,0 2 0,0-1 0,1 0 0,-1 0 0,0 0 0,1 0 0,-1 1 0,0-1 0,1 1 0,-1-1 0,1 1 0,-1 0 0,1-1 0,-1 1 0,1 0 0,-1 0 0,1 0 0,-1 0 0,1 0 0,-1 0 0,1 1 0,-1-1 0,1 0 0,-1 1 0,1-1 0,-1 1 0,1 0 0,-1-1 0,0 1 0,1 0 0,-1 0 0,0 0 0,0 0 0,0 0 0,0 0 0,0 0 0,0 0 0,0 0 0,0 1 0,0-1 0,0 0 0,-1 1 0,1-1 0,0 0 0,-1 1 0,1-1 0,-1 1 0,0 1 0,2 2 0,-1 1 0,0-1 0,0 1 0,0-1 0,-1 1 0,0 0 0,0-1 0,0 1 0,-1-1 0,0 1 0,0-1 0,0 1 0,-3 7 0,0-7 0,0 0 0,0-1 0,0 1 0,-1-1 0,1 0 0,-1 0 0,-1 0 0,1 0 0,-1-1 0,1 0 0,-1 0 0,0-1 0,-1 0 0,1 0 0,-1 0 0,1-1 0,-1 1 0,0-2 0,0 1 0,0-1 0,0 0 0,-7 0 0,12-2-53,0 1 0,1-1-1,-1 1 1,0-1 0,0 0 0,1 1 0,-1-1 0,1 0-1,-1 0 1,1 0 0,-1-1 0,1 1 0,-1 0 0,1 0-1,0-1 1,0 1 0,0-1 0,0 1 0,0-1-1,0 0 1,0 1 0,0-1 0,1 0 0,-1 0 0,0 1-1,1-1 1,0 0 0,-1 0 0,1 0 0,0 1 0,0-3-1,0 0-165,-1 1 0,1-1 0,0 1-1,0 0 1,0-1 0,1 1 0,-1-1-1,1 1 1,0 0 0,-1-1-1,2 1 1,-1 0 0,0 0 0,1 0-1,-1 0 1,5-6 0,-3 6-963,1 1 0,-1-1-1,1 1 1,0 0 0,0 0 0,0 0 0,0 0 0,6-2-1,14-1-6931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6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25 158 15887,'0'0'16666,"-3"10"-16489,-5 28-165,2-1 1,-2 51-1,11-86-12,5-9 0,4-10 0,-8-1 0,-1-1 0,-1 0 0,0-28 0,-1 26 0,-1 21 0,0 0 0,0 0 0,0 0 0,0 0 0,1 0 0,-1 0 0,0 0 0,0 0 0,0 0 0,0 0 0,0 0 0,0-1 0,0 1 0,0 0 0,0 0 0,0 0 0,0 0 0,0 0 0,1 0 0,-1 0 0,0 0 0,0 0 0,0 0 0,0 0 0,0 0 0,0 0 0,0 0 0,1 2-88,0 0 0,1 1 0,-1-1 0,1 0 0,0 0 0,-1 0 0,1 0 1,0 0-1,0 0 0,0-1 0,0 1 0,1-1 0,-1 1 0,0-1 0,1 0 0,-1 0 0,1 0 0,-1 0 0,1 0 0,-1-1 0,1 1 0,0-1 1,-1 0-1,1 1 0,-1-1 0,4-1 0,6 2-594,0-1 1,0 0-1,0-1 1,18-4 0,-19 2-396,0-1 1,0 0 0,19-10 0,-26 12 934,0-1-1,0 1 1,-1 0 0,1-1-1,0 0 1,-1 0 0,0 0-1,0 0 1,0 0-1,0-1 1,0 0 0,4-6-1,-7 10 223,0 0 0,0-1 0,0 1-1,0 0 1,0 0 0,0-1-1,1 1 1,-1 0 0,0 0 0,0-1-1,0 1 1,0 0 0,0 0-1,0-1 1,0 1 0,0 0 0,0 0-1,0-1 1,0 1 0,0 0 0,0-1-1,-1 1 1,1 0 0,0 0-1,0-1 1,0 1 0,0 0 0,0 0-1,0 0 1,-1-1 0,1 1-1,0 0 1,0 0 0,0 0 0,-1-1-1,1 1 1,0 0 0,0 0-1,0 0 1,-1 0 0,1 0 0,-15 1 1925,-14 14-130,21-6-1379,1-1 0,0 1-1,1 0 1,-10 17 0,14-23-384,1 0-1,-1 0 0,0 0 0,1 1 0,0-1 0,0 1 0,0-1 0,0 1 0,0 0 1,1-1-1,0 1 0,0 0 0,0-1 0,0 1 0,0 0 0,1-1 0,-1 1 0,2 4 1,-1-7-108,0 0 0,1-1 0,-1 1 0,0 0 0,0 0 0,0 0 0,1-1 0,-1 1 1,0-1-1,1 1 0,-1-1 0,0 1 0,1-1 0,-1 0 0,1 0 0,-1 0 1,1 0-1,-1 0 0,0 0 0,1 0 0,-1 0 0,1 0 0,1-1 0,36-10 15,-33 7-19,0 1 0,0-1 0,0-1 0,0 1 0,-1-1 0,1 0 0,-1 0 0,0-1 0,-1 1 0,1-1 0,-1 0 0,-1 0 0,1-1 0,-1 1 0,0-1 0,0 0 0,-1 1 0,0-1 0,0-1 0,0 1 0,0-10 0,-2 17-3,0-1 0,0 0 0,0 1 0,0-1 0,0 0-1,0 1 1,0-1 0,0 1 0,0-1 0,0 0 0,-1 1 0,1-1 0,0 0 0,0 1 0,-1-1 0,1 1 0,0-1-1,-1 1 1,1-1 0,0 1 0,-1-1 0,1 1 0,-1-1 0,1 1 0,-1 0 0,1-1 0,-1 1 0,1-1 0,-1 1-1,1 0 1,-1 0 0,1-1 0,-1 1 0,0 0 0,1 0 0,-1 0 0,0 0 0,1 0 0,-1 0 0,1 0 0,-1 0-1,0 0 1,1 0 0,-1 0 0,0 0 0,1 0 0,-1 0 0,1 0 0,-1 1 0,0-1 0,1 0 0,-1 0 0,1 1-1,-1-1 1,1 1 0,-1-1 0,0 1 0,-2 1-67,0-1 0,0 1 0,1 0 0,-1 0 0,0 0-1,1 1 1,-1-1 0,1 1 0,0-1 0,-2 4 0,3-4-218,0-1 1,0 0-1,1 1 0,-1-1 1,0 1-1,1-1 0,-1 1 1,1-1-1,0 1 1,-1 0-1,1-1 0,0 1 1,0-1-1,0 1 1,0 0-1,1-1 0,-1 1 1,0-1-1,0 1 0,2 2 1,-2-4-164,1 1 1,0 0-1,0 0 1,0-1-1,0 1 0,-1 0 1,1-1-1,0 1 1,0-1-1,0 1 1,0-1-1,0 1 0,0-1 1,1 0-1,-1 0 1,0 1-1,0-1 1,0 0-1,0 0 0,0 0 1,2-1-1,2 1-816,0-1 0,0 0-1,0 0 1,-1 0-1,1-1 1,8-3 0,9-9 1806,-7-2 853,-1 1 0,0-2-1,22-34 1,-28 36 1378,0 1-1,-1-1 1,5-16 0,-33 83-116,16-42-2060,0 1-1,1-1 1,0 1-1,1 0 1,0 1-1,0-1 1,1 1-1,1-1 1,-1 12-1,3-22-610,0 0 0,0 0 0,0 0 0,0 0 1,0 0-1,0 0 0,0 0 0,0 0 0,0-1 0,0 1 0,0 0 0,0-1 1,0 1-1,1-1 0,-1 1 0,0-1 0,1 0 0,-1 1 0,0-1 0,0 0 1,1 0-1,-1 0 0,0 0 0,1 0 0,-1 0 0,0-1 0,1 1 0,-1 0 1,0-1-1,2 0 0,44-8-923,-10 2-1441,-37 7 2362,1 0 0,-1 0-1,1 0 1,0 0 0,-1 0 0,1 1-1,-1-1 1,1 0 0,0 0 0,-1 0-1,1 1 1,-1-1 0,1 0 0,-1 0-1,1 1 1,-1-1 0,1 0 0,-1 1-1,1-1 1,-1 1 0,1-1 0,-1 1-1,0-1 1,1 1 0,-1-1 0,0 1-1,1-1 1,-1 1 0,0-1 0,0 1-1,1-1 1,-1 1 0,0 0-1,0-1 1,0 1 0,0-1 0,0 1-1,0 0 1,0-1 0,0 1 0,0-1-1,0 1 1,0 0 0,0-1 0,-1 1-1,1-1 1,0 1 0,0-1 0,0 1-1,-1 0 1,1-1 0,0 1 0,-1-1-1,1 1 1,-1 0 0,-3 4 265,0 1 0,0-1-1,-1 0 1,1 0 0,-1 0 0,0-1-1,0 1 1,-1-1 0,1-1 0,-9 6 0,-2-1 481,0 0 0,-30 11 0,1-12-823,45-7 24,-1 0 0,1 0 0,0 0 0,0 0 0,0 0 0,0 0 0,-1 0 0,1-1 0,0 1 0,0 0 0,0 0 0,0 0 0,0 0 0,0-1 0,0 1 0,-1 0 0,1 0 0,0 0 0,0 0 0,0-1 0,0 1 0,0 0 0,0 0 0,0 0 0,0 0 0,0-1 0,0 1 0,0 0 0,0 0 0,0 0 1,0-1-1,0 1 0,0 0 0,0 0 0,0 0 0,0 0 0,1-1 0,-1 1 0,0 0 0,0 0 0,0 0 0,0 0 0,0-1 0,0 1 0,0 0 0,1 0 0,-1 0 0,0 0 0,0 0 0,0 0 0,0 0 0,1-1 0,-1 1 0,0 0 0,0 0 0,10-10-3569,14-2-2845,3 0-3054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2:1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1 1537,'0'0'12620,"-51"84"-10217,13-33-1250,0 7-481,-1 1 578,6-5-33,5-6-577,8-8-351,8-11-225,6-11-385,6-15-1408,8-26-5894</inkml:trace>
  <inkml:trace contextRef="#ctx0" brushRef="#br0" timeOffset="1">9 129 10442,'0'0'9769,"-8"50"-7431,16-40-896,12-5-674,8 2-351,8-4-225,5-3-320,6 0-1121,-1 0-1762,-6 0-2050,-9-10-4772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7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138 199 19859,'0'0'3011,"-9"0"-412,0 1-2166,0 0 1,1 0-1,-1 1 0,0 0 0,0 0 0,-10 5 0,16-5-333,-1-1 1,1 0 0,0 1 0,-1 0-1,1 0 1,0 0 0,0 0-1,0 0 1,0 1 0,1-1 0,-1 1-1,1 0 1,-1 0 0,1 0-1,0 0 1,0 0 0,0 0-1,1 1 1,-1-1 0,-1 7 0,2-9-100,1 0-1,0-1 1,0 1 0,0-1 0,0 1 0,0 0 0,0-1 0,0 1 0,0-1-1,0 1 1,1 0 0,-1-1 0,0 1 0,0-1 0,0 1 0,1-1 0,-1 1 0,0-1-1,1 1 1,-1-1 0,0 1 0,1-1 0,-1 1 0,1-1 0,-1 1 0,1-1 0,-1 0-1,1 1 1,-1-1 0,1 0 0,-1 1 0,1-1 0,-1 0 0,1 0 0,0 0 0,30 1 16,-23-2-9,0 0 0,0-1-1,-1-1 1,1 1 0,10-6 0,-4-2-41,0-2 0,-1 0 0,0-1 0,0 0 0,16-24 0,-37 70-714,6-29 750,0 1 0,0 0 1,0 0-1,1 0 0,0 0 1,0 0-1,0 0 0,0 1 0,1-1 1,0 0-1,0 0 0,1 9 1,0-13 2,0 0 0,0 0 0,-1-1 0,1 1 0,0 0 0,0-1 0,0 1 0,0-1 0,0 1 0,0-1 0,0 1 0,0-1 0,0 0 0,0 1 0,1-1 0,-1 0 0,0 0 0,0 0-1,0 0 1,0 0 0,0 0 0,0 0 0,0 0 0,1-1 0,-1 1 0,0 0 0,0-1 0,0 1 0,0-1 0,0 1 0,0-1 0,0 1 0,1-2 0,34-19 501,-16 3-202,-2 0 0,0-2 1,26-36-1,-35 44-270,-1-1 0,-1 1 0,0-2 0,-1 1 1,0-1-1,-1 0 0,-1 0 0,4-16 0,-8 29-53,0 0-1,1 0 1,-1 1 0,0-1 0,0 0-1,0 0 1,0 1 0,0-1-1,0 0 1,0 0 0,0 1 0,0-1-1,0 0 1,0 0 0,-1 1 0,1-1-1,0 0 1,0 1 0,-1-1-1,1 0 1,0 1 0,-2-2 0,-10 7-98,-18 27 319,28-30-174,-14 18 252,-25 40 1,36-53-237,1 0 0,1 0 0,0 1 0,0 0 0,0 0 1,1 0-1,0 0 0,0 0 0,0 16 0,3-20-45,0 0 0,0 0 0,0 0 0,0 0 0,1 0 0,-1-1 0,5 7 0,8 25 0,-14-34-76,0 0 0,0-1-1,0 1 1,0 0 0,1 0 0,-1-1 0,0 1-1,0-1 1,1 1 0,-1 0 0,0-1 0,1 1-1,-1-1 1,1 1 0,-1 0 0,1-1 0,-1 1-1,1-1 1,-1 0 0,1 1 0,-1-1-1,1 1 1,0-1 0,-1 0 0,1 1 0,-1-1-1,1 0 1,0 0 0,1 1 0,-2-1-78,1 0 0,-1 0 1,1-1-1,-1 1 0,1 0 1,-1 0-1,1 0 0,-1 0 1,1-1-1,-1 1 0,1 0 1,-1 0-1,1-1 0,-1 1 1,1 0-1,-1-1 0,0 1 1,1 0-1,-1-1 0,0 1 0,1-1 1,-1 1-1,0-1 0,1 1 1,-1-1-1,0 1 0,0-1 1,0 1-1,1-1 0,-1 1 1,0-1-1,0 1 0,0-1 1,0 1-1,0-1 0,0 1 1,0-1-1,0 0 0,0-7-8894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8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6022,'-9'5'1630,"3"-1"3181,8-3-5483,5 0-4521,-4-1 1766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8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2434,'3'11'-480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9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5349,'0'0'18263,"4"12"-15850,-2-12-2303,0 1 1,-1-1 0,1 1 0,0-1 0,0 0-1,0 0 1,0 0 0,0 0 0,0 0-1,-1 0 1,1 0 0,0-1 0,0 1 0,0-1-1,0 1 1,-1-1 0,1 0 0,0 1-1,0-1 1,-1 0 0,3-2 0,25-33 830,-26 32-829,-1 0 0,1 0-1,0 0 1,0 0 0,0 1-1,1-1 1,-1 1-1,1 0 1,5-4 0,-3 0 2166,-9 0-6663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9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8 4965,'0'0'17616,"-1"-5"-17584,8 4-64,6 1-1185,-1-2-1505,4 2-1795,-1 0-3266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39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98 15759,'0'0'7709,"-9"-3"-7293,-32-8-208,38 11-202,0 0 0,1 0 0,-1 0 0,0 0 0,1 1-1,-1-1 1,0 1 0,1 0 0,-1 0 0,1 0 0,-1 0 0,1 0 0,-1 0 0,1 1-1,0-1 1,0 1 0,0 0 0,0-1 0,0 1 0,0 0 0,0 0 0,0 0 0,1 1-1,-2 1 1,0 1 153,0-1 0,0 1 0,0-1 0,1 1 0,0 0 0,0 0 0,0 0 0,1 0-1,-1 0 1,0 7 0,2-11-139,0-1-1,0 1 1,0 0 0,0-1-1,0 1 1,0 0 0,0-1-1,0 1 1,0-1-1,0 1 1,1 0 0,-1-1-1,0 1 1,0-1-1,1 1 1,-1 0 0,0-1-1,1 1 1,-1-1-1,0 1 1,1-1 0,-1 1-1,1-1 1,-1 1-1,1-1 1,-1 0 0,1 1-1,-1-1 1,1 0 0,-1 1-1,1-1 1,-1 0-1,1 0 1,0 1 0,-1-1-1,1 0 1,0 0-1,30-9 192,23-30-174,-40 26-19,0-1 0,17-24 0,-27 33 6,0 0 0,-1 0 1,0-1-1,0 0 1,0 1-1,0-1 1,-1 0-1,0-1 1,0 1-1,-1 0 1,2-10-1,-27 47 457,-33 87 194,28-37 2872,33-89-3424,0 1 0,1-1-1,0 1 1,0 1-1,12-13 1,6-7-197,-22 25-321,-1 6-33,0 0 1,-1 0-1,1 0 0,-1-1 0,0 1 0,0 0 0,0 0 1,-1-1-1,1 1 0,-1-1 0,0 1 0,-1-1 0,-3 6 1,16-26-21044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41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14446,'0'-3'8523,"7"-10"-3766,33-51-2930,-14 23-444,-15 21-976,-8 14-298,-1 0 1,1 0-1,1 0 1,-1 1 0,1-1-1,0 1 1,0 0-1,1 0 1,-1 0-1,1 0 1,0 1-1,8-5 1,-12 9-110,-1 0 0,1 0 0,0 1 0,0-1 0,0 0 0,-1 1 0,1-1 0,0 1 0,0-1 0,-1 1 0,1-1 0,0 1 0,-1-1 0,1 1 0,-1 0 0,1-1 0,-1 1 0,1 0 0,-1 0 0,1-1 0,-1 1 0,0 0 0,1 0 0,-1 0 0,0-1 0,0 1 0,0 0 0,1 0 0,-1 0 0,0 0 0,0 0 0,0-1 0,0 1 0,-1 0 0,1 1 0,2 39 0,-2-39 0,1 7 0,-1 1 0,0-1 0,0 0 0,-1 0 0,0 0 0,-1 0 0,0 0 0,0-1 0,-1 1 0,0 0 0,-1-1 0,-8 16 0,13-21-3915,8-4-9424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41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12556,'0'0'14189,"-16"51"-14157,25-44-1281,-2-2-2082,1-1-2434,-1-1-5606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41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12460,'0'0'14211,"-7"13"-14078,-10 24 172,1 1 0,2 1 0,1 0 0,2 1 0,2 1 0,-5 57 0,13-96-290,1-1-1,0 1 1,0-1-1,0 1 0,0 0 1,0-1-1,0 1 0,0-1 1,0 1-1,1-1 1,-1 1-1,1-1 0,-1 1 1,1-1-1,-1 0 1,1 1-1,0-1 0,0 0 1,0 1-1,0-1 0,0 0 1,0 0-1,0 0 1,0 0-1,0 0 0,3 2 1,-2-3 16,0 1-1,1-1 1,-1 0 0,1 0 0,-1 0 0,0 0 0,1 0-1,-1 0 1,1 0 0,-1-1 0,0 1 0,1-1 0,-1 0-1,0 0 1,3-1 0,7-4 44,-1 0-1,1-1 1,-1-1-1,0 1 1,10-12 0,30-38 112,-48 53-389,0-1 1,0 0-1,0 0 1,-1 0-1,0 0 0,0 0 1,0 0-1,-1-1 1,1 1-1,-1-1 1,0-8-1,15-14-10896,-13 19 4281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42.3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21140,'0'0'6497,"-6"10"-5472,-8 18-720,2 0 0,0 0 0,2 1 0,2 0 1,-8 40-1,11-37-276,0 0 1,3 1-1,0 39 0,2-71-28,0-1 0,0 1 0,0-1 0,0 1 0,0-1 0,1 1 0,-1-1 0,0 1 0,0-1 0,0 1 0,0-1 0,1 1 0,-1-1 0,0 1 0,0-1 0,1 1 0,-1-1 0,0 0 0,1 1 0,-1-1 0,1 1 0,-1-1 0,0 0 0,1 0 0,-1 1 0,1-1 0,-1 0 0,1 0 0,-1 1 0,1-1 0,-1 0 0,1 0 0,-1 0 0,1 0 0,-1 0 0,1 0 0,-1 0 0,1 0 0,-1 0 0,1 0 0,-1 0 0,1 0 0,-1 0 0,1 0 0,-1 0 0,1-1 0,-1 1 0,1 0 0,-1 0 0,1-1-1,-1 1 1,1 0 0,-1 0 0,0-1 0,1 1 0,0-1 0,24-22 103,-18 11-124,0-1 0,-1-1-1,-1 1 1,0-1-1,-1 0 1,-1 0-1,0 0 1,-1 0-1,0-1 1,-1 1-1,-2-26 1,-7 77-418,8-34 435,-1-1 0,1 1 0,0 0 0,1-1-1,-1 1 1,0 0 0,1 0 0,-1-1 0,1 1 0,0-1 0,0 1 0,0 0-1,0-1 1,0 0 0,0 1 0,1-1 0,0 0 0,2 4 0,-2-5-3,1 1 0,0-1 1,0 0-1,0 1 1,0-1-1,0 0 0,0-1 1,0 1-1,0-1 1,0 1-1,0-1 0,0 0 1,0 0-1,0 0 1,0 0-1,4-1 0,0-1 15,0 0 0,-1 0 0,1 0 0,-1-1 0,0 0 0,0 0 0,0-1 0,0 0 0,0 0 0,-1 0 0,0 0 0,0-1 0,0 0 0,0 0 0,-1-1 0,0 1 0,0-1 0,4-6 0,-22 34-134,-17 41-1,28-57 180,1 0 0,0 0 0,0 1-1,0-1 1,1 0 0,0 1 0,0-1 0,0 1-1,1-1 1,0 1 0,1-1 0,1 13 0,-1-18-38,0 0 0,0 1 0,0-1 0,0 0 0,0 0 0,0 0 1,1 0-1,-1 0 0,0 0 0,0 0 0,1 0 0,-1 0 0,1-1 1,-1 1-1,1-1 0,-1 1 0,1-1 0,-1 1 0,1-1 0,0 0 0,-1 0 1,1 0-1,-1 1 0,1-2 0,0 1 0,-1 0 0,1 0 0,-1 0 1,1-1-1,-1 1 0,1-1 0,2 0 0,4-1 23,0-1 1,-1 0-1,1 0 1,0 0-1,7-5 0,15-16 7,-25 19-176,0 1 0,0-1 0,0 1 1,1 0-1,0 1 0,-1-1 0,1 1 0,0 0 0,0 1 0,8-3 1,-13 7 77,0 1 0,-1-1 0,1 0 1,0 1-1,-1-1 0,0 0 0,1 1 1,-1-1-1,0 1 0,0-1 0,0 1 1,-1-1-1,0 4 0,1-5 29,-6 41 119,-1 0-1,-16 49 1,-1 2 375,14-36-80,7-35-258,-1-1 0,-1 0 1,0 0-1,-2 0 0,-8 19 1,15-39-121,-1 0 1,1-1 0,0 1-1,0-1 1,0 1-1,-1-1 1,1 1-1,0-1 1,0 1 0,-1-1-1,1 1 1,-1-1-1,1 1 1,0-1 0,-1 1-1,1-1 1,-1 0-1,1 1 1,-1-1-1,1 0 1,-1 0 0,1 1-1,-1-1 1,1 0-1,-1 0 1,0 0 0,1 1-1,-1-1 1,1 0-1,-1 0 1,0 0-1,1 0 1,-1 0 0,1 0-1,-1 0 1,0 0-1,1-1 1,-1 1 0,1 0-1,-1 0 1,1 0-1,-1-1 1,1 1-1,-1 0 1,1 0 0,-1-1-1,1 1 1,-1-1-1,1 1 1,-1 0 0,1-1-1,0 1 1,-1-1-1,1 1 1,0-1-1,-1 1 1,1-1 0,0 1-1,-1-1 1,1 1-1,0-2 1,-16-36 772,12 22-791,0 0 1,1 1-1,1-1 0,1 0 1,0 0-1,1-1 0,0 1 1,2 0-1,6-30 0,-5 36-56,0-1-1,1 1 1,0 0-1,1 1 1,0-1-1,1 1 1,0 0-1,1 0 1,-1 1 0,1 0-1,1 0 1,0 0-1,0 1 1,0 0-1,16-9 1,32-16-4342,-18 11-2378,11-9-9160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2:11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17681,'0'0'3875,"1"61"-2273,20-34-513,2 5-160,3 2-417,-5 3-320,-3 6-127,-12 4-33,-6 3 0,-11 8-193,-23 5-383,-10 0-641,-12-4-1922,0-12-4805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43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165 253 5093,'1'-1'695,"0"1"1,0-1 0,0 0-1,0-1 1,0 1 0,0 0-1,-1 0 1,1 0 0,0-1-1,0 1 1,-1 0 0,1 0-1,-1-1 1,0 1 0,1-1-1,-1 1 1,0 0 0,0-1-1,1 1 1,-1-1 0,-1-1-1,1 2-444,-1 1 0,0-1 0,1 1 0,-1-1 0,0 0 0,0 1 0,1 0 0,-1-1 0,0 1 1,0-1-1,0 1 0,0 0 0,0 0 0,0 0 0,1-1 0,-1 1 0,0 0 0,0 0 0,0 0 0,0 0 0,0 1 0,0-1 0,-1 0 0,-5 1-56,1 0 1,0 1-1,-1 0 1,1 0-1,0 0 1,0 1-1,0 0 1,-7 4-1,5 0-119,0-1-1,0 1 1,1 1-1,-1 0 1,2 0-1,-1 0 1,1 0-1,0 1 1,1 0-1,0 1 1,1-1-1,0 1 1,-5 16-1,9-25-68,0-1-1,-1 1 1,1 0-1,0-1 1,0 1 0,0 0-1,0 0 1,0-1-1,0 1 1,0 0-1,0-1 1,0 1-1,0 0 1,0 0-1,1-1 1,-1 1-1,0 0 1,0-1-1,1 1 1,-1-1-1,0 1 1,1 0 0,-1-1-1,1 1 1,-1-1-1,1 1 1,-1-1-1,1 1 1,-1-1-1,1 1 1,0-1-1,-1 0 1,1 1-1,-1-1 1,1 0-1,0 1 1,-1-1-1,1 0 1,0 0-1,-1 0 1,1 0 0,0 0-1,0 1 1,-1-1-1,1 0 1,0-1-1,-1 1 1,1 0-1,0 0 1,0 0-1,-1 0 1,1 0-1,0-1 1,-1 1-1,2-1 1,39-17 417,-22 4-265,0-1 0,-2 0 0,0-2 0,0 0 0,-2-1 0,0-1 0,-1 0 0,-1-1 0,-1 0 0,-1-1 0,0 0 0,-2-1 0,11-37 1,-37 111-216,9-30 18,0 0 0,1 0 0,2 0 0,-4 32 0,8-54 39,1 1 1,0 0-1,0 0 1,0 0-1,-1 0 0,1 0 1,0 0-1,0 0 1,1-1-1,-1 1 0,0 0 1,0 0-1,0 0 1,0 0-1,1 0 0,-1 0 1,0-1-1,1 1 1,-1 0-1,1 0 0,-1 0 1,1-1-1,-1 1 1,1 0-1,0-1 0,-1 1 1,1-1-1,0 1 1,-1 0-1,1-1 0,0 0 1,0 1-1,0-1 1,-1 1-1,1-1 0,0 0 1,0 1-1,0-1 1,0 0-1,0 0 0,0 0 1,-1 0-1,1 0 1,0 0-1,0 0 0,0 0 1,0 0-1,0 0 1,0-1-1,0 1 0,-1 0 1,1-1-1,0 1 1,0 0-1,0-1 0,-1 1 1,1-1-1,1 0 1,5-3 25,0 0 0,0 0 0,-1-1 0,0 1 0,9-9 1,6-12-14,0 0 1,-2-1 0,-1-1-1,-1-1 1,-1-1 0,-2 0-1,15-42 1,-95 262-923,52-151 1085,1 1 0,2 1-1,-10 71 1,18-87-146,2 1 0,1 0 0,1 0 0,1-1 1,1 1-1,1-1 0,9 29 0,-9-41-17,0-2 6,-1 0-1,0 0 1,0 0 0,0 16-1,-3-27-17,0-1 1,0 0-1,0 0 0,0 1 1,0-1-1,0 0 0,0 0 1,0 0-1,0 1 0,0-1 1,0 0-1,-1 0 0,1 0 1,0 1-1,0-1 0,0 0 1,0 0-1,0 0 0,-1 0 0,1 1 1,0-1-1,0 0 0,0 0 1,0 0-1,-1 0 0,1 0 1,0 0-1,0 1 0,0-1 1,-1 0-1,1 0 0,0 0 1,0 0-1,-1 0 0,1 0 1,0 0-1,0 0 0,0 0 1,-1 0-1,1 0 0,0 0 0,0 0 1,-1 0-1,1 0 0,0-1 1,0 1-1,0 0 0,-1 0 1,1 0-1,0 0 0,0 0 1,0 0-1,-1 0 0,1-1 1,0 1-1,0 0 0,0 0 1,0 0-1,0 0 0,-1-1 1,-11-11 90,4 0-93,1-1 0,0 0 0,1-1 0,1 1 0,0-1 0,1 0 0,-4-28 0,4 12 0,2 1 0,2-58 0,0 82-58,0-1 0,1 1 0,0-1 0,0 1 0,1-1 0,-1 1 0,1 0 0,0-1 0,0 1 0,1 0 0,0 0 0,0 1 0,0-1 0,0 1 0,1-1 0,-1 1 0,1 0 0,0 0 1,0 1-1,1-1 0,5-3 0,7-1-510,-1 0 1,1 1-1,0 0 1,1 2-1,19-4 1,11-4-1127,4-4-5064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45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50 18193,'3'7'7463,"-1"20"-5633,-4 36-1818,-8-9 234,-2 0-1,-31 87 1,43-143-3,9-23 131,-2-1 0,0 0 0,-2-1 1,2-30-1,-5 35-353,2 18-77,10 29-122,6 11 209,-17-32-29,0 0 0,0-1 0,1 0 0,-1 0 0,1 0-1,0 0 1,0-1 0,0 1 0,0-1 0,0 0 0,0 0 0,1-1 0,-1 1-1,1-1 1,-1 0 0,1 0 0,0-1 0,-1 1 0,1-1 0,0 0 0,-1 0-1,1-1 1,0 1 0,-1-1 0,1 0 0,-1 0 0,1 0 0,-1-1 0,5-2 0,1-1 7,1 0 1,-1 0 0,0-2 0,-1 1 0,0-1 0,0 0 0,0-1 0,-1 0 0,0-1 0,11-15 0,-12 14 47,-1-1-1,0 0 1,-1 0 0,0 0 0,-1 0 0,0-1-1,-1 1 1,0-1 0,-1 0 0,0 0 0,-1 0-1,0-1 1,-2-21 0,1 33-56,0 0-1,0 0 1,0 0-1,0 0 1,-1 0 0,1 0-1,0 0 1,0 0-1,0 1 1,-1-1-1,1 0 1,0 0 0,-1 0-1,1 0 1,-1 1-1,1-1 1,-1 0 0,1 0-1,-1 1 1,1-1-1,-1 1 1,0-1-1,0 0 1,1 1 0,-1-1-1,0 1 1,0-1-1,1 1 1,-1 0 0,0-1-1,0 1 1,0 0-1,0 0 1,0-1-1,0 1 1,1 0 0,-1 0-1,0 0 1,0 0-1,0 0 1,0 0-1,0 0 1,-1 1 0,-1 0-11,0 0 0,0 0 0,1 0 1,-1 0-1,0 1 0,1-1 0,-1 1 1,1-1-1,0 1 0,-1 0 0,1 0 0,-3 4 1,-11 15 52,1 0 0,1 1 0,1 1 1,1-1-1,2 2 0,0 0 0,1 0 1,1 1-1,-5 32 0,12-56-37,1 1 0,0-1 0,-1 0 0,1 1 0,0-1 0,0 1 0,0-1 0,0 1 0,1-1 0,-1 1 0,0-1 0,0 0 1,1 1-1,-1-1 0,1 1 0,-1-1 0,1 0 0,0 1 0,0-1 0,-1 0 0,1 0 0,0 0 0,0 0 0,0 0 0,0 0 0,2 2 0,-1-3 21,0 1-1,0 0 1,1-1 0,-1 1 0,0-1-1,1 0 1,-1 1 0,0-1-1,1 0 1,-1-1 0,0 1-1,1 0 1,-1-1 0,4 0 0,6-3 114,1-1 0,-1 0 1,-1 0-1,20-13 1,4-6-101,-22 14-42,1 0 0,0 1 0,25-11 0,-38 19 1,-1 1 0,1 0 0,-1 0 0,1-1 0,-1 1 0,1 0 0,-1 0 0,1 0 0,-1 0 0,1 0 0,-1 0 0,1-1 0,-1 1 0,1 0 0,-1 0 0,1 1 0,-1-1 0,1 0 0,-1 0 0,1 0 0,-1 0 0,1 0 0,-1 1 0,1-1 0,-1 0 0,1 0 0,-1 1 0,1-1 0,-1 0 0,1 1 0,-1-1 0,0 0 0,1 1 0,-1-1 0,0 1 0,1-1 0,-1 0 0,0 1 0,0-1 0,1 1 0,-1-1 0,0 2 0,0 31 0,-19 32 0,11-46-185,5-13-108,0 0 0,1 0 0,0 0 0,0 1-1,0-1 1,1 1 0,-1 7 0,2-13 75,1-1 0,-1 0 0,0 0 0,1 1 0,-1-1 0,0 0 0,1 0 0,-1 0 0,0 0 0,1 0 0,-1 0 0,0 1 0,1-1 0,-1 0 0,1 0 0,-1 0 0,0 0 0,1 0 0,-1 0 0,1-1 0,-1 1 0,0 0 0,1 0 0,-1 0 1,0 0-1,1 0 0,-1-1 0,0 1 0,1 0 0,-1 0 0,0 0 0,1-1 0,-1 1 0,0 0 0,0 0 0,1-1 0,13-8-4540,2-8-3688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4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 4324,'-2'-5'-2690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47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10 119 13100,'0'0'8467,"11"-2"-6572,20-1-960,1 1 0,0 2 1,0 1-1,46 8 0,-48-4-939,0 1 1,0 2 0,-1 1-1,-1 1 1,33 16-1,-60-26-36,1 1-1,-1-1 0,0 1 1,0 0-1,1-1 0,-1 1 0,0 0 1,0 0-1,0 0 0,0 0 1,0 0-1,0 0 0,0 0 1,0 0-1,0 0 0,1 2 1,-3-2 32,1-1 1,0 0-1,0 1 1,0-1 0,-1 1-1,1-1 1,0 1-1,0-1 1,-1 0 0,1 1-1,0-1 1,-1 0-1,1 1 1,-1-1 0,1 0-1,0 1 1,-1-1-1,1 0 1,-1 0 0,1 1-1,-1-1 1,1 0-1,-1 0 1,1 0 0,-1 0-1,1 0 1,-1 0-1,0 0 1,-50 4 86,2-5 101,0 3 1,0 2-1,0 1 1,-87 23-1,107-15 110,21-6-176,21-2-134,35-3 5,0-2 0,1-2 0,-1-1 0,0-3 0,86-23 0,-119 21 141,-33 5-57,-35 6 3,-67 27 8,90-21 165,-1-1 1,0-1-1,-1-2 1,-40 2-1,70-6-256,1-1-1,-1 0 0,1-1 0,-1 1 1,1 0-1,-1 0 0,1 0 0,0-1 0,-1 1 1,1-1-1,-1 1 0,1-1 0,0 0 1,0 1-1,-1-1 0,1 0 0,0 0 0,0 0 1,0 0-1,0 0 0,0 0 0,0 0 1,0 0-1,0-1 0,0 1 0,1 0 0,-1-1 1,0 1-1,1 0 0,-1-1 0,1 1 1,-1-3-1,1 2-20,0 0 0,0 0 0,0 0-1,0 0 1,0 0 0,0-1 0,1 1 0,-1 1 0,1-1 0,0 0 0,0 0 0,-1 0 0,1 0 0,0 0 0,0 1 0,1-1 0,-1 0-1,0 1 1,1-1 0,-1 1 0,1-1 0,-1 1 0,4-2 0,56-36-9,-32 23 146,0-2 1,-2-2 0,0 0-1,-1-2 1,34-36 0,-59 58-92,0-1 1,0 1 0,-1-1-1,1 0 1,0 1 0,-1-1-1,1 0 1,0 1-1,-1-1 1,1 0 0,-1 0-1,0 1 1,1-1 0,-1 0-1,1 0 1,-1 0 0,0 0-1,0 0 1,0 1 0,1-1-1,-1 0 1,0 0 0,0 0-1,0 0 1,0 0 0,0 0-1,-1 0 1,1 0 0,0 0-1,0 1 1,-1-2 0,0 1-3,-1 0 0,1 1 0,-1-1 1,1 1-1,-1-1 0,0 1 0,1 0 1,-1 0-1,0 0 0,1-1 0,-1 2 1,1-1-1,-1 0 0,0 0 0,-1 1 1,-11 1 5,1 1-1,0 1 1,-15 6 0,11-2 9,1 1-1,1 0 0,0 1 0,-24 21 1,34-27-157,1 0 0,-1 0 0,1 1 0,0-1 1,0 1-1,0 0 0,1 0 0,0 1 1,0-1-1,0 1 0,0-1 0,1 1 0,0 0 1,0 0-1,1 0 0,0 0 0,-1 8 1,2-13-40,0-1 0,0 1 1,0 0-1,0 0 0,1 0 1,-1-1-1,0 1 0,0 0 1,1 0-1,-1-1 0,0 1 1,1 0-1,-1-1 0,1 1 1,-1 0-1,1-1 0,0 1 1,-1-1-1,1 1 0,-1 0 1,1-1-1,0 0 0,-1 1 1,1-1-1,0 1 0,0-1 1,-1 0-1,1 0 1,0 1-1,1-1 0,30 2-4892,-23-3 2960,29 1-6745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47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291 4 12876,'0'0'3294,"-9"0"-1468,-18-2-395,1 1-1,0 1 1,-39 6 0,57-5-1225,-1 0 0,1 1 1,0 1-1,0-1 0,0 1 0,0 1 0,0 0 0,0 0 0,1 0 1,0 1-1,0 0 0,0 0 0,1 1 0,0-1 0,-10 13 1,15-17-189,0 0 1,1-1 0,-1 1 0,0 0 0,1 0 0,-1 0 0,1-1-1,-1 1 1,1 0 0,-1 0 0,1 0 0,0 0 0,0 0-1,-1 0 1,1 0 0,0 0 0,0 0 0,0 0 0,0 0 0,0 0-1,0 0 1,0 0 0,0 0 0,1 0 0,-1-1 0,0 1 0,1 2-1,0-2-6,0 0 0,1 0-1,-1 0 1,0 0-1,1 0 1,-1 0 0,1 0-1,-1-1 1,1 1 0,-1 0-1,1-1 1,0 1-1,-1-1 1,4 1 0,11 0-51,-1 0 0,30-2 1,-29 0 23,18 0-171,-25 0 167,0 0 1,0 0-1,0 1 0,0 0 0,-1 1 0,1 0 1,0 0-1,0 1 0,0 0 0,-1 1 1,13 5-1,-20-7 26,0-1 0,0 1 0,1 0 0,-1-1 0,0 1 0,-1 0 0,1 0 0,0 0 0,0 0 0,0 0 0,0 0 0,-1 0 0,1 0 0,0 0 0,-1 1 0,1-1 0,-1 0 0,0 0-1,1 1 1,-1-1 0,0 0 0,0 0 0,1 1 0,-1-1 0,-1 3 0,1-2 80,-1 0-1,0 0 0,0 1 0,0-1 0,0 0 0,-1 0 0,1 0 0,0 0 0,-1 0 0,1-1 0,-1 1 1,-3 2-1,-6 4 300,1 0 0,-1-1 0,-21 9 0,16-8-545,-55 24 909,24-23-4800,52-18-5367,11-7 790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48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8 16592,'0'0'5269,"-8"-3"-3150,5 2-2002,-1 0 0,1 0 0,-1 1-1,1-1 1,-1 1 0,0 0 0,1 0 0,-1 0-1,0 0 1,1 1 0,-1-1 0,1 1 0,-1 0 0,1 0-1,-1 0 1,1 1 0,0-1 0,-1 1 0,1 0 0,0 0-1,0 0 1,0 0 0,1 0 0,-1 1 0,-4 4 0,-1 0 182,0 1 1,0 1 0,1-1 0,0 1 0,0 0 0,1 1 0,0 0 0,1 0 0,0 0 0,-7 21 0,12-31-288,0 1 0,0-1-1,0 1 1,0-1 0,-1 1 0,1-1 0,0 1 0,0-1 0,1 1 0,-1-1 0,0 1 0,0 0 0,0-1 0,0 1 0,0-1 0,0 1 0,1-1 0,-1 1-1,0-1 1,1 0 0,-1 1 0,0-1 0,0 1 0,1-1 0,-1 0 0,1 1 0,-1-1 0,0 1 0,1-1 0,-1 0 0,1 0 0,-1 1 0,1-1 0,-1 0-1,1 0 1,0 1 0,27-2 274,26-17 6,29-31-275,-58 33-75,0 1 1,1 2-1,31-13 1,-57 26 53,1 0 1,-1-1 0,1 1-1,-1 0 1,1 0 0,0 0-1,-1-1 1,1 1 0,-1 0-1,1 0 1,0 0-1,-1 0 1,1 0 0,0 0-1,-1 0 1,1 0 0,-1 0-1,1 0 1,0 0 0,-1 1-1,1-1 1,-1 0-1,1 0 1,0 1 0,-1-1-1,1 0 1,-1 1 0,1-1-1,-1 0 1,1 1 0,-1-1-1,1 1 1,-1-1-1,0 1 1,1-1 0,-1 1-1,0-1 1,1 1 0,-1-1-1,0 1 1,1 0 0,-1-1-1,0 1 1,0-1 0,0 1-1,0 0 1,0-1-1,0 1 1,0 0 0,0-1-1,0 1 1,0-1 0,0 1-1,0 0 1,0-1 0,0 1-1,-1 0 1,1-1-1,-1 2 1,-16 55 77,7-26-26,10-31-41,0 0 1,0 1 0,1-1-1,-1 1 1,0-1 0,0 0-1,0 1 1,1-1 0,-1 0-1,0 1 1,1-1 0,-1 0-1,0 0 1,0 1 0,1-1-1,-1 0 1,1 0 0,-1 0-1,0 1 1,1-1 0,-1 0-1,0 0 1,1 0 0,-1 0-1,1 0 1,-1 0 0,0 0-1,1 0 1,-1 0 0,1 0-1,-1 0 1,1 0 0,-1 0-1,0 0 1,1 0 0,-1 0-1,1 0 1,-1 0 0,0-1-1,1 1 1,-1 0 0,0 0-1,1 0 1,-1-1-1,0 1 1,1 0 0,-1-1-1,1 1 1,20-12 81,-9 3-166,1 0 0,0 0 1,0 1-1,1 1 0,0 0 0,1 1 0,-1 1 0,1 0 0,28-5 0,-42 10 64,-1 0 0,1 0 0,0 0 0,-1 0 0,1 0 0,0 0 0,-1 0 0,1 0 0,0 0 0,0 0-1,-1 0 1,1 1 0,-1-1 0,1 0 0,0 0 0,-1 1 0,1-1 0,-1 1 0,1-1 0,0 0 0,-1 1 0,1-1-1,-1 1 1,0-1 0,1 1 0,-1 0 0,1-1 0,-1 1 0,1 0 0,0 25 117,-18 23 553,11-38-509,4-8-103,0-1 1,0 1-1,1 0 0,-1-1 0,1 1 1,0 0-1,0 0 0,0 0 1,0 0-1,0 0 0,1 0 0,-1 0 1,1 0-1,0 5 0,1-8-37,-1 0 1,1 1-1,0-1 0,-1 0 0,1 0 1,0 1-1,0-1 0,-1 0 0,1 0 0,0 0 1,0 0-1,-1 0 0,1 0 0,0 0 0,0 0 1,-1 0-1,1 0 0,0 0 0,0-1 1,-1 1-1,1 0 0,0-1 0,-1 1 0,1 0 1,0-1-1,-1 1 0,2-1 0,20-11 50,48-39-61,-45 32-520,1 1-1,47-26 0,-71 43 473,0 0 0,0 0 1,1 0-1,-1 0 0,0 0 1,1 0-1,-1 1 0,0-1 1,1 1-1,-1-1 0,1 1 1,-1 0-1,5 1 0,-7-1 42,1 0-1,-1 1 0,1-1 1,-1 0-1,1 1 0,-1-1 0,1 1 1,-1-1-1,0 0 0,1 1 1,-1-1-1,1 1 0,-1 0 1,0-1-1,0 1 0,1-1 1,-1 1-1,0-1 0,0 1 0,0 0 1,0-1-1,1 1 0,-1 0 1,0-1-1,0 1 0,0-1 1,0 1-1,0 0 0,-1-1 1,1 1-1,0 1 0,-3 8 187,-1 1-1,0 0 1,-1-1-1,-7 14 1,1-3 931,13-14-499,11-7-119,26-10-1650,-14 3-4507,-18 7 286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48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60 106 20019,'0'0'11349,"10"0"-10398,-2 0-874,11 1-14,-1-2 1,1 0-1,-1-1 1,18-4 0,-32 5-63,0 0 1,-1 1 0,1-1-1,-1 0 1,0-1 0,1 1 0,-1 0-1,0-1 1,0 0 0,0 0 0,0 0-1,0 0 1,0 0 0,0-1-1,-1 1 1,1-1 0,-1 0 0,0 0-1,0 0 1,0 0 0,0 0-1,0 0 1,-1 0 0,1-1 0,-1 1-1,0 0 1,0-1 0,0 1 0,-1-1-1,1-4 1,-1 7-2,-1 0 0,1 0 0,-1 0 0,1 0 0,-1 0 0,1 0 0,-1 0 0,0 0 0,0 0 0,0 0 0,1 0 0,-1 1 0,0-1 0,0 0 0,0 1 0,0-1 0,0 0 0,0 1 0,0-1 0,-1 1 0,1 0 0,0-1 0,0 1 0,0 0 0,0 0 0,0 0 0,-1 0 0,1 0 0,0 0 0,0 0 0,-2 0 0,-44 4 0,37-2 0,-1 2 0,1-1 0,0 1 0,0 1 0,1 0 0,-1 0 0,1 1 0,0 0 0,0 1 0,-12 11 0,15-12 0,0 0 0,0 0 0,0 1 0,1 0 0,0 0 0,0 0 0,1 0 0,0 1 0,0 0 0,1 0 0,0 0 0,1 0 0,-4 16 0,6-22 0,0 0 0,0 0-1,0 0 1,0 0 0,0 0 0,1-1-1,-1 1 1,0 0 0,1 0 0,0 0-1,-1 0 1,1-1 0,0 1 0,0 0 0,0-1-1,0 1 1,0 0 0,1-1 0,-1 0-1,0 1 1,1-1 0,-1 0 0,1 1-1,-1-1 1,1 0 0,-1 0 0,1 0-1,0-1 1,0 1 0,-1 0 0,1-1 0,0 1-1,0-1 1,2 1 0,8 1-86,1 0 1,-1-1 0,1 0-1,14-2 1,-11 1-147,0 0-1392,1-1 0,-1 0 0,1-2 0,26-6 0,15-11-7814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0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21 13677,'0'0'12038,"-11"-5"-11125,4 2-751,4 1-124,1 1-1,-1-1 1,1 1 0,-1 0 0,0 0 0,1 0 0,-1 0 0,0 0 0,0 1 0,0-1 0,0 1 0,0 0 0,1-1 0,-1 2 0,0-1 0,0 0 0,0 0 0,0 1 0,0 0 0,1-1-1,-1 1 1,0 0 0,0 1 0,-3 1 0,3-1 20,-52 43 772,52-42-804,0 0 0,0-1 0,0 1 0,1 0-1,-1 1 1,1-1 0,0 0 0,0 1 0,0-1 0,1 1 0,-1 0 0,1-1-1,0 1 1,-2 7 0,5-10-28,-1 0 0,1 0 0,-1-1 0,1 1 0,-1-1 0,1 1 0,0-1 0,-1 1 0,1-1 0,0 0 0,0 0 1,-1 0-1,1 0 0,0 0 0,-1-1 0,1 1 0,0 0 0,2-2 0,43-14-167,-40 13 138,0 0 1,1 0-1,-1 0 0,1 1 0,0 0 0,0 1 0,0 0 0,0 0 0,0 0 0,0 1 0,15 2 1,-22-2 37,1 1 0,-1 0 0,0-1 1,0 1-1,1 0 0,-1 0 0,0 0 1,0 0-1,0 0 0,0 0 0,0 0 1,0 0-1,0 0 0,0 0 0,-1 0 1,1 1-1,0-1 0,-1 0 0,1 0 1,-1 1-1,1-1 0,-1 1 0,0-1 1,0 0-1,1 1 0,-1-1 0,0 1 1,0-1-1,0 1 0,0-1 0,-1 0 0,1 1 1,-1 1-1,1 1 127,-1 1 0,0-1 0,0 1 0,0-1 0,-1 0-1,1 0 1,-1 1 0,0-1 0,-4 5 0,0-2 5,-1 1-1,0-1 1,0 0-1,-1 0 0,1-1 1,-2 0-1,1-1 1,0 0-1,-1 0 1,0-1-1,0 0 1,-1 0-1,1-1 1,-1 0-1,0-1 1,-10 2-1,19-4-210,1 0 0,-1 0-1,1 0 1,-1 0 0,1 0-1,-1 0 1,1-1 0,0 1-1,-1 0 1,1 0 0,-1 0 0,1 0-1,-1-1 1,1 1 0,0 0-1,-1 0 1,1-1 0,0 1-1,-1 0 1,1 0 0,0-1-1,-1 1 1,1 0 0,0-1-1,0 1 1,-1-1 0,1 1-1,0 0 1,0-1 0,0 1-1,0-1 1,-1 1 0,1-1 0,0 1-1,0 0 1,0-1 0,0 0-1,6-24-3901,18-19-6104,-2 17 266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0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12588,'0'0'6267,"-2"10"-3032,-20 85 1256,-7 8-3392,-22 92-1991,49-183 932,-3 10 527,0 1 0,-1 40-1,21-75 619,-4-4-1038,0-1-1,-1 0 1,-1-1-1,0 0 1,7-24-1,25-100-109,-35 121 14,3-21-42,-7 31-15,0-1 0,1 0 0,0 0 0,1 1 0,0 0 1,10-18-1,-13 28-19,-1 0 0,1 0 1,0 0-1,0 0 0,0 0 0,-1 0 1,1 0-1,0 0 0,0 1 1,0-1-1,1 0 0,-1 0 1,0 1-1,0-1 0,0 1 0,0-1 1,1 1-1,-1 0 0,0-1 1,0 1-1,1 0 0,-1 0 1,0 0-1,1 0 0,-1 0 1,0 0-1,0 0 0,1 0 0,-1 1 1,0-1-1,1 0 0,-1 1 1,0-1-1,0 1 0,0-1 1,0 1-1,0 0 0,1 0 0,-1-1 1,1 2-1,0 0-3,1 1 0,-1-1 0,0 0 0,0 1-1,0-1 1,0 1 0,0 0 0,0-1 0,-1 1 0,1 0 0,-1 0-1,0 0 1,0 0 0,0 0 0,1 4 0,-2-2 62,0 1 0,-1-1 0,1 1 0,-1-1 0,0 1 0,0-1 0,-1 0-1,0 0 1,0 0 0,0 0 0,0 0 0,-1 0 0,0 0 0,0-1 0,0 1 0,0-1 0,-1 0 0,0 0 0,0 0 0,0-1 0,-9 7 0,5-4 32,0-1-1,0 0 1,-1-1 0,1 0 0,-1 0 0,0-1 0,0 0 0,-1 0 0,1-1 0,-1-1 0,-18 2-1,28-3-211,-1 0-1,1 0 0,0 0 1,-1 0-1,1-1 0,0 1 1,-1 0-1,1 0 0,0 0 1,-1 0-1,1-1 0,0 1 1,-1 0-1,1 0 0,0-1 1,-1 1-1,1 0 0,0-1 1,0 1-1,-1 0 0,1-1 1,0 1-1,0 0 0,0-1 1,0 1-1,0 0 0,-1-1 1,1 1-1,0-1 0,0 1 1,0 0-1,0-1 0,0 1 1,0 0-1,0-1 0,0 1 1,0-1-1,0 1 0,1 0 1,-1-1-1,0 1 0,0-1 1,0 1-1,0 0 0,0-1 1,1 1-1,-1 0 0,0-1 1,0 1-1,1 0 0,-1 0 1,0-1-1,0 1 0,1 0 1,-1 0-1,0-1 0,1 1 1,0 0-1,15-12-5939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1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32 109 12524,'0'0'12833,"12"4"-11253,-11-3-1569,4 1 120,0 1 0,0-1 1,1 0-1,-1 0 0,1-1 1,0 0-1,-1 0 0,1 0 1,0 0-1,0-1 0,0 0 1,-1 0-1,1-1 1,0 0-1,0 0 0,-1 0 1,1 0-1,-1-1 0,1 0 1,-1 0-1,0-1 0,1 0 1,-1 0-1,7-5 0,-8 4-97,1-1 1,-1 0-1,0 0 0,0 0 0,0-1 1,-1 1-1,0-1 0,3-6 0,-6 11-28,1 0-1,0-1 0,-1 1 0,1 0 1,-1 0-1,0-1 0,1 1 0,-1 0 1,0 0-1,0-1 0,1 1 0,-1 0 1,0-1-1,-1 1 0,1 0 0,0-1 1,0 1-1,0 0 0,-1-1 0,1 1 1,-1 0-1,1 0 0,-1 0 0,1-1 1,-1 1-1,0 0 0,0 0 0,1 0 1,-1 0-1,0 0 0,0 0 0,0 0 1,0 0-1,0 1 0,0-1 0,0 0 1,-1 1-1,1-1 0,0 0 1,0 1-1,0-1 0,-1 1 0,1 0 1,-2-1-1,-4 0 41,0 1 0,0-1 0,1 1 0,-1 1 1,0-1-1,1 1 0,-1 0 0,0 0 0,1 1 0,0 0 1,-1 0-1,1 1 0,0 0 0,0 0 0,0 0 0,0 1 1,1 0-1,0 0 0,-1 0 0,1 0 0,-6 8 0,4-5 19,1 1 0,0-1 1,1 1-1,0-1 0,0 2 0,0-1 0,1 0 0,0 1 0,1 0 0,0 0 0,0 0 0,1 0 0,1 1 0,-2 16 0,3-24-173,0 0 0,1 0 0,0 0 0,-1 0 1,1 0-1,0 0 0,0 0 0,0-1 0,0 1 0,0 0 0,0 0 0,1-1 0,-1 1 0,1-1 0,-1 1 1,1-1-1,-1 0 0,1 0 0,0 1 0,-1-1 0,1 0 0,0 0 0,0-1 0,0 1 0,0 0 1,0-1-1,0 1 0,0-1 0,0 0 0,0 1 0,0-1 0,3 0 0,12 1-2362,-1 0 0,32-3 0,-39 1 1296,28-2-8237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4:53.16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0,'7'0,"22"0,39 0,35 0,7 0,-11 0,-19 0,-19 0,-17 0,-11 0,-12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2:12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401 0 23574,'0'0'192,"-73"32"193,36 1 320,-4 5-193,0 5-448,-4 3-32,7 1-32,3-2-384,5-6 31,5-4-63,7-12-417,7-12-544,5-11-737,6-9-577,0-21-4676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1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18193,'0'0'10122,"-9"10"-10031,-5 6-97,1 1 1,1 0 0,1 0-1,-11 22 1,16-26 127,-1 0 0,2 0 1,0 0-1,1 1 0,0 0 0,1 0 0,0 0 0,0 17 1,2-30-108,1 0 1,0-1 0,0 1 0,0 0 0,1 0 0,-1-1 0,0 1 0,0 0 0,0-1 0,0 1 0,1 0 0,-1 0-1,0-1 1,1 1 0,-1-1 0,1 1 0,-1 0 0,0-1 0,1 1 0,-1-1 0,1 1 0,0-1 0,-1 1-1,1-1 1,-1 1 0,1-1 0,0 0 0,-1 1 0,1-1 0,0 0 0,27-1 181,23-21-199,-38 14-423,0-1 0,-1-1 0,0 0 0,14-16 0,3-16-4469,-27 38 3509,0 0 1,0-1-1,-1 1 1,0 0-1,0-1 1,0 1-1,0 0 1,0-8-1,-1 9-4209</inkml:trace>
  <inkml:trace contextRef="#ctx0" brushRef="#br0" timeOffset="1">170 130 6022,'0'0'5765,"-31"49"-5573,24-37-4676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2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68 8776,'0'0'10458,"4"-9"-6844,24-50 2200,-26 78-3165,-7 18-1193,-29 47-1938,22-58 150,2 0 0,-9 30-1,19-48-469,0-8 630,0 0 1,0 1 0,0-1 0,0 0-1,0 0 1,0 0 0,0 0-1,0 1 1,0-1 0,0 0 0,0 0-1,0 0 1,0 0 0,0 1-1,0-1 1,0 0 0,0 0 0,1 0-1,-1 0 1,0 0 0,0 1-1,0-1 1,0 0 0,0 0 0,0 0-1,1 0 1,-1 0 0,0 0-1,0 0 1,0 0 0,0 0 0,1 0-1,-1 0 1,0 1 0,0-1-1,0 0 1,0 0 0,1 0 0,-1 0-1,0 0 1,0 0 0,0-1-1,0 1 1,1 0 0,-1 0 0,0 0-1,0 0 1,0 0 0,0 0-1,1 0 1,-1 0 0,0 0 0,0 0-1,0 0 1,0-1 0,0 1-1,1 0 1,-1 0 0,0 0 0,0 0-1,0 0 1,0 0 0,0-1-1,0 1 1,0 0 0,10-13-9849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2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22838,'0'0'8007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3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110 137 14350,'4'-12'2850,"0"-6"-1810,-1 1 1131,1 0-1,1 0 1,1 0 0,9-21 0,-15 73-964,-5 6-1045,-3 0 1,-1-1-1,-3 0 1,-1 0 0,-26 55-1,8-18 261,-2 16-1,41-97-287,4-10-51,5-19-11,19-49 0,5-12-16,-41 95-59,0-1 1,0 0-1,0 1 0,0-1 1,0 1-1,0-1 1,1 0-1,-1 1 1,0-1-1,0 0 0,0 1 1,0-1-1,1 0 1,-1 1-1,0-1 1,0 0-1,1 1 0,-1-1 1,0 0-1,1 0 1,-1 1-1,0-1 1,1 0-1,-1 0 0,0 0 1,1 1-1,-1-1 1,0 0-1,1 0 1,-1 0-1,1 0 0,-1 0 1,0 0-1,1 0 1,-1 0-1,0 0 1,1 0-1,-1 0 0,1 0 1,-1 0-1,0 0 1,1 0-1,-1 0 1,1 0-1,-1-1 0,0 1 1,1 0-1,-1 0 1,0 0-1,1-1 0,-1 1 1,0 0-1,1 0 1,-1-1-1,0 1 1,0 0-1,1-1 0,-1 1 1,0 0-1,0-1 1,0 1-1,0 0 1,1-1-1,-1 0 0,10 46-152,-7-30 128,-3-13 33,0 0 1,0 0-1,1 0 0,-1 0 1,1 0-1,0 0 0,-1 0 1,1 0-1,0 0 0,0-1 1,0 1-1,0 0 1,1-1-1,-1 1 0,0-1 1,1 1-1,-1-1 0,1 1 1,-1-1-1,1 0 0,0 0 1,-1 0-1,1 0 0,0 0 1,0 0-1,0-1 1,0 1-1,0 0 0,0-1 1,0 0-1,0 1 0,0-1 1,0 0-1,3 0 0,-1-1 9,0-1 0,0 1-1,0-1 1,0 0-1,0 0 1,-1 0 0,1-1-1,-1 1 1,1-1-1,-1 0 1,0 0 0,0 0-1,0 0 1,-1 0-1,4-6 1,12-18-16,-2-2 0,24-54 0,-58 161 0,11-52 0,1 0 0,0 0 0,2 1 0,0 27 0,4-53 0,0-1 0,0 1 0,0-1 0,0 0 0,0 1 0,0-1 0,0 1 0,0-1 0,0 1 0,0-1 0,0 0 0,0 1 0,1-1 0,-1 0 0,0 1 0,0-1 0,0 0 0,1 1 0,-1-1 0,0 0 0,0 1 0,1-1 0,-1 0 0,0 1 0,1-1 0,-1 0 0,0 0 0,1 0 0,-1 1 0,1-1 0,-1 0 0,0 0 0,1 0 0,-1 0 0,0 0 0,1 0 0,-1 0 0,1 0 0,-1 0 0,1 0 0,-1 0 0,0 0 0,1 0 0,-1 0 0,1 0 0,-1 0 0,0 0 0,1 0 0,-1 0 0,0-1 0,1 1 0,-1 0 0,1 0 0,-1 0 0,0-1 0,0 1 0,1-1 0,21-15 0,1-19-1835,-1-26-5571,-11 17-970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3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17873,'0'0'4933,"-12"62"-4581,20-46-256,5-2-544,5 1-2051,4-1-1665,-1-3-2626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3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1 13869,'0'0'14510,"-11"8"-14265,-12 10 470,1 1-1,-19 23 1,35-37-582,1 2 0,-1-1 1,1 1-1,1-1 0,-1 1 0,1 1 1,0-1-1,1 0 0,0 1 1,0 0-1,1 0 0,-1 0 0,2 0 1,-2 9-1,4-16-132,-1 0-1,0 0 1,1 0-1,-1 1 1,1-1-1,-1 0 1,1 0-1,0 0 1,-1 0 0,1 0-1,0 0 1,0 0-1,0 0 1,0-1-1,0 1 1,0 0-1,0 0 1,0-1-1,0 1 1,0-1 0,0 1-1,0-1 1,1 1-1,-1-1 1,0 0-1,0 1 1,0-1-1,1 0 1,-1 0 0,0 0-1,0 0 1,1 0-1,1 0 1,48-3-91,-50 3 86,10-2-360,-1 0-1,1-1 0,-1 0 0,0 0 1,14-7-1,23-17-4894,-9-1-2433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5 18417,'0'0'8312,"-9"-2"-7217,1 1-948,-1 0 0,1 1 1,-1 0-1,1 0 0,0 1 1,-1 0-1,1 1 0,0-1 1,0 2-1,-1-1 0,2 1 1,-1 0-1,0 1 0,-14 8 1,14-7-119,-2 1 44,1-1 0,-1 1 0,1 0 0,0 1 0,1 0 0,0 1 0,0-1 0,0 2 0,1-1 0,-7 12 1,14-20-77,-1 0 0,1 0 1,0 1-1,0-1 0,0 0 1,0 0-1,0 1 1,0-1-1,0 0 0,0 0 1,0 1-1,0-1 0,0 0 1,0 1-1,0-1 1,0 0-1,0 0 0,0 1 1,0-1-1,0 0 1,0 1-1,0-1 0,0 0 1,0 0-1,0 1 0,1-1 1,-1 0-1,0 0 1,0 1-1,0-1 0,0 0 1,1 0-1,-1 0 0,0 1 1,0-1-1,1 0 1,-1 0-1,0 0 0,0 0 1,1 0-1,-1 1 1,0-1-1,1 0 0,19 1-14,21-8 23,-41 7-8,102-18-84,-95 17 65,0 1-1,-1 0 0,1 0 1,0 0-1,0 0 0,-1 1 1,1 0-1,0 1 0,-1-1 0,0 1 1,1 1-1,-1-1 0,7 5 1,-11-6 26,0 0 0,0 1 0,0-1 0,-1 1 0,1-1 0,-1 1 1,1 0-1,-1 0 0,1-1 0,-1 1 0,0 0 0,0 0 0,0 1 0,0-1 1,0 0-1,0 0 0,-1 0 0,1 1 0,-1-1 0,1 0 0,-1 0 0,0 1 1,0-1-1,0 0 0,0 1 0,-1-1 0,1 0 0,0 1 0,-1-1 0,0 0 1,1 0-1,-1 0 0,0 0 0,0 0 0,0 0 0,-3 4 0,0-1 159,0 1-1,0-1 0,-1 0 0,0 0 1,0 0-1,0 0 0,-1-1 1,1 0-1,-1 0 0,-12 5 1,12-6-125,1-1 0,-1 0 1,0 0-1,0 0 0,0-1 0,0 0 1,0 0-1,-1-1 0,1 0 1,-12-1-1,18 1-42,-1 0 0,1 0-1,0 0 1,-1-1 0,1 1 0,0 0 0,0 0 0,0-1-1,-1 1 1,1 0 0,0 0 0,0-1 0,0 1 0,-1 0-1,1-1 1,0 1 0,0 0 0,0-1 0,0 1 0,0 0-1,0-1 1,0 1 0,0 0 0,0-1 0,0 1 0,0 0-1,0-1 1,0 1 0,0 0 0,0-1 0,0 1 0,0 0-1,0-1 1,0 1 0,1 0 0,-1-1 0,0 1 0,0 0-1,1-1 1,7-12-452,1 6-95,1 1-1,1 0 1,-1 1 0,1 0-1,0 0 1,0 1-1,14-3 1,-12 3-101,0 0 1,-1 0-1,1-1 0,-1-1 1,0 0-1,10-8 0,8-17 281,-12 11 1223,-18 20-779,0 0 1,0 1-1,0-1 1,0 0-1,1 0 1,-1 0 0,0 0-1,0 0 1,0 1-1,0-1 1,0 0-1,0 0 1,0 0-1,0 0 1,0 0 0,0 1-1,1-1 1,-1 0-1,0 0 1,0 0-1,0 0 1,0 0 0,0 0-1,1 0 1,-1 0-1,0 0 1,0 0-1,0 1 1,0-1-1,0 0 1,1 0 0,-1 0-1,0 0 1,0 0-1,0 0 1,0 0-1,1 0 1,-1 0-1,0 0 1,0 0 0,0 0-1,0-1 1,1 1-1,-1 0 1,0 0-1,0 0 1,0 0-1,0 0 1,0 0 0,1 0-1,-1 0 1,0 0-1,0-1 1,0 1-1,0 0 1,0 0-1,0 0 1,0 0 0,0 0-1,1 0 1,-1-1-1,0 1 1,0 0-1,0 0 1,0 0 0,0 0-1,0-1 1,0 1-1,0 0 1,0 7 139,-1-2-30,1 1-1,0-1 1,1 0 0,-1 1-1,1-1 1,0 0 0,3 9 0,-3-12-159,0-1 1,0 1 0,0-1 0,0 0 0,0 0 0,0 0 0,1 1 0,-1-1 0,0 0 0,1-1 0,-1 1-1,1 0 1,-1 0 0,1-1 0,-1 1 0,1 0 0,0-1 0,-1 0 0,1 1 0,-1-1 0,1 0-1,0 0 1,-1 0 0,1 0 0,0 0 0,-1 0 0,1 0 0,0-1 0,1 0 0,4-1 12,0 0 1,0 0 0,0-1 0,0 0-1,-1-1 1,1 1 0,-1-1 0,0 0-1,9-8 1,-11 8-39,0 0-1,1 0 1,0 0-1,0 1 1,0 0-1,0 0 1,1 0-1,-1 1 0,1-1 1,0 1-1,-1 1 1,1-1-1,0 1 1,0 0-1,10 0 1,-16 1 4,1 1 1,0-1 0,-1 0 0,1 1 0,0-1-1,-1 0 1,1 1 0,-1-1 0,1 1-1,0-1 1,-1 1 0,1-1 0,-1 1-1,1 0 1,-1-1 0,0 1 0,1 0-1,-1-1 1,0 1 0,1 0 0,-1-1-1,0 1 1,0 0 0,0 0 0,1-1-1,-1 1 1,0 0 0,0 0 0,0 0-1,-1 31 102,1-16 124,7-22 269,19-29-2535,-5 13-2083,1-1-4455,-7 6-667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4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6566,'0'0'20243,"51"24"-25816,-27-16 1025,-2-5-3075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5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201 228 13357,'0'0'6614,"-6"8"-4794,-1 0-1297,2 1 0,-1-1 0,1 1-1,0 0 1,1 1 0,0-1 0,1 1-1,0 0 1,0 0 0,1 0 0,0 0-1,0 14 1,14 84-37,-8-78-433,0-1 0,-2 1 1,-1 30-1,-1-52 87,-1 0 1,0-1-1,0 1 0,-1-1 1,0 1-1,0-1 1,-1 1-1,0-1 0,0 0 1,-1-1-1,0 1 1,0 0-1,-1-1 0,1 0 1,-1 0-1,-8 7 1,15-16-126,0 1 1,0-1 0,0 0-1,0 1 1,-1-1-1,1 0 1,-1 0 0,0 0-1,0 0 1,0 0 0,0-1-1,-1 1 1,1 0 0,-1 0-1,1-1 1,-1 1-1,0 0 1,-1 0 0,1-1-1,-1 1 1,1 0 0,-1 0-1,0 0 1,0 0-1,0-1 1,-1 1 0,1 1-1,-1-1 1,1 0 0,-1 0-1,0 1 1,0-1 0,0 1-1,0-1 1,-1 1-1,1 0 1,-1 0 0,0 0-1,1 0 1,-1 0 0,0 1-1,0-1 1,0 1 0,0 0-1,0 0 1,0 0-1,0 0 1,0 1 0,-1-1-1,1 1 1,0 0 0,0-1-1,-1 2 1,1-1 0,0 0-1,0 1 1,-1-1-1,1 1 1,0 0 0,0 0-1,0 0 1,0 1 0,0-1-1,0 1 1,0-1 0,1 1-1,-1 0 1,0 0-1,-3 4 1,128-145-16,36-45 0,-142 163 0,16-18 0,-3-1 0,0-1 0,-3-2 0,32-71 0,-57 113 0,0 0 0,0 0 0,-1-1 0,1 1 0,-1 0 0,1 0 0,-1-1 0,0 1 0,1 0 0,-1 0 0,0-1 0,0 1 0,0 0 0,0-1 0,0 1 0,0 0 0,0-1 0,-1 1 0,1 0 0,0 0 0,-1-1 0,0-1 0,0 3 0,0 0 0,0 0 0,0-1 0,0 1 0,0 0 0,0 0 0,0 0 0,0 0 0,0 1 0,0-1 0,0 0 0,0 0 0,0 1 0,0-1 0,0 0 0,0 1 0,0-1 0,0 1 0,0-1 0,1 1 0,-2 0 0,-49 40 0,39-29 0,1 0 0,0 0 0,1 1 0,1 0 0,0 1 0,1 0 0,0 1 0,1 0 0,1 0 0,0 0 0,1 1 0,1-1 0,0 1 0,1 0 0,1 1 0,0 17 0,2-32 0,0 1 0,0-1 0,0 0 0,0 0 0,1 1 0,-1-1 0,1 0 0,-1 0 0,1 1 0,0-1 0,0 0 0,0 0 0,0 0 0,1 0 0,-1 0 0,0-1 0,1 1 0,-1 0 0,1-1 0,3 3 0,-2-1 0,1-2 0,-1 1 0,1 0 0,0-1 0,0 1 0,-1-1 0,1 0 0,0 0 0,0-1 0,0 1 0,5-1 0,1 0 0,-1 0 0,1-1 0,0 0 0,-1-1 0,1 0 0,-1-1 0,0 1 0,1-2 0,11-5 0,-10 2 0,-1 0 0,0-1 0,0 0 0,-1 0 0,0-1 0,0 0 0,8-12 0,-13 16 0,-1 1 0,0 0 0,0-1 0,-1 1 0,1-1 0,-1 0 0,0 0 0,0 0 0,-1 0 0,1 0 0,-1 0 0,0-1 0,-1 1 0,1 0 0,-1-1 0,0 1 0,-1 0 0,1-1 0,-2-6 0,1 11 0,1 0 0,-1 0 0,0 0 0,1 1 0,-1-1 0,0 0 0,0 1 0,1-1 0,-1 1 0,0-1 0,0 0 0,0 1 0,0 0 0,0-1 0,1 1 0,-1 0 0,0-1 0,0 1 0,0 0 0,0 0 0,0 0 0,0 0 0,0 0 0,0 0 0,0 0 0,0 0 0,0 0 0,0 0 0,0 1 0,0-1 0,0 0 0,0 1 0,0-1 0,0 1 0,-1 0 0,-32 18 0,28-13 4,0 1 0,1 0 1,0 0-1,0 1 0,0-1 0,1 1 0,0 0 0,1 0 1,0 1-1,0-1 0,1 1 0,0-1 0,0 1 1,0 12-1,1-17-13,1 0 0,0-1 1,1 1-1,-1 0 0,1 0 0,-1-1 1,1 1-1,0-1 0,0 1 1,1-1-1,-1 1 0,1-1 0,0 1 1,0-1-1,0 0 0,0 0 1,0 0-1,1 0 0,-1-1 1,1 1-1,0-1 0,0 1 0,0-1 1,0 0-1,0 0 0,0 0 1,0-1-1,1 1 0,-1-1 0,1 1 1,-1-1-1,1-1 0,0 1 1,-1 0-1,8 0 0,33 0-3186,-15-7-3571,11-16-10760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6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3 14862,'-3'-2'9983,"3"2"-9813,-9 13 2460,-6 18-1709,15-29-830,-5 8 69,1 0 0,1 1-1,-1-1 1,2 1-1,-1-1 1,2 1-1,-1 0 1,2 0 0,-1 0-1,3 16 1,-2-27-148,1 1-1,-1 0 1,1 0 0,-1-1-1,1 1 1,0 0 0,0-1 0,-1 1-1,1-1 1,0 1 0,0-1 0,-1 1-1,1-1 1,0 0 0,0 1-1,0-1 1,0 0 0,0 0 0,0 1-1,0-1 1,0 0 0,0 0 0,-1 0-1,1 0 1,0 0 0,0-1-1,0 1 1,0 0 0,0 0 0,1-1-1,28-7 539,-10-3-343,0-1 1,-1 0-1,-1-1 1,22-21-1,26-18 181,-65 51-389,-1 0-1,1 0 1,0 1 0,0-1-1,0 0 1,0 1 0,0-1 0,0 1-1,0-1 1,0 1 0,0 0-1,0-1 1,0 1 0,0 0-1,0 0 1,0-1 0,0 1 0,0 0-1,1 0 1,-1 0 0,0 1-1,0-1 1,0 0 0,0 0-1,1 1 1,-1 0-4,0 0-1,0 0 1,0 0 0,-1 0-1,1 0 1,0 0-1,-1 1 1,1-1 0,-1 0-1,1 0 1,-1 1 0,0-1-1,1 0 1,-1 0-1,0 1 1,0-1 0,0 3-1,-1 11-107,0-1 1,-7 30-1,6-33 5,0-3 79,-1 27-4,3-35 34,0 1 1,0-1 0,0 1 0,0 0-1,0-1 1,1 1 0,-1-1-1,0 1 1,0-1 0,1 1 0,-1-1-1,0 1 1,1-1 0,-1 1-1,1-1 1,-1 1 0,1-1 0,-1 0-1,1 1 1,-1-1 0,1 0-1,-1 1 1,1-1 0,-1 0 0,1 0-1,-1 1 1,1-1 0,0 0-1,-1 0 1,1 0 0,-1 0 0,1 0-1,0 0 1,-1 0 0,1 0-1,-1 0 1,1 0 0,0 0 0,-1 0-1,1 0 1,-1-1 0,1 1-1,-1 0 1,1 0 0,-1-1 0,1 1-1,-1 0 1,2-1 0,6-3 15,-1-1 0,1 0 0,-1 0 0,0 0 0,0-1 0,0 0 0,-1-1 0,0 1 0,9-13-1,0-2 72,-1-1 0,13-26-1,-27 48-87,0 0 0,0 0 0,0 0 0,0 0 0,0 0 0,0 0-1,0 0 1,0 0 0,0 0 0,0 0 0,0 0 0,0 0 0,1 0 0,-1 0-1,0 0 1,0 0 0,0 0 0,0 0 0,0 0 0,0 0 0,0 0 0,-4 14-22,0 0 4,1 0 0,0 0 0,0 0 0,2 0 0,-1 0 1,2 19-1,1-33 19,-1 1 0,1 0 0,0 0 0,-1-1 0,1 1 0,0 0 0,0-1 0,-1 1 0,1 0 1,0-1-1,0 1 0,0-1 0,0 1 0,0-1 0,0 0 0,0 0 0,0 1 0,0-1 0,0 0 0,0 0 0,0 0 1,0 0-1,0 0 0,0 0 0,0 0 0,0 0 0,0 0 0,0 0 0,-1-1 0,1 1 0,1-1 0,33-10 50,-18-1-44,-1 0 0,1-1-1,-2 0 1,20-24 0,15-12-3,-50 49-9,1 0 1,-1 0 0,0 0 0,0 0 0,0 0 0,1 0 0,-1 0 0,0 0-1,0 0 1,0 0 0,1 0 0,-1 0 0,0 0 0,0 0 0,0 1 0,1-1 0,-1 0-1,0 0 1,0 0 0,0 0 0,1 0 0,-1 0 0,0 0 0,0 1 0,0-1 0,0 0-1,0 0 1,1 0 0,-1 0 0,0 1 0,0-1 0,0 0 0,0 0 0,0 0-1,0 0 1,0 1 0,0-1 0,0 0 0,0 0 0,0 1 0,0-1 0,0 0 0,0 0-1,0 0 1,0 1 0,0-1 0,0 0 0,0 0 0,0 0 0,0 1 0,0-1 0,0 0-1,0 0 1,0 0 0,0 1 0,-1-1 0,1 13 4,-10 18 44,8-25-34,-1 0 0,1 0-1,1 1 1,-1-1 0,1 0 0,0 1 0,0 10-1,2-17-4,-1 0-1,0 1 1,1-1-1,-1 1 1,0-1-1,1 1 0,-1-1 1,1 0-1,-1 1 1,1-1-1,-1 0 1,1 0-1,-1 1 1,1-1-1,-1 0 0,1 0 1,-1 0-1,1 1 1,0-1-1,-1 0 1,1 0-1,-1 0 0,1 0 1,-1 0-1,1 0 1,0 0-1,-1 0 1,1-1-1,0 1 1,21-4 112,-7-2-105,-1 0-1,0-1 1,20-13-1,-26 14-65,1 1 1,0-1-1,0 1 0,0 1 1,1 0-1,0 0 0,0 1 1,0 0-1,0 1 0,18-2 1,-27 4 47,0 1-1,0 0 1,-1 0 0,1-1 0,0 1 0,-1 0-1,1 0 1,0 0 0,-1 0 0,1 0 0,-1 0-1,1 0 1,-1 0 0,0 0 0,1 0 0,-1 0-1,0 1 1,0-1 0,0 0 0,0 0 0,0 0 0,0 0-1,0 0 1,0 0 0,0 0 0,0 1 0,-1-1-1,0 2 1,-5 36 80,6-39-75,-1 2 10,1 0-1,-1 0 1,1 0-1,0 1 1,0-1-1,0 0 0,0 0 1,0 0-1,0 0 1,0 0-1,1 0 1,0 4-1,0-6 1,-1 1 0,0-1 0,1 1 0,-1-1 0,1 1 0,-1-1 0,0 1 0,1-1 0,0 1 0,-1-1 0,1 1 0,-1-1 0,1 0 0,-1 1 0,1-1 0,0 0 0,-1 0-1,1 0 1,0 1 0,-1-1 0,1 0 0,0 0 0,-1 0 0,1 0 0,1 0 0,3-1 28,0 0 0,0 0 1,-1-1-1,1 0 0,0 0 0,-1 0 1,1 0-1,7-6 0,20-13-37,-23 13 0,0 1 0,1 1 0,0 0 0,0 0 0,0 1 0,1 0 0,0 0 0,0 2 0,0-1 0,21-3 0,-32 7 0,1 1 0,-1-1 0,0 0 0,1 0 0,-1 1 0,0-1 0,1 0 0,-1 0 0,0 1 0,0-1 0,1 0 0,-1 1 0,0-1 0,0 0 0,1 1 0,-1-1 0,0 0 0,0 1 0,0-1 0,0 1 0,0-1 0,0 0 0,1 1 0,-1-1 0,0 1 0,0-1 0,0 0 0,0 1 0,-1-1 0,1 1 0,0 0 0,0-1 0,0 1 0,0 0 0,0-1 0,0 1 0,0 0 0,0 0 0,0-1 0,0 1 0,0 0 0,0-1 0,1 1 0,-1 0 0,0-1 0,0 1 0,1 0 0,-1-1 0,0 1 0,1-1 0,-1 1 0,1-1 0,-1 1 0,1 0 0,-1-1 0,1 0 0,-1 1 0,1-1 0,-1 1 0,1-1 0,-1 0 0,1 1 0,0-1 0,-1 0 0,1 1 0,0-1 0,-1 0 0,1 0 0,1 0 0,29-9 0,4 0 0,-35 9 0,1 0 0,0 0 0,0 0 0,0 0 0,0 1 0,0-1 0,-1 0 0,1 0 0,0 1 0,0-1 0,-1 1 0,1-1 0,0 1 0,-1-1 0,1 1 0,0-1 0,-1 1 0,1 0 0,-1-1 0,1 1 0,-1 0 0,1 0 0,-1-1 0,1 1 0,-1 0 0,0 0 0,1 0 0,-1-1 0,0 1 0,0 0 0,0 0 0,0 0 0,1 0 0,-1-1 0,0 1 0,-1 1 0,1 11-1069,3 14-5047,-3-27 5950,1 1 1,-1-1-1,0 1 1,1-1-1,-1 1 0,0-1 1,1 1-1,-1-1 0,1 0 1,-1 1-1,1-1 0,-1 0 1,1 1-1,-1-1 1,1 0-1,0 0 0,-1 1 1,1-1-1,-1 0 0,1 0 1,0 0-1,-1 0 0,1 0 1,-1 0-1,1 0 1,0 0-1,-1 0 0,1 0 1,0 0-1,-1 0 0,1 0 1,-1 0-1,1-1 1,-1 1-1,1 0 0,0 0 1,-1-1-1,1 1 0,-1 0 1,1-1-1,15-10-7254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2:12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16047,'0'0'5253,"33"65"-4516,-5-44-193,10-2-127,9 3-257,11-5-64,-1-2-1281,2-1-2787,-14-5-7559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7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66 12716,'3'-9'3059,"1"-3"-1759,5-10 150,5-1 4416,-28 56-1359,3-7-3681,7-17-427,-4 3-119,2 0 0,0 1 0,0 0 0,1 0 1,1 0-1,0 1 0,1-1 0,-2 27 0,4-39-283,2-1 0,-1 1-1,0 0 1,0-1 0,0 1-1,0 0 1,0-1 0,0 1 0,1 0-1,-1-1 1,0 1 0,1-1-1,-1 1 1,0 0 0,1-1 0,-1 1-1,1-1 1,-1 1 0,1-1-1,-1 0 1,1 1 0,-1-1 0,1 1-1,-1-1 1,1 0 0,0 1-1,-1-1 1,2 1 0,25 1-488,36-16-900,-51 11 1041,-7 1 327,0 1 1,1 0-1,-1 1 0,0-1 1,0 1-1,0 0 1,1 0-1,-1 1 1,0-1-1,8 3 0,-12-3 49,0 1-1,0-1 0,0 1 0,0-1 0,0 1 0,0-1 0,-1 1 0,1-1 0,0 1 0,0 0 0,-1-1 0,1 1 0,0 0 0,-1 0 0,1 0 0,-1 0 0,1-1 0,-1 1 0,1 0 0,-1 0 0,0 0 0,1 1 0,-1 1 21,0-1 0,0 1 0,0-1 0,-1 0 0,1 1 0,-1-1 0,1 0 0,-1 0 0,0 1 0,0-1 0,0 0 0,0 0 0,-2 4 0,0-2 16,1 1-1,-1 0 1,0-1 0,-1 1-1,1-1 1,-1 0 0,0 0-1,0-1 1,0 1-1,0-1 1,-1 0 0,1 0-1,-1 0 1,0-1-1,0 1 1,0-1 0,0 0-1,0-1 1,-1 1 0,1-1-1,0 0 1,-1 0-1,-10-1 1,16 0-216,-1 0-1,0-1 1,1 1 0,-1 0-1,0-1 1,1 1 0,-1-1 0,1 1-1,-1-1 1,0 1 0,1-1-1,-1 0 1,1 1 0,0-1-1,-1 0 1,1 1 0,0-1 0,-1 0-1,1 1 1,0-1 0,0 0-1,-1 0 1,1 1 0,0-1-1,0 0 1,0 0 0,0 0 0,0 1-1,0-1 1,0 0 0,0 0-1,0 1 1,1-2 0,9-26-8400,2 15 1374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7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66 147 8648,'0'0'17216,"7"-9"-14146,20-29-1009,-27 38-2042,1-1-1,-1 1 1,1 0 0,-1-1 0,0 1 0,1 0 0,-1-1 0,0 1 0,1-1-1,-1 1 1,0-1 0,0 1 0,1 0 0,-1-1 0,0 1 0,0-1 0,0 1-1,1-1 1,-1 1 0,0-1 0,0 1 0,0-1 0,0 1 0,0-1 0,0 0-1,0 1 1,0-1 0,0 1 0,-1-1 0,1 1 0,0-1 0,0 1 0,0-1 0,-1 1-1,1 0 1,0-1 0,0 1 0,-1-1 0,1 1 0,0-1 0,-1 1 0,1 0-1,-1-1 1,1 1 0,0 0 0,-1-1 0,1 1 0,-1 0 0,1 0 0,-1-1-1,1 1 1,-1 0 0,1 0 0,-1 0 0,1 0 0,-1 0 0,1 0 0,-1 0-1,1 0 1,-1 0 0,1 0 0,-1 0 0,1 0 0,-1 0 0,1 0 0,-1 0 0,1 0-1,-1 1 1,-32 6 451,27-3-470,0 0 0,0 0 0,1 0 0,0 1 0,-7 7 0,11-11 0,-1 1 0,1-1 0,0 1 0,0-1 0,0 1 0,0-1 0,0 1 0,0-1 0,0 1 0,0 0 0,0 0 0,1-1 0,-1 1 0,1 0 0,-1 0 0,1 0 0,0 0 0,0 0 0,0 0 0,0-1 0,0 1 0,0 0 0,0 0 0,1 3 0,1-4 0,-1 1 0,0-1 0,0 0 0,1 0 0,-1-1 0,0 1 0,1 0 0,-1 0 0,1-1 0,-1 1 0,1-1 0,0 1 0,-1-1 0,1 1 0,-1-1 0,1 0 0,0 0 0,1 0 0,38 0 0,-30 0 0,21-2 0,58-11 0,-3 1 0,-89 11 0,1 1 0,-1-1 0,0 1 0,0-1 0,1 0 0,-1 1 0,0-1 0,1 0 0,-1 0 0,1-1 0,-1 1 0,1 0 0,-1 0 0,1-1 0,0 1 0,0 0 0,0-1 0,0 0 0,0 1 0,0-1 0,0 1 0,0-1 0,1 0 0,-1 0 0,0 1 0,1-3 0,-2-1 0,1 0 0,0 0 0,0 1 0,0-1 0,1 0 0,-1 0 0,1 0 0,0 0 0,1-6 0,0 10 0,0 0 0,0 0 0,-1-1 0,1 1 0,0 0 0,0 0 0,0 0 0,0 0 0,1 0 0,-1 0 0,0 0 0,0 1 0,0-1 0,1 0 0,-1 1 0,0-1 0,1 1 0,-1-1 0,0 1 0,1 0 0,-1-1 0,1 1 0,1 0 0,44-3 0,-34 2 0,15 0-22,92-8-2582,-40-3-4187,-14-3-11722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3:59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18161,'0'0'6022,"0"77"-5414,0-44-511,-2 3-65,1 0-96,1-1-545,-2-6 0,2-3-191,0-8-418,0-10-1088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0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18225,'0'0'10848,"-3"11"-10085,-8 21-527,2 2 0,2-1 0,1 1-1,1 0 1,0 35 0,5-68-233,0 0 1,0 0-1,0 0 1,1 0-1,-1 0 0,0 0 1,0 0-1,1 0 1,-1 0-1,0 0 0,1 0 1,-1 0-1,1 0 1,0 0-1,-1 0 0,1 0 1,0 0-1,-1 0 1,1-1-1,0 1 0,0 0 1,0-1-1,-1 1 1,1 0-1,1 0 0,1 0 4,0-1 0,-1 1 0,1 0 0,0-1 0,-1 1 0,1-1 0,0 0 0,-1 0 0,6-1 0,3 0-14,0-1 0,-1-1 0,1 0 0,12-5 0,-8 1-129,44-16-269,-54 22 395,-1 0 0,0 0 0,1 0 0,-1 1 0,0-1 0,1 1-1,-1 0 1,0 0 0,1 1 0,-1-1 0,8 3 0,-10-2 19,0 1 0,0-1 0,0 0 0,-1 1 0,1 0 0,-1-1 0,1 1 0,-1 0 0,1 0 0,-1 0 0,0 0 0,0 0-1,0 0 1,0 0 0,-1 0 0,1 1 0,0-1 0,-1 0 0,1 0 0,-1 1 0,0-1 0,0 0 0,0 0 0,0 1 0,0-1 0,-1 0 0,0 4 0,0 0 25,1 0-1,-2 0 1,1 0-1,0-1 1,-1 1 0,0 0-1,-1-1 1,1 0-1,-7 10 1,-1-5 39,0-2 1,-1 1-1,0-1 1,-1 0-1,1-1 0,-1-1 1,-1 0-1,1 0 1,-1-2-1,0 1 0,0-2 1,-1 1-1,1-2 1,-1 0-1,0 0 0,1-2 1,-1 0-1,0 0 1,-16-3-1,28 3-74,-1-1-1,1 1 1,-1-1-1,1 1 1,0-1 0,-1 0-1,1 0 1,0 0-1,0 0 1,0 0-1,0 0 1,0-1 0,0 1-1,0-1 1,0 0-1,0 1 1,1-1 0,-1 0-1,1 0 1,-1 0-1,1 0 1,0 0-1,0 0 1,0 0 0,0-1-1,0 1 1,0 0-1,1-1 1,-1 1 0,1 0-1,-1-1 1,1 1-1,0-3 1,1 4-113,0 0 0,-1 0 0,1 1 0,0-1 0,0 1 0,0-1-1,0 0 1,0 1 0,0 0 0,0-1 0,0 1 0,0 0 0,0-1 0,0 1 0,0 0 0,0 0 0,0 0 0,0 0 0,0 0 0,0 0-1,1 0 1,33 1-2958,-27-1 1805,49-1-9415,-25-2-2232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1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118 272 18353,'0'0'2680,"-9"5"-518,-1 2-1582,0 0-1,1 1 0,-1 0 1,2 0-1,-1 1 1,-11 15-1,16-19-489,1-1 0,0 1 1,0 0-1,0 0 0,0 0 1,1 0-1,-1 1 0,1-1 0,1 1 1,-1-1-1,1 1 0,0-1 0,0 1 1,0 0-1,1 0 0,0-1 1,0 1-1,2 10 0,-1-15-84,0 0 0,-1 0 0,1 0 0,0-1 0,0 1 0,0 0 0,-1 0 0,1-1 0,0 1 0,0 0 0,0-1 0,0 1 0,0-1-1,0 1 1,0-1 0,0 0 0,1 1 0,-1-1 0,0 0 0,0 0 0,0 0 0,0 0 0,0 0 0,0 0 0,1 0 0,-1 0 0,0 0 0,0-1 0,0 1 0,0 0 0,0-1 0,0 1 0,1-1 0,37-16 384,-28 7-305,0 0 0,0-1 0,-1 0 0,-1 0-1,0-1 1,0-1 0,-1 1 0,-1-1 0,0-1 0,0 1 0,7-27 0,-33 79-180,12-26 60,1 0-1,0 0 1,1 0-1,-4 15 1,8-26 40,1-1 0,-1 1 0,1-1 0,-1 1 0,1 0 0,0-1 0,-1 1 0,1 0 0,0-1 0,0 1 0,0 0 1,1-1-1,-1 1 0,0 0 0,0-1 0,1 1 0,-1-1 0,1 1 0,0-1 0,-1 1 0,1-1 0,0 1 0,0-1 0,0 1 0,0-1 0,0 0 0,0 0 0,0 0 0,3 2 0,-2-2 27,1-1-1,-1 0 1,0 0-1,1 0 1,-1 0-1,1 0 0,-1 0 1,0-1-1,1 1 1,-1-1-1,0 0 1,1 1-1,-1-1 0,0 0 1,0 0-1,0-1 1,0 1-1,0 0 1,0-1-1,3-2 0,20-17 96,-1-1-1,0-1 1,-2-1-1,-1-1 1,29-44-1,71-146-698,-114 188 346,-11 20 349,-8 14 285,8-2-330,0 0-1,0 1 1,0-1 0,0 1 0,1 0 0,0 0 0,0 0 0,1 0 0,0 0 0,-3 11 0,-10 74 109,11-58-89,-5 22-84,-1 10-13,-4 100 0,15-215-84,0 36-19,0-1-1,0 0 1,-2 1-1,0-1 1,0 1-1,-2-1 1,1 1-1,-2 0 0,0-1 1,-1 2-1,-12-27 1,14 36-5,0-3 20,0 0 0,-1 1 0,0-1 0,-1 1 0,1 0 0,-1 1 0,0-1 0,0 1 0,-1 0 0,0 0-1,0 0 1,-7-4 0,11 9 397,19 3 480,29 4-538,1-2 0,0-3 0,-1-1 0,51-6 0,-51-3-2333,-18-4-3072,1-8-5710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2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88 12204,'0'0'2274,"-9"0"379,-26-1 53,24-2-58,16-2-560,17-3-934,0 2 0,0 0-1,1 1 1,39-2 0,-19 1-261,350-23 968,-128 27-4119,-229 2 1598,0-1-4444,-6-7-2930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4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5637,'0'0'17238,"5"9"-16085,-2 0-922,1-1 0,-1 1-1,0 0 1,-1 0 0,0 1 0,-1-1 0,0 0 0,0 0-1,-1 1 1,-1 10 0,-15 107 1344,4-52-1221,-5 179 863,38-316 374,33-231-1458,-36 169-143,-17 122 4,-1 0 1,0 0-1,0 0 1,1 0-1,-1 0 0,1 0 1,-1 0-1,1 0 1,0 0-1,0 0 0,0 0 1,0 0-1,0 1 0,1-1 1,-1 0-1,0 1 1,1-1-1,-1 1 0,1-1 1,0 1-1,-1 0 1,1 0-1,0 0 0,0 0 1,0 0-1,2-1 0,-2 2 0,1 0-1,-1 0 0,0 0 0,0 1 0,0-1 0,1 1 0,-1-1 0,0 1 0,0 0 0,0 0 0,0 0 0,0 0 0,0 0 0,0 0 0,-1 0 0,1 1 0,0-1 0,-1 1 0,1 0 0,-1-1 0,1 1 0,-1 0 0,0 0 0,2 3 0,0-1 8,-1 0 0,0 0 0,0 0-1,-1 1 1,1-1 0,-1 0 0,0 1 0,0-1-1,0 1 1,-1-1 0,1 1 0,-1-1-1,0 1 1,-1 0 0,1-1 0,-1 1-1,0-1 1,0 1 0,0-1 0,0 0 0,-1 1-1,0-1 1,0 0 0,0 0 0,0 0-1,-1 0 1,0 0 0,0-1 0,0 1-1,0-1 1,0 0 0,-4 3 0,-1 1 15,0 0 1,0-1-1,-1 0 1,1 0-1,-1-1 1,-1 0-1,1-1 1,-1 0-1,1 0 1,-1-1-1,0 0 1,0-1-1,-14 2 1,23-4-52,0 0 1,0 1 0,-1-1 0,1 0 0,0 0-1,0 0 1,0 0 0,-1 0 0,1 0 0,0 0-1,0 0 1,0 0 0,0-1 0,-1 1 0,1 0-1,0-1 1,0 1 0,0-1 0,0 1-1,0-1 1,0 0 0,0 1 0,0-1 0,0 0-1,0 0 1,0 0 0,1 0 0,-1 1 0,0-1-1,1 0 1,-1 0 0,0-1 0,1 1 0,-1 0-1,1 0 1,-1 0 0,1 0 0,0 0-1,0 0 1,-1-1 0,1 1 0,0 0 0,0 0-1,0 0 1,0-1 0,0 1 0,1 0 0,-1 0-1,1-3 1,0 0-608,1-1 0,0 0 1,0 1-1,0-1 0,1 1 0,0-1 0,-1 1 0,2 0 0,-1 0 1,6-5-1,17-12-4574,2 3-2738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5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17 10250,'0'0'9603,"0"11"-6730,0 22-1310,-2-9-383,2-1 0,1 1 0,5 27 0,-6-50-1169,0 1-1,0-1 1,0 0 0,0 0 0,1 0 0,-1 1 0,0-1-1,1 0 1,-1 0 0,1 0 0,-1 0 0,1 0 0,-1 0 0,1 0-1,0 0 1,0 0 0,-1 0 0,1 0 0,0 0 0,0-1-1,0 1 1,0 0 0,0 0 0,0-1 0,0 1 0,0-1-1,0 1 1,0-1 0,0 1 0,1-1 0,-1 0 0,0 0-1,0 1 1,0-1 0,1 0 0,-1 0 0,0 0 0,0 0-1,0-1 1,1 1 0,-1 0 0,0 0 0,0-1 0,0 1-1,0 0 1,0-1 0,0 1 0,0-1 0,0 0 0,0 1 0,0-1-1,0 0 1,1-1 0,4-2 39,0-1-1,-1 1 1,0-1 0,0 0-1,-1-1 1,1 1-1,5-11 1,-6 7-27,0 0-1,0 0 1,-1-1-1,-1 1 1,0-1-1,2-19 1,-4 26-21,0 0 0,0-1 1,0 1-1,0 0 0,-1-1 0,1 1 1,-1 0-1,0 0 0,0 0 0,-3-6 1,4 8-10,-1 0 0,0-1 1,0 1-1,0 0 0,0 0 0,0 0 1,0 0-1,-1 0 0,1 0 0,0 0 1,-1 0-1,1 1 0,0-1 1,-1 0-1,1 1 0,-1-1 0,1 1 1,-1 0-1,1-1 0,-1 1 1,1 0-1,-1 0 0,-2 0 0,4 0-3,-1 0 0,1 0-1,-1 0 1,0 0 0,1 0-1,-1 1 1,1-1 0,-1 0-1,1 0 1,-1 1-1,1-1 1,-1 0 0,1 0-1,-1 1 1,1-1 0,-1 1-1,1-1 1,0 0 0,-1 1-1,1-1 1,-1 1 0,1-1-1,0 1 1,0-1 0,-1 1-1,1-1 1,0 1-1,0 0 1,0-1 0,-1 1-1,1-1 1,0 1 0,0-1-1,0 1 1,0 0 0,0-1-1,0 1 1,0-1 0,1 1-1,-1 0 1,0 1-113,0-1 0,0 0-1,1 0 1,-1 0 0,0 0 0,1 0 0,-1 1 0,1-1-1,-1 0 1,1 0 0,0 0 0,-1 0 0,1 0 0,0 0-1,0-1 1,-1 1 0,1 0 0,0 0 0,0 0 0,2 0 0,5 2-1130,0-1 1,-1-1 0,1 0 0,0 0 0,0 0 0,0-1 0,0 0 0,0-1 0,0 0 0,0 0-1,0 0 1,0-1 0,0-1 0,-1 1 0,12-6 0,7-6 410,-3-4 3706,-17 11 9610,-13 11-9200,-14 16-2895,15-13 68,2 0 0,-1 1 0,1-1 0,0 1 1,1 0-1,-1 0 0,2 1 0,-1-1 0,1 0 0,0 1 0,0 10 0,2-19-419,1 1-1,-1-1 1,0 0-1,1 1 1,-1-1-1,0 1 1,1-1-1,-1 1 1,1-1-1,-1 0 1,1 1-1,-1-1 1,1 0-1,-1 0 1,1 1 0,-1-1-1,1 0 1,-1 0-1,1 0 1,-1 0-1,1 1 1,0-1-1,-1 0 1,1 0-1,-1 0 1,1 0-1,-1 0 1,1-1-1,-1 1 1,1 0-1,0 0 1,-1 0-1,1 0 1,-1-1-1,1 1 1,-1 0-1,1 0 1,-1-1-1,1 1 1,0-1 0,24-10 407,28-28-275,-50 36-150,-1 1 1,1-1-1,0 1 0,-1-1 1,0 0-1,0 0 1,0 0-1,0 0 0,0 0 1,-1 0-1,1 0 1,-1-1-1,0 1 0,0-1 1,0 1-1,0-5 1,-1 7-24,-1 0 0,0 0 0,1 1 0,-1-1 0,0 0 0,1 0 0,-1 0 0,0 1-1,0-1 1,0 0 0,0 1 0,0-1 0,0 1 0,0-1 0,0 1 0,0 0 0,0-1 0,0 1 0,0 0 0,0-1 0,0 1 0,0 0 0,0 0 0,0 0 0,0 0 0,0 0 0,0 0 0,0 1 0,-1-1 0,0 0-273,1 0 0,-1 0 0,1 0 0,-1 0 0,1 0 0,0 0 0,-1 1 0,1-1 0,-1 0 0,1 1 0,0-1 0,-1 1 0,1-1 0,0 1 0,0 0 0,-1 0 0,1-1 0,0 1 0,0 0 0,0 0 0,0 0 0,0 0 0,-1 3 0,1 15-12126,1-9-304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5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6822,'0'0'16277,"-2"10"-14675,-3 12-493,-2 0 1,-10 26-1,8-29-456,2 0-1,1 1 1,0 0 0,1 1-1,-3 34 1,8-54-650,1 0 1,-1 0-1,1 0 1,-1 0-1,1 0 1,-1 0-1,1-1 1,0 1-1,-1 0 0,1 0 1,0 0-1,0-1 1,-1 1-1,1 0 1,0-1-1,0 1 1,0-1-1,0 1 1,0-1-1,0 1 1,0-1-1,0 0 0,0 1 1,0-1-1,0 0 1,0 0-1,0 0 1,0 0-1,0 0 1,0 0-1,1 0 1,-1 0-1,0 0 0,0 0 1,2-1-1,41-8-100,-38 7 36,0 0 0,0 0 1,0 0-1,1 1 0,-1 0 1,0 0-1,9 1 0,-14 0 60,0 0-1,0 0 0,0 1 0,0-1 0,0 0 0,1 1 1,-1-1-1,0 0 0,0 1 0,0-1 0,0 1 0,0 0 1,0-1-1,0 1 0,-1 0 0,1 0 0,0 0 0,0-1 1,0 1-1,-1 0 0,1 0 0,0 0 0,-1 0 1,1 0-1,-1 0 0,1 0 0,-1 1 0,0-1 0,1 0 1,-1 0-1,0 0 0,0 0 0,0 0 0,0 1 0,0-1 1,0 0-1,0 0 0,0 0 0,0 0 0,-1 0 0,1 1 1,0-1-1,-1 0 0,1 0 0,-1 0 0,0 1 0,-1 1 14,1 1-1,-1-1 0,0 0 0,0 0 1,0 0-1,-1 0 0,1 0 0,-1-1 1,0 1-1,0-1 0,1 0 0,-1 1 1,-1-1-1,1-1 0,-4 3 0,-52 22 765,49-23-740,1 0 0,-1 0 0,0-1 0,0 0 0,0-1 0,0 0 0,-17-1 0,26 0-116,1 0-1,0 0 1,-1 0 0,1 0-1,-1 0 1,1-1-1,-1 1 1,1 0 0,-1 0-1,1 0 1,0 0-1,-1-1 1,1 1 0,-1 0-1,1-1 1,0 1-1,-1 0 1,1 0 0,0-1-1,-1 1 1,1-1-1,0 1 1,0 0 0,-1-1-1,1 1 1,0-1-1,0 1 1,0 0 0,0-1-1,-1 1 1,1-1-1,0 1 1,0-1-1,0 1 1,0-1 0,0 1-1,0-1 1,0 1-1,0-1 1,0 1 0,1 0-1,-1-1 1,0 1-1,0-1 1,0 1 0,0-1-1,1 1 1,-1 0-1,0-1 1,1 0 0,15-20-5205,6 5 203,3 2-2141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6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 18321,'0'0'12193,"-12"1"-11819,7 0-320,0 0 0,0 0 0,0 0 0,0 0 0,0 1 0,0 0 0,1 0 0,-1 0-1,1 1 1,-1-1 0,1 1 0,0 0 0,0 0 0,0 1 0,0-1 0,1 1 0,0 0 0,-1 0 0,1 0 0,0 0 0,1 1 0,-1-1 0,1 1 0,0-1 0,0 1 0,1 0 0,-2 6 0,2-10-46,0 1 1,1-1-1,-1 1 1,1-1 0,-1 1-1,1-1 1,0 1-1,0 0 1,0-1-1,0 1 1,0-1 0,0 1-1,0 0 1,0-1-1,0 1 1,1-1 0,-1 1-1,1-1 1,-1 1-1,1-1 1,0 1-1,-1-1 1,1 0 0,0 1-1,0-1 1,0 0-1,0 0 1,0 0-1,0 1 1,0-1 0,1 0-1,-1 0 1,0-1-1,2 2 1,0-1-5,1-1 0,-1 1 1,0-1-1,1 0 0,-1 0 0,1 0 1,-1 0-1,0 0 0,1-1 0,-1 0 1,0 0-1,1 0 0,-1 0 0,0 0 1,5-3-1,2-2-4,-1 0 0,0-1 0,0 0 0,0 0 0,-1-1 0,0 0 0,-1 0 0,0-1 0,0 0 0,-1-1 0,0 1 0,0-1 0,7-19 0,-23 53 0,5-13 0,1 0 0,-1 0 0,2 1 0,0 0 0,0 0 0,-1 22 0,4-33-133,0 0 0,1 0 0,-1 0 1,1 0-1,-1 0 0,1 0 0,-1 0 0,1 0 0,0 0 0,-1 0 0,1 0 1,0-1-1,0 1 0,0 0 0,0 0 0,0-1 0,0 1 0,0-1 0,0 1 1,0-1-1,0 1 0,0-1 0,0 1 0,0-1 0,0 0 0,0 0 0,1 1 1,-1-1-1,0 0 0,0 0 0,0 0 0,0 0 0,2-1 0,1 1-859,1 0 0,0 0 0,-1 0 0,1-1-1,-1 0 1,1 0 0,-1 0 0,5-2 0,12-11-9744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2:15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4309 8104,'0'0'10538,"6"0"-9796,285-1 2083,-242 0-2837,19-4 22,82-17-1,13-1-855,-155 21 878,-1 1 1,0-1 0,0-1-1,0 0 1,0 0 0,-1 0 0,1-1-1,-1 1 1,0-2 0,0 1 0,0-1-1,7-7 1,-6 5 5,1 1 0,-1 0 1,1 1-1,0 0 0,0 0 0,0 1 1,12-5-1,68-25 795,-79 30-669,-1 0 0,1 0 1,-1-1-1,1 0 0,-1 0 1,8-7-1,21-14 351,12 2-457,1 3-1,1 1 1,1 3-1,61-12 1,-18 4-20,-7-4 36,160-79 1,-98 39-11,-74 34-61,-2-2 0,-1-4-1,127-96 1,-142 90 7,-2-2-1,91-102 1,-113 109-4,-1-2 0,-3-2 0,-1 0 0,35-79 0,196-476 378,-205 469-371,15-41 7,123-216 1,-51 136-86,48-80-123,-135 248 128,118-140-1,-83 123 33,5 5 1,211-168-1,-261 231 4,1 3 0,2 2 1,2 1-1,0 3 0,1 3 0,2 1 1,0 3-1,1 2 0,110-18 1,-131 31-39,1 1 0,0 1 0,-1 2 0,58 9 1,-69-5 35,1 1 1,-1 0-1,0 2 1,0 0-1,-1 2 1,0 0 0,31 22-1,-22-9 18,-1 1 0,-1 1 0,-1 2 0,-1 0 0,-2 2 0,-1 1 0,-1 0 0,-2 2 0,27 55 0,5 29 109,55 179 1,-107-295-102,271 893 454,-183-600-201,188 417 1,-251-657-180,3-1 0,2-1 0,2-2 0,2-1 0,2-1 0,2-2 0,56 51 0,40 36 203,66 61-134,-162-161-145,0-2 0,2-2 0,71 38-1,-26-25-19,1-3 0,1-4 0,2-5-1,1-3 1,131 20 0,-162-36-1681,60 17 0,-89-18-2175,52 24-1,-30-7-2062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6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15214,'0'0'8510,"-5"8"-7763,-13 29 774,2 1-1,2 0 1,-10 43-1,-11 30 694,32-101-2214,0-1 0,1 1 0,0-1 0,1 1 0,-1 17 0,2-26 0,0-1 0,1 1 0,-1-1 0,0 0 0,0 1 0,1-1 0,-1 1 0,0-1 0,0 0 0,1 1 0,-1-1 0,1 1 0,-1-1 0,0 0 0,1 0 0,-1 1 0,1-1 0,-1 0 0,0 0 0,1 1 0,-1-1 0,1 0 0,-1 0 0,1 0 0,-1 0 0,1 0 0,-1 0 0,1 1 0,-1-1 0,1 0 0,-1-1 0,1 1 0,-1 0 0,1 0 0,-1 0 0,1 0 0,-1 0 0,1 0 0,-1-1 0,1 1 0,-1 0 0,0 0 0,2-1 0,22-10 0,-12 0 0,0 0 0,0-1 0,17-25 0,-19 24 0,1 0 0,1 0 0,18-16 0,-30 29 0,0 0 0,0-1 0,1 1 0,-1 0 0,0 0 0,0-1 0,1 1 0,-1 0 0,0 0 0,1 0 0,-1-1 0,0 1 0,1 0 0,-1 0 0,0 0 0,1 0 0,-1 0 0,0 0 0,1 0 0,-1 0 0,1 0 0,-1 0 0,0 0 0,1 0 0,-1 0 0,0 0 0,1 0 0,-1 0 0,1 0 0,-1 0 0,0 0 0,1 1 0,-1-1 0,0 0 0,1 0 0,-1 0 0,0 1 0,5 15 0,-8 23 0,-2-26 0,0 0 0,0 0 0,-1 0 0,-1-1 0,0 0 0,-1 0 0,0-1 0,-1 0 0,0-1 0,0 1 0,-1-2 0,-19 15 0,28-23-40,-1 0 1,1 0-1,0 0 0,-1 0 0,1-1 1,-1 1-1,1 0 0,-1-1 0,1 1 1,-1-1-1,1 1 0,-1-1 0,0 0 1,1 0-1,-1 0 0,1 0 0,-3 0 1,3 0-36,0-1 1,0 1 0,1 0 0,-1-1 0,0 1 0,1-1-1,-1 1 1,0-1 0,1 1 0,-1-1 0,1 0-1,-1 1 1,0-1 0,1 0 0,0 1 0,-1-1 0,1 0-1,-1 1 1,1-1 0,0 0 0,0 0 0,-1 0-1,1-1 1,0-1-154,-1 1 0,1-1 0,0 0 0,0 1 0,0-1 0,1 0 0,-1 0 0,1 1 0,-1-1-1,1 0 1,0 1 0,0-1 0,0 1 0,1-1 0,-1 1 0,0 0 0,1-1 0,0 1 0,1-2 0,36-28-9237,-16 17 2445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7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12556,'0'0'20211,"-22"60"-20211,11-37 0,5-5 0,3 0 0,3-8-352,0-6-1122,6-4-1152,6 0-1570,0-15-1698,0-7-4548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7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18193,'0'0'8590,"-2"13"-6610,-11 41-368,-33 83 0,11-36-832,31-91-780,2-1 0,-1 1 0,1-1 0,1 1 0,-1 13 0,1-21 0,1 0 0,0-1 0,0 1 0,1 0 0,-1-1 0,0 1 0,1 0 0,-1-1 0,1 1 0,-1-1 0,1 1 0,0-1 0,-1 1 0,1-1 0,0 1 0,0-1 0,0 0 0,0 1 0,0-1 0,1 0 0,-1 0 0,0 0 0,1 0 0,-1 0 0,0 0 0,1 0 0,-1 0 0,1-1 0,-1 1 0,1-1 0,0 1 0,-1-1 0,1 1 0,-1-1 0,1 0 0,0 0 0,-1 0 0,3 0 0,0 0 0,1 0 0,-1 0 0,1 0 0,-1-1 0,1 1 0,-1-1 0,0 0 0,0-1 0,1 1 0,-1-1 0,0 0 0,0 0 0,0 0 0,-1 0 0,6-5 0,-2 1 0,0-2 0,-1 1 0,0-1 0,0 1 0,-1-2 0,6-9 0,16-41 0,-26 53 0,-2 8 0,-15 31 0,10-19 0,0 0 0,1 0 0,0 1 0,1 0 0,1 0 0,1 0 0,-2 26 0,4-40-23,0-1-1,0 1 1,0-1-1,0 1 1,0-1 0,0 1-1,1-1 1,-1 1-1,0-1 1,0 1 0,1-1-1,-1 1 1,0-1 0,1 1-1,-1-1 1,0 0-1,1 1 1,-1-1 0,0 0-1,1 1 1,-1-1-1,1 0 1,-1 1 0,1-1-1,-1 0 1,1 0-1,-1 1 1,1-1 0,-1 0-1,1 0 1,-1 0-1,1 0 1,-1 0 0,1 0-1,-1 0 1,1 0 0,-1 0-1,1 0 1,-1 0-1,1 0 1,-1 0 0,1 0-1,-1-1 1,1 1-1,-1 0 1,1 0 0,-1 0-1,1-1 1,-1 1-1,1 0 1,-1-1 0,0 1-1,1 0 1,0-2-1,27-19-3696,-13-1-2206,0-4-1462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8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18930,'0'0'6358,"-4"8"-4378,-14 46-880,3 0 0,1 1 0,4 0-1,-5 59 1,15-86-1137,0-28 35,0 0 0,0 0 0,0 0 0,1 1 0,-1-1 0,0 0-1,0 0 1,0 0 0,1 0 0,-1 0 0,0 0 0,0 0 0,0-1-1,1 1 1,-1 0 0,0 0 0,0 0 0,0 0 0,1 0 0,-1 0 0,0 0-1,0 0 1,0 0 0,1-1 0,-1 1 0,0 0 0,0 0 0,0 0-1,0 0 1,0 0 0,0-1 0,1 1 0,-1 0 0,0 0 0,0 0 0,0-1-1,0 1 1,0 0 0,0 0 0,0 0 0,0-1 0,0 1 0,0 0-1,0 0 1,0 0 0,0-1 0,0 1 0,0 0 0,0 0 0,0-1 0,14-50-424,-12 7-862,-2 41 701,-1 28 540,1-23 50,0 1 0,1-1 0,-1 0 0,1 1 0,-1-1-1,1 0 1,0 1 0,-1-1 0,1 0 0,1 0 0,-1 0 0,0 0 0,0 0 0,1 0 0,-1 0 0,1 0 0,0 0-1,-1-1 1,1 1 0,0-1 0,0 1 0,0-1 0,0 0 0,0 0 0,0 0 0,0 0 0,1 0 0,-1 0 0,0 0-1,1-1 1,-1 1 0,0-1 0,1 0 0,-1 0 0,1 0 0,3 0 0,1 0-4,1 0 0,-1 0 0,0-1 0,1 0 0,-1-1-1,0 0 1,0 0 0,0 0 0,0-1 0,12-6 0,24-23 119,-49 61 175,-6 9 38,1 0 0,2 0 0,2 1 0,2 0 0,-2 59 0,8-96-332,-1-1 0,0 1 0,0-1 0,0 0 0,0 1 0,-1-1 0,1 0 1,0 1-1,0-1 0,-1 0 0,1 1 0,-1-1 0,1 0 0,-1 0 0,0 1 0,0-1 0,1 0 0,-1 0 0,0 0 0,0 0 0,0 0 0,0 0 0,0 0 1,0 0-1,-2 1 0,0-2-3,1 1 0,0-1 1,0 0-1,0 0 1,0 1-1,-1-1 0,1-1 1,0 1-1,0 0 0,0-1 1,0 1-1,0-1 1,0 1-1,-4-3 0,-6-2-13,0-2 0,1 1-1,0-2 1,-12-9 0,21 16 22,-10-9-41,0 1 1,1-2-1,-10-12 1,19 21 25,0 0 0,0 0 0,0-1 0,0 1 0,1 0 0,-1-1 0,1 1 0,0-1 0,0 0 1,0 1-1,0-1 0,0 0 0,0 0 0,1 0 0,-1 1 0,1-1 0,0 0 0,0 0 1,0 0-1,0 0 0,1 0 0,-1 0 0,1 1 0,1-6 0,0 6 26,0-1 0,0 1-1,1-1 1,-1 1 0,1 0 0,-1 0 0,1 0-1,0 0 1,0 0 0,-1 0 0,1 1-1,7-3 1,47-14 272,-33 11-231,-15 4-181,33-14-2471,-40 16 2302,0 0 1,0 0 0,0 0-1,-1 0 1,1-1 0,0 1-1,-1 0 1,1-1 0,-1 0 0,1 1-1,-1-1 1,0 0 0,0 0-1,0 0 1,0 0 0,0 0-1,1-2 1,-1-15-7966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8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18930,'0'0'7495,"56"-23"-8936,-31 11-6119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09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122 175 12812,'0'0'11077,"-11"2"-9742,6-1-1192,1 0 1,-1 0-1,0 1 1,0 0-1,1 0 1,-1 0 0,1 0-1,-1 0 1,1 1-1,0 0 1,0 0-1,0 0 1,0 1-1,1-1 1,-1 1-1,1 0 1,0 0-1,0 0 1,1 0-1,-1 1 1,1-1-1,0 1 1,0-1-1,0 1 1,-1 6-1,2-8-97,-12 44 562,13-44-543,-1 0 1,0 0-1,1 0 0,0 0 0,0 0 0,0 0 0,0 0 0,0 0 0,0 0 0,1 0 0,0 0 0,1 5 0,-1-8-30,0 1 0,0 0 0,0 0 0,0-1 0,0 1 0,0 0 0,0-1 0,0 1 0,0-1-1,0 1 1,0-1 0,0 0 0,1 0 0,-1 1 0,0-1 0,0 0 0,0 0 0,1 0 0,-1 0-1,0 0 1,0 0 0,0-1 0,1 1 0,-1 0 0,0-1 0,0 1 0,0 0 0,0-1 0,0 0-1,0 1 1,0-1 0,0 0 0,2-1 0,34-25 850,-27 18-868,0-2 0,-1 1 0,0-1 0,-1 0 1,0-1-1,-1 0 0,0 0 0,0-1 0,-2 0 0,0 0 1,0 0-1,-1-1 0,4-23 0,-9 27-39,-4 13-29,-2 7-63,6-6 78,-1 1 0,1-1-1,0 1 1,0 0 0,1-1-1,0 1 1,-1 0 0,2 5 0,-1-9 32,0 0 0,1 0 0,-1 1 0,1-1 0,-1 0 0,1 0 0,-1 0 0,1 0 0,0 0 0,-1-1 1,1 1-1,0 0 0,0 0 0,-1 0 0,1 0 0,0-1 0,0 1 0,0 0 0,0-1 0,0 1 0,0-1 1,0 1-1,0-1 0,1 0 0,-1 1 0,0-1 0,0 0 0,0 0 0,0 0 0,0 0 0,1 0 0,-1 0 1,0 0-1,0 0 0,0 0 0,0-1 0,2 1 0,4-2 28,0-1 0,0 1 1,-1-1-1,1 0 0,-1 0 0,0-1 1,0 0-1,0 0 0,0 0 0,-1-1 0,1 0 1,-1 0-1,6-8 0,7-8 84,-1-1-1,15-27 1,-4-4-108,-25 47 0,-10 24 0,0-4 0,-16 41 0,2 2 0,3 0 0,-17 83 0,32-117 0,0 1 0,1 0 0,1 0 0,1-1 0,2 1 0,0 0 0,2-1 0,0 1 0,1-1 0,2 0 0,14 35 0,-6-24 0,-15-33 0,1-1 0,-1 0 0,0 0 0,0 0 0,0 0 0,0 1 0,0-1 0,-1 0 0,1 0 0,0 0 0,0 1 0,0-1 0,0 0 0,0 0 0,0 0 0,0 0 0,0 1 0,0-1 0,0 0 0,0 0 0,-1 0 0,1 0 0,0 0 0,0 1 0,0-1 0,0 0 0,0 0 0,-1 0 0,1 0 0,0 0 0,0 0 0,0 0 0,0 0 0,-1 0 0,1 0 0,0 0 0,0 1 0,0-1 0,-1 0 0,1 0 0,0 0 0,0 0 0,0 0 0,0-1 0,-1 1 0,1 0 0,0 0 0,0 0 0,0 0 0,-1 0 0,1 0 0,0 0 0,0 0 0,0 0 0,0 0 0,0 0 0,-1-1 0,1 1 0,0 0 0,0 0 0,0 0 0,0 0 0,0 0 0,0-1 0,-1 1 0,1 0 0,0 0 0,0 0 0,0-1 0,-6-6 0,-1-1 0,2 0 0,-1-1 0,1 0 0,0 1 0,1-1 0,0-1 0,1 1 0,-1-1 0,-1-12 0,-4-18 0,-3-45 0,11 71 0,-2-4 0,2 1 0,1-34 0,0 47 0,0 1 0,0-1 0,1 0 0,0 0 0,0 1 0,0-1 0,0 1 0,0-1 0,1 1 0,0-1 0,-1 1 0,1 0 0,1 0 0,-1 0 0,0 0 0,1 0 0,-1 0 0,1 1 0,4-4 0,11-4-497,-1 2 0,1 0 0,27-7 0,15-7-4097,-10 0-6505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1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14125,'0'0'9903,"1"10"-8467,5 27-282,1 51 1,-6-70-811,-1 0 1,-1 1 0,-1-1 0,0 0 0,-8 26 0,12-55 34,0-1 0,0 1 1,-2-24-1,1 15-284,0 4-83,-2-66 45,-2 78-221,1 16 66,-1 19 61,3-28 34,0 0 0,1 1 0,-1-1 0,1 0 0,-1 0 0,1 0 0,0 0 0,0 0 0,0 0-1,1 0 1,-1 0 0,1-1 0,0 1 0,-1 0 0,1-1 0,0 0 0,1 1 0,-1-1 0,0 0 0,1 0 0,-1 0-1,1 0 1,0-1 0,-1 1 0,1-1 0,0 1 0,0-1 0,0 0 0,0 0 0,0 0 0,4 0 0,-1 0 8,-1-1 1,0 1-1,1-1 1,-1 0-1,0 0 1,1-1-1,-1 0 0,0 0 1,1 0-1,-1 0 1,0-1-1,0 0 1,0 0-1,0 0 1,0-1-1,-1 0 1,1 1-1,4-5 1,-3 1 5,-1 1 1,1-1 0,-1 0 0,0 0 0,0-1-1,-1 0 1,0 1 0,0-2 0,-1 1 0,1 0-1,-2-1 1,1 1 0,-1-1 0,0 0 0,-1 0-1,1 0 1,-2 0 0,1-11 0,-1 19-13,0-1-1,0 1 1,0-1 0,0 1 0,0-1 0,0 1 0,0-1 0,0 1-1,0-1 1,0 1 0,-1 0 0,1-1 0,0 1 0,0-1-1,0 1 1,-1-1 0,1 1 0,0 0 0,0-1 0,-1 1 0,1-1-1,0 1 1,-1 0 0,1-1 0,0 1 0,-1 0 0,1 0-1,-1-1 1,1 1 0,-1 0 0,1 0 0,0 0 0,-1-1 0,1 1-1,-1 0 1,1 0 0,-1 0 0,1 0 0,-1 0 0,1 0-1,-1 0 1,1 0 0,-1 0 0,1 0 0,-1 0 0,1 0 0,0 1-1,-1-1 1,1 0 0,-1 0 0,1 0 0,-1 1 0,-2 0-13,1 0 0,0 0 0,0 0 0,0 0 0,1 1 0,-1-1 1,0 1-1,0-1 0,1 1 0,-3 3 0,-3 7 14,0 0-1,2 0 1,-1 1-1,2 0 1,0 0 0,0 0-1,1 0 1,1 1-1,0 0 1,1-1-1,1 23 1,0-35 3,0 1 0,1-1 1,-1 0-1,1 0 0,-1 0 0,1 1 0,0-1 1,-1 0-1,1 0 0,0 0 0,0 0 0,-1 0 1,1 0-1,0 0 0,0-1 0,0 1 1,0 0-1,1 0 0,-1-1 0,0 1 0,0-1 1,0 1-1,0-1 0,1 1 0,-1-1 0,0 0 1,0 0-1,1 1 0,-1-1 0,0 0 1,1 0-1,-1 0 0,0-1 0,0 1 0,1 0 1,1-1-1,4 0 27,-1 0 0,1 0 0,0-1 0,-1 0 0,13-5 0,-5-1-10,1-1-1,-1 0 1,-1-1 0,0-1 0,-1 0 0,1-1 0,-2 0-1,0-1 1,-1 0 0,0-1 0,-1 0 0,0 0 0,11-26-1,-25 53 53,-6 12 36,2 1-1,1 0 0,2 1 0,0 0 0,1 0 0,0 35 1,4-61-105,1 1 0,0-1 0,0 0 0,0 1 1,1-1-1,-1 1 0,0-1 0,0 0 1,1 1-1,-1-1 0,1 0 0,-1 1 0,1-1 1,0 0-1,-1 0 0,1 0 0,0 0 1,0 1-1,0-1 0,0 0 0,0 0 0,0-1 1,0 1-1,0 0 0,0 0 0,0 0 1,1-1-1,-1 1 0,0-1 0,0 1 0,1-1 1,-1 1-1,0-1 0,1 0 0,-1 1 1,1-1-1,-1 0 0,0 0 0,1 0 0,-1 0 1,0-1-1,1 1 0,-1 0 0,1 0 1,1-2-1,3 1-8,0-1-1,-1 0 1,1 0 0,-1-1 0,1 1 0,-1-1-1,0-1 1,0 1 0,6-6 0,-7 5-264,-1 1 0,0 0 0,-1 0 0,1-1 0,0 0 0,-1 1 0,0-1 1,0 0-1,0 0 0,1-5 0,2-27-10018,-5 14-1607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1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22197,'0'0'6118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2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13068,'0'0'12311,"0"14"-11073,2 115 965,2-41-1223,-5 0-1,-21 163 0,24-277-312,1-37-644,3 0 0,15-66 1,-21 128-40,0 0 1,0 0 0,0 0 0,0 0-1,0 0 1,1 0 0,-1-1-1,0 1 1,1 0 0,-1 0-1,1 1 1,-1-1 0,1 0 0,-1 0-1,1 0 1,0 0 0,-1 0-1,1 0 1,0 1 0,0-1-1,-1 0 1,1 1 0,0-1-1,0 0 1,0 1 0,0-1 0,0 1-1,0 0 1,0-1 0,0 1-1,0 0 1,0 0 0,0-1-1,0 1 1,0 0 0,1 0 0,-1 0-1,0 0 1,0 0 0,0 1-1,0-1 1,0 0 0,0 0-1,1 1 1,5 3-3,-1 0 0,0 0 0,0 1 0,0 0 0,8 9 0,14 10-23,-23-21 51,0 0 0,0-1 0,0 0 0,1 0 0,-1 0 0,0 0 0,1-1 1,0 0-1,-1 0 0,1-1 0,0 1 0,-1-1 0,1 0 0,0-1 0,-1 0 1,1 1-1,-1-2 0,1 1 0,-1-1 0,1 0 0,-1 0 0,0 0 0,0-1 1,0 1-1,0-1 0,0-1 0,-1 1 0,0-1 0,1 1 0,-1-1 0,0-1 0,3-3 1,1-3 20,0 1 1,0-1 0,-1-1 0,-1 1 0,0-1-1,-1 0 1,0-1 0,0 1 0,-1-1 0,-1 0-1,-1 0 1,3-22 0,-5 28-21,0-1 0,0 1 0,0 0 0,-1-1 0,-3-11 0,4 18-14,-1 0 0,1 0 0,0 0 0,-1 0 0,1 0 0,-1 0 0,1 0 0,-1 0 0,0 0 0,1 0 0,-1 0 0,0 0 0,0 1 0,1-1 0,-1 0 0,0 0 0,0 1 0,0-1 0,0 1 0,0-1 0,0 1 0,0-1 0,0 1 0,0 0 0,0-1 0,-1 1 0,1 0 0,0 0 0,0 0 0,0-1 1,0 1-1,0 1 0,0-1 0,-1 0 0,1 0 0,0 0 0,0 1 0,0-1 0,0 0 0,0 1 0,0-1 0,0 1 0,0-1 0,0 1 0,0 0 0,0-1 0,0 1 0,-1 1 0,-4 2-10,0 1 0,1 0-1,-1 0 1,1 0 0,0 1 0,0 0 0,1 0 0,-5 8 0,-32 61-3,27-49 22,4-7 69,0-1-1,2 1 1,0 0 0,1 1-1,1-1 1,-6 34 0,12-52-73,0 0-1,0 0 1,0 0 0,0 0-1,0 0 1,0 0 0,0 0-1,0 0 1,0 0 0,1 0-1,-1 0 1,0 0-1,0-1 1,1 1 0,-1 0-1,1 0 1,-1 0 0,1 0-1,-1-1 1,1 1 0,-1 0-1,1-1 1,0 1 0,-1 0-1,1-1 1,0 1 0,0-1-1,1 2 1,0-2-1,0 1 0,1 0 0,-1-1 0,1 1 0,-1-1 1,0 0-1,1 0 0,-1 0 0,1 0 0,4-1 0,3-1-3,-1 0-1,0-1 1,1 0-1,15-8 1,6-7 2,-24 13 0,-1 0 0,1 1 0,1 0 0,-1 0 0,1 1 0,-1 0 0,1 0 0,0 1 0,0 0 0,0 0 0,10-1 0,-16 4 0,-1-1 0,0 1 0,0 0 0,0-1 0,1 1 0,-1 0 0,0 0 0,0-1 0,0 1 0,0 0 0,0 0 0,-1 0 0,1 0 0,0 0 0,0 1 0,-1-1 0,1 0 0,0 0 0,-1 0 0,1 1 0,-1-1 0,0 0 0,1 0 0,-1 1 0,0-1 0,0 0 0,0 1 0,0-1 0,0 3 0,0 52 0,0-41 0,-3 20-449,-1 13-1352,4-48 1779,0 0 0,0-1 0,0 1 0,1 0 0,-1 0-1,0 0 1,0 0 0,0 0 0,0 0 0,0 0 0,0 0-1,0 0 1,0 0 0,0 0 0,1 0 0,-1 0-1,0 0 1,0 0 0,0 0 0,0 0 0,0 0 0,0 0-1,0 0 1,1 0 0,-1 0 0,0 0 0,0 0 0,0 0-1,0 0 1,0 0 0,0 0 0,0 0 0,0 0 0,0 0-1,1 0 1,-1 0 0,0 1 0,0-1 0,0 0 0,0 0-1,0 0 1,0 0 0,0 0 0,0 0 0,0 0-1,0 0 1,0 0 0,0 0 0,0 1 0,0-1 0,0 0-1,0 0 1,0 0 0,0 0 0,0 0 0,0 0 0,0 0-1,0 0 1,0 1 0,12-27-1544,-5 4-4242,2-5-2168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3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61 12588,'0'0'15134,"10"1"-13409,5 0-1250,-1 0 0,1-1 1,26-2-1,-37 1-441,1 1 0,-1-1 0,0 0 0,0 0 0,1-1 0,-1 1 0,0-1 0,0 0 0,0 0 0,0 0 0,-1-1 0,1 1 0,0-1 0,-1 0 0,0 0 0,0 0 0,0 0 0,0 0 0,0-1 0,2-4 0,-5 8-31,0 0 0,0 0 0,1-1 1,-1 1-1,0 0 0,0-1 0,0 1 0,0 0 0,0 0 0,0-1 0,0 1 0,0 0 0,0-1 0,0 1 0,0 0 0,0 0 0,0-1 0,0 1 0,0 0 0,0-1 0,0 1 0,0 0 0,0 0 0,0-1 1,0 1-1,0 0 0,-1 0 0,1-1 0,0 1 0,0 0 0,0 0 0,0-1 0,-1 1 0,1 0 0,0 0 0,0 0 0,0-1 0,-1 1 0,1 0 0,0 0 0,-1 0 0,1 0 0,0 0 0,-1-1 0,-19 0 237,-21 11 88,32-5-328,-1 0 0,1 1 0,0 1 0,0-1 0,0 1 0,1 1 0,-14 16 0,19-21 0,0 1 0,0 0 0,0 0 0,1 0 0,-1 0 0,1 0 0,0 0 0,0 1 0,0-1 0,1 1 0,-1-1 0,1 1 0,0 0 0,1 0 0,-1-1 0,1 1 0,0 0 0,0 0 0,1 0 0,1 8 0,-1-10-117,1-1 0,0 1 0,0-1 0,0 0-1,1 1 1,-1-1 0,0 0 0,1 0 0,0-1 0,-1 1 0,1 0 0,0-1-1,0 1 1,0-1 0,0 0 0,0 0 0,0 0 0,0-1 0,0 1 0,0-1-1,0 0 1,0 0 0,1 0 0,3 0 0,7 0-1625,-1 0 0,1-1 0,-1-1 0,22-5 0,16-13-12725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1:41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71 13100,'2'-8'1997,"7"-55"2973,-8 117-3267,-6 54-1102,-20 116 1,4-61-1699,12-1-6088,9-184 2007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3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24 19538,'0'0'5494,"0"11"-3957,-5 64-287,3-18-452,-16 88-1,30-191 1533,-5 22-2236,-1 0-1,0 0 1,-2 0-1,1-26 1,-5 26-129,0 39-63,5 61-111,-4-73 219,-1 0-1,1-1 1,-1 1 0,1-1-1,0 0 1,-1 1 0,1-1-1,1 0 1,-1 1 0,0-1-1,0 0 1,1 0 0,-1 0-1,1 0 1,0 0 0,0 0-1,0-1 1,0 1 0,0 0-1,0-1 1,0 0 0,0 1-1,0-1 1,1 0-1,-1 0 1,0 0 0,1-1-1,-1 1 1,1-1 0,-1 1-1,1-1 1,-1 0 0,1 1-1,-1-2 1,1 1 0,0 0-1,-1 0 1,1-1 0,-1 1-1,1-1 1,-1 0 0,3-1-1,8-3 56,-1 0 0,0-2 0,0 1 0,-1-1 0,0-1 0,17-14 0,-13 8-54,0 0 1,24-31-1,-34 39-12,0-1 0,-1 0 1,0 0-1,0 0 1,-1 0-1,0-1 0,0 1 1,0-1-1,-1 0 1,1-9-1,-3 17 1,0 0 0,1-1 0,-1 1 0,0-1 0,0 1 0,0-1 0,0 1 0,0-1 0,0 1 0,0 0 0,0-1 0,0 1 0,0-1 0,0 1 0,0-1 0,0 1 0,-1-1 0,1 1 0,0 0 0,0-1 0,0 1 0,-1-1 0,1 1 0,0 0 0,0-1 0,-1 1 0,1 0 0,0-1 0,-1 1 0,1 0 0,0-1 0,-1 1 0,1 0 0,0 0 0,-1-1 0,0 1 0,-16 7 0,-15 22 0,15-11 0,1 0 0,0 2 0,2-1 0,0 2 0,1 0 0,-18 41 0,30-60 2,1 0 1,-1 0-1,0 0 1,1 0-1,-1-1 1,1 1-1,0 0 1,0 0-1,-1 0 1,1 0-1,0 0 1,1 0-1,-1 0 1,0 0-1,0 0 1,1 0-1,0 0 1,-1-1-1,1 1 1,0 0-1,0 0 1,-1-1-1,2 1 1,-1 0-1,0-1 1,0 1-1,0-1 1,1 1-1,-1-1 1,1 0-1,-1 1 1,1-1-1,-1 0 1,1 0-1,0 0 1,-1 0-1,1-1 1,0 1-1,3 0 1,6 2-52,1-1 1,0 0 0,0-1 0,0-1 0,16 0 0,-9-1-174,24 0-2794,-3-4-4255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4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32 13453,'1'-2'699,"0"0"-1,-1 0 1,1 0 0,-1 1 0,0-1 0,0 0-1,0 0 1,0 0 0,0 0 0,0 0 0,0 0 0,0 0-1,-1-2 1,0 4-560,1-1-1,0 1 1,-1 0-1,1 0 1,-1 0 0,1-1-1,0 1 1,-1 0-1,1 0 1,-1 0-1,1 0 1,0 0-1,-1 0 1,1 0 0,-1 0-1,1 0 1,-1 0-1,1 0 1,0 0-1,-1 0 1,1 1-1,-1-1 1,1 0 0,0 0-1,-1 0 1,1 0-1,0 1 1,-1-1-1,1 0 1,0 0-1,-1 1 1,1-1 0,0 0-1,-1 1 1,-5 5 42,0 0 1,0 0-1,1 0 0,-8 12 1,-26 53-134,37-66-28,-1 0 1,1 0-1,1 0 1,-1 1 0,1-1-1,-1 1 1,2-1-1,-1 1 1,1-1-1,-1 1 1,1 0-1,1 5 1,0-10-17,-1-1 1,0 1 0,1-1-1,-1 1 1,0-1-1,1 1 1,-1-1-1,1 1 1,-1-1 0,1 0-1,-1 1 1,1-1-1,-1 0 1,1 1 0,-1-1-1,1 0 1,-1 0-1,1 1 1,0-1 0,-1 0-1,1 0 1,-1 0-1,1 0 1,0 0 0,-1 0-1,1 0 1,0 0-1,-1 0 1,1 0-1,-1 0 1,1 0 0,-1-1-1,1 1 1,0 0-1,-1 0 1,2-1 0,19-9 214,-5-3-89,-1-1-1,0 0 0,-1-1 1,-1-1-1,0 0 0,-1-1 1,-1 0-1,11-25 0,-28 127-54,5-77-92,0 0-1,1 0 1,0 0-1,0 0 1,1 0 0,3 14-1,-4-21-19,0 0 0,1-1-1,-1 1 1,0 0 0,1 0-1,-1 0 1,1-1-1,-1 1 1,1 0 0,-1 0-1,1-1 1,0 1 0,-1 0-1,1-1 1,0 1-1,-1-1 1,1 1 0,0-1-1,0 1 1,0-1-1,0 0 1,-1 1 0,1-1-1,0 0 1,1 1 0,1-2-129,-1 1 0,1 0 1,-1-1-1,1 1 1,-1-1-1,1 0 1,-1 0-1,1 0 1,-1 0-1,0-1 0,0 1 1,0 0-1,4-4 1,7-5-1935,-1-1 1,0 0 0,11-13-1,8-13-4791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5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15727,'0'0'3448,"-5"8"-720,-9 15-1344,2 0 0,0 1 0,-9 31 0,16-42-943,1 0 0,1 0 1,0 1-1,1 0 1,0-1-1,1 1 0,1 0 1,2 23-1,-2-35-433,1 0 0,-1 0 0,1 0 1,0-1-1,0 1 0,0 0 0,0 0 0,0 0 0,0-1 0,0 1 1,1-1-1,-1 1 0,1-1 0,-1 1 0,1-1 0,-1 0 0,1 0 0,0 1 1,-1-1-1,1 0 0,0-1 0,0 1 0,0 0 0,0-1 0,0 1 1,0-1-1,0 1 0,0-1 0,0 0 0,0 0 0,0 0 0,0 0 0,0 0 1,0 0-1,0-1 0,4 0 0,0 0 11,1 0 0,-1-1 1,0 0-1,0 0 0,0 0 0,0-1 1,0 1-1,0-2 0,-1 1 0,9-7 1,-14 10-20,6-5 4,-1 0 0,0-1 1,0 1-1,0-1 0,-1 0 0,0 0 1,0-1-1,0 1 0,4-13 0,-27 65 109,-17 48 314,33-84-390,0 1 1,1-1-1,0 0 0,0 1 0,1-1 1,1 20-1,0-29-37,0 0 0,0-1 0,0 1 0,1-1 0,-1 1 0,0 0 0,0-1 0,1 1 0,-1-1 0,0 1 0,1-1 0,-1 1 0,1-1 0,-1 1 0,0-1 0,1 1 0,-1-1 0,1 0 0,0 1 0,-1-1 0,1 0 0,-1 1 0,1-1 0,-1 0 0,1 0 0,0 0 0,-1 1 0,1-1 0,-1 0 0,1 0 0,0 0 0,-1 0 0,1 0 0,0 0 0,-1 0 0,1 0 0,-1 0 0,1-1 0,0 1 0,-1 0 0,1 0 0,-1 0 0,1-1 0,0 1 0,-1 0 0,1-1 0,-1 1 0,1-1 0,-1 1 0,1-1 0,29-20 0,-23 14-597,-1-1 1,1 1-1,-1-2 1,-1 1-1,5-10 1,-4 6-1011,-1 0 1,-1 0-1,0 0 1,-1 0-1,0 0 1,1-20-1,-1-13-8135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13869,'0'0'13869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5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12332,'0'0'9459,"10"1"-6629,-8-1-2737,0 0 14,-1 0 1,1-1-1,0 1 0,0 0 1,0 0-1,0 1 0,-1-1 0,1 0 1,0 0-1,0 1 0,-1-1 0,1 1 1,0 0-1,0-1 0,-1 1 1,1 0-1,-1 0 0,1 0 0,-1 0 1,1 0-1,-1 1 0,0-1 1,1 0-1,-1 1 0,0-1 0,0 0 1,0 1-1,0 0 0,0-1 0,0 1 1,-1-1-1,1 1 0,0 0 1,-1 0-1,1-1 0,-1 1 0,0 0 1,0 0-1,0 0 0,0-1 1,0 1-1,0 0 0,0 0 0,0 0 1,-1 0-1,0 2 0,-2 8 70,0 0 0,-1 0 0,-1 0-1,0 0 1,0-1 0,-1 0 0,0 0 0,-1-1-1,-1 0 1,1 0 0,-16 14 0,12-12-29,1 1 0,0 0 0,0 1 1,1 0-1,-12 26 0,21-40-148,0 1 0,0-1 0,0 1 0,0-1 0,0 0 0,0 1 0,0-1 0,-1 0 0,1 1 0,0-1 0,0 1 0,0-1 0,0 0 0,1 1 0,-1-1 0,0 0 0,0 1 0,0-1 0,0 1 0,0-1 0,0 0 0,1 1 0,-1-1 0,0 0 0,0 1 0,0-1 0,1 0 0,-1 0 0,0 1 0,0-1 0,1 0 0,-1 0 0,0 1 0,1-1 0,-1 0 0,0 0 0,1 0 0,-1 1 0,22 1 0,23-9 0,-30 3-66,10-1-903,0-2-1,0-1 1,-1-1-1,0-1 1,22-13-1,-45 23 425,0-1 0,0 1-1,0-1 1,-1 0 0,1 0-1,0 1 1,-1-1 0,1 0 0,-1 0-1,1 0 1,-1 1 0,1-1-1,-1 0 1,1 0 0,-1 0 0,0 0-1,0 0 1,1 0 0,-1 0 0,0-1-1,0-7-8929</inkml:trace>
  <inkml:trace contextRef="#ctx0" brushRef="#br0" timeOffset="1">75 158 14990,'0'0'12076,"72"3"-12525,-35-2-1409,1-1-1120,-1 0-1411,-4 0-2145,-8-3-3844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6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109 283 11082,'0'0'13784,"-11"6"-12188,5-4-1429,0 1-1,0 1 0,0-1 0,1 1 0,-1 0 0,1 0 1,0 1-1,0-1 0,0 1 0,0 0 0,1 1 1,0-1-1,0 1 0,1 0 0,0 0 0,0 0 1,0 0-1,0 0 0,1 1 0,0-1 0,1 1 0,-2 7 1,2-11-130,1-1 0,0 1 0,-1-1 1,1 1-1,0-1 0,0 0 0,0 1 0,0-1 1,1 1-1,-1-1 0,1 1 0,-1-1 1,1 0-1,0 1 0,0-1 0,0 0 0,0 0 1,1 0-1,-1 1 0,0-1 0,1 0 1,0-1-1,-1 1 0,4 2 0,-3-3-17,1 0-1,0 0 0,0 0 1,-1 0-1,1-1 0,0 1 1,0-1-1,0 0 0,0 0 1,0 0-1,-1 0 0,1-1 1,0 1-1,0-1 0,0 1 1,-1-1-1,1 0 0,0 0 1,-1 0-1,1-1 0,3-2 1,4-2 13,-1 0-1,0-1 1,0 0 0,0 0 0,-1-1 0,0-1 0,-1 1 0,7-12 0,3-3-105,-3-1 0,14-28 0,-36 73-202,1 0 1,1 1 0,1-1-1,-5 39 1,11-59 285,-1 0 0,0-1 1,0 1-1,0 0 0,1-1 0,-1 1 1,0 0-1,1-1 0,-1 1 0,0-1 0,1 1 1,-1 0-1,1-1 0,-1 1 0,1-1 0,-1 0 1,1 1-1,0-1 0,-1 1 0,1-1 0,-1 0 1,1 1-1,0-1 0,-1 0 0,1 0 1,0 0-1,-1 1 0,1-1 0,0 0 0,0 0 1,-1 0-1,1 0 0,0 0 0,-1 0 0,1 0 1,0-1-1,-1 1 0,1 0 0,0 0 0,-1 0 1,2-1-1,33-13 655,-18 0-598,0-1 0,-1 0 0,-1-1 1,0-1-1,-1 0 0,-1-1 0,18-34 1,-12 17-50,-1-2 0,-2 0 1,14-53-1,-27 81-88,0-1-1,-1 0 1,0-1 0,0-10-1,-2 21 62,0-1 1,0 1-1,0 0 0,0 0 0,0 0 0,0-1 0,0 1 0,0 0 0,0 0 0,0 0 0,0-1 0,0 1 0,0 0 0,0 0 0,0 0 0,0-1 0,0 1 0,0 0 0,0 0 0,0 0 0,0-1 0,0 1 0,-1 0 0,1 0 0,0 0 0,0-1 1,0 1-1,0 0 0,0 0 0,-1 0 0,1 0 0,0 0 0,0-1 0,0 1 0,0 0 0,-1 0 0,1 0 0,0 0 0,0 0 0,0 0 0,-1 0 0,1 0 0,0 0 0,0 0 0,-1 0 0,-8 7-74,-8 16 135,-4 12 168,1 2-1,-22 57 0,36-76-143,0 1 0,0 0-1,2 0 1,0 0 0,2 0 0,0 1 0,1 28 0,1-47-78,0 0 0,0 1 0,0-1 0,1 0 0,-1 0 0,0 0 0,1 0 0,-1 0 0,0 0 0,1 0 0,-1 0 0,1 0 0,0 0 0,-1 0 0,1 0 0,0-1 0,-1 1 0,1 0 0,0 0 0,0-1 0,0 1 0,0 0 0,0-1 0,0 1 0,0-1 0,0 1 0,0-1 0,0 0 0,0 1 0,0-1 0,0 0 0,0 0 0,0 0 0,0 1 0,0-1 0,1 0 0,-1-1 0,0 1 0,0 0 0,0 0 0,0 0 0,0-1 0,0 1 0,1-1 0,3 0 0,0-1 0,0 1 0,-1-1 0,1 0 0,-1-1 0,0 1 0,0-1 0,8-5 0,-6 2 0,0 0 0,0 0 0,-1-1 0,1 1 0,-1-1 0,-1 0 0,1-1 0,-2 1 0,1-1 0,-1 0 0,0 0 0,0 0 0,-1 0 0,0 0 0,0-1 0,-1 1 0,0-1 0,-1 1 0,-1-14 0,1 21 0,0 1 0,0-1 0,0 1 0,0-1 0,0 1 0,0-1 0,0 1 0,0-1 0,0 1 0,0-1 0,-1 1 0,1-1 0,0 1 0,0-1 0,-1 1 0,1-1 0,0 1 0,-1-1 0,1 1 0,0 0 0,-1-1 0,1 1 0,-1 0 0,1-1 0,-1 1 0,1 0 0,-1-1 0,1 1 0,-1 0 0,1 0 0,-1 0 0,1 0 0,-1-1 0,1 1 0,-1 0 0,1 0 0,-1 0 0,1 0 0,-1 0 0,1 0 0,-1 0 0,1 0 0,-1 1 0,0-1 0,1 0 0,-1 0 0,1 0 0,-1 1 0,1-1 0,-1 1 0,-1-1 0,0 2 0,0-1 0,1 0 0,-1 0 0,0 1 0,1-1 0,-1 0 0,1 1 0,0 0 0,-1-1 0,-1 5 0,1-2 0,0 0 0,1 0 0,-1 0 0,1 0 0,0 1 0,0-1 0,0 0 0,1 1 0,0-1 0,0 1 0,0-1 0,0 1 0,0-1 0,1 1 0,2 8 0,-2-11 0,1 0 0,-1 0 0,1 1 0,-1-1 0,1 0 0,-1 0 0,1 0 0,0-1 0,0 1 0,0 0 0,0-1 0,1 1 0,-1-1 0,0 0 0,1 0 0,-1 0 0,0 0 0,1 0 0,-1 0 0,1-1 0,0 1 0,-1-1 0,1 0 0,-1 1 0,1-1 0,0-1 0,3 1 0,0-1 0,-1 1 0,0-1 0,0-1 0,0 1 0,0 0 0,0-1 0,0 0 0,-1 0 0,1-1 0,0 1 0,-1-1 0,0 0 0,4-4 0,50-52 0,-17 14 0,-42 68 0,-25 45 58,20-56-100,0 0-1,1 0 0,1 1 1,0-1-1,1 1 0,0 0 1,-1 23-1,4-36-44,0 0 1,0 1-1,0-1 1,0 0-1,0 1 0,0-1 1,0 0-1,0 0 0,0 1 1,0-1-1,1 0 0,-1 0 1,0 0-1,0 1 0,0-1 1,0 0-1,1 0 0,-1 0 1,0 1-1,0-1 1,0 0-1,1 0 0,-1 0 1,0 0-1,0 1 0,1-1 1,-1 0-1,0 0 0,1 0 1,-1 0-1,0 0 0,0 0 1,1 0-1,-1 0 1,0 0-1,0 0 0,1 0 1,-1 0-1,0 0 0,1 0 1,-1 0-1,0 0 0,0 0 1,1-1-1,-1 1 0,0 0 1,0 0-1,1 0 1,-1 0-1,0 0 0,0-1 1,0 1-1,1 0 0,-1 0 1,0-1-1,16-11-5935,1-11-3737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6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20916,'0'0'3171,"-34"64"-2114,32-39-769,2-2-256,0-1-1025,10-3-2082,3-5-1601,-1 0-2179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7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15727,'0'0'9177,"-3"11"-7736,-6 15-742,0-3 977,-10 43 1,19-66-1672,-1 1-1,1-1 1,0 1 0,0-1 0,0 1-1,0-1 1,0 0 0,0 1 0,0-1-1,0 1 1,0-1 0,0 1 0,0-1-1,1 1 1,-1-1 0,0 1 0,0-1-1,0 0 1,1 1 0,-1-1 0,0 1-1,0-1 1,1 0 0,-1 1 0,0-1 0,1 0-1,-1 1 1,0-1 0,1 0 0,-1 0-1,0 1 1,1-1 0,0 0 0,19 0 142,20-15 3,2-13-168,-28 18 7,1 0 0,-1 1 0,2 0-1,-1 1 1,1 1 0,18-6 0,-33 13 40,0 0 1,-1 0-1,1 0 1,0 0-1,0 0 1,-1 0-1,1 0 1,0 0-1,-1 0 1,1 0-1,0 1 1,0-1-1,-1 0 1,1 0-1,0 1 1,-1-1 0,1 0-1,0 1 1,-1-1-1,1 0 1,-1 1-1,1-1 1,-1 1-1,1-1 1,-1 1-1,1 0 1,-1-1-1,1 1 1,-1-1-1,0 1 1,1 0-1,-1-1 1,0 1-1,0 0 1,1 0-1,-1-1 1,0 1-1,0 0 1,0-1-1,0 1 1,0 0-1,0 0 1,0-1-1,0 1 1,0 1-1,-6 48 142,2-23-71,6-27-87,0 0-1,0 0 1,0 0-1,0 0 1,0 0 0,0 0-1,0-1 1,0 1-1,0-1 1,-1 1 0,1-1-1,0 0 1,0 0 0,2-1-1,0 0-46,15 1-1543,-15 7-6663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8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125 302 16111,'0'0'2568,"1"-11"272,-2-33-208,1 43-2568,0 0-1,0 1 1,0-1 0,0 0-1,0 0 1,-1 0 0,1 1 0,0-1-1,0 0 1,-1 0 0,1 1 0,0-1-1,-1 0 1,1 1 0,-1-1 0,1 0-1,-1 1 1,1-1 0,-1 1-1,1-1 1,-1 1 0,1-1 0,-1 1-1,0-1 1,1 1 0,-1 0 0,0-1-1,0 1 1,1 0 0,-1-1-1,0 1 1,0 0 0,1 0 0,-1 0-1,0 0 1,0 0 0,1 0 0,-1 0-1,0 0 1,0 0 0,0 0-1,1 0 1,-1 1 0,0-1 0,0 0-1,1 0 1,-1 1 0,0-1 0,1 0-1,-1 1 1,0-1 0,1 1-1,-1-1 1,1 1 0,-1-1 0,0 2-1,-30 26 971,20-11-958,1 0 0,-14 33 1,20-42-68,2 0 0,-1 0 0,1 1 0,0-1-1,0 0 1,1 1 0,1-1 0,0 18 0,0-25 0,0-1 0,0 1 0,0-1 0,0 1 0,1-1 0,-1 1-1,0-1 1,1 1 0,-1-1 0,0 1 0,1-1 0,-1 1 0,0-1 0,1 0-1,-1 1 1,1-1 0,-1 0 0,1 1 0,-1-1 0,1 0 0,-1 1 0,1-1 0,-1 0-1,1 0 1,-1 0 0,1 0 0,0 1 0,-1-1 0,1 0 0,-1 0 0,1 0-1,0 0 1,-1 0 0,1 0 0,-1-1 0,1 1 0,-1 0 0,1 0 0,-1 0 0,1 0-1,0-1 1,25-10 627,-14 2-427,0-1-1,0 0 1,-1 0 0,-1-1-1,0-1 1,0 0-1,12-21 1,49-96 535,-34 52-1224,-46 152 326,-2 15 89,11-89 65,-1 0 0,1 0 0,0 0 0,0 0 0,0 0 0,0 1 0,0-1 0,0 0 0,0 0 0,0 0 0,0 0 0,1 0 0,-1 0 0,0 0 0,1 0 0,-1 0 0,1 0 0,-1 0 0,1 0 0,0 0 0,-1 0 0,1 0 0,0 0 0,0 0 0,-1-1 0,1 1 0,0 0 0,0-1 0,0 1 0,0 0 0,0-1 0,0 1 0,0-1 0,0 0 0,0 1 0,0-1 0,0 0 0,0 0 0,1 1 0,-1-1 0,0 0 0,0 0 0,0 0 0,0 0 0,0-1 0,0 1 0,0 0 0,0 0 0,1-1 0,-1 1 0,0 0 0,0-1 0,1 0 0,4-2 40,0 0 0,0 0 0,0-1 0,0 1 0,-1-1 0,1-1 0,7-7 0,3-6 14,-2-1 1,0-1-1,-1 0 1,-1 0-1,-1-1 0,-1-1 1,-1 1-1,-1-2 0,0 1 1,6-41-1,-13 52-53,-4 10 2,-8 19 2,-15 43-32,22-53 8,1 0 15,-25 58 2,-30 105-1,52-149 8,2 1 0,0 0 1,1 0-1,2 0 0,0 0 0,1 1 0,2-1 0,7 42 0,-3-40-5,-2 1 0,3 49 0,-7-75 0,0 1 0,1 0 0,-1 0 0,0 0 0,0 0 0,0 1 0,0-1 0,0 0 0,0 0 0,0 0 0,-1 0 0,1 0 0,0-1 0,-1 1 0,1 0 0,0 0 0,-1 0 0,1 0 0,-1 0 0,1 0 0,-1 0 0,0-1 0,1 1 0,-1 0 0,0 0 0,1-1 0,-1 1 0,0-1 0,0 1 0,0 0 0,0-1 0,0 1 0,1-1 0,-1 0 0,0 1 0,0-1 0,0 0 0,0 0 0,0 0 0,0 1 0,0-1 0,0 0 0,0 0 0,0 0 0,0-1 0,0 1 0,0 0 0,-2-1 0,1 1 0,0-1 0,-1 0 0,1 0 0,0-1 0,0 1 0,-1 0 0,1-1 0,0 1 0,0-1 0,1 0 0,-1 0 0,0 0 0,1 0 0,-1 0 0,1 0 0,-1 0 0,1 0 0,-2-5 0,-2-11 0,1 0 1,1 0-1,1 0 1,0-1-1,1 1 1,1-1-1,1 1 1,4-25-1,-4 35-1,0 0 0,1 0 0,0 0 0,0 1 0,0-1 1,1 1-1,1-1 0,-1 1 0,1 0 0,0 0 0,1 1 0,0-1 0,0 1 0,0 0 0,1 0 0,-1 1 1,2-1-1,-1 2 0,0-1 0,1 0 0,12-5 0,40-10-1646,8-3-8653,-17-1-6853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18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85 7527,'0'0'9871,"9"-6"-6924,28-23-791,-35 28-2001,-1-1 0,0 1-1,1 0 1,-1 0 0,0-1-1,0 1 1,0-1 0,0 1-1,0-1 1,0 1 0,-1-1-1,1 1 1,0-1 0,0-3 0,-1 5-60,0-1 1,0 0 0,0 0 0,0 1 0,0-1 0,-1 0-1,1 1 1,0-1 0,0 0 0,-1 0 0,1 1 0,0-1 0,-1 0-1,1 1 1,0-1 0,-1 1 0,1-1 0,-1 1 0,1-1-1,-1 1 1,0-1 0,0 0 0,-2-1 91,1 1 1,-1 0-1,0 0 1,1 0-1,-1 0 1,0 0-1,1 1 0,-1-1 1,0 1-1,0 0 1,0 0-1,-4 0 1,2 2-103,-1 0 1,1 0-1,0 0 1,0 1-1,1 0 1,-1 0-1,0 0 1,1 0-1,0 1 1,-1 0-1,2-1 1,-1 2-1,0-1 1,1 0 0,0 1-1,-4 6 1,-2 3 8,1 0 1,1 1-1,0-1 1,-6 23 0,12-35-70,0-1 0,0 1 1,1-1-1,-1 1 0,1 0 1,-1-1-1,1 1 1,0-1-1,0 1 0,0 0 1,0-1-1,0 1 0,0 0 1,0-1-1,0 1 0,1 0 1,-1-1-1,0 1 0,1-1 1,0 1-1,-1 0 0,1-1 1,0 0-1,0 1 1,0-1-1,0 1 0,0-1 1,0 0-1,0 0 0,0 0 1,0 1-1,2 0 0,0-1 10,1 0-1,-1-1 0,1 1 0,-1-1 1,1 1-1,-1-1 0,1 0 0,-1 0 1,1-1-1,-1 1 0,0-1 1,1 0-1,-1 0 0,6-2 0,3-2-30,1 0 1,-2-1-1,1-1 0,-1 0 0,0 0 0,0-1 0,16-16 1,-20 17-6,0 0 0,0-1 1,-1 1-1,0-1 1,0 0-1,-1-1 0,0 0 1,0 0-1,-1 0 1,6-17-1,-10 26 1,0 0 0,0 0 0,-1 0 0,1 0 0,0 0 0,0 1 0,0-1 0,-1 0 0,1 0 0,0 0 0,0 0 0,0 0 0,0 0 0,-1 0 0,1 0 0,0 0 0,0 0 0,0 0 0,-1 0 0,1 0 0,0 0 0,0 0 0,-1 0 0,1 0 0,0 0 0,0 0 0,0 0 0,0 0 0,-1 0 0,1 0 0,0-1 0,0 1 0,0 0 0,-1 0 0,1 0 0,0 0 0,0 0 0,0-1 0,0 1 0,0 0 0,0 0 0,-1 0 0,1 0 0,0-1 0,0 1 0,0 0 0,0 0 0,0 0 0,0-1 0,0 1 0,0 0 0,0 0 0,0-1 0,-7 12 0,0-1 0,1 1 0,0 0 0,1 1 0,0-1 0,1 1 0,0 0 0,1 0 0,0 0 0,1 0 0,0 1 0,1-1 0,0 1 0,2 14 0,0-25-72,0-1 0,-1 1 0,1-1 0,0 1 1,0-1-1,1 1 0,-1-1 0,0 0 0,0 0 0,0 1 0,1-1 0,-1 0 0,1 0 1,-1 0-1,1-1 0,-1 1 0,1 0 0,0 0 0,-1-1 0,1 1 0,0-1 0,-1 0 1,1 1-1,0-1 0,0 0 0,-1 0 0,1 0 0,0 0 0,2-1 0,3 1-908,-1 0-1,1-1 0,-1 0 0,1-1 1,-1 1-1,12-6 0,12-10-10849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1:41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24 103 13549,'0'0'3096,"-1"8"-1836,-8 44-896,2 0 1,2 0 0,3 0-1,2 1 1,3-1-1,8 53 1,-7-89-382,0 1 0,1-1 1,1 0-1,1 0 1,0-1-1,11 19 0,-15-30 29,0 1 0,1-1 0,-1 0 0,1 0-1,0 0 1,-1 0 0,2-1 0,-1 1 0,0-1-1,8 4 1,-9-6 36,0 0-1,0 0 0,0 0 1,0-1-1,0 1 1,-1-1-1,1 0 0,0 1 1,1-1-1,-1-1 1,0 1-1,-1 0 0,1-1 1,0 1-1,0-1 1,0 0-1,0 0 0,0 0 1,0 0-1,2-3 1,1 1 142,-1-1 1,1-1 0,-1 1 0,-1-1 0,1 0-1,-1 0 1,1 0 0,-1-1 0,-1 0-1,1 1 1,3-10 0,29-75 668,-32 78-794,14-49 161,-2 0 0,-2-1 0,-4 0 0,-2-1 0,-1-102 0,-7 158-225,1 5-3,-1 0 1,1 0 0,-1 0-1,0-1 1,0 1-1,0 0 1,-1 0 0,1 0-1,0-1 1,-1 1-1,1 0 1,-1 0-1,0 0 1,0 0 0,0 0-1,0 0 1,0 0-1,0 0 1,0 0 0,-1 0-1,1 1 1,-2-2-1,3 3-12,-1 0-1,1 0 1,0 0 0,-1 0-1,1 0 1,0 0-1,-1 0 1,1 0 0,0 0-1,0 0 1,-1 1-1,1-1 1,0 0-1,0 0 1,-1 0 0,1 0-1,0 1 1,0-1-1,-1 0 1,1 0 0,0 1-1,0-1 1,0 0-1,0 0 1,-1 1 0,1-1-1,0 0 1,0 0-1,0 1 1,0-1-1,0 0 1,0 1 0,0-1-1,0 0 1,0 1-1,0-1 1,0 0 0,0 1-1,0-1 1,-1 17-570,1-15 415,0 54-5810,0-34 75,0 3-6054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0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40 16111,'0'0'2728,"1"-9"795,1 1-3487,2-15 5180,-3 45-1296,-4 26-3612,-3-1 0,-2 0 1,-23 76-1,45-177-308,-3 0 0,4-64 0,-15 125-180,0-1 0,0 1 1,0-1-1,1 1 0,0-1 0,1 1 1,0-1-1,0 0 0,0 0 0,0 1 1,1-2-1,4 7 0,-5-9-1,1 0-1,-1 0 1,1-1 0,0 1-1,0-1 1,0 1 0,1-1-1,-1 0 1,1-1 0,-1 1-1,1 0 1,-1-1 0,1 0 0,0 0-1,0 0 1,-1 0 0,1-1-1,0 1 1,0-1 0,0 0-1,0 0 1,4-1 0,20-5-3410,-21 3 1723,1 0 0,-1-1 1,0 1-1,0-2 1,0 1-1,0-1 0,8-8 1,-10 8 1047,1-1 1,-1 0-1,0 0 1,-1 0-1,5-8 0,1-10 3598,-6 0 5071,-8 15-163,-6 13-4986,-8 14-1379,1 8-204,-21 41 0,34-58-730,-1 1 0,1 0-1,1 1 1,-1-1 0,2 1-1,0-1 1,-2 21-1,4-31-369,0 1 0,0-1 0,1 1-1,-1-1 1,0 1 0,1-1-1,-1 0 1,0 1 0,1-1-1,-1 0 1,0 1 0,1-1-1,-1 0 1,1 1 0,-1-1-1,1 0 1,-1 0 0,0 1-1,1-1 1,-1 0 0,1 0-1,-1 0 1,1 0 0,-1 0-1,1 0 1,-1 0 0,1 0-1,-1 0 1,1 0 0,-1 0-1,1 0 1,-1 0 0,1 0 0,-1 0-1,1 0 1,-1-1 0,1 1-1,-1 0 1,2-1 0,20-7 511,-9-2-444,0 0 0,-1 0 0,0-1 0,-1-1 0,-1 0 0,0-1 0,11-15 0,-10 11-26,1 1-1,1 1 1,26-24-1,-39 39-55,0-1-1,0 1 0,0 0 0,0 0 0,0 0 0,0 0 1,1 0-1,-1 0 0,0 0 0,0 0 0,0-1 1,0 1-1,0 0 0,1 0 0,-1 0 0,0 0 0,0 0 1,0 0-1,0 0 0,0 0 0,1 0 0,-1 0 0,0 0 1,0 0-1,0 0 0,0 0 0,0 0 0,1 0 0,-1 0 1,0 0-1,0 0 0,0 1 0,0-1 0,0 0 0,1 0 1,-1 0-1,0 0 0,0 0 0,0 0 0,0 0 0,0 0 1,0 1-1,0-1 0,1 0 0,-1 0 0,0 0 0,0 0 1,0 0-1,0 0 0,0 1 0,0-1 0,0 0 0,0 0 1,0 0-1,0 0 0,0 1 0,0-1 0,0 0 0,0 0 1,0 0-1,0 18 62,-6 17 0,-14 40-63,20-75 0,0 0 0,0 0 0,0 1 0,0-1 0,0 0 0,0 0 0,0 0 0,0 0 0,0 1 0,0-1 0,0 0 0,0 0 0,0 0 0,0 0 0,0 0 0,0 0 0,0 1 0,1-1 0,-1 0 0,0 0 0,0 0 0,0 0 0,0 0 0,0 0 0,0 0 0,0 1 0,0-1 0,1 0 0,-1 0 0,0 0 0,0 0 0,0 0 0,0 0 0,0 0 0,1 0 0,-1 0 0,0 0 0,0 0 0,0 0 0,0 0 0,0 0 0,1 0 0,-1 0 0,0 0 0,0 0 0,0 0 0,0 0 0,0 0 0,0 0 0,1 0 0,-1 0 0,0 0 0,0 0 0,13-6 0,11-10 0,-7 2 0,-11 7 0,2 0 0,-1 1 0,1 0 0,0 0 0,0 1 0,0 0 0,1 1 0,0-1 0,0 2 0,0-1 0,0 1 0,13-2 0,-21 5 0,0 1 0,0 0 0,0-1 0,0 1 0,0 0 0,-1 0 0,1-1 0,0 1 0,-1 0 0,1 0 0,0 0 0,-1 0 0,1 0 0,-1 0 0,1 0 0,-1 0 0,0 0 0,1 0 0,-1 0 0,0 0 0,0 0 0,0 0 0,0 0 0,0 0 0,0 0 0,0 0 0,0 0 0,0 0 0,-1 2 0,-2 42 0,3-40 0,0-5-5,-1 1 1,1-1-1,0 1 1,0-1-1,0 1 1,0 0-1,0-1 1,0 1-1,0-1 1,0 1-1,0-1 1,0 1-1,0-1 1,1 1-1,-1-1 1,0 1-1,0-1 1,0 1-1,1-1 1,-1 1-1,0-1 1,1 1-1,-1-1 1,0 1-1,1-1 1,-1 1-1,0-1 1,1 0-1,0 1 1,16-5-393,31-32-1121,-27 19 162,2 6-9064,-16 7 415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1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81 226 15278,'3'-9'4180,"1"-5"-1830,1-1 0,-2 1 0,1-1 0,0-22 0,-4 36-2335,0 1-1,0 0 0,0-1 1,0 1-1,0 0 0,-1 0 1,1-1-1,0 1 0,0 0 1,0 0-1,0-1 0,-1 1 1,1 0-1,0 0 0,0 0 1,-1-1-1,1 1 0,0 0 1,0 0-1,-1 0 0,1 0 1,0 0-1,-1-1 0,1 1 1,0 0-1,0 0 0,-1 0 1,1 0-1,0 0 0,-1 0 1,1 0-1,0 0 0,-1 0 1,1 0-1,0 0 0,0 0 1,-1 0-1,1 1 0,0-1 1,-1 0-1,1 0 0,0 0 1,0 0-1,-1 0 0,1 1 1,0-1-1,0 0 0,-1 0 1,1 0-1,0 1 1,0-1-1,0 0 0,-1 0 1,1 1-1,0-1 0,0 0 1,0 1-1,-17 13 8,9-4-11,0 1-1,0 0 0,1 1 0,0 0 0,1 0 1,0 0-1,1 1 0,1-1 0,0 1 1,0 0-1,-2 25 0,6-37-9,0 0-1,0-1 0,0 1 1,0-1-1,0 1 1,0-1-1,1 1 1,-1 0-1,0-1 0,0 1 1,1-1-1,-1 1 1,0-1-1,1 1 1,-1-1-1,1 0 0,-1 1 1,1-1-1,-1 1 1,0-1-1,1 0 1,-1 0-1,1 1 1,0-1-1,-1 0 0,1 0 1,-1 1-1,1-1 1,-1 0-1,1 0 1,-1 0-1,1 0 0,0 0 1,-1 0-1,1 0 1,-1 0-1,1 0 1,0 0-1,-1 0 0,1 0 1,-1 0-1,1-1 1,-1 1-1,1 0 1,-1 0-1,1-1 0,-1 1 1,1 0-1,-1-1 1,2 0-1,28-17 101,-2-9-44,-1-2 1,-1-1-1,-1-1 0,-2-1 1,-2 0-1,0-2 1,18-44-1,-41 77-57,-6 8 0,-9 14 0,-10 20 19,-26 52-1,47-81-35,1 0 0,0 0 0,1 0 0,0 0 0,1 1 0,0 0 0,1 0 0,0-1 1,1 1-1,1 14 0,0-26-72,0 1 0,0-1 0,1 0 0,-1 0 0,0 0 0,1 0 0,-1 0 0,1 1 0,-1-1 0,1 0 1,-1 0-1,1 0 0,0 0 0,0 0 0,-1-1 0,1 1 0,0 0 0,0 0 0,0 0 0,0-1 0,0 1 0,0 0 1,0-1-1,0 1 0,0-1 0,0 0 0,1 1 0,-1-1 0,0 0 0,0 1 0,0-1 0,1 0 0,-1 0 1,0 0-1,0 0 0,0 0 0,1 0 0,-1-1 0,0 1 0,0 0 0,0-1 0,0 1 0,0 0 0,1-1 1,0-1-1,5 0-603,-1 0 0,0-1 0,0 0 0,0 0 0,0-1 0,-1 0 0,7-4 0,7-12-841,0 1 0,24-36-1,-10-2 2481,-31 51-361,0 0 0,0 0 0,0 0 0,-1 0 1,1-1-1,-1 1 0,0-7 0,-1 13-506,0-1 1,0 1-1,0 0 0,0-1 1,0 1-1,0 0 0,-1-1 1,1 1-1,0 0 0,0 0 1,0-1-1,0 1 0,0 0 1,0-1-1,0 1 0,-1 0 1,1 0-1,0-1 0,0 1 1,0 0-1,-1 0 0,1 0 1,0-1-1,0 1 0,-1 0 1,1 0-1,0 0 0,0-1 1,-1 1-1,1 0 0,0 0 1,-1 0-1,1 0 0,0 0 1,0 0-1,-1 0 0,1 0 1,0 0-1,-1 0 0,1 0 0,0 0 1,-1 0-1,1 0 0,0 0 1,-1 0-1,1 0 0,0 0 1,0 0-1,-1 1 0,1-1 1,0 0-1,0 0 0,-1 0 1,1 0-1,0 1 0,-1-1 1,-16 12 1052,5-2-780,1 1 0,0 0 1,1 1-1,-13 19 0,19-24-239,-1 0 1,1 0 0,0 1-1,1-1 1,0 1 0,0 0-1,1 0 1,0 0 0,0 0-1,0 10 1,2-17-115,0 0 0,0 0 0,0 0 0,0-1 0,1 1 0,-1 0 0,0 0 0,1 0 0,-1 0 0,1 0 0,-1 0 0,1-1 0,-1 1 0,1 0 0,0 0 0,-1-1 0,1 1 0,0-1 0,-1 1 0,1 0 0,0-1 0,0 1 0,0-1 0,0 0 0,-1 1 0,1-1 0,0 1 0,0-1 0,0 0 0,0 0 0,0 0 0,0 0 0,0 0 0,0 0 0,0 0 0,0 0 0,0 0 0,0 0 0,0 0 0,-1 0 0,1-1 0,0 1 0,0 0 0,0-1 0,1 0 0,5 0 0,-1-1 0,1 0 0,-1-1 0,0 1 0,8-6 0,43-33 0,-38 26 0,45-27 0,-64 42 0,0 0 0,0 0 0,1 0 0,-1 0 0,0-1 0,0 1 0,1 0 0,-1 0 0,0 0 0,0 0 0,0 0 0,1 0 0,-1 0 0,0 0 0,0 0 0,0 0 0,1 0 0,-1 0 0,0 0 0,0 0 0,1 0 0,-1 0 0,0 0 0,0 0 0,0 1 0,1-1 0,-1 0 0,0 0 0,0 0 0,0 0 0,0 0 0,1 0 0,-1 1 0,0-1 0,0 0 0,0 0 0,0 0 0,0 1 0,1-1 0,-1 0 0,0 0 0,0 0 0,0 1 0,0-1 0,0 0 0,0 0 0,0 0 0,0 1 0,0-1 0,0 0 0,0 0 0,0 1 0,0-1 0,0 0 0,0 0 0,0 0 0,0 1 0,0-1 0,0 0 0,0 0 0,0 0 0,-1 1 0,-1 11 0,2-12 0,-9 21 0,7-17 0,0 0 0,0 0 0,0 0 0,1 0 0,-1 0 0,1 1 0,0-1 0,0 0 0,1 1 0,0-1 0,0 8 0,2-11 0,0-1 0,0 1 0,1-1 0,-1 1 0,1-1 0,-1 0 0,0 0 0,1 0 0,-1-1 0,0 1 0,1 0 0,2-2 0,57-26 0,-54 22 0,2 1 0,-1 1 0,0 0 0,1 0 0,0 0 0,0 1 0,0 1 0,0 0 0,11-1 0,-20 3 0,0 1 0,-1 0 0,1-1 0,-1 1 0,1-1 0,0 1 0,-1 0 0,1 0 0,-1-1 0,0 1 0,1 0 0,-1 0 0,0-1 0,1 1 0,-1 0 0,0 0 0,0 0 0,0 0 0,0 0 0,0-1 0,0 1 0,0 0 0,0 0 0,0 0 0,0 0 0,0 0 0,0-1 0,-1 1 0,1 1 0,-6 31 0,5-32 0,-2 36 0,3-36 0,1-1 0,-1 1 0,0 0 0,0-1 0,1 1 0,-1 0 0,1-1 0,-1 1 0,0 0 0,1-1 0,-1 1 0,1-1 0,0 1 0,-1-1 0,1 1 0,-1-1 0,1 1 0,0-1 0,-1 0 0,1 1 0,0-1 0,-1 0 0,1 1 0,0-1 0,0 0 0,-1 0 0,1 0 0,0 0 0,0 0 0,-1 0 0,1 0 0,0 0 0,0 0 0,-1 0 0,1 0 0,0 0 0,0 0 0,-1-1 0,1 1 0,0 0 0,-1-1 0,1 1 0,0 0 0,0-1 0,9-4 0,0 1 0,-1-2 0,18-12 0,-19 13 0,-1 0 0,1 0 0,0 1 0,0-1 0,0 2 0,0-1 0,10-2 0,-18 6 0,0 0 0,1 0 0,-1 0 0,0 0 0,0 0 0,1 0 0,-1 0 0,0 0 0,0 0 0,1 0 0,-1 0 0,0 0 0,0 0 0,0 0 0,1 0 0,-1 0 0,0 0 0,0 0 0,1 0 0,-1 0 0,0 0 0,0 1 0,0-1 0,0 0 0,1 0 0,-1 0 0,0 0 0,0 0 0,0 1 0,0-1 0,1 0 0,-1 0 0,0 0 0,0 1 0,0-1 0,0 0 0,0 0 0,0 0 0,0 1 0,0-1 0,1 0 0,-1 0 0,0 0 0,0 1 0,0-1 0,-4 16 0,-13 18 0,16-32 0,-10 24-2172,-6 8-8265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1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13 19763,'0'-1'4104,"-8"6"-2491,6-1-1338,-1 0 1,1 0-1,0 0 0,0 1 0,0-1 1,0 1-1,1 0 0,0-1 0,0 1 1,0 0-1,0 9 0,2 62 113,0-46-257,-1-25-109,0 1 0,1 0 0,0-1 0,0 1 0,0-1 0,1 1 0,0-1 0,0 0 0,0 1 0,5 6 0,-7-11 14,1 0-1,0 0 1,0 0 0,-1 0 0,1 0-1,0 0 1,0 0 0,0-1 0,0 1 0,0 0-1,0-1 1,0 1 0,0-1 0,1 1-1,-1-1 1,0 1 0,0-1 0,0 0-1,1 0 1,1 1 0,-1-2 41,0 1 0,0-1 1,0 1-1,1-1 0,-1 0 1,0 0-1,0 0 0,-1 0 0,1 0 1,0 0-1,0-1 0,0 1 0,-1 0 1,1-1-1,-1 0 0,2-1 1,12-14 113,0-1 1,-2 0 0,17-29 0,-25 37-153,0 0 0,0 0 0,-1 0 0,0 0 0,-1-1 1,0 0-1,-1 0 0,0 0 0,1-13 0,-3 22-39,0 1 0,0 0 0,0-1 0,0 1 0,0 0 0,-1-1 0,1 1 0,0 0 0,-1-1 0,1 1 0,0 0 0,-1 0 0,0-1 0,1 1 0,-1 0 0,0 0 0,1 0 0,-3-2 0,2 2 0,1 1 0,-1 0 0,0-1 0,0 1 0,1 0 0,-1 0 0,0-1 0,0 1 0,1 0 0,-1 0 0,0 0 0,0 0 0,0 0 0,1 0 0,-1 0 0,0 0 0,0 0 0,0 1 0,1-1 0,-1 0 0,0 0 0,-1 1 0,0 1 0,0-1 0,0 0 0,0 1 0,0-1 0,0 1 0,0-1 0,0 1 0,1 0 0,-1 0 0,1 0 0,-1 0 0,1 0 0,0 0 0,0 0 0,0 0 0,0 1 0,0-1 0,0 0 0,1 1 0,-1 2 0,0-2-254,1 0 0,0 0-1,-1 0 1,1 0 0,1 1 0,-1-1 0,0 0-1,1 0 1,0 0 0,-1 0 0,1 0-1,0 0 1,1 0 0,-1 0 0,0 0 0,1-1-1,0 1 1,0 0 0,-1-1 0,2 1 0,-1-1-1,4 4 1,-3-5-179,1 1-1,-1-1 0,0 1 1,1-1-1,-1 0 0,1-1 1,-1 1-1,1 0 1,0-1-1,-1 0 0,1 0 1,-1 0-1,1 0 1,0-1-1,-1 1 0,1-1 1,-1 0-1,1 0 0,-1 0 1,6-3-1,16-10-7226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2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33 16303,'0'0'7773,"-12"0"-6940,6-1-747,1 1 0,-1 0 0,1 0 0,-1 0 0,0 1 0,1 0 0,-1 0 0,1 0 0,0 1 0,-1 0 0,1 0 0,0 0 0,0 1 0,0-1 0,0 1 0,1 1 0,-9 6 0,8-6 73,1 0 0,-1 1 0,1 0 0,0-1 0,1 1 0,-1 1 0,1-1 0,0 0 0,0 1 0,1 0 0,0 0 0,0 0 0,0 0 0,0 0 0,1 0-1,0 0 1,0 10 0,2-15-151,-1 0-1,0-1 1,1 1-1,0 0 1,-1 0-1,1-1 1,-1 1-1,1 0 1,0-1-1,-1 1 1,1 0-1,0-1 1,0 1-1,0-1 1,-1 1-1,1-1 1,0 0-1,0 1 0,0-1 1,0 0-1,0 0 1,0 1-1,0-1 1,-1 0-1,1 0 1,0 0-1,0 0 1,0 0-1,0 0 1,0-1-1,0 1 1,0 0-1,0 0 1,0-1-1,0 1 1,38-11 160,-26 3-110,1 0 0,-2-1 0,16-12 0,-21 14-55,2 0 0,-1 1 1,1 0-1,0 0 0,0 1 1,0 0-1,1 0 0,16-4 1,-25 9 1,0 0 0,0 0 0,0 0 0,-1 0 0,1 1 0,0-1 0,0 0 0,-1 1 0,1-1 0,0 1 0,-1-1 0,1 0 0,0 1 0,-1 0 0,1-1 0,-1 1 0,1-1 0,-1 1 0,1 0 0,-1-1 0,1 1 0,-1 0 0,1-1-1,-1 1 1,0 0 0,0 0 0,1-1 0,-1 1 0,0 0 0,0 0 0,0 0 0,0-1 0,0 1 0,0 0 0,0 0 0,0 0 0,0 1 0,-1 41 504,0-35-390,-4 61 729,8-67-324,4-8-241,4-9-54,14-60-68,-5 10-1480,-19 65 1280,0 1 1,1-1 0,-1 1 0,0-1-1,0 1 1,0 0 0,0 0 0,0 0-1,0-1 1,0 1 0,0 0 0,0 0-1,0 0 1,-1 1 0,1-1 0,0 0-1,-1 0 1,1 0 0,-1 0 0,1 3 0,5 4-8,-4-5 76,0 0 0,1-1 0,-1 1 0,1-1 0,0 1 0,0-1 0,0 0 1,0 0-1,0 0 0,1 0 0,-1-1 0,0 0 0,1 1 0,-1-1 0,1 0 0,-1-1 1,1 1-1,0 0 0,-1-1 0,1 0 0,0 0 0,-1 0 0,1-1 0,0 1 0,-1-1 0,1 0 1,0 0-1,-1 0 0,0 0 0,1 0 0,-1-1 0,0 0 0,7-4 0,-2 1 56,0-1 0,-1 0 0,1-1 0,-1 1 0,-1-2 0,1 1 0,-1-1 0,0 0 0,-1 0 0,0 0 0,7-16 0,-31 67-89,10-25-93,1-1 0,1 2 1,0-1-1,2 1 0,0 0 1,1 1-1,-3 28 0,7-48-15,0 0 1,0 1-1,0-1 0,0 0 0,0 0 0,0 1 1,0-1-1,0 0 0,0 0 0,0 1 0,0-1 1,0 0-1,0 0 0,0 1 0,0-1 0,0 0 1,0 1-1,0-1 0,1 0 0,-1 0 0,0 0 0,0 1 1,0-1-1,0 0 0,1 0 0,-1 1 0,0-1 1,0 0-1,0 0 0,1 0 0,-1 0 0,0 1 1,0-1-1,0 0 0,1 0 0,-1 0 0,0 0 1,0 0-1,1 0 0,-1 0 0,0 0 0,1 0 0,-1 0 1,0 0-1,0 0 0,1 0 0,-1 0 0,13-8-6544,1-12-2671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2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14542,'0'0'8328,"41"59"-21301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3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170 176 15310,'0'0'6689,"-9"-2"-5210,5 1-1384,-1 1 0,1-1 0,-1 1 0,1 0 0,-1 1-1,1-1 1,-1 1 0,1-1 0,0 1 0,-1 0 0,1 1 0,0-1 0,0 1 0,0 0-1,0 0 1,0 0 0,0 1 0,0-1 0,1 1 0,-1 0 0,-4 5 0,-1 1 504,0 2 0,0-1 0,-12 21 0,18-28-466,1 0 0,1 1 0,-1-1 0,0 1 1,1 0-1,-1-1 0,1 1 0,0 0 1,1 0-1,-1 0 0,0 0 0,1 0 0,0 0 1,0 0-1,0-1 0,1 1 0,1 7 0,-2-10-123,1 0-1,0 0 1,0 0-1,0 0 1,0-1 0,0 1-1,0 0 1,0 0-1,0 0 1,1-1-1,-1 1 1,0-1-1,0 1 1,1-1-1,-1 1 1,0-1-1,0 0 1,1 0-1,-1 1 1,0-1-1,1 0 1,-1 0 0,3-1-1,33-3 83,-27 0-80,0 0 0,-1-1 0,1 0 0,-1-1 0,-1 0 1,1 0-1,-1-1 0,0 0 0,0 0 0,10-13 0,-4 3 155,0-2 0,0 1 0,19-39-1,-25 38 138,-16 32-291,-15 33-116,22-46 91,-4 10-152,0 1 0,1-1 0,0 1 1,1-1-1,0 1 0,0 0 0,1 0 0,1 1 0,0-1 0,1 19 0,0-29 58,0-1-1,0 1 1,1-1 0,-1 1 0,0 0-1,1-1 1,-1 1 0,0-1-1,1 0 1,-1 1 0,1-1 0,-1 1-1,1-1 1,-1 1 0,1-1-1,-1 0 1,1 0 0,0 1 0,-1-1-1,1 0 1,-1 0 0,1 1-1,0-1 1,-1 0 0,1 0 0,-1 0-1,1 0 1,0 0 0,-1 0-1,1 0 1,0 0 0,-1 0 0,1 0-1,-1-1 1,1 1 0,0 0-1,0-1 1,25-10-2181,-11-1 1283,-1 0 0,0-1-1,-1 0 1,-1-1 0,19-26 0,45-85 1728,-67 110-105,-5 8-226,1-1-1,-1 1 0,0-1 1,-1 0-1,0 0 0,0-1 1,-1 1-1,0 0 1,2-12-1,-31 66 1402,-15 49-1069,37-82-37,2-1 0,-1 1 0,1 0 0,1 0-1,-1 24 1,3-35-666,1-1 1,-1 1-1,1-1 0,-1 0 0,1 0 1,0 1-1,-1-1 0,1 0 0,0 0 0,0 0 1,0 0-1,0 0 0,0 0 0,0 0 1,0 0-1,0 0 0,0 0 0,1-1 0,-1 1 1,0 0-1,0-1 0,1 1 0,-1-1 1,0 1-1,1-1 0,-1 0 0,1 0 1,-1 0-1,0 1 0,1-1 0,-1 0 0,3-1 1,57-1-385,-50 1 92,-2 0-40,41 2-991,-50-1 1306,1 0-1,-1 0 1,1 0 0,-1 0 0,0 0-1,1 0 1,-1 1 0,1-1 0,-1 0-1,0 0 1,1 0 0,-1 1 0,0-1-1,1 0 1,-1 0 0,0 1 0,1-1-1,-1 0 1,0 1 0,0-1 0,1 1-1,-1-1 1,0 0 0,0 1 0,0-1 0,1 0-1,-1 1 1,0-1 0,0 1 0,0-1-1,0 1 1,0 0 0,-1 1 87,1 0 1,-1-1-1,0 1 1,0 0-1,0 0 1,0-1 0,0 1-1,0-1 1,-1 1-1,1-1 1,-1 1-1,-1 1 1,-16 14 565,0-1 0,-28 18 0,40-29-508,-1 0 0,0-1 0,0 0 0,-1 0 0,1-1 0,-1 0 1,1 0-1,-1-1 0,-16 2 0,24-4-184,0 0 1,0 0-1,0 0 1,0 0-1,0 0 0,0 0 1,0 0-1,0 0 1,0 0-1,0-1 0,0 1 1,0 0-1,0-1 1,0 1-1,0-1 0,1 1 1,-1-1-1,0 1 1,0-1-1,0 0 0,1 1 1,-1-1-1,0 0 0,1 1 1,-1-1-1,1 0 1,-1-1-1,0 0-140,1 0-1,-1 0 1,1 0 0,0 0 0,-1 0-1,1 0 1,0 0 0,1 0-1,-1 0 1,0 0 0,0 0-1,2-3 1,0-2-564,1 0-1,0 0 1,0 0-1,1 0 1,-1 0-1,7-7 1,42-50-9747,-21 28 1928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3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19635,'0'0'8680,"-3"64"-7399,-11-21-320,2 4-128,-3 2-65,4-3-255,3-8-417,5-5-96,3-10 0,0-7-801,1-10-928,9-6-642,1-3-960,0-14-1345,1-5-1186,-3-3-736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3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 10025,'0'0'14932,"10"7"-14473,-5-3-637,4 3 459,-1-1 1,1 0-1,0 0 0,1-1 1,13 6-1,-21-10-165,0 0-1,1-1 0,-1 1 0,0-1 1,0 1-1,0-1 0,1 0 1,-1 1-1,0-1 0,0 0 1,0-1-1,1 1 0,-1 0 0,0-1 1,0 1-1,0-1 0,1 0 1,-1 1-1,0-1 0,0 0 0,0 0 1,0-1-1,-1 1 0,1 0 1,0-1-1,0 1 0,-1-1 1,1 1-1,-1-1 0,1 0 0,-1 1 1,0-1-1,0 0 0,1 0 1,-1 0-1,1-4 0,-1 4-95,0 1-1,0-1 0,0 0 1,-1 0-1,1 0 0,0 0 1,-1 0-1,0 0 0,1 0 1,-1 0-1,0 0 0,0 0 1,0 0-1,0 0 0,0 0 1,0 0-1,-1 0 1,0-3-1,0 4 1,1 1 0,-1-1 1,0 0-1,0 1 0,1-1 1,-1 1-1,0-1 0,0 1 1,0-1-1,0 1 0,0-1 0,0 1 1,0 0-1,1-1 0,-1 1 1,0 0-1,0 0 0,0 0 1,0 0-1,0 0 0,0 0 1,0 0-1,0 0 0,0 0 0,-2 1 1,-2 0 27,0 1 1,0 0-1,0-1 1,1 2-1,-1-1 1,0 0-1,1 1 1,0 0-1,0 0 1,0 0-1,0 1 1,0-1-1,-4 6 1,5-5-70,0 0-1,0 0 1,1 1 0,-1-1-1,1 1 1,0-1 0,1 1-1,-1 0 1,1 0-1,0 0 1,0 0 0,0 0-1,1 0 1,-1 9 0,2-12-37,0 1 0,-1-1 0,1 0 0,0 0 0,0 1 1,1-1-1,-1 0 0,0 0 0,1 0 0,-1 0 0,1 0 0,0 0 0,-1-1 1,1 1-1,0-1 0,0 1 0,0-1 0,0 0 0,1 1 0,-1-1 1,0 0-1,0 0 0,1-1 0,-1 1 0,0 0 0,1-1 0,-1 0 1,1 1-1,-1-1 0,6 0 0,19 0-4448,2 0-3320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5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18449,'0'0'2002,"3"-9"326,-1 3-2126,1 0 1,0 0-1,0 0 1,1 0-1,-1 1 0,1-1 1,1 1-1,-1 0 1,1 0-1,-1 0 0,1 1 1,1 0-1,-1 0 1,1 0-1,-1 0 1,1 1-1,0 0 0,1 0 1,-1 1-1,0 0 1,1 0-1,-1 0 0,11-1 1,-17 3-214,1 0 0,-1 0 0,1 0 0,-1 0 0,0 0 1,1 0-1,-1 0 0,0 0 0,1 1 0,-1-1 0,0 0 0,1 0 0,-1 0 1,0 0-1,1 0 0,-1 1 0,0-1 0,1 0 0,-1 0 0,0 1 0,1-1 1,-1 0-1,0 0 0,0 1 0,0-1 0,1 0 0,-1 1 0,0-1 0,0 0 1,0 1-1,0-1 0,1 0 0,-1 1 0,0-1 0,0 0 0,0 1 0,0 0 1,-3 19-157,-14 17 181,7-20 21,-24 51 137,32-63-138,0 0 1,0 0-1,1 1 1,0-1 0,0 1-1,0-1 1,1 1-1,-1-1 1,1 1 0,1 10-1,0-16-33,-1 1 1,0 0-1,0 0 0,1-1 1,-1 1-1,0 0 0,1 0 0,-1-1 1,0 1-1,1 0 0,-1-1 0,1 1 1,0-1-1,-1 1 0,1-1 0,-1 1 1,1-1-1,0 1 0,-1-1 1,1 1-1,0-1 0,-1 0 0,1 1 1,0-1-1,0 0 0,-1 0 0,1 0 1,1 1-1,29-5 75,24-21 153,-33 11-39,-1-1 1,-1 0 0,0-2-1,-1-1 1,-1 0-1,-1-1 1,0-1-1,-2 0 1,18-30 0,-26 33 319,-8 18-87,-14 28-310,7-8-101,2 0 0,0 1 0,2-1 0,0 1 0,1 0 0,1 0 0,2 31 0,0-52 0,0 0-1,0 0 1,0 0-1,0 0 1,0 0 0,0-1-1,0 1 1,0 0 0,0 0-1,1 0 1,-1 0-1,0-1 1,1 1 0,-1 0-1,0 0 1,1-1-1,-1 1 1,1 0 0,0-1-1,-1 1 1,1 0-1,-1-1 1,1 1 0,0-1-1,-1 1 1,1-1-1,0 1 1,0-1 0,1 1-1,0-1 35,0 0 0,-1 0 0,1 0 0,0 0 0,0-1 0,0 1-1,-1-1 1,1 1 0,0-1 0,-1 1 0,1-1 0,0 0 0,1-1 0,5-3 94,0-1 0,-1 0 1,1 0-1,8-10 0,-1-2-131,-2 0-1,0-1 0,12-21 1,-20 30-10,0 1 0,-1-1 0,0 0 1,-1 0-1,0 0 0,0 0 0,-1-1 1,1-18-1,-3 29 1,0 0 0,0 0 0,0 0 0,0 0 0,0 0 0,0 0 0,0 0 0,-1 1 0,1-1 0,0 0 0,0 0 0,0 0 0,0 0 0,0 0 0,0 0 0,0 0 0,0 0 0,0 0 0,0 0 0,0 0 0,-1 0 0,1 0 0,0 0 0,0 0 0,0 0 0,0 0 0,0 0 0,0 0 0,0 0 0,0 0 0,0 0 0,0 0 0,-1 0 0,1 0 0,0 0 0,0 0 0,0 0 0,0-1 0,0 1 0,0 0 0,0 0 0,0 0 0,0 0 0,0 0 0,0 0 0,0 0 0,0 0 0,0 0 0,0 0 0,0 0 0,0 0 0,-1 0 0,1-1 0,0 1 0,0 0 0,0 0 0,0 0 0,0 0 0,0 0 0,0 0 0,0 0 0,0 0 0,0 0 0,1-1 0,-9 12 0,-6 15 0,-5 55 0,17-74 0,1 1 0,0-1 0,1 1 0,0 0 0,0-1 0,1 1 0,0-1 0,3 15 0,-4-21 0,1 0 0,0 0 0,-1 0 0,1 0 0,0 0 0,0 0 0,-1 0 0,1 0 0,0 0 0,0 0 0,0 0 0,0-1 0,0 1 0,0 0 0,0-1 0,1 1 0,-1-1 0,0 1 0,0-1 0,0 1 0,1-1 0,-1 0 0,0 0 0,0 0 0,1 1 0,-1-1 0,0 0 0,1-1 0,-1 1 0,0 0 0,0 0 0,1 0 0,1-2 0,2 1 0,-1 0 0,0-1 0,0 1 0,1-1 0,-1 0 0,0-1 0,-1 1 0,7-5 0,8-9 0,-1-2 0,0 1 0,-1-2 0,-1 0 0,-1-1 0,0-1 0,20-43 0,-53 111 0,5-17 0,2 0 0,1 1 0,1 1 0,-6 40 0,16-72-14,0 1 1,0-1-1,0 0 1,0 1-1,0-1 1,-1 1-1,1-1 1,0 1-1,0-1 1,0 0-1,1 1 1,-1-1-1,0 1 1,0-1-1,0 0 1,0 1-1,0-1 1,0 1-1,1-1 1,-1 0-1,0 1 1,0-1-1,0 0 1,1 1-1,-1-1 1,0 0-1,1 1 1,-1-1-1,0 0 1,1 1-1,-1-1 1,0 0-1,1 0 1,0 1-1,14-6-1325,16-18-3469,-12 1-2900,0-3-3812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6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2 20724,'0'0'6966,"0"11"-6058,-4 27-403,-1 1-1,-2-2 1,-1 1 0,-3-1 0,-1 0 0,-32 69 0,43-104-109,6-9-233,13-23-327,22-46-658,-35 61 632,10-20-297,-14 34 476,-1 0 1,1 0 0,0 1 0,-1-1 0,1 0 0,0 1 0,-1-1 0,1 1 0,0-1-1,0 1 1,-1-1 0,1 1 0,0-1 0,0 1 0,0 0 0,0 0 0,0-1 0,0 1 0,-1 0-1,1 0 1,0 0 0,0 0 0,0 0 0,0 0 0,0 0 0,0 0 0,0 0 0,0 1-1,0-1 1,0 0 0,-1 0 0,1 1 0,0-1 0,0 1 0,0 0 0,6 2 32,-1 0 1,0 0-1,1 0 1,0-1-1,-1 0 0,1 0 1,0-1-1,0 0 1,0 0-1,0-1 1,0 1-1,0-2 1,0 1-1,0-1 1,0 0-1,0 0 1,0-1-1,0 0 1,-1 0-1,1-1 0,-1 1 1,1-1-1,-1-1 1,0 1-1,0-1 1,-1-1-1,1 1 1,-1-1-1,0 1 1,0-1-1,0-1 1,-1 1-1,0-1 1,0 0-1,0 0 0,-1 0 1,1 0-1,-2-1 1,1 1-1,-1-1 1,0 0-1,0 1 1,-1-1-1,0 0 1,0 0-1,0 0 1,-1-12-1,0 18-32,0 0 0,-1 0 0,1-1 0,0 1 0,0 0 0,0 0 0,-1 0 1,1 0-1,0 0 0,-1 0 0,1 0 0,-1 0 0,1 0 0,-1 0 0,0 1 0,1-1 0,-1 0 0,0 0 0,1 0 0,-1 1 0,0-1 0,0 0 0,0 1 0,0-1 1,0 1-1,0-1 0,0 1 0,0-1 0,0 1 0,0 0 0,0-1 0,0 1 0,0 0 0,0 0 0,0 0 0,0 0 0,0 0 0,0 0 0,-1 0 0,1 0 0,0 0 1,0 0-1,0 1 0,0-1 0,-1 1 0,-3 1-84,1-1 1,-1 1-1,1 0 0,0 0 1,0 1-1,-1-1 1,2 1-1,-1 0 0,-5 5 1,-5 6 196,1 1-1,1 0 1,1 0 0,0 2 0,1-1 0,1 1 0,1 1 0,0-1 0,1 2 0,-7 26-1,14-44-89,0 0-1,0 1 0,0-1 0,1 0 0,-1 0 0,0 0 0,0 0 0,1 1 0,-1-1 0,1 0 1,-1 0-1,1 0 0,-1 0 0,1 0 0,0 0 0,-1 0 0,1 0 0,0 0 0,0-1 0,0 1 0,0 0 1,0 0-1,0-1 0,0 1 0,0-1 0,0 1 0,0-1 0,0 1 0,0-1 0,0 1 0,0-1 1,0 0-1,1 0 0,-1 1 0,0-1 0,0 0 0,0 0 0,0 0 0,1-1 0,-1 1 0,0 0 0,2-1 1,68-8 99,-46 5-99,-22 3-11,0 1 0,0-1 0,0 1 0,0 0-1,0 0 1,0 1 0,0-1 0,0 0 0,0 1 0,0 0-1,0 0 1,0 0 0,-1 0 0,1 0 0,0 1-1,-1-1 1,4 2 0,-5-1-21,0 0-1,1 0 1,-1 0 0,0 0-1,0 0 1,0 1-1,0-1 1,-1 0 0,1 0-1,-1 1 1,1-1 0,-1 0-1,0 1 1,0-1-1,0 0 1,0 1 0,0-1-1,0 0 1,-1 1 0,1-1-1,-1 0 1,1 0-1,-2 3 1,-12 17-2433,-8-9-4524,3-11-716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1:42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76 127 5381,'0'0'11627,"8"-11"-9871,-2 5-1329,28-34 162,-32 37-413,0 1 0,0-1 0,0 0 0,0 0 0,-1-1 1,1 1-1,-1 0 0,0-1 0,0 1 0,0 0 0,0-1 0,-1 1 0,1-8 0,-2 11-93,1-1 0,-1 0 0,0 1 0,1-1 1,-1 0-1,0 1 0,0-1 0,1 1 0,-1-1 0,0 1 0,0-1 0,0 1 0,0 0 0,0-1 1,0 1-1,1 0 0,-1 0 0,0-1 0,0 1 0,0 0 0,0 0 0,0 0 0,0 0 0,0 1 1,0-1-1,0 0 0,0 0 0,0 0 0,-1 1 0,-31 9 696,26-4-692,-1 1 0,1 1-1,0-1 1,1 1 0,0 0-1,0 1 1,1 0-1,0 0 1,1 0 0,0 0-1,0 0 1,1 1 0,0 0-1,1 0 1,0 0 0,0 0-1,1 0 1,0 0-1,1 0 1,0 0 0,3 19-1,-3-28-86,1 0-1,-1 0 1,0 0-1,0 0 0,1 0 1,-1 0-1,0 0 1,1-1-1,-1 1 1,1 0-1,-1 0 0,1 0 1,0-1-1,-1 1 1,1 0-1,0 0 1,-1-1-1,1 1 0,0-1 1,0 1-1,0-1 1,-1 1-1,1-1 1,0 1-1,0-1 0,0 0 1,2 1-1,-2-1 38,1 0-1,0-1 0,0 1 1,-1 0-1,1-1 0,0 1 1,-1-1-1,1 0 1,0 0-1,-1 1 0,1-1 1,-1 0-1,3-3 0,2 0 141,-1-1 0,0 0-1,0 0 1,-1 0 0,1-1-1,4-8 1,-3 1-74,-2 1 0,1-1 1,-2 0-1,1-1 0,-2 1 0,0 0 0,0-1 1,-2 1-1,1-1 0,-2 1 0,-2-16 0,-4 11-224,-1 24-222,8-6 336,-1 1-1,1 0 1,0 0 0,-1-1 0,1 1-1,0 0 1,0 0 0,0 0 0,-1-1 0,1 1-1,0 0 1,0 0 0,0 0 0,0 0 0,0-1-1,1 1 1,-1 0 0,0 0 0,0 0 0,0-1-1,1 1 1,-1 0 0,0 0 0,1 0 0,-1-1-1,1 1 1,-1 0 0,1-1 0,-1 1 0,1-1-1,-1 1 1,1 0 0,0-1 0,-1 1-1,1-1 1,1 1 0,9 1 3,1-1 0,-1-1 0,1 0 0,-1 0 1,0-1-1,1-1 0,-1 0 0,18-6 0,-12 4-11,-1 1-1,1 0 1,19 0 0,-33 3-42,1-1 0,0 2 0,-1-1-1,1 0 1,0 1 0,-1-1 0,1 1 0,-1 0 0,1 0 0,-1 1 0,1-1 0,-1 1-1,0 0 1,0-1 0,0 2 0,0-1 0,0 0 0,5 5 0,-5-2 33,0 0 1,0 0-1,-1 0 1,1 0-1,-1 0 1,-1 1 0,1-1-1,-1 0 1,1 1-1,-2-1 1,2 11-1,-3-14 31,1-1 0,0 0-1,0 0 1,0 0 0,0 1 0,0-1-1,1 0 1,-1 0 0,0 1 0,0-1-1,1 0 1,-1 0 0,1 0-1,-1 0 1,1 0 0,-1 0 0,1 0-1,0 0 1,0 0 0,-1 0-1,3 2 1,-2-4 3,1 1 0,-1-1 1,1 1-1,-1-1 0,1 0 0,-1 1 0,0-1 1,1 0-1,-1 0 0,0 0 0,0 0 0,0 0 0,0 0 1,0 0-1,0-1 0,0 1 0,1-2 0,9-10 64,2-3-16,1 1-1,21-19 1,-31 31-79,-1 0 0,1 1 0,-1-1 0,1 1 0,0-1-1,0 1 1,0 1 0,0-1 0,1 0 0,-1 1 0,0 0 0,1 0 0,-1 0 0,1 1-1,-1-1 1,9 1 0,-11 1 13,0 0-1,-1 0 0,1-1 1,-1 1-1,1 0 1,-1 0-1,0 0 1,1 0-1,-1 0 0,0 1 1,0-1-1,0 0 1,0 1-1,0-1 0,0 1 1,0-1-1,0 1 1,-1-1-1,1 1 0,0-1 1,-1 1-1,1 0 1,-1-1-1,0 1 1,0 0-1,1-1 0,-1 3 1,1 57 379,-2-46-165,1-14-184,0 0 1,0 0-1,0 0 1,0 0-1,0 0 1,0 0 0,0 0-1,0 0 1,0-1-1,0 1 1,0 0 0,1 0-1,-1 0 1,0 0-1,1 0 1,-1 0 0,0 0-1,1 0 1,-1 0-1,1-1 1,0 1-1,-1 0 1,1 0 0,0-1-1,-1 1 1,1 0-1,1 0 1,0-1 26,-1 0 0,1 0-1,0-1 1,-1 1 0,1-1 0,-1 1 0,1-1-1,-1 0 1,1 1 0,-1-1 0,0 0 0,1 0-1,-1 0 1,0 0 0,0 0 0,0 0 0,2-2-1,36-36 909,30-28-628,-62 62-367,-1 0-1,1 0 1,-1 0-1,1 1 1,1 1-1,-1-1 1,0 1-1,16-5 1,-22 8 21,1 0 1,-1 0 0,0 0-1,1 0 1,-1 0-1,0 0 1,1 0 0,-1 0-1,0 0 1,0 0-1,1 1 1,-1-1 0,0 0-1,0 1 1,0-1-1,1 1 1,-1 0 0,0-1-1,0 1 1,0 0-1,0 0 1,0-1 0,0 1-1,0 0 1,0 0-1,-1 0 1,1 0 0,0 0-1,0 1 1,-1-1-1,1 0 1,-1 0 0,1 0-1,-1 1 1,1-1-1,-1 0 1,0 0 0,0 1-1,0-1 1,0 3-1,1 8 145,0 1 0,-1-1 0,-3 22 0,1-6 241,15-26-472,-2-2-1260,-5 4-4138,-6 4-1342,0 4-5537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6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10378,'0'0'15631,"59"31"-34465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6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18417,'0'0'2440,"-5"10"-433,-3 6-1361,1 1-1,1 0 0,1 0 0,1 0 1,0 1-1,1-1 0,-1 27 1,3-43-643,1 0 0,0 0 1,0 0-1,0-1 1,0 1-1,0 0 0,0 0 1,0 0-1,0 0 1,0 0-1,0 0 1,0 0-1,1 0 0,-1 0 1,0 0-1,1-1 1,-1 1-1,0 0 1,1 0-1,-1 0 0,1-1 1,-1 1-1,1 0 1,0-1-1,-1 1 0,1 0 1,0-1-1,0 1 1,-1-1-1,1 1 1,0-1-1,0 1 0,0-1 1,0 1-1,-1-1 1,1 0-1,0 0 1,0 1-1,0-1 0,0 0 1,0 0-1,0 0 1,0 0-1,0 0 0,0 0 1,0 0-1,0-1 1,-1 1-1,1 0 1,0 0-1,0-1 0,0 1 1,0-1-1,0 1 1,-1 0-1,2-2 1,4 0 45,-1-1 0,0 0 0,0-1 0,0 1 0,0-1 0,-1 0 0,7-7 0,-3-2 332,-7 11-223,1-1 0,-1 1 0,1 0 0,-1-1 1,1 1-1,0 0 0,-1 0 0,1 0 0,1 0 0,-1 0 0,0 1 1,0-1-1,0 1 0,1-1 0,-1 1 0,5-2 0,-5 5-135,0 1-1,0-1 1,-1 1 0,1 0-1,-1 0 1,0-1-1,0 1 1,0 0-1,0 0 1,-1 0-1,1 0 1,-1 0-1,0 0 1,0 5 0,2 3-20,-2-9 2,1-1 1,-1 0-1,0 1 1,0-1-1,1 0 0,-1 0 1,1 0-1,-1 1 1,1-1-1,-1 0 0,1 0 1,0 0-1,0 0 0,-1 0 1,1 0-1,0 0 1,0 0-1,0 0 0,0-1 1,0 1-1,0 0 1,0 0-1,1-1 0,-1 1 1,0-1-1,0 1 1,0-1-1,1 0 0,-1 1 1,0-1-1,0 0 1,1 0-1,-1 0 0,0 0 1,1 0-1,-1 0 1,0 0-1,0 0 0,1-1 1,-1 1-1,0 0 1,0-1-1,1 1 0,-1-1 1,0 1-1,0-1 0,2-1 1,9-4 96,-1-2 0,1 1 0,19-18 0,-8 6-27,-20 17-75,1-1 0,-1 0 0,1 0 0,0 1 0,0-1 0,0 1 0,1 0 0,-1 0 0,0 0 0,1 1 0,-1-1 0,1 1 0,0 0 0,-1 1 0,1-1 0,0 1 0,5 0 0,-8 1 0,-1 1 0,0-1 0,0 0 0,-1 1 0,1-1 0,0 1 0,0-1 0,-1 1 0,1-1 0,-1 1 0,1 0 0,-1-1 0,0 1 0,1 0 0,-1-1 0,0 1 0,0 0 0,0-1 0,0 1 0,-1 0 0,0 2 0,-5 39 0,-14 19-2584,10-36-282,7-20 1145,2-8-151,4-20-7310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7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24311,'0'0'5990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7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69 5509,'0'0'9593,"9"-8"-5973,27-24-711,-35 32-2722,0-1 0,-1 0 0,1 1 0,0-1 0,0 0 0,-1 1 0,1-1 1,0 0-1,-1 0 0,1 0 0,-1 0 0,1 0 0,-1 0 0,0 1 0,1-1 0,-1 0 0,0 0 0,0 0 0,1 0 0,-1-1 0,0 1 0,0-1 0,-1 2-87,1-1-1,-1 0 1,1 1-1,-1-1 1,1 1-1,-1-1 1,1 1-1,-1-1 1,0 1-1,1 0 1,-1-1-1,0 1 1,1 0-1,-1-1 1,0 1-1,0 0 1,1 0-1,-1 0 1,0-1-1,0 1 1,-1 0 0,-43 3 1129,44-3-1172,-19 4 230,1 2 0,0 0-1,0 1 1,1 1 0,0 0-1,0 2 1,1 0 0,1 1-1,-28 22 1,42-31-322,0-1-1,1 0 1,-1 1 0,0 0-1,1-1 1,-1 1 0,1 0 0,-1 0-1,1 0 1,0 0 0,0 0-1,0 0 1,0 0 0,0 0 0,0 3-1,1-5-21,0 1 0,0 0 0,0 0 0,0 0 0,1 0 0,-1-1 0,0 1 0,1 0 0,-1 0 0,0-1 0,1 1 0,-1 0 0,1-1 0,-1 1-1,1 0 1,-1-1 0,1 1 0,0-1 0,-1 1 0,1-1 0,0 1 0,-1-1 0,1 1 0,0-1 0,0 0 0,1 1 0,8 2-418,1 0 0,-1-1 0,1 0 0,20 0 0,-15-1 695,2 0-298,-1 0 96,0 1-1,0 0 1,0 1 0,29 9 0,-46-12 18,1 0 0,-1 0 0,1 1 0,-1-1 0,1 0 0,-1 0 0,1 0 0,-1 0 0,1 0 0,-1 1 0,0-1 0,1 0 0,-1 0 0,1 1 0,-1-1 0,0 0 0,1 1 0,-1-1 0,0 0 1,1 1-1,-1-1 0,0 1 0,0-1 0,1 0 0,-1 1 0,0-1 0,0 1 0,0-1 0,1 1 0,-1-1 0,0 1 0,0-1 0,0 1 0,0-1 0,0 1 0,0-1 0,0 1 0,0-1 1,0 1-1,0-1 0,-1 1 0,1-1 0,0 0 0,0 1 0,0-1 0,0 1 0,-1-1 0,1 1 0,0-1 0,-1 0 0,1 1 0,0-1 0,0 1 0,-1-1 0,1 0 0,-1 0 0,1 1 1,0-1-1,-1 0 0,1 0 0,-1 1 0,1-1 0,-1 0 0,1 0 0,-1 0 0,1 0 0,0 1 0,-2-1 0,-36 16 1461,35-15-1467,1-1-1,-37 14 121,-1-1 1,-1-2-1,-49 6 0,95-19-1166,0 1-1,0-1 1,-1 0 0,1 0-1,0 0 1,7-5 0,9-5-2195,17-4-2735,3-2-1902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8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61 8872,'0'0'7058,"6"-9"-2756,2 1-3097,-5 5-751,-1 0 1,1 0-1,-1 0 1,1 0-1,-1 0 0,0-1 1,0 1-1,-1-1 1,1 1-1,2-8 1,-29 49 2629,7-13-3029,11-13 52,1-4 115,2 0 1,-1 0-1,1 0 1,0 0 0,0 0-1,1 1 1,0 0-1,1-1 1,-2 14 0,4-21-209,0-1 0,0 1 1,0-1-1,0 1 0,0 0 0,0-1 1,1 1-1,-1-1 0,0 1 1,0-1-1,0 1 0,1-1 1,-1 1-1,0-1 0,1 1 1,-1-1-1,0 1 0,1-1 1,-1 0-1,1 1 0,-1-1 1,0 0-1,1 1 0,-1-1 1,1 0-1,-1 1 0,1-1 1,-1 0-1,2 1 0,23 0 203,24-13-25,-26 2-189,-1-2 1,-1-1-1,1-1 1,-2 0-1,36-34 1,-56 48-4,0 0 0,0 1 0,-1-1 0,1 0 0,0 0 0,0 0 0,0 1 0,0-1 0,0 0 0,0 0 0,0 1 0,0-1 0,0 0 0,0 0 0,0 0 0,0 1 0,0-1 0,0 0 0,0 0 0,1 0 0,-1 1 0,0-1 0,0 0 0,0 0 0,0 0 0,0 0 0,0 1 0,1-1 0,-1 0 0,0 0 0,0 0 0,0 0 0,0 0 0,0 1 0,1-1 0,-1 0 0,0 0 0,0 0 0,0 0 0,1 0 0,-1 0 0,0 0 0,0 0 0,0 0 0,1 0 0,-1 0 0,0 0 0,0 0 0,1 0 0,-1 0 0,0 0 0,0 0 0,0 0 0,1 0 0,-1 0 0,0 0 0,0 0 0,0 0 0,1-1 0,-6 19 0,-10 14 0,-13 34 0,28-65 0,0-1 0,0 0 0,0 0 0,0 0 0,0 1 0,0-1 0,0 0 0,0 0 0,0 0 0,0 1 0,0-1 0,0 0 0,0 0 0,0 0 0,0 1 0,0-1 0,0 0 0,0 0 0,0 0 0,1 0 0,-1 1 0,0-1 0,0 0 0,0 0 0,0 0 0,0 0 0,1 1 0,-1-1 0,0 0 0,0 0 0,0 0 0,0 0 0,1 0 0,-1 0 0,0 0 0,0 0 0,0 0 0,1 0 0,-1 0 0,0 0 0,0 1 0,0-1 0,1 0 0,-1-1 0,0 1 0,0 0 0,0 0 0,1 0 0,-1 0 0,0 0 0,0 0 0,0 0 0,1 0 0,8-3 0,-9 3 0,13-7 0,-1 0 0,-1-1 0,1 0 0,-2-1 0,15-14 0,-17 14 0,1 1 0,0 0 0,1 1 0,-1 0 0,1 0 0,1 1 0,-1 0 0,15-5 0,-25 11 0,1-1 0,-1 1 0,0 0 0,1 0 0,-1 0 0,0 0 0,1 0 0,-1 0 0,0 0 0,1 0 0,-1 0 0,0 0 0,1 0 0,-1 0 0,1 0 0,-1 0 0,0 0 0,1 0 0,-1 0 0,0 0 0,1 0 0,-1 0 0,0 1 0,1-1 0,-1 0 0,0 0 0,1 0 0,-1 1 0,0-1 0,0 0 0,1 0 0,-1 1 0,0-1 0,0 0 0,0 1 0,1-1 0,-1 0 0,0 1 0,0-1 0,0 0 0,0 1 0,-1 21 0,-14 19 0,11-33 0,-10 27 0,17-26 0,15-14 0,49-36 0,-55 32 0,0 0 0,1 1 0,-1 1 0,2 0 0,-1 1 0,1 0 0,0 1 0,20-5 0,-33 10 0,-1 0 0,0 1 0,1-1 0,-1 0 0,1 0 0,-1 0 0,0 0 0,1 1 0,-1-1 0,0 0 0,1 0 0,-1 1 0,0-1 0,1 0 0,-1 1 0,0-1 0,1 0 0,-1 1 0,0-1 0,0 0 0,0 1 0,1-1 0,-1 0 0,0 1 0,0-1 0,0 1 0,0-1 0,0 0 0,0 1 0,0-1 0,0 1 0,0-1 0,0 1 0,0-1 0,0 0 0,0 1 0,0-1 0,0 1 0,0-1 0,0 0 0,0 1 0,-1-1 0,1 1 0,0-1 0,0 0 0,-1 1 0,1-1 0,0 0 0,0 1 0,-1-1 0,1 0 0,-1 1 0,-10 21 0,-64 68 0,87-92-526,7-9-1713,16-26-8614,-19 14 2146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8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4068,'0'0'27717,"9"7"-26863,29 22-726,-36-28-128,-1-1 0,1 1 0,0-1 0,0 1 0,0-1 0,0 0 0,0 1 0,0-1 0,0 0 0,0 0 0,0-1 0,0 1 0,0 0 0,0-1 0,0 1 0,0-1 0,0 1 0,0-1 0,-1 0 0,1 0 0,0 0 0,-1 0 0,3-2 0,35-31 0,-33 28 0,-3 4 0,0-1 0,0 0 0,0 0 0,-1 0 0,1 0 0,-1-1 0,1 1 0,-1-1 0,-1 1 0,1-1 0,0 0 0,-1 1 0,0-1 0,1 0 0,-2 0 0,1 0 0,0-8 0,-1 12 0,0-1 0,-1 0 0,1 0 0,-1 1 0,1-1 0,0 0 0,-1 1 0,1-1 0,-1 0 0,0 1 0,1-1 0,-1 1 0,1-1 0,-1 1 0,0-1 0,1 1 0,-1 0 0,0-1 0,0 1 0,1 0 0,-1-1 0,0 1 0,0 0 0,0 0 0,1 0 0,-1 0 0,0 0 0,0 0 0,0 0 0,1 0 0,-1 0 0,0 0 0,0 0 0,-1 1 0,-29 7 0,22-2 0,1 0 0,0 0 0,1 1 0,0 0 0,0 1 0,0 0 0,1 0 0,0 0 0,0 0 0,1 1 0,0 0 0,1 0 0,0 1 0,1-1 0,-1 1 0,2 0 0,-1-1 0,2 1 0,-2 21 0,3-29 6,1 0 1,-1 0-1,1 0 0,-1-1 1,1 1-1,0 0 0,0 0 1,0 0-1,0-1 1,0 1-1,0 0 0,1-1 1,-1 1-1,1-1 0,-1 0 1,1 1-1,-1-1 0,1 0 1,0 0-1,-1 0 0,1 0 1,0 0-1,0 0 0,0-1 1,0 1-1,0 0 0,0-1 1,0 0-1,3 1 1,8 1-173,1 0 0,0-1 1,16-1-1,-22 0-136,27-2-4876,-1-9-6006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9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19410,'0'0'1666,"-15"50"-321,9-20 129,3 3-1218,3-1-192,0-1-224,2-4-993,4-4-673,1-5 224,1-2 642,-4-6 543,-2-2-832,-2-6-3043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29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17489,'0'0'9865,"63"-6"-8328,-22-5-736,4 2-545,6-5-192,-2 1-192,-4-1-1025,-5 1-1313,-10 3-353,-10 2-640,-13 2 320,-7 1-1634,0-3-928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30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0 127 14286,'0'0'10249,"24"-56"-8295,8 36-545,7 5-608,8 2-545,4 3-224,3 5-992,0 1-2436,-6 1-3362,-2 2-9866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30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35 7847,'0'0'17735,"-2"10"-17025,-4 77 1179,6-87-1869,0 1 0,0-1 0,0 1 1,0-1-1,0 1 0,0-1 0,0 1 0,0-1 0,0 1 0,1-1 0,-1 1 0,0-1 0,0 1 0,0-1 0,1 0 0,-1 1 0,0-1 0,0 1 0,1-1 0,-1 0 0,0 1 0,1-1 0,-1 0 0,1 1 0,-1-1 1,0 0-1,1 0 0,-1 1 0,1-1 0,-1 0 0,1 0 0,-1 0 0,1 0 0,-1 1 0,1-1 0,-1 0 0,1 0 0,-1 0 0,1 0 0,-1 0 0,1 0 0,-1 0 0,1 0 0,-1-1 0,1 1 0,-1 0 1,0 0-1,1 0 0,-1 0 0,1-1 0,-1 1 0,1 0 0,-1 0 0,0-1 0,1 1 0,-1 0 0,1-1 0,26-20 1086,51-93 1211,-78 114-2317,0-1 0,0 1 0,0 0 0,1-1 0,-1 1 0,0-1 0,1 1 0,-1 0 0,0 0 0,1-1 0,-1 1 0,0 0 0,1 0 0,-1-1 0,0 1 0,1 0 0,-1 0 0,1 0 0,-1 0 0,0-1 0,1 1 0,-1 0 0,1 0 0,-1 0 0,1 0 0,-1 0 0,0 0 0,1 0 0,-1 0 0,1 0 0,-1 1 0,1-1 0,-1 0 0,0 0 0,1 0 0,-1 0 0,0 1 0,1-1 0,-1 0 0,1 0 0,-1 0 0,0 1 0,1-1 0,-1 0 0,0 1 0,0-1 0,1 0 0,-1 1 0,0-1 0,0 0 0,1 1 0,-1-1 0,0 1 0,0-1 0,0 0 0,0 1 0,0-1 0,0 1 0,0-1 0,0 1 0,0-1 0,0 0 0,0 1 0,0 0 0,6 38 0,-6-31 0,5 107-704,-5-97 613,0-18 58,0 0 0,0-1 0,0 1 0,1 0 0,-1 0 0,0 0 0,0 0 0,0-1 0,1 1 0,-1 0 0,0 0 0,0 0 0,1 0 0,-1 0 0,0-1 0,0 1 0,1 0 0,-1 0 0,0 0 0,0 0 0,1 0 0,-1 0 0,0 0 0,0 0 0,1 0 0,-1 0 0,0 0 0,1 0 0,-1 0 0,0 0 0,0 1 0,1-1 0,-1 0 0,0 0 1,0 0-1,1 0 0,-1 0 0,0 1 0,0-1 0,0 0 0,1 0 0,-1 0 0,0 0 0,0 1 0,0-1 0,0 0 0,1 0 0,-1 1 0,0-1 0,0 0 0,0 0 0,0 1 0,0-1 0,0 0 0,0 0 0,0 1 0,0-1 0,0 0 0,0 1 0,0-1 0,0 0 0,0 0 0,0 1 0,0-1 0,15-18-2441,20-49-6527,-14 22 1090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1:43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133 433 14350,'0'0'291,"0"-1"1,0 0 0,0 0 0,-1 0-1,1 1 1,0-1 0,0 0 0,-1 0 0,1 1-1,0-1 1,-1 0 0,1 1 0,-1-1-1,1 0 1,-1 1 0,1-1 0,-1 1 0,1-1-1,-1 1 1,0-1 0,1 1 0,-1-1-1,0 1 1,1-1 0,-1 1 0,-1 0 0,-27-5 2004,24 5-2253,0 0 1,0 0 0,0 1 0,0 0-1,1 0 1,-1 0 0,0 1 0,1-1-1,-1 1 1,-5 3 0,7-3-30,1 0 0,-1 1 1,1-1-1,-1 1 0,1 0 0,0 0 1,0 0-1,0 0 0,0 0 0,0 0 1,1 0-1,0 1 0,-1-1 0,1 1 1,0-1-1,1 1 0,-1-1 0,1 1 0,-1-1 1,1 1-1,0 0 0,1-1 0,-1 4 1,1-6-19,0 0 0,0 0 1,0 0-1,0 0 0,0 0 0,0-1 1,0 1-1,0 0 0,0-1 1,1 1-1,-1-1 0,0 1 1,0-1-1,0 0 0,1 0 0,-1 1 1,0-1-1,1 0 0,-1 0 1,0 0-1,0 0 0,1 0 1,-1 0-1,0-1 0,0 1 0,1 0 1,-1-1-1,1 0 0,37-13 197,-2-16 100,-31 24-257,0 0-1,0 1 1,0 0 0,1 1-1,13-8 1,-19 12-65,-1 0-1,1-1 0,0 1 0,0 0 1,0 0-1,-1 0 0,1 0 1,0 0-1,0 1 0,-1-1 1,1 0-1,0 0 0,0 0 0,-1 1 1,1-1-1,0 0 0,0 1 1,-1-1-1,1 1 0,-1-1 1,1 1-1,0-1 0,-1 1 0,1-1 1,-1 1-1,1-1 0,-1 1 1,1 0-1,-1-1 0,0 1 1,1 0-1,0 1 0,13 31-56,-8-17 133,-5-14-42,0 0 0,0 0 0,0 0 0,0 0 0,0 0 0,1 0 0,-1-1 0,1 1 0,-1 0 0,1-1 0,0 0 0,-1 1 0,1-1 0,0 0 0,0 0 0,0 0 0,0 0 0,0 0 0,0 0 0,0 0 0,1-1 0,-1 1 0,4 0 0,-2-2 83,0 1 0,0-1 0,0 0 0,0 0 0,0 0 0,-1 0 0,1-1 1,0 0-1,-1 1 0,1-1 0,-1-1 0,5-2 0,7-8 276,0-1 0,0 0 0,-1-1 0,11-17 0,-7 3-214,-15 23-155,0 1 1,1-1-1,-1 1 0,1 0 0,0 0 1,0 1-1,6-7 0,-9 35-241,-1-15 543,1-21-220,3-12-51,0 1 0,2 0 0,1 0-1,16-39 1,7-23 38,-26 69-61,0 5 1,-1 1-1,0-1 1,-1 1-1,0-1 1,-1 0 0,0 0-1,-1-14 1,0 25-9,0 0 1,-1-1-1,1 1 1,0 0 0,0-1-1,-1 1 1,1 0-1,0 0 1,-1-1 0,1 1-1,0 0 1,-1 0-1,1 0 1,0 0 0,-1-1-1,1 1 1,0 0-1,-1 0 1,1 0 0,0 0-1,-1 0 1,1 0-1,0 0 1,-1 0 0,1 0-1,-1 0 1,1 0-1,0 0 1,-1 0 0,1 0-1,0 0 1,-1 1-1,1-1 1,0 0 0,-1 0-1,1 0 1,0 0-1,-1 1 1,1-1 0,-15 8-119,6 0 121,0 0 1,1 1-1,1 0 1,-1 0-1,1 1 0,-8 15 1,-31 67 606,44-87-559,-11 25 243,-18 56 0,29-77-257,-1 1-1,1 0 0,1 0 1,-1 0-1,2 1 1,-1-1-1,2 0 1,-1 0-1,1 0 0,3 12 1,-2-17-54,1 0-1,0 0 1,0-1 0,0 1 0,1-1 0,-1 1 0,1-1 0,0 0-1,0 0 1,1-1 0,-1 1 0,1-1 0,-1 0 0,7 2-1,-5-1-175,0-1 0,0 0-1,1 0 1,-1 0 0,1-1-1,0 0 1,-1-1 0,1 1-1,0-1 1,14 0-1,1-8-5870,2-16-5633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32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15887,'0'0'3769,"-3"12"-1014,-10 56-431,3 2 1,2-1 0,4 131 0,11-173-2438,-3-22-549,-3-17-186,-3-3 596,-2 0 0,0 0-1,0 1 1,-2-1 0,1 1-1,-2 1 1,-9-17 0,3 5 226,16 30 32,0 0 1,1 0-1,-1 0 1,2 0-1,-1-1 1,0 1-1,1-1 1,0 0 0,0-1-1,0 1 1,0-1-1,0 0 1,1 0-1,-1-1 1,1 1-1,0-1 1,0 0 0,0-1-1,0 0 1,0 0-1,0 0 1,0-1-1,0 1 1,1-1-1,-1-1 1,0 1 0,9-3-1,-10 2 40,0 0-1,0 0 0,0 0 1,0-1-1,0 0 1,0 0-1,0 0 0,0 0 1,-1-1-1,0 0 1,1 0-1,-1 0 0,0-1 1,0 1-1,-1-1 0,1 0 1,-1 0-1,0 0 1,0 0-1,0-1 0,0 1 1,-1-1-1,0 0 1,0 0-1,0 0 0,0 0 1,-1 0-1,0 0 1,0 0-1,0 0 0,-1 0 1,0-8-1,0 12-38,0 0 0,0 0-1,0-1 1,-1 1 0,1 0-1,0 0 1,0 0 0,-1 0-1,1 0 1,-1 0 0,1 0 0,-1 0-1,1 0 1,-1 0 0,0 1-1,1-1 1,-1 0 0,0 0 0,0 0-1,0 1 1,1-1 0,-1 0-1,0 1 1,0-1 0,0 1-1,0-1 1,0 1 0,0 0 0,0-1-1,0 1 1,0 0 0,-1 0-1,1-1 1,0 1 0,-1 0 0,0 0-10,0 1 1,0-1-1,0 0 1,0 0-1,0 1 1,0-1-1,0 1 1,0 0-1,0-1 1,1 1-1,-1 0 1,0 0 0,0 0-1,1 0 1,-1 1-1,1-1 1,-1 0-1,1 1 1,-3 2-1,-2 6 29,0 0-1,1 0 1,0 1-1,0-1 1,1 1 0,1 0-1,0 1 1,0-1-1,1 0 1,1 1-1,0 0 1,0-1-1,2 14 1,-1-23-11,1-1 0,0 0 0,-1 0 0,1 0 0,0 0 0,0 0 0,0 0 0,0-1 0,0 1 0,0 0 0,0 0 0,0-1 0,0 1 0,0 0 0,0-1 0,1 1 0,-1-1 0,0 1 0,0-1 0,0 0 0,1 0 0,-1 1 0,0-1 0,1 0 0,-1 0 0,0 0 0,0 0 0,1-1 0,-1 1 0,2-1 0,41-7 150,8-10-60,-38 12-101,0 0 0,0 1 0,1 1 0,-1 1 0,1 0 0,27-2 0,-42 5 11,0 0-1,1 0 0,-1 0 1,0 0-1,0 0 0,0 0 1,1-1-1,-1 1 0,0 0 0,0 0 1,1 0-1,-1 0 0,0 0 1,0 0-1,1 0 0,-1 0 1,0 0-1,0 0 0,1 0 1,-1 0-1,0 0 0,0 1 0,0-1 1,1 0-1,-1 0 0,0 0 1,0 0-1,1 0 0,-1 0 1,0 1-1,0-1 0,0 0 1,0 0-1,1 0 0,-1 0 0,0 1 1,0-1-1,0 0 0,0 0 1,0 0-1,0 1 0,1-1 1,-1 0-1,0 0 0,0 1 1,0-1-1,0 0 0,0 0 0,0 1 1,0-1-1,0 0 0,0 0 1,0 1-1,0-1 0,0 0 1,0 0-1,0 1 0,0-1 1,-1 0-1,1 0 0,0 1 11,-1-1-1,0 0 1,1 0-1,-1 0 1,1 0-1,-1 0 1,0 0-1,1 0 1,-1 0-1,1 0 0,-1 0 1,0-1-1,1 1 1,-1 0-1,1 0 1,-1-1-1,1 1 1,-1 0-1,1 0 1,-1-1-1,1 1 1,-1-1-1,1 1 1,-1 0-1,1-1 1,0 1-1,-1-1 1,1 1-1,0-1 1,-1 1-1,1-1 1,0 1-1,0-1 1,-1 0-1,-7-11-24,0 2 0,1-1 0,0 1 0,1-1 0,0 0 0,1-1 0,0 1 0,0-1 0,2 0 0,-4-16 0,54 26-593,-32 0 459,0 0-1,-1-1 0,21-7 0,-24 6 184,1 1 0,0 0-1,0 1 1,0 0 0,0 1 0,15 0 0,-26 1-35,0 0 0,0 1 0,0-1 1,0 0-1,0 1 0,-1-1 0,1 1 0,0-1 0,0 1 0,-1 0 1,1-1-1,0 1 0,0 0 0,-1-1 0,1 1 0,-1 0 1,1 0-1,-1-1 0,1 1 0,-1 0 0,0 0 0,1 0 0,-1 0 1,0 0-1,1 0 0,-1 0 0,0 0 0,0 0 0,0-1 1,0 2-1,0 37 242,0-27-193,-7 58-23,4-54-42,1 0 0,1 0 0,1 26 0,0-41 2,1-1 0,-1 1 0,0-1 0,0 1 0,1-1 0,-1 1 0,1-1 0,-1 1 0,0-1 0,1 1 0,-1-1 0,1 1 0,-1-1 0,1 0 0,-1 1 0,1-1 0,-1 0 0,1 0 0,-1 1 0,1-1 0,0 0 0,-1 0 0,1 0 0,-1 0 0,1 0 0,0 1 0,-1-1 0,1 0 0,0-1 0,-1 1 0,1 0 0,-1 0 0,1 0 0,0 0 0,-1 0 0,1 0 0,-1-1 0,1 1 0,-1 0 0,1-1 0,-1 1 0,1-1 0,25-12 0,-17 4 0,-1-1 0,0 1 0,0-1 0,-1-1 0,-1 1 0,0-1 0,0 0 0,-1-1 0,0 1 0,-1-1 0,-1 0 0,1 0 0,-2 0 0,0-1 0,0 1 0,-1-25 0,-1 36 0,0 0 0,0 0 0,0 0 0,1-1 0,-1 1 0,0 0 0,0 0 0,-1 0 0,1 0 0,0 0 0,0 0 0,0-1 0,-1 1 0,1 0 0,-1 0 0,1 0 0,-1 0 0,1 0 0,-1 0 0,0 0 0,1 0 0,-1 1 0,0-1 0,0 0 0,1 0 0,-1 0 0,0 1 0,0-1 0,0 1 0,0-1 0,0 0 0,0 1 0,0 0 0,0-1 0,0 1 0,0 0 0,0-1 0,-1 1 0,1 0 0,-1 0 0,0 0 0,1 1 0,-1-1 0,1 1 0,-1 0 0,1 0 0,-1-1 0,1 1 0,0 0 0,-1 0 0,1 0 0,0 0 0,0 1 0,0-1 0,0 0 0,0 0 0,0 1 0,0-1 0,0 1 0,0-1 0,1 1 0,-1-1 0,1 1 0,-1-1 0,1 1 0,-1-1 0,1 1 0,0 3 0,-1-1 0,1 0 0,-1 0 0,1 0 0,0 0 0,0 0 0,1 1 0,0-1 0,-1 0 0,1 0 0,0 0 0,1 0 0,-1-1 0,4 7 0,-4-9 0,0 0 0,0 0 0,1 1 0,-1-1 0,1 0 0,-1 0 0,1 0 0,-1-1 0,1 1 0,-1 0 0,1 0 0,0-1 0,-1 1 0,1-1 0,0 0 0,0 1 0,-1-1 0,1 0 0,0 0 0,0 0 0,0 0 0,-1-1 0,1 1 0,0 0 0,0-1 0,-1 1 0,1-1 0,0 1 0,-1-1 0,1 0 0,-1 0 0,1 0 0,-1 0 0,3-1 0,-1 0-290,1 0 1,-1-1-1,1 1 0,-1-1 1,0 1-1,0-1 0,0 0 1,4-5-1,-3 2-1108,0-1 0,-1 0-1,1 0 1,-1 0 0,3-12 0,6-15-1945,-3 31-4099,4 9 7461,4 0 5598,-17-6-5474,1 0 0,-1 0 0,1 0 0,-1 0 0,0-1 0,1 1 0,-1 0 0,0 0 0,1 0 0,-1 0 0,0-1 0,1 1 0,-1 0 0,0 0 0,1-1 0,-1 1 0,0 0 0,0 0 0,1-1 0,-1 1 0,0 0 0,0-1 0,0 1 0,0-1 0,1 1 0,-1 0 0,0-1 0,0 1 0,0 0 0,0-1 0,0 1 0,0-1 0,0 1 0,0 0 0,0-1 0,0 1 0,0 0 0,0-1 0,0 1 0,0-1 0,-1 1-85,1 0 0,0 0 0,0 0-1,0 0 1,0 1 0,0-1 0,0 0-1,0 0 1,-1 0 0,1 0 0,0 0-1,0 0 1,0 0 0,0 0 0,0 0-1,-1 0 1,1 0 0,0 0 0,0 0 0,0 0-1,0 0 1,0 0 0,-1 0 0,1 0-1,0 0 1,0 0 0,0 0 0,0 0-1,0 0 1,-1 0 0,1 0 0,0 0-1,0-1 1,0 1 0,0 0 0,0 0-1,0 0 1,-1 0 0,1 0 0,0 0 0,0 0-1,0-1 1,0 1 0,0 0 0,0 0-1,0 0 1,0 0 0,0 0 0,0 0-1,0-1 1,0 1 0,0 0 0,0 0-1,0 0 1,0 0 0,0-1 0,0 1-1,0 0 1,0 0 0,0 0 0,0 0 0,0 0-1,0-1 1,0 1 0,0 0 0,0 0-1,0 0 1,0 0 0,0 0 0,-11 15 1287,-9 23-338,12-20-379,1 1 0,1 1 0,1-1 0,1 1 0,-4 35 1,8-55-626,0 1 0,0-1 0,0 1 1,0-1-1,0 1 0,-1-1 0,1 1 1,1-1-1,-1 1 0,0-1 0,0 1 1,0-1-1,0 1 0,0-1 0,0 1 1,0-1-1,1 1 0,-1-1 1,0 1-1,0-1 0,1 0 0,-1 1 1,0-1-1,1 1 0,-1-1 0,0 0 1,1 1-1,-1-1 0,1 0 0,-1 1 1,0-1-1,1 0 0,-1 0 0,1 0 1,0 1-1,17-10 26,14-26-58,-24 23 29,-1 1 0,-1-1 0,0 0 0,0 0 0,-1-1 0,-1 0 0,0 0 0,-1 0 0,0 0 0,-1 0 0,1-22 0,-5 32 0,-2 11 0,-4 11 0,4 4 0,-3 13 0,1 0 0,-2 48 0,8-83-84,0 0 0,0 0 0,0 0 0,0 0 0,0 0 1,0 0-1,0 0 0,0 0 0,0 0 0,0 0 0,0 0 0,0-1 0,1 1 0,-1 0 0,0 0 0,1 0 0,-1 0 1,0 0-1,1-1 0,0 1 0,-1 0 0,1 0 0,-1-1 0,1 1 0,0 0 0,-1-1 0,1 1 0,0 0 1,0-1-1,-1 1 0,1-1 0,0 0 0,0 1 0,0-1 0,0 0 0,0 1 0,0-1 0,0 0 0,-1 0 0,1 0 1,0 0-1,0 0 0,0 0 0,0 0 0,0 0 0,0 0 0,0 0 0,0 0 0,0-1 0,0 1 0,0 0 1,-1-1-1,1 1 0,0-1 0,1 0 0,4-2-927,-1 1 0,0-2 1,0 1-1,0-1 0,0 1 0,0-1 0,5-6 1,10-16-6929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32.4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69 7399,'2'-25'3429,"0"-15"12429,-2 40-15639,-5 24 486,-12 61 814,11-63-1266,0-1 1,2 1 0,1 0-1,0 0 1,2 1-1,0-1 1,2 0-1,3 24 1,-4-45-255,0 1 0,0-1 0,1 0 1,-1 0-1,0 0 0,1 0 0,-1 1 0,1-1 0,-1 0 0,1 0 0,0 0 1,-1 0-1,1 0 0,0 0 0,0 0 0,0 0 0,0-1 0,0 1 0,0 0 1,0 0-1,0-1 0,0 1 0,0-1 0,0 1 0,0-1 0,0 1 0,1-1 0,-1 0 1,0 1-1,0-1 0,0 0 0,1 0 0,-1 0 0,0 0 0,0 0 0,1 0 1,-1 0-1,0 0 0,0-1 0,0 1 0,1 0 0,-1-1 0,0 1 0,0-1 1,0 0-1,0 1 0,0-1 0,0 0 0,2-1 0,3-2-5,0 0-1,0 0 0,0-1 0,0 0 1,-1 0-1,8-11 0,0-5 111,-1 0 0,-1-1-1,-2 0 1,0-1 0,-1 0-1,-1 0 1,-2-1 0,0 1-1,-1-1 1,-1 0-1,-1-36 1,-18 93 99,8-6-203,1 1 0,2 1 0,0-1 0,2 1 0,1 0 0,2-1 0,3 35 0,-3-60-249,1 1 0,0 0 0,-1-1 0,1 1 0,1 0 0,-1-1 0,0 1 0,1-1 0,0 0 0,0 1 0,0-1 0,0 0 0,0 0 0,1 0-1,-1 0 1,1-1 0,0 1 0,0-1 0,5 4 0,13 0-7038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36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1281,'0'0'24119,"2"12"-23569,2 6-467,7 33 272,-2 1 0,3 66 0,-12-75 550,-1-24-2353,1-2-6529,0-29-31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37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7 204 13741,'0'0'1516,"-1"-11"566,0 6-1896,0-1 110,-1 1-1,1 0 1,1-1 0,-1 1 0,1-1 0,0 1 0,0-1 0,1 1-1,0-1 1,-1 1 0,2 0 0,-1-1 0,1 1 0,0 0-1,0 0 1,0 0 0,1 0 0,-1 0 0,1 1 0,0-1 0,5-4-1,0 1 6,1 1 0,-1 1 0,1 0 0,0 0 0,0 1-1,1 0 1,-1 0 0,1 1 0,0 1 0,0-1 0,1 2 0,-1-1-1,1 2 1,-1-1 0,1 1 0,0 1 0,20 1 0,-25 0-279,0-1 1,-1 2-1,1-1 1,0 0-1,-1 1 1,1 0-1,-1 0 1,0 1-1,0 0 1,0 0-1,0 0 1,0 0-1,0 1 1,-1-1-1,0 1 1,0 0-1,0 1 1,0-1-1,-1 1 1,1 0-1,-1 0 1,0 0-1,-1 0 1,1 0-1,-1 0 1,0 1-1,0-1 1,-1 1 0,0 0-1,0-1 1,0 1-1,-1 0 1,1 0-1,-2 7 1,1-11-15,-1 1 1,1-1-1,-1 0 1,0 1-1,0-1 1,0 0 0,0 0-1,-1 1 1,1-1-1,0 0 1,-1 0-1,1 0 1,-1-1 0,0 1-1,0 0 1,0-1-1,0 1 1,0-1 0,0 1-1,0-1 1,0 0-1,0 0 1,-1 0-1,1 0 1,0-1 0,-1 1-1,1 0 1,-5-1-1,-13 5 93,0-2 1,-32 1-1,29-2 25,12-1 173,1 0-1380,21-10-15856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37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9801,'0'0'17457,"1"11"-15978,-1 13-998,-2 0 1,0 0 0,-2 0 0,0 0 0,-10 29-1,-12 70 659,25-112-1137,-2 9 22,1 0 0,0 1 0,4 38 0,-2-55-44,1 0 0,-1 0-1,1 0 1,0 0 0,0-1 0,0 1-1,1 0 1,-1 0 0,1-1 0,0 1 0,0-1-1,0 1 1,0-1 0,1 0 0,-1 0-1,1 0 1,0 0 0,0-1 0,0 1-1,0-1 1,0 1 0,1-1 0,-1 0-1,1 0 1,-1-1 0,7 3 0,36 2-2750,1-10-3426,4-15-5789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2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90 5894,'0'0'6507,"9"-9"-4057,-2 2-1843,41-40 2055,-6 20 3182,-42 33 829,-9 10-5231,-15 17-1544,-77 88 411,-87 111-239,184-226-90,-19 28 97,22-32-97,0-1 0,0 1 1,1-1-1,-1 1 0,0-1 0,1 1 0,-1 0 1,1-1-1,-1 1 0,1 0 0,0-1 1,-1 1-1,1 0 0,0 0 0,0-1 1,1 1-1,-1 2 0,1-3-76,-1-1 0,0 0 0,1 0 0,-1 1 0,1-1 0,-1 0 0,1 0 0,-1 0 0,1 0 0,-1 0 0,1 0 0,-1 0 0,1 0 0,-1 0 0,1 0 0,-1 0 0,1 0 0,-1 0 0,1 0 0,-1 0 0,1 0 0,-1 0 0,1-1 0,-1 1 0,0 0 0,1 0 0,-1-1 0,1 1 1,-1 0-1,0-1 0,1 1 0,-1 0 0,0-1 0,1 1 0,-1 0 0,0-1 0,1 1 0,-1-1 0,0 1 0,0-1 0,0 1 0,1-1 0,13-19-3929,2-24-5974,-11 19 2563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2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13837,'0'0'15855,"27"72"-14574,0-45-32,3-1-704,2 1-545,4-3 0,-2 0 0,1-1 0,-3 0 0,-3 1-2819,-7-6-4452,-3 0-10633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4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8 309 6342,'-8'-1'15237,"17"-16"-11603,19-21-3404,-16 22 133,30-37 671,-3-2 0,39-73-1,-102 209-88,10-42-1078,6-19-173,0 1 0,2 0 0,0 1 0,1-1-1,-3 45 1,8-65 17,0-1 0,0 0-1,0 1 1,0-1-1,0 0 1,0 0-1,1 1 1,-1-1 0,0 0-1,0 0 1,0 1-1,1-1 1,-1 0-1,0 0 1,0 1 0,0-1-1,1 0 1,-1 0-1,0 0 1,1 0-1,-1 1 1,0-1 0,0 0-1,1 0 1,-1 0-1,0 0 1,1 0-1,-1 0 1,0 0 0,1 0-1,-1 0 1,0 0-1,0 0 1,1 0-1,-1 0 1,0 0 0,1 0-1,-1 0 1,0 0-1,1 0 1,-1-1-1,1 1-985,6-1-7955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4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13325,'0'0'11376,"10"-1"-10202,0 0-895,0 0 0,0-1 0,0 0 0,0 0 0,-1-1 0,1-1 1,-1 1-1,0-2 0,0 1 0,16-11 0,-21 18-237,-2 13-18,-4 15 11,0-25-128,-46 221-647,42-214-3983,-4-6-3414,1-5 695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4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15599,'0'0'13388,"43"-55"-12491,-19 45-608,0 2-257,1 1-417,-2 5-1505,-2 1-2241,-4 1-2404,-4 0-7910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1:44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37 353 11691,'4'-3'848,"1"-1"-1,-1 0 1,0 0-1,0 0 1,0-1-1,-1 1 1,0-1 0,1 0-1,-2 0 1,1 0-1,-1 0 1,4-9-1,-6 13-796,-1 1-1,1 0 0,0-1 0,0 1 0,0 0 0,0 0 0,0-1 0,-1 1 0,1 0 0,0 0 0,0-1 0,0 1 0,0 0 0,-1 0 0,1 0 0,0-1 0,0 1 0,-1 0 0,1 0 0,0 0 0,-1 0 0,1 0 0,0 0 0,0-1 0,-1 1 1,1 0-1,0 0 0,-1 0 0,1 0 0,0 0 0,0 0 0,-1 0 0,1 0 0,0 0 0,-1 0 0,1 0 0,0 1 0,-1-1 0,1 0 0,0 0 0,0 0 0,-1 0 0,1 0 0,0 0 0,0 1 0,-1-1 0,1 0 0,0 0 0,0 0 0,0 1 0,-1-1 1,-17 11 187,13-6-218,0 1 1,0-1 0,0 1-1,1 0 1,0 1 0,0-1-1,1 1 1,0 0 0,0 0-1,0 0 1,1 0 0,0 0-1,0 0 1,1 1 0,-1 8-1,2-16-21,0 1-1,0 0 0,0 0 0,0-1 1,0 1-1,0 0 0,0-1 0,0 1 1,1 0-1,-1 0 0,0-1 0,0 1 1,1 0-1,-1-1 0,1 1 0,-1-1 1,0 1-1,1 0 0,-1-1 0,1 1 0,-1-1 1,1 1-1,-1-1 0,1 1 0,0-1 1,-1 0-1,1 1 0,0-1 0,-1 0 1,1 1-1,0-1 0,-1 0 0,1 0 1,0 0-1,0 1 0,-1-1 0,1 0 1,0 0-1,0 0 0,-1 0 0,1 0 0,0-1 1,-1 1-1,1 0 0,0 0 0,0 0 1,-1-1-1,1 1 0,0 0 0,-1-1 1,1 1-1,-1 0 0,2-2 0,37-22 546,-19 4-221,0-1 0,-2 0 0,0-2 0,-1 0 0,-2 0 0,0-2 0,-2 0 0,0 0 0,-2-1 0,-1-1 0,-1 0 0,-1 0 0,6-43 0,-14 57-276,-4 11-59,-9 21-117,-13 37-28,11-20 166,1 1 0,1 1 0,3 1 0,1-1 0,2 1 1,-4 57-1,11-95-15,0 0 0,0 0 0,0 1 1,0-1-1,0 0 0,0 1 0,0-1 1,0 0-1,0 0 0,1 0 1,-1 1-1,1-1 0,-1 0 0,1 0 1,-1 0-1,1 0 0,0 0 0,-1 0 1,1 0-1,0 0 0,0 0 0,0 0 1,0 0-1,-1 0 0,1 0 0,3 1 1,-2-2 10,0 0 1,0 1 0,0-1 0,0 0 0,0 0-1,0 0 1,0 0 0,0-1 0,0 1 0,0-1-1,0 1 1,0-1 0,0 1 0,3-3 0,4-1 74,0-1 1,0-1 0,-1 1 0,0-1-1,14-13 1,-3-2-12,-1-1 0,-1-1-1,0 0 1,-2-1 0,-1-1 0,-1 0 0,-1-1 0,11-34-1,-42 158-415,5-53 367,6-25-5,1 0 0,1 1 0,1 0 0,1 0 0,0 1-1,2-1 1,0 25 0,2-46-16,0 1-1,0-1 0,0 1 1,0-1-1,0 0 1,0 1-1,0-1 0,0 1 1,1-1-1,-1 0 1,0 1-1,0-1 0,0 1 1,0-1-1,1 0 1,-1 1-1,0-1 0,0 0 1,1 1-1,-1-1 1,0 0-1,1 0 0,-1 1 1,0-1-1,1 0 1,-1 0-1,0 0 0,1 1 1,-1-1-1,1 0 1,-1 0-1,0 0 0,1 0 1,0 0-1,16-6-8,12-18-532,-23 16-142,-1 0 1,0-1-1,-1 0 0,1 0 1,-2 0-1,1 0 1,2-12-1,7-69-10124,-9 31-2132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5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69 10442,'0'0'11531,"2"-9"-9412,-1 6-1949,-1 0 1,1 0-1,0 1 1,0-1-1,0 0 0,0 0 1,0 1-1,1-1 0,-1 1 1,1-1-1,0 1 0,0 0 1,0-1-1,0 1 0,0 0 1,0 0-1,0 0 1,1 1-1,-1-1 0,0 1 1,1-1-1,0 1 0,-1 0 1,1 0-1,0 0 0,0 0 1,0 0-1,-1 1 1,1-1-1,0 1 0,0 0 1,0 0-1,3 0 0,-4-1-87,1 1-1,0 0 0,-1 0 1,1 0-1,-1 0 0,1 1 1,-1-1-1,1 0 1,-1 1-1,1 0 0,-1 0 1,0 0-1,1 0 0,-1 0 1,0 0-1,0 0 1,0 1-1,0-1 0,0 1 1,3 2-1,-4-1-76,0-1 0,-1 0 0,1 1 0,-1-1 0,1 1 0,-1-1 0,0 1 0,0-1 0,0 0 0,0 1 0,0-1 0,0 1 0,-1-1 0,1 1 0,-1-1 0,0 0 1,0 1-1,0-1 0,0 0 0,0 0 0,0 1 0,-3 2 0,-8 12 26,0 0 1,0-1 0,-2 0-1,-18 17 1,17-19-14,0 2 0,1 0 1,-21 31-1,34-46-21,1 0-1,-1 0 1,0 0-1,1 0 1,-1 0 0,1 0-1,-1 0 1,1 0 0,-1 0-1,1 0 1,0 1 0,0-1-1,-1 0 1,1 0-1,0 0 1,0 0 0,0 0-1,0 1 1,1-1 0,-1 0-1,0 0 1,0 0 0,1 0-1,-1 0 1,0 0-1,1 0 1,0 1 0,0 0-21,1-1 0,-1 0-1,1 0 1,-1 0 0,1-1 0,-1 1 0,1 0 0,-1-1 0,1 1 0,0-1 0,0 1-1,-1-1 1,1 0 0,0 0 0,2 1 0,6-1-955,-1-1 0,0 0 0,1 0 0,-1 0-1,15-6 1,1-4-4857,-1-4-2903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5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6534,'0'0'23799,"0"5"-23420,-1-1-345,0 0 1,0 0-1,-1 0 1,1 0-1,-1 0 1,0 0-1,0-1 1,0 1-1,0-1 1,-1 0 0,1 1-1,-6 4 1,-44 33 733,44-36-684,0 1 0,0-1-1,1 1 1,0 1 0,0-1 0,0 1 0,1 0-1,0 1 1,-9 14 0,15-22-91,-1 1 1,1-1-1,0 0 0,0 1 1,-1-1-1,1 1 0,0-1 1,0 1-1,0-1 0,-1 1 1,1-1-1,0 1 0,0-1 1,0 1-1,0 0 0,0-1 1,0 1-1,0-1 0,0 1 1,1-1-1,-1 1 0,0-1 1,0 1-1,0-1 0,0 1 0,1-1 1,-1 1-1,0-1 0,0 1 1,1-1-1,-1 0 0,0 1 1,1-1-1,-1 1 0,1-1 1,-1 0-1,1 1 0,25 1-570,30-15-455,-36 6 421,1 1 0,33-5 0,-11 8-6098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6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15439,'0'0'14862,"61"-11"-13869,-31 1-417,-2 4-352,3-2-192,-5 3-448,-1 0-1346,-3-3-3747,0-2-6214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7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15150,'0'0'14435,"-9"7"-14392,-16 13-29,-30 23 22,-54 56-1,108-99-34,0 1-1,-1 0 1,1 0-1,0 0 1,0 0-1,1 1 1,-1-1-1,0 0 1,0 0-1,1 1 0,-1-1 1,0 0-1,1 0 1,-1 1-1,1-1 1,0 1-1,-1-1 1,1 3-1,0-4 1,1 1 0,-1-1 0,1 1-1,-1-1 1,1 1 0,-1-1 0,1 1-1,0-1 1,-1 0 0,1 1 0,-1-1 0,1 0-1,0 0 1,-1 1 0,1-1 0,0 0 0,-1 0-1,1 0 1,0 0 0,-1 0 0,1 0 0,0 0-1,-1 0 1,1 0 0,1 0 0,57-15 44,-22 1-85,-16 5-9,0 1-1,0 0 0,0 2 0,1 1 1,0 0-1,0 2 0,34-1 0,-55 4-69,0 0 0,0 0 0,0 0 0,0 0 0,0 0 0,-1 1 0,1-1 0,0 0 0,0 1 0,0-1 0,0 1 0,-1-1 0,1 1 0,0-1 0,0 1 0,-1-1 0,1 1 0,-1 0 0,1-1 0,0 1 0,-1 0 0,1 0 0,-1-1 0,1 1 0,-1 0 0,0 0 0,1 0 0,-1 0 0,0 0 0,1 1 0,-3 31-8470,-5-16 614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7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19250,'0'0'10218,"76"-29"-9161,-46 24-320,4 2-481,-4 2-224,0 1-609,-2 0-1601,-4 0-3459,-3-8-5542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8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1 341 8872,'0'0'20051,"12"-8"-19389,13-10-542,-1-2-1,-1-1 0,-1-1 0,-1 0 0,30-44 1,-42 54-99,3-3 29,0-1-1,-1-1 1,-1 0-1,-1 0 1,0-1-1,11-34 1,-65 164 799,38-92-1111,0 0 1,1 0-1,2 1 0,0-1 1,-2 31-1,6-50-134,0 0 0,0 0-1,0 1 1,0-1 0,0 0-1,0 0 1,0 0 0,1 1 0,-1-1-1,0 0 1,1 0 0,-1 0-1,1 0 1,0 1 0,-1-1-1,1 0 1,0 0 0,-1 0-1,1 0 1,2 1 0,8 5-9058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49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6887,'-1'0'512,"-1"0"-576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50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81 9993,'0'0'10917,"5"-8"-9139,-2 2-1344,1 1 0,0 0-1,-1 0 1,2 0 0,-1 1 0,0-1-1,1 1 1,0 0 0,0 0 0,0 1-1,1-1 1,-1 1 0,1 1 0,-1-1-1,1 1 1,0 0 0,0 0 0,0 0-1,11-1 1,-16 4-421,0-1-1,-1 0 1,1 1-1,0-1 1,0 1 0,-1-1-1,1 1 1,0-1-1,-1 1 1,1-1-1,0 1 1,-1 0 0,1-1-1,-1 1 1,1 0-1,-1-1 1,1 1 0,-1 0-1,0 0 1,1 0-1,-1-1 1,0 1 0,0 0-1,0 0 1,1 0-1,-1 0 1,0 0 0,0-1-1,0 1 1,0 0-1,0 0 1,-1 0-1,1 0 1,0 0 0,-1 1-1,-6 35 69,-2-20-61,-1 0 1,0 0 0,-2-1-1,1 0 1,-2-1 0,-20 20-1,12-14 183,-28 40 0,48-61-195,0 1 0,1 0 1,-1-1-1,0 1 0,1 0 0,-1 0 1,1-1-1,-1 1 0,1 0 1,-1 0-1,1 0 0,0 0 1,-1 0-1,1 0 0,0-1 0,0 1 1,0 0-1,-1 0 0,1 0 1,0 0-1,0 0 0,0 0 0,1 0 1,-1 0-1,0 0 0,0 0 1,0 0-1,1 0 0,-1 0 0,1 0 1,-1 0-1,0-1 0,1 1 1,0 1-1,2-1-2,-1 0-1,0 0 1,0 0 0,1 0 0,-1 0-1,1-1 1,-1 1 0,1-1 0,-1 0-1,1 0 1,-1 0 0,5 0-1,11-2-82,-1 0 0,32-9 0,11-9-3322,-22 4-3462,-11 2-1013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50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18866,'0'0'10479,"9"-4"-9475,158-80 90,-170 110-1302,-37 73 542,28-74-184,1 0 0,2 0-1,0 1 1,1 0 0,2 0 0,1 1-1,-3 32 1,11-58-150,3-8 0,4-9 0,-7 10-560,-1 4-268,-1-1 0,1 0 0,-1 0 0,0 1 0,0-1 1,0 0-1,0 0 0,-1 0 0,1-1 0,-1 1 0,0 0 1,0 0-1,0-3 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51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10794,'0'0'20820,"10"-6"-20003,10-5-775,0 0 0,1 2 0,0 0 0,0 2 0,1 0 0,0 1 0,41-5 0,-62 12-42,0-1 0,0 1 0,-1-1 0,1 1 0,0-1 0,-1 1 0,1 0 0,-1-1 0,1 1 0,0 0 0,-1-1 0,1 1 0,-1 0 0,0 0 0,1-1 0,-1 1 0,0 0 0,1 0 0,-1 0 0,0 0 0,0 0 0,0-1 0,0 1 0,0 0 0,0 0 0,0 0 0,0 0 0,0 0 0,0 0 0,-1 1 0,-3 32 0,-3-12 0,-1 0 0,-1-1 0,-1 0 0,-16 24 0,16-28 0,0 0 0,1 0 0,1 1 0,0 0 0,2 0 0,0 0 0,-4 23 0,13-22-1017,7-16-1480,-9-4 2253,0 1 0,0-1 0,0 0 0,0 1 0,0-1 0,0 0 0,0 0 0,0 0 0,0 0 0,0 0 0,0 0 0,-1 0 0,1 0 0,0 0 0,-1 0 0,1-1 0,-1 1 0,0 0 0,1 0 0,-1 0 0,0-1 0,0 1 0,1 0 0,-1-2 0,-1-13-5703,-1-2-1938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1:44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17136,'0'0'3929,"-4"9"-2626,4-9-1297,-3 5 50,1-1 1,0 0-1,0 1 1,1 0-1,-1-1 1,1 1-1,0 0 1,-1 6 0,3-8-103,-1-1 1,0 1 0,1-1 0,-1 1-1,1-1 1,0 0 0,0 1 0,0-1-1,0 0 1,1 1 0,-1-1 0,0 0-1,1 0 1,0 0 0,-1 0 0,1-1 0,0 1-1,0 0 1,0-1 0,0 1 0,4 2-1,13 7-3086,0-1-1,1-1 1,0-1-1,34 10 1,-53-18 3335,-1 0 1,1 0 0,-1 1-1,1-1 1,0 0 0,-1 0 0,1 1-1,-1-1 1,1 0 0,-1 1 0,1-1-1,0 0 1,-1 1 0,0-1 0,1 1-1,-1-1 1,1 1 0,-1-1 0,1 1-1,-1-1 1,0 1 0,0 0-1,1-1 1,-1 1 0,0-1 0,0 1-1,1 0 1,-1-1 0,0 1 0,0 0-1,0-1 1,0 1 0,0-1 0,0 1-1,0 0 1,0-1 0,-1 1-1,1 0 1,0-1 0,0 1 0,0 0-1,-1-1 1,1 1 0,0-1 0,-1 1-1,1-1 1,0 1 0,-1-1 0,0 1-1,-25 29 3147,20-24-3151,-3 3 362,6-6-375,0 0 0,0 0 0,0 0 0,0 0 0,0 0 0,1 1 0,-1-1 0,1 1 0,0-1 0,0 1 0,1 0 0,-3 8 0,7-11-202,1 0 1,0 0-1,-1 0 1,1-1-1,0 1 1,0-1-1,-1 0 1,1 0-1,8-1 0,-6 1-58,36-2-381,43 1-590,-80 1 858,0 1 1,0-1-1,0 1 0,0 1 0,0-1 0,0 0 0,-1 1 1,1 0-1,0 0 0,-1 1 0,0-1 0,1 1 0,4 4 1,-8-6 222,1 1 0,-1-1 1,1 1-1,-1-1 0,0 1 1,0 0-1,0-1 0,0 1 1,0 0-1,0 0 0,0 0 1,0 0-1,-1 0 0,1 0 1,-1 0-1,1 0 0,-1 0 1,0 0-1,0 0 0,0 0 1,0 0-1,0 0 0,-1 3 1,0-1 260,-1 0 1,0 0-1,1 0 0,-1 0 1,-1-1-1,1 1 1,-1-1-1,1 0 1,-1 0-1,-6 6 1,-4 2 985,-1-1 0,0 0 0,0-1 0,-26 11 0,34-16-1240,0-1 0,0-1 0,0 1 0,0-1 0,-1 0 0,1 0 1,-1-1-1,1 0 0,-1 0 0,0-1 0,1 0 0,-1 0 0,-9-1 0,15 0-305,-1 0-1,1 0 0,0 0 1,0 0-1,-1 0 1,1 0-1,0 0 1,0-1-1,0 1 0,0 0 1,0-1-1,0 1 1,1 0-1,-1-1 1,0 1-1,1-1 0,-1 0 1,1 1-1,-1-1 1,1 1-1,0-1 0,0 0 1,0 1-1,0-1 1,0 0-1,0 1 1,0-1-1,0 1 0,1-1 1,-1 0-1,1 1 1,-1-1-1,2-1 1,0-6-1470,1-1 1,0 1-1,1 0 1,5-10 0,15-22-7174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51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8296,'0'0'22389,"58"-13"-21236,-25 8-608,0 0-321,3-1-64,-6-1-576,-2 3-1634,-9-1-2595,-5-1-3266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52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76 12396,'0'0'17323,"1"-8"-16298,-1 5-977,0 0 0,1 0 0,-1 0 0,1 0 1,0 0-1,-1 0 0,1 0 0,1 1 0,-1-1 0,0 0 1,1 1-1,-1-1 0,1 1 0,0-1 0,0 1 1,0 0-1,0 0 0,0 0 0,1 0 0,-1 0 0,1 0 1,-1 1-1,1-1 0,-1 1 0,1 0 0,0-1 0,0 1 1,0 1-1,-1-1 0,1 0 0,0 1 0,0-1 0,0 1 1,0 0-1,0 0 0,0 0 0,0 0 0,0 1 0,0-1 1,0 1-1,3 1 0,-4-2-48,-1 0 0,1 1 0,-1-1 0,1 1 0,-1 0 0,1-1 0,-1 1 0,1 0 0,-1 0 0,0 0 0,1 0 0,-1 0 0,0 0 0,0 0 0,0 0 0,0 0 0,0 1 0,0-1 0,0 0 0,0 1 0,-1-1 0,1 1 0,0-1 0,-1 1 0,1-1 0,-1 1 0,0-1 0,1 1 0,-1 0 0,0-1 0,0 1 0,0-1 0,0 1 0,0 0 0,-1-1 0,1 1 0,0-1 0,-1 1 0,1-1 0,-1 1 0,-1 2 0,0 2 0,-1 1 0,0-1 0,0-1 0,0 1 0,-1 0 0,1-1 0,-1 0 0,-9 9 0,-17 7 0,-14 12 0,42-32 0,0 1 0,0 0 0,0 0 0,1 0 0,-1 0 0,1 0 0,-1 0 0,1 0 0,0 0 0,0 1 0,0-1 0,0 0 0,0 1 0,1-1 0,-1 1 0,0 4 0,2-6 0,-1 0 0,0 0 0,1 0 0,-1 0 0,1-1 0,-1 1 0,1 0 0,0 0 0,-1 0 0,1 0 0,0-1 0,0 1 0,0 0 0,-1-1 0,1 1 0,0-1 0,0 1 0,0-1 0,0 1 0,0-1 0,0 1 0,0-1 0,0 0 0,0 0 0,0 1 0,0-1 0,0 0 0,1 0 0,42 4 0,-27-3 0,-12 0 0,-1 1 0,1-1 0,-1 1 0,0 0 0,0 0 0,0 0 0,0 1 0,0-1 0,0 1 0,-1 0 0,7 6 0,-9-8 0,1 1 0,-1-1 0,1 1 0,-1 0 0,0-1 0,1 1 0,-1 0 0,0 0 0,0 0 0,0 0 0,-1 0 0,1 0 0,0 0 0,-1 0 0,1 0 0,-1 1 0,0-1 0,0 0 0,0 0 0,0 0 0,0 0 0,0 0 0,0 1 0,-1-1 0,1 0 0,-1 0 0,-1 3 0,0-3 0,0 0 0,0 0 0,0 0 0,-1-1 0,1 1 0,0-1 0,-1 1 0,0-1 0,1 0 0,-1 0 0,0 0 0,1 0 0,-6 1 0,-43 7 0,46-8 0,-22 2 0,-46-1 0,60-2 0,13 0 0,0 0 0,0 0 0,0 0 0,0-1 0,0 1 0,0 0 0,0 0 0,0-1 0,0 1 0,-1 0 0,1 0 0,0-1 0,0 1 0,0 0 0,1 0 0,-1-1 0,0 1 0,0 0 0,0 0 0,0-1 0,0 1 0,0 0 0,0 0 0,0 0 0,0-1 0,0 1 0,1 0 0,-1 0 0,0 0 0,0-1 0,0 1 0,0 0 0,1 0 0,-1 0 0,0 0 0,0-1 0,1 1 0,-1 0 0,0 0 0,0 0 0,0 0 0,1 0 0,-1 0 0,0 0 0,0 0 0,1 0 0,-1 0 0,0 0 0,13-10 0,19-7-2613,-2-3-4308,-11 2-3276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4:52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17713,'0'0'9246,"7"9"-7581,7 9-1072,36 49 1672,-46-60-2122,1 0-1,-2 0 1,1 1 0,-1 0 0,0-1 0,0 1-1,-1 0 1,2 13 0,-4-4-142,0 0 0,-1 1 0,-1-1 0,-1 0-1,0 0 1,-1 0 0,-1 0 0,-1-1 0,0 0 0,-1 0 0,-16 26 0,-10 11-25,-75 90 0,101-134 18,-19 20-844,9-15-3457,8-11-4522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5:29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9576 564 7591,'-2'-7'4043,"-10"-21"-2956,8 23-913,-1 1 0,1-1 0,-1 1-1,0 0 1,0 0 0,0 1 0,-1-1-1,1 1 1,-1 1 0,-11-5 0,-64-13 673,64 17-611,-691-109 2550,621 100-2700,-1528-169 485,166 106-444,433 31-163,-755 7-81,1462 43-14,-487 79 0,631-53 254,1 7 0,2 9-1,2 7 1,-243 123 0,339-143 66,2 2 1,1 3-1,-94 84 1,131-102-212,0 1 0,2 2 0,0 0 0,2 2 1,1 0-1,0 2 0,2 0 0,1 1 1,2 0-1,-20 58 0,30-76 10,0 1-1,1 0 1,1 0 0,0 0-1,0 0 1,1 0 0,1 0-1,0 1 1,1-1 0,0 0-1,0 0 1,2 0 0,-1 0-1,1 0 1,1 0 0,0-1-1,1 0 1,0 0 0,1 0-1,0-1 1,1 1 0,0-2-1,0 1 1,1-1 0,0 0-1,1-1 1,0 0 0,10 8-1,12 7 130,1 0 0,1-3 0,67 34-1,116 32 111,-176-72-232,144 50 33,2-8 0,3-10 0,380 40 0,675-62-5,-858-27-158,1068 21 153,-140-1 33,80-17 531,-1123 10-541,-1 0-55,-200-14 13,-1-3 0,1-4 0,-1-3 0,133-45 0,-142 37 113,393-112-22,-403 123-67,76-26-1,-109 29-1,1 0 0,-1-2 0,-1 0 1,0-1-1,0-1 0,-1-1 0,24-23 0,-25 22-5,-2-1 0,0-1 1,0 0-1,16-29 0,-23 34 48,0 1 0,-1-1 0,-1 0 0,0 0 0,0 0 0,0-1 0,-1 1 0,-1-1 0,0 1 0,0-16 0,-3 1-29,-1 1 1,-1 0 0,-1-1 0,-1 1 0,-1 1 0,-20-45-1,-6-25 83,-40-119-11,60 180-162,-2 1-1,-1 1 0,-2 1 1,-30-41-1,22 41-424,-1 1 0,-2 1-1,0 2 1,-1 1 0,-37-22 0,33 23-1593,-19-16-4520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5:57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0 920 13164,'0'0'1789,"29"0"2578,-16-2-4080,0 0 0,-1-1 0,0-1 0,0 0 1,0-1-1,0 0 0,-1-1 0,12-8 1,15-7 116,59-26 388,284-154-89,-337 175-55,2 1 1,0 3-1,97-31 1,-61 32 82,133-16 1,373-1-797,-104 11 45,451-45 57,-443 37-26,1208-57-33,-742 44 43,-298 11-10,2571-35-326,-2986 72 235,340 47 0,67 78 46,-213-37 63,-305-64-8,34 5-29,257 82 0,-406-105 30,-1 2 0,-1 0 0,1 0 0,-1 2 1,0 1-1,29 24 0,-39-29-17,-1 1 0,0 0 0,0 0 0,-1 1 0,1 0 0,-1 0 0,-1 0 0,0 0 0,0 1 0,0 0 0,-1 0 0,0 0 0,-1 1 1,0-1-1,0 0 0,-1 1 0,1 12 0,-2-18-2,1 1 1,-1 0 0,0 0-1,0 0 1,-1 0 0,1 0-1,-1 0 1,0 0 0,0 0-1,-1-1 1,1 1-1,-1 0 1,0-1 0,-3 5-1,3-6-11,0-1-1,-1 1 1,0-1-1,1 0 0,-1 0 1,0 0-1,0 0 1,0 0-1,0-1 0,0 1 1,-1-1-1,1 0 1,0 0-1,-1-1 0,1 1 1,0-1-1,-1 1 1,1-1-1,-6-1 0,4 1-313,5 0 130,-1 1-1,1-1 1,-1 0-1,1 0 0,-1 0 1,1 0-1,-1 0 1,1 0-1,-1 0 1,1 0-1,-1 0 1,1 0-1,-1 0 1,1 0-1,-1 0 0,1 0 1,-1-1-1,1 1 1,-1 0-1,1 0 1,-1-1-1,1 1 1,0 0-1,-1-1 1,1 1-1,-1 0 0,1-1 1,0 1-1,-1-1 1,1 1-1,0-1 1,-1 1-1,1-1 1,0 1-1,0-1 1,0 1-1,-1-1 0,1 0 1,0-12-6620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5:5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10602,'5'7'8860,"-3"10"-5059,-3 24-2499,1-31 94,0 2-1270,1 0 1,-1 0 0,2 0 0,0 0 0,0 0-1,1-1 1,0 1 0,1-1 0,0 0 0,9 18-1,-10-24-36,1 0 0,-1 1 0,1-2 0,0 1 0,0 0 0,0-1 0,1 0 0,-1 0 0,1 0 0,0-1 0,0 1 0,0-2 0,1 1 0,-1 0 0,1-1 0,-1 0 0,1-1 0,-1 1 0,1-1 0,0 0-1,9 0 1,-2-2 44,-1 0 0,1-1 0,-1 0-1,1-1 1,-1-1 0,0 0 0,0-1-1,-1 0 1,1-1 0,-1 0 0,0-1-1,0 0 1,12-12 0,14-14 374,-2-3-1,37-45 1,-53 59-471,-17 20-404,0 0 0,0 1-1,0-1 1,1 1 0,-1-1 0,0 1 0,1 0-1,-1 0 1,1 0 0,-1 0 0,1 1 0,0-1-1,-1 1 1,1 0 0,0-1 0,-1 1 0,1 1-1,0-1 1,3 1 0,10 0-3291,5-1-7985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14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6278,'-1'2'382,"1"0"-1,0 0 1,0 0-1,0 0 1,1 1-1,-1-1 1,0 0 0,1 0-1,-1 0 1,1 0-1,0 0 1,-1 0 0,1 0-1,0 0 1,0 0-1,2 3 1,-1-4-191,1 1 1,-1-1-1,0 0 0,1 1 1,-1-1-1,0-1 0,1 1 1,-1 0-1,1-1 1,-1 1-1,1-1 0,-1 0 1,4 0-1,90 1 972,0-5 1,100-17-1,106-6 819,691 31-293,-286 2-1713,613 27 510,-30 48-283,-1225-78-185,604 38-282,-670-41 108,1 0 0,0 1 0,0-1 0,0 0 0,0 0 0,0 0 0,0 0 0,0 0 0,0 0 0,-1 0 0,1 0-624,0 1 624,0-1 0,0 0 0,0 0 0,0 0 0,0 0 0,0 0 0,0 0 0,0 0 0,0 1 0,0-1 0,0 0 0,0 0 0,0 0 0,0 0 0,0 0 0,0 0 0,0 1 0,0-1 0,0 0 0,0 0 0,0 0 0,0 0 0,0 0 0,0 0 0,0 0 0,0 1 0,0-1 0,0 0 0,-5 0-4798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15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26 11499,'0'0'3374,"-9"-4"-1730,-39-17 1004,47 20-1495,13 1-363,19 2-388,1 2-1,36 9 1,11 2-278,-22-8-90,-8-2 14,0 3-1,59 18 0,-107-26-44,1 0 0,-1 0 0,1 1 0,-1-1 0,1 1 0,-1-1 0,1 1 0,-1 0 0,0 0 0,1 0 0,-1 0 0,0 0 0,0 0 0,0 0 0,1 0 0,-1 0 0,0 0 0,0 1 0,-1-1-1,1 0 1,0 1 0,0-1 0,0 1 0,-1-1 0,1 1 0,-1 0 0,1 1 0,-1 0 10,-1-1 0,1 0 0,-1 0 0,0 0 0,0 1 0,0-1 0,0 0 0,0 0 0,0-1 0,0 1 0,0 0-1,-1 0 1,1 0 0,-1-1 0,1 1 0,-1-1 0,0 0 0,1 1 0,-5 1 0,-171 104 1400,121-76-875,2 2 0,-72 57 0,83-46-326,42-42-345,0-1 0,-1 1-1,1 0 1,0 0 0,0 0 0,0 0 0,0 0 0,0 0-1,0 0 1,0 0 0,1 0 0,-1 0 0,1 0-1,-1 1 1,1-1 0,0 0 0,0 0 0,0 1-1,0-1 1,0 0 0,0 0 0,1 1 0,-1-1-1,2 4 1,10 3-4452,10-7-3444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16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2242 501 7527,'-5'-15'1200,"-2"0"0,0 1-1,0 0 1,-1 0 0,-16-19 0,8 14-541,-1 0 0,-35-30 0,11 17-415,-1 2 0,-73-37 0,54 36-75,-2 4 0,-1 3 0,-1 3 0,-117-21-1,57 25 1183,-204 0-1,287 19-1253,-1 1 1,1 3-1,1 2 0,-1 2 1,1 2-1,1 1 0,0 3 1,1 2-1,-54 33 0,49-24-86,2 3-1,1 2 1,2 1-1,0 3 1,2 1-1,2 2 0,-53 75 1,66-77-6,1 1-1,1 1 1,2 1 0,2 0 0,1 2-1,2 0 1,1 1 0,-11 84 0,10-11 34,5 0 0,5 137 0,4-219-53,1 0 0,1 0 0,2 0 0,1-1 0,2 0 0,0 0 0,24 57 0,-24-71 27,2-1 1,-1 0 0,2 0 0,0-2 0,1 1 0,1-2 0,0 1 0,0-2 0,2 0 0,0-1-1,0-1 1,1 0 0,0-1 0,18 8 0,4-2 101,1-1 0,1-3 0,0-1-1,1-2 1,74 7 0,212-12 152,-156-18-228,-2-9 1,0-7-1,-2-8 1,169-65-1,-219 61-13,-3-5-1,196-114 0,-257 127-1,-1-2 0,-2-3 0,-1-3 0,-2-1 0,-1-3-1,-3-2 1,60-82 0,-91 110 94,1 0 0,-2-2 1,-1 1-1,0-2 0,-1 1 0,-1-1 0,-1-1 1,-1 0-1,4-31 0,-8 42-37,-1 0-1,0 0 1,-1-1 0,0 1 0,-1 0 0,0-1-1,-1 1 1,-1 0 0,1 0 0,-1 0-1,-1 1 1,0-1 0,-1 1 0,0 0 0,0 0-1,-1 0 1,-1 1 0,1 0 0,-12-13-1,-6-1-73,0 2-1,-1 0 0,-1 2 1,0 1-1,-2 1 0,-54-26 0,-1 9-6,-104-30-1,-76-2 41,-50-16-3342,217 44-2607,21-4-8206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18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5452 549 14221,'-81'-41'813,"-46"-23"759,-153-52-1,15 36-1270,-343-54-1,-282 35 162,55 85-146,606 27-253,-367 73 1,487-59 254,2 4 0,-180 82 0,151-45 99,-194 132 0,253-148-419,-143 102-24,178-121 11,0 3-1,-69 78 0,103-105 26,1 0-1,-1 1 0,1 0 1,1 0-1,0 1 0,0 0 1,1 0-1,0 1 0,1 0 1,0-1-1,1 2 0,0-1 1,0 0-1,1 1 0,1-1 1,0 1-1,1-1 0,0 1 1,0 0-1,2-1 0,-1 1 1,1-1-1,1 1 0,0-1 1,1 0-1,0 0 0,0-1 1,1 1-1,0-1 0,1 0 1,11 15-1,2-1 3,1-1-1,1-1 1,1 0-1,1-2 1,1-1 0,0-1-1,1-2 1,1 0-1,48 22 1,-1-8 44,2-2-1,115 25 1,19-11 89,422 26 0,220-62-152,153-73 2,-5-64 480,-893 116-391,466-75 976,-12-47-304,-329 49-689,-198 72-50,-1-3-1,-1 0 1,0-2-1,48-41 1,-72 54-18,0 0 1,-1 0 0,0 0-1,0-1 1,0 0-1,-1 0 1,0-1 0,0 0-1,-1 0 1,0 0-1,4-14 1,-6 16-18,0 0 0,-1-1-1,0 1 1,-1 0 0,1-1 0,-1 1-1,-1-1 1,1 1 0,-1-1 0,0 1-1,-1 0 1,1 0 0,-1-1 0,-1 1-1,1 1 1,-6-11 0,-1 1-62,-1 0-1,0 1 1,-1 1 0,0 0 0,-1 0 0,0 2-1,-19-16 1,-108-71-207,25 29 304,-3 6 0,-186-71 0,21 37-1546,-3 16-3618,85 30-3309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1:45.4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15791,'0'0'3635,"-7"9"-1387,-19 29-629,1 1 1,-25 55-1,41-75-1405,0 2 1,1-1-1,2 1 0,0 0 0,1 0 0,1 0 0,-2 36 0,6-56-220,0 0-1,0 0 0,0 0 1,0 0-1,0 0 0,0 0 1,0 0-1,1 0 0,-1 1 1,0-1-1,1 0 0,-1 0 1,1-1-1,-1 1 0,1 0 0,-1 0 1,1 0-1,0 0 0,-1 0 1,1 0-1,0-1 0,0 1 1,0 0-1,0-1 0,1 2 1,1-1 9,-1-1 0,1 1 0,-1-1 0,0 1 0,1-1 0,-1 0 0,1 0 0,-1 0 0,1 0 0,-1 0 0,4-1 0,9-3 26,0 0 0,-1-1 1,16-7-1,-20 8-89,57-19-279,-62 22 267,0 0 0,0 0 0,0 0 1,0 0-1,0 1 0,0 0 0,1 0 0,-1 1 1,0-1-1,0 1 0,9 3 0,-12-3 111,0 1 1,0-1-1,-1 1 0,1 0 0,-1-1 1,1 1-1,-1 0 0,0 0 0,0 0 1,0 0-1,0 0 0,0 0 0,0 1 0,-1-1 1,1 0-1,-1 0 0,1 0 0,-1 1 1,0-1-1,0 0 0,0 1 0,0-1 1,-1 5-1,-1 4 1406,8-42-869,28-114-731,-35 171 133,0-15-1,1 0-1,0 1 1,0-1-1,4 22 1,-3-31 30,-1 0 1,1 1-1,0-1 1,0 0-1,0 0 0,0 0 1,0 0-1,0 0 1,0 0-1,0 0 1,1-1-1,-1 1 0,1 0 1,0-1-1,-1 1 1,1-1-1,0 0 0,0 1 1,0-1-1,0 0 1,0 0-1,0 0 1,0 0-1,0-1 0,0 1 1,1-1-1,-1 1 1,0-1-1,0 0 1,3 1-1,0-1 78,0-1-1,0 1 1,0-1 0,0 1-1,0-2 1,0 1 0,-1 0-1,1-1 1,0 0 0,-1 0-1,0 0 1,1-1 0,-1 1-1,0-1 1,0 0 0,4-4-1,4-5 42,0-1 0,-1-1 0,12-17-1,-11 14-172,-12 17 32,0 0 0,0 0-1,0 0 1,0 0 0,1 0 0,-1 0 0,0 0 0,0 1-1,0-1 1,0 0 0,0 0 0,0 0 0,0 0-1,0 0 1,0 0 0,0 0 0,0 0 0,0 0 0,1 0-1,-1 0 1,0 0 0,0 0 0,0 1 0,0-1-1,0 0 1,0 0 0,0 0 0,1 0 0,-1 0 0,0 0-1,0 0 1,0 0 0,0 0 0,0 0 0,0 0-1,0 0 1,0-1 0,1 1 0,-1 0 0,0 0 0,0 0-1,0 0 1,0 0 0,0 0 0,0 0 0,0 0-1,0 0 1,0 0 0,1 0 0,-1 0 0,0 0 0,0 0-1,0-1 1,0 1 0,0 0 0,0 0 0,0 0-1,0 0 1,0 0 0,0 0 0,0 0 0,0-1 0,0 1-1,0 0 1,0 0 0,0 0 0,0 0 0,0 0-1,0 0 1,0 13-334,-7 18 272,-6 2-375,-8 25-1408,13-20-4183,7-27-16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57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47 393 10090,'0'0'6833,"-8"4"-5248,2 0-1145,4-2-257,0-1-1,0 1 1,0-1 0,-1 1-1,1-1 1,0 0 0,-1 0-1,1 0 1,-1-1 0,1 1-1,-6 0 1,17-20 2673,45-64-1080,-11 17-590,52-104 0,-87 150-1021,-6 14-124,1 0 1,-1 1 0,1-1-1,0 0 1,0 1-1,0 0 1,1 0 0,4-6-1,-7 11-45,-1 0-1,0 0 0,0 0 1,1-1-1,-1 1 1,0 0-1,0 0 1,1 0-1,-1 0 0,0-1 1,1 1-1,-1 0 1,0 0-1,0 0 1,1 0-1,-1 0 0,0 0 1,1 0-1,-1 0 1,0 0-1,1 0 1,-1 0-1,0 0 0,1 0 1,-1 0-1,0 1 1,0-1-1,1 0 0,-1 0 1,0 0-1,1 0 1,-1 1-1,0-1 1,0 0-1,1 0 0,-1 1 1,0-1-1,0 0 1,0 0-1,1 1 1,-1-1-1,0 0 0,0 1 1,0-1-1,0 0 1,0 0-1,1 1 1,4 19-142,-5-16 148,9 36-212,-3-5 409,20 58-1,-23-84-684,0 0-1,1 0 0,0-1 0,1 0 1,-1 0-1,1 0 0,1 0 1,-1-1-1,1 0 0,0 0 1,11 8-1,11 1-4595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15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4875 564 8104,'0'0'1809,"0"-11"183,-1-34-12,1 42-1810,-1 1-1,1 0 1,-1-1-1,0 1 1,0 0-1,0 0 0,0 0 1,0 0-1,-1 0 1,1 0-1,-1 0 1,1 0-1,-1 0 1,1 1-1,-1-1 1,0 0-1,0 1 1,0 0-1,0-1 1,0 1-1,0 0 1,-3-1-1,-51-15 865,41 14-820,-42-16-82,1-2 1,1-2-1,-101-60 0,106 58-317,-1 2 1,-1 2-1,0 2 1,-2 3-1,-64-11 0,-285-27 764,280 41-483,-4 0-96,-1 5 0,0 6 0,-1 6 0,2 5 0,-1 6 0,-152 37 0,211-32 66,1 3-1,-90 43 0,-123 80 74,147-73-132,0 2 125,3 6 1,4 5-1,4 6 1,-183 177-1,232-187-68,2 4 1,-92 147-1,105-147-49,-1 4-20,-64 128 1,96-158 7,3 1 1,2 1 0,-22 93 0,-25 246 129,7-39-85,-41 186 33,80-376 194,-2 210-1,25-312-233,4 551 153,51-187-258,-31-293 2,9 211 1,-35-62 426,4 151 546,12-313-851,35 147 1,11 89 53,-56-319-110,2 16 49,22 115 0,-22-156-37,1 0-1,1-1 0,0 0 0,2-1 0,0 0 0,1 0 0,1-1 0,0 0 0,25 28 0,115 92 76,-31-31-59,-71-58-38,2-2 0,2-2 0,1-3 0,3-3 0,1-1 0,70 31-1,297 84 101,-154-62-81,-168-52 11,328 112-170,-314-116 111,211 34 0,-152-49 40,0-8 1,203-13-1,-260-8 6,190-39-1,113-57 12,-190 36-116,369-168 1,-555 217 44,-2-3 1,0-1-1,79-60 1,-102 67 46,0-1-1,-2-1 1,0 0 0,-1-2 0,-1 0 0,-2-1 0,0-1 0,20-43-1,74-237 112,-21 48-132,-17 83 17,104-275-15,-136 333 16,45-236-1,31-636-58,-103 209 127,-71 3 40,34 583-73,-8 1 0,-8 1 1,-9 3-1,-7 2 0,-102-221 0,-10 46-56,-154-390 981,196 426-865,106 282 10,-2 2 0,-2 0-1,-1 1 1,-2 1 0,-47-48 0,21 38 128,-1 2 1,-3 3 0,-93-53-1,-56-41 150,192 125-685,0 0 0,1-1 0,0-1 0,2 0 0,-1-1 0,-11-19 0,14 18-547,1 0 1,1-1-1,1 0 0,0 0 0,1-1 1,-5-26-1,-2-28-8659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59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4973 539 7591,'0'0'2611,"-9"-3"-1725,-26-9-438,33 11-391,0-1-1,0 1 0,0-1 1,0 1-1,1-1 0,-1 0 1,0 0-1,1 0 0,0 0 1,-1 0-1,1 0 0,0 0 1,0 0-1,0-1 0,0 1 0,1 0 1,-1-1-1,0 1 0,1 0 1,0-1-1,0 1 0,0-5 1,-4-12 57,0 12 31,0 0 0,0 0 0,0 0 0,-1 1 0,0 0 1,0 0-1,0 0 0,-1 0 0,0 1 0,0 0 0,-1 0 1,1 1-1,-1-1 0,0 2 0,-13-7 0,-10-1 602,0 1 0,-54-10-1,14 3-509,27 2-354,0-2 0,-53-30 1,49 24 283,-67-25 0,-17 12 76,-2 6 0,-189-18 0,211 34-220,-4 0 42,0 5-1,-202 11 0,230 5-26,1 5 1,0 3-1,1 4 0,-105 39 1,-407 183 249,528-206-247,2 2 0,2 4 1,1 2-1,3 3 0,1 3 0,-72 75 0,-350 495-259,436-549 269,3 1 1,3 3 0,3 1 0,-39 116 0,-73 333-72,16-48 69,124-447-66,-105 339 212,95-291-108,3 1-1,-9 149 1,19-64-102,2 11-10,-40 254 0,10-258 36,-31 223 311,61-346-282,3 1-1,1-1 0,2 0 1,3 0-1,1 0 1,19 65-1,35 77-78,-26-88-54,40 198 1,-43 37 64,-23-212 15,38 205 0,-31-268 2,3 0-1,2-1 0,46 97 0,-44-118 8,1 0 0,1-1 1,2-1-1,2-1 1,63 62-1,8-12-44,3-4 0,4-4 0,3-6 0,3-4 0,212 94 0,655 218 155,-802-322-39,168 47-293,-268-86 101,2-3 0,122 8 0,330-13-31,-178-7-319,-292-8 380,-1-3 1,0-2-1,106-31 0,-46-1 139,-1-5-1,189-102 0,-227 101-73,-3-3 1,-2-3-1,-2-4 0,92-92 1,-129 109-157,-1-3 1,-3 0 0,43-73 0,67-154-9,-36 60 407,47-89-187,-125 232-14,-3-1-1,27-115 0,4-134 132,20-81 390,55-221-753,-111 461 219,2-314 1,-27 401 12,-3 0-1,-4 1 1,-25-95 0,-80-201-12,105 333-5,-82-209 110,-10 4 1,-185-310 0,132 294 21,-12-18 8,123 190-118,-49-124-1,3-58-54,-39-93 90,106 304-137,-2 1-1,-2 1 1,-2 2 0,-59-72-1,-48-22-4346,60 73-2135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06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30 10858,'0'0'4997,"10"-5"-2974,35-17-539,-43 22-1393,0-1-1,0 1 1,0-1-1,0 1 1,0 0-1,0 0 1,0 0-1,0 0 1,1 0-1,-1 0 1,0 1-1,0-1 1,0 1-1,0-1 1,0 1-1,0 0 1,0 0-1,0 0 1,-1 0-1,1 0 0,0 0 1,0 1-1,2 1 1,32 40 915,-29-34-874,2 3-45,0 1 0,-1 0 0,-1 0 0,0 0 0,-1 1 0,0 0 1,-1 0-1,-1 1 0,0 0 0,-1-1 0,2 31 0,-4-24 3,-2 0 0,-1 0 0,0 0-1,-2 0 1,0 0 0,-1-1 0,-14 34 0,-9 7-398,-4-1 0,-2-1 0,-2-2 0,-54 64 0,11-20-6217,67-87 4178,-23 31-9339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57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101 333 6598,'-67'1'2382,"39"-1"-157,22 0-330,8 0 721,163-32-1986,-28 4-614,948-66 120,-920 86 64,1050-6 1407,-456 80-777,172 3-549,-900-68-246,35 0-11,-62-1-16,0-1-1,-1 1 0,1-1 0,-1 0 0,1 1 0,-1-2 1,1 1-1,-1 0 0,0-1 0,0 1 0,1-1 0,-1 0 1,5-4-1,-7 5 1,-1 0 0,1 0 1,0 0-1,0 0 0,0 0 0,-1 0 1,1 0-1,0-1 0,-1 1 1,1 0-1,-1 0 0,0 0 0,1-1 1,-1 1-1,0 0 0,0-1 0,0 1 1,0 0-1,0-1 0,0 1 0,0 0 1,0-1-1,0 1 0,-1 0 0,1 0 1,0-1-1,-1 1 0,1 0 1,-1 0-1,0 0 0,1-1 0,-1 1 1,0 0-1,0 0 0,1 0 0,-1 0 1,-1-1-1,-3-2 7,0-1 1,0 1-1,-1 0 0,1 0 1,-1 1-1,-7-4 1,-17-7 3,0 2 1,-1 1 0,-1 2 0,-33-6-1,-135-15 70,156 25-84,-767-47 53,-1 62 1,-225 55-65,14 100-2646,917-138 2102,106-26 525,0-1 0,0 0 0,0 0 0,0 0 0,0 0 0,0 0 0,0 0 0,0 0 0,0 0 0,0 0 0,0 0 1,0 1-1,0-1 0,0 0 0,0 0 0,0 0 0,0 0 0,0 0 0,0 0 0,0 0 0,0 0 0,0 0 0,0 1 0,0-1 0,0 0 0,0 0 0,0 0 1,0 0-1,0 0 0,0 0 0,0 0 0,0 0 0,0 0 0,0 0 0,-1 1 0,1-1 0,0 0 0,0 0 0,0 0 0,0 0 0,0 0 0,0 0 0,0 0 0,0 0 1,0 0-1,0 0 0,-1 0 0,1 0 0,0 0 0,0 0 0,0 0 0,0 0 0,0 0 0,0 0 0,15 2-802,29-3-316,271-39-1271,-83 8 2351,1232-94 2289,9 54-1399,-782 42-2679,-256 8-4287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0:01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61 245 4837,'0'0'5712,"-8"-7"-4751,0 0-647,6 4-203,-1 0-1,1 0 1,-1 1 0,0 0 0,0-1 0,0 1 0,0 0-1,0 0 1,0 1 0,0-1 0,-7-2 0,6 4 805,20 6-696,29 7-144,30-8 187,-1-3-1,133-13 1,-109 4 203,546-43 60,297-14-331,-451 39-17,100-3 252,-436 27-416,273 33-1,-214-12-223,-184-19 184,1-2 1,-1-1-1,1-1 1,-1-1 0,33-10-1,-60 13-27,0 1-1,0-1 0,0 1 1,0-1-1,0 0 1,0 0-1,0 0 1,-1 0-1,1 0 1,0 0-1,-1 0 1,1-1-1,0 1 1,-1-1-1,2-1 1,1-22-3431,-9-3-3440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36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66 7751,'-37'4'5560,"32"-4"-4686,0 0 0,0 0-1,0 1 1,0 0 0,0 0 0,0 0 0,-6 2 0,11-3-849,0 0 1,0 1 0,0-1-1,-1 0 1,1 0 0,0 0-1,0 0 1,0 0-1,-1 0 1,1 0 0,0 0-1,0 0 1,0 1-1,0-1 1,0 0 0,-1 0-1,1 0 1,0 0-1,0 1 1,0-1 0,0 0-1,0 0 1,0 0 0,0 0-1,0 1 1,0-1-1,0 0 1,0 0 0,0 0-1,-1 1 1,1-1-1,0 0 1,0 0 0,1 0-1,-1 1 1,0-1-1,0 0 1,0 0 0,0 0-1,0 0 1,0 1 0,0-1-1,0 0 1,0 0-1,0 0 1,0 0 0,0 1-1,1-1 1,11 8 634,16 3 377,11-4-498,1-1 0,0-2 0,0-2 0,57-4 1,-24 1-172,1082-14 652,-758 19-447,300-5-105,-651-2-346,-36 1 45,-32 1-66,-535-2 115,-792 12-2856,1219-7 2732,75-2-13,42 0-52,14-1-17,878-33-5,8-1 1,-507-5 58,-430 64-69,-29-8 16,-2-4 0,-128 4 1,105-10-9,-65 6-112,-484 14-3087,637-26 1576,1-1 0,-1-1 0,-19-5 0,28 5-398,1 0 1,0-1 0,0 0 0,0 0 0,0 0 0,-5-5 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37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20339,'0'0'6374,"-18"79"-5925,6-40-321,-1 4-96,2-5 0,1-2-577,5-7-704,0-6-577,2-12-288,0-7-1057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38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17424,'0'0'8553,"54"-4"-10059,-30 15-3651,3-4-6310</inkml:trace>
  <inkml:trace contextRef="#ctx0" brushRef="#br0" timeOffset="1">242 348 21877,'0'0'6662,"41"-14"-19410,-29 5 1473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39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84 15951,'0'0'7565,"6"9"-6236,-3-6-1238,-1 0 0,1 1 0,0-1 0,0 0 0,1-1 0,-1 1 0,1 0 0,-1-1 0,1 0 0,0 0 0,0 0 0,0 0 0,0 0 0,0-1 0,0 0 0,0 0 0,0 0 0,1 0 0,-1-1 0,0 0 0,9 0 0,-7 0-55,1 0-1,-1-1 1,1 0 0,-1 0 0,1 0 0,-1-1 0,0 0-1,0 0 1,0 0 0,0-1 0,11-6 0,-15 7-16,1 0 0,0-1 1,-1 1-1,1-1 0,-1 1 1,0-1-1,0 0 1,0 1-1,0-1 0,0 0 1,-1-1-1,1 1 0,-1 0 1,0 0-1,0 0 0,0-1 1,0 1-1,-1-1 0,1 1 1,-1 0-1,0-1 0,0 1 1,-1-7-1,1 8 2,-1 1 1,1 0 0,0-1-1,-1 1 1,1 0-1,-1 0 1,1 0-1,-1-1 1,0 1-1,1 0 1,-1 0 0,0 0-1,0 0 1,0 0-1,0 0 1,0 0-1,0 0 1,0 1-1,0-1 1,0 0 0,0 1-1,-2-2 1,-1 1 3,0-1 1,0 1 0,0 0-1,0 1 1,1-1 0,-1 1-1,-8-1 1,5 2 16,-1-1 1,0 1-1,1 0 0,-1 1 0,1-1 1,-1 2-1,-12 5 0,12-4 93,0 1 0,0 1 0,0-1 0,1 1 0,0 0-1,0 1 1,1 0 0,0 0 0,0 0 0,0 1 0,1 0 0,0 0-1,1 0 1,0 1 0,0-1 0,1 1 0,0 0 0,0 0 0,-1 14 0,4-21-120,0 0 1,0 0 0,0-1 0,1 1 0,-1 0 0,0 0 0,1 0-1,0 0 1,-1-1 0,1 1 0,0 0 0,0 0 0,0-1 0,0 1-1,0-1 1,0 1 0,1-1 0,-1 1 0,0-1 0,1 0 0,-1 0-1,1 0 1,0 0 0,-1 0 0,1 0 0,0 0 0,-1 0 0,1 0-1,0-1 1,0 1 0,0-1 0,0 0 0,2 1 0,9 1-3,0-1 0,0 0 0,24-2 0,-17 1 2,1 0-208,64-2-2495,-29-5-3124,-8-4-2811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4:54.93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23,'3'0,"10"0,1-3,4-2,1 0,1 1,6 2,1 0,1 1,-2 1,-1 0,-1 0,-1 0,7 0,10 0,5 1,-1-1,-8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1:46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 15375,'0'0'2557,"-1"9"-1949,1-1-230,-1 22 9,1-2 3098,-2-37 4576,-3-12-7987,2 47-57,-2-1-1,0 0 1,-18 47-1,3-8 105,11-35-24,-16 68 36,23-87-146,1 1 1,-1-1 0,2 1 0,-1 0 0,2-1-1,2 21 1,-3-30 13,0-1 1,1 1-1,-1-1 0,0 1 0,1 0 1,-1-1-1,0 1 0,1-1 0,-1 1 1,1-1-1,-1 1 0,1-1 0,-1 0 1,1 1-1,-1-1 0,1 0 0,0 1 1,-1-1-1,1 0 0,0 1 0,-1-1 1,1 0-1,-1 0 0,1 0 0,0 0 1,-1 0-1,1 0 0,0 0 0,-1 0 1,1 0-1,0 0 0,-1 0 0,1 0 1,0 0-1,-1-1 0,1 1 0,0 0 1,-1 0-1,1-1 0,-1 1 0,1 0 1,0-1-1,-1 1 0,1-1 0,-1 1 1,1-1-1,28-21 42,-7-4-311,33-35-332,-52 59 491,0-1 0,-1 1 1,1 0-1,0 0 0,0 0 1,0 0-1,0 0 0,0 1 1,1-1-1,-1 1 0,0 0 1,1 0-1,-1 0 0,1 1 1,-1-1-1,1 1 0,6 0 1,-9 0 93,0 1-1,0-1 1,0 1 0,-1-1 0,1 1 0,0 0 0,0-1 0,-1 1-1,1 0 1,0 0 0,-1 0 0,1 0 0,0-1 0,-1 1 0,0 0-1,1 0 1,-1 0 0,1 0 0,-1 0 0,0 0 0,0 0 0,1 0-1,-1 0 1,0 0 0,0 0 0,0 2 0,0 36 84,-1-28 14,-1 8 311,0-1 0,-2 0-1,0-1 1,-1 1 0,-1-1-1,0 1 1,-1-2 0,-12 20-1,5-5 389,13-30-779,1-1 1,0 1 0,0 0 0,0-1 0,-1 1 0,1-1 0,0 1 0,0 0 0,-1-1 0,1 1 0,-1-1 0,1 1 0,0-1 0,-1 1 0,1-1 0,-1 0 0,1 1 0,-1-1 0,1 1 0,-1-1 0,0 0 0,1 0 0,-1 1-1,1-1 1,-1 0 0,0 0 0,1 0 0,-1 1 0,0-1 0,1 0 0,-1 0 0,0 0 0,0 0 0,-16-17 59,-7-36-1697,24 51 1378,-10-39-5313,11 26 577,3 5-3371,5 5-1252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40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4 15246,'2'-3'8649,"-2"16"-8137,0 10 33,0 11 127,-5 2-480,-1 6-95,2 0-65,1-3-193,0-2-447,3-6-769,0-5-513,0-8 64,0-8-833,-11-7-10633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40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10730,'0'0'3609,"1"-8"-321,-1 5-3092,1 0-1,0-1 0,-1 1 1,1 0-1,0 0 1,0 0-1,0 1 0,1-1 1,-1 0-1,1 0 1,-1 1-1,1-1 0,0 1 1,0-1-1,0 1 1,1 0-1,-1 0 0,0 0 1,1 0-1,-1 0 0,1 0 1,0 1-1,0-1 1,-1 1-1,1 0 0,0 0 1,0 0-1,0 0 1,5 0-1,46-12 577,1 3 0,0 2 0,0 3 0,94 3 0,-145 1-779,-1 1 0,1 1 0,-1-1 0,1 1 0,-1-1 0,1 1 0,-1 0 0,1 0 1,-1 0-1,0 1 0,0-1 0,0 1 0,4 2 0,-6-3 8,0 0 0,0 0 0,0 1 0,-1-1 0,1 0 0,0 0 0,-1 0 0,1 1 0,-1-1 0,1 0 0,-1 1 0,0-1 0,0 0 0,1 1 0,-1-1 0,0 0 0,0 1 0,0-1 0,0 0 0,-1 1-1,1-1 1,0 0 0,0 1 0,-1-1 0,1 0 0,-1 0 0,1 1 0,-1-1 0,0 0 0,1 0 0,-1 0 0,0 0 0,0 0 0,0 0 0,0 0 0,0 0 0,0 0 0,-1 1 0,-8 8 261,-1 0 0,0-1 0,-1 0 0,0-1 1,0 0-1,-1-1 0,-20 9 0,-98 33 1372,114-41-2511,27-8-3276,34-6-6495,-41 5 9692,30-4-11413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41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14670,'0'0'13148,"-11"2"-12955,3 1-188,-1 0 0,0 1 1,1 0-1,-1 0 0,1 1 1,0 0-1,1 0 0,-1 1 1,1 0-1,0 0 0,1 1 1,-1 0-1,1 0 0,-6 10 1,1-2 52,0 0 0,0 1 0,2 0 0,0 1 0,1 0 0,0 0 0,2 1 0,0 0 0,1 0 0,1 1 0,0-1 0,1 1 0,2 0 0,0 25 0,1-40-48,0 0 1,1 0 0,0-1 0,0 1-1,0 0 1,0 0 0,1-1-1,-1 1 1,1 0 0,0-1 0,0 0-1,0 1 1,1-1 0,-1 0-1,1 0 1,0 0 0,0-1 0,0 1-1,0-1 1,0 1 0,0-1-1,1 0 1,-1 0 0,1-1 0,-1 1-1,6 1 1,49 9-2307,-1-13-5499,-12-6-5759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41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14157,'0'0'13907,"-1"9"-13448,-3 4-395,0 1 0,0-1 0,-2-1 0,1 1 0,-2-1 0,1 0 0,-2 0 0,0-1 0,-12 14 0,-96 100 364,106-115-418,10-10-129,-1 1-1,1 0 1,-1-1-1,1 1 1,-1 0-1,1-1 1,-1 1-1,1 0 1,-1-1-1,0 1 0,0-1 1,1 1-1,-1-1 1,0 0-1,0 1 1,1-1-1,-1 0 1,0 1-1,0-1 1,0 0-1,1 0 1,-1 0-1,0 0 0,0 0 1,-1 0-1,-2-18-8179,3 11 7316,-3-17-5338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42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10442,'0'0'14478,"66"5"-12396,-26 6-673,5 2-704,7 3-577,-3 4-32,2 5-737,-5-1-3010,-10-1-2819,-6-4-6535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42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13933,'0'0'14494,"-9"7"-14131,-58 49-235,-83 73-21,148-127-109,0-1 1,0 1 0,0 1-1,0-1 1,0 0 0,1 0-1,-1 1 1,1-1 0,0 1-1,-2 4 1,2-7 1,1 1-1,0 0 1,0-1-1,0 1 1,0-1-1,0 1 1,1-1-1,-1 1 1,0-1-1,0 1 1,0-1-1,0 1 1,0-1-1,1 1 1,-1-1-1,0 1 1,1-1-1,-1 1 1,0-1-1,1 0 1,-1 1-1,0-1 1,1 0-1,-1 1 1,1-1-1,-1 0 1,0 1-1,1-1 1,-1 0-1,1 0 1,-1 1-1,2-1 1,5 2 27,0-1 0,1 0 0,-1-1 0,1 0 0,0 0 0,7-1 0,-12 1 2,27-3 139,-1-1 0,38-11 0,29-5-939,-31 18-2763,-64 2 3351,-1 0-1,1 0 1,-1 0 0,1 0 0,0 0 0,-1 0 0,1 0 0,0 0-1,-1 0 1,1 0 0,-1 1 0,1-1 0,0 0 0,-1 0-1,1 1 1,-1-1 0,1 0 0,-1 1 0,1-1 0,-1 0 0,1 1-1,-1-1 1,1 1 0,-1-1 0,0 1 0,1-1 0,-1 1 0,0-1-1,1 1 1,-1-1 0,0 1 0,0 0 0,1-1 0,-1 1 0,0-1-1,0 1 1,0 0 0,0 0 0,1 13-5529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43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16720,'0'0'4740,"56"-13"-2562,-20 8-1025,7 1-576,5-1-481,2 2-320,-1 0-3107,-6-1-6791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43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35 12684,'0'0'6331,"9"-6"-3421,27-18-230,-36 24-2542,0 0 0,1-1 1,-1 1-1,0 0 1,1-1-1,-1 1 0,0 0 1,1 0-1,-1-1 1,0 1-1,1 0 0,-1 0 1,1 0-1,-1-1 1,1 1-1,-1 0 0,1 0 1,-1 0-1,1 0 1,-1 0-1,0 0 0,1 0 1,-1 0-1,1 0 1,-1 0-1,1 0 0,-1 0 1,1 0-1,-1 1 1,1-1-1,-1 0 0,0 0 1,1 0-1,-1 1 0,1-1 1,-1 0-1,1 1 1,-2 18 1228,-15 21-1182,-10-1-44,18-28-115,0 0 0,1 1 0,0 0-1,1 0 1,0 0 0,1 1 0,-6 17-1,11-29-17,0 0-1,0 0 1,0 0 0,1 0-1,-1 0 1,0 0-1,0-1 1,0 1-1,1 0 1,-1 0-1,0 0 1,1 0 0,-1 0-1,1-1 1,-1 1-1,1 0 1,-1 0-1,1-1 1,-1 1-1,1 0 1,0-1-1,-1 1 1,1-1 0,0 1-1,0-1 1,0 1-1,-1-1 1,1 0-1,0 1 1,0-1-1,0 0 1,0 1-1,0-1 1,0 0 0,-1 0-1,1 0 1,0 0-1,2 0 1,44 0 194,-34-1-159,6 0-176,-1-1-1,1-1 1,0-1 0,-1 0 0,20-8 0,3-7-2942,-8-4-3531,-19 8-483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44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17040,'0'0'5509,"-31"58"-3875,26-31-961,5 2-289,0 1-256,0-2-96,12-5-929,6-9-2178,4-7-1921,2-7-5414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44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16047,'0'0'7949,"8"8"-6465,15 14-670,39 41 1419,-58-58-2088,0 1-1,0-1 0,0 1 0,-1 0 1,0 0-1,0 0 0,0 1 0,-1-1 0,0 1 1,0-1-1,1 9 0,-3-5-46,0 1 0,0-1 0,-2 1 0,1-1 0,-1 0 0,0 1 0,-1-1 0,-1 0 0,1-1 0,-1 1 0,-1-1 0,0 1 0,-9 12 0,-6 5-57,0-1 0,-48 44 0,62-63-543,-1 0 0,0-1 0,-1 0 0,1-1 1,-1 1-1,0-2 0,-12 6 0,-3-6-6608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1:46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42 418 9961,'0'0'15562,"-4"12"-14890,-1 0-564,-2 5 202,1 0 1,0 1 0,1 0-1,-3 26 1,8-43-304,0 0 1,0 0 0,0 0 0,1 0-1,-1 0 1,0-1 0,0 1 0,1 0 0,-1 0-1,1 0 1,-1 0 0,1-1 0,-1 1-1,1 0 1,-1 0 0,1-1 0,0 1-1,-1-1 1,1 1 0,0 0 0,0-1-1,0 1 1,-1-1 0,1 0 0,0 1-1,0-1 1,0 0 0,0 1 0,0-1-1,-1 0 1,1 0 0,0 0 0,0 0 0,0 0-1,0 0 1,0 0 0,0 0 0,0 0-1,0 0 1,0 0 0,0-1 0,1 1-1,42-14 615,-25 2-864,-2 0 0,0-2 0,0 0 0,-1-1 0,-1-1 0,17-22-1,-24 28-662,-13 41-1321,-9 7 2257,9-27 13,1 1 0,0 0-1,0 0 1,1 0-1,1 0 1,-2 20 0,4-31-68,0 0 0,0 0 0,0-1 0,0 1 0,0 0 0,0 0 1,0 0-1,0-1 0,1 1 0,-1 0 0,0 0 0,1-1 0,-1 1 1,0 0-1,1 0 0,-1-1 0,1 1 0,-1 0 0,1-1 0,-1 1 0,1-1 1,-1 1-1,1-1 0,0 1 0,-1-1 0,1 1 0,0-1 0,0 1 1,25-2-427,-19-2 413,-1 1-1,1-1 1,-1-1-1,1 1 1,10-9-1,10-13-399,-1-1 1,-1-1-1,-2-1 0,0-1 0,-2-1 0,27-52 1,-15 16-826,-3-1-1,28-90 1,-57 154 1201,1-4 122,0 0 0,0 1 0,0-1 0,-1 0 0,1-13 0,-21 35 4161,3 4-3340,0-1 1,2 2-1,0 0 0,1 1 0,1 0 1,0 1-1,-10 31 0,16-35-682,1 2 0,0-1 0,1 0 0,1 1 1,0 35-1,3 73-99,20-161-480,-17 26 386,8-21-1190,-2-1 0,0 0 0,6-45 1,-17 97 2031,0-9-560,0-1 1,2 1-1,0 0 0,0 0 0,4 15 0,-4-26-275,1 0 0,0 0 1,-1-1-1,1 1 0,1 0 0,-1 0 1,0-1-1,1 1 0,-1-1 0,1 1 0,0-1 1,0 0-1,0 1 0,0-1 0,0 0 0,0 0 1,1-1-1,-1 1 0,1 0 0,-1-1 1,1 1-1,-1-1 0,1 0 0,0 0 0,0 0 1,0 0-1,-1-1 0,1 1 0,5-1 0,-2 1 35,1-1 0,-1 0 0,1 0-1,0 0 1,-1-1 0,1 0-1,-1-1 1,1 1 0,-1-1-1,0-1 1,1 1 0,-1-1-1,-1 0 1,1 0 0,0-1-1,7-6 1,3-4 63,0-1 0,-1-1 0,21-29 0,-11 13-26,-39 80 501,2-23-223,2-9-110,2 1 0,0 0 1,1 0-1,1 1 1,0 0-1,1 0 0,1 1 1,-1 21-1,4-39-271,1-1 0,0 1 0,0-1 0,0 1-1,0 0 1,-1-1 0,1 1 0,0-1 0,0 1 0,0 0 0,0-1 0,1 1-1,-1 0 1,0-1 0,0 1 0,0-1 0,0 1 0,1 0 0,-1-1-1,0 1 1,1-1 0,-1 1 0,0-1 0,1 1 0,-1-1 0,0 1-1,1-1 1,-1 1 0,1-1 0,-1 0 0,1 1 0,-1-1 0,1 0 0,-1 1-1,1-1 1,0 0 0,-1 0 0,1 1 0,-1-1 0,1 0 0,0 0-1,-1 0 1,1 0 0,-1 0 0,1 0 0,0 0 0,-1 0 0,1 0-1,0 0 1,-1 0 0,1-1 0,-1 1 0,1 0 0,0 0 0,-1 0 0,2-1-1,1-1-224,0 0-1,0 0 0,0 0 1,0-1-1,0 1 1,0-1-1,0 1 0,2-5 1,1-2-1564,0 0 1,-1 0 0,0-1-1,6-16 1,4-19-5472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9:47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2537 372 8136,'-16'-12'1526,"0"-1"0,2 0 0,-22-24 0,26 25-769,0 0 0,-1 2 0,-1-1 0,0 1 0,0 1 0,-1 0 0,-17-9 1,-204-74 1793,197 79-2475,0 0 1,0 3-1,-71-11 0,-120 1-106,33 4 289,88 3-56,-1 5 0,-157 8 0,229 5-183,-1 1 1,1 1-1,0 2 0,1 2 1,0 2-1,1 0 1,0 3-1,1 0 0,-33 24 1,15-6 12,1 3-1,1 2 1,3 2 0,-67 75 0,75-68 29,2 3 0,3 0-1,2 2 1,2 1 0,2 2 0,-33 100-1,50-124-63,1 0 0,1 0 0,2 0-1,1 1 1,2 0 0,1 0-1,2 0 1,0 0 0,3 0 0,1 0-1,1 0 1,2-1 0,17 52-1,-6-35 29,1 0 0,46 80 0,-56-115-19,0 0 1,1 0 0,1-1-1,0 0 1,1-1-1,0 0 1,0-1 0,2 0-1,-1-1 1,1-1-1,1 0 1,23 11 0,-1-7 34,-1-2 0,1-1 0,1-1 1,0-3-1,48 3 0,198-6 488,-150-6 59,511 19-184,-553-10-307,138-8-1,-189-2-72,1-2 1,-1-1-1,-1-2 0,1-2 1,65-27-1,-71 22-3,-2-2-1,0 0 0,-1-3 1,-1 0-1,-1-2 0,-1-1 1,-1-2-1,-1 0 0,-2-2 1,0-1-1,-2-1 1,-1-1-1,-2-1 0,-1 0 1,-2-2-1,0 0 0,-3-1 1,11-37-1,53-209 974,-66 227-734,-3-1 0,-3-1 0,1-68 0,-8 111-218,0 0-1,-1-1 1,0 1-1,-1 0 1,0 0-1,-1 0 1,-1 1-1,0-1 1,0 1-1,-13-20 1,6 15 16,0 0 0,-2 1 0,0 0 0,0 1 0,-2 1 0,-19-15 0,-12-3-248,-2 1 0,-1 3 0,-2 2 0,-56-19 0,8 9-2409,9 4-3922,55 15 130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0:10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2005 4068,'-1'0'670,"0"1"0,0 0 0,-1-1 1,1 1-1,-1-1 0,1 1 0,0-1 0,-1 0 0,1 1 1,-1-1-1,1 0 0,-1 0 0,1 0 0,-1 0 0,-1 0 1,-6-6 1961,17-8-2566,44-36 362,28-27-210,154-115 0,-137 132 12,158-73-1,-148 82-167,123-80-1,223-153 756,-268 165-636,-95 58 187,4 4 1,135-62 0,586-172-268,-635 248 199,263-28 0,-254 45-201,279-30 0,-97 13-5,900-54-57,-848 81-42,376 4-17,-581 31 19,232 51 0,-205-27 4,53 11 2,517 164-1,-438-124 41,-151-44-27,-168-33-16,0 2 0,88 44 0,103 70 0,-155-80 0,-47-26 31,-2 2 0,0 2 0,-2 2 0,-2 2 1,67 72-1,-54-51 67,-22-25-59,27 38-1,-50-57-27,-1-1 0,0 2 0,-1-1-1,0 1 1,-1 0 0,-1 0 0,6 20-1,-10-29 45,4 22 85,1 1 1,2-1 0,0-1-1,2 0 1,1 0 0,1-1-1,29 44 1,-10-20-105,-24-35-18,1 0 0,1-1-1,14 18 1,-20-26-460,-14-7-11037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0:12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0 427 6150,'0'0'11963,"6"11"-10735,8 14-427,1-1 1,1-1-1,1 0 1,34 35-1,-17-24-515,2-2-1,49 36 0,-83-67-297,41 24 1518,-43-24-1374,1-1-1,0 1 1,0-1-1,0 1 1,0-1-1,0 1 1,1-1-1,-1 0 1,0 0-1,0 1 1,0-1-1,0 0 1,0 0-1,0 0 1,0 0-1,1 0 1,-1 0-1,0-1 1,0 1-1,0 0 1,0 0-1,0-1 1,0 1-1,0-1 1,0 1 0,0-1-1,0 1 1,0-1-1,0 0 1,0 1-1,-1-1 1,1 0-1,0 0 1,0 0-1,-1 0 1,1 1-1,1-3 1,9-31 411,-2-1 1,9-56 0,0-1-104,-5 40-450,2 0 0,2 2 1,3 0-1,1 0 0,42-66 0,-55 103-103,15-27-3802,-21 35 2267,0 0 1,0 0-1,-1 0 1,1 0-1,-1 0 0,1-8 1,-1-11-10952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0:26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57 256,'0'0'7490,"4"-8"-6871,18-35-282,-25 37 6895,-10 6-5240,-11 7-1885,-86 109 833,108-114-910,1-1 1,-1 0-1,0 1 1,0-1-1,1 0 1,-1 0 0,0 0-1,0-1 1,0 1-1,0 0 1,-1-1 0,1 1-1,0-1 1,0 0-1,0 0 1,0 0-1,-4 0 1,4 0-6,1 0 1,-1-1-1,1 1 0,-1 0 0,1 1 1,-1-1-1,1 0 0,-1 0 1,1 0-1,-1 1 0,1-1 1,-1 1-1,1-1 0,0 1 0,-1 0 1,1 0-1,0-1 0,-1 1 1,1 0-1,0 0 0,0 0 1,0 0-1,0 0 0,0 0 0,0 1 1,0-1-1,0 0 0,0 1 1,1-1-1,-2 2 0,-20 56-3,1 0-1,4 2 0,2 0 1,3 0-1,2 1 0,3 1 1,3-1-1,5 91 0,3-107-21,2 0 0,2 0 0,2-1 0,1 0 0,23 53 0,-31-90 3,0-1 1,0 0-1,1 0 0,0-1 0,0 1 0,1-1 0,0 0 0,0 0 0,10 9 0,-12-13 16,-1 0 0,1-1 0,-1 1-1,1-1 1,0 1 0,-1-1 0,1 0 0,0 0 0,0 0-1,0-1 1,0 1 0,0-1 0,0 0 0,0 1-1,-1-1 1,1 0 0,0-1 0,0 1 0,0 0 0,0-1-1,0 0 1,0 0 0,0 0 0,0 0 0,-1 0-1,1 0 1,0-1 0,2-2 0,19-10 18,-1-1 1,-1-1-1,-1-1 0,0-1 1,-1-1-1,-1 0 1,-1-2-1,-1 0 0,22-35 1,-19 20-23,0-2 0,-3 0-1,-1-1 1,-2-1 0,-2 0 0,-1-1 0,-2 0 0,-2 0 0,2-52 0,-7 60-25,5-51 1003,-9-147-1,1 226-870,0 1 0,0-1 0,0 1 0,-1-1 0,1 1-1,-1 0 1,0 0 0,-1 0 0,1 0 0,-1 0 0,1 0 0,-1 1-1,0-1 1,0 1 0,-1 0 0,1 0 0,-1 0 0,0 0 0,1 1-1,-9-4 1,-7-4 184,-1 2-1,1 0 1,-30-6-1,5 1-568,2-5-1745,18 0-3367,8 1-3924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0:44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5046 65 9769,'8'-6'1362,"-3"2"-1015,1-3-178,0 2-1,1-1 1,-1 0 0,1 1-1,1 1 1,-1-1 0,1 1-1,0 0 1,13-4-1,-19 38 356,-3-22-396,-1 0 0,1 0 1,-1 0-1,0 0 0,-1 0 1,0 0-1,0-1 0,-1 1 0,0-1 1,0 0-1,-1 0 0,0-1 1,-8 10-1,-7 6 200,-1-1 1,-33 27-1,-136 87 1274,116-86-1397,-95 83 0,-9 36-187,-215 180 34,249-240-40,-4-6 1,-232 120-1,-2-51-1,57-25 5,205-90-9,-502 231-11,-14-38 54,578-229-46,-233 72 142,231-77 169,-1-2 0,-120 8 0,140-18-251,1 2 1,0 2-1,0 1 1,0 2 0,2 2-1,-1 2 1,1 1-1,1 2 1,-55 34 0,76-41-48,5-3-43,0 0 0,0-1-1,-1 0 1,0 0 0,0-1 0,0-1-1,-1 0 1,-18 3 0,37-31-5318,8 4 2114,0-4-1499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0:45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492 51 4676,'1'-4'613,"-2"1"-1,1 0 1,0-1-1,-1 1 0,0-1 1,0 1-1,0 0 0,0 0 1,0 0-1,-3-6 0,3 8-527,1 1-1,-1-1 1,0 0-1,1 1 0,-1-1 1,0 1-1,1-1 0,-1 1 1,0-1-1,0 1 0,1-1 1,-1 1-1,0 0 0,0-1 1,0 1-1,0 0 0,0 0 1,0-1-1,1 1 0,-1 0 1,0 0-1,0 0 0,0 0 1,0 0-1,0 1 0,0-1 1,0 0-1,0 0 0,1 0 1,-1 1-1,0-1 0,0 1 1,0-1-1,0 0 1,1 1-1,-1 0 0,0-1 1,1 1-1,-1-1 0,0 1 1,1 0-1,-1-1 0,0 3 1,-37 35 129,2 3 0,-41 60 0,33-43-56,-103 154 695,129-182-729,1 2 0,2 0 0,1 0 0,1 2 0,-9 41 0,21-70-105,-1 1 0,1-1 0,0 0 1,1 1-1,-1-1 0,1 1 1,0-1-1,1 1 0,-1-1 1,3 11-1,-2-15-11,-1 0 0,1 0 0,-1 0 0,1 0 0,0 0 0,0 0 0,0 0 0,-1 0 0,1 0 0,0 0 0,0 0 0,0 0 0,1 0 0,-1-1 0,0 1 0,0-1 0,0 1 0,2 0 0,1 0 4,-1 0 0,1-1 0,-1 0 0,1 0 1,-1 0-1,0 0 0,1 0 0,-1 0 0,7-3 0,6-2 15,0-1-1,-1 0 0,0-1 0,0-1 0,0-1 1,13-10-1,35-20 9,113-44-1095,-61 31-4088,-34 12-2225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50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236 124 10666,'4'-10'3732,"-1"3"-3074,18-48 2591,-14 10 2805,-7 45-6017,1 0 1,-1 0-1,0 0 0,0-1 1,0 1-1,0 0 0,0 0 1,0-1-1,0 1 0,0 0 1,0 0-1,0 0 0,0-1 1,-1 1-1,1 0 0,0 0 1,0 0-1,0-1 0,0 1 1,0 0-1,0 0 0,0 0 1,0 0-1,-1-1 0,1 1 1,0 0-1,0 0 0,0 0 1,0 0-1,-1 0 0,1 0 1,0-1-1,0 1 0,0 0 0,-1 0 1,1 0-1,0 0 0,0 0 1,0 0-1,-1 0 0,1 0 1,0 0-1,0 0 0,0 0 1,-1 0-1,-11 7 465,-10 15-100,8 1 62,1 2-1,1 0 1,1 1-1,1 0 1,2 0-1,0 1 1,-4 37-1,3 3 45,-1 126 1,17-102 468,-13-100-1166,0 0 1,-1 0 0,-1 0 0,1 1 0,-17-14 0,-27-29 50,49 47 180,-1 1 0,1-1 0,-1 0 0,1 0 0,0 0 0,1 0 0,-1 0 0,1 0 0,-1 0 0,1-1 0,0 1 1,1 0-1,-1-6 0,2 8-7,0 0 1,0 0 0,0 0 0,0 0 0,0 0 0,0 0 0,0 1 0,1-1-1,-1 0 1,1 1 0,-1-1 0,1 1 0,0-1 0,0 1 0,-1 0 0,1 0-1,0 0 1,0 0 0,0 0 0,0 0 0,4-1 0,49-16-128,-53 17 94,33-8-1124,6-1-3318,-1-4-5704,-14 1-3394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50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20371,'0'0'8120,"-10"11"-7784,-10 13-34,1 1 0,1 0-1,-18 33 1,30-48-173,1 1-1,-1-1 0,2 1 1,0 1-1,0-1 1,1 0-1,0 1 1,1 0-1,0 0 1,1 0-1,1-1 1,-1 1-1,3 14 1,-1-22-158,1-1 0,0 1 0,0-1 0,0 1 0,0-1 0,0 0 0,1 1 0,-1-1 0,1 0 0,0-1 0,0 1 0,0 0 0,0-1 0,0 0 0,1 0 0,-1 0 0,1 0 0,-1 0 0,1-1 0,0 1 0,0-1 0,0 0 0,-1 0 0,1-1 0,0 1 0,6-1 0,55 2-3708,-13-14-3723,-9-11 706,-5-7 3388,29-40 5161,-48 47 4613,41-35-1,-60 57-6228,1 0-1,-1 0 1,1 1-1,0-1 1,0 0 0,-1 0-1,1 1 1,0-1-1,0 1 1,0-1-1,0 1 1,-1-1 0,1 1-1,0-1 1,0 1-1,0 0 1,0-1 0,0 1-1,0 0 1,0 0-1,0 0 1,0 0-1,0 0 1,0 0 0,0 0-1,2 1 1,-3 0-89,1 0 0,-1 0 0,1 0 0,-1 0-1,0 0 1,1 0 0,-1 1 0,0-1 0,0 0 0,0 0 0,0 0 0,0 0 0,0 1 0,0-1 0,0 0 0,-1 0 0,0 3 0,-1 6 73,-1 1 1,-1-1-1,-9 18 1,-26 30-258,-3-1 0,-52 53 0,84-99-478,8-20-12353,2-7 4299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50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11115,'0'0'19602,"49"-4"-18609,-23 13-481,0 4-415,4 1-258,-1-1-1344,-4-2-2595,-2 1-2786,-2-6-4934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51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18289,'0'0'12914,"6"10"-11948,0 1-929,-1 0 1,0 0-1,0 1 1,-1-1-1,0 1 0,-1 0 1,-1 0-1,0 0 0,-1 1 1,0-1-1,0 0 1,-2 1-1,1-1 0,-2 0 1,-2 13-1,-1-10-26,-1 0-1,0-1 1,-1 1 0,-1-1-1,-17 24 1,-56 59-1100,56-73-3945,5-13-6428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1:47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3011,'0'0'15695,"-38"51"-14190,34-30-928,3 0-609,1 2-129,0 0-863,11 3-1090,0 0-1506,0-1-1697,3-3-2082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52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132 136 3940,'0'0'4281,"0"-8"-2589,3-13-930,7-47 4999,-4 29 438,-7 67-1480,-13 348-2143,4-36-2451,-80 648 1087,78-476 147,13-390-1218,-13 19-214,0-2-655,12-138-28,1 7-344,0-6-2690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53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100 319 10858,'-9'0'1831,"7"1"-1818,-7-1 377,0-1 1,0 1-1,0-1 1,-15-4-1,23 4-356,-1 1 0,1 0-1,0-1 1,-1 1 0,1 0 0,0-1 0,-1 0-1,1 1 1,0-1 0,0 0 0,0 0 0,0 1-1,-1-1 1,1 0 0,0 0 0,1 0 0,-1 0 0,0 0-1,0-1 1,0 1 0,1 0 0,-1 0 0,0 0-1,1-1 1,-1 1 0,1 0 0,0-1 0,-1 1-1,1 0 1,0-1 0,0 1 0,0-1 0,0 1-1,0 0 1,0-1 0,0 1 0,0 0 0,1-1-1,-1 1 1,0-1 0,1 1 0,-1 0 0,1 0 0,0-1-1,-1 1 1,1 0 0,1-2 0,1-1 110,0 0 0,0 1 0,1-1 1,-1 1-1,1-1 0,0 1 0,0 0 1,0 0-1,0 1 0,0-1 0,1 1 1,-1 0-1,1 0 0,-1 0 0,1 1 1,5-2-1,16-2 1161,49-5 0,-32 6-1120,1338-118 2904,9 94-831,-932 24-1925,243-3-105,1050-22 1979,-1585 26-2170,-198 26 70,22-19-399,-21 10-237,22-5-7512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53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9993,'0'0'4293,"3"-9"-1875,-2 5-2093,1 0 0,0-1-1,0 1 1,0 0 0,0 0 0,1 0 0,-1 1 0,1-1-1,0 0 1,0 1 0,0 0 0,1 0 0,-1 0 0,1 0 0,0 0-1,0 1 1,0 0 0,0-1 0,0 2 0,0-1 0,1 0 0,-1 1-1,0 0 1,1 0 0,-1 0 0,8 0 0,0 1-183,-1 0 0,1 1 0,0 0 1,0 1-1,-1 0 0,1 1 0,-1 1 0,1-1 1,-1 2-1,15 8 0,-9-4 33,-1 1 0,-1 0 1,1 2-1,-2-1 0,26 28 1,-37-36-141,0 0 1,-1 0-1,1 0 1,-1 0-1,0 0 1,0 0-1,0 1 1,-1-1-1,1 1 1,-1-1-1,0 1 1,0 0-1,0-1 1,0 1-1,-1 0 1,1 0-1,-1-1 1,0 1-1,0 0 1,0 0-1,-1 0 1,0 0-1,1-1 1,-1 1 0,0 0-1,-1-1 1,1 1-1,-1-1 1,1 1-1,-1-1 1,0 0-1,-5 6 1,-6 6 245,0 0 0,-1-1 0,-1-1 0,0-1-1,-19 13 1,26-19-202,-67 45 854,43-31-879,0 2-1,1 1 1,-31 32-1,59-52-326,-7 10-271,6-2-2957,16-15-17084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03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1408 12043,'0'0'7036,"10"3"-6539,23 6-102,0-1 1,1-2-1,-1-1 1,1-1-1,0-3 1,1 0 0,-1-2-1,0-2 1,0-1-1,42-11 1,-2-4-183,0 4 1,1 2-1,0 4 1,99 1-1,-117 4-52,-1-3-1,110-27 1,-8 0-98,-112 25 1,-1-2-1,0-2 1,52-23 0,123-70 119,-186 86 44,-1-2 0,0-1 1,-2-1-1,38-38 0,-14 5 227,56-74 0,-90 102-145,25-49-1,-31 51-74,1 0 0,29-36 0,130-169 561,-157 209-776,1 0 1,0 2-1,2 0 0,0 2 0,2 0 1,25-17-1,-9 11 13,0 2-1,1 1 1,50-19 0,-72 34-42,-1 1 1,1 0-1,-1 2 0,2-1 1,-1 2-1,0 1 0,1 0 1,-1 1-1,36 4 1,-47-1-36,0 0 0,1 1 1,-1 0-1,0 0 1,-1 1-1,1 0 0,-1 0 1,0 1-1,0 0 0,0 0 1,6 6-1,7 10-309,28 37 0,86 150 204,-88-132-334,80 103 0,-106-156 483,1-1 1,1-1 0,1 0-1,1-2 1,0-1 0,2 0-1,0-2 1,36 17 0,-19-10-75,0 1 0,-1 2 1,-2 2-1,41 37 0,-64-53 72,-1-1 0,2 0 0,-1-2 0,1 0 1,1-1-1,0 0 0,0-2 0,0 0 0,34 6 0,11-3 151,105 2 0,-111-10 692,0 3 0,73 13 0,-18 3-707,132 7 0,-175-21-95,17-2-1636,-28-6-8191,-35-2-252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04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391 1 16560,'0'0'11920,"-9"11"-11204,-52 61 185,-4-3 0,-118 97-1,126-115-997,43-34-1545,12-14-2466,9-11-1225,8-16-2445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05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20243,'0'0'8168,"6"71"-7143,12-34-256,6 3-289,5 4-288,9 1-96,8-2-64,8-2-448,2-6-2531,-2-6-4132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09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82 3171,'0'0'19031,"2"-6"-17984,1 26-768,-2 0 0,0 1-1,-3 33 1,0-5-33,-5 281 491,8-347-641,1 0 0,1 1 0,6-22 0,3-21-48,1-71 24,-5-138 0,-23 384 238,3-17-252,-9 127 610,45-319-476,-11-6-566,0-175 1,-13 352-368,0 92-1219,7-60-5045,-1-71-2166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12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95 5445,'0'0'313,"-1"0"0,1-1 1,0 1-1,-1 0 0,1 0 0,0-1 0,-1 1 0,1 0 0,0 0 0,0-1 1,-1 1-1,1 0 0,0-1 0,0 1 0,-1 0 0,1-1 0,0 1 1,0-1-1,0 1 0,0 0 0,0-1 0,0 1 0,0-1 0,0 1 0,0 0 1,0-1-1,0 1 0,0-1 0,0 1 0,0-1 0,0 1 0,10-13 2866,18-4-1869,-27 17-1154,5-3 216,83-37 4456,-83 38-4613,0 0-1,0 0 1,0 1 0,1-1-1,-1 1 1,0 1 0,1-1 0,-1 1-1,0 0 1,1 1 0,-1 0 0,12 2-1,-16-1-205,0-1-1,-1 0 1,1 1-1,-1-1 1,1 1-1,-1 0 1,0-1-1,0 1 1,0 0-1,0 0 0,0 0 1,0 0-1,0 0 1,-1 0-1,1 0 1,-1 0-1,1 0 1,-1 0-1,0 0 1,0 1-1,0-1 1,0 0-1,0 0 1,-1 3-1,1 2 39,-1 1 0,0-1-1,0 0 1,0 0 0,-1 0 0,-4 9-1,-1-4 2,-1 0-1,0-1 0,-1 0 0,0 0 1,-1-1-1,0 0 0,-1-1 0,0 0 0,-17 11 1,-11 9 8,38-29-57,1 0 0,-1 1 0,0-1 0,1 1 0,-1-1 0,0 1 0,1-1 0,-1 1 0,0-1-1,1 1 1,-1-1 0,1 1 0,-1 0 0,1-1 0,-1 1 0,1 0 0,0-1 0,-1 1 0,1 0 0,0 0 0,0-1 0,-1 1 0,1 0 0,0 0 0,0 0 0,0-1 0,0 1 0,0 0 0,0 0 0,0 0-1,0 0 1,0-1 0,1 1 0,-1 0 0,0 0 0,0-1 0,1 1 0,-1 0 0,0 0 0,1-1 0,-1 1 0,1 0 0,-1-1 0,1 1 0,-1-1 0,1 1 0,0-1 0,-1 1 0,1-1 0,0 1 0,-1-1-1,1 1 1,0-1 0,-1 0 0,1 1 0,0-1 0,0 0 0,0 0 0,-1 1 0,2-1 0,65 17-98,-43-12 80,-21-4 20,0 0 1,0 0-1,0 0 0,0 0 0,0 1 0,0-1 0,0 1 0,-1 0 0,1-1 0,-1 1 0,1 0 0,-1 1 0,0-1 0,0 0 0,0 1 0,0-1 0,0 1 1,0 0-1,-1 0 0,1-1 0,0 5 0,-1-5 30,-1 1 1,0-1-1,0 1 0,0-1 1,0 1-1,-1-1 0,1 1 1,-1-1-1,1 1 1,-1-1-1,0 1 0,0-1 1,0 0-1,0 1 1,0-1-1,-1 0 0,1 0 1,0 0-1,-1 0 1,0 0-1,0 0 0,1-1 1,-1 1-1,0-1 0,0 1 1,0-1-1,-3 2 1,-16 11 220,-1-1 0,-1-1 1,0-1-1,0-1 0,-1-1 1,0-1-1,0-1 0,-1-1 1,0-1-1,-38 2 1,62-7-282,1 0 0,-1 0 0,0 0 0,1 0 0,-1 0 1,0 0-1,1 0 0,-1 0 0,0 0 0,1 0 0,-1 0 0,0-1 1,1 1-1,-1 0 0,1 0 0,-1-1 0,0 1 0,1 0 1,-1-1-1,1 1 0,-1-1 0,1 1 0,-1 0 0,1-1 1,-1 1-1,1-1 0,0 0 0,-1 1 0,1-1 0,0 1 1,-1-1-1,1-1 0,7-22-2122,30-27-5648,-34 48 6444,27-34-10342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14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5157,'-12'14'1377,"1"3"-1313,1-3-96,6 4 32,0 0-32,-1 3 0,0 2 32,-2 1-256,-3 5-897,-6-1-1314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15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584 77 10634,'0'0'1762,"0"-9"-369,1-26-26,-1 34-1256,0-1 0,0 1 0,-1-1 0,1 1 1,-1 0-1,1-1 0,-1 1 0,1-1 0,-1 1 0,0 0 1,1 0-1,-1-1 0,0 1 0,0 0 0,0 0 0,0 0 1,0 0-1,0 0 0,0 0 0,-1 0 0,1 0 0,0 1 1,-1-1-1,1 0 0,0 1 0,-1-1 0,1 1 0,0-1 1,-1 1-1,1 0 0,-3-1 0,-50 0 869,42 2-739,-4 0-124,0 2 0,1-1 1,-1 2-1,1 0 1,0 1-1,0 0 1,0 2-1,-23 12 0,8-1-113,1 1 0,-52 44-1,63-46 48,1 0 0,0 2 0,2 0 0,0 0-1,2 2 1,0-1 0,1 2 0,1 0 0,1 0 0,1 1-1,1 0 1,1 1 0,1 0 0,1 0 0,1 0 0,1 0 0,1 1-1,1-1 1,2 1 0,6 44 0,-5-49-51,2-2 1,0 1-1,2 0 1,0-1-1,1 0 1,0 0-1,2-1 1,0 0-1,1 0 1,19 24-1,-21-31 2,0-1 0,1 0 0,0 0 1,0-1-1,1 0 0,0-1 0,1 0 0,0-1 0,0 0 0,0 0 0,0-1 0,1-1 0,0 0 0,0 0 0,0-2 0,0 1 1,17 0-1,-9-3 119,-1-1 1,1-1 0,-1-1 0,1 0-1,-1-2 1,0 0 0,-1-1-1,1-1 1,-1-1 0,0 0 0,-1-1-1,0-1 1,-1-1 0,0-1-1,0 0 1,16-17 0,-5 3 246,-1-1 0,-1-2 0,-1 0 0,-2-2 0,-1 0-1,-2-2 1,25-54 0,-36 67-261,0 0-1,-1-1 0,-1 0 1,-2-1-1,0 1 1,-1-1-1,-1 0 0,-1 0 1,-2-30-1,0 43-98,0 0 1,0 0-1,-1 1 1,0-1-1,0 1 0,-1-1 1,-1 1-1,1 0 0,-1 0 1,-1 0-1,1 1 0,-1 0 1,0 0-1,-1 0 1,0 0-1,0 1 0,-1 0 1,1 0-1,-1 0 0,0 1 1,-1 0-1,1 1 0,-1 0 1,0 0-1,-15-5 1,9 5-131,0 1 0,0 1 1,0 0-1,0 0 1,-1 2-1,1 0 0,0 0 1,-1 1-1,-14 4 1,-35 10-9079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1:47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27 3683,'0'0'2590,"11"1"869,-4 1-2453,41 5 2561,-16-10 3375,-66 27 10,26-18-6702,1 1 1,1 0-1,-1 0 0,1 0 0,1 1 1,-1 0-1,1 0 0,1 0 0,-1 1 1,-3 10-1,8-18-253,0 0-1,1-1 1,-1 1-1,0 0 1,0 0 0,0-1-1,1 1 1,-1 0 0,0-1-1,0 1 1,1 0 0,-1-1-1,1 1 1,-1-1-1,1 1 1,-1-1 0,1 1-1,-1-1 1,1 1 0,-1-1-1,1 1 1,0-1 0,-1 1-1,1-1 1,0 0-1,-1 1 1,1-1 0,0 0-1,-1 0 1,1 0 0,0 0-1,-1 1 1,1-1-1,0 0 1,0 0 0,-1 0-1,1 0 1,0-1 0,0 1-1,-1 0 1,2-1 0,35-3 0,-6-6-195,0 0 1,0-2 0,29-17-1,-36 17-384,1 0 0,0 2 0,1 0 0,0 2 0,38-7 0,-63 14 573,1 1-1,-1 0 0,0 0 0,1 0 0,-1 0 1,1 0-1,-1 0 0,0 0 0,1 0 1,-1 0-1,0 1 0,1-1 0,-1 0 0,0 1 1,0-1-1,1 1 0,-1 0 0,2 1 0,-2-2 39,-1 1-1,1 0 1,-1 0-1,0 0 1,1-1-1,-1 1 0,0 0 1,1 0-1,-1 0 1,0 0-1,0 0 1,0 0-1,0 0 1,0 0-1,0 0 0,0 0 1,0-1-1,0 1 1,0 0-1,-1 2 1,-2 7 384,-1-1-1,0 0 1,-1 0 0,-7 12 0,-2 5 389,14-26-797,0 0-1,-1 0 1,1 1-1,0-1 1,0 0-1,0 0 0,0 1 1,0-1-1,0 0 1,0 0-1,0 1 1,0-1-1,0 0 1,0 0-1,0 1 1,0-1-1,0 0 1,0 0-1,0 1 1,0-1-1,0 0 0,0 0 1,0 1-1,0-1 1,1 0-1,-1 0 1,0 0-1,0 1 1,0-1-1,0 0 1,0 0-1,1 0 1,-1 1-1,0-1 1,0 0-1,0 0 1,1 0-1,-1 0 0,0 0 1,0 0-1,1 1 1,14-2 131,15-10 15,56-41-1042,-54 32-95,1 1 0,60-25 0,-91 43 998,0 0-1,0 0 0,1 0 1,-1 1-1,0-1 1,0 1-1,1 0 0,-1 0 1,0-1-1,1 1 0,-1 1 1,1-1-1,-1 0 0,4 1 1,-5 0 51,0-1 1,0 1 0,0 0-1,-1-1 1,1 1-1,0 0 1,0-1-1,0 1 1,-1 0 0,1 0-1,0 0 1,-1 0-1,1 0 1,0 0-1,-1 0 1,0 0-1,1 0 1,-1 0 0,1 0-1,-1 0 1,0 2-1,1 3 203,-1 0-1,-1 1 0,1-1 1,-1 0-1,0 0 1,0 0-1,-1 0 0,0 0 1,-3 8-1,1-5 74,2-4-240,0-1 0,0 1 0,1 0 0,-1 0 0,1-1 0,0 1 1,0 7-1,2-11-163,-1-1 1,0 0 0,0 0 0,1 1 0,-1-1-1,0 0 1,1 0 0,-1 1 0,1-1-1,-1 0 1,0 0 0,1 0 0,-1 0-1,1 0 1,-1 1 0,0-1 0,1 0-1,-1 0 1,1 0 0,-1 0 0,1 0-1,-1 0 1,0 0 0,1-1 0,-1 1-1,1 0 1,-1 0 0,0 0 0,1 0-1,-1 0 1,1-1 0,-1 1 0,0 0-1,1 0 1,-1-1 0,17-7-3452,1-11-3612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19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7079,'3'-11'1615,"19"-48"4250,-9 36 1314,-12 28-6765,0 0 0,0 0 1,-1 0-1,0 1 0,0-1 1,0 0-1,-1 0 0,-1 5 1,1-1-12,-16 111 1136,9-71-795,-4 90 0,12-148-561,2-1 0,-1 1 1,1 0-1,4-13 0,5-22-117,-6-2 179,-1-52 1,-19 222-123,20-66 816,-5-58-1061,0 0 0,0 0 0,0 0 0,0 0 0,0 1 0,0-1 0,0 0 0,0 0 0,-1 0 0,1 0 0,0 0 0,0 1 0,0-1 0,0 0 0,0 0 0,0 0 0,-1 0 0,1 0 0,0 0 0,0 0 0,0 0 0,0 1 0,0-1 0,-1 0 0,1 0 0,0 0 0,0 0 0,0 0 0,0 0 0,-1 0 0,1 0 0,0 0 0,0 0 0,0 0 0,0 0 0,-1 0 0,1 0 0,0 0 0,0 0 0,0-1 0,0 1 0,-1 0 0,1 0 0,0 0 0,0 0 0,0 0 0,0 0 0,0 0 0,0 0 0,-1-1 0,1 1 0,0 0 0,0 0 0,0 0 0,0 0 0,0 0 0,0-1 0,-8-8-6521,3-9-1973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20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1592 125 9993,'0'0'14638,"3"-6"-13949,0 2-416,-2 3-140,0-1-1,1 0 1,-1 1-1,0-1 1,0 0 0,0 0-1,0 0 1,-1 0-1,1 0 1,-1 0-1,1 0 1,0-3 0,-40 4 1121,-148-6-8471,178 8 6422,-1 0 1,1 1-1,0 0 1,0 0 0,0 1-1,0 0 1,-10 6 0,10-5 290,0-1 1,0 1-1,0-1 0,0-1 1,-1 0-1,1 0 1,-13 0-1,-70-2 3670,-121-5-6686,181 5 4937,19-2-1624,-1 0 0,1-1 1,0 0-1,-24-9 0,-33-8-799,-12 12 2654,0 3 0,-92 6 0,-28 0 786,189-2-1995,1-1 0,0-1 0,0 0 0,-19-7 0,17 5 108,1 1 0,0 1 0,-22-4 0,13 2-715,38-5-4143,-8 7 2411,11-7-6332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26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84 105 6374,'0'0'5824,"0"-9"-4649,0-42 645,0 29 1929,0 0 3953,-1 36-7480,-1 0-1,0 1 1,-6 18 0,-4 31-25,9 120 705,-3-262-673,6-21 2,0 58-74,0 32-107,0 11-34,-2 30-9,-1-1 1,-2 0-1,-11 40 1,8-36 6,-8 65 1,19-118 83,0 0 0,10-27 0,2-12 206,0-16 136,5-81 1,-22 183-454,-1 0 0,-11 46 0,8-44 14,-6 59-1,38-147 742,-14 12-226,6-12-143,-18 57-377,0 0-1,0 0 1,0 0 0,0 0 0,0 0 0,0 0 0,0 0-1,1 0 1,-1 0 0,0 0 0,0 0 0,0 0-1,0 0 1,0 0 0,0 0 0,0 0 0,0 0 0,0 0-1,0 0 1,1 0 0,-1 0 0,0 0 0,-6 37-367,-6 36-1624,10-48-1275,1-2-3695,1-15-2436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27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17 10858,'-1'5'9593,"-1"5"-5310,-7 38-3179,4 19-113,2-46-936,1 1-1,1 0 1,1-1 0,3 28 0,-3-49-53,0 1-1,0-1 1,0 0-1,0 0 1,0 1 0,0-1-1,0 0 1,0 0-1,0 0 1,0 1 0,0-1-1,0 0 1,0 0 0,0 1-1,0-1 1,0 0-1,1 0 1,-1 0 0,0 1-1,0-1 1,0 0-1,0 0 1,0 0 0,1 0-1,-1 1 1,0-1-1,0 0 1,0 0 0,0 0-1,1 0 1,-1 0 0,0 0-1,0 0 1,0 1-1,1-1 1,-1 0 0,0 0-1,0 0 1,1 0-1,-1 0 1,0 0 0,0 0-1,0 0 1,1 0-1,-1 0 1,0 0 0,0 0-1,1 0 1,-1 0 0,0-1-1,0 1 1,0 0-1,1 0 1,-1 0 0,0 0-1,0 0 1,0 0-1,1 0 1,-1-1 0,0 1-1,0 0 1,0 0-1,1-1 1,7-12 183,-3-22 30,-2 0-1,-1 0 1,-2 0-1,-6-60 1,5 83-236,1 12 21,0-1 0,0 0 0,0 1 0,0-1 0,0 1 0,0-1 0,0 1 0,0-1 0,0 0 0,0 1 0,0-1 0,0 1 0,0-1-1,0 1 1,0-1 0,0 1 0,-1-1 0,1 0 0,0 1 0,0-1 0,-1 1 0,1 0 0,0-1 0,-1 1 0,1-1 0,-1 1 0,1-1 0,-1 1 0,1 0 0,-1-1 0,-9 16-68,-4 33 35,8-21 74,0 1 0,2 0 0,1 0 0,2 1 0,2 41 0,-1-70-32,0 1-1,0-1 1,0 0 0,0 0-1,0 0 1,0 1 0,0-1-1,0 0 1,0 0 0,0 0-1,0 0 1,1 1-1,-1-1 1,0 0 0,0 0-1,0 0 1,0 0 0,0 1-1,1-1 1,-1 0 0,0 0-1,0 0 1,0 0 0,1 0-1,-1 0 1,0 0 0,0 0-1,0 0 1,1 1-1,-1-1 1,0 0 0,0 0-1,0 0 1,1 0 0,-1 0-1,0 0 1,0 0 0,0 0-1,1-1 1,-1 1 0,0 0-1,0 0 1,0 0 0,1 0-1,-1 0 1,0 0 0,0 0-1,0 0 1,1 0-1,-1-1 1,0 1 0,0 0-1,0 0 1,0 0 0,0 0-1,1-1 1,-1 1 0,0 0-1,0 0 1,0 0 0,0 0-1,0-1 1,0 1 0,0 0-1,0 0 1,0-1-1,10-12 555,-3-10-278,0 0 0,-2 0-1,0-1 1,-2 1 0,-1-1-1,0 0 1,-4-42-1,1 26-297,-4 68-117,2-26 260,1-17-61,2 7-135,1 13 24,0 31 14,0 54 63,-1-89-106,0 42 50,5-16-7548,-3-20 53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28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67 12684,'0'0'9492,"-3"-8"-7453,-9-26-518,11 33-1437,1 0 0,0 1-1,0-1 1,-1 0 0,1 1 0,0-1-1,0 1 1,0-1 0,0 0-1,0 1 1,0-1 0,0 0 0,0 1-1,0-1 1,1 0 0,-1 1-1,0-1 1,0 1 0,0-1-1,1 0 1,-1 1 0,0-1 0,1 1-1,-1-1 1,0 1 0,1-1-1,-1 1 1,1-1 0,-1 1 0,2-1-1,21-4 1373,-20 5-1392,0 0 0,0 0 0,0 1 1,0-1-1,0 1 0,0 0 0,0 0 0,0 0 0,0 0 0,0 0 1,0 1-1,-1-1 0,3 3 0,-3-1-51,0 0 0,0 1 0,-1-1 0,1 1 0,-1-1-1,0 1 1,0-1 0,0 1 0,-1 0 0,1-1 0,-1 1 0,0 0 0,0 0 0,0-1 0,-1 1-1,1 0 1,-1 0 0,0-1 0,0 1 0,0-1 0,0 1 0,-1-1 0,-2 6 0,-7 10 30,0-1 0,-1 0 0,-17 19 1,-7 11-41,33-44-12,-19 38 168,21-40-150,0 0 1,0 1-1,0-1 0,1 0 1,-1 1-1,1-1 0,-1 1 0,1-1 1,0 1-1,0-1 0,0 1 1,0-1-1,0 1 0,0-1 0,2 4 1,0-5-8,0 0 1,0 0-1,0-1 1,1 1-1,-1 0 1,0-1-1,1 0 0,-1 1 1,1-1-1,-1 0 1,0 0-1,1-1 1,-1 1-1,3-1 1,1 1 8,8-2-160,-1 0 0,1-1 0,0-1 0,-1 0-1,23-10 1,31-17-6659,-55 26 4106,12-8-4158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28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16303,'0'0'12524,"-25"58"-12267,20-29-161,2 3-32,-2 1-64,0-2-449,4-3-960,-1-6-1346,2-12-1761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2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73 13837,'0'0'15204,"-8"-6"-14606,4 3-551,3 2-41,-1 0 1,1 0-1,0-1 1,0 1-1,-1 0 1,1 0 0,-1 0-1,1 0 1,-1 0-1,1 1 1,-1-1-1,1 0 1,-1 1-1,0-1 1,1 1-1,-1 0 1,0-1 0,0 1-1,1 0 1,-1 0-1,0 0 1,1 0-1,-1 1 1,0-1-1,0 0 1,1 1 0,-1-1-1,0 1 1,1-1-1,-1 1 1,1 0-1,-1 0 1,1 0-1,-1 0 1,1 0-1,-1 0 1,1 0 0,0 0-1,0 0 1,0 1-1,0-1 1,0 0-1,0 1 1,-2 2-1,0 1-17,0-1 0,0 1 0,0-1 0,1 1 0,-1 0 0,1 0 0,0 0 0,1 0 0,-1 0 0,1 0 0,0 1 0,0-1 0,1 0 0,0 10 0,0-14 5,0-1 0,1 0 1,-1 1-1,0-1 0,0 0 1,1 0-1,-1 1 0,0-1 0,1 0 1,-1 0-1,1 1 0,-1-1 1,0 0-1,1 0 0,-1 0 0,1 0 1,-1 0-1,0 0 0,1 0 1,-1 0-1,1 1 0,-1-1 0,1-1 1,-1 1-1,0 0 0,1 0 1,-1 0-1,1 0 0,-1 0 0,0 0 1,1 0-1,-1-1 0,1 1 1,-1 0-1,0 0 0,1-1 0,16-7 10,-6-3 20,0-1 0,-1 0 0,0 0 0,-1-1 0,-1-1 0,0 0 0,0 0 0,-2 0 0,7-20 0,-22 73-65,2 0-1,1 0 1,-1 50-1,7-87 60,0 0-1,1 0 1,-1 0-1,1-1 0,-1 1 1,1 0-1,0 0 1,-1-1-1,1 1 0,0 0 1,0-1-1,0 1 1,1-1-1,-1 1 0,0-1 1,0 0-1,1 0 1,-1 1-1,1-1 0,-1 0 1,1 0-1,0 0 1,-1-1-1,1 1 0,2 1 1,-3-2 7,1 1 0,0 0 0,-1-1 0,1 1 0,0 0 0,-1 0 0,1 0 0,-1 0-1,1 1 1,-1-1 0,0 0 0,1 1 0,-1-1 0,0 1 0,0-1 0,0 1 0,0-1 0,0 1 0,0 0 0,-1 0 0,1-1 0,-1 1 0,1 0 0,-1 0 0,1 0 0,-1-1 0,0 1 0,0 0 0,0 3 0,-1-4 10,0 0 0,1 0 0,-1 0 1,0 1-1,0-1 0,0 0 1,0 0-1,0 0 0,0 0 0,0 0 1,0-1-1,0 1 0,0 0 1,0 0-1,-1-1 0,1 1 0,0-1 1,0 1-1,-1-1 0,1 1 1,-1-1-1,1 0 0,0 0 0,-1 0 1,-1 0-1,-44 3 886,41-3-875,-12 0-46,10 1 0,0 0 0,0-1 0,-1 0 0,1-1 0,0 0 0,0 0 0,0-1 0,0 0 0,-11-4 0,20 6-6,-1 0 0,0 0 0,1 0 0,-1 0 0,0 0 0,0 0 0,1 0 0,-1 0 0,0 0 0,0 0 0,1 0 0,-1-1 0,0 1 0,0 0 0,1 0 0,-1 0 0,0 0 0,0 0 0,1-1 0,-1 1 0,0 0 0,0 0 0,0 0 1,1-1-1,-1 1 0,0 0 0,0 0 0,0 0 0,0-1 0,0 1 0,1 0 0,-1 0 0,0-1 0,0 1 0,0 0 0,0-1 0,0 1 0,0 0 0,0 0 0,0-1 0,0 1 0,0 0 0,0 0 0,0-1 0,0 1 0,0 0 0,0-1 0,-1 1 0,1 0 0,0 0 0,0-1 0,0 1 0,0 0 0,0 0 0,-1 0 0,1-1 0,0 1 0,0 0 0,0 0 0,-1 0 0,1-1 0,0 1 0,0 0 0,0 0 0,-1 0 0,1 0 0,26-7-1531,-24 7 1041,43-13-9845,-20 3-747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0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65 4548,'-3'-24'11346,"2"1"3042,10 15-11151,11 2-4897,-19 5 1683,0 1 0,1-1 1,-1 1-1,1-1 0,-1 1 0,0 0 0,1 0 0,-1 0 0,1 0 0,-1 0 0,1 0 0,-1 0 0,1 0 0,-1 1 0,0-1 0,1 0 0,-1 1 0,3 0 0,-3 1-25,-1 0 1,1 0 0,-1 0 0,1 0 0,-1 0 0,1 0 0,-1 0 0,0 0 0,0 1 0,0-1-1,0 0 1,-1 0 0,0 2 0,-9 101-709,11-104 697,0-1-1,-1 1 1,1 0-1,-1-1 1,1 1-1,0 0 1,0-1-1,-1 1 1,1-1-1,0 1 1,0-1-1,0 1 1,-1-1-1,1 0 1,0 1-1,0-1 1,0 0 0,0 0-1,0 0 1,0 0-1,0 0 1,0 0-1,0 0 1,0 0-1,1 0 1,35-1 103,-28 1-113,-8 0 23,0 0 0,0 0-1,1 0 1,-1 0 0,0 0-1,0 0 1,0 1 0,0-1-1,1 0 1,-1 1 0,0-1 0,0 1-1,0-1 1,0 1 0,0-1-1,0 1 1,0 0 0,0-1-1,0 1 1,0 0 0,-1 0-1,1 0 1,0 0 0,0 0 0,-1 0-1,1 0 1,-1 0 0,1 0-1,-1 0 1,1 0 0,-1 0-1,1 0 1,-1 0 0,0 1-1,0-1 1,0 0 0,0 0 0,0 0-1,0 0 1,0 1 0,0-1-1,0 0 1,0 0 0,-1 0-1,1 0 1,0 1 0,-1-1-1,1 0 1,-1 0 0,1 0 0,-2 1-1,0 0 33,0 0 1,0 0-1,0 0 0,0 0 0,0 0 0,-1 0 1,1-1-1,-1 0 0,1 1 0,-1-1 0,0 0 0,1 0 1,-1 0-1,0-1 0,0 1 0,1-1 0,-1 1 1,-3-1-1,-60 2 776,51-3-733,29 1-1820,14 0-5342,7 0-2819,-12 0-2457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0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29 118 11211,'0'0'4345,"-4"9"-1329,2-4-2444,-15 33 2301,12-5 3740,22-65-3260,-8 18-2964,59-141 6,-68 155-395,0 0 0,0 0 0,0 0 0,0 0 0,0 0 0,0 0 0,0 0 0,0 1 0,0-1 0,1 0 0,-1 0 0,0 0 0,0 0 0,0 0 0,0 0 0,0 0 0,0 0 0,0 0 0,0 0 0,0 0 0,1 0 0,-1 0 0,0 0 0,0 0 0,0 0 0,0 0 0,0 0 0,0 0 0,0 0 0,1 0 0,-1 0 0,0 0 0,0 0 0,0 0 0,0 0 0,0 0 0,0 0 0,0 0 0,0 0 0,1 0 0,-1 0 0,0 0 0,0 0 0,0-1 0,0 1 0,0 0 0,0 0 0,0 0 0,0 0 0,0 0 0,0 0 0,0 0 0,0 0 0,0 0 0,0-1 0,0 1 0,0 0 0,1 0 0,-1 0 0,1 17 0,-5 23 0,-10 7 29,9-33-68,1 1 0,0-1 0,1 1 0,-2 29 1,31-45-10794,-19-8 4244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47 705,'0'0'10810,"9"-8"-7783,1-1-2034,22-20 7922,-30 40-5000,-3 18-2842,0-18-573,-9 171 1464,9-178-690,-1 0-4403,3-19-17053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1:48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11723,'43'-27'2820,"1"2"-1,76-32 1,-94 48-1631,0 0 0,1 2 1,0 0-1,1 2 0,-1 1 1,38 0-1,-59 4-1030,4-1 72,0 1 0,0 1 1,0 0-1,0 0 0,-1 1 1,11 2-1,-19-3-188,1-1-1,0 1 0,-1 0 1,1 0-1,-1 0 1,1 0-1,-1 0 1,1 0-1,-1 0 1,0 1-1,1-1 0,-1 0 1,0 1-1,0-1 1,0 1-1,0-1 1,0 1-1,0 0 1,-1-1-1,1 1 0,-1 0 1,1-1-1,-1 1 1,1 0-1,-1 0 1,0-1-1,0 1 0,0 0 1,0 0-1,0 0 1,0 0-1,0-1 1,-1 1-1,1 0 1,-1 0-1,1-1 0,-1 1 1,0 0-1,0-1 1,0 1-1,-1 1 1,-9 15 41,0 0-1,-2 0 1,0-2 0,0 0 0,-2 0 0,0-1 0,-23 17-1,0 3-54,4-4-29,-66 69 0,92-91 0,1 0 0,0 1 0,0 0 0,1 0 0,0 0 0,1 1 0,0 0 0,1 0 0,-4 16 0,7-23-78,0 0 1,1 1-1,0-1 1,0 0-1,0 1 0,0-1 1,1 1-1,0-1 1,0 0-1,0 0 0,0 1 1,1-1-1,-1 0 0,1 0 1,0 0-1,1-1 1,-1 1-1,0 0 0,1-1 1,0 1-1,0-1 1,0 0-1,0 0 0,1 0 1,-1-1-1,1 1 1,-1-1-1,6 3 0,12 5-749,-1 0 0,1-1 0,1-2 0,27 7 0,-24-7 70,16 6-3663,-8 0-1986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2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1 305 12075,'0'0'15919,"9"-9"-14749,6-7-694,0-1 0,-1 0 0,-1-1 0,14-26 0,46-94 597,-51 93-1099,-28 85-172,-7 4 24,-15 67 555,26-97-1063,1-1 1,0 1-1,2 21 1,-1-35 467,0 0 1,0 1 0,0-1 0,0 1 0,0-1 0,0 0 0,0 1-1,0-1 1,0 1 0,0-1 0,0 0 0,1 1 0,-1-1 0,0 1-1,0-1 1,1 0 0,-1 1 0,0-1 0,0 0 0,1 1 0,-1-1-1,0 0 1,1 0 0,-1 1 0,0-1 0,1 0 0,-1 0 0,0 0-1,1 1 1,-1-1 0,1 0 0,-1 0 0,1 0 0,-1 0 0,0 0-1,1 0 1,-1 0 0,1 0 0,-1 0 0,1 0 0,10 0-8943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3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15022,'0'0'11985,"-9"7"-11788,-17 15 277,0 1 0,2 0 0,0 2 0,2 1-1,1 1 1,1 0 0,-23 42 0,42-66-493,0-1 0,0 1 0,0-1 1,0 1-1,0 0 0,1 0 1,-1-1-1,1 1 0,0 0 0,0 0 1,0 0-1,1 3 0,-1-5-128,0 0-1,0 0 0,1 0 1,-1 1-1,1-1 1,-1 0-1,1 0 0,-1 0 1,1 0-1,0 0 1,0 0-1,-1 0 0,1 0 1,0-1-1,0 1 1,0 0-1,0 0 0,0-1 1,0 1-1,1 0 1,1 0-355,-1-1-1,0 1 1,1-1 0,-1 1 0,1-1 0,-1 0-1,1 0 1,-1-1 0,1 1 0,-1 0 0,1-1 0,-1 1-1,0-1 1,1 0 0,-1 0 0,0 0 0,0 0 0,1 0-1,-1 0 1,0-1 0,0 1 0,0-1 0,-1 1-1,1-1 1,2-3 0,17-18-9320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3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18449,'0'0'5990,"-66"65"-4837,43-34-704,0 3-321,2 2-64,3 0-96,1-1 64,7-8-32,7-6-32,3-10-224,5-10-1154,14-1-576,5-10-672,7-13-1026,1-5-1761,-2-3-4420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3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7783,'0'0'14702,"-54"40"-13933,31-10-289,0-3-191,3-2 31,6-3-160,7-6-128,7-9-64,2-5-160,16-2-513,3 0-1152,-1-12-1314,2-5-2275,-1-1-4739</inkml:trace>
  <inkml:trace contextRef="#ctx0" brushRef="#br0" timeOffset="1">175 31 11819,'0'0'10058,"-39"55"-9738,30-39-256,0-1 32,5-3 192,2-3 193,2-6-321,2-3-352,11 0-257,7-3-1568,0-8-1379,2-2-2433,-3 2-4069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4.0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32 9897,'0'0'12818,"-4"3"-12503,-5 6 11,0 0 1,0 1 0,1 0 0,0 0-1,1 1 1,0 0 0,1 0-1,0 0 1,-8 22 0,15-32-329,-1-1 0,0 0 1,0 1-1,0-1 0,0 0 1,1 0-1,-1 1 0,0-1 1,0 0-1,1 0 0,-1 0 1,0 1-1,0-1 0,1 0 0,-1 0 1,0 0-1,0 0 0,1 1 1,-1-1-1,0 0 0,1 0 1,-1 0-1,0 0 0,1 0 0,-1 0 1,0 0-1,1 0 0,-1 0 1,0 0-1,1 0 0,-1 0 1,0 0-1,1 0 0,-1-1 1,0 1-1,0 0 0,1 0 0,-1 0 1,0 0-1,1 0 0,-1-1 1,0 1-1,0 0 0,0 0 1,1-1-1,-1 1 0,0 0 1,19-9-148,10-10-733,-1-2 1,-1 0-1,-2-1 0,42-46 0,-66 66 1985,-6 7-277,-17 18 181,-28 37-238,37-43-1233,-31 50 1480,42-63-1776,0 1 0,0-1 0,0 1 0,1 0 0,0-1-1,0 1 1,0 0 0,0 6 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4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1 1 1634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0 10826,'0'0'14067,"0"10"-13843,-3 36 11,-3 0 0,-1-1 0,-19 60 0,-54 142 452,41-133-696,23-67-74,-33 113 273,44-141-360,2 1 1,0 0 0,0-1-1,2 1 1,1 0 0,2 22-1,-2-42 91,0 1 0,0 0-1,-1-1 1,1 1-1,0 0 1,0-1 0,1 1-1,-1-1 1,0 1 0,0 0-1,0-1 1,0 1 0,0-1-1,1 1 1,-1 0-1,0-1 1,1 1 0,-1-1-1,0 1 1,1-1 0,-1 1-1,1-1 1,-1 0 0,0 1-1,1-1 1,-1 1 0,1-1-1,-1 0 1,1 1-1,0-1 1,-1 0 0,1 0-1,-1 1 1,1-1 0,0 0-1,-1 0 1,1 0 0,-1 0-1,1 0 1,0 0-1,-1 0 1,1 0 0,-1 0-1,1 0 1,0 0 0,-1 0-1,1 0 1,-1 0 0,1-1-1,0 1 1,-1 0-1,1-1 1,0 1 0,1-1-188,0-1 0,-1 1 1,1 0-1,-1 0 1,1-1-1,-1 1 0,1-1 1,-1 1-1,0-1 0,1 0 1,-1 0-1,0 1 0,0-1 1,1-3-1,1-17-2973,-1-2-1570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6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14157,'0'0'7335,"10"80"-4900,1-32-353,1 14-513,2 11-608,-2 8-801,1 1-64,-1 1-64,-1-6-32,-2-8-768,-3-12-866,0-11-640,-4-10-289,-2-14-479,0-12-1347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6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18 732 7719,'0'0'16101,"-4"-10"-15247,1 2-706,2 6-99,-1-1-1,1 1 1,0-1 0,0 0 0,0 0 0,0 1-1,0-1 1,0 0 0,1 0 0,0 0 0,-1 0 0,1 0-1,0 1 1,1-1 0,-1 0 0,0 0 0,1 0-1,-1 0 1,1 0 0,0 1 0,0-1 0,3-5 0,25-40 857,-2-2 0,-2-1 0,26-77-1,34-165-803,-81 279-53,-1 1-47,-2 8 0,1-1 0,-1 1 0,1 0 0,0-1 0,0 1 0,5-8 0,-7 13-4,0 0 0,0 0-1,0-1 1,1 1 0,-1 0 0,0 0 0,0 0 0,0 0 0,0 0 0,1-1 0,-1 1 0,0 0 0,0 0-1,0 0 1,1 0 0,-1 0 0,0 0 0,0 0 0,0 0 0,1 0 0,-1 0 0,0 0 0,0 0-1,0 0 1,1 0 0,-1 0 0,0 0 0,0 0 0,1 0 0,-1 0 0,0 0 0,0 0 0,0 0-1,1 0 1,-1 0 0,0 1 0,0-1 0,0 0 0,0 0 0,1 0 0,-1 0 0,0 0 0,0 1-1,0-1 1,0 0 0,0 0 0,0 0 0,1 1 0,-1-1 0,0 0 0,0 0 0,0 0 0,0 1-1,0-1 1,0 0 0,5 15-62,17 68 89,-13-40-43,2-1-1,1 0 1,3-1 0,1 0-1,28 47 1,-13-48-2031,-29-39 1606,-1 1 0,1-1 0,0 0 0,0 1 1,0-1-1,0 0 0,1 0 0,-1 0 0,0-1 0,0 1 0,1 0 1,-1-1-1,0 1 0,0-1 0,1 0 0,-1 0 0,1 0 1,3 0-1,17-7-9049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7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 20243,'0'0'8552,"-16"63"-8199,-1-15-289,-6 7 0,-5 9-64,0-1 32,-1-2-192,2-7-449,-2-8-224,6-14-800,8-17-1731,5-15-2049,7-10-9769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1:48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19154,'0'0'9737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7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18097,'0'0'9513,"33"50"-8872,-9-25-225,5-1-288,5 2-96,-1-2-544,-1 3-1987,-7-5-1825,-7-3-2658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 17969,'0'0'6491,"0"9"-4884,1 2-1490,-1-1-1,-1 1 1,0 0-1,0-1 1,-1 1-1,-1-1 0,1 1 1,-10 19-1,3-10-56,-1 0-1,-2 0 1,-23 31-1,-4-5-49,-1-2-1,-63 54 0,103-98-17,-1 0 1,1 0 0,0 0-1,0 0 1,0 0 0,-1 0-1,1 0 1,0 0 0,0 0-1,0 0 1,0 0 0,-1 0-1,1 1 1,0-1 0,0 0-1,0 0 1,0 0 0,-1 0 0,1 0-1,0 1 1,0-1 0,0 0-1,0 0 1,0 0 0,0 0-1,0 1 1,-1-1 0,1 0-1,0 0 1,0 0 0,0 1-1,0-1 1,0 0 0,0 0-1,0 1 1,0-1 0,0 0-1,0 0 1,0 0 0,0 1 0,0-1-1,0 0 1,0 0 0,1 0-1,-1 1 1,0-1 0,0 0-1,0 0 1,0 0 0,0 0-1,0 1 1,0-1 0,1 0-1,-1 0 1,0 0 0,0 0-1,0 1 1,18-2-79,26-8 171,-44 9-86,45-12 95,248-59 527,-264 67-5180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8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14125,'0'0'10058,"52"-21"-7656,-12-5-1025,6-3-800,2-1-385,3 5-160,-4 5-929,-6 7-2306,-5 3-3587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9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13549,'0'0'5434,"0"-11"-4366,0 3-882,1 1-1,-1 0 1,2-1-1,-1 1 1,1 0-1,0-1 1,1 1 0,-1 0-1,1 1 1,1-1-1,-1 0 1,1 1 0,0 0-1,1 0 1,0 0-1,8-8 1,-8 8-36,0 0 0,0 1-1,1 0 1,0 0 0,0 0 0,0 0-1,1 1 1,-1 0 0,1 0 0,0 1 0,0 0-1,0 0 1,1 1 0,-1 0 0,1 0 0,10-1-1,-17 3-148,0 0 0,1 0 0,-1 1 0,0-1 0,1 0 0,-1 0-1,0 1 1,1-1 0,-1 1 0,0-1 0,0 1 0,0 0 0,1 0-1,-1-1 1,0 1 0,0 0 0,0 0 0,0 0 0,0 0 0,-1 0-1,1 0 1,1 2 0,0 1 1,-1-1-1,1 0 0,-1 1 1,0-1-1,0 1 1,-1 0-1,1-1 1,-1 7-1,0 1 30,0 1 0,-1-1 0,-1 1-1,-4 20 1,-4-5 20,-1 1-1,-17 29 0,18-41 54,2 0-1,0 1 1,1-1 0,1 2-1,0-1 1,1 1 0,1-1-1,-3 33 1,7-49-99,0 0 0,0 1 1,0-1-1,0 0 0,1 0 1,-1 1-1,0-1 0,0 0 1,1 0-1,-1 1 0,1-1 0,-1 0 1,1 0-1,0 0 0,0 0 1,-1 0-1,1 0 0,0 0 1,0 0-1,0 0 0,0 0 0,0 0 1,0-1-1,0 1 0,0 0 1,0-1-1,0 1 0,2 0 0,1 0-24,0 0 0,0 0-1,0-1 1,0 1 0,0-1-1,0 0 1,0 0 0,0-1-1,5 0 1,3-1-438,0-1 0,0 0 0,0-1 0,0 0 0,15-9 1,-11 3-1989,0-1 0,0-1 0,17-17 0,2-8-6123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9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7495,'0'0'8040,"-13"53"-6375,2-6-223,1 11-1,2 4-512,5 2-385,3-3-319,0-11-97,6-12-128,9-12-769,0-16-1281,0-10-512,-1-14-2467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3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54 156 13325,'0'0'3849,"-1"-9"-2499,0 5-1096,0-33 765,5 6 2705,-20 90-740,8-36-2913,2 0 0,0 1 0,2-1 0,0 1 0,2 0 0,0 39 0,2-63-72,0 1 1,0 0 0,1-1 0,-1 1 0,0 0 0,0-1 0,0 1-1,1-1 1,-1 1 0,0 0 0,1-1 0,-1 1 0,1-1 0,-1 1-1,0-1 1,1 1 0,-1-1 0,1 0 0,-1 1 0,1-1 0,0 1-1,-1-1 1,1 0 0,-1 0 0,1 1 0,0-1 0,-1 0 0,1 0-1,0 0 1,-1 0 0,1 1 0,-1-1 0,1 0 0,0 0 0,-1 0-1,1-1 1,0 1 0,-1 0 0,1 0 0,0 0 0,-1 0-1,1-1 1,0 1 0,-1 0 0,1 0 0,0-1 0,30-17 76,-17 5-50,0-1-1,0 0 1,-2-1 0,1-1-1,-2 0 1,0-1 0,-1 0-1,-1 0 1,-1-1 0,0-1 0,-1 1-1,-1-1 1,-1 0 0,-1 0-1,4-33 1,-8 51-24,0-1 0,0 0-1,0 0 1,0 1 0,0-1 0,0 1 0,-1-1-1,1 0 1,-1 1 0,1-1 0,-1 0 0,1 1 0,-2-4-1,1 5-1,1 0 0,-1 0 0,1 0 0,0 0 0,-1-1 0,1 1 0,0 0 0,-1 0 0,1 0 0,0 0 0,-1 0 0,1 0-1,-1 0 1,1 0 0,0 0 0,-1 0 0,1 0 0,-1 0 0,1 0 0,0 0 0,-1 0 0,1 1 0,0-1 0,-1 0 0,1 0 0,0 0 0,-1 0-1,1 1 1,0-1 0,-1 0 0,1 0 0,0 1 0,-1-1 0,1 1 0,-3 2-8,0 0 0,1 0-1,-1 1 1,1-1 0,0 1 0,0-1 0,0 1 0,0 0-1,-1 6 1,-7 35 24,3 0 0,1 1 0,1 85 0,5-129 0,0 0-1,0 0 0,0 1 1,0-1-1,1 0 1,-1 0-1,1 0 0,-1 1 1,1-1-1,0 0 0,0 0 1,0 0-1,0 0 0,0 0 1,0 0-1,0 0 0,1-1 1,-1 1-1,1 0 1,0-1-1,-1 1 0,1-1 1,0 0-1,0 1 0,0-1 1,2 1-1,4 1 121,1 0 1,0-1-1,0 0 0,0 0 1,13 0-1,-15-2-82,0 1 0,-1-1 0,1 1 0,0 1 0,-1-1-1,1 1 1,-1 1 0,1-1 0,-1 1 0,7 4 0,-12-7-28,0 1 0,0-1 0,0 1 0,0 0 0,0 0 0,-1-1-1,1 1 1,0 0 0,0 0 0,0 0 0,-1 0 0,1 0 0,-1 0 0,1 0 0,-1 0 0,1 1-1,-1-1 1,1 0 0,-1 0 0,0 0 0,0 0 0,1 1 0,-1-1 0,0 0 0,0 0 0,0 1 0,-1 1-1,0-1 57,0 0 0,0 0-1,-1-1 1,1 1-1,0 0 1,-1-1 0,1 1-1,-1-1 1,0 0-1,1 1 1,-1-1 0,0 0-1,0 0 1,-2 1-1,-8 3 201,1 0 0,-1-1 0,0-1-1,-13 3 1,-6-1-263,0-1 0,0-2 1,0-1-1,-56-5 0,85 4-24,0-1-1,0 1 1,0-1 0,0 1-1,0-1 1,1 0 0,-1 0-1,0 0 1,1 0 0,-1 0-1,0 0 1,-2-3 0,4-3-214,15 2-240,81 4-5375,-7 0-3638,-30-4-2918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40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1 19571,'0'0'11520,"-10"7"-11344,-32 28-123,-73 77 0,19-15-4,51-53 95,55-44 74,11-8-201,67-35 47,58-26-8,-126 61-64,1 1 1,-1 1-1,1 1 1,0 0-1,28-1 0,-48 6-68,-1-1 1,1 1-1,-1 0 0,1 0 0,-1 0 0,1-1 0,-1 1 0,1 0 0,-1 0 0,1 0 0,-1 0 0,1 0 0,-1 0 0,1 0 0,0 0 0,-1 0 0,1 0 0,-1 1 0,1-1 0,-1 0 0,1 0 0,-1 0 0,1 1 0,-1-1 0,0 0 0,1 1 0,-1-1 0,1 0 0,-1 1 0,1-1 0,-1 0 0,0 1 0,1-1 0,-1 1 0,0-1 0,0 1 0,1-1 0,-1 1 0,0-1 0,0 1 0,0-1 0,1 1 0,-1-1 0,0 1 0,0-1 0,0 1 0,0-1 0,0 1 0,0-1 0,0 1 0,0-1 0,0 1 0,-1 2-593,0-1 0,-1 0-1,1 0 1,0 0 0,0 0-1,-1-1 1,1 1 0,-1 0-1,0 0 1,1-1-1,-3 2 1,-18 11-7232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41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17200,'0'0'11083,"75"-20"-9033,-22-5-929,5-2-833,-1 0-288,-8 5-1698,-10 4-2722,-16 4-3587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41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13 123 17424,'0'0'2483,"3"-11"314,-2 6-2482,1 0 1,0-1-1,0 1 0,0 0 0,0 0 1,1 0-1,0 0 0,0 0 0,0 1 0,0-1 1,1 1-1,0 0 0,0 0 0,0 0 1,0 1-1,1-1 0,0 1 0,-1 0 1,9-4-1,-5 4-81,0-1 1,0 1-1,0 0 1,1 1-1,-1 0 1,1 1-1,11-2 0,-19 3-227,1 0-1,0 0 0,-1 0 0,1 1 1,-1-1-1,1 0 0,-1 0 0,1 1 0,0-1 1,-1 1-1,1 0 0,-1-1 0,0 1 1,1 0-1,-1 0 0,0 0 0,1 0 1,-1 0-1,0 0 0,0 0 0,0 0 0,0 0 1,0 1-1,0-1 0,0 0 0,0 1 1,-1-1-1,1 0 0,0 1 0,-1-1 0,1 1 1,-1 0-1,0-1 0,1 1 0,-1-1 1,0 1-1,0-1 0,0 1 0,0 0 0,0-1 1,-1 1-1,1-1 0,0 1 0,-1-1 1,0 3-1,-2 6-6,0 0 0,0-1 1,-1 1-1,-1-1 0,1 0 0,-2 0 1,1-1-1,-1 1 0,0-1 0,-1-1 1,-10 11-1,-11 9-119,-48 35 0,58-45-7,41-27-23,-4 2 168,79-28-184,-87 33 126,0 0 0,0 1 0,0 0 1,1 1-1,-1 0 0,0 1 0,15 2 1,-25-2 33,1 0 0,-1 1 0,0-1 0,0 0 0,0 1 0,0-1 0,0 1 0,0 0 0,0-1 0,0 1 0,0 0 0,0-1 0,0 1 0,0 0 0,-1 0 1,1 0-1,0 0 0,-1 0 0,1 0 0,0 0 0,-1 0 0,1 0 0,-1 0 0,0 0 0,1 0 0,-1 1 0,0-1 0,0 0 0,1 0 0,-1 0 0,0 0 1,0 1-1,0-1 0,-1 0 0,1 0 0,0 0 0,0 0 0,-1 1 0,1-1 0,0 0 0,-1 0 0,1 0 0,-2 1 0,0 5 14,0-1 0,-1 0 0,0 0 0,0 0 0,-1 0 0,-5 7 0,-9 7 145,-1 0 0,-1-2 1,-1 0-1,0-1 0,-1-1 0,-1-1 1,-1-2-1,0 0 0,-32 12 1,102-35-11120,-13-5 3117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42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18225,'0'0'3844,"-11"71"-1378,11-39-1056,0 1-706,1-1-544,7-1-160,1-4-1025,-6-6-1857,3-12-1731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5:22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13506 0 8936,'0'0'3155,"-8"11"-3277,0-2 176,0 0 1,0 0-1,-1 0 0,0-1 1,-1 0-1,1-1 1,-2 0-1,1-1 1,-15 7-1,-450 159 1278,-17-39-447,122-36-587,-283 91 219,-255 69-340,614-176-131,-1252 311 852,-603 122-625,287 39-1230,1815-538 899,-2249 811-369,1343-366 701,50 86 1107,850-512-1103,2 3 0,-80 75-1,108-88-391,0 1 0,2 1-1,1 1 1,1 0-1,1 2 1,-25 55-1,13-15-4753,20-53-722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42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1 512 9385,'0'0'19357,"12"-13"-18279,10-10-778,-2-2 0,0 0 0,-2-1 0,-1-1-1,15-32 1,-13 16-108,-2 0-1,-2-1 0,-2-1 0,-2 0 1,5-48-1,-27 411-191,12-297-569,1 0 0,1 1 0,9 28 1,23 59-5241,-28-89 4439,3 6-8747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46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16528,'4'47'832,"0"9"-31,6 7 641,3 4-450,2-3-415,3-5-385,-2-5-160,2-11-384,-3-10-1666,-3-7-1121,-9-12-1185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47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64 537 11531,'-10'-18'725,"1"0"-1,1-1 1,0-1-1,2 1 1,0-1 0,1 0-1,1-1 1,1 1-1,-1-31 1,4 39-419,1 1 1,0-1-1,1 1 1,0-1-1,1 1 1,1 0-1,-1 0 1,2 0-1,-1 1 0,1-1 1,1 1-1,0 0 1,1 1-1,-1-1 1,2 1-1,-1 1 0,1-1 1,15-10-1,-9 8-151,2 0 0,-1 1 0,1 0 0,1 2 0,0 0 0,0 1-1,1 0 1,23-4 0,-8 4-393,0 1 1,0 2-1,59 0 0,-86 4 113,1 0-1,-1 1 0,0 0 0,1 0 0,-1 0 1,0 0-1,0 1 0,0 0 0,0 1 1,0-1-1,7 5 0,-10-5 76,0 1-1,0-1 1,0 1 0,0 0 0,-1 0-1,1 0 1,-1 0 0,0 1 0,0-1-1,0 0 1,0 1 0,0 0 0,-1-1-1,1 1 1,-1 0 0,0 0 0,-1 0-1,1 0 1,0 4 0,-1 2 149,0 1 0,-1 0 1,0-1-1,-1 1 0,0-1 0,-1 0 0,0 1 1,0-1-1,-1 0 0,-1-1 0,1 1 0,-1-1 1,-1 0-1,-7 9 0,-13 17 527,-2-2 0,-34 31 0,53-54-570,-5 4 27,-2 4-81,-2-1-1,0-1 1,0 0-1,-26 15 1,47-41-6510,18-14-341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47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17296,'0'0'2563,"-20"72"-641,19-24-801,1 12-513,0 10-287,0 8-65,0 7-32,4 5 64,10-3 225,3-2-257,6-10-160,11-10-32,2-15-64,9-14-512,4-22-1955,3-14-3618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48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16944,'0'0'2333,"3"-9"-844,-2 6-1360,0 0 103,0 0 0,0-1 0,0 1 0,1 0 0,0 0 0,-1 0 0,1 0 0,3-3 0,-4 5-180,0 0 1,0 1-1,0-1 1,0 0 0,0 1-1,0-1 1,0 1-1,0-1 1,0 1 0,0-1-1,1 1 1,-1 0-1,0-1 1,0 1 0,1 0-1,-1 0 1,0 0-1,0 0 1,1 0 0,-1 0-1,0 1 1,0-1-1,0 0 1,1 1 0,-1-1-1,0 1 1,0-1-1,0 1 1,0-1 0,0 1-1,0 0 1,0-1-1,0 1 1,2 2-1,4 3 47,1 1-1,-1 1 0,0-1 0,-1 1 0,1 1 0,-2-1 1,1 1-1,6 15 0,30 82 588,-29-62-377,-1 1 0,-3 0 1,-2 1-1,-2 0 0,-2 0 1,-4 73-1,-4-54-390,-2 0 1,-4 0-1,-2-1 0,-24 67 1,25-101-4357,-1-10-4259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0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6 183 15150,'-5'0'2883,"5"-2"-353,5-10-384,22-3-352,10-3 128,12-1-449,5-3-832,8-1-577,-1 1-32,-3 2-352,-7 4-929,-11 7-833,-14 5-1121,-17 4-1506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0 307 17424,'0'0'5446,"70"-35"-3781,-21-3-448,7-6-704,7-1-449,-1 1-1121,-3 6-2274,-8 3-1890,-11 7-5445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0.8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1 372 15855,'0'0'3716,"4"-8"-2296,36-59 575,42-77-1003,-70 120-954,-1 0-1,-1-1 1,-2 0 0,7-30 0,-14 79 221,1 0 0,2 0 0,0 0 0,1-1-1,11 31 1,-10-42-216,1 0-1,-1-1 0,15 18 1,-19-25-394,1-1 1,0 0-1,1 0 1,-1 1-1,0-2 1,1 1 0,-1 0-1,1-1 1,0 0-1,0 0 1,0 0-1,0 0 1,1-1-1,6 3 1,15-3-5485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1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17681,'0'0'3267,"0"83"-1666,-2-39-800,-3 8-64,-3 4-289,-1-1-192,0-1-95,-3-7 159,2-7 0,-2-9-32,3-11-223,1-10-65,5-10-1314,1-5-2593,-2-21-3717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1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18866,'0'0'4884,"5"13"-3693,9 31-757,-2 1-1,-1 0 1,4 51 0,-11-45-395,-4-32-25,1 1 1,2-1 0,0 0 0,0 0 0,11 28 0,-2-33 27,-2-19-127,-8 2-144,0 0 0,-1 0 0,0 0 0,0 0 0,0 0 0,0 0 0,0 0 0,0 0 0,-1-4 0,1 1-698,0 0-1,-1 1 1,0-1 0,0 0-1,0 0 1,-1 0-1,0 0 1,0 1 0,-1-1-1,1 0 1,-1 1-1,0-1 1,-1 1 0,0 0-1,1 0 1,-1 0-1,-5-6 1,-14-10-5794</inkml:trace>
  <inkml:trace contextRef="#ctx0" brushRef="#br0" timeOffset="1">1 257 5061,'0'0'20467,"71"7"-19442,-43-18-608,-2 0-321,0 0-160,-4 1-1378,-4 0-1344,-4 1-1507,-7-1-2465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5:22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 0 13581,'-8'5'182,"0"0"1,0 0-1,1 1 1,0 0-1,0 1 0,0-1 1,1 1-1,0 0 1,0 1-1,-9 16 1,-3 8 4,-19 52 1,15-33-98,-195 397 395,214-443-473,-17 49 265,19-52-270,1-1 1,-1 0-1,1 1 0,-1-1 1,1 1-1,0-1 1,-1 0-1,1 1 0,0-1 1,0 1-1,0-1 0,0 1 1,1-1-1,-1 0 1,0 1-1,1-1 0,-1 1 1,0-1-1,1 0 0,0 1 1,-1-1-1,1 0 0,0 0 1,0 0-1,-1 1 1,1-1-1,0 0 0,0 0 1,0 0-1,0 0 0,1 0 1,-1-1-1,1 2 0,6 0 20,0 0-1,-1-1 1,1 0-1,0 0 1,0-1-1,0 0 1,-1 0-1,1-1 1,0 0-1,15-4 1,3-2 62,49-22 0,373-207-61,22-11-2741,-81 96-4286,-263 101-864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2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4 100 19058,'0'0'5029,"-2"12"-3513,1 3-1207,0 0 0,1 0 0,1 0 0,0 0 0,1-1 0,1 1 0,8 25 0,17 48-171,-28-88-131,0 0-1,0 0 0,0 0 0,0 0 0,0 0 0,0 0 1,0 0-1,1 0 0,-1 0 0,0 0 0,0 0 0,0 0 0,0 0 1,0 0-1,0 0 0,0 0 0,0 0 0,0 0 0,1 0 1,-1 0-1,0 0 0,0 0 0,0 0 0,0 0 0,0 0 1,0 0-1,0 0 0,0 0 0,0 0 0,0 0 0,1 0 1,-1 0-1,0 0 0,0 0 0,0 0 0,0 1 0,0-1 1,0 0-1,0 0 0,0 0 0,0 0 0,0 0 0,0 0 1,0 0-1,0 0 0,0 0 0,0 0 0,0 0 0,0 1 1,0-1-1,0 0 0,0 0 0,0 0 0,0 0 0,3-14 207,-2-23-55,-5 11-127,-1 0 0,-1 0 0,-2 1 0,-17-42 0,25 65-74,17 32-69,-13-26 111,0 0 0,0 0 0,0-1 0,0 0 0,1 0-1,-1 0 1,1-1 0,0 1 0,-1-1 0,1 0 0,0-1-1,0 1 1,1-1 0,-1 0 0,0 0 0,0 0 0,1-1-1,-1 0 1,7 0 0,-8-1 22,0 0 0,1 0 1,-1-1-1,0 1 0,0-1 0,0 0 0,0 0 1,0-1-1,0 1 0,0-1 0,-1 0 1,1 0-1,-1 0 0,0 0 0,0 0 0,0-1 1,0 1-1,-1-1 0,1 0 0,-1 0 0,0 0 1,2-6-1,14-48 299,-17 54-305,0 0 1,0 0-1,0 1 0,-1-1 0,0 0 0,0 0 1,0 0-1,0 0 0,-1 0 0,1 0 0,-1 0 0,-2-7 1,2 11-17,1-1 1,0 1 0,-1-1 0,1 1-1,0-1 1,-1 1 0,1-1 0,-1 1-1,1-1 1,0 1 0,-1 0 0,1-1-1,-1 1 1,1 0 0,-1-1 0,0 1 0,1 0-1,-1 0 1,1-1 0,-1 1 0,1 0-1,-1 0 1,0 0 0,1 0 0,-1 0-1,1 0 1,-1 0 0,0 0 0,1 0-1,-1 0 1,1 0 0,-1 0 0,0 1-1,1-1 1,-1 0 0,1 0 0,-1 0-1,1 1 1,-1-1 0,1 0 0,-1 1-1,1-1 1,-1 1 0,1-1 0,-1 0 0,1 1-1,0-1 1,-1 1 0,1-1 0,0 1-1,-1-1 1,1 1 0,0 0 0,0 0-1,-18 30-28,11-10 62,0-1 0,2 1 1,0 0-1,1 0 0,1 0 0,2 0 0,0 1 1,2 30-1,-1-50-34,0-1 0,0 0 0,1 0 0,-1 0-1,0 0 1,0 0 0,1 0 0,-1 0 0,0 0 0,1 0 0,-1 0 0,1 0 0,0 0 0,-1 0 0,1 0 0,0-1 0,-1 1-1,1 0 1,0 0 0,0-1 0,0 1 0,0 0 0,0-1 0,0 1 0,0-1 0,0 1 0,2 0 0,-1-1-32,1 0 1,-1 0 0,1 0-1,-1 0 1,1 0 0,-1-1-1,1 1 1,-1-1-1,1 0 1,-1 1 0,4-3-1,4-2-414,0-1 0,-1 0 1,1 0-1,12-12 0,-7 3-1533,0 0 1,-2-1 0,0-1 0,-1 0 0,0 0-1,-1-2 1,8-18 0,-2-3-4219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2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29 5029,'0'0'18524,"-5"9"-17232,-3 11-963,1 0 0,1 0 0,1 1 0,1 0 0,0 0 0,2 0 0,0 39 0,2-59-320,0 1 1,0 0 0,0 0 0,0 0 0,0-1-1,1 1 1,-1 0 0,0 0 0,1-1 0,0 1-1,-1 0 1,1 0 0,0-1 0,0 1 0,0-1-1,0 1 1,0-1 0,0 1 0,2 1 0,-2-3 8,0 1 1,0-1 0,0 1-1,0-1 1,0 0 0,1 1-1,-1-1 1,0 0 0,0 0 0,0 0-1,1 0 1,-1 0 0,0 0-1,0 0 1,0 0 0,1-1-1,-1 1 1,0 0 0,0-1-1,0 1 1,2-1 0,1-2 91,1 1 1,-1-1-1,1 0 1,-1 0-1,0 0 0,0-1 1,0 0-1,-1 1 1,1-1-1,-1 0 1,5-9-1,1-7-45,-1 0 1,-1-1-1,-1 0 0,0-1 0,-2 1 1,-1-1-1,0 0 0,-1-37 0,-16 196 64,14-126-31,0-1 1,1 0-1,0 0 1,1 0 0,0 0-1,4 13 1,-5-21-182,-1 0-1,1 0 1,0 0 0,0-1-1,0 1 1,0 0 0,0-1-1,1 1 1,-1-1 0,0 0-1,1 1 1,-1-1 0,1 0-1,-1 0 1,1 0 0,-1 0-1,1 0 1,0 0-1,0 0 1,0-1 0,-1 1-1,1 0 1,0-1 0,0 0-1,0 1 1,0-1 0,0 0-1,0 0 1,0 0 0,0 0-1,0-1 1,0 1 0,-1 0-1,1-1 1,0 1 0,0-1-1,0 0 1,0 0 0,-1 1-1,1-1 1,0 0-1,1-2 1,22-18-5480,1-13-4606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3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20 138 15278,'0'0'6737,"-4"13"-5557,4-12-1168,-4 15 202,0 1 1,1 1 0,-1 28-1,4-41-178,0 1 0,1 0 0,-1 0-1,1 0 1,1 0 0,-1-1 0,5 11-1,-5-13-31,0-1-1,0 0 0,1 1 0,-1-1 0,1 0 1,0 0-1,-1 0 0,1 0 0,0 0 1,0 0-1,1-1 0,-1 1 0,0-1 0,0 1 1,1-1-1,-1 0 0,1 0 0,3 1 0,-4-1 28,0-1 0,0 1 0,1-1-1,-1 0 1,0 0 0,0 0-1,0 0 1,1 0 0,-1 0 0,0-1-1,0 1 1,0-1 0,1 1-1,-1-1 1,0 0 0,0 0 0,0 0-1,3-2 1,-1-1 85,0 1 0,0-1 0,0 1 1,-1-1-1,0 0 0,1 0 0,4-9 0,1-5 175,-1 0-1,-1 0 1,7-23-1,-14 41-290,14-83 527,-11 59-291,-2 21-148,-1 8-32,0 20 74,3 66 102,-3-85-204,1 0-1,0 0 1,1-1-1,-1 1 1,1-1-1,0 1 1,0-1-1,0 0 1,1 0 0,0 0-1,0 0 1,0 0-1,5 4 1,-7-8 3,0 0 1,0 0-1,0 0 1,0 0-1,1 0 0,-1 0 1,0 0-1,1-1 1,-1 1-1,1 0 1,-1-1-1,0 1 1,1-1-1,0 0 0,-1 1 1,1-1-1,-1 0 1,1 0-1,-1 0 1,1 0-1,-1 0 0,1 0 1,0 0-1,-1-1 1,3 0-1,-1 0 59,0-1-1,0 0 0,0 0 1,0 0-1,0 0 0,0 0 1,-1-1-1,1 1 1,-1-1-1,4-5 0,4-7 195,-1 0-1,-1 0 0,9-23 0,-17 37-285,17-46 150,9-20 51,-21 64-284,0 12 26,0 19 23,-4-24 45,2 17 22,-1-10-23,-1 0-1,1 0 1,1 0 0,0-1 0,1 1-1,5 12 1,-9-23-4,1 1 0,-1 0 0,0-1 0,1 1 0,-1 0 0,1-1-1,-1 1 1,0 0 0,1-1 0,-1 1 0,1-1 0,0 1 0,-1-1 0,1 1-1,-1-1 1,1 0 0,0 1 0,-1-1 0,1 0 0,0 1 0,-1-1 0,1 0 0,0 0-1,0 1 1,-1-1 0,1 0 0,0 0 0,0 0 0,-1 0 0,1 0 0,0 0-1,0 0 1,-1-1 0,1 1 0,0 0 0,0 0 0,-1 0 0,1-1 0,0 1 0,-1 0-1,1-1 1,0 1 0,-1-1 0,1 1 0,-1-1 0,1 1 0,-1-1 0,1 1-1,-1-1 1,1 1 0,-1-1 0,1 0 0,-1 1 0,0-1 0,1-1 0,22-43 506,-20 39-464,21-57 25,-17 42-75,1 0 0,17-32 0,-25 53 3,0-1 0,0 1 0,0-1 0,0 1 0,1-1 0,-1 1 0,0-1 1,1 1-1,-1-1 0,0 1 0,1 0 0,-1-1 0,0 1 0,1-1 0,-1 1 0,1 0 0,-1 0 0,1-1 0,-1 1 0,1 0 1,-1 0-1,1-1 0,-1 1 0,1 0 0,-1 0 0,1 0 0,-1 0 0,1 0 0,-1 0 0,2 0 0,8 14-104,3 36-450,-11-38 187,17 29-3180,-3-27-950,-15-14 4074,0 0-1,0 0 1,0 0 0,0 0 0,0 0 0,0 0-1,0 0 1,0 0 0,0 0 0,0 0-1,0 0 1,0-1 0,0 1 0,0 0 0,0-1-1,0 1 1,0-1 0,0 1 0,0-1 0,1 0-1,13-17-7956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3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82 238 11883,'-5'9'5461,"-44"92"-184,44-87-4856,0-1-1,1 1 1,0 1 0,1-1-1,1 0 1,-2 21 0,4-34-416,0-1 1,0 1 0,0 0-1,0-1 1,0 1 0,-1-1 0,1 1-1,0 0 1,0-1 0,0 1 0,1-1-1,-1 1 1,0-1 0,0 1 0,0 0-1,0-1 1,0 1 0,1-1 0,-1 1-1,0-1 1,0 1 0,1-1 0,-1 1-1,1-1 1,-1 1 0,0-1 0,1 0-1,-1 1 1,1-1 0,-1 1 0,1-1-1,-1 0 1,1 0 0,-1 1 0,1-1-1,-1 0 1,1 0 0,-1 0 0,1 1-1,-1-1 1,1 0 0,0 0 0,-1 0-1,1 0 1,-1 0 0,1 0-1,0 0 1,-1 0 0,1 0 0,-1-1-1,1 1 1,-1 0 0,1 0 0,-1 0-1,1-1 1,0 1 0,-1 0 0,1-1-1,3-1 26,-1 0-1,0 0 1,1-1-1,-1 1 0,0-1 1,0 0-1,3-5 0,8-12 226,-1-2 0,-2 1 0,0-2 0,-1 1 0,-1-1-1,9-39 1,20-147 815,-34 184-1059,-4 29-36,-4 44 223,1-14-49,-5 37 122,2 74 0,6-143-264,0 0-1,0 0 1,0 0 0,0 1 0,0-1 0,0 0 0,1 0 0,-1 0 0,1 0 0,-1 1 0,1-1 0,0 0-1,0 0 1,0 0 0,0 0 0,0-1 0,1 1 0,-1 0 0,0 0 0,1-1 0,-1 1 0,1-1 0,0 1 0,0-1-1,-1 0 1,1 0 0,0 0 0,2 1 0,-1-1 17,-1-1 0,0 0 0,1 0 0,-1-1 0,0 1 0,0-1 0,1 1-1,-1-1 1,0 1 0,0-1 0,0 0 0,0 0 0,0 0 0,0 0 0,0-1 0,0 1 0,0-1 0,0 1-1,-1-1 1,1 1 0,-1-1 0,1 0 0,-1 0 0,0 0 0,1 1 0,0-5 0,9-10-78,-2-1 1,0 0 0,0 0 0,-2-1-1,0 0 1,-2-1 0,0 1-1,0-1 1,1-27 0,-13 51-41,-2 8 63,3 0 115,1 0 1,1 0-1,0 0 1,1 1-1,0-1 0,1 1 1,0 0-1,1 20 1,1-33-81,0 0 0,0 0 0,0 0 1,0 0-1,1-1 0,-1 1 0,0 0 0,0 0 1,1 0-1,-1 0 0,0-1 0,1 1 1,-1 0-1,1 0 0,-1-1 0,1 1 1,-1 0-1,1-1 0,0 1 0,-1 0 0,1-1 1,0 1-1,-1-1 0,1 1 0,0-1 1,0 1-1,1-1 0,28 2 90,-20-4-84,0 0 1,-1-1-1,1 0 1,10-6 0,44-16 28,-45 19 0,-1-1 0,28-16 0,-45 23-24,0-1 0,0 0 0,0 0 0,0 0 0,0 0 1,0 0-1,-1 0 0,1 0 0,0 0 0,-1 0 0,1-1 0,-1 1 1,1 0-1,-1 0 0,0 0 0,1-1 0,-1 1 0,0 0 0,0 0 1,0-1-1,0 1 0,0 0 0,0-1 0,0 1 0,0 0 0,-1 0 1,1-1-1,0 1 0,-1 0 0,1 0 0,-1 0 0,0 0 0,1-1 1,-1 1-1,0 0 0,1 0 0,-1 0 0,0 0 0,-1-1 0,-40-44 700,36 41-684,-9-8-32,11 11 0,0-2 0,0 1 0,0 0 0,0-1 0,0 0 0,1 0 0,0 0 0,0 0 0,0-1 0,0 1 0,-4-9 0,9 12-2,-1-1 0,0 1 0,0 0 0,0 0 0,0 0 0,1 0 0,-1 0 0,1 0 0,-1 0 0,1 1 0,-1-1 0,1 0 0,-1 1 0,1-1 0,-1 1 0,1 0 0,0-1 0,-1 1 0,1 0 0,0 0 0,2 0 0,4-1-274,50-17-4527,-2-8-6164,-13 0-4237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5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11 314 14286,'-7'-19'9397,"4"20"-4629,6 13-4066,12 40-331,-2 2 0,11 99 0,-8-41 224,-11-101-157,0-27 201,0-29 190,-4 18-829,-2 1 0,-7-46 0,6 61 0,0-1 0,-1 1 0,0-1 0,-1 1 0,0 0 0,0 0 0,-1 0 0,0 1 0,-12-15 0,17 22 0,-1 0 0,1 0 0,-1 0 0,1 1 0,-1-1 0,0 0 0,1 1 0,-1-1 0,0 1 0,1-1 0,-1 0 0,0 1 0,1 0 0,-1-1 0,0 1 0,0-1 0,0 1 0,0 0 0,1 0 0,-1-1 0,0 1 0,0 0 0,-1 0 0,-3 16 0,13 30 0,-6-41-4,0-1 0,1 1 0,-1-1 0,1 1 0,0-1 0,0 0 0,0 0 0,1 0 0,-1 0 0,1-1 0,0 0 0,0 1 0,0-1 0,1-1 0,-1 1 0,1-1 0,0 0 0,-1 0 0,1 0 0,0 0 0,0-1 0,0 0 0,0 0 0,0 0 0,0-1 0,1 1 0,-1-1 0,0-1 0,0 1 0,0-1 0,0 0 0,0 0 0,0 0 0,0-1 0,0 1 0,0-1 0,-1 0 0,1-1 0,0 1 0,-1-1 0,0 0 0,0 0 0,0-1 0,0 1 0,0-1 0,-1 1 0,4-6 0,3-5 15,0-1 1,-1-1 0,0 1-1,-1-1 1,-1-1 0,-1 0-1,0 0 1,-1 0 0,-1 0-1,4-32 1,-6 26-4,0-1 0,-2 0 0,0 0 0,-2 0 0,0 0 0,-2 0 0,-10-35 0,-7 13-8,20 45 0,1-1 0,-1 1 0,0 0 0,0 0 0,0 0 0,0 0 0,0 0 0,0 0 0,0 0 0,0 0 0,-1 0 0,1 0 0,0 0 0,-2 0 0,2 1 0,0 0 0,1 0 0,-1 0 0,0 0 0,1 1 0,-1-1 0,0 0 0,0 0 0,1 0 0,-1 1 0,0-1 0,1 0 0,-1 1 0,0-1 0,1 1 0,-1-1 0,1 1 0,-1-1 0,1 1 0,-1-1 0,1 1 0,-1-1 0,1 1 0,-1 0 0,1-1 0,0 1 0,-1 0 0,1-1 0,0 1 0,-1 1 0,-10 30 0,1 2 0,2-1 0,1 1 0,-5 64 0,11-95 0,-2 24 0,0 0 0,2 1 0,1-1 0,5 47 0,-5-71 0,1-1 0,-1 0 0,1 0 0,-1 1 0,1-1 0,0 0 0,0 0 0,0 0 0,0 0 0,0 0 0,0 0 0,1 0 0,-1 0 0,1 0 0,-1-1 0,1 1 0,0-1 0,-1 1 0,1-1 0,0 1 0,0-1 0,0 0 0,0 0 0,0 0 0,1 0 0,-1 0 0,0-1 0,0 1 0,1-1 0,-1 1 0,0-1 0,0 0 0,1 0 0,-1 0 0,0 0 0,1 0 0,3-1 0,0-1 0,1 0 0,-1 0 0,0 0 0,1-1 0,-1 1 0,0-2 0,0 1 0,-1-1 0,1 1 0,-1-2 0,9-8 0,3-7 0,-2-1 0,0 0 0,-2-2 0,0 1 0,17-44 0,-31 66 0,1 0 0,0-1 0,0 1 0,0 0 0,0 0 0,0 0 0,0-1 0,0 1 0,0 0 0,0 0 0,0 0 0,0-1 0,0 1 0,0 0 0,0 0 0,0 0 0,1-1 0,-1 1 0,0 0 0,0 0 0,0 0 0,0-1 0,0 1 0,0 0 0,0 0 0,1 0 0,-1 0 0,0 0 0,0-1 0,0 1 0,0 0 0,1 0 0,-1 0 0,0 0 0,0 0 0,0 0 0,0 0 0,1 0 0,-1 0 0,0 0 0,0 0 0,0-1 0,1 1 0,-1 0 0,0 0 0,0 0 0,0 1 0,1-1 0,-1 0 0,0 0 0,0 0 0,0 0 0,1 0 0,-1 0 0,0 0 0,0 0 0,1 0 0,2 18 0,-2 34 0,-1-46 0,-6 207 0,24-247-1201,10-57-11442,-22 73 8529,6-24-9638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1 142 10282,'0'0'18075,"10"7"-16441,34 21-636,-42-27-954,0 0 0,0 0 0,0 0-1,0-1 1,0 1 0,0-1 0,0 0 0,1 0-1,-1 1 1,0-1 0,0 0 0,0-1-1,0 1 1,0 0 0,1-1 0,-1 1-1,0-1 1,0 0 0,0 1 0,0-1 0,-1 0-1,1 0 1,0 0 0,2-3 0,34-33 313,-33 31-261,0 1-81,-1-1-1,1 1 0,-1-1 1,0 0-1,-1 0 1,1 0-1,-1-1 0,0 1 1,-1-1-1,0 0 0,0 0 1,0 0-1,-1 0 0,0 0 1,0-10-1,-1 16-14,0 1 0,-1-1 0,1 0 0,0 0 0,-1 0 0,1 0 0,-1 1 0,1-1 0,-1 0 0,1 1 0,-1-1 0,1 0 0,-1 1 0,0-1 0,1 1 0,-1-1 0,0 1 0,0-1 0,1 1 0,-1-1 0,0 1 0,0 0 0,0-1 0,0 1 0,1 0 0,-1 0 0,0 0 0,0 0 0,0 0 0,0 0 0,0 0 0,0 0 0,1 0 0,-1 0 0,-1 0 0,-2 1 0,1-1 0,-1 0 0,1 1 0,0 0 0,-1 0 0,1 0 0,0 0 0,-6 3 0,-1 5 0,1-1 0,0 2 0,0-1 0,1 1 0,0 0 0,1 1 0,0 0 0,1 0 0,0 0 0,0 1 0,1 0 0,1 0 0,0 0 0,1 1 0,0-1 0,1 1 0,0 0 0,1-1 0,1 18 0,1-27 0,-1 0 0,1 0 0,0-1 0,0 1 0,0-1 0,0 1 0,1-1 0,-1 1 0,1-1 0,-1 0 0,1 0 0,0 0 0,0 0 0,0 0 0,0 0 0,0 0 0,0-1 0,1 1 0,-1-1 0,0 1 0,1-1 0,-1 0 0,1 0 0,0 0 0,-1 0 0,1-1 0,0 1 0,-1-1 0,1 1 0,5-1 0,7 1 0,0-1 0,0 0 0,-1 0 0,23-5 0,-19 1-248,0 0-1,-1-1 1,0-1 0,19-9-1,29-22-3778,-9-3-5918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8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76 353 16239,'0'0'3801,"-4"-10"-1820,-15-29-700,19 38-1259,0 0 0,0 1 0,-1-1 0,1 0 0,0 1 0,0-1 0,-1 0 1,1 1-1,0-1 0,-1 0 0,1 1 0,0-1 0,-1 1 0,1-1 0,-1 1 0,1-1 0,-1 1 0,1-1 0,-1 1 0,1 0 0,-1-1 0,0 1 0,1 0 0,-1-1 1,1 1-1,-1 0 0,0 0 0,1 0 0,-1-1 0,0 1 0,1 0 0,-1 0 0,0 0 0,1 0 0,-1 0 0,0 0 0,0 0 0,1 1 0,-1-1 0,0 0 1,1 0-1,-1 0 0,1 1 0,-1-1 0,0 0 0,1 1 0,-1-1 0,1 0 0,-1 1 0,1-1 0,-2 2 0,-11 25-21,9-12 10,1 1 0,1-1 0,0 0 0,1 1 1,1-1-1,1 1 0,0-1 0,0 1 0,2-1 0,4 17 1,-7-31-9,1 1 1,-1-1-1,1 1 1,-1-1 0,1 1-1,0-1 1,-1 0-1,1 1 1,0-1-1,0 0 1,0 0 0,0 1-1,0-1 1,0 0-1,0 0 1,1 0 0,-1 0-1,0-1 1,0 1-1,1 0 1,-1 0-1,1-1 1,-1 1 0,1-1-1,-1 1 1,2-1-1,-1 0 4,0-1-1,0 1 0,0-1 0,0 0 1,0 1-1,0-1 0,0 0 0,0 0 1,0-1-1,-1 1 0,1 0 0,0-1 1,-1 1-1,1-1 0,-1 1 1,2-3-1,6-8 36,-1 0 1,-1 0 0,0-1-1,7-17 1,0-7 305,-2 0 0,-1-1 1,-2 0-1,-2-1 0,-2 1 0,-1-1 0,-1-1 0,-5-44 1,2 80-230,-1-1 1,0 1 0,0-1 0,0 1-1,-1 0 1,1-1 0,-5-5 0,6 10-110,0-1 0,0 1 0,0 0 0,0-1 0,0 1 0,0 0 0,0 0 0,-1-1 0,1 1 0,0 0 0,0 0 0,0-1 0,-1 1 0,1 0 0,0 0 0,0 0 0,-1 0 0,1-1 0,0 1 0,0 0 0,-1 0 0,1 0 0,0 0 0,-1 0 0,1 0 0,0 0 0,0 0 0,-1-1 0,1 1 0,0 0 0,-1 0 0,1 0 0,0 1 0,-1-1 0,1 0 0,-6 21 129,2 14-139,2 0 0,2 1 0,1-1 0,1 0 0,3 0 0,0 0 0,3 0 0,0-1 0,20 48 0,-27-79-166,1 0 1,0 1-1,0-1 1,0 0-1,0 0 1,1 0-1,-1 0 1,1-1-1,0 1 1,-1-1-1,6 4 1,-7-6-9,0 1 0,0-1 1,0 1-1,0-1 0,0 0 0,0 0 1,0 1-1,0-1 0,0 0 0,1 0 1,-1 0-1,0 0 0,0 0 0,0 0 1,0 0-1,0-1 0,1 1 0,-1 0 1,0-1-1,0 1 0,0-1 0,0 1 0,0-1 1,0 1-1,0-1 0,0 0 0,0 1 1,-1-1-1,1 0 0,0 0 0,0 0 1,-1 1-1,1-1 0,0 0 0,-1 0 1,1 0-1,-1 0 0,1 0 0,0-2 1,11-29-6442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8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17008,'1'11'2210,"-1"-9"-2214,1 7 742,0 0-1,1 0 1,0 0 0,0 0 0,6 14 0,-7-21-600,0 0 1,0 0-1,0 0 1,0 0-1,1 0 0,-1 0 1,1 0-1,-1-1 1,1 1-1,-1 0 0,1-1 1,0 1-1,0-1 1,0 0-1,0 0 0,0 0 1,0 0-1,0 0 1,0 0-1,0 0 1,1-1-1,-1 1 0,0-1 1,0 1-1,1-1 1,-1 0-1,0 0 0,1 0 1,-1 0-1,0 0 1,1-1-1,-1 1 0,3-2 1,-1 1-112,0-1 0,1 0 1,-1-1-1,0 1 0,0-1 0,0 0 1,-1 0-1,1 0 0,-1 0 1,1 0-1,-1-1 0,0 0 0,0 0 1,-1 0-1,1 0 0,-1 0 1,0 0-1,0-1 0,0 1 0,0 0 1,0-6-1,1-1 84,0 0 0,-1-1 0,0 1 1,-1 0-1,0-1 0,-1 1 0,-1-21 0,1 31-97,0 0 0,0 0 0,0 0-1,0-1 1,0 1 0,0 0 0,-1 0-1,1 0 1,0 0 0,-1 0 0,1 0 0,0 0-1,-1 0 1,1 0 0,-1 0 0,1 0 0,-1 1-1,0-1 1,1 0 0,-1 0 0,0 0-1,0 1 1,0-1 0,1 0 0,-1 1 0,0-1-1,0 1 1,0-1 0,0 1 0,0-1 0,0 1-1,0 0 1,0-1 0,0 1 0,0 0-1,0 0 1,0 0 0,-1 0 0,1 0 0,0 0-1,0 0 1,0 0 0,0 0 0,0 0-1,0 1 1,0-1 0,0 0 0,0 1 0,0-1-1,0 1 1,-1 0 0,-2 1 26,0 0 1,1 1-1,-1 0 0,1-1 1,-1 1-1,1 1 0,0-1 1,0 0-1,0 1 1,1-1-1,-4 6 0,-2 11-41,0 1 0,1 0 0,1 0 0,1 0 1,2 1-1,0 0 0,0 0 0,2 0 0,1-1 0,4 30 0,-5-50-11,1 0 1,1 0 0,-1 0 0,0 0-1,0 0 1,0 1 0,0-1 0,1 0-1,-1 0 1,1 0 0,-1 0 0,1 0-1,-1 0 1,1 0 0,-1 0 0,1 0-1,0-1 1,0 1 0,-1 0 0,1 0-1,0 0 1,0-1 0,0 1 0,0-1-1,0 1 1,0 0 0,0-1 0,0 0-1,0 1 1,0-1 0,0 0 0,0 1-1,0-1 1,0 0 0,0 0 0,0 0-1,1 0 1,-1 0 0,0 0 0,0 0-1,0 0 1,0 0 0,2-1 0,1 0-117,0-1 1,-1 0 0,1 1-1,0-1 1,0 0 0,-1-1 0,1 1-1,-1-1 1,0 1 0,5-6 0,5-7-1706,-1-1 1,-1-1-1,11-21 1,5-13-5172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8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14606,'0'0'5877,"-6"12"-3576,-3 5-1571,0 1 0,1 0 0,1 1 0,0 0 0,2 0 0,0 0 0,-4 33 0,10-51-725,-1-1-1,1 1 0,-1-1 0,1 0 1,-1 1-1,1-1 0,-1 1 0,1-1 0,-1 0 1,1 0-1,-1 1 0,1-1 0,0 0 1,-1 0-1,1 0 0,-1 0 0,1 0 1,0 0-1,-1 1 0,1-1 0,0-1 0,-1 1 1,1 0-1,-1 0 0,1 0 0,0 0 1,-1 0-1,1-1 0,-1 1 0,1 0 0,-1 0 1,1-1-1,0 0 0,29-10 77,-26 10-76,8-3-15,0 1 1,-1 0-1,1 0 1,0 2-1,0-1 0,0 2 1,0-1-1,0 2 0,21 2 1,-31-2 11,0 0 1,-1-1 0,1 1-1,0 0 1,0 0 0,-1 0-1,1 1 1,-1-1-1,1 0 1,-1 1 0,0-1-1,1 1 1,-1-1-1,0 1 1,0-1 0,0 1-1,0 0 1,0 0-1,-1-1 1,1 1 0,0 0-1,-1 0 1,1 0 0,-1 0-1,0 0 1,0 0-1,0 0 1,0 0 0,0 0-1,0 0 1,0 0-1,0 0 1,-2 3 0,1 3 142,-1 0 1,1-1 0,-2 1-1,1 0 1,-1-1 0,-1 1 0,-3 6-1,4-8-63,0 0 0,-1-1 0,1 0-1,-1 1 1,0-1 0,-1-1-1,1 1 1,-1-1 0,0 1 0,0-1-1,0-1 1,-12 7 0,17-10-122,0 0 0,-1 1 0,1-1 0,0 0 0,-1 0 0,1 0 0,0 0 0,-1 0 0,1 0 0,0 0 0,-1 0 0,1 0 1,-1 0-1,1-1 0,0 1 0,-1 0 0,1 0 0,0 0 0,-1 0 0,1 0 0,0-1 0,-1 1 0,1 0 0,0 0 0,0-1 0,-1 1 0,1 0 0,0 0 1,0-1-1,-1 1 0,1 0 0,0-1 0,0 1 0,0 0 0,0-1 0,0 1 0,-1 0 0,1-1 0,0 1 0,0 0 0,0-1 0,0 1 0,0-20-2779,0 14 1879,1-28-4740,5-7-2259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59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18001,'0'0'2691,"0"62"191,0-23-383,5-3-674,0-5-639,3-7-610,2-7-416,1-8-128,-2-8-448,-3-1-1090,-1-5-1440,-5-8-2980,0-4-4964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5:23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9513,'0'0'1788,"10"-2"-1606,17 0-147,-1 2 0,0 0-1,0 2 1,45 8 0,34 2 52,670-15 132,-400-7 769,-251 7-446,214 3 576,-335 0-1102,17 1 60,0 1 0,27 5 0,-44-6-75,1-1-1,-1 1 0,0 0 1,1 0-1,-1 0 0,0 1 1,0-1-1,0 1 0,0-1 0,0 1 1,0 0-1,0 0 0,-1 0 1,1 1-1,-1-1 0,1 1 1,-1-1-1,0 1 0,0 0 0,0 0 1,2 5-1,-4-6 6,1 1-1,-1 0 1,0-1 0,0 1 0,0 0-1,0-1 1,0 1 0,-1-1-1,1 1 1,-1 0 0,0-1-1,0 1 1,0-1 0,0 1 0,0-1-1,0 0 1,-1 0 0,1 1-1,-1-1 1,-2 2 0,-41 38 563,-28 9-46,-3-4 0,-145 68 1,29-18 591,109-45-1364,-116 92 0,114-79-2840,7-9-2880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0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19 9385,'0'0'18658,"-3"10"-18151,1 0-312,1 1 1,0 0-1,1 0 1,0-1-1,0 1 1,1 0-1,4 21 1,3 8 198,7 33 411,-13-69-740,-1 1 0,1-1-1,-1 1 1,1-1-1,1 0 1,-1 0 0,1 0-1,-1 0 1,1 0-1,0-1 1,0 1-1,4 2 1,-7-6-63,1 1-1,-1-1 0,0 0 1,0 0-1,0 0 1,0 0-1,0 0 1,1 0-1,-1 0 1,0 0-1,0 0 1,0 0-1,0 0 1,1 0-1,-1 0 1,0 0-1,0 0 1,0 0-1,0 0 1,0 0-1,1 0 1,-1 0-1,0 0 0,0 0 1,0 0-1,0 0 1,1 0-1,-1-1 1,0 1-1,0 0 1,0 0-1,0 0 1,0 0-1,0 0 1,0 0-1,1 0 1,-1-1-1,0 1 1,0 0-1,0 0 1,0 0-1,0 0 0,0 0 1,0-1-1,0 1 1,0 0-1,0 0 1,0 0-1,0-1 1,3-15 134,-2-31 168,0 24-204,2 3-100,1 1 0,1-1 0,1 2 0,1-1 0,1 0 0,0 1 0,1 1 0,1 0 0,13-17 0,-23 33 0,1 0 0,-1 0 0,1 0 0,0 0 0,-1 1 0,1-1 0,0 0 0,-1 0 0,1 1 0,0-1 0,0 0 0,0 1 0,0-1 0,0 1 0,0-1 0,0 1 0,0 0 0,0-1 0,0 1 0,0 0 0,0-1 0,0 1 0,0 0 0,0 0 0,0 0 0,0 0 0,0 0 0,0 0 0,0 1 0,0-1 0,2 1 0,-1 0 0,1 1 0,-2 0 0,1-1 0,0 1 0,0 0 0,0 0 0,-1 0 0,1 1 0,-1-1 0,0 0 0,0 1 0,2 3 0,2 6 0,-1 1 0,-1-1 0,1 1 0,0 17 0,-5 33 0,0-50 0,0 0 0,1-1 0,0 1 0,1 0 0,4 22 0,-5-35 0,0-1 0,0 1 0,1 0 0,-1 0 0,0 0 0,0-1 0,0 1 0,0 0 0,1 0 0,-1-1 0,0 1 0,0 0 0,0 0 0,1 0 0,-1 0 0,0 0 0,0-1 0,0 1 0,1 0 0,-1 0 0,0 0 0,0 0 0,1 0 0,-1 0 0,0 0 0,0 0 0,1 0 0,-1 0 0,0 0 0,1 0 0,-1 0 0,0 0 0,0 0 0,1 0 0,-1 0 0,0 0 0,0 0 0,1 0 0,-1 0 0,0 1 0,0-1 0,1 0 0,-1 0 0,0 0 0,0 0 0,0 1 0,0-1 0,1 0 0,-1 0 0,0 0 0,0 1 0,0-1 0,0 0 0,1 0 0,-1 1 0,0-1 0,0 0 0,0 1 0,7-24 0,-1-16-2741,-1-21-5835,-2 36 1187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0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75 13196,'0'0'2819,"1"-8"69,0-5-1729,2-18 926,-2 8 2748,-17 49-1582,7-14-2861,-2 7 35,0 1 0,1 0 0,1 0 0,-10 37 0,19-57-425,0 1 1,0-1-1,0 0 1,0 1-1,0-1 1,0 1-1,0-1 0,0 0 1,0 0-1,0 1 1,0-1-1,0 0 1,1 1-1,-1-1 1,0 0-1,0 1 1,0-1-1,0 0 1,1 0-1,-1 1 1,0-1-1,0 0 1,1 0-1,-1 1 1,0-1-1,0 0 1,1 0-1,-1 0 0,0 0 1,1 1-1,-1-1 1,0 0-1,1 0 1,-1 0-1,0 0 1,1 0-1,-1 0 1,0 0-1,1 0 1,-1 0-1,0 0 1,1 0-1,-1 0 1,0 0-1,1 0 1,-1 0-1,0 0 1,1 0-1,-1-1 0,0 1 1,0 0-1,1 0 1,-1 0-1,0 0 1,1-1-1,15-5-5,-16 6 5,10-6-54,-1 1 0,1 0 1,0 1-1,0 0 0,1 1 0,19-4 1,-27 7 42,0 0 0,-1 0 1,1 0-1,0 1 1,-1-1-1,1 1 0,0 0 1,-1 0-1,1-1 1,-1 2-1,0-1 0,1 0 1,-1 0-1,0 1 1,0-1-1,1 1 0,-1 0 1,0 0-1,-1 0 1,1 0-1,0 0 0,0 0 1,-1 0-1,0 0 1,1 1-1,-1-1 1,0 1-1,0-1 0,0 1 1,0-1-1,-1 1 1,1-1-1,0 5 0,0 0 49,1 1 0,-1 0-1,0-1 1,-1 1-1,0 0 1,0 0 0,-1 0-1,0-1 1,-3 14 0,3-17-23,0 0 1,0-1 0,0 1-1,0-1 1,-1 0 0,0 1-1,0-1 1,0 0 0,0 0-1,0 0 1,0 0 0,-1 0-1,0-1 1,1 1 0,-1-1-1,0 1 1,0-1 0,0 0-1,0 0 1,-1-1 0,1 1-1,-6 1 1,8-3-55,1 1 0,-1-1 0,1 0 1,-1 0-1,1 0 0,-1 0 0,1 0 0,-1 0 0,1 0 1,-1-1-1,0 1 0,1 0 0,-1 0 0,1 0 0,-1 0 0,1-1 1,-1 1-1,1 0 0,0 0 0,-1-1 0,1 1 0,-1 0 1,1-1-1,-1 1 0,1-1 0,0 1 0,-1-1 0,1 1 0,0 0 1,0-1-1,-1 1 0,1-1 0,0 1 0,-1-2 0,-3-27-3376,9-30-5604,4 23-729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0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19442,'0'0'11019,"9"70"-9994,-3-38-545,1 2-320,1-2-128,2-4-32,0-6 0,-1-8-672,1-6-641,-2-8-225,-1 0-224,0-9-1184,-3-13-2147,-1-9-2530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1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13581,'0'0'13223,"5"13"-11947,42 161 1100,9 28-1448,-61-266 60,1 46-982,0 1 0,-2 0 0,0 0 0,0 1 0,-2 0 1,-11-20-1,16 36-135,4 7 70,4 11 28,-1-13-8,0-1 1,1 1 0,-1-1-1,1 1 1,0-1 0,0-1-1,0 1 1,0-1-1,1 0 1,0 0 0,-1 0-1,1-1 1,0 0-1,0 0 1,9 1 0,-12-2 33,1 0-1,-1-1 1,1 0 0,-1 1 0,1-1 0,-1-1 0,1 1-1,-1 0 1,1-1 0,-1 0 0,0 0 0,1 0 0,-1 0 0,0 0-1,0-1 1,0 0 0,0 1 0,0-1 0,0 0 0,0 0-1,0-1 1,-1 1 0,1-1 0,-1 1 0,0-1 0,0 0 0,0 0-1,0 1 1,2-5 0,14-49 195,-10 30-79,-6 21-95,-1 7-45,-2 32 41,3 47 201,-2-80-208,0 0 0,0 0 1,0-1-1,0 1 1,0 0-1,0 0 1,0-1-1,0 1 1,1 0-1,-1-1 0,0 1 1,0 0-1,1 0 1,-1-1-1,0 1 1,1-1-1,-1 1 1,1 0-1,-1-1 0,1 1 1,-1-1-1,1 1 1,-1-1-1,1 1 1,-1-1-1,1 1 1,0-1-1,-1 0 0,1 1 1,0-1-1,0 0 1,-1 0-1,1 1 1,0-1-1,-1 0 1,1 0-1,0 0 0,0 0 1,-1 0-1,1 0 1,0 0-1,0 0 1,-1 0-1,1 0 1,0-1-1,0 1 0,-1 0 1,1 0-1,0-1 1,-1 1-1,1 0 1,0-1-1,-1 1 1,1-1-1,-1 1 0,1-1 1,0 0-1,40-38 50,-29 27-68,-11 11-10,1 0 0,-1 0-1,0 0 1,0 0 0,0 0-1,1 0 1,-1 1-1,0-1 1,1 0 0,-1 1-1,0-1 1,1 1 0,-1 0-1,1-1 1,-1 1 0,1 0-1,-1 0 1,1 0 0,-1 0-1,1 0 1,-1 0 0,0 0-1,1 1 1,1 0 0,0 0-6,-1 0 1,-1 1 0,1-1 0,0 1 0,0-1 0,0 1 0,-1 0-1,1 0 1,-1 0 0,0 0 0,1 0 0,-1 0 0,2 4-1,2 8-21,0 0-1,-1 1 0,4 25 0,-7-34 74,5 44 449,-1 103 1,-5-130 109,0-22-580,1-1 0,-1 0 1,0 0-1,0 1 0,0-1 0,0 0 1,0 0-1,0 1 0,0-1 1,0 0-1,0 1 0,0-1 1,0 0-1,0 1 0,0-1 1,0 0-1,0 0 0,0 1 0,0-1 1,-1 0-1,1 1 0,0-1 1,0 0-1,0 0 0,0 1 1,0-1-1,-1 0 0,1 0 1,0 0-1,0 1 0,-1-1 0,1 0 1,0 0-1,0 0 0,-1 0 1,1 1-1,0-1 0,0 0 1,-1 0-1,1 0 0,-1 0 1,-10-10 26,-11-25-52,20 32 21,-117-167-7645,24 39-2419,80 108-3290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1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19346,'0'0'5670,"49"-37"-8905,-31 24-6727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2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12844,'0'0'10778,"4"14"-9224,15 68-224,49 184 2144,-49-222-2736,-4-30-34,-14-14-673,0 0 0,-1 0 0,1 0 0,0 0-1,0 0 1,-1 0 0,1 0 0,-1-1 0,1 1-1,0 0 1,-1-1 0,1 1 0,0 0 0,-1-1-1,1 1 1,-1-1 0,1 1 0,-1-1 0,1 1-1,-1-1 1,0 1 0,1-1 0,-1 1 0,1-1-1,-1 0 1,0 1 0,0-1 0,1 0 0,-1 1 0,0-2-1,5-12-4,-1 0 0,-1 0 0,0-1 0,-1 1 0,-1-1 0,0 0 0,-1 1 0,0-1 0,-2 0 0,1 1 0,-2-1 0,0 1 0,0-1 0,-10-22 0,5 26-26,4 14 0,5 21 0,1-20 0,-1-1 0,1 1 0,0-1 0,0 1 0,0-1 0,0 0 0,0 0 0,1 0 0,0 0 0,0 0 0,-1 0 0,1-1 0,1 0 0,-1 1 0,4 1 0,-5-3 0,1 0 0,-1 0 0,0 0 0,0 0 0,0-1 0,0 1 0,0-1 0,1 0 0,-1 1 0,0-1 0,0 0 0,1 0 0,-1 0 0,0-1 0,0 1 0,1 0 0,-1-1 0,0 0 0,0 1 0,0-1 0,0 0 0,0 0 0,0 0 0,0 0 0,0-1 0,0 1 0,0 0 0,1-3 0,8-7 0,-2-1 0,1 0 0,-2-1 0,9-16 0,27-35 0,-44 63 0,0 0 0,1 1 0,-1-1 0,1 0 0,-1 1 0,1-1 0,0 1 0,-1-1 0,1 1 0,0-1 0,-1 1 0,1-1 0,0 1 0,-1 0 0,1-1 0,0 1 0,0 0 0,0-1 0,-1 1 0,1 0 0,0 0 0,0 0 0,0 0 0,-1 0 0,1 0 0,0 0 0,0 0 0,0 0 0,-1 0 0,1 0 0,0 1 0,0-1 0,0 0 0,-1 1 0,1-1 0,0 0 0,0 1 0,-1-1 0,1 1 0,0-1 0,-1 1 0,1-1 0,-1 1 0,1 0 0,-1-1 0,1 1 0,-1 0 0,1-1 0,-1 1 0,0 0 0,1 1 0,21 53 0,-13-31 0,-9-22 0,1 0 0,0 0 0,-1-1 0,1 1 0,0 0 0,0-1 0,0 1 0,0 0 0,1-1 0,-1 1 0,0-1 0,1 0 0,-1 1 0,1-1 0,-1 0 0,1 0 0,0 0 0,-1 0 0,1 0 0,0-1 0,0 1 0,-1 0 0,1-1 0,3 1 0,-2-1 0,-1-1 0,1 0 0,-1 0 0,0 0 0,1-1 0,-1 1 0,0-1 0,0 1 0,0-1 0,0 1 0,0-1 0,0 0 0,0 0 0,-1 0 0,1 0 0,-1 0 0,2-4 0,31-48-3366,-25 39 1261,-1-1 0,2 2 1,0-1-1,1 1 0,1 1 0,-1 0 0,2 1 1,16-13-1,-15 14-1938,-1-9 12084,-13 20-7670,0-1 1,0 1-1,0-1 1,1 1-1,-1-1 1,0 0 0,0 1-1,0-1 1,0 1-1,0-1 1,-1 1-1,1-1 1,0 0 0,0 1-1,0-1 1,0 1-1,-1-1 1,1 1-1,0-1 1,0 1-1,-1-1 1,1 1 0,0-1-1,-1 0 1,-23-6 1240,23 7-1527,0 0 0,0 0 0,-1 0-1,1 0 1,0 0 0,0 0 0,0 0-1,-1 1 1,1-1 0,0 1 0,0-1-1,0 1 1,0-1 0,0 1 0,0-1-1,0 1 1,0 0 0,0 0 0,0 0-1,0-1 1,0 1 0,1 0 0,-2 2-1,0 1-7,0-1 0,0 0 0,1 1 0,0 0 0,0-1 0,0 1-1,-1 7 1,0 6-29,2-1 0,1 28 0,-1-44-43,0 2-23,0 0 0,0 0 1,1 0-1,-1 0 0,0 0 0,0 0 1,1 0-1,0-1 0,-1 1 1,1 0-1,0 0 0,-1-1 0,1 1 1,0 0-1,0-1 0,1 1 1,-1-1-1,0 0 0,0 1 1,1-1-1,-1 0 0,1 1 0,-1-1 1,1 0-1,-1 0 0,1 0 1,0-1-1,0 1 0,-1 0 0,1-1 1,0 1-1,0-1 0,0 1 1,0-1-1,2 0 0,0 0-348,0 0 0,0-1-1,-1 0 1,1 1 0,0-2-1,0 1 1,0 0 0,-1-1-1,1 1 1,-1-1-1,1 0 1,-1 0 0,0-1-1,0 1 1,0 0 0,5-6-1,18-24-5435,0-7-3984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3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16656,'0'0'5749,"-6"13"-3213,-1 3-2135,2 1 0,0-1-1,0 1 1,2 0 0,0 0 0,1 1-1,0-1 1,2 1 0,0-1 0,1 0 0,1 1-1,6 28 1,-2-26-347,2 1-1,0-2 0,0 1 1,2-1-1,22 32 0,-32-51-48,0 0-1,0 0 1,0 1-1,1-1 1,-1 0-1,0 0 1,0 0-1,0 0 0,0 0 1,1 0-1,-1 0 1,0 0-1,0 0 1,0 0-1,1 0 1,-1 0-1,0 0 0,0 0 1,0 0-1,1 0 1,-1-1-1,0 1 1,0 0-1,0 0 1,0 0-1,1 0 0,-1 0 1,0 0-1,0 0 1,0-1-1,0 1 1,1 0-1,-1 0 1,0 0-1,0 0 0,0 0 1,0-1-1,0 1 1,0 0-1,0 0 1,0 0-1,0-1 0,0 1 1,0 0-1,0 0 1,1 0-1,-1-1 1,0 1-1,0 0 1,-1 0-1,1 0 0,0 0 1,0-1-1,0 1 1,0 0-1,0 0 1,0 0-1,0-1 1,0 1-1,0 0 0,0 0 1,0 0-1,0 0 1,-1-1-1,2-18 95,-1 18-97,-1-9-46,1 1-1,-1-1 1,-1 1-1,0-1 1,0 1-1,-1 0 0,-5-12 1,7 18 1,0 0 0,0 0 0,-1 0 0,1 0 0,-1 1 0,0-1 0,0 1 0,0-1 0,0 1 0,0-1 0,-1 1 0,1 0 0,-1 0 0,1 0 0,-1 1 0,0-1 1,0 0-1,1 1 0,-1 0 0,0 0 0,-1 0 0,1 0 0,0 0 0,0 1 0,-3-1 0,5 1 47,0 0 1,0 1-1,0-1 0,0 0 1,0 1-1,0-1 0,0 1 1,0-1-1,0 1 1,0 0-1,1-1 0,-1 1 1,0 0-1,1 0 0,-1-1 1,0 1-1,1 0 1,-1 0-1,1 0 0,-1 0 1,1 0-1,-1 0 0,1 0 1,0-1-1,-1 1 0,1 0 1,0 0-1,0 1 1,0-1-1,0 0 0,0 0 1,0 0-1,0 0 0,0 0 1,0 0-1,0 0 1,1 0-1,-1 0 0,0 0 1,2 1-1,-2 2 30,1 0-1,0 0 1,0-1 0,1 1 0,-1-1-1,1 1 1,-1-1 0,1 1-1,0-1 1,5 6 0,-4-6-27,1 0 0,0 0 0,-1-1 0,1 1 0,0-1 0,0 0 0,1 0 0,-1 0 0,0 0 0,1-1 0,-1 0 0,1 0 0,-1 0 0,1 0 0,-1-1 0,1 0 0,-1 0 0,1 0 0,0 0 0,-1-1 0,1 0 0,7-2 0,-6 0 30,0 1 0,-1-1 0,1 0 0,-1-1 0,0 1 0,0-1 0,0 0 0,-1 0 0,1-1 0,-1 0 0,0 1 0,0-1 0,-1 0 0,1-1 0,-1 1 0,3-9 0,6-21 789,11-46 0,-16 57-679,-9 78-118,1-23 41,1 1 1,4 34-1,-3-63-70,0 0 0,0 0 0,0 1 0,0-1 0,0 0 0,1 0 0,0 0 0,-1 0 0,1 0 0,0-1 0,0 1 0,1-1 0,-1 1 0,0-1 0,1 0 0,3 3 0,-5-4 0,0 0 0,1-1 0,-1 1 0,0-1 0,0 1 0,1-1 0,-1 1 0,0-1 0,1 0 0,-1 1 0,1-1 0,-1 0 0,0 0 0,1 0 0,-1 0 0,1 0 0,-1 0 0,0-1 0,1 1 0,-1 0 0,1-1 0,-1 1 0,0-1 0,0 1 0,1-1 0,-1 0 0,0 0 0,0 1 0,0-1 0,0 0 0,0 0 0,0 0 0,0 0 0,0 0 0,0 0 0,0-1 0,0 1 0,-1 0 0,1 0 0,0-2 0,5-9-696,0 1-1,-1-1 1,5-21-1,-5 14-1585,-1 1-1,-2-1 1,2-35 0,-4 5-6078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3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19827,'0'0'10185,"-13"52"-8935,22-48-866,7-2-288,4-2-64,-1 0-1249,-2 0-1538,1-4-2145,-1-5-2211,-4-1-7815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3.8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33 15727,'-1'10'3069,"-8"65"2065,4-46-3168,2 0 1,0 0-1,3 41 0,0-69-1961,0 0 0,0 0 0,0 0 0,0 0 0,0 0 0,0 0-1,1 0 1,-1 0 0,0 0 0,0-1 0,1 1 0,-1 0-1,1 0 1,-1 0 0,1 0 0,-1-1 0,1 1 0,-1 0 0,1 0-1,0-1 1,-1 1 0,1-1 0,0 1 0,0 0 0,0-1 0,-1 0-1,1 1 1,0-1 0,0 1 0,0-1 0,0 0 0,0 1-1,0-1 1,-1 0 0,1 0 0,0 0 0,0 0 0,0 0 0,0 0-1,0 0 1,0 0 0,0 0 0,0-1 0,0 1 0,0 0-1,1-1 1,1 0 2,0-1-1,1 1 0,-1-1 1,0 0-1,0 1 1,0-2-1,0 1 0,0 0 1,-1 0-1,1-1 0,2-3 1,27-49 20,-28 45-25,1 1 1,0 0-1,0 0 0,0 0 0,1 0 0,1 1 0,0 0 0,0 0 1,0 1-1,1 0 0,10-8 0,-17 15 1,-1 0 0,1 0-1,-1-1 1,1 1 0,-1 0 0,1 0 0,-1-1-1,1 1 1,-1 0 0,1 0 0,-1 0 0,1 0-1,-1 0 1,1 0 0,-1 0 0,1 0 0,0 0-1,-1 0 1,1 0 0,-1 0 0,1 0 0,-1 1-1,1-1 1,-1 0 0,1 0 0,-1 1-1,1-1 1,-1 0 0,1 0 0,-1 1 0,0-1-1,1 1 1,-1-1 0,1 0 0,-1 1 0,0-1-1,1 1 1,-1-1 0,0 1 0,0-1 0,1 1-1,-1 0 1,5 31 253,-5-30-242,0 0 0,0 1 0,0-1 0,0 0 0,1 1 0,-1-1 0,1 0 0,-1 0 0,1 0 0,0 1 0,0-1 0,0 0 0,0 0 0,0 0 0,0 0 0,2 2 0,-2-4-14,1 1 0,-1-1 0,0 0 0,0 0 0,0 0 0,1 0 0,-1 0 0,0 0 0,0 0 0,0 0 0,0 0 0,1-1 0,-1 1 0,0 0 0,0-1 0,0 1 0,0-1 0,0 1 0,0-1 0,0 0 0,0 1 0,0-1 0,0 0 0,0 0 0,0 0 0,0 0 0,0-1 0,26-33 0,-20 23 0,9-10 0,-9 10 0,2 0 0,0 0 0,0 0 0,1 1 0,0 1 0,24-19 0,-34 28 0,1 1 0,0-1 0,-1 1 0,1-1 0,0 1 0,0-1 0,0 1 0,-1 0 0,1-1 0,0 1 0,0 0 0,0-1 0,0 1 0,0 0 0,-1 0 0,1 0 0,0 0 0,0 0 0,0 0 0,0 0 0,0 0 0,0 0 0,0 0 0,-1 1 0,1-1 0,0 0 0,0 1 0,0-1 0,0 0 0,-1 1 0,1-1 0,0 1 0,0-1 0,-1 1 0,1 0 0,-1-1 0,1 1 0,0 0 0,-1-1 0,1 1 0,-1 0 0,1 0 0,-1-1 0,0 1 0,1 0 0,-1 0 0,0 0 0,1 1 0,1 7 0,-1 0 0,1 0 0,-2 0 0,1 12 0,0 2 0,0-17-6,-1-3-190,0 0 0,0 0 0,1 0 0,0 0 0,-1 0 0,1 0 1,0 0-1,0 0 0,1 0 0,-1 0 0,1 0 0,-1 0 0,5 4 0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5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75 13965,'0'0'10560,"-1"9"-10438,-2 13 139,1-1-1,2 31 1,0-45-143,1 0 1,0 0-1,0 0 1,0 0-1,1 0 1,-1-1-1,2 1 0,-1 0 1,1-1-1,0 0 1,0 1-1,1-1 1,4 6-1,-7-11-103,1 0 0,-1 0 0,0 1 0,1-1 0,-1 0 0,0 0 0,1-1 0,-1 1 0,1 0 0,0 0 0,-1-1-1,1 1 1,0-1 0,-1 1 0,1-1 0,0 0 0,-1 0 0,1 0 0,0 0 0,0 0 0,-1 0 0,1 0 0,0 0 0,-1-1 0,1 1 0,0-1 0,-1 1 0,1-1 0,0 0 0,-1 1 0,1-1 0,-1 0 0,1 0 0,-1 0 0,0 0 0,1 0 0,-1-1-1,0 1 1,0 0 0,0-1 0,2-2 0,4-5 102,0 0 0,-1-1-1,0 0 1,9-18 0,-11 17 150,1 0 1,-1 0 0,-1 0-1,0 0 1,-1-1-1,0 1 1,1-23-1,-3 32 70,1 17-284,0-8-52,1-1 0,0 1 1,1-1-1,-1 0 0,1 0 0,0 0 0,1-1 0,-1 1 0,1-1 0,0 1 0,1-1 1,9 8-1,-12-10 3,1-1 0,0 1 1,0-1-1,0 0 1,0 0-1,0 0 0,0-1 1,1 1-1,-1-1 0,1 0 1,-1 1-1,1-2 0,-1 1 1,1 0-1,0-1 1,-1 1-1,1-1 0,0 0 1,-1-1-1,1 1 0,0 0 1,-1-1-1,1 0 1,-1 0-1,5-2 0,-4 1 43,-1-1-1,1 0 0,-1 0 0,1 0 1,-1 0-1,0-1 0,0 1 0,-1-1 0,1 0 1,-1 0-1,0 0 0,0 0 0,0 0 1,0 0-1,-1-1 0,1 1 0,-1-1 1,0 1-1,0-9 0,1-6 175,0 0 1,-1 1-1,-3-28 0,2 45-221,0 0 0,0 0 0,0 0 0,0 0 0,0 0 0,0 0 0,0 0 0,-1 1 0,1-1 0,0 0 0,0 0 0,-1 0 0,1 0 0,-1 1 0,1-1 0,0 0 0,-1 0 0,0 1 0,1-1 0,-1 0 0,1 1 0,-1-1 0,0 1 0,1-1 0,-1 1 0,0-1 0,0 1 0,1-1 0,-1 1 0,0 0 0,0-1 0,0 1 0,1 0 0,-1 0 0,0-1 0,0 1 0,0 0 0,0 0 0,0 0 0,0 0 0,1 0 0,-1 0 0,0 1 0,-1-1 0,0 1 0,0-1 0,0 1 0,1 0 0,-1 0 0,0 0 0,1 0 0,-1 0 0,0 0 0,1 0 0,0 1 0,-1-1 0,1 1 0,0-1 0,-1 1 0,1-1 0,0 1 0,0 0 0,0-1 0,-1 4 0,1-1-4,0 0 0,0 0 0,0 0 0,0 0 0,1 0 1,0 1-1,0-1 0,0 0 0,0 0 0,1 0 0,-1 0 0,1 0 0,0 0 0,2 7 0,-2-10-14,0 1-1,0-1 1,1 1-1,-1-1 1,0 0-1,0 1 1,1-1-1,-1 0 0,1 0 1,-1 0-1,1 0 1,-1 0-1,1 0 1,0 0-1,0-1 1,-1 1-1,1-1 1,0 1-1,0-1 1,0 0-1,-1 1 0,1-1 1,0 0-1,0 0 1,0 0-1,0 0 1,-1-1-1,1 1 1,0-1-1,0 1 1,0-1-1,-1 1 1,1-1-1,0 0 0,1-1 1,28-20-3969,-6-9-3728,-11 6-613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5:53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2915,'0'0'3747,"7"-10"-4355,9 2-257,4-5-160,4-1-1505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6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10570,'0'0'11723,"7"27"-12972,-7-16 1153,0 5-32,0 0-705,0 2-897,0-2-2338,2-6-5220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6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14638,'0'0'13949,"1"9"-13586,3 46-173,-2-24-83,0-1 1,2 0-1,13 50 0,-16-79-172,-1 0 0,0 0 1,1 0-1,-1 0 0,1 0 0,-1 0 0,1 0 0,-1 0 0,1 0 0,0 0 0,0-1 0,-1 1 0,1 0 1,0 0-1,0-1 0,0 1 0,0-1 0,0 1 0,0 0 0,0-1 0,1 1 0,0-1-324,-1 0 1,0 0-1,0 0 0,1 0 0,-1 0 0,0-1 0,0 1 0,0 0 1,1-1-1,-1 1 0,0-1 0,0 1 0,0-1 0,0 1 1,0-1-1,0 0 0,0 1 0,0-1 0,0 0 0,0 0 1,0 0-1,-1 0 0,1 0 0,0 0 0,-1 0 0,1 0 0,0-2 1,8-14-6776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6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0 174 13997,'0'0'12951,"4"13"-12753,16 77 400,10 126-1,-30-215-580,0-1-1,0 1 0,0 0 0,0 0 0,0-1 0,0 1 0,0 0 1,0-1-1,0 1 0,0 0 0,0-1 0,0 1 0,0 0 0,1 0 1,-1-1-1,0 1 0,1-1 0,-1 1 0,0 0 0,1-1 0,-1 1 0,1-1 1,-1 1-1,1-1 0,-1 1 0,1-1 0,-1 1 0,2 0 0,9-16 290,7-30-145,-9 10-230,0-1 648,24-64 0,-23 81-565,-2 0 1,-1-1-1,0 0 1,-2 0 0,0 0-1,-1-1 1,-1 0-1,-1 0 1,-1 0-1,-2-27 1,1 47-18,0 0 0,0 0 0,0-1-1,0 1 1,0 0 0,0 0 0,-1 0 0,1-1 0,0 1 0,-1 0 0,1 0 0,-1 0-1,1 0 1,-1 0 0,0 0 0,1 0 0,-1 0 0,0 0 0,0 0 0,0 0 0,1 0 0,-1 1-1,0-1 1,0 0 0,0 1 0,0-1 0,-1 0 0,1 1 0,0 0 0,0-1 0,0 1-1,0-1 1,0 1 0,-1 0 0,1 0 0,0 0 0,0 0 0,0 0 0,-1 0 0,1 0-1,0 0 1,0 0 0,0 1 0,-1-1 0,1 0 0,0 1 0,0-1 0,0 1 0,0-1 0,0 1-1,0 0 1,0-1 0,0 1 0,0 0 0,0 0 0,0 0 0,0-1 0,1 1 0,-1 0-1,0 0 1,0 0 0,1 0 0,-1 1 0,1-1 0,-1 0 0,0 2 0,-4 13-22,0 1 1,0 0 0,2 0 0,0 0-1,-1 30 1,5 88 65,0-128-38,-1-5 0,0 0-1,0 0 1,0 1 0,0-1-1,1 0 1,-1 1-1,1-1 1,-1 0 0,1 0-1,0 0 1,0 0-1,0 0 1,0 0 0,2 3-1,-2-4 11,0-1 0,0 1 0,-1-1 0,1 1 0,0-1-1,0 1 1,0-1 0,-1 0 0,1 1 0,0-1 0,0 0 0,0 0-1,0 0 1,0 0 0,0 1 0,0-1 0,0 0 0,0-1 0,-1 1 0,1 0-1,0 0 1,0 0 0,2-1 0,2-2 58,0 1 0,1-1 0,-1 0 0,-1-1 0,1 1 1,0-1-1,-1 0 0,8-8 0,-11 11-63,6-7 9,0 0 0,1 0 0,0 1-1,0 0 1,11-6 0,-18 12-18,0 0 0,1 0 0,-1 1-1,0-1 1,1 1 0,-1-1 0,0 1 0,1-1 0,-1 1-1,1 0 1,-1 0 0,1 0 0,-1-1 0,1 1 0,-1 1-1,1-1 1,-1 0 0,1 0 0,-1 1 0,0-1 0,1 0-1,-1 1 1,1 0 0,-1-1 0,0 1 0,1 0 0,-1-1-1,0 1 1,0 0 0,0 0 0,0 0 0,0 0 0,0 0 0,0 0-1,0 1 1,0-1 0,0 0 0,0 0 0,-1 1 0,1-1-1,-1 1 1,1-1 0,-1 0 0,1 1 0,-1-1 0,0 1-1,0 1 1,4 8-60,-2 1 0,1-1 0,-2 1 0,0-1-1,0 1 1,-1 0 0,0 0 0,-1-1 0,-1 1 0,-4 19 0,6-30-137,-1 1 0,0-1 0,1 1 0,-1-1 0,0 0 0,0 0 0,0 0 0,0 1 0,0-1 0,0 0 0,0 0 0,0 0 0,-1 0 0,-1 1 0,-22 2-7034,6-4-2388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7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19891,'0'0'5349,"49"-20"-5541,-23 20-2755,1 0-3587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7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96 19955,'0'0'1575,"-1"12"160,0 55-443,3-1-1,2 1 1,4-1 0,15 65 0,-22-125-1099,-1-4-138,0 0 0,0-1 0,0 1 0,1 0 0,-1 0 0,0 0 1,1 0-1,-1-1 0,1 1 0,0 0 0,-1-1 0,1 1 0,0 0 0,0-1 0,0 1 0,0-1 0,1 1 0,-1-1 0,0 0 0,1 0 0,1 2 0,-2-3-28,0-1 1,-1 0-1,1 1 1,0-1-1,0 1 0,-1-1 1,1 0-1,0 0 1,-1 1-1,1-1 0,-1 0 1,1 0-1,-1 0 0,1 1 1,-1-1-1,0 0 1,1 0-1,-1 0 0,0 0 1,0 0-1,1 0 0,-1 0 1,0 0-1,0-2 1,3-30 92,-3 29-92,0 2-24,2-27 2,-1 0 1,-4-33 0,3 56-35,-1-1 1,0 1-1,0-1 1,-1 1-1,1 0 1,-1 0-1,-1-1 1,1 2-1,-1-1 1,0 0-1,0 0 1,-1 1-1,0 0 1,0-1-1,-9-8 1,13 14 23,0 0 0,0 0 0,0 0 1,-1 0-1,1 0 0,0-1 1,0 1-1,0 0 0,0 0 1,0 0-1,0 0 0,-1 0 1,1 0-1,0 0 0,0 0 1,0 0-1,0 0 0,-1-1 1,1 1-1,0 0 0,0 0 1,0 0-1,0 0 0,-1 0 1,1 0-1,0 0 0,0 0 1,0 0-1,0 0 0,-1 1 1,1-1-1,0 0 0,0 0 1,0 0-1,0 0 0,-1 0 1,1 0-1,0 0 0,0 0 1,0 0-1,0 0 0,0 1 1,-1-1-1,1 0 0,0 0 1,0 0-1,0 0 0,0 0 1,0 1-1,0-1 0,0 0 1,0 0-1,0 0 0,0 1 1,0 14-69,8 18 36,-6-30 34,0 0 0,-1 0 1,1 0-1,0-1 0,1 1 1,-1-1-1,0 1 0,1-1 1,-1 0-1,1 0 0,0 0 0,0 0 1,0 0-1,0-1 0,0 1 1,0-1-1,0 0 0,0 0 1,0 0-1,1 0 0,-1-1 0,0 1 1,1-1-1,-1 0 0,7 0 1,-5-1 7,-1 0-1,0-1 1,0 1 0,0-1 0,0 0 0,0 0 0,-1 0 0,1-1 0,0 1 0,-1-1 0,0 0 0,1 0 0,-1 0 0,0 0 0,-1 0 0,1-1 0,-1 1 0,1-1 0,2-7 0,8-16 44,-1-1 0,-2 0 1,-1-1-1,-1-1 1,-1 1-1,-2-1 1,-1 0-1,0-36 0,-29 141-519,14-27 601,1 0 0,3 0 0,-2 84 0,9-128-112,0 0 0,0 0-1,1 0 1,-1-1 0,1 1-1,0 0 1,0 0 0,0-1 0,1 1-1,-1-1 1,1 1 0,0-1-1,0 0 1,0 1 0,5 4 0,-6-7-16,1 1 0,0-1 1,-1 0-1,1 0 0,0 0 1,0 0-1,0-1 0,0 1 1,0 0-1,0-1 1,0 0-1,0 1 0,0-1 1,0 0-1,0 0 0,0 0 1,0 0-1,0 0 0,0 0 1,0-1-1,0 1 0,0-1 1,0 1-1,0-1 0,0 0 1,-1 0-1,1 0 0,0 0 1,0 0-1,-1 0 0,1 0 1,1-2-1,4-3-4,0 0-1,0-1 1,-1 1 0,0-1-1,0 0 1,-1-1-1,0 1 1,0-1-1,-1 0 1,0 0 0,0-1-1,-1 1 1,5-18-1,-3 3-34,-1-1 0,0 0 0,-2 0 0,-1-25 0,-4 31 55,-6 19-45,7 1 29,1 0 0,-1 1 1,0-1-1,1 0 0,0 1 1,-1 0-1,1-1 0,0 1 1,0 0-1,0 2 0,-3 13 64,1 1 1,1-1-1,0 1 0,2 21 0,-1-37-60,1 0 0,0 0 1,1 1-1,-1-1 1,0 0-1,1 0 0,0 0 1,0 0-1,0 0 0,0 0 1,0 0-1,0-1 0,1 1 1,-1 0-1,1 0 1,0-1-1,0 1 0,0-1 1,0 0-1,0 0 0,1 0 1,-1 0-1,1 0 0,-1 0 1,1 0-1,0-1 0,-1 1 1,1-1-1,0 0 1,0 0-1,0 0 0,0 0 1,3 0-1,2-1-224,0 1-1,0-1 1,-1-1 0,1 0-1,0 0 1,0 0 0,-1-1-1,1 0 1,7-3 0,-6 1-980,-1-1 0,1 1 1,-1-1-1,0-1 1,0 1-1,14-14 0,8-15-14472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8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63 19571,'-4'6'872,"1"0"1,1 1 0,-1-1 0,1 1 0,0 0 0,-2 11 0,2-7-490,1 0 1,1 0-1,-1 0 0,3 17 0,-1-22-390,0 0 0,0 1 0,1-1 0,-1 0 0,2 1 0,-1-1 0,1 0 0,4 7 0,-6-10 17,1-1-1,0 1 1,0-1-1,0 0 1,0 1-1,1-1 1,-1 0 0,0 0-1,1-1 1,0 1-1,-1-1 1,1 1-1,0-1 1,0 0 0,-1 0-1,1 0 1,6 1-1,-6-2 27,-1 0-1,1 0 1,-1 0-1,1-1 1,0 1-1,-1-1 1,1 0 0,-1 0-1,1 0 1,-1 0-1,0 0 1,1 0-1,-1-1 1,0 1-1,0-1 1,0 1-1,0-1 1,0 0 0,0 0-1,0 0 1,-1 0-1,1 0 1,-1 0-1,1-1 1,-1 1-1,1-3 1,6-9 433,-2-1 0,11-30 0,-15 40-434,26-112 1898,-28 128-1839,-1 0 1,1 0-1,1 0 0,4 21 1,-2-6-44,-2-15-42,4 29-8,-5-38 0,0 0 0,1 0 1,-1 0-1,1-1 0,-1 1 1,1 0-1,0 0 0,0-1 1,-1 1-1,1-1 0,0 1 1,0 0-1,1-1 0,-1 0 1,0 1-1,2 0 0,-2-1 1,-1-1 0,1 0 0,-1 0 0,1 0 0,-1 0 0,1 0 0,0 0 0,-1 0 0,1 0 0,-1-1 0,1 1 0,0 0 0,-1 0 0,1 0 0,-1-1 0,1 1 0,-1 0 0,1 0 0,-1-1 0,1 1 0,-1-1 0,0 1 0,1 0 0,-1-1 0,1 1 0,-1-1 0,0 1 0,1-1 0,-1 1 0,0-1 0,0 1 0,1-1 0,-1 0 0,11-24 92,-9 20-85,19-53-9,-10 27 0,26-54 0,-36 84-4,-1 0 0,1 0 0,-1-1 0,1 1 0,0 0 0,-1 0 0,1 0 0,0-1 0,0 1 0,0 0 0,0 0 0,0 0 0,0 0 0,0 1 0,0-1 0,0 0 0,0 0 0,0 1 0,1-1 0,-1 0 0,0 1 0,1-1 0,2 0 0,-3 2-8,0 0-1,0-1 1,0 1-1,0 0 1,0 0-1,0 0 1,0-1-1,0 1 1,-1 0-1,1 0 1,0 0-1,0 1 1,-1-1-1,1 0 1,-1 0-1,1 0 1,-1 0-1,1 1 1,-1-1-1,1 1 1,3 16-279,-1-1 0,3 28-1,-5-37 115,-1 11-705,3 18-1086,5-19-3051,-6-30-2054,-2-12 843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8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16335,'0'0'15631,"43"-5"-29276,-31-6 2947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9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12748,'0'0'5322,"0"11"-2866,3 41 355,2-1 0,18 78 0,-15-94-2274,2-1-1,1-1 0,2 0 0,32 60 1,-45-92-539,1 0 1,-1 0 0,0 0 0,0-1-1,1 1 1,-1 0 0,0 0-1,1-1 1,-1 1 0,1 0 0,-1-1-1,1 1 1,-1 0 0,1-1 0,-1 1-1,1-1 1,0 1 0,-1-1 0,1 1-1,0-1 1,0 1 0,-1-1-1,1 0 1,0 1 0,0-1 0,-1 0-1,1 0 1,0 0 0,0 0 0,0 0-1,0 0 1,-1 0 0,3 0 0,-2-1 2,0 0 1,0-1 0,0 1-1,0-1 1,0 0 0,0 1-1,0-1 1,-1 0 0,1 1-1,0-1 1,-1 0 0,1 0 0,-1-3-1,6-64-35,-5 54-22,0-34 105,-1 47-76,0 0 1,0 0-1,0 0 0,0 1 1,0-1-1,-1 0 1,1 0-1,-1 0 1,1 1-1,-1-1 0,0 0 1,1 0-1,-1 1 1,0-1-1,0 1 0,0-1 1,-1 1-1,-1-3 1,3 6 19,-1 1 1,1-1 0,0 1 0,0 0-1,0-1 1,0 1 0,1-1-1,-1 1 1,1-1 0,-1 0 0,1 1-1,0-1 1,0 1 0,0-1 0,0 0-1,2 3 1,-2-4 9,0 0 0,1 1 1,-1-1-1,0 0 0,1 0 0,-1 0 1,0 0-1,1-1 0,-1 1 0,1 0 1,0-1-1,-1 1 0,1-1 0,-1 1 1,1-1-1,0 0 0,-1 0 0,1 1 0,0-1 1,0 0-1,-1-1 0,1 1 0,0 0 1,2-1-1,-1-1 0,-1 1 0,0-1 0,0 1 1,1-1-1,-1 0 0,0 0 0,-1 0 0,1 0 0,0 0 1,-1 0-1,1 0 0,-1-1 0,1 1 0,0-3 0,1-3 75,0 0 0,0 0-1,0 0 1,-1 0 0,-1 0-1,1-1 1,-1 1 0,-1-17-1,0 24-68,0 0 0,0 1 1,0-1-1,0 0 0,0 0 0,0 1 0,0-1 0,-1 0 0,1 0 0,0 1 0,0-1 0,-1 0 0,1 1 0,0-1 0,-1 0 0,1 1 0,-1-1 0,1 0 0,-1 1 0,1-1 0,-1 1 0,0-1 0,1 1 0,-1 0 0,0-1 0,1 1 0,-1-1 0,0 1 1,1 0-1,-1 0 0,0-1 0,1 1 0,-1 0 0,0 0 0,0 0 0,0 0 0,1 0 0,-1 0 0,0 0 0,0 0 0,1 0 0,-1 0 0,-1 1 0,0-1 9,0 1 0,0 0 0,1 0 0,-1 0-1,0 0 1,1 0 0,-1 0 0,0 0 0,1 0 0,-1 1-1,1-1 1,0 1 0,0-1 0,-1 1 0,-1 2 0,0 8-23,-1-1 0,1 1 0,1-1 1,0 1-1,0 0 0,2 0 0,0 21 0,0-28 6,0-5 1,0 1-1,0 0 1,0 0-1,0 0 1,1-1-1,-1 1 0,0 0 1,0 0-1,1 0 1,-1-1-1,1 1 1,-1 0-1,0-1 0,1 1 1,-1 0-1,1-1 1,0 1-1,-1-1 1,1 1-1,-1-1 1,1 1-1,0-1 0,-1 1 1,1-1-1,0 1 1,0-1-1,-1 0 1,1 0-1,0 1 0,0-1 1,0 0-1,-1 0 1,1 0-1,0 0 1,0 0-1,0 0 1,0 0-1,-1 0 0,1 0 1,0 0-1,0 0 1,0-1-1,-1 1 1,1 0-1,0-1 0,0 1 1,-1 0-1,1-1 1,1 0-1,43-21 223,-41 20-210,5-4-13,1 2 1,0-1-1,1 1 1,-1 1-1,1 0 1,-1 0-1,1 1 1,0 0-1,0 1 1,16 0-1,-26-1-1,-1 0 0,0 0 0,1 0 0,-1 0 0,0 0 0,-1 0 0,1 0 0,0 0 0,0 0 0,-1 0 0,1 0 0,-2-3 0,-7-13 0,-1 0 0,-1 1 0,0 0 0,-1 0 0,-28-28 0,22 25 0,18 20-19,0 0 0,0 0 0,0-1 0,0 1 0,0 0 0,1 0 0,-1 0 0,0-1 0,0 1 0,0 0 0,0 0 0,0-1 0,0 1 0,0 0 0,0 0 0,1 0 0,-1 0 0,0-1 0,0 1 0,0 0 0,0 0 0,0 0 0,1 0 0,-1-1 0,0 1 0,0 0 0,0 0 0,1 0 0,-1 0-1,0 0 1,0 0 0,1 0 0,-1 0 0,0 0 0,0 0 0,0 0 0,1 0 0,-1 0 0,0 0 0,0 0 0,1 0 0,-1 0 0,0 0 0,0 0 0,1 0 0,-1 0 0,0 0 0,0 0 0,0 0 0,1 0 0,-1 1 0,14-1-3268,18 7-10465,-17-6 2280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09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15054,'0'0'13416,"9"-3"-11585,-7 1-1752,0 1 1,0 0 0,0 0-1,0 1 1,0-1-1,1 0 1,-1 1 0,0-1-1,1 1 1,-1 0-1,0-1 1,5 2 0,-6-1-51,1 1 0,-1 0 0,1 0 0,-1 1 0,0-1 0,1 0 0,-1 0 0,0 1 0,0-1 0,0 1 0,0-1 0,0 1 1,0-1-1,-1 1 0,1-1 0,0 1 0,-1 0 0,1-1 0,-1 1 0,0 0 0,0 0 0,1-1 0,-1 1 0,-1 2 0,6 35 86,-3-21-96,0-1 1,1 1-1,9 26 1,-12-43-16,0 0 0,0 0 0,0-1 0,0 1 0,0 0 0,1 0 0,-1 0 1,0 0-1,1 0 0,-1-1 0,1 1 0,-1 0 0,0 0 0,1 0 1,0-1-1,-1 1 0,1 0 0,-1-1 0,1 1 0,0-1 0,0 1 0,-1-1 1,1 1-1,0-1 0,0 1 0,0-1 0,-1 0 0,1 1 0,0-1 0,0 0 1,0 0-1,0 0 0,0 1 0,0-1 0,0 0 0,-1 0 0,1 0 1,0-1-1,0 1 0,0 0 0,0 0 0,0 0 0,0-1 0,0 1 0,-1 0 1,1-1-1,0 1 0,0-1 0,0 1 0,-1-1 0,1 1 0,0-1 1,-1 1-1,1-1 0,0 0 0,-1 0 0,1 1 0,-1-1 0,1 0 0,-1 0 1,1 0-1,4-6 38,0 0 1,-1 0 0,0-1 0,0 1-1,3-9 1,-2 1-43,-1 0 0,-1 0 0,0-1 0,0-20 0,-2 30 0,-1 0 0,0 0 0,0-1 0,0 1 0,-1 0 0,0 0 0,0 0 0,0 0 0,-1 1 0,0-1 0,0 0 0,-1 1 0,-5-10 0,8 14 0,-1 0 0,1 1 0,-1-1 0,1 1 0,-1-1 0,1 0 0,-1 1 0,1-1 0,-1 1 0,0-1 0,1 1 0,-1-1 0,0 1 0,1 0 0,-1-1 0,0 1 0,0 0 0,1 0 0,-1-1 0,0 1 0,0 0 0,0 0 0,1 0 0,-1 0 0,0 0 0,0 0 0,0 0 0,1 0 0,-1 0 0,-1 1 0,0 0 0,1 0 0,0-1 0,0 1 0,0 0 0,0 0 0,1 1 0,-1-1 0,0 0 0,0 0 0,1 0 0,-1 0 0,0 1 0,1-1 0,-1 0 0,1 0 0,-1 3 0,1-3 0,-1 0 0,1 0 0,-1 1 0,1-1 0,0 0 0,-1 1 0,1-1 0,0 0 0,0 1 0,0-1 0,0 0 0,0 1 0,0-1 0,0 0 0,1 1 0,-1-1 0,0 0 0,1 1 0,-1-1 0,1 0 0,-1 0 0,1 1 0,0-1 0,0 0 0,-1 0 0,1 0 0,0 0 0,0 0 0,0 0 0,0 0 0,0 0 0,0 0 0,0-1 0,1 1 0,-1 0 0,2 0 0,0-1-323,0 0-1,0 0 1,-1-1 0,1 1-1,0-1 1,-1 0-1,1 0 1,-1 0 0,1 0-1,-1 0 1,1-1 0,-1 1-1,0-1 1,1 1 0,-1-1-1,0 0 1,0 0-1,0 0 1,-1 0 0,1 0-1,1-3 1,5-6-2663,-1-1 0,-1 0 0,6-14-1,-3 6 329,-1 4-4452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8:10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50 337 11563,'0'0'15577,"-2"5"-14979,-5 8-384,0 0-1,1 1 1,0 0-1,1 0 1,1 1-1,0-1 1,1 1 0,0 0-1,1 0 1,1 0-1,1 23 1,0-37-210,0 1 0,0-1-1,0 0 1,1 1 0,-1-1 0,0 0 0,0 0 0,1 1 0,-1-1 0,1 0 0,-1 0 0,1 0 0,-1 0 0,1 0 0,0 1 0,0-1 0,-1 0 0,1-1-1,0 1 1,0 0 0,0 0 0,0 0 0,0 0 0,0-1 0,0 1 0,0 0 0,1-1 0,-1 1 0,0-1 0,0 0 0,0 1 0,1-1 0,-1 0-1,0 0 1,0 1 0,1-1 0,1 0 0,0-1 12,-1 1-1,1-1 0,-1 0 1,1 0-1,-1 0 1,1 0-1,-1 0 0,0 0 1,1 0-1,-1-1 0,0 0 1,0 1-1,0-1 1,0 0-1,0 0 0,3-4 1,4-10 143,0-1-1,-1-1 1,-1 1 0,-1-1 0,0-1 0,5-27-1,4-65 786,-18 178-944,0-48 0,2 0 0,0 0 0,2 1 0,3 25 0,-4-44 2,0 0 0,0 0 0,0 0 0,0 0 1,1-1-1,-1 1 0,0 0 0,0 0 0,1 0 0,-1-1 0,0 1 0,1 0 0,-1 0 0,1-1 1,-1 1-1,1 0 0,-1-1 0,1 1 0,-1-1 0,1 1 0,0 0 0,-1-1 0,1 1 0,0-1 1,0 0-1,-1 1 0,1-1 0,0 0 0,0 1 0,0-1 0,-1 0 0,1 0 0,0 0 0,0 0 1,0 0-1,0 0 0,0 0 0,-1 0 0,1 0 0,0 0 0,0 0 0,0 0 0,-1-1 0,1 1 1,0 0-1,1-1 0,1-1-47,0 1 0,0-1 0,-1 0 0,1 0 0,0 0 0,-1 0 1,1 0-1,-1 0 0,0-1 0,3-3 0,5-12-1667,-2 1-1,0-2 1,0 1 0,-2-1-1,0 0 1,-2 0 0,0-1-1,2-31 1,-1-56-783,-9 5 5827,1 81 1290,-2 26 376,1 14-1661,1 2-3695,1 7 977,-1 75 557,3-96-1140,0 1 0,1-1 0,0 1-1,1-1 1,0 1 0,0-1 0,0 0-1,1 1 1,0-1 0,7 10-1,-10-16-34,1 0 0,-1 1 0,1-1 0,-1 0 0,1 0 0,0 0 0,-1-1 0,1 1 0,0 0 0,0 0 0,0 0 0,0 0 0,0-1 0,0 1 0,0 0 0,0-1 0,0 1 0,0-1 0,0 1 0,0-1 0,0 0 0,0 1 0,0-1-1,1 0 1,-1 0 0,0 0 0,0 0 0,0 0 0,1 0 0,-1 0 0,0 0 0,0 0 0,0-1 0,0 1 0,1 0 0,-1-1 0,0 1 0,0-1 0,0 1 0,0-1 0,0 1 0,0-1 0,0 0 0,0 0 0,0 0 0,-1 1-1,1-1 1,0 0 0,0 0 0,-1 0 0,1 0 0,-1 0 0,1 0 0,-1 0 0,2-2 0,3-7 21,0 0 1,-1 0-1,0 0 1,4-17-1,2-18-18,-2 0 0,-2-1 0,0-48 0,-7 149-221,0-8-1088,7 62 0,-5-95 723,2 0-1,0 0 0,0 0 0,1 0 0,1 0 1,1-1-1,0 0 0,13 22 0,-7-21-8513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36.29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1 179,'77'-4,"1"-4,85-19,49-6,-51 19,187-25,-219 26,-83 9,68-13,-84 11,0 0,0 2,36 0,-48 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5:54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505 84 5157,'10'-6'1655,"-3"2"-2030,35-21 3099,29-23 7557,-112 81-6779,-112 91 2769,-203 198-5757,340-305-538,4-4-133,-1 0 1,-1 0-1,-15 11 0,32-37-4531,0 0 3146,11-18-2931,3-8-1923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0:55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16 7815,'-1'-15'7115,"-2"14"-2976,-5 31-1957,-7 51-2368,1 71 896,8 156-1,6-284-510,1-1-57,1-1 0,6 28 1,-3-27-157,-2 0-1,1 30 1,-4-52-451,0 3-492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0:56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7847,'0'0'15903,"-9"12"-15342,4-4-464,0-1-25,0 0 0,1 0 1,0 1-1,0-1 0,0 1 0,1 0 1,0 0-1,1 0 0,0 0 0,-2 15 1,-11 572 423,25-549-565,-10-46-172,0-30-5380,0 13 897,0-1-2921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04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11 9353,'0'0'10826,"12"1"-10415,113 21 810,30 5-499,-3-23-610,-1-7 0,195-28 0,-48 3-47,-262 25-72,-56 3 82,-60 4 76,-264 20 28,-405 14 1046,1170-52-1087,185 14-298,-1221 24 1180,-5 0 15,636-25-1051,0-1-1,27-6 0,10-1 25,446-31-3616,-166 34-5148,-252 6 3508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6:59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46 13389,'-1'3'7350,"-3"7"-4430,-2 20-2914,4 185 111,2-158-1504,2-220-1424,-1 59 7042,0 121-4007,2-1 1,0 1 0,1-1 0,0 0 0,11 24 0,-12-33-132,0 1 0,0-2 0,1 1 0,0 0 0,0-1 0,0 0 0,1 0 0,0 0 0,0 0 0,1-1 0,-1 0 0,1 0 0,1 0-1,7 4 1,-11-8-40,0 0 0,-1 0 0,1 0 0,0 0 0,-1 0 0,1-1-1,0 1 1,0-1 0,0 0 0,0 0 0,-1 0 0,1 0-1,0-1 1,0 1 0,0-1 0,-1 1 0,1-1 0,0 0-1,-1 0 1,5-2 0,-3 0 140,0-1-1,0 1 1,0 0 0,0-1-1,0 0 1,-1 0-1,0 0 1,0 0 0,0-1-1,3-6 1,1-3 233,-1-1-1,0 0 1,-1 0 0,-1 0 0,0 0-1,2-22 1,-5 24-426,1 2 0,-1-1 0,0 0 0,-1 0 0,0 0 0,0 0 0,-2 1 0,-3-19 0,-3 22-124,3 19-277,4 20-1396,1-29 1239,0 0 0,0 1 0,1-1 0,-1 0 0,1 0 1,0 0-1,0 0 0,-1-1 0,1 1 0,0 0 0,1 0 0,-1 0 1,0-1-1,0 1 0,3 2 0,10 4-8053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00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12780,'0'0'8477,"-9"7"-7147,-6 8-1193,1 0 1,1 0 0,1 1-1,0 1 1,1 0-1,0 1 1,2 0 0,-12 30-1,9-17 321,2 0-1,1 0 1,2 1 0,1 0-1,1 1 1,0 41-1,5-70-472,0 0 0,0 1 0,1-1 0,0 0 0,0 0 0,0 0-1,0 0 1,1 0 0,0 0 0,0-1 0,0 1 0,0 0 0,0-1 0,1 1-1,-1-1 1,1 0 0,0 0 0,0 0 0,0 0 0,0-1 0,1 1 0,-1-1 0,1 0-1,0 0 1,-1 0 0,1 0 0,0-1 0,0 1 0,8 1 0,-3-1-629,0 0-1,1-1 1,-1 0 0,0-1 0,16 0 0,-15-1-954,-1 0 0,0 0 0,0-1 0,0-1 0,12-4 0,15-11-10083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00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33 17489,'0'0'2450,"-9"1"-865,5-1-1492,0 1 0,-1-1 0,1 1 0,0 0 0,0 1 0,1-1 0,-1 1-1,0 0 1,0-1 0,1 2 0,-1-1 0,1 0 0,-1 1 0,1-1 0,0 1 0,0 0-1,0 0 1,1 0 0,-1 1 0,1-1 0,0 1 0,0-1 0,0 1 0,0 0 0,0 0-1,1 0 1,0 0 0,0 0 0,-1 5 0,-2 4-109,0 0 0,1 0 0,1 1 0,0-1 0,1 1 0,0-1 0,1 1 0,4 23 0,-4-36 66,0 0 0,1 0 0,-1 0-1,0 0 1,1 0 0,-1 0 0,1 0 0,0 0 0,-1 0 0,1 0 0,0-1 0,-1 1 0,1 0 0,0 0-1,0-1 1,0 1 0,0 0 0,0-1 0,0 1 0,0-1 0,0 1 0,0-1 0,0 0 0,0 1 0,0-1-1,0 0 1,0 0 0,0 0 0,0 1 0,0-1 0,0 0 0,1-1 0,-1 1 0,0 0 0,0 0 0,0 0-1,0-1 1,0 1 0,0 0 0,0-1 0,1 0 0,2-1 250,0 1-1,0-1 1,0 0 0,0-1-1,-1 1 1,1-1 0,-1 1-1,0-1 1,4-4 0,1-5-50,-1-1 1,0 1-1,-1-1 1,-1-1-1,0 1 1,0-1-1,-2 0 1,0 0-1,0 0 1,-1 0-1,-1-1 1,0 1-1,-2-17 1,1 29-283,1 1-1,-1-1 1,0 1 0,0-1-1,0 1 1,0-1-1,0 1 1,0-1 0,-1 1-1,1-1 1,0 1 0,-1 0-1,1-1 1,-1 1-1,0-1 1,1 1 0,-1 0-1,0 0 1,0-1 0,0 1-1,0 0 1,0 0-1,0 0 1,0 0 0,0 0-1,0 0 1,0 0 0,-1 0-1,1 0 1,0 1-1,0-1 1,-1 1 0,1-1-1,-3 0 1,2 1-50,1 1 0,-1-1 0,0 1 0,0-1 0,0 1 0,0 0 0,1-1 0,-1 1 0,0 0 0,1 0 0,-1 0 0,1 1 0,-1-1 0,1 0 0,-1 1 0,1-1 0,0 0 0,0 1 0,0 0 0,0-1 0,0 1 0,0 0 0,0-1 0,0 1 0,1 0 0,-2 2 0,-6 41-5479,7-14-3132,1-12-3078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01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23318,'0'0'6278,"-20"61"-5509,14-35-641,3-3-128,3-1-1153,0-7-2146,0-3-1122,1-8-2049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7:57:01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0 268 17168,'0'0'10234,"12"-8"-8857,-5 3-1151,1-1 0,0 1 1,0-1-1,-1-1 0,1 0 1,-1 0-1,-1 0 1,0-1-1,8-11 1,17-36 635,28-72 0,-62 182-862,-6-15-8,3-22-209,1 1 0,2-1 1,-1 1-1,2 0 0,1 0 0,0 1 0,1-1 1,5 29-1,2-36-4513,5-9-3315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1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64 6054,'0'0'7783,"2"-8"-4729,1-4-1619,1-8 65,-3-4 7875,0 28-9278,-2-1 1,1 0-1,0 0 1,-1 1-1,1-1 0,-1 0 1,0 0-1,0 0 1,0 0-1,-3 4 1,-2 12-118,-2 14 16,3 1 1,0 0 0,2 0 0,2 43 0,1-77 5,0 1 1,0 0 0,0 0 0,0 0-1,0 0 1,0 0 0,0 0 0,0 0 0,1 0-1,-1 0 1,0 0 0,1 0 0,-1 0-1,0-1 1,1 1 0,-1 0 0,1 0 0,0 0-1,-1-1 1,1 1 0,0 0 0,-1-1-1,1 1 1,0 0 0,-1-1 0,1 1 0,0-1-1,0 1 1,0-1 0,0 0 0,0 1-1,0-1 1,-1 0 0,1 0 0,0 1 0,0-1-1,0 0 1,0 0 0,0 0 0,0 0-1,0 0 1,0 0 0,0 0 0,0-1-1,0 1 1,0 0 0,0-1 0,0 1 0,1-1-1,3-1 28,-1 0 0,1 0-1,-1-1 1,0 1 0,1-1-1,-1 0 1,0 0 0,4-5-1,2-4 117,-2 0-1,0-1 0,0 1 1,-1-2-1,-1 1 1,0-1-1,-1 0 0,0 0 1,-1 0-1,-1-1 0,0 1 1,1-27-1,-15 111-384,6-44 260,1 0 0,-1 33 0,5-59-19,0 1-1,0-1 1,0 1 0,1-1 0,-1 1 0,0-1-1,0 1 1,1 0 0,-1-1 0,0 1-1,1-1 1,-1 0 0,0 1 0,1-1-1,-1 1 1,1-1 0,-1 1 0,0-1 0,1 0-1,-1 0 1,1 1 0,-1-1 0,1 0-1,0 1 1,-1-1 0,1 0 0,-1 0-1,1 0 1,-1 0 0,1 0 0,0 0 0,-1 0-1,1 0 1,-1 0 0,1 0 0,0 0-1,-1 0 1,1 0 0,-1 0 0,1 0-1,-1-1 1,1 1 0,-1 0 0,1 0 0,-1-1-1,1 1 1,29-14 273,-20 6-262,-1-1 0,0 0 1,0 0-1,9-13 0,-11 12-15,1 1-1,0 0 0,0 1 1,15-12-1,-23 20 3,0-1 0,1 1 0,-1 0 0,0 0 0,0 0 0,0 0 0,0 0 0,1 0 0,-1 0 0,0 0 0,0 0 0,0 0 0,1 0 0,-1 0 0,0 0 0,0 0 0,0 0 0,1 0 0,-1 0 0,0 0 0,0 0 0,0 0 0,1 0 0,-1 0 0,0 0 0,0 0 0,0 0 0,0 0 0,1 1 0,-1-1 0,0 0 0,0 0 0,0 0 0,0 0 0,0 0 0,1 1 0,-1-1 0,0 0 0,0 0 0,0 0 0,0 0 0,0 1 0,0-1 0,0 0 0,0 1 0,4 15 0,-4 22 0,0-33 0,0-2 0,0 5 0,0-1 0,1 1 0,0 0 0,3 14 0,-4-21 0,0 0 0,1-1 0,-1 1 0,0 0 0,1 0 0,-1 0 0,1 0 0,-1-1 0,1 1 0,-1 0 0,1 0 0,-1-1 0,1 1 0,0 0 0,0-1 0,-1 1 0,1-1 0,0 1 0,0-1 0,0 1 0,-1-1 0,1 1 0,0-1 0,0 0 0,0 0 0,0 1 0,0-1 0,0 0 0,0 0 0,0 0 0,0 0 0,-1 0 0,1 0 0,0 0 0,0 0 0,0-1 0,0 1 0,0 0 0,0 0 0,0-1 0,0 1 0,-1-1 0,1 1 0,0-1 0,0 1 0,-1-1 0,1 1 0,0-1 0,0 0 0,-1 1 0,2-3 0,5-2 0,-1-2 0,1 1 0,-1-1 0,0 0 0,6-10 0,25-27 0,-37 44 0,0 0 0,0-1 0,1 1 0,-1 0 0,0-1 0,0 1 0,1 0 0,-1-1 0,0 1 0,1 0 0,-1 0 0,0-1 0,1 1 0,-1 0 0,1 0 0,-1 0 0,0 0 0,1 0 0,-1-1 0,1 1 0,-1 0 0,1 0 0,-1 0 0,0 0 0,1 0 0,-1 0 0,1 0 0,-1 0 0,1 0 0,-1 1 0,0-1 0,1 0 0,-1 0 0,1 0 0,-1 0 0,0 1 0,1-1 0,-1 0 0,1 0 0,-1 1 0,6 21 0,-10 29 0,1-42-1155,-2 16-4842,5-25 5848,-1 0 0,1 1 1,0-1-1,0 1 0,0-1 0,0 0 0,0 1 0,0-1 0,0 1 1,0-1-1,0 0 0,0 1 0,0-1 0,0 1 0,0-1 0,0 0 1,1 1-1,-1-1 0,0 1 0,0-1 0,0 0 0,0 1 0,1-1 0,-1 0 1,0 1-1,0-1 0,1 0 0,-1 0 0,0 1 0,1-1 0,-1 0 1,0 0-1,1 1 0,-1-1 0,0 0 0,1 0 0,-1 0 0,1 0 0,-1 0 1,1 1-1,8-1-5782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1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14574,'0'0'18193,"-27"68"-18193,22-50 0,5 3 0,0-3 0,0-3-737,0-2-1313,0-3-1121,2 0-544,2-4-705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5:54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17905,'0'0'6892,"9"1"-6823,-5-1-54,0 1 1,1-1-1,-1 1 0,1 0 0,-1 1 0,0-1 1,0 1-1,0 0 0,0 0 0,0 0 0,0 0 1,4 5-1,47 47 417,20 48-32,-55-73-655,1 0 1,2-1-1,26 26 0,-46-51-185,1 0 0,-1 0 0,1-1 0,0 1 0,0-1 0,0 0 0,0 0 0,7 2 0,37 1-7713,-21-5 1411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2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20275,'0'0'9914,"-6"10"-9829,-3 12 34,1 0 0,1 1-1,1-1 1,1 1 0,1 1 0,0-1-1,1 28 1,2-27-28,-1 54 75,10 116-1,-10-204-116,-1 0 1,0 1-1,-1-1 0,0 1 1,-10-15-1,-1-5 29,-1-4 277,-38-55 0,54 88-354,0-1 0,0 1 0,0 0 0,0-1 0,0 1 0,0 0 0,0-1 0,1 1 0,-1 0 0,0 0 0,0-1 0,0 1 0,1 0 1,-1 0-1,0-1 0,0 1 0,1 0 0,-1 0 0,0 0 0,0-1 0,1 1 0,-1 0 0,0 0 0,1 0 0,-1 0 0,0 0 0,1-1 0,-1 1 0,0 0 1,1 0-1,-1 0 0,0 0 0,1 0 0,-1 0 0,0 0 0,1 0 0,-1 0 0,0 1 0,1-1 0,-1 0 0,0 0 0,1 0 0,-1 1 0,19-1-10,-5 2-254,134 8-16322,-127-10 9314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2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8616,'0'0'20494,"-9"2"-19693,4-1-734,1 1 1,0-1-1,0 0 0,0 1 0,0 0 1,0 0-1,0 0 0,0 1 1,1-1-1,-1 1 0,1 0 1,-1 0-1,1 0 0,0 0 1,1 1-1,-1-1 0,0 1 0,1 0 1,0 0-1,0 0 0,0 0 1,0 0-1,1 0 0,-1 0 1,1 1-1,0-1 0,0 6 0,2-10-46,-1 1-1,0-1 0,1 1 0,0-1 0,-1 1 0,1-1 0,-1 1 0,1-1 0,-1 0 0,1 1 1,0-1-1,-1 0 0,1 0 0,0 1 0,0-1 0,-1 0 0,1 0 0,0 0 0,-1 0 1,1 0-1,0 0 0,0 0 0,-1 0 0,1 0 0,0 0 0,1-1 0,23-2 110,-15-1-175,-1 0 0,0-1 0,17-11 0,-21 12 3,1 0 0,-1 0 0,1 1 0,-1 0 0,1 0 0,0 0 0,0 0-1,0 1 1,0 0 0,1 1 0,-1 0 0,0-1 0,1 2 0,6-1 0,-12 2 48,1-1 0,-1 1 0,0 0 0,0-1 1,0 1-1,1 0 0,-1 0 0,0 0 0,0 0 1,0 0-1,-1 0 0,1 0 0,0 1 0,0-1 1,-1 0-1,1 0 0,0 1 0,-1-1 0,1 3 1,0-2-1,-1-1 1,1 1-1,0 0 1,0 0-1,0-1 1,0 1-1,0 0 1,0-1-1,0 1 1,0-1-1,0 1 1,1-1-1,-1 0 1,1 1-1,-1-1 1,1 0-1,-1 0 1,1 0-1,0 0 1,0-1-1,2 2 1,4-1 64,0-1 0,0 0 0,0-1 1,0 0-1,0 0 0,-1 0 1,1-1-1,0 0 0,-1-1 1,1 0-1,13-7 0,-12 6-110,-1 0 1,1 0-1,0 1 0,0 0 1,0 1-1,0 0 0,0 0 0,17 0 1,-24 3 44,-1-1 1,1 1-1,-1 0 0,0-1 1,1 1-1,-1 0 1,0 0-1,1 0 1,-1 0-1,0 0 0,0 0 1,0 0-1,0 1 1,0-1-1,0 0 1,0 1-1,-1-1 1,2 2-1,-1-1 9,0 0 1,0 0-1,1 0 0,-1 0 0,1 0 1,-1 0-1,1-1 0,0 1 1,-1-1-1,1 1 0,0-1 0,0 0 1,4 3-1,3-3-221,-1 0 0,1 0-1,-1-1 1,1 0 0,0 0 0,-1-1-1,1 0 1,-1-1 0,1 0 0,-1 0-1,14-6 1,-12 4-544,0 1-1,0 0 1,1 1 0,-1 0 0,1 1-1,-1 0 1,22 0 0,-20 2-9639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3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181 155 14382,'0'0'8493,"-5"-9"-5477,3 5-2912,0 1 0,0-1 0,0 1-1,-1 0 1,1 0 0,-1 0 0,0 0 0,0 0-1,0 1 1,0-1 0,0 1 0,-1 0 0,1 0-1,-1 0 1,0 0 0,1 1 0,-1-1 0,0 1-1,0 0 1,0 0 0,0 1 0,0-1 0,0 1-1,0 0 1,0 0 0,0 0 0,0 0 0,0 1-1,1-1 1,-1 1 0,0 0 0,0 0 0,0 1-1,0-1 1,-3 3 0,3-1-85,0 0 0,1 0 0,-1 1 0,1-1 1,-1 1-1,1 0 0,0 0 0,0 0 0,1 0 0,-4 9 0,4-11-13,1 1-1,0 0 1,0 0-1,0 1 1,0-1-1,0 0 1,0 0-1,1 0 1,0 0-1,0 1 1,0-1-1,0 0 1,0 0 0,0 1-1,1-1 1,0 0-1,1 4 1,-1-6-6,0 0 0,0 0-1,0 1 1,0-1 0,1 0 0,-1 0 0,0-1 0,1 1 0,-1 0 0,1 0 0,-1-1 0,1 1 0,-1-1 0,1 1 0,-1-1-1,1 0 1,0 1 0,-1-1 0,1 0 0,0 0 0,2-1 0,38-3 135,-28-2 15,1 0 0,-1-1-1,0-1 1,0 0 0,-1-1 0,0 0 0,-1-1-1,0 0 1,0-1 0,-1 0 0,0-1-1,-1 0 1,-1-1 0,0 0 0,-1-1-1,0 1 1,7-19 0,-11 15-150,-4 17 0,0 0 0,0 0 0,-1 0 0,1 0 0,0 0 0,0 0 0,0 1 0,0-1 0,-1 0 0,1 0 0,0 0 0,0 0 0,0 0 0,-1 0 0,1 0 0,0 0 0,0 0 0,0 0 0,-1 0 0,1 0 0,0 0 0,0 0 0,-1 0 0,1 0 0,0 0 0,0 0 0,0 0 0,0 0 0,-1-1 0,1 1 0,0 0 0,0 0 0,0 0 0,-1 0 0,1 0 0,0 0 0,0-1 0,0 1 0,0 0 0,0 0 0,0 0 0,-1 0 0,1-1 0,0 1 0,0 0 0,0 0 0,0-1 0,-10 20 0,0 0 0,1 1 0,2 0 0,0 0 0,1 1 0,1 0 0,0 0 0,2 0 0,-1 22 0,4-41 0,0 0 0,0-1 0,0 1 0,0 0 0,0-1 0,0 1 0,0 0 0,0-1 0,1 1 0,-1 0 0,1-1 0,-1 1 0,1-1 0,-1 1 0,1-1 0,0 1 0,0-1 0,0 1 0,0-1 0,0 0 0,0 1 0,0-1 0,1 0 0,-1 0 0,0 0 0,1 0 0,-1 0 0,0 0 0,1 0 0,-1-1 0,1 1 0,0-1 0,-1 1 0,1-1 0,-1 1 0,1-1 0,0 0 0,-1 0 0,1 1 0,0-1 0,-1-1 0,1 1 0,0 0 0,-1 0 0,1-1 0,0 1 0,2-2 0,4 0 0,0-1 0,0 0 0,-1 0 0,1 0 0,-1-1 0,0-1 0,0 1 0,11-11 0,-3 0 0,-1-1 0,0 0 0,-2-1 0,0 0 0,-1-1 0,13-27 0,-26 85 0,-5-12 0,4-14 0,0 0 0,0 0 0,-1 25 0,4-39-33,0 1 0,0-1 0,0 1 0,0-1 0,0 0 0,0 1 0,0-1 0,0 0 0,0 1 0,0-1-1,0 0 1,1 1 0,-1-1 0,0 1 0,0-1 0,0 0 0,0 1 0,1-1 0,-1 0 0,0 0 0,0 1 0,1-1 0,-1 0 0,0 0 0,0 1 0,1-1 0,-1 0 0,0 0 0,1 1 0,-1-1-1,0 0 1,1 0 0,-1 0 0,0 0 0,1 0 0,15-5-2950,12-20-4850,-15 0-885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3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21396,'0'0'8424,"74"59"-19314,-45-49 3075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4.2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1634,'0'0'23969,"-8"2"-22005,-1-2-1491,1 0-259,1 1 0,-1-1 0,1 1 1,-1 1-1,1-1 0,0 1 1,-1 1-1,1-1 0,0 1 0,-7 4 1,14-6-254,0-1 0,0 1 0,0-1 0,1 1 0,-1 0 0,0-1 0,0 0 0,0 1 0,1-1 0,-1 1 1,0-1-1,0 1 0,1-1 0,-1 1 0,1-1 0,-1 0 0,0 1 0,1-1 0,-1 0 0,1 1 0,-1-1 0,0 0 0,1 0 1,-1 1-1,1-1 0,-1 0 0,1 0 0,-1 0 0,1 0 0,0 1 0,-1-1 0,1 0 0,-1 0 0,2 0 0,25 7-396,-25-7 311,9 3 12,-1-1 0,0 2-1,0-1 1,0 1 0,0 1 0,10 6 0,-18-10 148,-1 0 0,1 0 0,0 0 0,-1 1 0,1-1 0,-1 0 0,0 1 0,1-1 0,-1 1 1,0 0-1,0-1 0,0 1 0,0 0 0,0 0 0,0-1 0,0 1 0,-1 0 0,1 0 0,-1 0 0,1 0 0,-1 0 0,0 0 1,0 0-1,0 0 0,0 0 0,0 0 0,0 0 0,-1 0 0,1 0 0,0 0 0,-1 0 0,0 0 0,1 0 0,-1 0 0,0-1 1,0 1-1,0 0 0,0 0 0,-1-1 0,-1 3 0,-3 4 189,0 0 0,-1-1 0,0 0-1,0-1 1,0 1 0,-1-1 0,0-1 0,0 1 0,-1-1 0,0-1 0,1 0-1,-1 0 1,-1-1 0,1 0 0,-13 3 0,21-6-296,1 0 1,-1-1-1,0 1 1,0 0-1,1 0 1,-1 0-1,0-1 1,1 1-1,-1 0 1,1-1-1,-1 1 1,0-1-1,1 1 0,-1 0 1,1-1-1,-1 1 1,1-1-1,-1 0 1,1 1-1,-1-1 1,1 1-1,0-1 1,-1 0-1,1 1 1,0-1-1,0 0 0,-1 1 1,1-1-1,0 0 1,0 1-1,0-1 1,0 0-1,0 0 1,0 1-1,0-1 1,0 0-1,0 1 1,0-1-1,0 0 0,0 0 1,1 1-1,-1-1 1,0 0-1,1 1 1,-1-1-1,0 1 1,1-2-1,15-36-6093,3 8-392,3-8-2386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4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11211,'0'0'14888,"-10"14"-12384,-11 14-1175,-27 47 1,43-65-1194,-1 0 1,2 0 0,-1 0 0,2 0 0,-1 1 0,1 0 0,1 0-1,0 0 1,1 0 0,-1 21 0,2-30-139,1 0-1,-1-1 1,1 1-1,-1 0 1,1-1 0,0 1-1,-1-1 1,1 1-1,0-1 1,0 1 0,0-1-1,0 0 1,0 1 0,0-1-1,1 0 1,-1 0-1,0 0 1,1 0 0,-1 0-1,1 0 1,-1 0-1,1 0 1,-1-1 0,1 1-1,0 0 1,-1-1-1,1 0 1,0 1 0,-1-1-1,1 0 1,0 0 0,2 0-1,10 1-31,-1-2 0,1 1 0,18-4 0,0 0-13,-31 4 44,1 0 0,0-1-1,-1 1 1,1 0 0,0 0-1,-1 0 1,1 0 0,-1 0-1,1 1 1,0-1-1,-1 0 1,1 1 0,-1-1-1,1 1 1,-1 0 0,1-1-1,-1 1 1,1 0 0,-1 0-1,0 0 1,1 0-1,-1 0 1,0 0 0,0 0-1,0 1 1,0-1 0,0 0-1,0 1 1,0-1 0,0 1-1,-1-1 1,1 1 0,0-1-1,-1 1 1,1 2-1,7 14 360,-7-17-355,-1-1-1,0 0 1,0 1 0,0-1-1,1 0 1,-1 1-1,0-1 1,1 0-1,-1 1 1,0-1-1,1 0 1,-1 0-1,0 1 1,1-1 0,-1 0-1,0 0 1,1 0-1,-1 0 1,1 1-1,-1-1 1,0 0-1,1 0 1,-1 0 0,1 0-1,-1 0 1,1 0-1,-1 0 1,0 0-1,1 0 1,-1 0-1,1 0 1,-1-1 0,0 1-1,1 0 1,-1 0-1,1 0 1,-1 0-1,0-1 1,1 1-1,-1 0 1,0 0 0,1-1-1,-1 1 1,0 0-1,0-1 1,1 1-1,-1 0 1,0-1-1,0 1 1,1 0-1,-1-1 1,0 1 0,0 0-1,0-1 1,0 1-1,1-1 1,-1 1-1,0 0 1,0-1 0,14-28-7,-13 26 5,13-35 1,3-6 0,-12 34 0,-2 14 0,-4 0 0,1 1 0,0-1 0,1 0 0,-1 0 0,1 0 0,0 0 0,0 0 0,0 0 0,0 0 0,1-1 0,-1 1 0,1 0 0,0-1 0,0 1 0,1-1 0,-1 0 0,1 1 0,4 3 0,-2-4 0,-1 0 0,1 0 0,0-1 0,-1 1 0,1-1 0,0-1 0,0 1 0,0-1 0,1 1 0,-1-2 0,0 1 0,0 0 0,11-1 0,-12-1 0,-1 0 0,0 0 0,1 0 0,-1 0 0,0-1 0,0 1 0,0-1 0,0 0 0,0 0 0,0 0 0,0 0 0,-1 0 0,1-1 0,-1 1 0,0-1 0,1 0 0,-1 0 0,0 0 0,-1 0 0,1 0 0,0 0 0,-1 0 0,0 0 0,0-1 0,0 1 0,0 0 0,0-1 0,-1 1 0,1-7 0,-29 41 0,27-28 0,-32 60 55,31-58-75,0-1 1,1 0-1,0 1 0,-1-1 1,1 1-1,1-1 1,-1 1-1,1 0 1,0-1-1,0 1 1,0-1-1,1 1 1,0 5-1,0-9-184,0 0 0,-1 0 0,1 0 0,0 0-1,0 0 1,-1 0 0,1 0 0,0 0 0,0 0 0,0 0 0,0 0 0,0-1-1,0 1 1,0 0 0,1-1 0,-1 1 0,0-1 0,0 1 0,0-1-1,1 0 1,-1 1 0,2-1 0,17-3-7545,-6-11-696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4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22613,'0'0'10154,"52"-12"-35426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5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9961,'0'0'20361,"3"11"-19309,0-2-945,-2 0 0,1-1 0,-1 1 0,0 0 1,-1 0-1,0 0 0,0 0 0,-1 0 0,-1 0 0,1-1 1,-1 1-1,-6 15 0,0-3-107,3-9 0,1 1 0,0 0 0,0 0 0,1 0 0,1 0 0,-1 14 0,3-26-5,0-1 1,0 0-1,0 1 0,0-1 0,0 1 1,0-1-1,0 0 0,1 1 0,-1-1 1,0 0-1,0 1 0,0-1 0,0 0 1,1 1-1,-1-1 0,0 0 1,0 0-1,0 1 0,1-1 0,-1 0 1,0 0-1,1 1 0,-1-1 0,0 0 1,1 0-1,-1 0 0,0 1 0,1-1 1,-1 0-1,0 0 0,1 0 1,-1 0-1,0 0 0,1 0 0,-1 0 1,0 0-1,1 0 0,20-4-410,19-13-373,-39 17 762,1-1 14,-1 0 0,0 0 0,1 0 0,-1 0 0,1 1 0,-1-1 0,1 1 1,-1-1-1,1 1 0,0-1 0,-1 1 0,1 0 0,0 0 0,-1 0 0,1 0 0,-1 0 1,3 0-1,-4 1 28,1 0 0,-1-1 0,0 1 0,0-1 0,1 1 0,-1 0 0,0-1 0,0 1 0,0-1 1,0 1-1,0 0 0,0-1 0,0 1 0,0 0 0,0-1 0,0 1 0,0 0 0,0-1 0,0 1 0,-1-1 0,1 1 1,0 0-1,0-1 0,-1 1 0,1-1 0,0 1 0,-2 0 0,-2 6 149,0 0 1,-1 0-1,0 0 0,0-1 0,-9 9 0,5-8-149,0 0-1,0 0 0,-1-1 0,0 0 0,0 0 0,0-1 0,-1-1 0,0 1 1,0-2-1,0 0 0,-15 3 0,25-9-320,8-3-560,11-5-2252,37-14-6930,-23 9 3113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5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9 10666,'0'0'21284,"-9"7"-20574,6-4-680,0 0-26,-1 0 0,0 0 0,1 0-1,0 0 1,-1 1 0,1 0 0,1 0 0,-1-1 0,0 2 0,1-1-1,0 0 1,0 0 0,0 1 0,1-1 0,-1 1 0,1-1-1,0 1 1,1 0 0,-1 7 0,1-11-4,0 0 0,1 0 0,-1 0 0,0 0 0,1-1 0,-1 1 0,1 0 0,-1 0 0,1-1 0,0 1 0,-1 0 0,1-1 0,0 1 0,-1 0 0,1-1 0,0 1 0,0-1 0,0 0 0,-1 1 0,1-1 0,0 1 0,0-1 0,0 0 0,0 0 0,0 0 0,0 1 0,0-1 0,-1 0 0,1 0 0,0 0 0,0 0 0,0-1 0,0 1 0,0 0 0,0 0 0,1-1 0,2 1 0,0-1 0,0 1 0,0-1 0,0 0 0,0 0 0,0-1 0,7-3 0,0-3 0,-1 0 0,0-1 0,0-1 0,15-19 0,9-11 0,-33 40 0,-1 0 0,0 0 0,0-1 0,0 1 0,0 0 0,0 0 0,0 0 0,0-1 0,0 1 0,0 0 0,0 0 0,1 0 0,-1-1 0,0 1 0,0 0 0,0 0 0,0 0 0,1 0 0,-1 0 0,0-1 0,0 1 0,0 0 0,0 0 0,1 0 0,-1 0 0,0 0 0,0 0 0,1 0 0,-1 0 0,0 0 0,0 0 0,0 0 0,1 0 0,-1 0 0,0 0 0,0 0 0,1 0 0,-1 0 0,0 0 0,0 0 0,0 0 0,1 0 0,-1 0 0,0 0 0,0 0 0,0 1 0,1-1 0,-1 0 0,0 0 0,0 0 0,0 0 0,1 1 0,-3 15 0,-8 19 0,7-29 0,1 0 0,0 0 0,1 0 0,-1 0 0,1 1 0,0-1 0,1 0 0,-1 1 0,2 8 0,-1-14-34,1 0-1,0 0 1,0 0-1,-1 0 1,1 0-1,0 0 1,0-1-1,0 1 1,0 0-1,0 0 1,0-1 0,0 1-1,0-1 1,0 1-1,0-1 1,0 1-1,1-1 1,-1 0-1,0 0 1,0 1-1,0-1 1,0 0-1,1 0 1,-1 0 0,0 0-1,0 0 1,0-1-1,1 1 1,-1 0-1,0-1 1,0 1-1,2-1 1,39-14-2416,-34 9 818,0-1 1,0 0-1,0 0 1,6-8 0,8-15-4946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6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12524,'0'0'8717,"-5"9"-4745,-3 12-3017,1 1 0,0-1-1,2 1 1,0 0 0,-3 43-1,-9 88-916,23-192 53,12-122 426,-18 164-521,1 0 0,0 0 0,-1 0 0,2-1 0,-1 1 0,0 0 0,0-1 0,1 1 0,0 0 0,-1-1 0,1 0 0,0 1 0,0-1 0,0 0 0,0 0 0,1 0 0,-1 0 0,1-1-1,-1 1 1,1-1 0,-1 1 0,1-1 0,0 0 0,0 0 0,0 0 0,4 1 0,-3-1 13,1-1 0,-1 1-1,0-1 1,1 1 0,-1-1 0,0 0-1,1-1 1,-1 1 0,1-1-1,-1 0 1,0 0 0,0 0 0,1-1-1,-1 1 1,0-1 0,0 0 0,5-4-1,22-21 388,-23 19-273,-1 1 0,2 0-1,-1 1 1,0 0-1,12-6 1,-20 12-123,0 0 0,0 0 0,1 0 0,-1 0 0,0-1 0,0 1 0,1 0 0,-1 0 0,0 0 0,1 0 0,-1 0 0,0 0 0,1 0 0,-1 0 0,0 0 0,1 0 0,-1 0 0,0 0 0,1 0 0,-1 0 0,0 0 0,0 1 0,1-1 0,-1 0 0,0 0 0,1 0 0,-1 0 0,0 0 0,0 1 0,1-1 0,-1 0 0,0 0 0,0 1 0,0-1 0,1 0 0,-1 0 0,0 1 0,0-1 0,3 17 0,-8 20 0,-2-11 0,4-20 0,1-1 0,0 1 0,1 0 0,0 0 0,-1-1 0,2 1 0,-1 0 0,1 0 0,0 0 0,0 0 0,2 10 0,-2-15-45,1-1 1,-1 1-1,0-1 1,1 0-1,-1 1 1,1-1-1,-1 0 1,1 0-1,-1 1 1,0-1-1,1 0 0,-1 0 1,1 0-1,-1 1 1,1-1-1,-1 0 1,1 0-1,-1 0 1,1 0-1,-1 0 0,1 0 1,0 0-1,-1 0 1,1 0-1,-1 0 1,1 0-1,-1 0 1,1-1-1,-1 1 1,1 0-1,-1 0 0,0-1 1,1 1-1,-1 0 1,1 0-1,-1-1 1,1 1-1,-1 0 1,0-1-1,1 1 0,-1-1 1,17-15-4854,-3-5-3296,-2-7-5126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5:54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33 5029,'-10'2'4895,"-3"2"-4161,2-2 208,1 0 0,-1 1 0,1 1 0,0 0 0,0 0 0,0 1 0,1 0 0,0 0 0,-11 9 0,20-14-889,-1 0 0,1 0 1,0 1-1,0-1 0,-1 0 1,1 1-1,0-1 0,-1 0 1,1 1-1,0-1 0,0 1 1,0-1-1,0 0 0,-1 1 1,1-1-1,0 1 0,0-1 1,0 0-1,0 1 0,0-1 1,0 1-1,0-1 0,0 1 1,0-1-1,0 0 0,0 1 1,0-1-1,0 1 0,1-1 1,-1 1-1,0-1 0,0 0 1,0 1-1,0-1 0,1 0 1,-1 1-1,0-1 0,1 0 1,-1 1-1,0-1 0,0 0 1,1 1-1,-1-1 0,1 0 1,-1 0-1,0 1 0,1-1 1,-1 0-1,0 0 0,1 0 1,-1 0-1,1 0 0,-1 0 1,1 1-1,-1-1 0,0 0 1,1 0-1,-1 0 0,1 0 1,-1 0-1,1-1 0,-1 1 1,1 0-1,38 1 549,-31-1-160,109-6 946,150-26 1,-111 11-1214,-33 2-160,21-2-374,-49 16-9349,-87 5 2843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6.5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8040,'0'0'24727,"5"50"-26264,0-29-6599,-3-3-10025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7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10762,'0'-3'4677,"0"0"-2595,0 1-1154,0-1-896,2 2-1729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8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11179,'42'36'6785,"-41"-36"-6611,-1 0 1,0 0 0,1 0 0,-1 0 0,0 0-1,1 0 1,-1 0 0,0 0 0,1 0-1,-1 0 1,0-1 0,1 1 0,-1 0-1,0 0 1,0 0 0,1 0 0,-1-1-1,0 1 1,0 0 0,1 0 0,-1-1 0,0 1-1,0 0 1,1 0 0,-1-1 0,0 1-1,0 0 1,0-1 0,0 1 0,0 0-1,1-1 1,-1 1 0,0 0 0,0-1 0,0 1-1,0 0 1,0-1 0,0 1 0,0 0-1,0-1 1,0 1 0,0 0 0,0-1-1,-1 1 1,1-1-80,0 0 0,0 1 0,0-1 0,0 0 0,0 1 0,0-1 0,0 1-1,0-1 1,-1 0 0,1 1 0,0-1 0,0 1 0,-1-1 0,1 1 0,0-1 0,-1 0 0,1 1 0,-1 0-1,1-1 1,0 1 0,-1-1 0,1 1 0,-1-1 0,1 1 0,-1 0 0,0 0 0,1-1 0,-1 1 0,1 0-1,-1 0 1,1-1 0,-1 1 0,0 0 0,1 0 0,-1 0 0,-1 0 0,-1 1-78,-1-1 0,1 1 0,-1 0 1,1 0-1,0 1 0,-1-1 0,1 1 0,0-1 1,0 1-1,0 0 0,0 0 0,0 1 0,0-1 0,1 1 1,-1-1-1,1 1 0,-4 4 0,4-4-12,0-1 0,0 1 0,0-1 0,1 1 0,-1-1-1,1 1 1,-1 0 0,1 0 0,0 0 0,0 0 0,0 0 0,0 0-1,1 0 1,-1 0 0,1 0 0,0 0 0,0 1 0,0-1 0,0 0-1,1 0 1,0 4 0,0-6 14,1 0-1,-1 0 1,0 0 0,1-1-1,-1 1 1,1 0 0,-1-1-1,1 1 1,-1-1 0,1 0-1,-1 1 1,1-1 0,-1 0-1,1 0 1,-1 0 0,1 0-1,-1 0 1,1 0 0,-1-1-1,3 0 1,33-5 187,-28 2-209,-1 0-1,0 0 1,0 0 0,10-8 0,-12 7 278,1 1 0,-1 0 1,1 0-1,0 1 0,0 0 1,8-3-1,-6 31 227,-8-24-502,1 0 0,-1 0 0,1 0 0,0 0 0,-1 0 0,1 0 0,0-1 0,-1 1 0,1-1 0,0 0 0,0 1 0,-1-1 0,1 0 0,0 0 0,0 0 0,0 0 0,-1 0 0,1-1 0,0 1 0,0 0 0,0-1 0,2-1 0,43-19 0,-35 15 0,-9 4-1,0 0 0,0 0 0,0 1 0,0 0 0,0-1 0,0 1 1,0 0-1,0 0 0,1 1 0,-1-1 0,0 1 0,1 0 0,-1-1 0,0 1 0,1 1 0,-1-1 0,0 0 0,1 1 0,-1 0 0,0 0 1,0 0-1,5 2 0,13-1-981,1 0-2292,-16 6-7482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9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16400,'0'0'9491,"2"17"-9240,3 88 1271,-11 140 0,0 57-212,8-255-1327,2 0 1,2-1-1,3 1 0,18 61 1,-16-79-538,4 15-1634,-11-15-6681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39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83 415 12364,'-9'1'4516,"-64"1"443,348-37-2534,142 5-3324,-114 11-306,244-46 1491,-157 15 1141,277 28-787,-569 22-618,-50-2 216,1-1 0,88-19 0,90-38 1296,-146 35-893,2 4-1,149-18 1,307 44-491,-286 6 62,-95-17-7,-54-6-3410,-96 12 2411,11-4-1798,-14-6-5617,-3 1-1971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40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12364,'0'0'10313,"14"0"-9496,189 9 1600,121 31-5149,-322-40 2808,0 0 0,0 0-1,0 0 1,0 1 0,0-1-1,-1 1 1,1-1 0,0 1 0,0 0-1,0 0 1,-1 0 0,1 0-1,0 0 1,-1 0 0,1 0-1,-1 1 1,1-1 0,-1 1 0,0-1-1,0 1 1,2 1 0,-3-1 97,1 0 0,-1 0 0,0 0 1,1 0-1,-1 0 0,0-1 0,0 1 0,-1 0 1,1 0-1,0 0 0,0 0 0,-1 0 0,1 0 1,-1-1-1,0 1 0,0 0 0,-1 2 1,-5 7 432,0-1 1,0 0 0,-1 0 0,0-1-1,-12 10 1,-130 107 696,59-52-2846,80-65-4575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40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1 516 21268,'0'0'4015,"9"-10"-3135,6-7-514,162-199 1736,-157 189-1773,-2-1-1,-1-1 1,-1-1-1,-2 0 1,-1-1-1,15-52 1,-28 82-336,0 1-1,1-1 1,-1 0 0,0 1 0,0-1 0,0 0 0,1 1 0,-1-1 0,0 0 0,1 1 0,-1-1 0,0 1-1,1-1 1,-1 1 0,1-1 0,-1 1 0,1-1 0,-1 1 0,1-1 0,-1 1 0,1 0 0,-1-1 0,1 1-1,-1 0 1,1-1 0,0 1 0,-1 0 0,1 0 0,0 0 0,-1-1 0,1 1 0,0 0 0,-1 0 0,1 0 0,1 0-1,1 1 5,0 0 0,-1 0 0,1 0 0,0 0 0,-1 0 0,1 1 0,-1-1 0,1 1 0,2 2 0,4 3 54,-1 0 1,0 1 0,-1 0 0,10 13 0,-12-11 44,0-1 1,-1 2-1,0-1 1,-1 0-1,-1 1 0,3 14 1,12 39-2384,5-29-5523,-5-24-5985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42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1890,'0'-9'5845,"2"-50"-712,-1 5 1227,-1 39-1632,0 12-1861,0 6 381,-1 122-2559,4 148 1318,0-240-2007,1 0 0,2-1 0,1 1 0,15 39 0,-17-65-1348,-4-22-2055,-4-20-5736,3 23-1218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42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3555,'0'0'-1889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42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6342,'0'0'19779,"0"-8"-17286,2-24-742,-1 23-54,-1 48-992,12 149-705,0-20 0,-11-141-4669,0-14-3367,0-30-5300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10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7271,'0'0'7815,"10"-3"-7025,39-12-152,0 2 0,1 3-1,92-8 1,171 9-356,-67 4-595,-100-6-3066,-51-6-4009,-54 5 368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44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218 102 16335,'2'-7'701,"1"1"0,-1-1 0,0 1 0,-1-1 0,0 1 0,0-1-1,0 0 1,-1-9 0,0 15-654,0 0 1,0-1-1,0 1 0,0 0 0,0-1 0,-1 1 1,1 0-1,0-1 0,-1 1 0,1 0 0,-1 0 1,1-1-1,-1 1 0,0 0 0,0 0 0,1 0 1,-1 0-1,0 0 0,0 0 0,0 0 0,0 0 1,0 0-1,0 0 0,0 1 0,-1-1 0,1 0 1,0 1-1,0-1 0,-1 1 0,1-1 0,0 1 1,0 0-1,-1-1 0,1 1 0,0 0 0,-1 0 1,1 0-1,-1 0 0,1 0 0,0 0 0,-1 1 1,1-1-1,0 0 0,0 1 0,-1-1 0,1 1 1,-2 0-1,0 0-55,0 1 0,1 0-1,-1-1 1,0 1 0,1 0 0,-1 0 0,1 0 0,0 1-1,0-1 1,0 1 0,0-1 0,0 1 0,0-1-1,1 1 1,-1 0 0,-1 5 0,-17 52-24,18-55 37,-6 26 260,2 1 0,0 0-1,3 1 1,0-1 0,2 1-1,4 36 1,6-40 697,-10-29-909,-11-15-727,1 2 272,-46-62-628,53 69 1058,1 1-1,0-1 0,0 0 0,0 0 1,1 0-1,-1 0 0,2-1 0,-1 1 1,1 0-1,0-1 0,-1-10 0,4 16 5,-1 0-1,1 0 1,0 0-1,-1 0 1,1 0-1,0 0 1,0 1-1,0-1 1,0 1-1,-1-1 1,1 1-1,0 0 1,0 0-1,0 0 1,0 0-1,0 0 1,0 0-1,0 0 1,3 1-1,0-1 33,91 7 118,-22-2-2878,0-8-6374,-46-4 2648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44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15214,'0'0'6145,"-9"0"-4421,4 0-1640,0 0-1,0 1 1,0 0 0,0 0-1,0 0 1,0 1 0,0 0-1,1 0 1,-1 0 0,1 0-1,-1 1 1,1 0-1,0-1 1,0 2 0,0-1-1,0 0 1,0 1 0,1 0-1,-1 0 1,1 0-1,0 0 1,1 0 0,-5 9-1,2-4-71,1-1 0,1 1 0,0 0 0,0 0 0,0 0 0,1 1 0,1-1 0,-1 0 0,1 1 0,1-1-1,1 13 1,-1-18-74,0 0 0,1 0 0,-1 0 0,1 0 0,0 0 0,0 0 0,1-1 0,-1 1 0,1-1 0,0 1 0,0-1 0,0 1 0,0-1 0,1 0 0,-1 0 0,1 0 0,0 0 0,-1 0 0,2-1 0,-1 0 0,0 1 0,0-1 0,1 0 0,-1 0 0,1-1 0,-1 1 1,1-1-1,6 2 0,-1-1-1172,0-1 0,0 0 0,0 0 0,0-1 0,0 0 1,0-1-1,15-2 0,7-10-4131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45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 7431,'0'0'18151,"-8"12"-17612,-18 32-310,5-7-259,-2-1 0,-42 53 0,52-84-2751,12-5 2339,0-1 1,1 1-1,-1-1 0,0 1 0,0-1 1,0 1-1,1-1 0,-1 0 1,0 1-1,0-1 0,1 0 0,-1 0 1,1 1-1,-1-1 0,1 0 0,-1 0 1,1 0-1,-1-1 0,-6-15-9615</inkml:trace>
  <inkml:trace contextRef="#ctx0" brushRef="#br0" timeOffset="1">1 62 12908,'0'0'7976,"55"-3"-6663,-25 3-64,4 1-736,2 8-449,2 0-1506,-7 3-2177,-6-4-2050,-7-2-3524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45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13100,'0'0'10378,"26"55"-9161,-13-27-448,-1 3-513,-9 4-128,-3 3-31,0 2-65,-21 4-257,-3-7-960,-3-5-1665,0-10-3621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46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8232,'0'0'17745,"13"-5"-17073,37-6 58,1 3 0,0 1 0,59 0 0,155-17 171,-215 15-926,-1-1 0,0-3 0,61-24 0,-90 28 16,-15 6-2,1 0-1,0 1 0,0-1 1,0 1-1,0 0 0,13-1 0,-37 17-436,-14 4 491,-2-3-1,0 0 1,-71 18 0,-113 10-134,126-39 72,69-4-78,1 1 1,-1 1-1,-29 6 0,117-8-127,334-47-254,-175 31-3069,-294 21 4020,-108 22 1,71-8-17,-321 51 1171,687-119-1703,-123 31 85,-44 8-482,124-32 0,-197 33 82,-35 4 245,-43 4 80,56 1 41,-99 5 22,0 5 0,-104 23 1,16-2 102,179-30-2320,19-3-4329,5-2 2785,17-10-8344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54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3331,'0'0'23110,"8"-4"-22267,-3 2-813,-4 1 24,0 0-1,1 1 1,0-1 0,-1 0-1,1 1 1,-1-1-1,1 1 1,0 0-1,0-1 1,-1 1-1,1 0 1,0 0-1,-1 0 1,3 0-1,-3 1-9,1 0-1,-1 1 1,0-1-1,0 0 0,-1 0 1,1 0-1,0 1 0,0-1 1,-1 1-1,1-1 0,0 1 1,-1-1-1,0 0 1,1 1-1,-1 0 0,0-1 1,0 1-1,1-1 0,-1 1 1,-1-1-1,1 1 1,0-1-1,-1 3 0,-3 80 612,0-42-1309,3 0-3473,4-35-3155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54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97 14798,'0'0'8616,"65"-43"-7463,-33 27-704,-4 2-321,2 3-96,-4 4-192,-3 3-1218,-2 2-896,-8 2-1537,0 0-2307,-6 0-3523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54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11851,'0'0'14382,"53"-39"-13549,-14 25-513,4 2-192,-1 4-64,-2 3-160,-1 2-1473,-3 0-1090,-5-2-1793,-9-2-2851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55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19667,'0'0'9000,"62"-42"-8231,-24 27-577,0 4-96,6-1-96,0 5-128,2 1-897,0 0-1057,-5 0-1121,-2 0-2018,-8-1-3555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56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14478,'0'0'13559,"1"9"-13484,-2 35-27,0-17-371,0-1 1,2 1 0,1-1-1,8 40 1,5-40-2245,-8-20-742,2-2-3408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10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14253,'0'0'2013,"10"-3"-1367,19-4-408,0 3-1,-1 0 1,1 1-1,0 2 1,0 1-1,1 2 1,-2 0-1,1 2 1,0 1 0,-1 2-1,0 0 1,0 2-1,-1 1 1,0 1-1,41 24 1,-63-32-218,-1 0 1,1 1-1,0-1 0,-1 1 0,0 0 1,0 0-1,0 0 0,-1 1 1,1-1-1,-1 1 0,0 0 1,0 0-1,-1 0 0,0 0 0,1 0 1,-2 1-1,1-1 0,1 10 1,-2-8 44,-2 1 1,1 0 0,-1-1-1,0 1 1,0-1 0,-1 1 0,0-1-1,0 1 1,-1-1 0,0 0-1,0 0 1,-5 8 0,-8 9 150,-2 0 0,0 0 0,-2-2 0,0 0 0,-43 34 0,51-46-430,-45 32 304,53-40-662,1 0 0,-1-1-1,0 1 1,0-1 0,1 0-1,-1 0 1,0 0 0,-7 0-1,-4 0-6959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56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14382,'0'0'7564,"11"3"-7110,-4 0-354,1 0 1,0-1-1,0 0 0,-1-1 1,1 0-1,0 0 0,1 0 1,-1-1-1,0 0 0,0-1 1,0 0-1,0 0 1,-1-1-1,16-5 0,85-38 637,-62 24-3111,-5 2-4551,-26 12-122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56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13805,'0'0'9385,"39"-54"-7719,-12 40-481,0 5-865,4 4-256,-3 4-64,1 1-801,-4 0-1249,1 0-1345,0 0-1858,-6 0-4452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1:57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10826,'0'0'14280,"10"-3"-13452,2-1-650,-1 0-1,1 1 1,0 1 0,1 0-1,-1 1 1,20 0 0,-16 2-236,0 0 0,0-2 0,0 1 0,0-2 1,-1 0-1,1-1 0,-1-1 0,1 0 0,-1-1 0,0 0 1,18-11-1,0 2-2432,-18 13-9034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03.9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2810 85 3107,'0'0'9246,"9"0"-8290,73-5 400,-81 5-817,35 4-1046,-11-4 1332,-42-7 2106,-42-6-1381,-54 13 927,113 0-2402,-37 3 426,-21 6-202,0-3 0,-89-1 0,-337-14 470,39 5-732,292 5-69,101 2 23,-1 2 0,-84 20 0,84-14 0,-1-2 1,-72 3-1,17-11-28,0 4-1,0 5 1,-123 27 0,84-7 1,-62 17-233,372-43-190,15-11 489,317-53-1,-418 48-232,90-3 0,70-8 170,-30 0-94,237-14-193,-256 9 215,-6 0-846,279-9-1,-444 37-1717,0-3-1527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06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96 5541,'0'0'9422,"-8"-4"-8258,-37-15 886,53 21-1890,-1 0 0,0 0-1,1-1 1,-1 0 0,1 0-1,-1-1 1,1 0 0,-1 0 0,1-1-1,-1 0 1,1 0 0,-1-1-1,12-4 1,50-4 183,158 9-238,345 4-45,-174-2 31,-93-23-86,-203 11 48,29-1-202,-183 2 149,-622 1 1084,511 18-1046,-57 1 20,157-8-8,1 1 0,-72 15-1,58-2-330,-1-4-1,-1-2 1,-111-2-1,190-9 286,-1 1 0,1 0 0,-1 0-1,0 0 1,1-1 0,-1 1 0,1 0 0,-1-1 0,0 1 0,1 0-1,-1-1 1,0 1 0,1 0 0,-1-1 0,0 1 0,0 0 0,1-1-1,-1 1 1,0-1 0,0 1 0,0-1 0,0 1 0,1-1 0,-1 1-1,0 0 1,0-1 0,0 1 0,0-1 0,0 1 0,0-1 0,0 1-1,0-1 1,-1 1 0,1-1 0,0 1 0,0-1 0,0 1-1,0 0 1,-1-1 0,1 1 0,0-1 0,0 1 0,-1 0 0,1-1-1,0 1 1,-1 0 0,1-1 0,0 1 0,-1 0 0,1-1 0,0 1-1,-1 0 1,0-1 0,163 17-121,98-17-393,351-48 0,-581 42 463,-30 7 53,0-1-1,0 1 1,0 0-1,0 0 1,0-1-1,0 1 1,0 0 0,0 0-1,0-1 1,0 1-1,0 0 1,-1 0-1,1-1 1,0 1 0,0 0-1,0 0 1,0 0-1,0-1 1,0 1-1,-1 0 1,1 0-1,0 0 1,0-1 0,0 1-1,0 0 1,-1 0-1,1 0 1,0 0-1,0 0 1,-1-1 0,1 1-1,0 0 1,0 0-1,0 0 1,-1 0-1,1 0 1,0 0-1,0 0 1,-1 0 0,1 0-1,0 0 1,0 0-1,-1 0 1,1 0-1,0 0 1,0 0 0,-1 0-1,-56-7 304,-71 5-76,1 7 1,0 5-1,-245 51 1,348-54-292,17-3-321,16-2-994,81-6 963,96-17 0,22-2 413,22 10-419,-279 10 326,-49 3 148,-8 11 263,-120 27 1,-80 10-1371,290-47-2746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18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1 185 7399,'0'0'5499,"5"-3"-5414,-1 1-81,0 0-1,1 0 1,-1 1-1,1-1 1,-1 1-1,1 0 1,0 1 0,0-1-1,-1 1 1,1 0-1,9 1 1,67 11 51,-25-2-73,28-4-272,-1-3 0,93-10 0,169-31 472,-97 8-620,106 1 409,348-46-1101,-652 66 1469,96-5 0,-145 15-268,0 0 0,0-1 0,0 1 1,0 0-1,0 0 0,0-1 0,0 1 0,0 0 0,-1 0 0,1 0 0,0 0 0,-1 0 0,1 0 1,-1 0-1,1 0 0,-1 1 0,1-1 0,-1 0 0,0 0 0,1 0 0,-1 1 0,0-1 0,0 0 1,0 0-1,0 0 0,0 1 0,0-1 0,-1 2 0,1 1-201,0-1 0,0 0 0,0 1-1,-1-1 1,1 0 0,-1 0 0,0 1 0,0-1-1,0 0 1,-2 3 0,-3-2-2443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32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15407,'0'0'6315,"-3"11"-5883,-14 62 320,3 1-1,3 1 0,-1 144 1,12-220-717,0 1 0,0-1 0,1 1 1,-1 0-1,0-1 0,1 1 0,-1 0 1,0-1-1,1 1 0,-1 0 0,0 0 0,1-1 1,-1 1-1,1 0 0,-1 0 0,0 0 0,1-1 1,-1 1-1,1 0 0,-1 0 0,1 0 1,-1 0-1,1 0 0,-1 0 0,0 0 0,1 0 1,-1 0-1,1 0 0,-1 0 0,1 0 0,-1 0 1,1 1-1,-1-1 0,0 0 0,1 0 1,-1 0-1,1 1 0,-1-1 0,0 0 0,1 0 1,-1 1-1,0-1 0,1 0 0,-1 1 1,0-1-1,1 0 0,-1 1 0,0-1 0,0 1 1,1-1-1,-1 0 0,0 1 0,0-1 0,0 1 1,0-1-1,0 1 0,0-1 0,0 1 1,0-1-1,0 1 0,0-1 0,0 0 0,0 1 1,0-1-1,0 1 0,0-1 0,0 1 0,24-31 1025,-12 7-931,-2 0 1,-1-1-1,0-1 1,-2 1 0,6-37-1,-6 14-106,0-94-1,-11 122-46,-7 17-71,9 3 81,0 0 0,-1 1-1,1-1 1,1 1 0,-1 0 0,0-1-1,0 1 1,1 0 0,-1 0-1,1 0 1,-1 0 0,0 3 0,-9 19 15,2 0 0,1 0 0,1 1 0,1 0 0,1 0 1,1 1-1,1 0 0,2 50 0,1-70 3,0 1 1,1-1-1,0 0 0,0 0 0,0 0 0,1 0 0,-1 0 0,4 6 0,-4-10-51,0 0 0,0 0-1,0 0 1,1 0-1,-1-1 1,0 1-1,1 0 1,-1-1 0,1 1-1,0-1 1,0 1-1,-1-1 1,1 0 0,0 0-1,0 0 1,0 0-1,0 0 1,0 0-1,0 0 1,0-1 0,1 1-1,-1-1 1,0 1-1,0-1 1,3 0-1,-9-9-7345,-9-3-1501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37.7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212 0 8872,'0'0'10613,"-11"12"-9172,1-2-1261,-85 92 2979,77-80-2801,0 0 1,2 0-1,-19 34 1,27-25-2304,8-31 1720,0 1 0,0-1 1,0 1-1,0 0 0,0-1 0,0 1 0,0-1 0,1 1 0,-1-1 1,0 1-1,0-1 0,1 1 0,-1-1 0,0 1 0,1-1 0,-1 1 1,0-1-1,1 1 0,-1-1 0,1 0 0,-1 1 0,1-1 0,-1 0 1,1 1-1,-1-1 0,1 0 0,-1 0 0,1 1 0,-1-1 0,1 0 1,0 0-1,-1 0 0,1 0 0,-1 0 0,1 0 0,0 0 0,-1 0 1,1 0-1,-1 0 0,1 0 0,-1 0 0,1 0 0,0 0 0,-1-1 1,1 1-1,0-1 0,16-5-6010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38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166 1 14253,'0'0'5670,"-61"59"-4709,42-31-160,-1-1-289,2 0-192,2-2 129,2-2 159,4-4-319,4-3-193,4-3-96,2-6-481,6-6-1857,11-1-1025,7-5-1218,6-15-3939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38.4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186 52 12684,'0'0'6919,"-40"71"-6503,15-39-160,-1 4 0,-2-4 193,2 0 127,4-7-255,8-3-257,9-10-64,5-8-321,15-4-2017,13-13-1281,8-13-4965</inkml:trace>
  <inkml:trace contextRef="#ctx0" brushRef="#br0" timeOffset="1">515 0 8616,'0'0'9962,"-51"48"-8969,21-17-289,-1 5-448,-3-1-95,6 0-97,2-6-32,11-4 0,7-10-32,8-10-128,8-5-1442,17-9-576,8-15-2050,4-8-5381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1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72 4805,'0'0'8552,"2"-59"-6118,-2 51-352,0 3 1249,0 13-2658,-4 14-513,-3 6 32,0 7-96,0 2 32,0 2-32,3-5-64,1 2-576,1-7-1154,1-8-1345,1-8-1889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38.8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209 1 11018,'0'0'8136,"-36"60"-7591,10-28 31,-1 1 161,-4 4-97,-1-3-31,7-3-193,4-4-351,11-9-65,10-6-833,5-12-1730,18-3-1024,5-20-2947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39.1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192 76 11147,'0'0'12070,"-5"11"-11350,-14 20-609,-1-1 0,-35 42 0,-29 40-81,83-111-57,0 0-1,1 0 1,-1 0 0,0 0-1,1 0 1,-1 0-1,0 1 1,1-1-1,-1 0 1,1 0-1,0 1 1,-1-1-1,1 0 1,0 0-1,0 1 1,0-1 0,0 3-1,0-4-43,1 1-1,-1-1 1,1 0-1,-1 0 1,1 1 0,-1-1-1,1 0 1,-1 0-1,1 0 1,0 0-1,-1 1 1,1-1 0,-1 0-1,1 0 1,-1 0-1,1 0 1,0 0-1,-1 0 1,1-1 0,-1 1-1,1 0 1,-1 0-1,1 0 1,-1 0-1,1-1 1,0 1 0,44-25-4105,-9-5-1397,3-6-3641</inkml:trace>
  <inkml:trace contextRef="#ctx0" brushRef="#br0" timeOffset="1">416 0 10890,'0'0'10827,"-10"11"-10005,-3 1-689,-94 97 339,89-89-494,1 1 0,0 1 0,-25 43 0,42-64-18,-1 0 0,0 0-1,0 0 1,1 0 0,-1 1-1,1-1 1,-1 0 0,1 0-1,0 0 1,-1 1 0,1-1-1,0 0 1,0 1 0,0-1-1,0 0 1,0 1-1,0-1 1,0 0 0,0 0-1,0 1 1,1-1 0,0 2-1,0-3-28,-1 1 0,1-1 0,0 1 0,0-1 0,0 1 0,0-1 0,0 0 0,0 1 0,0-1-1,0 0 1,0 0 0,0 0 0,0 0 0,0 0 0,0 0 0,-1 0 0,1 0 0,0 0 0,0 0-1,0-1 1,2 0 0,5-1-501,1-1-1,-1 0 0,0-1 1,0 0-1,9-6 0,26-23-4644,3-4-4320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39.6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309 192 11115,'0'0'9352,"-8"8"-8263,-66 62-400,-115 141 0,185-206-702,-20 29 41,23-33-38,0 0 0,0 0 1,0 1-1,0-1 1,1 0-1,-1 1 0,0-1 1,1 1-1,-1-1 1,1 1-1,-1-1 0,1 1 1,0-1-1,0 1 1,0-1-1,0 1 0,0-1 1,0 1-1,0-1 0,1 3 1,0-4-64,1 1 0,0-1 0,0 1 0,0-1 1,0 0-1,0 1 0,0-1 0,0 0 0,0 0 0,0-1 0,0 1 1,0 0-1,0-1 0,0 1 0,0-1 0,2 0 0,9-4-763,-1-1 0,1 0-1,-1-1 1,0 0 0,-1 0-1,1-2 1,19-18-1,67-76-7451,-29 17 6289,26-50 6179,-9 13 1823,-83 120-5759,-1 0 0,1 0-1,-1 0 1,1 0 0,0 0 0,0 0 0,1 1 0,3-3 0,-7 5-217,0 0 0,1 0 0,-1-1 0,0 1 0,0 0 0,0 0 0,0 0-1,1 0 1,-1 0 0,0 0 0,0 0 0,0 0 0,0 0 0,1 0 0,-1 0 0,0 0 0,0 0-1,0 0 1,0 0 0,1 0 0,-1 0 0,0 0 0,0 0 0,0 0 0,0 0 0,1 1 0,-1-1-1,0 0 1,0 0 0,0 0 0,0 0 0,0 0 0,1 0 0,-1 1 0,0-1 0,0 0 0,0 0-1,0 0 1,0 0 0,0 0 0,0 1 0,0-1 0,0 0 0,1 0 0,-1 0 0,0 0 0,0 1-1,0-1 1,0 0 0,0 0 0,0 1 0,-7 22 687,-6 5-543,-1-1 1,-1-1 0,-2-1 0,-25 31-1,-87 89-19,97-111-95,-7 4-33,28-29 43,0 1 0,0 1 0,1 0 0,1 0 0,0 1 1,0 0-1,-13 25 0,22-37-69,0 0 0,0 0 1,0 1-1,0-1 0,0 0 1,0 0-1,0 0 0,0 0 0,0 1 1,0-1-1,0 0 0,0 0 0,0 0 1,0 1-1,0-1 0,0 0 1,0 0-1,0 0 0,0 0 0,0 1 1,0-1-1,0 0 0,0 0 0,0 0 1,0 0-1,0 1 0,0-1 1,0 0-1,0 0 0,0 0 0,1 0 1,-1 1-1,0-1 0,0 0 0,0 0 1,0 0-1,0 0 0,1 0 1,-1 0-1,0 0 0,0 0 0,0 1 1,0-1-1,1 0 0,-1 0 0,0 0 1,0 0-1,13-3-166,13-9-505,-8-1-1765,0-1 1,28-30-1,2-9-5746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39.9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555 32 10570,'0'0'2514,"-10"14"-549,-210 245 2075,137-169-3866,-106 148 0,185-231-167,-1-1-121,1 0 1,0 0 0,0 0 0,1 1 0,0-1 0,0 1 0,0 0 0,1 0 0,0 0 0,0 0 0,-1 8-1,3-14 82,1-1 0,-1 1-1,0-1 1,0 0-1,0 1 1,1-1 0,-1 1-1,0-1 1,0 0-1,1 1 1,-1-1 0,0 0-1,1 0 1,-1 1-1,1-1 1,-1 0 0,0 0-1,1 1 1,-1-1-1,1 0 1,-1 0 0,0 0-1,1 0 1,-1 1-1,1-1 1,-1 0 0,1 0-1,-1 0 1,1 0-1,-1 0 1,0 0 0,1 0-1,-1-1 1,1 1-1,-1 0 1,1 0 0,-1 0-1,1 0 1,-1 0-1,0-1 1,1 1 0,-1 0-1,1 0 1,-1-1-1,0 1 1,1 0 0,-1-1-1,0 1 1,1-1-1,23-14-674,25-30 152,-2-2 0,-2-2 0,74-105 0,-70 89-583,16-22-1585,-2 5-2311</inkml:trace>
  <inkml:trace contextRef="#ctx0" brushRef="#br0" timeOffset="1">629 21 416,'7'-6'2685,"-6"4"-2223,0 1 0,0 0 0,0 0-1,1 0 1,-1 0 0,0 0 0,1 0 0,-1 0-1,1 0 1,-1 0 0,1 1 0,-1-1 0,1 1-1,-1-1 1,3 0 0,-12 23 1348,-24 20-850,-1-1 0,-2-2 0,-44 39 0,-7 8 164,43-40-515,-25 24 653,3 2-1,-106 155 1,167-219-1238,-23 41 101,25-47-133,1 0 0,0 0 0,0 1 0,1-1 0,-1 0 0,0 0 0,1 0 0,-1 1 0,1-1 0,0 0 0,0 0 0,0 1 0,0-1 0,0 0 0,0 1 0,1-1 0,-1 0 0,1 0 0,0 3 0,1-4-56,0 0-1,0 0 0,1-1 1,-1 1-1,0-1 1,0 1-1,0-1 1,0 0-1,0 0 0,1 0 1,-1 0-1,0 0 1,0 0-1,0-1 1,1 1-1,-1-1 0,0 1 1,0-1-1,0 0 1,3-1-1,12-7-939,-1-1-1,0-1 1,0 0-1,-1-1 1,0 0 0,-1-2-1,22-25 1,-26 28-79,54-60-6663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40.3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562 0 12172,'0'0'2920,"-5"9"-983,-50 86-673,-3-4 0,-5-2 0,-120 132 0,144-179-1050,7-8 215,1 2 1,1 0 0,-26 44-1,55-78-429,0 0-1,0 0 0,-1 1 0,1-1 0,1 0 1,-1 1-1,0-1 0,0 1 0,1-1 0,0 1 1,-1-1-1,1 4 0,0-6-53,0 1 0,1 0 0,-1-1 1,0 1-1,0 0 0,0-1 0,1 1 0,-1-1 0,0 1 0,1 0 1,-1-1-1,1 1 0,-1-1 0,1 1 0,-1-1 0,1 1 1,-1-1-1,1 1 0,-1-1 0,1 0 0,-1 1 0,1-1 0,0 0 1,-1 1-1,1-1 0,0 0 0,1 0 0,1 1-395,1-1 0,0 0 0,0-1 0,-1 1 0,1-1 0,0 0 0,-1 1 0,1-2 0,-1 1 0,1 0 0,-1-1 0,1 1 0,-1-1 0,4-3 0,33-25-8044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40.68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563 7 17360,'0'0'2307,"-52"41"-386,11-2-447,-10 14-417,-10 11-705,-9 9-256,-1 5-128,4-3-1505,9-7-257,13-8-96,14-11 1378,16-17-65,15-13-1953,6-14-1,16-5 33,6-19-3043</inkml:trace>
  <inkml:trace contextRef="#ctx0" brushRef="#br0" timeOffset="1">585 0 12844,'0'0'2691,"-71"72"-962,30-28-576,-6 6 545,-1 4-545,-1 4-769,1 0-255,2-1-97,1-4-32,8-2 32,4-7-160,3-10-1698,8-7-2562,4-11-8168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42.2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302 123 14414,'-1'-9'1190,"0"3"-993,0-5 677,0 0 0,0 0 1,-2 0-1,1 1 0,-1-1 0,-1 1 1,-8-18-1,12 28-839,0-1 0,-1 1 0,1 0 0,0-1 0,0 1 0,-1 0 0,1 0 0,0 0 0,-1-1 0,1 1 0,0 0 0,-1 0 0,1 0 0,0-1 0,-1 1 0,1 0 0,0 0 0,-1 0 0,1 0 0,-1 0 0,1 0 0,0 0 0,-1 0 0,1 0 0,-1 0 0,1 0 0,0 0 0,-1 0 0,1 0 0,0 0 0,-1 1 0,1-1 0,0 0 0,-1 0 0,1 0 0,0 1 0,-1-1 0,1 0 0,0 0 0,-1 1 0,1-1 0,0 0 0,0 0 0,-1 1 0,1-1 0,0 0 0,0 1 0,0-1 0,0 0 0,-1 1 0,1-1 0,0 1 0,0-1 0,0 0 0,0 1 0,0-1 0,0 0 0,0 1 0,0 0 0,-9 31 138,7-26 58,-15 71 1748,-15 148 1,17 83-1001,-4 36-686,-64 536 535,56-653 15,-4 68-501,23-223-251,7-73-100,1 1 0,0 0 0,0 0 0,0 0 0,0 0 0,0 0 0,0 0-1,-1 0 1,1-1 0,0 1 0,0 0 0,0 0 0,0 0 0,0 0 0,-1 0 0,1 0 0,0 0 0,0 0 0,0 0 0,0 0 0,-1 0 0,1 0 0,0 0 0,0 0 0,0 0 0,0 0 0,-1 0 0,1 0 0,0 0 0,0 0 0,0 0 0,0 1 0,0-1 0,-1 0 0,1 0 0,0 0 0,0 0 0,0 0 0,0 0 0,0 0 0,0 0 0,-1 1 0,1-1 0,0 0 0,0 0 0,0 0 0,0 0 0,0 0 0,0 1 0,0-1 0,0 0 0,0 0 0,0 0 0,0 0 0,0 1 0,0-1 0,0 0 0,0 0 0,0 0 0,0 0 0,0 1 0,0-1 0,-7-16-454,10-28 339,15-87 1,0-1 34,55-588-3600,-53 545 3638,-1-183 1,-15 227-634,6 0 1,45-214 0,-50 322 620,0 0 68,0 0 0,-1 0 0,-2-1 1,0 1-1,-1-1 0,-3-24 0,2 47-6,0 0-1,0 1 1,0-1 0,-1 0-1,1 0 1,0 1 0,0-1 0,-1 0-1,1 1 1,0-1 0,-1 1-1,1-1 1,0 0 0,-1 1-1,1-1 1,-1 1 0,1-1-1,-1 1 1,1-1 0,-1 1-1,1-1 1,-1 1 0,0-1-1,0 1-1,1 1-1,0-1 0,-1 0 0,1 0 1,-1 0-1,1 0 0,0 0 0,-1 1 1,1-1-1,0 0 0,-1 0 0,1 0 1,0 1-1,-1-1 0,1 0 1,0 1-1,0-1 0,-1 0 0,1 1 1,0-1-1,0 0 0,0 1 0,0-1 1,-1 0-1,1 1 0,0-1 0,0 1 1,0-1-1,0 0 0,0 1 0,0-1 1,0 1-1,0-1 0,0 0 0,0 1 1,0-1-1,0 0 0,0 1 0,1 0 1,13 350-40,-53 820 465,1-818-378,-4 43-88,37-338 64,-3 73-713,8-126-2510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50.5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277 67 1185,'2'-11'6379,"4"-44"6669,-6 75-11991,-14 219-766,4-119-252,-4 76-18,-28 525-170,33-607 212,-43 205 0,-6 47 20,51-230 342,-5 61 1667,7-165-1839,0 0 1,-2-1-1,-1 0 1,-13 31-1,18-55-206,0 0 89,0 1 1,1-1 0,-1 0 0,1 1 0,1 0-1,-2 13 1,3-21-169,4-10-843,0-2-1251,0 0 0,-1 0 0,3-22 0,-3 4-6651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52.8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445 42 14830,'0'0'8221,"7"-8"-5765,23-25-433,-34 40 650,-24 35-2415,-187 192 883,21-25-675,184-193-468,19-17-33,24-21 61,75-83-77,-4-5 0,94-131 0,-194 237 55,-217 226-202,-47 37 502,247-238-234,13-21-69,0 0 0,0 1 0,1-1 0,-1 0 0,0 0 0,0 1 0,0-1 0,1 0 0,-1 0 0,0 1 0,0-1 0,1 0 0,-1 0 0,0 0 0,1 1 0,-1-1 0,0 0 0,1 0 0,-1 0 0,0 0 0,1 0 0,-1 0 0,0 0 0,1 0 0,-1 0 0,0 0 0,1 0 0,-1 0 0,0 0 0,1 0 0,-1 0 0,0 0 0,1 0 0,-1 0 0,1-1 0,4 0 9,1 0 0,-1-1 0,0 0 0,0 0 0,1-1 0,6-4 0,71-56-187,-4-4 0,128-138 0,-139 134 36,-49 52 129,-9 10 24,0-2 1,0 1-1,15-25 0,-41 43 42,-45 39-38,2 2 0,-89 96 0,132-129-1,-9 9 3,1 1-1,2 1 1,-24 35-1,37-35-209,9-27 128,0 0 0,0 0-1,1-1 1,-1 1 0,0 0 0,0-1 0,1 1 0,-1 0 0,0 0-1,0 0 1,1-1 0,-1 1 0,0 0 0,0 0 0,1 0 0,-1 0-1,0-1 1,1 1 0,-1 0 0,0 0 0,1 0 0,-1 0 0,0 0-1,1 0 1,-1 0 0,0 0 0,1 0 0,-1 0 0,0 0 0,1 0-1,-1 0 1,0 0 0,1 0 0,-1 1 0,0-1 0,1 0 0,-1 0-1,0 0 1,1 0 0,-1 1 0,0-1 0,0 0 0,1 0 0,-1 1-1,0-1 1,0 0 0,0 0 0,1 1 0,-1-1 0,0 0 0,0 1 0,0-1-1,0 0 1,0 0 0,1 1 0,-1-1 0,0 0 0,0 1 0,0-1-1,0 0 1,0 1 0,0-1 0,0 0 0,0 1 0,0-1 0,0 1-1,1-3-516,1 0-1,-1 0 1,0 0-1,1 0 1,-1 0-1,0 0 1,0 0-1,0 0 1,0-1-1,-1 1 1,1 0-1,-1-1 1,1 1-1,-1-5 1,2-21-7027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53.3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0 10794,'0'0'20067,"10"0"-19271,4 2-741,0 1 1,0 0 0,0 1-1,-1 0 1,1 1-1,-1 0 1,0 1 0,-1 1-1,1 0 1,-1 1 0,-1 0-1,21 18 1,7 9 73,-2 1 0,45 55 0,-80-89-129,27 33 0,39 61 0,-69-96 0,1 0 0,0 0 0,-1 0 0,1 0 0,0 0 0,0 0 0,-1 0 0,1 0 0,0 0 0,0 0 0,-1 0 0,1 0 0,0 0 0,0 1 0,-1-1 0,1 0 0,0 0 0,0 0 0,-1 0 0,1 0 0,0 1 0,0-1 0,0 0 0,-1 0 0,1 0 0,0 1 0,0-1 0,0 0 0,0 0 0,-1 0 0,1 1 0,0-1 0,0 0 0,0 0 0,0 1 0,0-1 0,0 0 0,0 0 0,0 1 0,0-1 0,0 0 0,0 1 0,0-1 0,0 0 0,0 0 0,0 1 0,0-1 0,0 0 0,0 0 0,0 1 0,0-1 0,1 0 0,-1 0 0,0 1 0,0-1 0,0 0 0,0 0 0,1 0 0,-1 1 0,0-1 0,-20-9 0,19 9 0,-41-27-249,1-1 1,1-3-1,-69-68 1,71 62 23,-2 2-1,-1 1 1,-54-33 0,69 56 151,26 12 72,-1-1 0,1 0-1,0 0 1,0 1 0,-1-1 0,1 0 0,0 0-1,0 1 1,0-1 0,-1 0 0,1 1-1,0-1 1,0 0 0,0 1 0,0-1 0,0 0-1,0 1 1,0-1 0,0 0 0,0 1-1,0-1 1,0 0 0,0 1 0,0-1 0,0 0-1,0 1 1,0-1 0,0 0 0,0 1-1,0-1 1,0 0 0,0 1 0,1-1 0,-1 0-1,0 0 1,0 1 0,0-1 0,1 1 0,2 5 13,1 0 1,0 0-1,0 0 1,1-1 0,7 8-1,340 273 735,-278-230-835,-121-77-7059,15 4 218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11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11211,'0'0'6689,"8"-10"-6065,3-1-314,1 0 0,0 1 0,1 0 0,0 1 1,0 0-1,1 1 0,0 0 0,1 2 0,-1-1 0,1 2 0,22-6 0,-21 7-255,1 0-1,0 1 1,-1 0 0,1 2-1,0 0 1,0 1-1,0 0 1,17 3 0,-25-1-93,0 0 0,-1 1 0,1 0 1,-1 0-1,0 0 0,0 1 1,0 1-1,0-1 0,-1 1 1,1 0-1,-1 1 0,-1 0 0,1 0 1,-1 1-1,0-1 0,9 15 1,-7-8-49,0 0 1,-1 1 0,-1-1-1,0 1 1,-1 1 0,-1-1-1,0 0 1,1 17 0,-3-24 93,-1 1 0,-1 0 1,1-1-1,-1 1 0,-1 0 0,1 0 1,-1-1-1,0 1 0,-1-1 0,0 1 1,0-1-1,-1 1 0,0-1 0,0 0 1,-1 0-1,0-1 0,-5 9 0,-7 1 166,0-1 0,0-1 1,-2 0-1,1-1 0,-2 0 0,0-2 0,-21 10 0,-145 55 1161,182-75-1335,-15 6-31,11-4-87,-1 0-1,0 0 1,0-1 0,0 0-1,0 0 1,-12 0 0,20-2 40,0 0-1,-1 0 1,1 0 0,0-1 0,0 1 0,-1 0-1,1 0 1,0-1 0,0 1 0,0 0 0,-1 0 0,1-1-1,0 1 1,0 0 0,0-1 0,0 1 0,0 0-1,0-1 1,-1 1 0,1 0 0,0-1 0,0 1 0,0 0-1,0-1 1,0 1 0,0 0 0,0-1 0,0 1-1,1 0 1,-1-1 0,0 1 0,0 0 0,0-1-1,0 1 1,0 0 0,0 0 0,1-1 0,-1 1 0,0 0-1,0 0 1,0-1 0,1 1 0,-1 0 0,0 0-1,1-1 1,-1 1 0,0 0 0,48-52-7839,-16 19 1175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55.2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9438 370 10218,'0'0'8488,"-9"-5"-8376,-5-1-98,-1 1 0,0 0 1,0 2-1,0 0 0,-1 0 0,1 1 0,0 1 1,-29 2-1,-661-44 582,385 16-471,308 26-139,-804-52 1181,-2 40 1619,809 13-2801,-317 16 1840,276-9-1282,-95 27 0,-23 5-705,36-25-384,0-5 1,-1-6-1,-157-16 1,-399-77-381,327 36 1322,-27-5 734,-91-11-861,-3 34-275,-506 75-76,6 73 63,805-89 19,-367 59 181,532-80-85,5-1 77,-1 1 0,0 0-1,1 1 1,-13 5-1,19-7-148,0-1 0,0 2-1,0-1 1,0 0-1,1 0 1,-1 0-1,1 1 1,-1-1-1,1 1 1,-1 0-1,1-1 1,0 1 0,0 0-1,0 0 1,0-1-1,0 1 1,0 0-1,0 0 1,1 0-1,-1 0 1,1 0 0,-1 0-1,1 0 1,0 3-1,-7 73-69,4-46-158,0 52 0,3-83 150,0-1 0,0 1-1,0-1 1,0 0 0,0 1-1,0-1 1,0 1-1,0-1 1,0 0 0,0 1-1,0-1 1,0 1 0,1-1-1,-1 0 1,0 1 0,0-1-1,0 0 1,1 1-1,-1-1 1,0 0 0,0 1-1,1-1 1,-1 0 0,0 1-1,1-1 1,-1 0-1,0 0 1,1 0 0,-1 1-1,0-1 1,1 0 0,-1 0-1,1 0 1,-1 0-1,0 0 1,1 0 0,-1 0-1,1 1 1,-1-1 0,0 0-1,1 0 1,-1-1-1,1 1 1,-1 0 0,0 0-1,1 0 1,-1 0 0,1 0-1,-1 0 1,0 0 0,1-1-1,-1 1 1,0 0-1,1 0 1,-1-1 0,0 1-1,1 0 1,-1 0 0,0-1-1,0 1 1,1 0-1,-1-1 1,0 1 0,0 0-1,0-1 1,1 0 0,11-12-3906,-6 1-3716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2:55.58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9 4740,'-5'-2'997,"0"1"-1,0-1 0,0 1 1,0 0-1,0 0 0,-1 1 0,-7-1 1,13 8 2814,1 19-1958,3 6-1003,-2 1 0,-1 0 0,-2 0 0,-1 0 0,-1-1 1,-2 1-1,-10 37 0,-11 11-219,12-39 401,-17 84 1,31-125-1024,0-1 0,-1 0 0,1 1 0,0-1 0,0 1 1,0-1-1,-1 1 0,1-1 0,0 0 0,0 1 0,0-1 1,0 1-1,0-1 0,0 1 0,0-1 0,0 1 0,0-1 1,0 1-1,0-1 0,0 1 0,0-1 0,0 1 0,0-1 0,1 1 1,-1-1-1,0 0 0,0 1 0,0-1 0,1 1 0,-1-1 1,0 0-1,1 1 0,-1-1 0,0 0 0,1 1 0,-1-1 1,0 0-1,1 1 0,-1-1 0,1 0 0,-1 0 0,0 1 0,1-1 1,-1 0-1,1 0 0,-1 0 0,1 0 0,-1 0 0,1 0 1,-1 0-1,1 0 0,-1 0 0,1 0 0,-1 0 0,1 0 1,-1 0-1,0 0 0,1 0 0,-1 0 0,1 0 0,-1-1 0,1 1 1,-1 0-1,1 0 0,-1-1 0,0 1 0,1 0 0,31-24 337,-29 21-300,156-139 532,141-112-3030,-256 222 713,33-25-5357,-32 18-3041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3:23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11403,'0'0'10303,"11"4"-9561,27 3-327,0-1 0,0-2 0,63-2 0,1224-6 4000,-1240 0-3936,161-30 1,-159 19-332,145-7 0,306 27 1336,-388-1-1309,191 30 1,69 4 92,-50-38-231,180 8 33,-449 4-37,-66-7-16,0-2 0,1 0-1,-1-1 1,1-2-1,48-5 1,-72 5-24,8-2-27,0 0 0,0-1 0,0 0 1,17-8-1,-28 10-417,0 0 0,0 0 0,0 0 0,1 0 0,-1 0 0,0 0 0,0 0 0,0 1 0,-1-1 0,1 0 0,0 1 0,0-1 0,0 0 0,0 1 0,-1 0 0,-1-1 0,-3-2-1737,-11-8-3374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3:30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18 5317,'0'0'12182,"-8"0"-10351,-10 0-1895,-10 0 4618,24 0-410,36 0-3473,209-17-352,-239 17-318,8 0-16,-10 3 24,-20 8 52,-34 11 18,25-13-2,0-1 0,-1-1-1,0-1 1,-56 2 0,85-8-61,5 1-40,0-1 21,1 1 0,-1-1 0,0 0 0,0 0 0,0 0 0,0-1 1,0 0-1,6-1 0,-4 1 0,209-21 72,-403 20-33,151 0-2832,67-10-3044,8-11-4783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3:34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57 8840,'0'0'5376,"-9"-5"-4415,7 4-893,-39-22 1241,40 22-1188,0 0-1,-1 0 1,1 1-1,0-1 1,-1 0-1,1 1 1,-1-1-1,1 1 0,0 0 1,-1 0-1,1-1 1,-1 1-1,1 0 1,-1 0-1,1 0 1,-1 1-1,1-1 0,-1 0 1,1 0-1,-1 1 1,1-1-1,0 1 1,-1-1-1,1 1 1,0 0-1,-1-1 0,1 1 1,0 0-1,0 0 1,0 0-1,-2 1 1,0 3 118,0 0 0,1 0 0,-1 0 0,1 0 0,0 0 1,0 1-1,0-1 0,1 0 0,0 1 0,0 0 0,0-1 1,1 1-1,0 0 0,1 10 0,0-15-196,-1 0-1,1 0 1,-1 0-1,1 0 1,0-1 0,0 1-1,-1 0 1,1-1 0,0 1-1,0 0 1,0-1-1,0 1 1,0-1 0,0 1-1,0-1 1,0 1-1,0-1 1,0 0 0,0 0-1,0 0 1,0 1-1,0-1 1,0 0 0,2 0-1,32-1 780,-27 0-563,17-2 217,1-1 0,-1-1-1,44-16 1,23-6-249,-64 22-196,70-18 112,0 6 0,177-10-1,-274 27-137,0-1 0,0 1 0,0 0 1,0 0-1,0 0 0,0 0 0,0 0 0,0 0 0,0 0 0,0 0 0,0 0 0,0 1 0,0-1 0,-1 0 1,1 0-1,0 1 0,0-1 0,0 1 0,0-1 0,0 1 0,0-1 0,-1 1 0,1 0 0,0-1 0,0 1 1,-1 0-1,1 0 0,-1-1 0,1 1 0,-1 0 0,1 0 0,-1 0 0,1 0 0,-1 0 0,1 0 0,-1 0 0,0-1 1,0 3-1,0-2 3,-1 1 0,1-1 1,-1 1-1,1-1 1,-1 0-1,0 1 0,0-1 1,0 0-1,0 0 1,0 0-1,0 0 0,0 0 1,0 0-1,0 0 0,-1 0 1,1 0-1,0 0 1,-1 0-1,1-1 0,0 1 1,-1-1-1,1 1 0,-1-1 1,1 1-1,-3-1 1,-66 13 82,-122 6 0,127-15-104,0 3 0,-95 21 1,11 16 22,694-155-4,-294 67-551,-413 68 390,13 5 221,-311 49 285,509-81-330,88-9-16,-17-7-103,246-53-471,-352 66 560,-27 5-4,-29 5-24,-56 18 363,-116 41 0,18-5-33,179-53-331,-21 5-191,0-1-1,-44 3 1,78-11-441,-12-1-346,11-7-4718,6-10-2898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08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1072 249 8104,'0'0'7057,"4"-9"-5899,1 0-859,-3 7-220,-1-1 0,1 0 0,-1 0-1,1 0 1,-1 0 0,0-1 0,0 1 0,0 0 0,-1 0 0,1-1 0,-1 1-1,1-4 1,-2 5 0,1 1 0,0-1-1,-1 1 1,1-1-1,-1 1 1,0-1 0,1 1-1,-1 0 1,0-1-1,0 1 1,0 0-1,0-1 1,0 1 0,0 0-1,0 0 1,-1 0-1,1 0 1,0 0 0,-1 0-1,1 1 1,0-1-1,-3-1 1,-42-15 1039,29 11-654,-98-48-114,-5-1-27,104 49-303,0 1-1,0 1 1,0 1 0,0 0 0,0 1 0,-20 0 0,2 3-27,1 2 1,-1 1-1,1 2 1,-59 17 0,35-3-10,-99 48 0,143-60 26,0 1 1,0 0 0,1 0-1,1 1 1,0 1-1,0 0 1,1 0 0,0 1-1,1 0 1,0 1 0,1 0-1,-11 26 1,9-18-2,1 1-1,2 0 1,0 0 0,1 0 0,2 1-1,0 0 1,-1 43 0,6-53 37,0 1 1,2-1-1,0 0 1,0 1-1,1-1 1,1-1-1,0 1 1,1 0-1,0-1 1,1-1-1,0 1 1,1-1-1,11 13 1,6 5 96,1-1 0,1-2-1,48 37 1,-22-25 105,2-2-1,1-2 0,1-2 1,2-4-1,85 30 0,-124-51-148,0-2 0,1 0 0,-1-1-1,1-2 1,0 0 0,-1-1 0,1 0 0,31-5-1,-36 1 44,0 0-1,0-1 0,0-1 0,-1 0 1,0-1-1,0-1 0,0 0 0,-1-1 0,0-1 1,-1 0-1,17-14 0,3-7 130,0-1 0,-2-2-1,-2 0 1,-1-2 0,32-54-1,-45 64-176,-2 0-1,-1 0 0,-1-1 1,-1-1-1,-1 0 0,-2 0 0,-1-1 1,-1 0-1,3-48 0,-7 49-81,-1 0-1,-1 0 1,-1 0-1,-10-45 1,9 63-13,0-1 1,0 1 0,-1 0 0,-1 0-1,1 0 1,-1 1 0,-1 0 0,1 0-1,-2 0 1,1 0 0,-1 1 0,0 0 0,0 1-1,-1-1 1,0 2 0,-11-8 0,2 5-59,0 0 0,0 1 0,0 1 1,-1 1-1,0 0 0,0 1 0,0 1 1,-22 0-1,-38-9-4441,59 5 192,12-5-2792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43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2448 223 8456,'-363'-140'3310,"296"120"-3962,0 2-1,-2 4 0,-108-10 0,84 19 243,-1 4 0,1 4-1,0 4 1,0 4-1,-118 29 1,148-23 760,1 3-1,1 2 1,1 3-1,1 3 1,1 2-1,2 3 1,2 2-1,-76 63 1,88-61-255,1 2 0,1 2 0,3 2 0,1 1 0,3 2 0,1 1 0,-47 96 1,63-109-63,3 1 0,0-1-1,3 2 1,0 0 0,3 0 0,1 1 0,1-1 0,2 1 0,2 0 0,1 0 0,2 0 0,2 0 0,9 41 0,-5-47-22,0-2 0,3 1-1,0-1 1,2-1 0,1 0 0,1-1 0,1 0-1,39 47 1,-28-44 22,1-1 0,2-1 0,1-1 0,1-2 0,1-1 0,44 23 0,-7-12 203,1-3-1,2-4 0,1-2 1,1-3-1,0-4 0,135 16 0,-19-18 339,367-13 0,-438-12-526,-1-5 0,-1-5 0,171-50 0,-204 41 107,-1-3 0,-2-3 0,-1-4-1,-2-4 1,100-68 0,-141 82-80,-1-2 0,-1-2 0,-2 0 1,-1-3-1,40-52 0,-57 64-22,-1-1 1,-1 0 0,-1-1-1,-1 0 1,-1-1 0,-1 0-1,-2-1 1,0 0 0,-2 0-1,6-46 1,-10 44 82,-2-1 0,-1 1 0,0 0-1,-3-1 1,0 1 0,-1 1 0,-2-1 0,-1 1-1,-1 0 1,-2 1 0,0 0 0,-17-27 0,7 18 37,-3 1 1,-1 2 0,-1 0-1,-1 1 1,-2 2 0,-1 1-1,-58-42 1,44 41-149,-2 1-1,-1 2 1,-1 2 0,0 3-1,-2 1 1,-72-17-1,-98-8-1969,-3 20-4498,111 17-774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6:40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24 96,'0'0'13736,"-9"-3"-12887,3 1-777,-42-12 957,45 13-933,1 1 0,0 0 0,-1 0-1,1 0 1,-1 0 0,1 0 0,0 0-1,-1 0 1,1 1 0,0-1 0,-1 1-1,1 0 1,0 0 0,0 0 0,0 0-1,0 0 1,0 0 0,0 0 0,0 1-1,0-1 1,-2 3 0,-5 9 56,0-1 0,1 1 0,1 1 1,0 0-1,1 0 0,0 0 0,2 0 0,-7 28 0,2 12-7,-3 60 0,10-97-96,-4 81-1,8 159 0,1-225-29,2 0 0,17 61-1,-17-75-65,2 0-1,0-1 0,0 0 1,2-1-1,0 1 0,18 22 1,-26-37 36,1 1 1,0-1 0,0 1-1,0-1 1,0 0 0,0 0-1,1 0 1,-1 0 0,1-1-1,-1 1 1,1-1 0,0 1-1,-1-1 1,1 0 0,0 0-1,0 0 1,0 0 0,0-1-1,0 1 1,0-1-1,0 0 1,0 0 0,0 0-1,0 0 1,0 0 0,0-1-1,0 1 1,0-1 0,0 0-1,-1 0 1,1 0 0,0 0-1,0 0 1,-1-1 0,1 1-1,0-1 1,-1 0 0,0 0-1,1 0 1,-1 0 0,0 0-1,0 0 1,0 0 0,0-1-1,-1 1 1,1-1 0,1-3-1,17-28 369,-2-1-1,-2 0 1,-1-1-1,-1-1 1,16-73-1,-13 18 917,9-124 0,-23 178-1032,-1-1-1,-2 1 1,-9-77 0,8 107-364,0-1-1,-1 0 1,-1 0-1,1 1 1,-1-1 0,-1 1-1,0 0 1,0 0 0,0 0-1,-1 0 1,0 1-1,-1 0 1,1 0 0,-1 0-1,-1 1 1,1 0 0,-1 0-1,0 0 1,-1 1-1,1 0 1,-1 1 0,0 0-1,-10-4 1,14 6-544,0 1 0,-1 0 0,1 1 0,0-1 0,-1 1 0,1-1 0,-7 2 0,-4 1-4437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6:30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63 10282,'0'0'11285,"14"-2"-10666,66-13 126,-30 4-392,1 2 0,58-3 1,-107 12-355,-1 0 0,0 0 1,0 0-1,0 0 1,0 0-1,1 0 0,-1 1 1,0-1-1,0 0 0,0 1 1,0-1-1,0 1 0,0-1 1,0 1-1,0-1 0,0 1 1,0 0-1,1 0 1,-1 0 3,-1-1 0,0 1 1,1 0-1,-1-1 0,0 1 1,0 0-1,0-1 0,1 1 1,-1 0-1,0-1 0,0 1 1,0 0-1,0-1 0,0 1 1,0 0-1,0 0 0,0-1 1,-1 1-1,1 0 0,0-1 1,0 1-1,-1 0 1,-1 3 31,0-1 1,0 1 0,0-1-1,0 0 1,-1 0 0,1 0-1,-1 0 1,0-1 0,-5 5-1,-14 8 511,-1-2-1,0 0 0,0-2 0,-51 18 0,57-24-266,1 0 0,-2-1 0,1-1 0,0-1 0,-1 0 0,1-1 0,-1-1 0,-27-4 0,44 4-275,0 0-1,0 0 1,0 0-1,0 0 1,0-1-1,0 1 1,0 0-1,0-1 1,0 1-1,0-1 1,0 1-1,0-1 1,0 1-1,0-1 1,1 0-1,-1 0 1,0 1-1,0-1 1,1 0-1,-1 0 1,1 0-1,-1 0 1,0 1-1,1-1 1,0 0-1,-1 0 1,1 0-1,-1 0 1,1 0-1,0 0 1,0-1-1,0 1 1,0 0-1,0 0 1,0 0-1,0 0 1,0 0-1,0 0 1,0 0-1,0 0 1,1 0-1,-1 0 1,1-2-1,0 0-5,1-1 1,-1 1-1,1 0 0,0-1 1,0 1-1,0 0 0,0 0 1,1 0-1,-1 0 0,1 0 1,3-2-1,17-9-31,0 1 1,1 2-1,0 0 1,1 2-1,0 0 1,0 2 0,1 0-1,0 2 1,0 1-1,1 1 1,32 1-1,-59 2 32,0 0 0,0 0 1,0 0-1,0 0 0,0 0 0,1 0 0,-1-1 1,0 1-1,0 0 0,0 0 0,0 0 0,1 0 0,-1 0 1,0 0-1,0 0 0,0 0 0,0 0 0,1 0 0,-1 0 1,0 0-1,0 0 0,0 0 0,0 0 0,1 0 0,-1 0 1,0 0-1,0 0 0,0 0 0,0 1 0,0-1 1,1 0-1,-1 0 0,0 0 0,0 0 0,0 0 0,0 0 1,0 0-1,0 1 0,1-1 0,-1 0 0,0 0 0,0 0 1,0 0-1,0 0 0,0 1 0,0-1 0,0 0 0,0 0 1,0 0-1,0 0 0,0 1 0,0-1 0,0 0 1,0 0-1,0 0 0,0 0 0,0 1 0,0-1 0,0 0 1,0 0-1,0 0 0,0 0 0,0 1 0,0-1 0,0 0 1,0 0-1,-8 7 19,8-7-18,-21 13 142,-45 21 0,48-26-557,1 1-1,-1 0 0,2 1 1,-26 20-1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6:32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129 109 6502,'0'0'2376,"-10"4"-129,-1 0-1705,2 1 353,0-1 1,-1-1-1,1 1 1,-1-1-1,1-1 1,-1 0 0,0 0-1,0-1 1,-12 0-1,57-17-197,-25 10-627,52-22 76,-20 9 68,69-41-1,-110 60-59,-8 1 150,-199 118 3853,277-156-4225,135-61-2450,-366 175 4074,56-24-1774,87-47-1812,8-6-4366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11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19282,'0'0'481,"-37"75"-289,23-41-64,1 1-64,6 1 0,-1-4-96,3-3-897,0-3-800,0-8-642,-1-4-896,-1-9-3043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6:57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37 135 1954,'0'0'6630,"10"-10"-6069,5-3 205,0 0 0,0 1 0,1 1 0,1 0 0,0 1 0,0 1 0,29-11 0,-35 16-721,18-5 797,-26 10-191,-19 7 37,-38 18 33,20-11 149,1 1 0,0 2 0,-41 29 1,71-40-392,15-8-378,21-9-62,269-129-835,-300 138 828,-18 4 155,-22 12 311,1 3-1,1 1 1,0 2-1,-40 31 1,76-52-497,0 1 1,0-1 0,0 0-1,0 0 1,0 0-1,0 0 1,0 0-1,0 0 1,0 0 0,0 0-1,0 0 1,0 0-1,0 1 1,0-1-1,0 0 1,0 0-1,0 0 1,0 0 0,0 0-1,0 0 1,0 0-1,0 0 1,0 1-1,0-1 1,0 0 0,0 0-1,0 0 1,0 0-1,0 0 1,0 0-1,0 0 1,0 0-1,0 0 1,0 0 0,0 1-1,0-1 1,18-6 50,25-12-39,-31 12-153,-7 2-106,1 1 0,0 0 0,0 1 0,1-1-1,-1 1 1,0 0 0,8-1 0,-14 3 176,1 1-1,-1-1 1,0 0-1,0 0 1,0 0-1,0 1 1,1-1-1,-1 0 1,0 0-1,0 1 1,0-1-1,0 0 1,0 1-1,0-1 1,0 0-1,0 0 1,0 1-1,0-1 1,0 0-1,0 1 1,0-1-1,0 0 1,0 0-1,0 1 1,0-1-1,0 0 1,0 0-1,0 1 1,0-1-1,0 0 1,-1 1-1,1-1 1,0 0 0,0 0-1,0 0 1,0 1-1,-1-1 1,1 0-1,0 0 1,0 0-1,-1 1 1,1-1-1,0 0 1,0 0-1,-1 0 1,1 0-1,0 0 1,-1 1-1,-12 13-2331,-13 5-3865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7: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153 107 4036,'-58'28'9077,"50"-24"-6970,21-11-1323,-1 0 0,0-1 0,0 0 0,13-13 0,28-18-204,-6 12 82,-46 26-422,-27 11 742,-40 27-495,19-11 514,-76 54-1,173-95-1326,268-143-2348,-379 195 2944,-63 50 0,43-28-6565,67-50-2540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37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1926 602 7719,'0'0'10917,"3"-10"-9561,-1 3-1178,1 0 0,-1 0 0,0-1 0,-1 1 0,0-1 0,0 0 0,0 1 0,-1-1 0,-1 0 0,1 1 0,-1-1 0,0 1 0,-1-1-1,0 1 1,0-1 0,0 1 0,-1 0 0,0 0 0,-1 0 0,-6-10 0,-10-2-120,-1 0-1,-1 1 1,0 2 0,-1 0-1,-1 1 1,-51-22-1,-1-3-1,-161-81-52,195 104-14,-1 2-1,-1 1 1,-83-13 0,-313-8-4,228 24 76,189 10-59,-22-3-2,-1 2-1,-56 6 1,95-3 25,0 1 0,0 0-1,0 0 1,0 1 0,1-1 0,-1 1-1,1 1 1,0 0 0,0-1 0,0 2-1,0-1 1,1 1 0,0 0-1,0 0 1,0 0 0,0 1 0,1-1-1,-6 12 1,-6 10 146,2 2 0,1-1 0,-9 32 1,4-12-102,8-20-235,7-20-165,1 1-1,-1 0 1,-1-1-1,0 0 1,0 0-1,0 0 1,-1 0-1,0 0 1,-7 7-1,11-15 204,1 0 1,0 0-1,0 0 0,0 1 1,0-1-1,-1 0 0,1 0 1,0 0-1,0 0 0,0 0 1,0 0-1,-1 1 0,1-1 1,0 0-1,0 0 0,-1 0 1,1 0-1,0 0 0,0 0 0,0 0 1,-1 0-1,1 0 0,0 0 1,0 0-1,0 0 0,-1 0 1,1 0-1,0 0 0,0 0 1,-1 0-1,1 0 0,0-1 1,0 1-1,0 0 0,0 0 1,-1 0-1,1 0 0,0 0 0,0 0 1,0-1-1,0 1 0,-1 0 1,1 0-1,0 0 0,0-1 1,-1-11-5390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37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11659,'-4'12'2477,"-5"19"-1483,1 1 0,2-1 0,1 2 0,-1 44 0,4-32-645,1-6-193,1 0 0,6 42 0,-6-79-115,0 0-1,0 0 1,0 0 0,0 0-1,1 0 1,-1 0 0,1 0-1,0 1 1,-1-2 0,1 1-1,0 0 1,0 0 0,0 0 0,1 0-1,-1-1 1,0 1 0,1 0-1,-1-1 1,1 1 0,-1-1-1,1 0 1,0 1 0,-1-1 0,1 0-1,0 0 1,0 0 0,0 0-1,0-1 1,0 1 0,0 0-1,0-1 1,0 1 0,0-1-1,0 0 1,0 0 0,1 0 0,-1 0-1,0 0 1,3-1 0,4-1 124,0 0 1,0-1-1,0-1 1,-1 1-1,1-1 1,-1-1-1,15-9 1,236-159 150,-146 102-3771,-37 24-3469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38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141 617 5093,'0'0'1206,"-9"-1"-816,-7 1 320,-44-4-1624,30-3 3822,9-6 5401,17 0-2545,8-1-3578,14-12-1590,-14 22-19,233-249 2345,-32 37-4803,-198 209 1186,18-26-993,-18 9-5303,-20 23-6280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38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 17969,'0'0'3721,"-9"3"-1917,5-2-1749,1 0-1,-1 1 0,0-1 1,1 1-1,-1 0 0,1 0 1,0 0-1,0 1 0,0-1 1,0 1-1,0 0 0,0 0 1,1 0-1,-1 0 1,1 0-1,0 0 0,0 1 1,0-1-1,0 1 0,0-1 1,-1 6-1,-43 105 536,-82 148 0,124-257-472,-8 24 1004,12-29-1110,0 1 1,0-1-1,0 1 1,0-1 0,0 1-1,0-1 1,0 1-1,0-1 1,0 1 0,0-1-1,0 1 1,0-1-1,1 0 1,-1 1 0,0-1-1,0 1 1,1-1-1,-1 1 1,0-1 0,0 0-1,1 1 1,-1-1-1,1 0 1,-1 1 0,0-1-1,1 0 1,-1 1-1,1-1 1,-1 0 0,0 0-1,1 0 1,-1 1-1,1-1 1,-1 0 0,1 0-1,-1 0 1,1 0-1,-1 0 1,1 0 0,-1 0-1,1 0 1,-1 0-1,1 0 1,-1 0 0,1 0-1,-1 0 1,1 0 0,-1-1-1,1 1 1,-1 0-1,1-1 1,19-4 136,0 0 0,0-2-1,-1 0 1,0-1 0,26-16 0,12-5 95,66-23-39,21-9-5748,-89 33-1397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39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29 396 14061,'0'0'2883,"0"-11"-251,2-6-1759,-1 12-579,0-1 1,-1 0 0,1 1-1,-1-1 1,0 0-1,-1 0 1,-2-10 0,1 15 947,0 9-936,-2 11-125,-7 97 3138,2-41-685,8-75-2617,1 1 0,0-1 0,0 1 1,0 0-1,-1-1 0,1 1 0,0 0 1,0-1-1,0 1 0,0 0 1,0-1-1,0 1 0,0 0 0,0-1 1,1 1-1,-1 0 0,0-1 0,0 1 1,0-1-1,1 1 0,-1 0 1,0-1-1,1 1 0,-1-1 0,1 1 1,-1-1-1,0 1 0,1-1 0,-1 1 1,1-1-1,-1 1 0,1-1 1,0 0-1,-1 1 0,1-1 0,-1 0 1,1 1-1,0-1 0,-1 0 1,1 0-1,-1 0 0,1 0 0,0 0 1,-1 1-1,1-1 0,0 0 0,-1 0 1,1-1-1,0 1 0,-1 0 1,1 0-1,0 0 0,-1 0 0,1 0 1,0-1-1,-1 1 0,1 0 0,-1-1 1,1 1-1,0 0 0,-1-1 1,1 0-1,2-1-1,1 0 1,-1 0-1,0 0 1,0 0-1,-1-1 1,1 1-1,-1-1 1,1 1 0,-1-1-1,0 0 1,4-6-1,6-26 232,-2 0 0,0-1-1,7-67 1,-13 69-345,1 0 1,2 0-1,2 1 0,24-62 0,-30 89 22,0 0 1,-1 0-1,0 0 0,0-1 1,0 1-1,-1 0 0,0-1 0,1-11 1,-2 17 69,0 1 1,-1 0 0,1 0 0,0-1-1,0 1 1,-1 0 0,1 0 0,0 0 0,0 0-1,-1-1 1,1 1 0,0 0 0,0 0-1,-1 0 1,1 0 0,0 0 0,-1 0-1,1 0 1,0 0 0,-1 0 0,1 0 0,0 0-1,-1 0 1,1 0 0,0 0 0,0 0-1,-1 0 1,1 0 0,0 0 0,-1 0 0,1 0-1,0 0 1,-1 1 0,1-1 0,0 0-1,0 0 1,-1 0 0,1 1 0,0-1 0,0 0-1,0 0 1,-1 0 0,1 1 0,0-1-1,0 0 1,0 1 0,0-1 0,-1 0-1,1 1 1,-14 13-3,7-1 0,1 0 0,1 1 0,0-1 0,1 1 1,0 1-1,1-1 0,-2 24 0,2 109 7,3-102-4,0-2 40,1 0-1,3 0 1,1 0-1,2 0 1,19 62 0,-12-78 168,-10-43 215,-12-50 180,-29-40-593,25 75-12,0 0 0,2-1-1,1 0 1,2-1 0,1 0 0,-2-36 0,8 67-114,1 1 0,-1-1 1,0 0-1,1 0 1,0 0-1,-1 1 0,1-1 1,0 0-1,0 1 1,0-1-1,0 1 0,0-1 1,0 1-1,0-1 1,0 1-1,1 0 0,-1-1 1,0 1-1,1 0 0,-1 0 1,1 0-1,0 0 1,-1 0-1,1 1 0,0-1 1,0 0-1,-1 1 1,1-1-1,0 1 0,0 0 1,0-1-1,2 1 1,28-14-9601,-26 5 2092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40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14990,'0'0'7143,"73"4"-17489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40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15567,'0'0'7409,"-8"12"-5161,0 0-1902,1-1 1,1 1-1,0 1 1,1-1-1,0 1 1,1 0-1,0 0 1,1 0-1,-2 23 0,5 10-281,2-1 0,13 76 0,-5-48-83,-10-72 35,0-1 1,0 1 0,0 0 0,0-1 0,0 1 0,0 0-1,0-1 1,0 1 0,0 0 0,0-1 0,0 1 0,0-1 0,1 1-1,-1 0 1,0-1 0,1 1 0,-1 0 0,0-1 0,1 1-1,-1-1 1,1 1 0,-1-1 0,0 1 0,1-1 0,-1 0-1,1 1 1,0-1 0,0 1 0,10-14 790,7-31 178,-8 5-1150,-2 0 1,-2 0-1,-1-1 0,-2 0 1,-3-56-1,-7 69-489,2 24 415,2 17 104,3 2 140,0 1 1,1-1-1,0 0 1,1 1-1,1-1 1,9 27-1,-11-39-1,1 1-1,-1-1 1,1 1 0,0-1-1,1 0 1,-1 1 0,1-1-1,0 0 1,0-1 0,0 1 0,0 0-1,1-1 1,-1 0 0,1 0-1,0 0 1,0 0 0,0-1-1,0 1 1,1-1 0,-1 0-1,1 0 1,-1-1 0,1 1-1,0-1 1,-1 0 0,1 0-1,6 0 1,-8-2 23,0 1 0,1-1 0,-1 1 0,0-1 0,0 0 0,0 0 0,0 0 0,0-1 0,0 1 0,0-1 0,-1 1 0,1-1 0,0 0 0,-1 0 1,1 0-1,-1-1 0,0 1 0,0-1 0,0 1 0,0-1 0,0 0 0,0 1 0,-1-1 0,1 0 0,-1 0 0,2-5 0,0-3 76,1 0 1,-1 0 0,-1 0-1,0-1 1,0 1 0,-1-17 0,-21 86-84,18-49 37,0-1 1,1 1 0,0 0-1,1-1 1,0 1 0,0 0-1,1 0 1,0-1-1,0 1 1,4 10 0,-4-16-43,0-1 0,0 0 0,0 0 0,1 1-1,-1-1 1,0 0 0,1 0 0,0 0 0,-1-1 0,1 1 0,0 0 0,0 0 0,0-1 0,0 0 0,4 3 0,-2-3 11,0 0 1,0 0 0,0 0-1,-1 0 1,1-1 0,0 1-1,0-1 1,0 0-1,0 0 1,0-1 0,0 1-1,0-1 1,3-1-1,-1 1 1,-1-1-1,0-1 1,0 1-1,0-1 0,0 1 1,0-1-1,0-1 1,-1 1-1,1-1 0,-1 0 1,0 1-1,7-10 1,38-63-66,-37 55-126,-16 71-156,3-45 111,-6 41 92,7-22-1883,6-6-3554,0-15-531,2-3-3343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40.8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15759,'0'0'14542,"55"6"-15215,-28 8-2466,-2 2-1858,0-1-1761,-5-1-3460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12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14382,'0'0'10185,"-12"61"-14028,27-27 832,1-3-1121,5-2-609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41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9353,'0'0'16554,"-10"5"-15086,2-1-1337,-48 30 1787,54-33-1870,0 1 0,0-1 1,0 1-1,0 0 0,0 0 1,0 0-1,0 0 0,1 0 1,-1 0-1,1 0 0,0 1 1,-1-1-1,1 0 0,0 1 1,0-1-1,1 1 0,-1-1 1,0 1-1,1-1 0,-1 1 1,1 0-1,0-1 0,0 5 1,1-6-63,0 0 0,0 1 0,0-1 1,0 0-1,0 0 0,0 0 0,0 0 1,0 0-1,0 0 0,0 0 0,0-1 1,1 1-1,-1 0 0,0-1 1,1 1-1,-1 0 0,1-1 0,-1 0 1,0 1-1,1-1 0,1 0 0,34 5-619,-37-5 613,178 2-1229,-159 3 1400,-20 7 815,-25 10 399,7-12-822,-1 0 0,1-2-1,-39 11 1,32-15-5253,0-2-5163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41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18610,'0'0'10794,"6"56"-8904,-2-30-417,0 0-1473,3 0 0,3-2 0,1-2 0,1-4 0,-4-5-288,0-4-1250,-6-7-159,0-2-1186,-2-4-1057,0-19-1793,-2-8-3460</inkml:trace>
  <inkml:trace contextRef="#ctx0" brushRef="#br0" timeOffset="1">18 0 9865,'0'0'18097,"26"53"-18032,-2-37-1539,-1 0-1889,1-3-2242,0-5-4709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41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11915,'0'0'17879,"-11"4"-16993,3-2-659,0 2 1,0-1-1,1 1 0,-1 0 1,-12 9-1,17-10-240,0-1 0,0 0 0,1 1 0,-1 0 0,1 0 0,0 0 0,-1 0 0,1 0 0,1 0 0,-1 0 1,0 1-1,1-1 0,0 1 0,-1-1 0,1 1 0,1 0 0,-1-1 0,0 1 0,1 5 0,0-9-24,1 1 1,-1-1 0,1 1-1,-1 0 1,1-1 0,-1 1-1,1-1 1,0 0 0,-1 1-1,1-1 1,0 1-1,-1-1 1,1 0 0,0 0-1,-1 1 1,1-1 0,0 0-1,0 0 1,-1 0 0,1 0-1,0 0 1,0 0 0,-1 0-1,1 0 1,1 0-1,29 0-684,-23 0 364,69-8-1514,-57 5 2022,0 1-1,34 0 0,-54 2-111,1 1-1,-1-1 1,1 0-1,-1 1 1,1-1-1,-1 0 1,1 1-1,-1-1 1,0 1-1,1-1 1,-1 1-1,0-1 1,1 1-1,-1-1 1,0 1-1,0-1 1,1 1-1,-1-1 1,0 1-1,0 0 1,0-1-1,0 1 1,0-1-1,0 1 1,0 0-1,0-1 1,0 1-1,0-1 1,0 1-1,0 0 1,0-1-1,0 1 1,-1-1-1,1 1 0,0-1 1,0 1-1,-1-1 1,1 1-1,0-1 1,-1 1-1,0 0 1,-11 24 640,5-17-384,0 0 1,0-1-1,0 1 0,-1-2 1,0 1-1,0-1 0,-18 10 1,20-14-620,1 1-1,-2-1 1,1 0 0,0 0 0,0-1-1,-1 0 1,1 0 0,-10 0 0,15-1 99,1 0-1,0 0 1,-1 0 0,1 0-1,0-1 1,-1 1 0,1 0-1,0 0 1,0 0 0,-1-1-1,1 1 1,0 0 0,0 0 0,-1-1-1,1 1 1,0 0 0,0 0-1,0-1 1,-1 1 0,1 0-1,0-1 1,0 1 0,0 0-1,0-1 1,0 1 0,0 0 0,0-1-1,0 1 1,0 0 0,0-1-1,0 1 1,0 0 0,0-1-1,0 1 1,0 0 0,0-1 0,0 1-1,0 0 1,0-1 0,1 1-1,-1-2-1560,2-14-8720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42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0 436 11050,'0'0'19405,"8"2"-17985,-4-2-1367,0 1-1,-1-1 0,1 0 0,-1 0 0,1 0 0,-1-1 1,1 1-1,-1-1 0,1 0 0,-1 0 0,1 0 0,-1 0 0,4-2 1,1-2-27,-1 0 1,0 0 0,0 0 0,0-1 0,10-11 0,4-7-27,-1-1 0,-1 0 0,-1-2 0,28-54 0,36-124 0,-77 235 0,-3 23 0,-3-21 0,5 56 0,-2-75 0,1 0 0,0-1 0,0 1 0,1-1 0,1 0 0,0 0 0,9 14 0,3 1-1619,16 26-6285,-32-49 7360,1-1 0,-1 0 0,0 1 0,0-1 0,0 0 1,0 1-1,0-1 0,-1 1 0,0 0 0,0-1 1,0 1-1,0-1 0,0 1 0,-1 3 0,-6 4-8072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42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1 211 12684,'0'0'13261,"56"-8"-11404,-6-5-543,8-6-514,9-2 97,1-4-224,-1-2-257,-3 2-288,-7 2-64,-9 3-640,-7 4-1122,-10 7-1505,-8 5-1185,-7 4-1730,-7 0-4708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42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16752,'0'0'13725,"5"9"-12321,-5-8-1362,5 7 69,-1-1 0,1 0 0,1 0 0,-1-1 0,9 8 0,-12-12-105,0 0 1,0-1 0,0 1 0,1-1 0,-1 1 0,1-1 0,-1 0-1,1 0 1,-1 0 0,1 0 0,-1 0 0,1-1 0,0 1 0,-1-1-1,1 1 1,0-1 0,0 0 0,-1 0 0,1-1 0,0 1 0,-1 0 0,1-1-1,0 0 1,-1 0 0,4-1 0,9-7-7,1 0 0,-2-1 0,0-1 0,0 0 0,17-20 0,11-6 0,-28 24 0,-10 9 0,0 0 0,0 0 0,0 1 0,0-1 0,1 1 0,0 0 0,-1 0 0,1 0 0,0 1 0,1 0 0,-1 0 0,11-3 0,-15 9 0,0 0 0,0 0 0,0 0 0,-1-1 0,1 1 0,-1 0 0,0 0 0,0 0 0,0 0 0,-2 5 0,2-9 0,-7 63 0,4-38 0,0-1 0,2 46 0,1-69-94,0 1 0,0 0 0,0 0 0,1-1 0,-1 1 0,1 0 0,-1-1 0,1 1 0,0-1 0,0 1 0,0-1 0,-1 1 0,1-1 0,1 1 0,-1-1 0,2 2 0,-3-2-119,1-1 1,0 0 0,0 1-1,-1-1 1,1 1 0,0-1-1,0 0 1,0 0 0,-1 0-1,1 1 1,0-1 0,0 0-1,0 0 1,0 0 0,-1 0-1,1 0 1,0-1 0,0 1-1,0 0 1,0 0 0,-1 0-1,1-1 1,1 0 0,13-10-12120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55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434 0 15182,'0'0'2605,"-5"11"-1804,-27 56-39,-2-2-1,-45 63 1,-101 126 968,142-202-1613,26-35-178,9-10-117,-1-1 0,0-1 1,-1 1-1,1 0 1,-1-1-1,0 0 0,-1 0 1,-5 4-1,11-9 109,-1 0 1,1 0-1,0 0 1,0 0-1,-1 0 1,1 0-1,0 0 1,0 0-1,0 0 1,-1 0-1,1-1 0,0 1 1,0 0-1,0 0 1,-1 0-1,1 0 1,0 0-1,0 0 1,0 0-1,-1-1 1,1 1-1,0 0 1,0 0-1,0 0 0,0 0 1,0-1-1,0 1 1,-1 0-1,1 0 1,0 0-1,0-1 1,0 1-1,0 0 1,0 0-1,0 0 1,0-1-1,0 1 0,0 0 1,0 0-1,0-1 1,0 1-1,0 0 1,0 0-1,0 0 1,0-1-1,0 1 1,0 0-1,0 0 1,0-1-1,1-14-1917,6-23-2317,8-11-1500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56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10922,'0'0'5889,"-4"15"-4742,-123 317 3432,73-205-2800,51-119-1635,0-1-1,0 1 0,1 0 0,0 0 1,-2 12-1,4-20-140,0 1 0,0-1 0,0 1-1,0-1 1,1 0 0,-1 1 0,0-1 0,0 1 0,0-1 0,0 0 0,0 1 0,0-1 0,1 0 0,-1 1 0,0-1-1,0 0 1,1 1 0,-1-1 0,0 0 0,0 1 0,1-1 0,-1 0 0,0 0 0,1 1 0,-1-1 0,0 0 0,1 0-1,-1 0 1,0 0 0,1 1 0,-1-1 0,1 0 0,-1 0 0,0 0 0,1 0 0,-1 0 0,1 0 0,-1 0 0,0 0-1,1 0 1,-1 0 0,1 0 0,-1 0 0,0 0 0,1-1 0,-1 1 0,0 0 0,1 0 0,-1 0 0,1 0 0,-1-1-1,0 1 1,0 0 0,1-1 0,24-12 74,-22 12-58,36-23 41,15-9-250,109-49 0,-106 58-3056,-5 1-3470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57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79 182 11627,'3'-10'3022,"-2"5"-2516,15-47 2682,-15 48-2769,0 1 1,-1-1-1,1 0 1,0 0-1,-1 1 0,0-1 1,0 0-1,0 0 1,-1 0-1,1 1 1,-1-1-1,0 0 0,-1-3 1,2 6-382,-1 1 0,1-1 0,0 1 0,-1 0 0,1 0 0,-1-1 0,1 1 0,-1 0 0,1 0 0,0-1 0,-1 1 0,1 0 0,-1 0 0,1 0 0,-1 0 0,1 0 0,-1 0 0,1 0 0,-1 0 0,1 0 0,-1 0 0,1 0 0,-1 0 0,1 0 0,-1 0 0,1 0 0,-1 1 0,1-1 0,-1 0 0,1 0 0,-1 0 0,1 1 0,-1-1 0,1 0 0,0 1 0,-1-1 0,1 0 0,0 1 0,-1-1 0,1 1 0,0-1 0,-1 0 0,1 1 0,0-1 0,0 1 0,-1 0 0,-13 21 87,1 9 86,2 1 0,1-1 0,2 2 0,1-1-1,1 1 1,2 0 0,0 49 0,4-81-199,0 0 1,0-1-1,0 1 0,0 0 0,0 0 1,0-1-1,0 1 0,0 0 0,0 0 1,0-1-1,0 1 0,0 0 0,1 0 1,-1-1-1,0 1 0,1 0 0,-1 0 1,0-1-1,1 1 0,-1-1 0,1 1 1,-1 0-1,1-1 0,-1 1 0,1-1 1,0 1-1,15-9 135,13-30-6,-16 15-98,0-1 0,-1 0-1,-2 0 1,0-2 0,-1 1-1,-2-1 1,-1 0 0,-1-1 0,3-36-1,-18 108-9,2-15-34,-10 58 8,3 1 0,5 0-1,1 99 1,10-188-9,-1 0 0,1 0 1,0 0-1,0 0 0,-1 0 0,1 0 1,0 0-1,0 0 0,-1 0 0,1 0 0,0-1 1,-1 1-1,1 0 0,0 0 0,-1-1 1,1 1-1,0-1 0,-1 1 0,1 0 0,-1-1 1,1 1-1,0-1 0,-1 0 0,1 1 1,-1-1-1,1 0 0,5-8 7,0 0 1,0 0-1,-1-1 1,0 1-1,-1-1 1,5-17-1,16-71-60,-16 61 13,35-194 357,-43 350-101,-1-118-212,0 0 0,0 0 0,-1-1 0,1 1 0,1 0 0,-1 0 0,0 0 0,0 0 0,0 0 0,0 0 0,1-1 0,-1 1 0,0 0-1,1 0 1,-1 0 0,1-1 0,-1 1 0,1 0 0,-1 0 0,1-1 0,-1 1 0,1 0 0,0-1 0,-1 1 0,1-1 0,0 1 0,-1-1 0,1 1 0,1 0 0,-1-2 7,1 1 0,-1 0-1,1 0 1,-1 0 0,1-1-1,-1 1 1,0 0 0,1-1 0,-1 0-1,1 1 1,-1-1 0,0 0-1,0 0 1,1 1 0,0-3 0,5-3 48,0 0 0,0-1 1,-1 1-1,9-14 1,1-11 31,-1-1 0,-1 0 1,13-50-1,-31 234 600,4-151-662,0-1 0,0 1 0,0-1 0,0 1 0,-1-1 0,1 1 1,0 0-1,0-1 0,0 1 0,0-1 0,0 1 0,1 0 0,-1-1 0,0 1 0,0-1 0,0 1 0,0-1 1,1 1-1,-1-1 0,0 1 0,0-1 0,1 1 0,-1-1 0,0 1 0,1-1 0,-1 1 0,1-1 1,-1 1-1,1-1 0,-1 0 0,0 1 0,1-1 0,-1 0 0,2 1 0,15-14 469,14-32-93,-24 29-388,-1 0 0,0 0 0,4-22 0,16-47-27,-27 90 12,1 1 0,-1-1 0,1 1 0,0-1 0,0 1 0,1 6 0,1 10 0,-10 176-1911,8-196 1732,0-1 1,0 0-1,0 0 0,0 0 1,0 0-1,0 1 1,1-1-1,-1 0 0,0 0 1,1 0-1,-1 0 1,1 0-1,-1 0 0,1 0 1,-1 0-1,1 0 1,0 0-1,-1 0 0,2 1 1,-1-2-99,0 1 0,0-1 1,0 0-1,0 0 0,0 0 1,0 1-1,0-1 0,0 0 1,-1 0-1,1 0 0,0 0 1,0-1-1,0 1 0,0 0 1,0 0-1,0 0 0,0-1 0,-1 1 1,1-1-1,0 1 0,0 0 1,0-1-1,-1 1 0,1-1 1,0 0-1,0 1 0,-1-1 1,1 0-1,-1 1 0,1-1 1,-1 0-1,1 0 0,-1 1 0,1-1 1,0-1-1,11-20-6764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58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9737,'-9'29'10490,"8"25"-4374,1-24-3616,-2 42-866,13-73-5112,-6-6-4367,-4 1 1514,-1 0-4378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12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1 14990,'0'0'1025,"-11"11"32,2-3-952,-45 50 1638,51-53-1549,-1 0 0,1-1 0,0 1 0,0 1 0,0-1 0,1 0 0,-1 1 0,1-1 0,1 1 0,-1 0 0,1-1 0,0 1 0,0 7 0,1-12-196,0 0-1,1 0 1,-1 0-1,1 0 1,-1-1-1,1 1 1,-1 0-1,1 0 1,0 0-1,-1 0 1,1-1-1,0 1 1,-1 0-1,1-1 1,0 1-1,0 0 0,0-1 1,0 1-1,0-1 1,0 0-1,0 1 1,0-1-1,0 0 1,0 1-1,0-1 1,0 0-1,0 0 1,0 0-1,2 0 1,39 1 81,-32-1-152,-1-1 65,21 4-99,-29-2 102,-1-1 1,1 1-1,-1-1 1,1 1 0,0 0-1,-1-1 1,1 1 0,-1-1-1,0 1 1,1 0 0,-1 0-1,1-1 1,-1 1 0,0 0-1,0 0 1,0 0 0,1-1-1,-1 1 1,0 0-1,0 0 1,0 0 0,0-1-1,0 1 1,0 0 0,0 0-1,-1 0 1,1-1 0,0 1-1,0 0 1,-1 0 0,1 0-1,0-1 1,-1 1 0,1 0-1,-2 1 1,-2 6 116,-1 0 0,0 1 0,-1-1 0,0-1 0,0 1 0,-1-1 0,1 0 1,-16 11-1,-68 43 1489,85-57-1550,0 0-1,-1 0 1,0-1-1,0 0 1,0 0 0,0-1-1,0 0 1,-1 0-1,1 0 1,-1-1-1,1 0 1,-1 0-1,0 0 1,-7-1-1,12-1-187,1 0 0,0 0 0,-1 0 0,1 0-1,0 0 1,0 0 0,0 0 0,0 0-1,0 0 1,0-1 0,0 1 0,0 0 0,0-1-1,1 1 1,-1-1 0,0 1 0,1-1 0,-1 1-1,1-1 1,0 1 0,-1-1 0,1 1 0,0-1-1,0 1 1,0-1 0,1-3 0,2-45-4214,0 38 3130,1 0 0,1 0-1,-1 0 1,2 0 0,11-18 0,-16 27 1010,31-54-5464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58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16015,'0'0'9438,"3"10"-8808,4 18-469,-1 1 0,-1 0 0,-1 0 0,-2 0-1,-3 48 1,0-43 314,2 1-1,1-1 0,2 1 1,11 48-1,-6-65-366,-8-17-103,-1-1-1,0 0 1,0 0 0,1 0-1,-1 0 1,0 0 0,1 0 0,-1 0-1,0 0 1,0 0 0,1 0-1,-1 0 1,0 0 0,1 0 0,-1 0-1,0 0 1,0 0 0,1 0 0,-1 0-1,0-1 1,0 1 0,1 0-1,-1 0 1,0 0 0,0 0 0,1-1-1,-1 1 1,0 0 0,0 0-1,0 0 1,1-1 0,-1 1 0,0 0-1,0 0 1,0-1 0,2-2 13,-1 0 0,1 0 0,-1 0 0,0 0 0,0 0 0,-1 0 1,1 0-1,-1 0 0,1-5 0,-1-2-78,-1 0 0,0 0 1,-1 0-1,0 0 0,-1 1 0,1-1 0,-2 1 1,1 0-1,-2-1 0,1 2 0,-1-1 0,0 0 1,-1 1-1,0 0 0,0 0 0,-1 1 0,0 0 1,0 0-1,-9-6 0,4 5 69,38 12 281,-16-4-220,-1-1-1,0-1 1,0 1-1,0-1 1,14-6-1,-19 7-282,1-1-1,-1 0 0,0 0 1,1 0-1,-1 0 1,0-1-1,-1 1 0,1-1 1,0 0-1,-1-1 1,1 1-1,4-7 1,-8 9-333,1 0 0,-1 0 0,1 0 0,-1 0 0,0 0 0,1 0 1,-1 0-1,0 0 0,0 0 0,0 0 0,0 0 0,0 0 0,0 0 1,0-1-1,0 1 0,0 0 0,-1 0 0,1 0 0,-1-1 1,-9-13-13624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58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15951,'0'0'2851,"59"12"-3172,-25-12-3554,3 1-9674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59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95 342 9673,'0'0'13042,"-10"-1"-11836,7 1-1179,1-1 0,0 1 0,-1-1 0,1 1 0,0 0 0,-1 0 0,1 0 0,-1 0 0,1 0 0,0 0 0,-1 1 0,1-1 0,0 1 0,-1 0 0,1 0 0,0 0 0,0 0 0,0 0 0,0 0 0,0 0 0,0 1 0,0-1 0,0 1-1,0 0 1,1-1 0,-1 1 0,0 0 0,1 0 0,0 0 0,-1 0 0,1 0 0,0 0 0,0 0 0,0 1 0,1-1 0,-1 0 0,0 0 0,0 5 0,-2 3 323,0 1 0,1-1 0,0 1 0,1-1 0,0 1 0,1 0 0,0 0 0,2 17 0,-2-27-327,1 0 0,-1 0 0,0 0 0,1 0 1,-1 0-1,1 0 0,-1 0 0,1 0 0,0 0 1,-1 0-1,1 0 0,0 0 0,0 0 0,0-1 1,0 1-1,-1 0 0,1-1 0,0 1 0,0-1 1,0 1-1,0-1 0,1 1 0,-1-1 0,0 1 1,0-1-1,0 0 0,0 0 0,0 0 0,0 0 1,0 0-1,1 0 0,-1 0 0,0 0 0,0 0 0,0 0 1,0 0-1,0-1 0,0 1 0,0-1 0,0 1 1,1-1-1,-1 1 0,1-1 0,2-1 54,0 0-1,-1 0 1,1-1 0,0 1-1,-1-1 1,0 1-1,1-1 1,-1 0 0,0 0-1,3-4 1,1-8 94,-1-1 0,0 1 1,-1-1-1,0 0 0,-2 0 0,0 0 1,0 0-1,-2-1 0,0 1 0,-1-1 1,-3-22-1,3 37-169,0 0 0,0 1-1,0-1 1,0 0 0,-1 0 0,1 0 0,-1 1 0,0-1-1,1 0 1,-1 1 0,0-1 0,0 0 0,0 1 0,0-1-1,0 1 1,0-1 0,0 1 0,-3-2 0,-7 3-31,2 18 12,6-8 14,1 0-1,0 0 0,1 0 0,0 1 1,0-1-1,1 0 0,1 0 0,0 1 1,3 14-1,-4-24 4,1 0 1,-1 0-1,1 0 0,-1-1 1,1 1-1,0 0 0,-1 0 1,1 0-1,0-1 0,0 1 1,-1 0-1,1-1 0,0 1 1,0-1-1,0 1 0,0-1 1,0 1-1,0-1 0,0 0 1,0 1-1,0-1 0,0 0 1,0 0-1,0 0 0,0 1 1,0-1-1,0 0 0,0-1 1,0 1-1,0 0 0,0 0 1,0 0-1,0-1 0,0 1 1,0 0-1,0-1 1,0 1-1,0-1 0,0 1 1,0-1-1,-1 1 0,1-1 1,0 0-1,1-1 0,3-1 8,0-1 0,-1 0-1,1 0 1,-1 0 0,0-1 0,5-5-1,3-8-32,-1 0-1,-1-1 0,-1 0 0,0 0 1,-1-1-1,-2 0 0,0-1 1,0 1-1,-2-1 0,2-38 0,-15-31-144,8 90 155,0 1 0,0-1 1,0 0-1,0 1 1,1-1-1,-1 1 0,0-1 1,0 1-1,0-1 0,1 1 1,-1-1-1,0 1 1,1 0-1,-1-1 0,0 1 1,1 0-1,-1 0 1,0 1-1,-4 15 50,1 1 1,1 0-1,0 0 1,2 1-1,0-1 1,1 0-1,0 1 0,4 17 1,-2-15 88,4 34 85,3-1 0,27 92 0,-18-81-168,10 78 1,-27-113-53,-5-26-128,-4-18 1,-1-10-24,1-1 0,1 0 0,1 0 0,2-1 0,0 1 0,2-1 0,0 0 0,3-27 0,1 45-424,0 0 0,1 0 0,0-1 0,1 2 0,0-1 0,0 0 0,0 1 0,1 0-1,0 0 1,1 0 0,-1 1 0,12-10 0,23-31-7393,-21 18 590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4:59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12908,'0'0'15337,"-7"13"-14434,2-5-722,1-2-59,0 1 1,1-1 0,-1 1 0,1 0 0,1 0 0,-1 0-1,1 0 1,1 1 0,-1-1 0,0 15 0,1 8 306,2 57 389,-1-83-798,1 1-1,0 0 1,0-1 0,0 1-1,0 0 1,1-1 0,-1 1 0,1-1-1,1 0 1,-1 0 0,0 0-1,1 0 1,0 0 0,6 6-1,-9-9-16,1-1-1,0 1 1,-1 0-1,1-1 0,0 1 1,0-1-1,0 1 1,-1-1-1,1 1 0,0-1 1,0 1-1,0-1 1,0 0-1,0 1 0,0-1 1,0 0-1,0 0 1,0 0-1,0 0 0,0 0 1,0 0-1,0 0 0,0 0 1,-1 0-1,1 0 1,0-1-1,0 1 0,0 0 1,1-1-1,0-1-3,0 1 0,-1-1 0,1 0 0,-1 1 0,1-1-1,-1 0 1,0 0 0,0 0 0,0 0 0,0 0 0,0 0 0,1-3-1,1-7-80,0 1 0,-1-1 0,2-19-1,-3-22-122,-2 43 115,1 37 49,0-23 46,0 0-1,0-1 1,0 1 0,0 0-1,0 0 1,1 0 0,0 0 0,0-1-1,0 1 1,0 0 0,0-1-1,1 1 1,0-1 0,-1 1-1,1-1 1,1 0 0,-1 1 0,0-1-1,1 0 1,-1-1 0,1 1-1,0 0 1,0-1 0,0 0-1,1 0 1,-1 0 0,0 0 0,1 0-1,-1 0 1,1-1 0,0 0-1,-1 0 1,1 0 0,0 0 0,0 0-1,0-1 1,-1 0 0,1 0-1,0 0 1,0 0 0,7-1-1,-8 0 15,-1 0-1,1 0 0,0 0 1,0 0-1,0 0 0,-1 0 1,1-1-1,0 1 0,-1-1 1,1 0-1,-1 0 0,0 0 1,0 0-1,0 0 0,0 0 0,0-1 1,2-2-1,24-50 472,-12 23-354,-14 75-136,-5-7 0,1-20 0,1 0 0,1 0 0,2 23 0,-2-38 0,0 1 0,0-1 0,0 0 0,1 0 0,-1 0 0,1 1 0,-1-1 0,1 0 0,-1 0 0,1 0 0,0 0 0,-1 0 0,1 0 0,0 0 0,0 0 0,0 0 0,0 0 0,0-1 0,0 1 0,0 0 0,0-1 0,0 1 0,0 0 0,0-1 0,0 1 0,0-1 0,1 0 0,-1 1 0,0-1 0,0 0 0,0 0 0,1 0 0,-1 0 0,0 0 0,0 0 0,1 0 0,-1 0 0,0 0 0,0-1 0,1 1 0,-1 0 0,2-2 0,3 0 0,-1 0 0,1 0 0,-1 0 0,1-1 0,-1 0 0,0-1 0,8-5 0,38-45 0,-40 41 0,1 0 0,0 0 0,1 1 0,1 1 0,17-12 0,-31 23-7,0 0-1,1 0 1,-1 0 0,1 0-1,-1 0 1,1 0 0,-1 0-1,0 0 1,1 0 0,-1 0-1,1 0 1,-1 0 0,1 0-1,-1 0 1,0 1 0,1-1-1,-1 0 1,1 0 0,-1 0-1,0 1 1,1-1 0,-1 0-1,0 0 1,1 1 0,-1-1-1,0 0 1,1 1 0,-1-1-1,0 0 1,0 1 0,1-1-1,-1 0 1,0 1 0,0-1-1,0 1 1,0-1 0,0 0-1,1 1 1,-1-1 0,0 1-1,8 28-1218,0-5-1432,-3-18-4079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1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0 253 14382,'0'0'10281,"2"-8"-9774,-2 5-490,0 0 0,1 1 0,-1-1-1,1 1 1,0-1 0,0 1-1,0-1 1,0 1 0,0 0-1,0-1 1,1 1 0,-1 0-1,1 0 1,-1 0 0,1 0-1,0 0 1,0 1 0,0-1-1,0 0 1,0 1 0,0-1 0,1 1-1,-1 0 1,0 0 0,1 0-1,-1 0 1,1 0 0,-1 0-1,1 1 1,-1-1 0,1 1-1,-1 0 1,1 0 0,0-1-1,-1 2 1,1-1 0,-1 0-1,1 1 1,3 0 0,-4-1-16,-1 1-1,0-1 1,0 0 0,1 1 0,-1-1 0,0 1 0,1 0-1,-1-1 1,0 1 0,0 0 0,0 0 0,0 0 0,0-1 0,0 1-1,0 0 1,0 0 0,0 1 0,0-1 0,-1 0 0,1 0-1,0 0 1,-1 0 0,1 1 0,-1-1 0,1 0 0,-1 1-1,0-1 1,1 3 0,1 44 29,-2-36-31,-2 22-58,1-24 49,0 0 0,0 0 0,1 0 0,1 0 0,-1-1 0,2 1 0,3 17 0,-4-26 11,0 0-1,-1 0 1,1 0-1,0 0 0,0 1 1,0-1-1,0-1 1,0 1-1,0 0 0,0 0 1,0 0-1,1-1 1,-1 1-1,0 0 0,0-1 1,1 1-1,-1-1 0,0 1 1,1-1-1,-1 0 1,0 0-1,1 1 0,-1-1 1,1 0-1,-1 0 1,0-1-1,1 1 0,-1 0 1,0 0-1,1-1 1,-1 1-1,0 0 0,1-1 1,-1 0-1,3 0 1,2-2 3,0 0 0,-1 0 0,1-1 0,0 1 0,-1-1 0,7-7 0,-2 0 10,0 0 0,-1-1 0,0 0 0,-1 0-1,0-1 1,-1 0 0,9-23 0,-12 25 273,0 1 0,-1-1 0,-1 1 0,0-1 0,0 0 0,-1 0 0,0 0 0,-1 0 0,0 1 0,-1-1 0,-2-14 0,2 24-252,1 0 0,-1-1-1,1 1 1,-1-1-1,1 1 1,-1 0-1,1-1 1,-1 1-1,0 0 1,0 0 0,0 0-1,0-1 1,0 1-1,0 0 1,0 0-1,0 0 1,0 1 0,-1-1-1,0-1 1,1 2-33,0 0-1,1 0 1,-1 0 0,0 0 0,0 0 0,1 0 0,-1 0 0,0 0 0,1 0 0,-1 0-1,0 0 1,1 0 0,-1 1 0,0-1 0,1 0 0,-1 1 0,1-1 0,-1 0 0,0 1-1,1-1 1,-1 1 0,1-1 0,-1 0 0,1 1 0,-1 0 0,1-1 0,0 1 0,-1-1 0,1 1-1,-1-1 1,1 1 0,0 0 0,0-1 0,-1 1 0,1 0 0,0-1 0,0 1 0,0 0-1,0-1 1,0 2 0,-3 11-12,1-1 0,1 1 0,0-1-1,0 1 1,2 0 0,-1-1 0,6 26-1,-6-34 19,1 0-1,0 0 0,0 0 1,0 0-1,0 0 0,1 0 1,-1 0-1,1 0 0,0-1 0,0 1 1,1 0-1,-1-1 0,1 0 1,-1 0-1,1 0 0,0 0 1,0 0-1,1 0 0,-1-1 1,0 1-1,1-1 0,0 0 0,-1 0 1,1-1-1,0 1 0,0-1 1,6 2-1,-6-3 34,-1 0-1,0 0 1,1-1-1,-1 1 1,0-1-1,0 0 1,1 0 0,-1 0-1,0 0 1,0 0-1,0-1 1,0 0-1,-1 1 1,1-1 0,0 0-1,-1 0 1,1 0-1,-1-1 1,0 1 0,1-1-1,-1 1 1,0-1-1,-1 0 1,1 0-1,0 0 1,-1 0 0,0 0-1,1 0 1,-1 0-1,0 0 1,0-6 0,2 0 70,-1 0 1,0-1-1,-1 1 1,0 0-1,-1-1 1,0 1-1,0-1 1,-1 1-1,0-1 1,-3-11-1,3 19-111,0-1 0,0 1 0,-1-1 0,1 1 0,-1 0 0,1 0 0,-1 0 0,0 0 0,0 0 0,1 0 0,-4-2 0,4 3 0,1 1 0,-1 0 0,1-1 0,0 1 0,-1 0 0,1 0 0,-1 0 0,1-1 0,-1 1 0,1 0 0,-1 0 0,1 0 0,-1 0 0,1 0 0,-1 0 0,1 0 0,-1 0 0,1 0 0,-1 0 0,1 0 0,-1 0 0,1 0 0,-1 0 0,1 0 0,-1 1 0,1-1 0,0 0 0,-1 0 0,1 1 0,-1-1 0,1 0 0,0 0 0,-1 1 0,1-1 0,-1 0 0,1 1 0,0-1 0,0 1 0,-1-1 0,1 0 0,0 1 0,0-1 0,-1 1 0,1-1 0,0 1 0,0-1 0,0 1 0,0-1 0,0 1 0,0-1 0,0 1 0,0-1 0,0 1 0,0-1 0,0 1 0,0-1 0,0 1 0,0-1 0,0 1 0,0-1 0,1 1 0,-2 4 0,1 0 0,1 0 0,-1 0 0,0 0 0,1 0 0,0 0 0,0 0 0,1 0 0,-1-1 0,1 1 0,0-1 0,0 1 0,1-1 0,-1 0 0,4 5 0,-3-7 0,-1 1 0,0-1 0,1 0 0,-1 0 0,1-1 0,0 1 0,0 0 0,0-1 0,0 0 0,0 0 0,0 0 0,0 0 0,0 0 0,0 0 0,0-1 0,0 0 0,1 1 0,-1-1 0,0 0 0,0-1 0,0 1 0,1 0 0,-1-1 0,0 0 0,4-1 0,0-1 0,-1 1 0,0-1 0,0-1 0,0 1 0,0-1 0,0 0 0,-1 0 0,0-1 0,0 1 0,0-1 0,0 0 0,-1-1 0,0 1 0,0-1 0,0 0 0,4-8 0,-4 5 0,0 0 0,0 0 0,-1 0 0,0 0 0,-1-1 0,0 1 0,0-1 0,-1 1 0,0-1 0,-1 0 0,-1-11 0,1 20 0,0 0 0,0 0 0,0 0 0,-1-1 0,1 1 0,0 0 0,-1 0 0,1 0 0,-1 0 0,1-1 0,-1 1 0,1 0 0,-1 0 0,0 0 0,0 0 0,1 0 0,-1 1 0,0-1 0,0 0 0,0 0 0,0 0 0,0 1 0,0-1 0,0 1 0,0-1 0,0 1 0,0-1 0,-1 1 0,1-1 0,0 1 0,0 0 0,0 0 0,-3-1 0,2 2 0,0-1 0,0 0 0,0 0 0,1 1 0,-1-1 0,0 1 0,0-1 0,0 1 0,0 0 0,0 0 0,1 0 0,-1 0 0,0 0 0,1 0 0,-1 1 0,1-1 0,-1 0 0,1 1 0,0-1 0,-2 3 0,-4 8 0,2 1 0,-1 0 0,2 0 0,-1 0 0,2 0 0,0 0 0,0 1 0,1 0 0,1-1 0,1 1 0,1 21 0,-1-32-36,1 0 0,-1-1-1,1 1 1,0-1 0,-1 1 0,1-1 0,1 0-1,-1 1 1,0-1 0,0 0 0,1 1 0,0-1-1,-1 0 1,1 0 0,0-1 0,0 1 0,0 0-1,0 0 1,0-1 0,0 1 0,1-1 0,-1 0-1,0 0 1,1 0 0,-1 0 0,1 0 0,-1 0-1,1-1 1,-1 1 0,1-1 0,5 1 0,4 0-601,1-1 1,0 1 0,-1-2 0,1 0 0,18-4 0,6-6-5728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1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0 114 17969,'0'0'2285,"0"8"-470,0 3-1375,1-1-1,0 0 1,0 0 0,6 17 0,-7-25-418,0 1 0,1-1 0,0 0 0,0 0 1,-1 0-1,1 0 0,1 0 0,-1 0 1,0 0-1,0 0 0,1 0 0,-1 0 0,1 0 1,-1-1-1,1 1 0,0-1 0,0 1 0,0-1 1,0 0-1,0 0 0,0 0 0,0 0 0,0 0 1,0 0-1,0 0 0,1-1 0,-1 1 0,0-1 1,1 0-1,-1 1 0,4-1 0,-3-1 74,-1 0-1,1 0 1,-1 0-1,1 0 1,-1 0-1,0-1 1,1 1-1,-1-1 1,0 1-1,0-1 1,0 0-1,0 0 1,-1 0-1,1 0 1,0 0-1,-1 0 1,0-1-1,2-3 1,23-49 1624,-24 47-1625,23-91 1077,-18 67-491,-5 26-295,-1 10 34,-1 24-393,2 70-11,-1-90-15,0 0 0,1 0 0,0 0 0,0 0 0,1 0 0,0-1 0,0 1 0,0-1 0,7 10 0,-9-15 2,0-1-1,-1 1 1,1-1 0,0 0-1,0 0 1,0 1-1,0-1 1,0 0 0,0 0-1,0 0 1,0 0-1,1 0 1,-1 0 0,0 0-1,1-1 1,-1 1-1,0 0 1,1-1-1,-1 1 1,1-1 0,-1 0-1,1 1 1,-1-1-1,1 0 1,-1 0 0,1 0-1,-1 0 1,1 0-1,-1 0 1,1 0 0,-1-1-1,1 1 1,-1 0-1,1-1 1,-1 1-1,1-1 1,-1 0 0,0 1-1,1-1 1,-1 0-1,0 0 1,0 0 0,1 0-1,-1 0 1,0 0-1,0 0 1,0 0 0,1-3-1,3-2 97,0-1 0,-1-1 0,0 1 0,0-1 0,0 1 0,-1-1 0,3-12 0,-1-8 43,-2 1 0,0-55 0,-3 77-195,0 35-100,-1-13-153,0 0-1,1 1 0,1-1 0,1 0 0,0 0 0,1 0 0,1 0 0,11 29 0,-15-45 111,1 0-1,0 0 1,-1 0-1,1 0 0,0 0 1,0 0-1,0 0 1,0 0-1,0-1 0,0 1 1,0 0-1,0-1 1,0 1-1,0 0 1,0-1-1,0 1 0,2 0 1,13-2-4946,-8-3-340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2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52 19314,'0'0'7074,"-4"-9"-4709,-16-24-1287,19 32-1043,1 1 1,-1-1-1,0 0 1,1 1-1,-1-1 1,0 0-1,0 1 0,0-1 1,1 1-1,-1-1 1,0 1-1,0-1 1,0 1-1,0 0 1,0 0-1,0-1 1,0 1-1,0 0 0,0 0 1,0 0-1,0 0 1,1 0-1,-1 0 1,0 0-1,0 0 1,0 0-1,0 1 0,0-1 1,0 0-1,-2 2 1,-20 14 196,20-14-223,-19 18-58,-33 39 0,48-52 13,1 1 1,0 0 0,1 1-1,0-1 1,0 1 0,1 0-1,0 0 1,-5 19-1,9-27 30,0 0 1,1 0-1,-1-1 0,1 1 0,-1 0 0,1 0 0,-1-1 0,1 1 0,0 0 0,-1-1 0,1 1 0,0-1 0,-1 1 0,1-1 0,0 1 0,0-1 0,0 0 0,-1 1 0,1-1 0,0 0 1,0 1-1,0-1 0,0 0 0,0 0 0,0 0 0,-1 0 0,1 0 0,0 0 0,0 0 0,0 0 0,0 0 0,0-1 0,1 1 0,36-2-416,26-13-783,-54 11 905,1 1 0,0 0 0,0 1-1,0 0 1,0 1 0,1 0 0,-1 1 0,0 0-1,13 2 1,-23-2 306,0 1 1,0-1-1,0 1 0,-1-1 0,1 0 1,0 1-1,0-1 0,0 1 0,-1 0 1,1-1-1,0 1 0,-1 0 0,1-1 0,0 1 1,-1 0-1,1 0 0,-1 0 0,1 0 1,-1-1-1,0 1 0,1 0 0,-1 0 1,0 0-1,1 0 0,-1 0 0,0 0 1,0 0-1,0 0 0,0 0 0,0 0 0,0 0 1,0 0-1,0 0 0,-1 0 0,1-1 1,0 1-1,0 0 0,-1 0 0,1 0 1,-1 0-1,1 0 0,-1 0 0,1-1 0,-2 2 1,0 3 302,-1 0 0,0 0 0,0-1 1,0 1-1,0-1 0,-8 7 0,2-4-60,-1 0 0,0 0 0,0 0 0,-1-2 0,0 1 0,0-1 0,0-1 0,-1 0 0,0-1 0,1 0 0,-1-1 0,0 0 0,0 0 0,-1-2 0,1 1 0,-20-3 1,31 2-346,1 0 0,-1 0 0,1 0 1,-1 0-1,1 0 0,0 0 1,-1 0-1,1 0 0,-1-1 1,1 1-1,-1 0 0,1 0 1,-1 0-1,1-1 0,0 1 1,-1 0-1,1 0 0,-1-1 1,1 1-1,0 0 0,-1-1 0,1 1 1,0 0-1,-1-1 0,1 1 1,0 0-1,0-1 0,-1 1 1,1-1-1,0 0 0,10-9-4061,23-5-6384,-5 4-1737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2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103 205 22357,'0'0'9348,"5"-9"-9172,4-8-134,2 0-36,-2-1 0,10-22 1,-17 36 2,-1 1 0,1-1 0,-1 1 1,0-1-1,0 0 0,0 0 0,-1 1 1,1-1-1,-1 0 0,0 0 0,0 0 1,-1 0-1,1 1 0,-1-1 0,1 0 0,-1 0 1,0 1-1,-1-1 0,-1-4 0,2 6 1,-1 0 0,1 1 0,0-1 0,-1 0 0,1 1 0,-1-1 0,0 1 0,1 0 0,-1-1 0,0 1 1,0 0-1,0 0 0,0 0 0,0 0 0,0 1 0,0-1 0,0 0 0,0 1 0,0 0 0,0-1 0,-1 1 0,1 0 0,0 0 0,0 0 0,0 0 0,-1 1 0,1-1 0,0 0 0,0 1 0,0 0 0,0-1 0,0 1 0,0 0 0,0 0 0,-3 3 0,-1-1 13,1 1 0,-1 0 1,1 0-1,0 0 1,1 1-1,-1-1 0,1 1 1,0 0-1,0 1 0,0-1 1,-3 7-1,3-1-46,-1 0-1,1 0 1,1 1 0,0 0-1,1-1 1,0 1 0,0 0-1,2 0 1,-1 0-1,2 0 1,1 17 0,-1-24-12,0 0 1,0-1 0,0 1-1,0 0 1,1-1 0,0 0-1,0 1 1,0-1 0,0 0-1,1 0 1,0 0-1,0 0 1,0-1 0,0 1-1,0-1 1,1 1 0,-1-1-1,1 0 1,0-1 0,0 1-1,0-1 1,0 1 0,1-1-1,-1-1 1,1 1 0,-1-1-1,1 1 1,-1-1-1,1 0 1,8 0 0,-3 0-923,0-1 0,0 0-1,-1 0 1,1-1 0,0 0 0,18-5 0,16-15-5860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3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1 282 9801,'0'-14'1244,"0"11"-1084,3-62 3079,7 13 2662,-10 52-5745,0-1 0,0 0 0,0 1 0,0-1 0,1 1 1,-1-1-1,0 1 0,0-1 0,0 0 0,1 1 0,-1-1 1,0 1-1,0-1 0,1 1 0,-1-1 0,1 1 0,-1-1 1,0 1-1,1 0 0,-1-1 0,1 1 0,-1-1 1,1 1-1,-1 0 0,1-1 0,-1 1 0,2 0 0,6 12 1756,2 29-478,-9-40-1337,39 287 2935,-38-286-2837,2-15-93,0-17-20,-3-22-53,-2 0-1,-10-66 1,15 128-93,1 1 0,-1-1 1,2 0-1,-1 0 0,1 0 1,1-1-1,0 1 0,0-2 1,1 1-1,11 9 0,-15-14 58,-1-1-1,1 0 0,0 0 0,0-1 1,0 1-1,1-1 0,-1 0 1,1 0-1,-1 0 0,1-1 0,0 0 1,-1 1-1,9-1 0,-10-1 10,1 0 0,-1-1 0,0 1-1,1-1 1,-1 0 0,0 0-1,1 0 1,-1-1 0,0 1 0,0-1-1,0 0 1,0 0 0,0 0 0,-1 0-1,1 0 1,-1-1 0,1 1 0,-1-1-1,0 1 1,0-1 0,0 0 0,2-3-1,3-6 67,-1 0-1,0-1 1,-1 1-1,0-1 1,-1 0-1,0 0 1,-1-1 0,2-26-1,-2-6 425,-4-57 0,1 98-462,-6-15-15,0 19-38,1 13-42,-3 29 57,3 0-1,1 0 1,2 0 0,5 60-1,-2-92 10,0 0 0,0 0 0,1 0 0,0 0 0,0-1 0,1 1 0,1-1 1,-1 1-1,1-1 0,9 13 0,-12-19 1,1 1-1,0-1 1,0 0 0,0 0 0,0 0-1,1 0 1,-1 0 0,1 0 0,-1 0 0,1-1-1,-1 1 1,1-1 0,0 0 0,0 0-1,0 0 1,0 0 0,0 0 0,0 0 0,0-1-1,0 0 1,0 0 0,0 1 0,0-2-1,0 1 1,0 0 0,0-1 0,0 1 0,0-1-1,0 0 1,-1 0 0,1 0 0,0 0-1,0-1 1,-1 1 0,4-3 0,0 0 4,0 0 0,-1-1 0,1 0 0,-1 0 0,0 0 0,0-1 0,-1 0 0,0 0 0,0 0 0,0 0 0,0-1 0,-1 1 0,0-1 0,-1 0 0,4-14 0,-1 0 9,-1 0 0,-1-1 0,-1 1 0,-1-24 0,-4 30-16,-4 16 0,-8 24 0,11-13-532,0 1 0,0 0 0,1 0 0,1 1 0,1-1 0,-1 20 0,2-31 264,0 1-1,0 0 0,0-1 1,0 1-1,1 0 0,-1-1 1,1 1-1,0-1 0,0 1 1,0 0-1,0-1 0,0 0 1,0 1-1,0-1 0,1 0 1,0 0-1,-1 0 0,1 0 1,0 0-1,0 0 0,0 0 1,0 0-1,0-1 0,0 1 1,1-1-1,-1 0 0,0 1 1,1-1-1,-1 0 0,1 0 1,-1-1-1,1 1 0,0-1 1,-1 1-1,1-1 0,0 0 0,4 0 1,21 0-16676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5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84 181 14542,'0'0'3203,"-5"-10"-251,-15-30-278,19 39-2566,1 0 1,-1 0-1,1 0 0,-1-1 0,1 2 0,-1-1 0,0 0 0,0 0 0,0 0 0,1 0 0,-1 0 0,0 1 0,0-1 0,0 0 0,0 1 0,0-1 0,0 0 0,-3 0 0,4 1-61,-1 0 1,1 1-1,-1-1 0,0 0 1,1 0-1,-1 0 1,0 1-1,1-1 0,-1 0 1,1 1-1,-1-1 0,1 0 1,-1 1-1,1-1 0,-1 1 1,1-1-1,-1 0 1,1 1-1,0 0 0,-1-1 1,1 1-1,0-1 0,-1 2 1,-11 36 689,12-38-735,-6 32 213,1 0-1,2 0 1,1 0-1,2 1 1,4 40-1,-4-71-190,0 0 0,1 0 0,-1 0 0,0 1 0,1-1 0,-1 0-1,1 0 1,0 0 0,0 0 0,0 0 0,0-1 0,0 1 0,0 0 0,0 0 0,0 0 0,1-1 0,-1 1-1,1-1 1,-1 1 0,1-1 0,0 0 0,-1 0 0,1 1 0,0-1 0,3 1 0,-3-2-16,0 0 1,0 0-1,0 0 1,0 0-1,0-1 1,0 1-1,0-1 1,0 1-1,0-1 1,0 0-1,0 1 1,0-1-1,-1 0 1,1 0-1,0-1 1,-1 1-1,1 0 1,-1 0-1,1-1 1,-1 1-1,0-1 1,1 1-1,-1-1 1,0 0-1,0 1 1,0-1-1,0-2 1,13-23 108,-2 0 0,-1-1 1,-2-1-1,0 1 1,-2-2-1,-1 1 1,3-56-1,-20 329-427,10-243 310,1-1 0,0 0 0,0 1-1,0-1 1,0 1 0,0-1 0,0 0-1,0 1 1,0-1 0,0 0 0,0 1-1,0-1 1,0 1 0,0-1 0,0 0-1,0 1 1,0-1 0,0 0-1,0 1 1,0-1 0,0 1 0,1-1-1,-1 0 1,0 1 0,0-1 0,1 0-1,-1 0 1,0 1 0,0-1 0,1 0-1,-1 1 1,0-1 0,0 0 0,1 0-1,-1 0 1,0 1 0,1-1 0,-1 0-1,1 0 1,-1 0 0,0 0-1,1 0 1,-1 0 0,0 0 0,1 0-1,17-14-31,11-28-68,-25 36 89,3-5-15,0 0 0,-1-1 0,-1 1 0,0-1 0,0-1-1,-1 1 1,-1-1 0,0 1 0,2-19 0,-5 31 25,0 0 0,-1-1 0,1 1 0,0 0 0,0 0 1,0-1-1,-1 1 0,1 0 0,0 0 0,0 0 0,-1-1 0,1 1 0,0 0 0,0 0 0,-1 0 0,1 0 1,0 0-1,-1-1 0,1 1 0,0 0 0,-1 0 0,1 0 0,0 0 0,-1 0 0,1 0 0,0 0 0,-1 0 0,1 0 1,0 0-1,0 0 0,-1 1 0,1-1 0,0 0 0,-1 0 0,1 0 0,0 0 0,-1 0 0,1 1 0,0-1 0,0 0 1,-1 0-1,1 0 0,0 1 0,0-1 0,0 0 0,-1 0 0,1 1 0,0-1 0,0 0 0,0 1 0,0-1 1,-1 0-1,1 1 0,-14 13-73,13-14 75,1 1 0,-1-1 0,1 0-1,-1 1 1,1-1 0,0 1 0,-1-1-1,1 1 1,0-1 0,0 1 0,-1-1 0,1 1-1,0 0 1,0-1 0,0 1 0,0-1-1,0 1 1,0 0 0,-1-1 0,1 1 0,1-1-1,-1 1 1,0 0 0,0-1 0,0 1-1,0-1 1,0 1 0,0-1 0,1 1 0,-1-1-1,0 1 1,0 0 0,1-1 0,-1 1-1,1-1 1,-1 0 0,0 1 0,1-1 0,-1 1-1,1-1 1,-1 0 0,1 1 0,-1-1-1,1 0 1,-1 1 0,1-1 0,-1 0 0,1 0-1,-1 1 1,1-1 0,0 0 0,-1 0-1,1 0 1,0 0 0,2 0 8,0 0 1,-1-1-1,1 1 0,0-1 1,-1 0-1,1 1 0,0-1 1,-1 0-1,1-1 0,-1 1 1,3-2-1,5-6 6,0 1 1,0-2-1,-1 1 1,-1-1-1,0-1 0,0 1 1,-1-1-1,0-1 1,-1 1-1,-1-1 0,0 0 1,0-1-1,-1 1 1,0-1-1,-1 0 0,1-14 1,-6 15 18,-5 13 10,-6 17 11,7-1-31,1 0 0,1 0-1,0 1 1,1-1 0,1 1 0,1-1 0,0 1-1,2 0 1,0 0 0,4 20 0,-5-36-8,0 0 1,1 0 0,-1 0-1,1-1 1,-1 1 0,1 0-1,0 0 1,0-1 0,0 1-1,0-1 1,0 1 0,0-1-1,0 1 1,0-1 0,0 0-1,1 1 1,-1-1 0,1 0-1,-1 0 1,1 0 0,-1 0-1,1 0 1,0-1 0,-1 1-1,1 0 1,0-1 0,0 1 0,-1-1-1,1 1 1,0-1 0,0 0-1,0 0 1,-1 0 0,1 0-1,0 0 1,0 0 0,0-1-1,0 1 1,-1-1 0,3 0-1,-1 0-198,1 0-1,-1-1 0,0 1 1,0-1-1,0 0 0,0 0 1,0 0-1,0-1 0,2-2 1,-3 3-603,0 0 0,0-1 1,0 1-1,0-1 0,-1 1 1,1-1-1,-1 0 0,1 0 1,-1 0-1,1-4 0,-1-2-6977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39.16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0 165,'8'14,"0"0,-1 0,-1 1,0 0,-1 0,0 0,2 21,8 117,-5-33,0-42,-10-78,0 0,0 0,0 0,0 0,0 0,0 0,0 0,0 0,-1 0,1 0,0 0,0 0,0 0,0 0,0 0,0 0,0 0,0 0,0 0,0 0,0 0,0 0,-1 0,1 0,0 0,0 0,0 0,0 0,0 1,0-1,0 0,0 0,0 0,0 0,0 0,0 0,-7-16,-8-25,2-13,3 0,-6-92,11-113,5 255,0-1,0 0,0 1,1-1,-1 0,1 1,0-1,1 1,-1-1,1 1,0 0,3-6,-3 8,0 0,1 0,-1 0,1 0,-1 1,1-1,0 1,0 0,0 0,0 0,-1 0,1 0,0 1,0-1,1 1,-1 0,0 0,0 0,5 1,-1-1,45 2,72 11,-109-11,0 1,0 1,-1 1,1 0,-1 1,0 0,-1 1,0 0,20 15,-31-20,-1-1,1 0,0 0,0 1,-1-1,1 1,-1 0,1-1,-1 1,0 0,0 0,0 0,0 0,0 0,0 0,0 0,-1 0,1 0,-1 0,1 0,-1 1,0-1,0 0,0 0,0 0,0 1,0-1,-1 0,1 0,-1 0,0 0,1 0,-1 0,0 0,0 0,-1 0,1 0,0 0,0 0,-1-1,1 1,-1-1,-2 3,-3 2,-1 1,-1-1,1 0,-1-1,0 0,0-1,-19 7,5-3,0-1,0-1,-1-1,1-1,-41 2,45-6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12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8584,'0'0'11125,"1"13"-10393,-3 34-405,-3 0 1,-1 0 0,-22 78 0,5-19 106,10-33-112,-23 102 40,34-292-2391,4 104 1819,0 0 0,1 0 1,0 0-1,1 0 0,0 0 0,1 1 0,0 0 1,1 0-1,13-19 0,-18 30 241,0-1-1,0 1 1,0 0 0,1-1 0,-1 1-1,1 0 1,-1 0 0,1 0-1,0 0 1,-1 0 0,1 0-1,0 0 1,-1 1 0,1-1 0,0 0-1,0 1 1,0 0 0,0-1-1,0 1 1,-1 0 0,1 0-1,0 0 1,0 0 0,3 1 0,-1 0 108,0 1 0,0-1 1,0 1-1,0 0 1,0 0-1,-1 0 1,1 1-1,-1 0 1,1-1-1,3 6 0,4 4 237,0 0 0,-1 1 0,0 1-1,12 23 1,-18-25 99,0 1 0,0-1 0,2 21 0,6-78 10,-7 21-339,1 1 0,1 0 0,1 0 0,1 1 1,17-30-1,-25 50-138,1 0 1,0 0-1,-1 0 1,1 0-1,0 0 0,0 0 1,1 0-1,-1 1 1,0-1-1,0 1 1,1 0-1,-1 0 0,1 0 1,-1 0-1,1 0 1,4-1-1,44 0-3329,-33 2 114,4 0-2340</inkml:trace>
  <inkml:trace contextRef="#ctx0" brushRef="#br0" timeOffset="1">499 530 16784,'0'0'10570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5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16111,'0'0'8414,"2"9"-7224,10 49-71,-3 1-1,2 87 1,1 11 335,-11-150-1391,-2-5-46,1-1 0,0 1-1,0 0 1,0 0 0,0-1-1,0 1 1,1 0 0,-1 0-1,0-1 1,1 1 0,-1 0-1,1-1 1,0 1 0,-1-1-1,1 1 1,0-1 0,0 1 0,0-1-1,0 1 1,0-1 0,0 0-1,1 0 1,-1 1 0,2 0-1,-2-2-10,0-1 0,0 1 0,0-1 0,-1 1 0,1-1 0,0 1 0,0-1-1,-1 0 1,1 0 0,-1 1 0,1-1 0,-1 0 0,1 0 0,-1 1 0,1-1 0,-1 0-1,1 0 1,-1 0 0,0 0 0,0 0 0,1 0 0,-1 0 0,0 1 0,0-1 0,0 0 0,0-2-1,3-28 49,-3 29-48,-1-49-143,-12-99 0,12 144 70,1 8 52,1 0 0,-1 0 1,0-1-1,1 1 0,-1 0 1,1-1-1,0 1 0,-1-1 1,1 1-1,0-1 0,0 1 1,0-1-1,0 1 0,0-1 1,1 0-1,-1 0 1,0 1-1,1-1 0,-1 0 1,0 0-1,1-1 0,-1 1 1,1 0-1,0 0 0,-1-1 1,1 1-1,-1-1 0,1 1 1,0-1-1,1 1 0,0-1 14,0 0-1,0 0 1,-1 0-1,1 0 1,0-1-1,-1 1 0,1-1 1,0 1-1,-1-1 1,1 0-1,-1 0 0,1 0 1,-1-1-1,1 1 1,-1-1-1,0 1 1,0-1-1,0 0 0,3-2 1,2-4 22,-1 0 0,0-1-1,-1 0 1,0 0 0,0 0 0,-1-1 0,-1 1 0,1-1 0,-1 0 0,-1 0 0,2-12 0,0-13 244,0-65 1,-4 99-263,0-1 1,0 0 1,0 0 0,0 0 0,0 0-1,0 0 1,-1 0 0,1-1 0,-1 1-1,1 0 1,-1 0 0,0 0 0,0 1-1,0-1 1,0 0 0,0 0 0,0 0-1,0 1 1,-3-3 0,4 3-7,-1 1 0,1 0 0,0 0 0,-1 0 0,1 0 0,0 0 0,-1-1 0,1 1 0,-1 0 0,1 0 0,-1 0 0,1 0 0,0 0 0,-1 0 0,1 0 0,-1 1 0,1-1 0,0 0 0,-1 0 0,1 0 0,-1 0 1,1 0-1,0 1 0,-1-1 0,1 0 0,0 0 0,-1 1 0,1-1 0,0 0 0,-1 1 0,-11 23-44,3 11 108,1 0-1,1 1 1,2 0-1,1 0 0,3 58 1,1-93-55,0 1 0,0 0 0,0 0 0,0 0 0,1 0 1,-1 0-1,0-1 0,1 1 0,0 0 0,-1 0 0,1-1 0,0 1 0,0 0 1,0-1-1,0 1 0,0-1 0,0 1 0,1-1 0,-1 1 0,0-1 0,1 0 1,-1 0-1,1 0 0,-1 0 0,1 0 0,0 0 0,-1 0 0,1 0 0,0-1 1,0 1-1,-1 0 0,1-1 0,3 1 0,5-1-18,-1 0 0,1 0 1,0-1-1,0-1 0,14-3 0,20-1-849,-42 6 761,-1 0 0,1 0 0,-1 0 0,0 1 0,1-1 0,-1 1 1,0-1-1,1 1 0,-1-1 0,0 1 0,0 0 0,1-1 0,-1 1 1,0 0-1,0 0 0,0 0 0,0 0 0,0 0 0,0 0 1,0 0-1,-1 0 0,1 0 0,0 1 0,0 1 0,1 1-61,0 0 0,-1 0-1,0 1 1,0-1 0,0 0 0,0 1-1,-1-1 1,0 7 0,1-7-163,-1 0-1,0 0 1,0 0 0,-1 0-1,1 0 1,-1 0 0,0 0-1,0 0 1,0 0 0,-1 0-1,1-1 1,-1 1 0,0-1-1,0 1 1,0-1 0,-1 1-1,1-1 1,-1 0 0,1 0-1,-6 3 1,-10-2-3793,-4-3-3075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6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18225,'0'0'3139,"67"9"-3107,-37-5-1729,4 1-2435,-1 0-8104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6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17617,'0'0'5466,"4"10"-3592,13 35-838,-16-43-991,-1 0 0,1 0 0,0 0 0,0 0 0,0 0 0,0-1 0,0 1 0,0 0 0,0-1 0,0 1 0,1-1 1,-1 1-1,1-1 0,-1 1 0,1-1 0,-1 0 0,1 0 0,0 0 0,0 0 0,0 0 0,-1 0 0,1 0 0,0-1 1,0 1-1,0-1 0,0 1 0,0-1 0,0 0 0,0 0 0,0 0 0,0 0 0,1 0 0,-1 0 0,3-1 0,-1-1-56,-1 1-1,1-1 1,-1 0-1,1 0 0,-1 0 1,0 0-1,0-1 1,0 1-1,0-1 1,0 0-1,-1 0 0,1 0 1,-1 0-1,4-6 1,3-10-215,-8 14 181,1 1 0,0 0 0,0 0-1,1 0 1,-1 0 0,1 0 0,4-5-1,-6 12 128,1 0-1,-1 1 1,0-1-1,0 0 1,0 1-1,0-1 1,-1 1-1,1 0 1,-1-1-1,0 5 1,0-5 20,1 0-24,0 12 65,1 0 0,1 1 1,6 16-1,-9-30-126,1 0-1,-1 0 0,1-1 1,0 1-1,0 0 0,0-1 1,0 1-1,0-1 0,0 1 1,0-1-1,0 1 0,1-1 1,-1 0-1,1 0 0,2 3 1,-3-4 2,1 0 0,-1 0 0,0 0 0,0 0 0,1 0 0,-1 0 0,0 0 0,0-1 0,1 1 0,-1 0 0,0-1 0,0 1 0,0-1 1,1 1-1,-1-1 0,0 1 0,0-1 0,0 0 0,0 0 0,0 0 0,0 1 0,0-1 0,-1 0 0,1 0 0,0 0 0,0 0 0,0-2 0,7-8 75,0-1 0,-1-1 1,8-16-1,-12 20-90,1 1 1,0-1 0,1 1-1,-1 0 1,1 1 0,1-1-1,0 1 1,0 0 0,0 0-1,1 1 1,7-7 0,-13 13-6,0 0 0,-1 0 1,1 0-1,-1-1 0,1 1 1,0 0-1,-1 0 0,1 0 1,-1 0-1,1 0 0,0 0 1,-1 0-1,1 1 0,0-1 1,-1 0-1,1 0 0,-1 0 0,1 1 1,-1-1-1,1 0 0,-1 0 1,1 1-1,-1-1 0,1 1 1,-1-1-1,1 0 0,-1 1 1,1-1-1,-1 1 0,0-1 1,1 1-1,-1-1 0,0 1 1,1-1-1,-1 1 0,0 0 1,0-1-1,1 1 0,-1-1 0,0 1 1,0 0-1,0-1 0,0 1 1,0-1-1,0 1 0,0 1 1,5 38 58,-5-31-52,10 37 258,-10-45-311,1 0-1,-1 0 0,0 0 1,1-1-1,-1 1 0,0 0 0,1 0 1,-1 0-1,1-1 0,-1 1 0,1 0 1,0-1-1,-1 1 0,1 0 1,0-1-1,0 1 0,-1-1 0,2 1 1,-1-1-111,0 0 1,0 0-1,0 0 1,0 0-1,-1-1 1,1 1 0,0 0-1,0-1 1,-1 1-1,1-1 1,0 1 0,0-1-1,-1 1 1,1-1-1,-1 0 1,1 1-1,0-1 1,-1 0 0,1 1-1,-1-1 1,0 0-1,1 1 1,-1-1-1,0 0 1,1-1 0,9-19-5603,-1-6-3118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6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93 18770,'0'0'11232,"9"1"-10250,-7-1-937,0 0 0,0 1 1,0-1-1,0 0 0,1 0 1,-1 0-1,0 0 0,0-1 0,0 1 1,0 0-1,0-1 0,0 0 0,0 1 1,0-1-1,0 0 0,0 0 0,0 0 1,0-1-1,0 1 0,0 0 0,1-2 1,-1 0 4,0-1 0,0 1 0,0-1 0,-1 1 0,1-1 0,-1 1 0,0-1 0,0 0 0,0 0 0,-1 0 0,1 0 0,-1 0 0,0 1 0,0-7 0,0 10-50,0-1 1,0 0 0,0 0 0,0 1 0,0-1 0,0 0-1,0 0 1,0 1 0,-1-1 0,1 0 0,0 1 0,0-1-1,-1 0 1,1 1 0,0-1 0,-1 0 0,1 1 0,-1-1-1,1 0 1,-1 1 0,1-1 0,-1 1 0,1-1 0,-1 1-1,1-1 1,-1 1 0,0 0 0,1-1 0,-1 1 0,0 0-1,1-1 1,-1 1 0,0 0 0,1 0 0,-1 0 0,0 0-1,0 0 1,1-1 0,-1 1 0,0 1 0,0-1 0,1 0-1,-1 0 1,0 0 0,1 0 0,-1 0 0,0 1 0,0-1 0,1 0-1,-1 0 1,0 1 0,1-1 0,-1 1 0,1-1 0,-2 1-1,-2 1-1,0 1 0,1-1 0,-1 0 0,0 1 0,1 0 0,0-1 0,-1 1 0,-4 6 0,4-1-103,0 0-1,0 1 1,0-1 0,1 1-1,0-1 1,1 1 0,0 0-1,0 0 1,1 0 0,0 0-1,1 12 1,0-18 51,0 0 1,0 0-1,0 0 0,1 0 0,-1-1 1,1 1-1,0 0 0,0 0 0,0 0 1,0-1-1,0 1 0,0-1 0,1 1 1,0-1-1,-1 1 0,1-1 0,0 0 1,0 0-1,0 0 0,0 0 0,0 0 1,1 0-1,-1-1 0,1 1 0,-1-1 1,1 1-1,-1-1 0,1 0 0,0 0 1,0 0-1,0-1 0,-1 1 0,1-1 1,0 1-1,0-1 0,0 0 0,5 0 1,-5-1-419,1 1-1,0-1 1,-1 0 0,1 0 0,0-1 0,-1 1 0,0-1 0,1 0 0,-1 0 0,0 0 0,0 0 0,0 0 0,0-1 0,0 1 0,0-1 0,-1 0 0,1 1 0,-1-1 0,0-1 0,3-4 0,16-23-6400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7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15695,'0'0'11429,"-3"14"-10190,-1 11-839,0 0-1,2 0 1,1 0 0,0 0 0,2 0 0,1 0-1,1 0 1,12 44 0,-9-51-392,-3-7-33,0 0-1,1 0 1,1 0 0,0-1-1,6 10 1,-11-20 27,0 1 0,1-1 1,-1 0-1,0 0 0,0 0 0,0 0 1,1 0-1,-1 1 0,0-1 0,0 0 1,1 0-1,-1 0 0,0 0 0,0 0 1,1 0-1,-1 0 0,0 0 0,0 0 1,1 0-1,-1 0 0,0 0 0,0 0 1,1 0-1,-1 0 0,0 0 0,0 0 1,1 0-1,-1 0 0,0-1 0,0 1 1,0 0-1,1 0 0,-1 0 0,0 0 1,0 0-1,0-1 0,1 1 0,-1 0 1,0 0-1,0 0 0,0-1 0,0 1 1,0 0-1,1 0 0,-1-1 0,0 1 1,0 0-1,0 0 0,0-1 0,0 1 1,0 0-1,0 0 0,0-1 0,0 1 1,0 0-1,0 0 0,0-1 0,0 1 1,0 0-1,0 0 0,0-1 1,0 1-1,0 0 0,-1 0 0,1 0 1,0-1-1,2-21 80,-2 22-80,2-20 24,-1 6-19,0 0 0,0 0 0,-1 0-1,-1 0 1,-1 0 0,-4-22 0,-5 21-50,4 23-55,6-6 91,1 1-1,-1 0 1,1 0-1,-1 0 0,1 0 1,0-1-1,0 1 1,0 0-1,0 0 1,1 3-1,0-3-24,1-1-1,-1 1 1,0-1-1,1 1 1,-1-1-1,1 1 1,0-1-1,0 0 1,0 0-1,0 0 1,0 0-1,0-1 1,1 1-1,-1 0 1,1-1-1,-1 0 1,1 1-1,-1-1 1,1 0-1,0 0 1,-1-1 0,1 1-1,0 0 1,0-1-1,0 0 1,-1 0-1,1 0 1,0 0-1,0 0 1,0 0-1,0-1 1,-1 1-1,1-1 1,0 0-1,0 0 1,-1 0-1,1 0 1,-1 0-1,1-1 1,-1 1-1,1-1 1,-1 0-1,0 0 1,0 1-1,0-1 1,2-3-1,0-2 65,-1 0-1,0-1 1,0 1-1,-1-1 1,2-10-1,2-4 58,11 91 584,-17-69-691,14 51 362,-14-49-455,0-1 1,0 0 0,1 1 0,-1-1 0,1 0 0,-1 0-1,1 1 1,0-1 0,-1 0 0,1 0 0,0 0-1,0 0 1,0 0 0,0 0 0,0 0 0,0 0-1,0 0 1,0 0 0,0-1 0,0 1 0,0 0 0,0-1-1,1 1 1,-1-1 0,0 1 0,1-1 0,-1 0-1,0 1 1,1-1 0,-1 0 0,0 0 0,1 0-1,-1 0 1,0 0 0,2-1 0,-1 0-438,-1 1-1,0-1 1,0 0 0,1-1-1,-1 1 1,0 0 0,0 0-1,0 0 1,-1-1 0,1 1-1,0 0 1,0-1 0,-1 1-1,1 0 1,-1-1 0,1 1 0,0-4-1,0 2-616,5-23-10616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7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16015,'0'0'12236,"56"57"-16176,-32-46-2274,-2-6-7271</inkml:trace>
  <inkml:trace contextRef="#ctx0" brushRef="#br0" timeOffset="1">206 80 12236,'0'0'19656,"-10"8"-18920,0 1-701,1-1 0,1 1-1,-1 1 1,-7 11 0,14-18-37,0-1 1,0 1 0,0 0-1,0 0 1,1 1-1,-1-1 1,1 0 0,0 1-1,0-1 1,0 0-1,0 1 1,1-1 0,-1 1-1,1-1 1,0 1 0,0 0-1,0-1 1,1 1-1,-1-1 1,1 1 0,0-1-1,0 1 1,0-1-1,2 5 1,0-5-7,-1-1-1,1 0 1,-1 0-1,1 0 1,0 0 0,0 0-1,0-1 1,0 1 0,0-1-1,0 0 1,0 1-1,1-2 1,-1 1 0,0 0-1,1-1 1,-1 1 0,6-1-1,2 1-173,1-1 0,0 0-1,-1-1 1,12-2 0,15-14-3340,-15 0-1903,5-9-5962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8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13 138 12844,'0'0'11910,"-2"9"-11040,-2 7-572,1 1 0,1 0-1,1 23 1,1-35-259,0 1 0,0-1-1,1 1 1,0 0 0,1-1 0,-1 0 0,4 8-1,-4-11-16,-1 0-1,1 0 1,0-1-1,1 1 1,-1-1 0,0 1-1,0-1 1,0 1-1,1-1 1,-1 0-1,1 0 1,-1 0-1,1 0 1,0 0-1,-1 0 1,1 0 0,0 0-1,0 0 1,-1-1-1,1 1 1,0-1-1,2 1 1,-1-1 43,-1 0 0,1-1 1,0 1-1,-1-1 0,1 1 0,-1-1 1,1 0-1,-1 0 0,1 0 1,-1 0-1,0-1 0,0 1 0,1-1 1,-1 1-1,0-1 0,0 0 0,0 1 1,-1-1-1,1 0 0,0-1 1,-1 1-1,1 0 0,-1 0 0,0 0 1,2-4-1,4-9 217,0-1 0,8-27 1,-12 34-281,30-119 1151,-34 138-1173,0-1-1,1 1 1,0 0-1,2 18 1,0 5-6,-2-22 8,0 26-24,0-36 41,0 0 1,0 0-1,0 0 0,0 0 1,0 0-1,0 0 0,1 0 0,-1 0 1,0 0-1,1 0 0,-1 0 1,1 0-1,-1 0 0,1 0 0,-1-1 1,1 1-1,0 0 0,-1 0 1,1-1-1,0 1 0,-1 0 0,1-1 1,0 1-1,0-1 0,0 1 1,0-1-1,1 2 0,0-3 18,-1 1 0,0 0 0,1-1 1,-1 1-1,0-1 0,1 0 0,-1 1 0,0-1 0,0 0 0,0 0 0,0 0 1,0 1-1,0-1 0,0 0 0,0 0 0,0-1 0,0 1 0,0 0 0,0 0 1,-1 0-1,1-1 0,-1 1 0,1 0 0,0-2 0,16-41 670,-14 34-558,11-32 38,-10 27-126,1 1 0,0 0-1,0 0 1,2 0-1,14-24 1,-20 38-41,-1-1 0,0 1 0,0-1 0,1 1 0,-1-1 0,0 1 0,1 0 0,-1-1 0,0 1 0,1-1 0,-1 1 0,1 0 0,-1-1 0,1 1 0,-1 0 0,0 0 0,1-1 0,-1 1 0,1 0 0,0 0 0,-1 0 0,1 0 0,-1-1 0,1 1 0,-1 0 0,1 0 0,-1 0 0,1 0 0,-1 0 0,1 0 0,-1 1 0,2-1 0,7 17 0,-3 35 0,-5-45 0,1 44 0,-3-34 0,2 0 0,0-1 0,1 1 0,6 26 0,-8-43 0,0 0 0,0 1 0,0-1 0,0 0 0,0 1 0,0-1 0,0 0 0,0 0 0,1 1 0,-1-1 0,0 0 0,0 0 0,0 1 0,0-1 0,0 0 0,0 0 0,1 1 0,-1-1 0,0 0 0,0 0 0,0 1 0,1-1 0,-1 0 0,0 0 0,0 0 0,1 0 0,-1 0 0,0 1 0,0-1 0,1 0 0,-1 0 0,0 0 0,0 0 0,1 0 0,-1 0 0,0 0 0,0 0 0,1 0 0,-1 0 0,0 0 0,1 0 0,-1 0 0,0 0 0,0 0 0,1 0 0,-1 0 0,0 0 0,0 0 0,1-1 0,-1 1 0,0 0 0,0 0 0,1 0 0,-1 0 0,0-1 0,0 1 0,0 0 0,1 0 0,-1 0 0,0-1 0,0 1 0,11-17 0,-11 16 0,40-98-307,-6 12-619,-33 95-6823,1 34-2386,-2-29 1674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09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136 144 18065,'0'0'11739,"-8"-6"-11408,-26-22-229,34 28-99,-1-1 1,0 1-1,1 0 1,-1-1-1,0 1 1,1 0-1,-1 0 1,0 0-1,0 0 1,1-1-1,-1 1 1,0 0-1,1 0 1,-1 0 0,0 1-1,0-1 1,1 0-1,-1 0 1,0 0-1,1 0 1,-1 1-1,0-1 1,1 0-1,-1 1 1,0-1-1,1 0 1,-1 1-1,0-1 1,1 1-1,-1-1 1,1 1-1,-1 0 1,-16 20 208,13-16-76,-2 4-221,0 0 0,1 0 0,-1 0 1,2 1-1,-1-1 0,2 1 0,-1 0 0,-2 14 0,4-18 31,1 0 1,0-1-1,0 1 0,1 0 1,-1 0-1,1-1 0,1 1 1,-1 0-1,1 0 0,0 0 1,0-1-1,1 1 0,-1-1 1,1 1-1,1-1 0,3 9 1,-5-13 52,0 1 0,1 0 0,-1-1 0,0 1 0,1-1 0,-1 0 0,0 1 0,1-1 0,0 0 1,-1 0-1,1 0 0,0 0 0,-1 0 0,1 0 0,0 0 0,0-1 0,0 1 0,0-1 0,0 1 0,0-1 0,0 0 1,2 1-1,-1-2 2,0 0 0,0 1 0,0-1-1,0 0 1,0 0 0,0-1 0,-1 1 0,1 0 0,0-1 0,-1 0 0,1 0 0,3-3 0,5-6-9,-2 0 0,1 0 1,-1-1-1,12-21 0,-8 8-457,-1 0 1,-1-1-1,-2-1 1,0 1 0,-2-1-1,0-1 1,2-39-1,-19 128 1027,5-41-176,1 1 0,2 0 1,0 0-1,1 22 0,1-43-369,0 1 0,0-1-1,0 1 1,0 0 0,0-1 0,0 1-1,0-1 1,0 1 0,0 0-1,0-1 1,1 1 0,-1-1-1,0 1 1,0-1 0,1 1 0,-1-1-1,0 1 1,1-1 0,-1 1-1,1-1 1,-1 1 0,0-1 0,1 0-1,-1 1 1,1-1 0,-1 0-1,1 1 1,-1-1 0,1 0 0,-1 0-1,2 1 1,19-7 479,17-22 384,23-51-221,-18 22 102,-37 56 193,-3 11-498,-2 29-358,0-11-9,-1-27-88,0-1 0,0 0 0,0 1 0,0-1 0,1 1 0,-1-1 0,0 1 0,0-1 0,0 1 0,1-1 0,-1 1 0,0-1 0,1 0 0,-1 1 0,0-1 0,1 0 0,-1 1 0,1-1 0,-1 0 0,0 1 0,1-1 0,-1 0 0,1 0 0,-1 1 0,1-1 0,-1 0 0,1 0 0,-1 0 0,1 0 0,-1 0 1,1 0-1,-1 0 0,1 0 0,-1 0 0,1 0 0,-1 0 0,1 0 0,-1 0 0,1 0 0,-1 0 0,1-1 0,-1 1 0,1 0 0,-1 0 0,0 0 0,1-1 0,-1 1 0,1 0 0,-1-1 0,0 1 0,1 0 0,-1-1 0,0 1 0,1-1 0,-1 1 0,1-1 0,21-21 26,-13 9-27,39-46 0,-45 55 0,1 1 0,-1 0 0,0 0 0,1 0 0,0 0 0,-1 1 0,1-1 0,0 1 0,1 0 0,-1 0 0,0 1 0,0-1 0,6 0 0,-9 2-15,0 0 0,-1 0-1,1 0 1,-1 0 0,1 0 0,0 0 0,-1 0-1,1 0 1,-1 0 0,1 1 0,-1-1 0,1 0-1,-1 0 1,1 1 0,-1-1 0,1 0 0,-1 1-1,1-1 1,-1 1 0,1-1 0,-1 1 0,0-1-1,1 0 1,-1 1 0,0 0 0,1-1 0,-1 1-1,0-1 1,0 1 0,1 0 0,4 25-1258,-5-24 1090,0 0-1,0 0 0,0 0 1,1 0-1,-1 0 0,0 0 1,1 0-1,-1 1 1,1-2-1,0 1 0,0 0 1,0 0-1,0 0 0,0 0 1,0 0-1,0-1 1,1 1-1,-1-1 0,1 1 1,1 1-1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0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46 14734,'0'-2'375,"0"1"-1,0-1 1,0 1 0,0-1 0,0 1-1,0-1 1,-1 1 0,1-1 0,-1 1-1,1-1 1,-1 1 0,1-1 0,-1 1-1,0 0 1,0-1 0,0 1-1,-1-1 1,1 1-206,0 0 0,0 1 0,0-1 0,0 1 0,0-1 0,0 1 0,0-1 0,0 1 0,0-1 0,0 1 0,0 0 0,0 0 0,-1 0 0,1 0 0,0-1 0,0 2 0,0-1 0,-1 0 0,-2 1-86,1-1-1,0 1 1,0 0-1,0 0 1,0 1-1,0-1 1,0 1 0,0-1-1,1 1 1,-1 0-1,0 0 1,1 0-1,0 0 1,-5 5 0,0 4-80,0 0 1,1 1 0,0 0 0,0 0 0,1 0 0,1 0 0,0 1 0,1 0 0,0 0 0,1 0 0,1 0 0,0 0-1,0 0 1,3 23 0,-2-35-1,0 0 0,0 0 1,0 0-1,-1 0 0,1 1 0,0-1 0,1 0 0,-1 0 0,0 0 0,0 0 0,0 0 0,1 0 1,-1 0-1,0 0 0,1 0 0,-1-1 0,1 1 0,-1 0 0,1 0 0,0 0 0,-1 0 0,1 0 1,0-1-1,-1 1 0,1 0 0,0-1 0,0 1 0,0-1 0,0 1 0,0-1 0,0 1 0,-1-1 1,1 1-1,0-1 0,0 0 0,0 0 0,0 1 0,0-1 0,1 0 0,-1 0 0,0 0 0,0 0 1,0 0-1,0 0 0,0 0 0,0-1 0,0 1 0,0 0 0,0-1 0,0 1 0,1-1 0,3-2 16,-1 1-1,1-1 0,-1 0 0,0 0 0,0-1 0,0 1 0,-1-1 0,1 0 0,3-5 0,10-23 381,-2-1-1,-1 0 1,-2-1-1,-1-1 1,6-35 0,-21 96-137,-3 16 412,1 0 0,2 1-1,3 72 1,1-114-667,0-1 0,0 1 0,0-1 0,0 1 0,0-1 0,0 1 0,0 0 0,0-1 1,0 1-1,0-1 0,1 1 0,-1-1 0,0 1 0,0-1 0,0 1 0,1-1 0,-1 0 0,0 1 0,1-1 0,-1 1 0,0-1 0,1 0 0,-1 1 0,1-1 1,-1 0-1,0 1 0,1-1 0,-1 0 0,1 1 0,-1-1 0,1 0 0,-1 0 0,1 0 0,-1 1 0,1-1 0,-1 0 0,1 0 0,-1 0 0,1 0 0,-1 0 1,1 0-1,-1 0 0,1 0 0,-1 0 0,1 0 0,-1-1 0,1 1 0,-1 0 0,1 0 0,-1 0 0,1-1 0,-1 1 0,1 0 0,-1 0 0,1-1 0,-1 1 1,0 0-1,1-1 0,-1 1 0,1-1 0,-1 1 0,0 0 0,0-1 0,1 0 0,24-27 62,-18 15-217,0 0-1,-1 0 0,0-1 1,-1 0-1,4-16 0,-3-4-3204,-4-1-4050,-2 22-983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0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16 18321,'0'0'7597,"-11"-4"-6369,5 2-1039,4 1-142,-1-1 1,1 1-1,-1 0 0,1 0 1,-1 0-1,1 1 0,-1-1 1,1 1-1,-1-1 1,0 1-1,1 0 0,-1 0 1,0 0-1,1 0 1,-1 0-1,0 1 0,1-1 1,-1 1-1,1 0 1,-1 0-1,1 0 0,-1 0 1,1 0-1,0 0 1,-1 1-1,1-1 0,-2 3 1,-15 14 261,1 1-1,-16 22 1,27-33-216,2 1 0,-1-1 0,1 1-1,1 0 1,-1 0 0,2 0 0,-1 1 0,-3 14-1,7-23-97,0-1 0,0 0-1,0 1 1,0-1 0,0 1-1,0-1 1,0 1-1,0-1 1,0 0 0,0 1-1,0-1 1,0 1 0,0-1-1,0 0 1,1 1-1,-1-1 1,0 1 0,0-1-1,0 0 1,1 1 0,-1-1-1,0 0 1,0 1-1,1-1 1,-1 0 0,0 1-1,1-1 1,-1 0 0,0 0-1,1 1 1,-1-1-1,1 0 1,-1 0 0,0 0-1,1 0 1,-1 1 0,1-1-1,0 0 1,23-2-263,24-15-387,-48 17 629,37-17-569,-26 11 482,-1 0 0,2 1 0,-1 0 0,0 1 1,1 0-1,-1 1 0,1 0 0,0 1 0,0 0 0,18 1 1,-29 1 141,0 1 1,0-1-1,-1 1 1,1-1 0,0 1-1,0 0 1,-1-1 0,1 1-1,0 0 1,-1 0-1,1 0 1,-1-1 0,1 1-1,-1 0 1,0 0-1,1 0 1,-1 0 0,0 0-1,1 0 1,-1 0 0,0 0-1,0 0 1,0 0-1,0 0 1,0 0 0,0 0-1,0 0 1,0 0-1,0 0 1,-1 1 0,-7 34 1005,2-25-884,0 0-1,-1 0 0,0-1 0,-1 0 1,-14 15-1,-17 7-850,35-30 224,1 1-1,-1-2 0,1 1 0,-1 0 0,0-1 1,0 0-1,1 1 0,-8 0 0,-5-2-6206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20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15471,'0'0'5178,"-1"11"-4714,-40 345 2425,26-200-4024,0-10-6923,18-174 2217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0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1 0 4901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1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110 170 11050,'0'0'3107,"0"-9"96,0 6-2998,-2-47 4338,2 49-4429,0 0 1,-1 0-1,1 0 1,0 0-1,0 0 1,-1 0-1,1 0 1,-1 0-1,1 0 1,-1 0-1,1 0 1,-1 1 0,1-1-1,-1 0 1,0 0-1,0 0 1,1 1-1,-1-1 1,0 0-1,0 1 1,0-1-1,0 1 1,0-1-1,0 1 1,1-1 0,-1 1-1,0 0 1,0-1-1,0 1 1,-1 0-1,1 0 1,0 0-1,0 0 1,0 0-1,0 0 1,0 0-1,0 0 1,0 0-1,0 0 1,0 1 0,0-1-1,0 0 1,0 1-1,0-1 1,0 1-1,0-1 1,1 1-1,-1-1 1,-1 2-1,-2 1-54,0 0-1,0 1 1,0 0-1,0 0 1,1 0-1,0 0 1,0 0-1,0 1 1,0-1-1,1 1 1,0 0 0,0 0-1,0 0 1,-1 7-1,-3 8 47,1 1 1,-2 25-1,6-40-61,-1 46 184,2-51-227,0 0 0,0-1 0,0 1 0,0 0 0,0 0 0,0 0 0,0 0-1,1-1 1,-1 1 0,0 0 0,1 0 0,-1 0 0,1-1 0,-1 1 0,1 0-1,-1-1 1,1 1 0,-1 0 0,1-1 0,0 1 0,-1-1 0,1 1 0,0-1 0,-1 1-1,1-1 1,0 1 0,0-1 0,0 0 0,-1 1 0,1-1 0,0 0 0,0 0 0,0 0-1,0 1 1,-1-1 0,1 0 0,0 0 0,0 0 0,0-1 0,0 1 0,0 0-1,-1 0 1,1 0 0,0-1 0,0 1 0,0 0 0,0-1 0,-1 1 0,2-1 0,3-2 9,0-1 0,0 1 1,-1 0-1,0-1 1,0 0-1,0 0 0,0-1 1,0 1-1,-1-1 1,0 1-1,4-8 1,27-58 59,-27 54-47,-1-1 0,0 1 0,-2-1 0,0 0 0,0 0 0,-2 0 0,1-22 0,-12 92 43,1-19-33,5-19 103,1 0 0,0 0 0,2 0 0,-1 0 0,4 21 0,-3-36-120,0 1-1,0-1 1,0 1 0,0-1-1,0 1 1,1-1-1,-1 1 1,0-1-1,0 1 1,1-1-1,-1 1 1,0-1-1,1 1 1,-1-1 0,0 1-1,1-1 1,-1 0-1,1 1 1,-1-1-1,0 0 1,1 1-1,-1-1 1,1 0-1,-1 0 1,1 1 0,-1-1-1,1 0 1,0 0-1,-1 0 1,1 0-1,-1 0 1,1 0-1,-1 0 1,1 0-1,-1 0 1,1 0-1,-1 0 1,1 0 0,0 0-1,-1 0 1,1 0-1,-1-1 1,1 1-1,-1 0 1,1 0-1,-1-1 1,1 1-1,-1 0 1,0 0 0,1-1-1,-1 1 1,1-1-1,-1 1 1,0 0-1,1-1 1,-1 0-1,23-23 168,1-18-40,-19 33-93,0-1-1,0 1 0,1 0 1,0 0-1,1 1 0,14-16 0,-20 24-48,0-1-1,-1 0 0,1 1 0,0-1 1,0 1-1,-1-1 0,1 1 1,0 0-1,0-1 0,0 1 1,0 0-1,0-1 0,0 1 0,-1 0 1,1 0-1,0 0 0,0 0 1,0 0-1,0 0 0,0 0 0,0 0 1,0 0-1,0 1 0,0-1 1,0 0-1,0 0 0,-1 1 0,1-1 1,0 1-1,0-1 0,0 1 1,-1-1-1,1 1 0,0-1 1,0 1-1,-1 0 0,1-1 0,-1 1 1,1 0-1,0 0 0,-1-1 1,1 1-1,-1 0 0,0 0 0,1 0 1,-1 0-1,0 0 0,1 1 1,13 55 47,-11-42-44,-3-14-3,0 0-1,0 0 1,1 0 0,-1 0 0,0 0 0,1 0 0,-1 0 0,0 0-1,1 0 1,-1 0 0,1 0 0,0 0 0,-1 0 0,1 0 0,0 0 0,0 0-1,-1-1 1,1 1 0,1 1 0,-1-2 1,0 0 1,-1 0-1,1 0 1,-1 0-1,1 0 0,0-1 1,-1 1-1,1 0 1,0 0-1,-1 0 1,1 0-1,-1-1 0,1 1 1,-1 0-1,1-1 1,-1 1-1,1 0 0,-1-1 1,1 1-1,-1-1 1,1 1-1,-1-1 1,1 1-1,-1-1 0,25-42 155,-22 37-150,10-22-8,24-44 0,-34 67 0,-1 1 0,1 0 0,0 0 0,1 0 0,-1 0 0,1 1 0,-1-1 0,1 1 0,0 0 0,1 0 0,-1 0 0,6-3 0,-9 6 0,0 0 0,0 0 0,-1 0 0,1 0 0,0 0 0,-1 0 0,1 0 0,0 0 0,0 0 0,-1 0 0,1 0 0,0 1 0,-1-1 0,1 0 0,0 0 0,-1 1 0,1-1 0,0 1 0,-1-1 0,1 0 0,-1 1 0,1-1 0,-1 1 0,1-1 0,-1 1 0,1-1 0,-1 1 0,1 0 0,-1-1 0,0 1 0,1 0 0,-1-1 0,0 1 0,0 0 0,0-1 0,1 1 0,-1 0 0,0-1 0,0 1 0,0 0 0,0 1 0,4 36 0,-4-33 0,0 29-369,-1-24-114,1 1 0,1 0 0,3 19 0,2-21-2762,-3-9-380,5-18-16223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1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71 205 15214,'0'0'15567,"3"-8"-15257,5-9-282,23-59-144,-29 69 103,0 0 1,0 0-1,-1 0 0,1 0 1,-2 0-1,1 0 1,-1 0-1,0 0 1,-2-12-1,2 18 14,0 0-1,0 0 0,-1 0 1,1-1-1,0 2 0,-1-1 1,1 0-1,-1 0 1,1 0-1,-1 0 0,0 0 1,1 0-1,-1 0 0,0 1 1,1-1-1,-1 0 0,0 0 1,0 1-1,0-1 1,0 1-1,0-1 0,0 1 1,0-1-1,1 1 0,-2-1 1,1 1-1,0 0 1,0 0-1,0 0 0,0-1 1,0 1-1,0 0 0,0 0 1,0 0-1,0 0 0,0 1 1,0-1-1,0 0 1,0 0-1,0 1 0,0-1 1,0 1-1,0-1 0,0 0 1,0 1-1,-1 0 1,-2 1 0,0 0-1,0 1 1,1-1 0,-1 1 0,1 0 0,-1 0 0,1 0 0,0 0 0,-5 7 0,1 5 7,0 1 1,1 1-1,1-1 1,0 1-1,2 0 1,0 0-1,0 0 1,2 0-1,0 1 0,1-1 1,3 26-1,-3-42-14,0 1-1,0 0 1,0 0 0,0 0-1,1 0 1,-1-1-1,1 1 1,-1 0-1,1 0 1,0-1-1,-1 1 1,1 0 0,0-1-1,0 1 1,0-1-1,0 1 1,1-1-1,-1 1 1,0-1-1,0 0 1,1 0-1,-1 0 1,1 1 0,-1-1-1,1-1 1,0 1-1,-1 0 1,1 0-1,0-1 1,0 1-1,-1-1 1,1 1 0,0-1-1,0 0 1,0 0-1,0 1 1,-1-1-1,1-1 1,0 1-1,0 0 1,0 0 0,0-1-1,-1 1 1,1-1-1,2 0 1,4-2-499,0 0 0,-1 0 0,1-1 0,-1 0 0,0 0 0,0-1-1,0 0 1,10-10 0,16-22-4128,-2-4-2163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2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0 17136,'0'0'2771,"-9"11"37,-6 7-1985,1 0 0,1 0 1,1 1-1,0 1 0,2 0 1,0 1-1,1 0 0,-8 31 0,17-52-823,0 0-1,-1 0 1,1 1-1,0-1 1,0 0-1,0 0 1,0 1-1,0-1 1,0 0-1,0 0 1,0 0-1,0 1 1,0-1-1,0 0 1,0 0-1,0 1 1,0-1-1,0 0 1,0 0-1,1 0 1,-1 1-1,0-1 1,0 0-1,0 0 1,0 0-1,0 0 0,0 1 1,1-1-1,-1 0 1,0 0-1,0 0 1,0 0-1,0 1 1,1-1-1,-1 0 1,0 0-1,0 0 1,0 0-1,1 0 1,-1 0-1,0 0 1,0 0-1,0 0 1,1 0-1,-1 0 1,0 0-1,0 0 1,1 0-1,-1 0 1,16-5-202,14-14-547,-20 10 423,1 1 0,0 0 1,1 1-1,0 0 0,0 1 1,1 0-1,0 1 0,0 0 1,0 1-1,0 1 1,0 0-1,1 1 0,14-1 1,-27 3 399,-1 1 1,1 0 0,0 0-1,0-1 1,-1 1 0,1 0 0,0 0-1,-1 0 1,1 0 0,-1 0-1,1 0 1,-1 0 0,0 0 0,1 0-1,-1 0 1,0 0 0,1 0-1,-1 0 1,0 0 0,0 0 0,0 0-1,0 0 1,0 0 0,0 0-1,-1 0 1,1 2 0,-4 32 908,-3-19-748,0 0 1,-1 0-1,0-1 1,-1 0 0,-1 0-1,-1-1 1,-13 15-1,23-28-346,0 0 0,0 0 0,0 0 0,1 0 0,-1 0-1,0 0 1,0 0 0,-1-1 0,1 1 0,0 0 0,0-1 0,0 1 0,0 0-1,-1-1 1,-1 1 0,2-1-152,1-1 1,-1 1-1,1-1 0,-1 0 0,1 1 1,-1-1-1,1 1 0,-1-1 0,1 0 1,0 1-1,-1-1 0,1 0 0,0 0 1,-1 1-1,1-1 0,0 0 0,0 0 1,0 1-1,0-1 0,0 0 0,0 0 1,0 1-1,0-1 0,0 0 0,0 0 1,1-1-1,-1-30-5956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2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13389,'0'0'13201,"-3"11"-12229,-1 11-577,1 0 0,1-1 0,1 1 0,1 0 0,3 23 0,5 32 130,-5-42-189,2 0 0,16 66-1,-20-99-318,-1-1 0,0 1-1,0-1 1,1 1 0,-1-1-1,1 0 1,0 1 0,-1-1-1,1 1 1,0-1 0,0 0-1,0 0 1,0 0-1,0 1 1,0-1 0,0 0-1,0 0 1,0 0 0,0 0-1,1-1 1,-1 1 0,0 0-1,1 0 1,-1-1 0,0 1-1,1-1 1,1 1-1,-1-1 0,-1-1 0,1 0 0,-1 0 0,1 1 0,-1-1 0,0 0 0,1 0 0,-1 0 0,0 0 0,0-1 0,0 1 0,0 0 0,0 0 0,0-1 0,0 1 0,0 0 0,0-1 0,0 1 0,-1-1 0,1 0-1,-1 1 1,1-1 0,-1 1 0,1-4 0,3-13 9,0 0 0,-1-1 1,-1 0-1,-1 1 0,-1-29 0,0 35-39,-2 0 0,1 0 0,-1 1 0,-1-1 0,0 1 0,-1 0 0,0 0 0,0 0 0,-12-19 0,16 29 0,0 0-1,-1 0 1,1 0 0,-1 0-1,1 0 1,-1 0-1,0 0 1,1 0 0,-1 1-1,0-1 1,0 0 0,1 0-1,-1 0 1,0 1 0,0-1-1,0 1 1,0-1 0,0 0-1,0 1 1,0 0-1,0-1 1,0 1 0,0 0-1,0-1 1,0 1 0,-2 0-1,2 1 7,0 0 0,0 0 0,0 0 0,0 0 0,0 0 0,1 0 0,-1 0 0,1 0 0,-1 0 0,0 0 0,1 1 0,0-1 0,-1 0-1,1 0 1,0 1 0,0-1 0,0 0 0,-1 2 0,1 6 0,-1 0-1,1 0 0,0-1 1,1 1-1,3 16 0,-2-21 7,0 0 0,0 0 0,0 0-1,1-1 1,-1 1 0,1-1 0,0 1 0,0-1-1,0 0 1,0 0 0,0-1 0,1 1-1,-1-1 1,8 4 0,-9-5 1,0 0 1,0 0-1,0 0 1,0 0 0,0-1-1,0 1 1,0-1-1,1 1 1,-1-1-1,0 0 1,0 0-1,0 0 1,1 0-1,-1 0 1,0-1-1,0 1 1,0-1-1,0 1 1,0-1 0,0 0-1,0 0 1,0 0-1,0 0 1,0 0-1,0 0 1,0 0-1,-1-1 1,1 1-1,0-1 1,1-1-1,7-11 3,-1-1 0,0 1 0,-1-1 0,-1-1-1,7-19 1,18-36-2,-32 71 0,0 0 0,0 0-1,0 0 1,0 0 0,0 0 0,0 0 0,0 0 0,0 1-1,0-1 1,0 0 0,0 0 0,0 0 0,0 0 0,0 0-1,1 0 1,-1 0 0,0 0 0,0 0 0,0 0 0,0 0-1,0 0 1,0 0 0,0 1 0,0-1 0,0 0 0,0 0-1,0 0 1,0 0 0,1 0 0,-1 0 0,0 0 0,0 0-1,0 0 1,0 0 0,0 0 0,0 0 0,0 0 0,0 0-1,0 0 1,1 0 0,-1 0 0,0 0 0,0 0 0,0 0-1,0 0 1,0 0 0,0 0 0,0 0 0,0 0 0,0-1-1,0 1 1,1 0 0,-1 0 0,0 0 0,0 0-1,0 0 1,0 0 0,0 0 0,0 0 0,0 0 0,0 0-1,0 0 1,0 0 0,0-1 0,0 1 0,0 0 0,3 15 75,-1 31 150,-1-28-167,-1-13-29,1 0 1,-1 0-1,1 0 0,1 0 0,-1-1 1,1 1-1,-1 0 0,1-1 1,1 1-1,4 7 0,-7-12-18,1 1-1,0 0 1,0 0 0,0 0-1,-1 0 1,1-1-1,0 1 1,0 0-1,0-1 1,0 1 0,0-1-1,0 1 1,0-1-1,1 1 1,-1-1-1,0 0 1,0 0 0,0 0-1,2 1 1,-1-2-6,0 1 0,0-1 0,0 1 0,0-1 0,-1 0 0,1 1 0,0-1 0,0 0 0,-1 0 0,1 0 0,-1-1 0,1 1 0,-1 0 0,0-1 0,1 1 0,0-2 0,49-65 96,-38 47-173,32-35 1,-45 55 69,0 1 0,0 0 1,1-1-1,-1 1 1,0-1-1,0 1 1,0 0-1,1-1 1,-1 1-1,0 0 1,0-1-1,1 1 1,-1 0-1,0-1 0,0 1 1,1 0-1,-1 0 1,0-1-1,1 1 1,-1 0-1,1 0 1,-1 0-1,0-1 1,1 1-1,-1 0 1,0 0-1,1 0 0,-1 0 1,1 0-1,-1 0 1,1 0-1,-1 0 1,0 0-1,1 0 1,-1 0-1,1 0 1,-1 0-1,0 0 1,1 0-1,-1 1 0,1-1 1,-1 0-1,0 0 1,1 0-1,-1 1 1,0-1-1,1 0 1,-1 0-1,0 1 1,1-1-1,-1 0 1,0 1-1,0-1 0,1 0 1,-1 1-1,0-1 1,0 0-1,0 1 1,0-1-1,1 1 1,-1-1-1,0 0 1,0 1-1,0-1 1,0 1-1,0-1 0,0 1 1,0 35 83,0-27-65,0 70 122,0-78-139,0-1 0,0 0 0,0 1 0,0-1 0,0 0 0,1 1 0,-1-1 0,0 0 0,0 0 0,0 1 0,0-1 0,1 0 0,-1 1 0,0-1 0,0 0 0,1 0 0,-1 0 0,0 1 0,0-1 0,1 0 0,-1 0 0,0 0 0,0 0 0,1 1 0,-1-1 0,0 0 0,1 0 0,-1 0 0,0 0 0,1 0 0,-1 0 0,0 0 0,1 0 0,-1 0 0,0 0 0,1 0 0,-1 0 0,0 0 0,0 0 0,1 0 0,-1 0 0,0-1 0,1 1 0,-1 0 0,0 0 0,1 0 0,-1 0 0,0-1 0,0 1 0,1 0 0,-1 0 0,0-1 0,0 1 0,0 0 0,1 0 0,-1-1 0,0 1 0,0 0 0,0 0 0,0-1 0,1 0 0,14-15 0,-3-2-38,34-45-342,-43 60 363,-1 0 0,1 0 0,0 1 0,0-1 0,0 1 1,0 0-1,0-1 0,1 2 0,-1-1 0,1 0 0,-1 1 1,1-1-1,-1 1 0,1 0 0,0 0 0,7 0 0,-10 1 16,0 1 0,1-1 1,-1 1-1,0-1 0,1 1 0,-1 0 0,0-1 0,0 1 0,0 0 0,0 0 0,0 0 0,0 0 0,0 0 0,0 0 0,0 0 0,0 0 1,0 1-1,-1-1 0,1 0 0,0 0 0,-1 1 0,1-1 0,-1 0 0,0 1 0,1-1 0,-1 0 0,0 1 0,0-1 0,0 2 1,10 21-5,-10-24-5,0 0-1,0 1 0,1-1 1,-1 0-1,0 0 0,1 0 1,-1 1-1,0-1 0,1 0 1,-1 0-1,0 0 0,1 0 1,-1 0-1,0 0 0,1 0 1,-1 0-1,0 0 0,1 0 1,-1 0-1,0 0 0,1 0 1,-1 0-1,0 0 0,1 0 1,-1 0-1,0 0 0,1 0 1,-1-1-1,0 1 0,1 0 1,-1 0-1,0 0 0,0-1 1,1 1-1,-1 0 0,0 0 1,0-1-1,1 1 0,-1 0 1,0 0-1,0-1 0,0 1 1,0 0-1,1-1 0,-1 1 1,0 0-1,0-1 0,0 1 1,0 0-1,0-1 0,0 1 1,0 0-1,0-1 0,9-24-1579,-8 22 991,11-39-7633,-8 17 1260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3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21813,'0'0'9032,"54"-4"-10185,-31 0-2787,0 2-2530,-2-1-4516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3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95 238 18546,'0'0'2439,"-10"9"65,3-2-2120,-1 1-1,1 0 1,0 0 0,0 0 0,1 1 0,0 0-1,1 0 1,0 0 0,0 1 0,1 0-1,0 0 1,1 0 0,0 0 0,1 1-1,0-1 1,1 1 0,-1 14 0,2-24-384,0 0 0,0 0 0,0 0 0,1-1 1,-1 1-1,0 0 0,1 0 0,-1 0 0,0 0 0,1 0 1,-1 0-1,1-1 0,0 1 0,-1 0 0,1 0 0,-1-1 1,1 1-1,0-1 0,0 1 0,-1 0 0,1-1 0,0 1 1,0-1-1,0 1 0,0-1 0,-1 0 0,1 1 0,0-1 1,0 0-1,0 0 0,0 0 0,0 0 0,0 1 0,0-1 1,0 0-1,0-1 0,0 1 0,0 0 0,0 0 0,0 0 1,-1-1-1,1 1 0,0 0 0,0-1 0,0 1 0,0 0 1,0-1-1,0 0 0,4-1-24,0 0-1,0 0 1,0-1-1,-1 0 1,1 1 0,-1-2-1,7-5 1,0-5-122,-1-2 1,0 0-1,-1 0 0,0 0 0,-2-1 1,0-1-1,0 1 0,3-20 1,21-51 260,-33 95 51,1 1-1,0-1 1,1 1-1,0-1 1,0 1 0,2 11-1,0 7 37,-2-25-189,0-1-1,-1 1 0,1 0 0,0-1 0,0 1 0,0 0 0,0-1 0,0 1 1,0 0-1,0-1 0,1 1 0,-1 0 0,0-1 0,0 1 0,0-1 0,1 1 1,-1 0-1,0-1 0,0 1 0,1-1 0,-1 1 0,1-1 0,-1 1 0,0-1 1,1 1-1,-1-1 0,2 1 0,11-10 225,11-28 57,-16 15-277,-1-1 0,-1 0 1,0-1-1,-2 0 0,-1 1 1,-1-1-1,-1-25 0,-4 38-119,-4 17 131,-5 18 82,5 3 113,1-1 0,1 1 0,2 0 1,0 0-1,3 47 0,0-70-224,1 0 0,0-1 0,0 1 0,1 0 0,-1-1 0,1 1 0,0-1 0,-1 1 0,2-1 0,-1 0 0,0 0 0,1 0 0,-1 0 0,6 5 0,-7-8 0,-1 1 0,1 0 0,0 0 0,0 0 0,0-1 0,0 1 0,0-1 0,0 1 0,1-1 0,-1 1 0,0-1 0,0 1 0,0-1 0,0 0 0,1 0 0,-1 1 0,0-1 0,0 0 0,0 0 0,1 0 0,-1-1 0,0 1 0,0 0 0,0 0 0,1-1 0,-1 1 0,0 0 0,0-1 0,0 1 0,0-1 0,0 0 0,0 1 0,0-1 0,0 0 0,0 0 0,0 1 0,0-1 0,0 0 0,-1 0 0,1 0 0,0 0 0,-1 0 0,1 0 0,-1 0 0,1 0 0,-1-1 0,1 0 0,3-7 0,0 0 0,-1 0 0,-1 0 0,0-1 0,0 1 0,0-1 0,-1 1 0,-1-1 0,0 1 0,0-1 0,-1 0 0,-1-9 0,2 20 0,0 0 0,0-1 0,0 1 0,0 0 0,0-1 0,0 1 0,0 0 0,0-1 0,-1 1 0,1 0 0,0-1 0,0 1 0,-1-1 0,1 1 0,0 0 0,-1-1 0,1 1 0,0-1 0,-1 1 0,1-1 0,-1 1 0,1-1 0,-1 1 0,1-1 0,-1 1 0,0-1 0,1 0 0,-1 1 0,1-1 0,-1 0 0,0 0 0,1 1 0,-1-1 0,0 0 0,1 0 0,-1 0 0,0 0 0,1 0 0,-1 0 0,0 0 0,1 0 0,-1 0 0,0 0 0,1 0 0,-1 0 0,0-1 0,1 1 0,-1 0 0,0 0 0,1-1 0,-1 1 0,1 0 0,-1-1 0,1 1 0,-1-1 0,0 1 0,1-1 0,0 1 0,-1-1 0,1 1 0,-1-1 0,1 1 0,0-1 0,-1 1 0,1-1 0,0 0 0,-1 0 0,1 2-98,0 0-1,-1 0 1,1 1-1,0-1 1,0 0 0,0 1-1,0-1 1,1 0 0,-1 0-1,0 1 1,0-1-1,1 0 1,-1 0 0,1 1-1,-1-1 1,1 0 0,0 0-1,-1 0 1,1 0-1,0 0 1,0 0 0,-1 0-1,1 0 1,0 0 0,0 0-1,2 1 1,0-1-409,1 0 1,0 0-1,-1-1 0,1 1 1,0-1-1,0 0 0,-1 0 1,5-1-1,-4 1 228,1 0-878,-1 0 1,0-1 0,0 0-1,1 0 1,-1 0-1,0 0 1,5-3-1,11-4-5414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4.0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9289,'0'0'19239,"1"9"-19095,1 59 876,-2-67-1003,1-1 1,-1 0-1,0 0 0,1 1 1,-1-1-1,0 0 1,1 0-1,-1 0 0,0 0 1,1 0-1,-1 1 0,0-1 1,1 0-1,-1 0 0,1 0 1,-1 0-1,0 0 0,1 0 1,-1 0-1,0 0 0,1-1 1,-1 1-1,0 0 1,1 0-1,-1 0 0,1 0 1,-1 0-1,0 0 0,0-1 1,1 1-1,-1 0 0,0 0 1,1-1-1,-1 1 0,0 0 1,0 0-1,1-1 0,-1 1 1,0 0-1,0-1 0,1 1 1,13-11 129,-6 1 14,0 0 1,0-1 0,-1 0-1,-1 0 1,1 0 0,8-24-1,-14 31-120,1 0 0,-1 0 1,0 0-1,0 0 0,-1 0 0,1 0 0,-1 0 0,0 0 0,0 0 0,0 0 0,0 0 0,-1 0 0,1 0 0,-1 0 0,0 0 0,-1 0 0,1 1 0,-1-1 1,1 0-1,-1 1 0,0-1 0,0 1 0,-1-1 0,1 1 0,-5-5 0,3-1-167,17 5-259,35 2-1204,-9 0-913,-9-9-4881,1-8-6705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4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17553,'0'0'4468,"-1"12"-2642,-1 5-1397,0 1 0,2-1 1,0 1-1,1-1 0,1 1 1,6 28-1,5-3 527,1 0-1,2-1 1,3 0-1,45 75 1,-64-123-842,1 0 0,-1 0 0,0 0 0,-1 1 0,1-1 1,-1 0-1,-3-11 0,-2 1-207,-1 1 0,-1 0 1,-1 1-1,0 0 0,0 0 1,-1 1-1,-1 0 0,0 1 1,-1 0-1,-25-19 0,24 24-367,17 11-31,26 13 156,-18-14 282,0 0 0,0-1 0,0 0 0,0 0 0,0-2 0,0 0 0,0 0 0,0-1 0,19-3 0,-27 3 60,0 0 0,0 0-1,-1 0 1,1 0-1,0-1 1,0 0-1,-1 0 1,1 0-1,-1 0 1,1 0-1,-1 0 1,0-1-1,0 0 1,0 0-1,0 0 1,0 0-1,-1 0 1,0 0-1,1-1 1,-1 1 0,0-1-1,-1 1 1,1-1-1,-1 0 1,1 0-1,-1 0 1,0 0-1,-1 0 1,1 0-1,-1 0 1,1-6-1,-1 2 3,-4-43 68,4 49-76,0 1 0,0-1 0,-1 0 1,1 1-1,-1-1 0,1 1 0,-1-1 1,0 1-1,0-1 0,0 1 0,0-1 1,0 1-1,0 0 0,0-1 0,0 1 0,0 0 1,-1 0-1,1 0 0,0 0 0,-1 0 1,1 0-1,-1 0 0,1 0 0,-1 1 0,-2-2 1,3 3-5,1-1 0,-1 1-1,0-1 1,0 1 0,1-1 0,-1 1 0,1 0 0,-1-1 0,0 1 0,1 0 0,-1-1-1,1 1 1,0 0 0,-1 0 0,1-1 0,0 1 0,-1 0 0,1 0 0,0 0 0,0 0-1,-1-1 1,1 1 0,0 0 0,0 0 0,0 0 0,0 0 0,0 0 0,1 0 0,-1 0-1,0 40 3,0-33-22,0-8-25,0 1-1,0-1 1,0 0-1,0 1 1,0-1-1,-1 1 1,1-1-1,0 0 1,0 1-1,0-1 1,1 1-1,-1-1 1,0 1-1,0-1 1,0 0-1,0 1 1,0-1-1,0 0 1,0 1-1,1-1 1,-1 1-1,0-1 1,0 0-1,1 1 1,-1-1-1,0 0 1,1 1-1,-1-1 1,0 0-1,0 0 1,1 1-1,-1-1 1,1 0-1,-1 0 1,0 0-1,1 1 1,-1-1-1,1 0 1,-1 0-1,0 0 1,1 0-1,-1 0 1,1 0-1,-1 0 1,0 0-1,1 0 1,-1 0-1,1 0 1,-1 0-1,1 0 1,-1 0-1,0 0 1,1-1-1,-1 1 1,0 0 0,1 0-1,0-1 1,20-17-9995,-12 2-676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5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131 207 16528,'0'0'8840,"-9"2"-7778,-2 1-609,0 0-1,0 1 1,0 0-1,-19 11 1,27-13-331,-1-1 1,1 2 0,0-1 0,0 0 0,0 1 0,0-1-1,1 1 1,-1 0 0,1 0 0,-1 0 0,1 0 0,0 0-1,0 0 1,1 1 0,-1-1 0,1 1 0,-1-1 0,1 1 0,0 0-1,0-1 1,1 1 0,-1 4 0,1-7-113,0 0 0,0-1 1,0 1-1,0-1 0,0 1 0,0-1 1,1 1-1,-1 0 0,0-1 1,0 1-1,1-1 0,-1 1 0,0-1 1,0 1-1,1-1 0,-1 1 0,1-1 1,-1 1-1,0-1 0,1 0 1,-1 1-1,1-1 0,-1 0 0,1 1 1,-1-1-1,1 0 0,-1 0 0,1 1 1,0-1-1,-1 0 0,1 0 1,0 0-1,26-1 73,25-17-57,25-33-63,-70 46 27,0 0 0,-1-1 0,0 0 0,0-1 0,0 1 0,-1-1-1,0 0 1,6-13 0,-11 20 20,0-1 0,0 1 0,-1-1 0,1 1 1,0-1-1,0 1 0,-1-1 0,1 1 0,0-1 0,-1 1 0,1-1 0,-1 1 0,1 0 0,-1-1 0,1 1 0,0 0 1,-1-1-1,1 1 0,-1 0 0,0 0 0,1-1 0,-1 1 0,1 0 0,-1 0 0,1 0 0,-1 0 0,1 0 0,-1 0 0,0 0 1,1 0-1,-1 0 0,0 0 0,-37-5 184,7 0-139,-1-7 123,30 11-169,1 1 1,-1-1 0,1 0 0,-1 1 0,1-1 0,-1 0 0,1 0 0,-1 0 0,1 0 0,0-1 0,-1 1 0,1 0 0,0 0 0,0-1 0,0 1 0,-1-3 0,3 3-10,1-1 0,-1 1 0,1 0 0,-1 0 0,1 0 0,-1 0 0,1 0 0,0 0 0,0 0 0,-1 0 0,1 1 0,0-1 0,0 0 0,0 1 0,0 0 0,0 0 0,0-1 0,2 1 0,1-1 0,37-7-1547,-1-2 0,0-2 0,-1-1 0,57-29 0,-41 9-5740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21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98 16143,'0'0'4714,"-3"10"-4057,1-3-577,1 0 1,0 0 0,0 0 0,1 0-1,0 0 1,0 1 0,1-1-1,-1 0 1,2 0 0,-1 0-1,1 0 1,0-1 0,0 1 0,1 0-1,0-1 1,4 7 0,21 44 18,11 17 23,-3 1-1,49 154 1,-71-167-71,11 33 165,-25-94-202,0-1 0,0 0 0,0 0 0,0 1 0,0-1 0,0 0 0,0 0 0,0 1 0,0-1 1,0 0-1,0 0 0,0 1 0,0-1 0,0 0 0,0 0 0,1 1 0,-1-1 0,0 0 0,0 0 0,0 0 0,0 1 0,0-1 0,1 0 0,-1 0 0,0 0 0,0 0 0,0 1 0,1-1 1,-1 0-1,0 0 0,0 0 0,1 0 0,-1 0 0,0 0 0,0 0 0,1 0 0,-1 0 0,0 0 0,0 0 0,1 0 0,-1 0 0,0 0 0,0 0 0,1 0 0,-1 0 0,0 0 0,0 0 1,0 0-1,1 0 0,-1 0 0,0 0 0,9-17 729,3-23 596,19-107-917,-7-2 0,-6 0 0,-2-170-1,-15 309-2023,3 11-2964,7 4 2027,9-3-1785,0-2-1601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6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15503,'0'0'8466,"7"11"-7521,11 19-266,-2 2 0,-2 0 0,0 1 0,10 44 0,-17-50-54,-6-20-453,0 1 0,1-1 0,0 0 0,0 0-1,1 0 1,-1-1 0,2 1 0,-1 0 0,5 5 0,-8-12-160,0 1-1,1-1 1,-1 0-1,0 1 1,0-1 0,1 0-1,-1 0 1,0 1-1,1-1 1,-1 0 0,0 0-1,1 0 1,-1 1-1,1-1 1,-1 0 0,0 0-1,1 0 1,-1 0-1,1 0 1,-1 0 0,0 0-1,1 0 1,-1 0-1,1 0 1,-1 0-1,0 0 1,1 0 0,-1 0-1,0 0 1,1 0-1,-1-1 1,1 1 0,-1 0-1,1 0 1,8-15 200,-1-21-13,-4 13-133,-2 0 0,-1-37 1,-1 54-89,-1 0-1,1 0 1,-1-1 0,0 1 0,0 0 0,-1 0 0,0 0-1,0 1 1,0-1 0,-1 0 0,0 1 0,0-1 0,0 1-1,-8-9 1,6 13-483,4 9 353,7 11 131,-3-14 14,0 0 0,1 0 0,0-1-1,0 1 1,1-1 0,-1 0 0,1 0-1,0 0 1,0-1 0,0 0 0,1 0 0,-1 0-1,1 0 1,-1-1 0,1 0 0,9 2-1,-11-3 18,0 0 0,0 0 0,1 0 0,-1-1 0,0 0 1,1 0-1,-1 0 0,1 0 0,-1-1 0,0 1 0,1-1 0,-1 0 0,0 0 0,0-1 0,0 1 0,0-1 0,0 0 0,0 0 0,0-1 0,0 1 0,-1-1 0,1 1 0,3-6 0,-1 2 56,-2-1 1,1 0-1,-1 0 1,0 0-1,0-1 1,-1 1-1,0-1 0,0 0 1,-1 1-1,0-1 1,-1-1-1,0 1 1,0 0-1,0 0 1,-1 0-1,0-1 1,-1 1-1,0 0 1,-3-12-1,3 18-66,0 0 0,0 1 0,0-1 0,0 0 0,-1 1 0,1 0 0,0-1 0,-1 1 0,1 0 0,-1-1 0,0 1 0,1 0 0,-1 0 0,0 0 0,0 1 0,0-1 0,1 0 0,-1 1 0,0-1 0,0 1 0,0-1 0,0 1 0,0 0 0,0 0 0,0 0 0,0 0 0,0 0 0,0 1 0,0-1 0,0 0 0,0 1 0,0 0 0,0-1 0,0 1 0,1 0 0,-1 0 0,0 0 0,1 0 0,-1 0 0,0 1 0,1-1 0,-1 0 0,1 1 0,0-1 0,-1 1 0,1-1 0,0 1 0,0 0 0,0-1 0,-1 3 0,-3 8-9,0 1 0,0 0 0,1 0 0,1 0 1,0 1-1,1-1 0,0 1 0,1 15 0,0-22 30,1 0 0,0 0 0,0 0 0,1 0 0,0 0 0,0-1 0,1 1 0,-1 0 0,2-1 1,-1 1-1,1-1 0,0 1 0,0-1 0,0 0 0,1-1 0,0 1 0,8 8 0,-9-11-16,0-1 0,0 0 0,0 0 1,0 0-1,0 0 0,1-1 0,-1 0 0,0 1 0,1-1 1,-1 0-1,1 0 0,0-1 0,-1 1 0,1-1 0,0 0 0,-1 0 1,7-1-1,-4 0 6,0 0 0,0-1 0,-1 0 0,1 0 0,-1-1 0,1 0 0,-1 1 0,0-2 0,0 1 0,5-5 0,-1 0 2,-1 0 1,0 0-1,0-1 1,0 0-1,-2 0 1,1-1 0,-1 0-1,0 0 1,-1-1-1,7-18 1,-4-20-173,-8 48 152,0 0 0,0 0 0,0 0-1,0 0 1,0 0 0,0 0 0,0 0 0,0 0-1,0 0 1,0-1 0,-1 1 0,1 0 0,0 0-1,-1 1 1,1-1 0,-1 0 0,1 0 0,-1 0 0,1 0-1,-1 0 1,0 0 0,1 1 0,-1-1 0,0 0-1,0 0 1,0 1 0,1-1 0,-1 1 0,0-1-1,0 1 1,0-1 0,0 1 0,0-1 0,0 1-1,0 0 1,0 0 0,0-1 0,0 1 0,0 0-1,-2 0 1,1 1-18,1 0-1,-1-1 1,1 1-1,-1 0 1,1 0-1,-1 0 0,1 0 1,0 0-1,-1 0 1,1 0-1,0 0 1,0 1-1,0-1 1,0 1-1,0-1 1,0 0-1,0 1 0,1-1 1,-1 1-1,1 0 1,-1-1-1,1 1 1,-1 0-1,1-1 1,0 1-1,0 0 0,-1-1 1,2 4-1,-1 52-781,1-54 626,-1 0 0,1 0 0,0 0 0,0 0-1,0 0 1,0 0 0,1 0 0,-1 0 0,1 0 0,-1-1 0,5 5-1,17 10-4167,-4-12-1732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7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1 295 14798,'0'-1'5404,"8"-12"-4076,9-13 422,0-1-1,19-46 1,-31 62-1585,-1-1 0,0 1 0,-1-1-1,0 0 1,-1 0 0,-1 0 0,1-1-1,-2 1 1,-1-22 0,1 34-149,0-1 0,0 1 0,0-1 0,0 1 0,0-1 0,0 1 0,0-1 0,0 1 0,0-1 0,0 1 0,-1-1 0,1 1 0,0-1 0,0 1 0,0-1 0,-1 1 1,1-1-1,0 1 0,-1-1 0,1 1 0,0 0 0,-1-1 0,1 1 0,-1 0 0,1-1 0,-1 1 0,1 0 0,0-1 0,-1 1 0,1 0 0,-1 0 0,1 0 0,-1 0 0,0-1 0,1 1 0,-1 0 0,1 0 0,-1 0 0,1 0 0,-1 0 0,1 0 0,-1 0 1,1 0-1,-1 1 0,1-1 0,-1 0 0,1 0 0,-1 0 0,1 0 0,-1 1 0,1-1 0,-1 0 0,1 1 0,-1-1 0,1 0 0,0 1 0,-1-1 0,1 0 0,0 1 0,-1-1 0,1 1 0,-1 0 0,-23 27 84,16-5 45,1-1 0,1 1-1,1 1 1,1-1 0,1 1-1,1 0 1,1-1 0,2 1-1,4 40 1,-4-60-112,0 0 0,0 0 0,0 0 0,0 0 1,1 0-1,-1 0 0,1 0 0,0 0 0,0-1 0,1 1 0,4 5 1,-6-8-29,0 0 1,0 0 0,0 0-1,0 0 1,0-1 0,0 1-1,0 0 1,0-1 0,1 1-1,-1-1 1,0 1 0,0-1-1,1 1 1,-1-1 0,0 0-1,1 0 1,-1 1 0,0-1-1,1 0 1,-1 0 0,0 0-1,1-1 1,-1 1 0,0 0-1,1 0 1,-1-1 0,0 1-1,1-1 1,-1 1 0,0-1-1,0 0 1,0 1 0,0-1-1,1 0 1,-1 0 0,0 0-1,0 0 1,0 0 0,-1 0-1,2-1 1,5-6-98,-1 0-1,0 0 1,0 0-1,-1-1 1,0 0-1,0-1 1,-1 1 0,0-1-1,3-15 1,1-16-4767,-5 2-6089,-3 18-2462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8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11339,'0'0'15502,"-5"11"-14434,-16 37-32,-23 82 0,-21 50-1320,64-193-7108,5-17 4097,11-72-6610,-11 33 7210,-3 12 6223,-1-1 7711,1 58-11122,-1-1-1,0 1 0,1 0 0,-1 0 0,1-1 1,-1 1-1,1 0 0,-1 0 0,1 0 0,-1 0 1,1-1-1,-1 1 0,1 0 0,-1 0 0,1 0 0,-1 0 1,1 0-1,-1 0 0,1 1 0,-1-1 0,1 0 1,-1 0-1,1 0 0,-1 0 0,1 0 0,-1 1 1,0-1-1,1 0 0,-1 0 0,1 1 0,-1-1 1,0 0-1,1 1 0,-1-1 0,0 1 0,1 0 1,18 11-7,-8-2-91,1-1 0,0 0 1,22 11-1,7-6-3525,-37-14 2293,0 1 0,0-1 0,0 0 1,0 0-1,0 0 0,0-1 0,0 1 0,5-2 1,9-7-7437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8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57 8168,'0'0'6678,"-1"11"-4820,0 56 208,2 0 0,4 0 0,2 0 0,29 117 0,-33-207-2107,-1 0 0,-2-31 0,-18-85-413,10 90 191,3-1-1,-1-51 1,7 96 272,-1-1 0,1 1 0,0 0 0,1-1 0,-1 1 0,1 0 0,0 0 1,0 0-1,6-9 0,-8 13-5,1 0 1,0-1 0,0 1-1,0 0 1,0 0 0,0-1-1,0 1 1,0 0 0,1 0-1,-1 0 1,0 1 0,0-1-1,1 0 1,-1 0 0,1 1-1,-1-1 1,1 1 0,-1-1-1,1 1 1,-1-1 0,1 1-1,-1 0 1,1 0 0,-1 0 0,1 0-1,-1 0 1,1 0 0,0 0-1,-1 1 1,1-1 0,-1 0-1,1 1 1,-1-1 0,0 1-1,1 0 1,-1-1 0,1 1-1,-1 0 1,2 1 0,-1 1 23,1-1-1,-1 1 1,1 0 0,-1 0 0,0 1 0,0-1 0,0 0 0,0 1 0,-1-1 0,1 1 0,-1-1 0,0 1 0,0 0 0,0 0 0,-1-1 0,1 1 0,-1 0 0,0 0 0,0 0 0,0-1 0,-2 7 0,1 0 17,0 1 0,-1-1 0,0 0 1,-1 0-1,0-1 0,-1 1 0,-5 9 0,6-13 8,-38 59 976,39-61-1023,-1-1 0,1 0 0,-1 0 0,1 0 0,-1 0 1,0 0-1,0-1 0,-1 1 0,1-1 0,0 0 0,-1 0 1,0 0-1,1 0 0,-1-1 0,-5 2 0,8-3-185,1-1 0,-1 1 0,1-1-1,-1 0 1,1 1 0,-1-1 0,1 1-1,0-1 1,-1 0 0,1 1 0,0-1 0,0 0-1,-1 0 1,1 1 0,0-1 0,0 0-1,0 1 1,0-1 0,0 0 0,0 0 0,0 1-1,0-1 1,0 0 0,0 0 0,1 1-1,-1-1 1,0 0 0,0 1 0,1-2 0,5-24-4038,8-8-3241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8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90 18962,'0'0'9075,"7"-9"-8738,21-30-236,-26 37-94,-1 0-1,0 1 1,0-1 0,0 0-1,0 0 1,0 0 0,0 0 0,-1 0-1,1 0 1,-1 0 0,1 0-1,-1 0 1,0-4 0,0 6-2,0-1 1,0 1-1,0-1 1,-1 0-1,1 1 1,0-1-1,0 1 1,-1-1-1,1 1 1,0-1-1,-1 1 1,1 0-1,-1-1 1,1 1-1,0-1 1,-1 1 0,1 0-1,-1-1 1,1 1-1,-1 0 1,1 0-1,-1-1 1,1 1-1,-1 0 1,1 0-1,-1 0 1,0 0-1,1 0 1,-2-1-1,0 1 10,0 0 1,-1 1-1,1-1 0,0 0 1,0 1-1,-1-1 0,1 1 1,0 0-1,0-1 0,0 1 0,0 0 1,0 1-1,0-1 0,0 0 1,0 0-1,0 1 0,0-1 0,-2 4 1,-4 8 38,0-1 0,1 1 0,1 0 0,0 1 1,1 0-1,0-1 0,1 2 0,1-1 0,0 0 0,1 1 0,1-1 1,0 1-1,1 17 0,0-30-52,0-1-1,0 1 1,0 0 0,0 0-1,1-1 1,-1 1 0,0 0-1,1 0 1,-1-1 0,1 1-1,0 0 1,-1-1 0,1 1-1,0-1 1,0 1 0,0-1-1,0 1 1,0-1 0,0 0-1,1 1 1,-1-1 0,0 0-1,1 0 1,-1 0 0,1 0-1,-1 0 1,1 0 0,0-1-1,-1 1 1,1 0 0,0-1 0,-1 1-1,1-1 1,0 0 0,0 1-1,-1-1 1,1 0 0,0 0-1,0 0 1,-1 0 0,4-1-1,1 0-163,1 0 0,-1-1 0,0 0 0,0 0-1,0 0 1,0-1 0,0 0 0,-1 0 0,1 0-1,7-7 1,32-36-4571,-9-6-3431,-15 15-25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9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46 4933,'0'0'13650,"-6"-8"-10719,-20-26-390,26 34-2466,0 0-1,-1 0 1,1-1 0,0 1 0,0 0 0,0 0 0,0 0-1,0 0 1,0-1 0,0 1 0,-1 0 0,1 0 0,0 0 0,0 0-1,0 0 1,0-1 0,-1 1 0,1 0 0,0 0 0,0 0-1,0 0 1,-1 0 0,1 0 0,0 0 0,0 0 0,0 0-1,-1 0 1,1 0 0,0 0 0,0 0 0,-1 0 0,1 0 0,0 0-1,0 0 1,0 0 0,-1 0 0,1 0 0,0 0 0,0 0-1,0 0 1,-1 1 0,1-1 0,0 0 0,0 0 0,-5 12 869,3 17-737,2-28-18,-1 56 335,0 75 1634,2-117-1969,0 0 0,2 0 0,0-1-1,0 1 1,1-1 0,9 22 0,-12-35-202,-1 1-1,1-1 1,-1 0 0,1 1 0,0-1-1,-1 0 1,1 1 0,0-1 0,0 0-1,0 0 1,0 0 0,0 0 0,0 0-1,0 0 1,0 0 0,0 0 0,1 0 0,-1 0-1,0-1 1,1 1 0,-1 0 0,0-1-1,1 1 1,-1-1 0,1 0 0,-1 0-1,3 1 1,-3-2-16,0 1 0,0-1 1,0 0-1,1 0 0,-1 0 0,0 0 0,0 0 1,0 0-1,0 0 0,-1 0 0,1 0 0,0 0 0,0 0 1,-1 0-1,1-1 0,0 1 0,-1 0 0,1-1 1,-1 1-1,0 0 0,1-1 0,-1 1 0,0 0 1,0-1-1,0 1 0,0-1 0,0 1 0,-1-2 1,2-8-101,-1 0 1,-1 0 0,1 0 0,-2 0 0,0 1 0,0-1 0,-1 1 0,0-1-1,-1 1 1,0 0 0,-1 0 0,0 0 0,0 1 0,-1 0 0,0 0 0,-13-14-1,10 18 278,9 12-44,12 15-54,-9-19-52,0 0 0,0 0 1,1 0-1,-1-1 0,1 1 0,0-1 1,0 0-1,0 0 0,0 0 0,0 0 1,0-1-1,0 0 0,0 0 0,0 0 1,1 0-1,-1-1 0,1 1 0,-1-1 1,0 0-1,1 0 0,-1-1 0,0 0 1,1 1-1,-1-1 0,0-1 1,0 1-1,0-1 0,0 1 0,5-4 1,-4 2 26,0-1 0,0 1 0,-1-1 1,0 0-1,0 0 0,0-1 0,0 1 1,0-1-1,-1 0 0,0 0 0,0 0 1,0 0-1,-1-1 0,0 1 0,0-1 0,0 1 1,-1-1-1,1 0 0,-1 0 0,-1 0 1,1-9-1,-1 14-20,0 1 1,0-1-1,0 1 0,0-1 1,0 1-1,0-1 0,0 0 1,0 1-1,0-1 0,0 1 1,0-1-1,0 1 0,0-1 1,-1 1-1,1-1 0,0 1 1,0-1-1,-1 1 0,1-1 1,0 1-1,-1-1 0,1 1 0,0-1 1,-1 1-1,1 0 0,-1-1 1,1 1-1,-1 0 0,1-1 1,-1 1-1,1 0 0,-1-1 1,1 1-1,-1 0 0,1 0 1,-1 0-1,1 0 0,-1 0 1,1-1-1,-1 1 0,0 0 1,1 0-1,-1 0 0,1 1 1,-1-1-1,1 0 0,-1 0 1,1 0-1,-1 0 0,0 0 1,0 1-1,-1 0 2,0 0-1,0 0 1,-1 0-1,1 0 1,1 1-1,-1-1 1,0 1-1,0-1 1,0 1-1,1-1 1,-1 1-1,-1 3 1,-5 10 145,0 1 0,1 1 1,1-1-1,1 1 0,0 0 0,1 0 0,1 1 0,1-1 1,0 1-1,1 0 0,1 0 0,3 26 0,-3-43-191,1 1 0,-1-1 0,0 0 1,0 0-1,1 1 0,-1-1 0,1 0 0,-1 0 0,1 0 0,-1 0 0,1 0 0,0 0 0,0 0 0,-1 0 0,1 0 1,0 0-1,0 0 0,0 0 0,0 0 0,0-1 0,0 1 0,0 0 0,0-1 0,1 1 0,-1-1 0,0 1 0,0-1 0,0 0 1,1 1-1,-1-1 0,0 0 0,0 0 0,1 0 0,-1 0 0,0 0 0,0 0 0,1 0 0,-1 0 0,0-1 0,0 1 0,1 0 1,-1-1-1,0 1 0,2-2 0,2 0-662,0 0 0,0-1-1,0 0 1,0 0 0,-1 0 0,0 0 0,1-1 0,6-7 0,12-21-7431,-2-4-6918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19.6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89 200 18225,'0'0'2413,"-8"9"246,-1-1-2304,1 1 0,1 0 0,0 0 0,0 1 0,1-1 0,0 1 0,0 1 0,1-1 0,1 1 0,-1 0 0,-2 14 0,6-18-190,0 0-1,0 0 1,0 1 0,1-1 0,1 10 0,-1-16-148,0 0-1,1 0 1,-1 0 0,0 0-1,0 0 1,1 1 0,-1-1-1,1-1 1,-1 1 0,1 0-1,-1 0 1,1 0 0,-1 0-1,1 0 1,0 0 0,0-1-1,-1 1 1,1 0 0,0 0-1,0-1 1,0 1 0,0-1-1,0 1 1,0-1 0,0 1 0,0-1-1,0 0 1,0 1 0,0-1-1,0 0 1,0 0 0,0 0-1,0 1 1,0-1 0,0 0-1,0-1 1,0 1 0,1 0-1,-1 0 1,0 0 0,0-1-1,0 1 1,0 0 0,0-1-1,1 0 1,4-2 31,0 0-1,-1 0 1,1-1 0,-1 0-1,0 0 1,0 0-1,0-1 1,-1 1 0,1-1-1,-1 0 1,0-1 0,6-10-1,1-3 1,0-1 0,11-31 0,-14 29 84,-1-1 0,0 1 0,-2-1 0,-1 0 0,-1-1 0,0 1-1,-2-1 1,-1 1 0,-3-27 0,-2 56-34,1 11-36,0 31 72,1 62 0,4-92-733,1 1 0,1-1 0,0 0 1,1 0-1,1 0 0,11 27 0,-4-18-4040,-5-6-2562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20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17489,'0'0'3662,"0"11"-2136,2 1-1374,0-1 0,1 1 0,0-1 0,1 1 0,0-1 0,1 0 0,0 0 0,0-1 0,1 0 0,1 0 0,0 0 0,10 10 0,-11-12-127,-3-3-6,0-1 0,0 1-1,1 0 1,0-1 0,0 0 0,0 1-1,0-2 1,1 1 0,-1 0 0,1-1-1,0 0 1,0 0 0,0 0 0,1-1 0,10 4-1,-14-6 67,0-1 1,-1 1-1,1 0 0,0-1 0,-1 0 0,1 1 0,-1-1 1,1 0-1,-1 1 0,1-1 0,-1 0 0,0 0 0,1 0 0,-1 0 1,0-1-1,0 1 0,0 0 0,1 0 0,-2-1 0,1 1 1,0-1-1,0 1 0,0-1 0,-1 1 0,1-1 0,0 1 0,-1-1 1,1-2-1,12-55 1154,-12 55-1222,2-19 206,0-1 0,-2 1 0,-2-31 0,1 44-165,-1 0 1,-1 1-1,0-1 0,0 1 0,-1-1 0,0 1 1,0 0-1,-1 0 0,-1 1 0,-9-16 1,14 23-61,-1 0 1,1 0-1,-1 1 1,0-1-1,1 0 1,-1 0-1,0 0 1,0 1-1,1-1 1,-1 0-1,0 1 1,0-1-1,0 0 1,0 1 0,0-1-1,0 1 1,0 0-1,-1-1 1,-3 13-375,5-7 199,0 0 0,1 0-1,-1 0 1,1 0 0,0-1 0,4 10-1,-4-11-96,1 1 0,0 0-1,0-1 1,0 0 0,0 1-1,1-1 1,-1 0 0,1 0-1,0-1 1,0 1 0,0 0-1,0-1 1,0 0 0,0 0-1,1 0 1,-1 0 0,1 0-1,-1-1 1,1 1 0,0-1-1,0 0 1,-1 0 0,7 0-1,-5-1-413,1 0-1,-1-1 1,0 0-1,0 0 1,0 0-1,0-1 0,0 1 1,0-1-1,-1 0 1,1-1-1,0 1 1,-1-1-1,0 0 1,0 0-1,0 0 1,0-1-1,6-6 0,19-23-5690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20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6502,'0'0'6855,"-9"7"-4197,3-3-2434,1 0-1,0 0 1,0 1-1,0 0 1,1 0 0,0 0-1,0 0 1,0 1-1,0-1 1,1 1 0,0 0-1,0 0 1,1 0-1,0 1 1,0-1 0,-2 8-1,1 6 765,1 0-1,1-1 1,1 1-1,4 37 1,-4-56-920,0 1 0,0-1 0,1 1 0,-1-1 0,0 0 0,1 1-1,-1-1 1,1 0 0,-1 1 0,1-1 0,0 0 0,-1 0 0,1 1 0,0-1 0,0 0 0,0 0 0,0 0-1,0 0 1,2 1 0,-2-2-37,0 0-1,0 1 1,0-1-1,0 0 1,0 0-1,0 0 1,0 0-1,0 0 1,0 0-1,0 0 1,0 0-1,0-1 1,-1 1-1,1 0 1,0-1-1,0 1 1,0 0-1,0-1 1,0 1-1,1-2 1,2-1 54,1-1 0,-1 1 0,-1-1 1,1 0-1,0 0 0,-1-1 0,0 1 0,3-7 0,0-1-41,0-1-1,-1 0 1,-1 0-1,0 0 1,-1 0 0,-1-1-1,0 1 1,0-1-1,-2 1 1,1-1-1,-2 0 1,-3-23-1,4 36-43,0 0 0,0 0 0,0 0 0,-1 0 0,1 0 0,0 0-1,0 0 1,-1 0 0,1 1 0,-1-1 0,1 0 0,-1 0 0,1 0 0,-1 1 0,1-1-1,-1 0 1,0 0 0,1 1 0,-1-1 0,0 1 0,1-1 0,-1 1 0,0-1-1,0 1 1,0-1 0,0 1 0,1-1 0,-1 1 0,-1 0 0,1 0-4,0 1 0,0-1 0,1 1 0,-1-1 0,0 1 0,1 0 0,-1-1 0,0 1 0,1 0 0,-1-1 1,1 1-1,-1 0 0,1 0 0,-1 0 0,1-1 0,0 1 0,-1 0 0,1 0 0,0 0 0,0 0 0,0 0 0,-1 0 0,1 0 0,0-1 1,0 1-1,0 0 0,1 0 0,-1 1 0,0 10-126,1 1 0,0-1 0,0 0 1,1 1-1,1-1 0,0 0 0,1 0 1,0-1-1,1 1 0,0-1 0,1 0 1,12 17-1,-17-27 12,-1 1 1,1-1-1,0 0 1,0 0-1,0 0 1,0 0-1,1 0 1,-1 0-1,0 0 1,0 0-1,1-1 1,-1 1-1,0 0 1,1-1-1,-1 1 1,1-1-1,-1 1 1,1-1-1,-1 0 1,1 0-1,-1 1 1,1-1-1,-1 0 1,1 0-1,1-1 1,-1 0-74,0 0 0,0 0 0,0 0 0,0 0 0,0-1 0,-1 1 0,1-1 0,0 1 0,-1-1 1,1 1-1,-1-1 0,1 0 0,-1 0 0,2-3 0,2-5-1263,0-1 0,0 1 0,-1-1 0,-1 0 0,3-16 0,-1-8-4643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21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12748,'0'0'5349,"-3"10"-3635,0 1-1394,0 1-1,1 0 1,0 0 0,1-1 0,0 1-1,1 0 1,0 0 0,1 0 0,4 22-1,23 72 2660,71 171 0,-95-269-2935,0 0 1,1 0-1,0-1 0,0 1 1,1-1-1,0 0 0,10 10 1,-14-16-39,-1 0 0,1 0 1,-1 0-1,1 0 0,-1 0 1,1 0-1,0-1 0,-1 1 1,1 0-1,0-1 0,-1 1 1,1-1-1,0 0 0,0 1 1,0-1-1,-1 0 0,1 0 1,2-1-1,-2 1 4,0-1-1,0 0 1,0 0 0,-1 0-1,1 0 1,0-1-1,0 1 1,-1 0 0,1-1-1,-1 1 1,1-1-1,-1 1 1,0-1 0,0 0-1,0 0 1,0 1 0,0-1-1,0 0 1,1-4-1,4-10 27,0-1 0,-2 0 0,0 0 0,-1 0 0,2-33 0,-6-91-3,0 101-25,1 32-4,0 0-2,0 0 0,0 0 0,-1 0 1,0 0-1,-1 0 0,1 0 0,-1 0 1,-1 1-1,-4-13 0,6 21-2,1-1-1,0 0 0,0 1 0,0-1 0,0 0 1,0 0-1,0 1 0,0-1 0,0 0 1,-1 0-1,1 1 0,0-1 0,0 0 0,0 0 1,-1 0-1,1 1 0,0-1 0,0 0 1,0 0-1,-1 0 0,1 0 0,0 0 0,0 1 1,-1-1-1,1 0 0,0 0 0,0 0 1,-1 0-1,1 0 0,0 0 0,-1 0 1,1 0-1,0 0 0,0 0 0,-1 0 0,1 0 1,0 0-1,-1 0 0,1 0 0,0 0 1,0 0-1,-1-1 0,1 1 0,0 0 0,0 0 1,-1 0-1,1 0 0,0 0 0,0-1 1,0 1-1,-1 0 0,1 0 0,0 0 0,0-1 1,0 1-1,0 0 0,-1 0 0,1-1 1,0 1-1,0 0 0,0 0 0,0-1 0,0 1 1,0 0-1,0-1 0,0 1 0,-3 21-6,3-20 8,-2 30 74,2 1 0,6 40 0,-5-61-50,1 1 1,1-1-1,0 1 1,1-1-1,0 0 1,0 0-1,1 0 1,1-1-1,9 14 1,-14-22-12,-1-1-1,1 0 1,0 1-1,0-1 1,-1 0 0,1 0-1,0 0 1,0 0-1,0 0 1,1 0 0,-1 0-1,0 0 1,0 0-1,0-1 1,1 1 0,-1 0-1,0-1 1,1 1-1,-1-1 1,0 1 0,1-1-1,-1 0 1,1 1-1,-1-1 1,1 0 0,-1 0-1,1 0 1,-1 0-1,2-1 1,-1 0 8,1-1 0,-1 1 0,0-1 0,0 0 0,0 1 0,-1-1 1,1 0-1,0 0 0,-1-1 0,1 1 0,-1 0 0,0 0 0,1-1 0,0-3 0,4-11 39,0 1 0,-2-1 0,5-28-1,1-63-31,-10 99-34,0-1 0,0 1 0,-1 0 0,0 0 0,-1 0 0,0-1 0,0 2 0,-1-1 0,-6-13 0,9 22 5,0 1 0,0-1 0,0 0 0,0 0 0,0 0 0,0 0 0,0 0 0,0 1 0,0-1 0,0 0 0,0 0 0,0 0 0,0 0 0,0 0 0,0 0 0,0 1 0,0-1 0,0 0 0,0 0 0,0 0 0,-1 0 0,1 0 0,0 0 0,0 0 0,0 1 0,0-1 0,0 0 0,0 0 0,0 0 0,0 0 0,-1 0 0,1 0 0,0 0 0,0 0 0,0 0 0,0 0 0,0 0 0,-1 0 0,1 0 0,0 0 0,0 0 0,0 0 0,0 0 0,0 0 0,-1 0 0,1 0 0,0 0 0,0 0 0,0 0 0,0 0 0,0 0 0,0 0 0,-1 0 0,1 0 0,0 0 0,0 0 1,0 0-1,0-1 0,0 1 0,0 0 0,0 0 0,-1 0 0,-1 24 67,3 29 78,0-46-134,1 16 160,1 1 0,1 0 0,2-1-1,0 0 1,15 36 0,-20-57-176,0 0 0,0 0 1,0-1-1,0 1 0,0 0 0,0-1 0,0 1 0,1-1 0,-1 1 1,0-1-1,1 1 0,0-1 0,-1 0 0,1 0 0,0 0 0,-1 0 1,1 0-1,0 0 0,0 0 0,0-1 0,0 1 0,-1-1 0,1 1 1,0-1-1,0 0 0,0 0 0,0 0 0,0 0 0,0 0 0,0 0 1,0 0-1,0-1 0,0 1 0,0-1 0,0 1 0,0-1 0,0 0 0,0 0 1,-1 0-1,1 0 0,0 0 0,-1 0 0,1 0 0,1-2 1,2-1-549,0 0 0,0-1 0,-1 1 0,1-1 0,6-10 0,-8 11-636,0-1-1,-1 0 1,1 0-1,-1 0 1,0 0 0,2-7-1,-2-7-3684,-2-3-784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21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1 12940,'0'0'5104,"-8"8"-4293,-19 24-174,2 0 0,1 2 0,2 1 0,2 0 0,1 2 0,1 0 0,2 1 0,-16 62 0,15-38-43,3 1 0,2 0-1,4 1 1,-1 124 0,9-178-581,0 0 1,1 1 0,1-1 0,0 0-1,0 0 1,1 0 0,0 0-1,0-1 1,7 13 0,-7-18-67,0 1 0,0 0 1,1-1-1,0 1 0,-1-1 0,1 0 1,1-1-1,-1 1 0,1-1 0,-1 1 1,1-1-1,0-1 0,0 1 1,0-1-1,0 0 0,1 0 0,-1 0 1,8 1-1,-2-1-630,-1-1 0,1 1-1,0-2 1,21 0 0,-26-1-385,-1 0-1,1 0 0,0-1 1,0 1-1,-1-1 1,10-5-1,23-18-13318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21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4676,'0'0'10656,"4"9"-8756,15 28-63,-18-36-1663,0 0 0,0 0 1,1 1-1,-1-1 0,0 0 1,1 0-1,-1 0 0,0 0 1,1-1-1,0 1 0,-1 0 1,1 0-1,-1-1 0,1 1 1,0-1-1,-1 0 0,1 1 1,0-1-1,-1 0 0,1 0 1,0 0-1,-1 0 0,1 0 1,0-1-1,-1 1 0,4-1 1,-2 0 119,1 0 0,0 0 1,-1-1-1,1 1 0,-1-1 0,0 0 1,1 0-1,-1 0 0,4-3 1,-2-1 62,-1 0 0,1 0 1,-1 0-1,0 0 0,-1-1 1,1 0-1,-1 0 0,3-13 1,-4 16-209,-1-1 0,0 0 1,0 0-1,0 1 0,0-1 1,-1 0-1,0 0 0,0 0 1,0 0-1,-1 0 0,0 0 1,0 1-1,0-1 0,-3-8 0,3 12-138,0-1 0,1 1 0,-1-1 0,0 1 0,0 0 0,-1 0 0,1-1 0,0 1 0,0 0 0,0 0 0,-1 0 0,1 0 0,-1 0-1,1 1 1,-1-1 0,1 0 0,-1 1 0,1-1 0,-1 1 0,1-1 0,-1 1 0,0 0 0,1-1 0,-1 1 0,0 0 0,1 0 0,-1 0-1,0 1 1,1-1 0,-1 0 0,1 1 0,-1-1 0,0 1 0,1-1 0,-1 1 0,-1 1 0,-1-1 3,0 1 1,1 1-1,-1-1 1,0 1-1,1-1 1,-1 1-1,1 0 1,0 0-1,0 0 1,0 1-1,1-1 1,-5 7-1,3-1-22,0 1 0,1 0 1,0 0-1,1 0 0,0 0 0,0 0 0,1 0 0,0 1 1,1-1-1,0 0 0,1 1 0,0-1 0,1 0 0,3 13 1,-4-19-10,0 0 0,1 1 1,-1-1-1,1 0 0,0 0 1,0 0-1,1 0 0,-1 0 1,1 0-1,0-1 0,0 1 1,0-1-1,0 0 1,1 0-1,-1 0 0,1 0 1,0-1-1,0 1 0,0-1 1,0 0-1,0 0 0,0-1 1,1 1-1,-1-1 0,0 0 1,1 0-1,-1 0 1,1-1-1,0 1 0,-1-1 1,1 0-1,-1-1 0,9 0 1,-8-1-383,0 1 0,1-1 1,-1 1-1,0-1 0,0-1 1,0 1-1,0-1 1,0 0-1,0 0 0,7-7 1,-4 3-1596,0-1 0,-1 0 0,1-1 0,8-13 0,3-12-6734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21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19410,'0'0'11531,"-10"60"-11339,23-31-127,-1-1-194,1-4-960,0-4-1345,-1-5-1281,-4-1-1955,-3 1-5380</inkml:trace>
  <inkml:trace contextRef="#ctx0" brushRef="#br0" timeOffset="1">142 425 18514,'0'0'10089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25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1 865,'0'0'1569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27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2631 1890,'-7'-11'634,"0"-1"1,0 1-1,1-1 1,1-1 0,0 1-1,1-1 1,0 0-1,-3-18 1,1 7 1773,-6-4 294,11 25-2535,-1 0 1,0 0-1,1-1 0,-1 1 1,1-1-1,0 1 1,0-1-1,1 1 1,-1-1-1,1-6 0,1-12 47,2 0 0,0 0-1,2 1 1,0-1-1,1 1 1,1 0-1,2 0 1,0 1-1,1 0 1,0 1-1,15-20 1,24-29-128,88-95 0,-128 153-71,59-61-6,130-106 0,94-42 8,-165 126-15,245-174-110,18 27 104,-293 192 550,148-52 0,113-14-490,-176 59 24,982-266 21,-855 257-87,576-43-1,-329 87 16,719 67 1,-1122-33-19,679 70 322,-9 62 65,-388-38 143,365 82-314,-680-164-208,166 59-1,-230-64-1,-1 3 0,-1 2 0,-2 3 0,0 2 0,46 38 0,-23-13 44,-4 4-1,79 84 1,-135-125 76,-2 1 0,0 1 0,-1 0 0,-1 0 0,-1 1 0,8 25 0,-12-27-98,2-1 0,0 0-1,1 0 1,1-1 0,0 0-1,2 0 1,0-2 0,24 27 0,-32-39-37,10 7 48,-1 1 0,0 1-1,-1 0 1,-1 0 0,0 1 0,-1 1-1,13 23 1,26 47-165,-30-54 315,18 41-1,-32-61-1060,-1 1-1,0-1 0,0 1 1,-2 0-1,1 0 0,-1 1 1,0 18-1,-2-6-6863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27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1 649 1698,'2'-27'2789,"5"19"3145,9 19-255,-2 6-5940,-3-4 486,1 0 1,0-1-1,1-1 0,0 0 1,1 0-1,0-2 0,1 0 1,0 0-1,0-1 0,1-1 1,32 10-1,-25-11-129,1-1 0,0-1-1,0-1 1,1-1 0,-1-1-1,0-1 1,49-6 0,-57 3-2,-1 0 0,1-1 0,-1 0 0,1-1 0,-1-1-1,-1 0 1,1-1 0,-1-1 0,0 0 0,-1-1 0,0 0 0,0-1 0,-1-1 0,-1 0 0,1 0 0,-2-1-1,0-1 1,0 0 0,-1 0 0,-1-1 0,0 0 0,-1 0 0,0-1 0,-1 1 0,-1-2 0,6-24 0,-3 1-39,0-1-1,-3 0 1,-1 0 0,-2 0 0,-2 0 0,-7-56 0,6 89-82,-1-1 0,0 1 0,0-1 0,-1 1 0,0 0 0,0 0 0,0 0 0,-1 0 0,0 1 0,0-1 0,-1 1 0,0 0 0,0 1 1,0-1-1,-1 1 0,-11-9 0,9 10-606,1-1 0,-1 1 0,1 1 1,-1-1-1,-11-2 0,16 2-2580,4-5-2035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35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492 103 3075,'-115'-12'6441,"-156"-5"2077,175 16-2011,96 1-6497,-1-1 1,1 1 0,0 0 0,-1 0-1,1 0 1,0 0 0,-1 0 0,1 1 0,0-1-1,-1 0 1,1 0 0,0 0 0,-1 0 0,1 0-1,0 0 1,0 0 0,-1 1 0,1-1-1,0 0 1,-1 0 0,1 0 0,0 1 0,0-1-1,-1 0 1,1 0 0,0 1 0,0-1 0,0 0-1,0 1 1,-1-1 0,1 0 0,0 0-1,0 1 1,0-1 0,0 0 0,0 1 0,0-1-1,0 0 1,0 1 0,0-1 0,0 0 0,0 1-1,0-1 1,0 0 0,0 1 0,0-1-1,0 1 1,0 0-8,1-1-1,-1 1 1,0 0-1,1 0 1,-1-1 0,1 1-1,-1-1 1,1 1-1,-1 0 1,1-1-1,-1 1 1,1-1 0,-1 1-1,1-1 1,0 1-1,-1-1 1,1 0-1,0 1 1,-1-1-1,1 0 1,0 1 0,1-1-1,48 5 156,0-3 0,0-2 0,68-8 0,-89 6-75,670-73 435,-647 67-514,0 3-1,91 2 1,-118 11 4,-19-1 11,-18 0 18,-19 0-13,-1-1 0,0-2-1,0-1 1,-37-1 0,-21 1-746,-5 3-1993,32-5-3000,22-1-3061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38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1 174 15407,'0'0'3010,"8"-2"-1574,49-14 926,58-9 0,162-10-1085,-134 19-1069,414-40-1649,-554 56 1337,8 0-1150,0-1 0,-1-1 0,1 0 0,18-5 0,-9-4-5911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46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56 5157,'0'0'9118,"-7"7"-8862,4-3-238,-1 1-1,1-1 1,0 1-1,0-1 1,0 1 0,1 0-1,0 0 1,0 0-1,0 1 1,1-1 0,-1 0-1,1 1 1,0-1-1,1 1 1,-1-1-1,1 7 1,0 5 20,0 0-1,0 0 1,2 0 0,0 0 0,1-1-1,0 1 1,2-1 0,0 0-1,0 0 1,2-1 0,0 1-1,0-1 1,2-1 0,0 1 0,17 20-1,18 16 65,84 75-1,-106-108-42,0-1 0,1-1-1,1-1 1,0-1 0,1-1-1,46 17 1,377 110 1357,-245-79-1166,-26-5-4,193 56 782,-260-84-867,160 18 0,888 2-28,-596-87-84,-290 14-34,1724-170 118,-1742 167-143,860-144 45,-408 54-17,3 38 15,-621 75 84,0 4 1,0 3-1,113 19 0,-46-3-75,193-2 0,114 12-35,-269-5 74,230 0 0,-300-25-26,1-5-1,242-47 1,-257 32-28,1 4-1,135-3 1,-200 19-21,48-9 0,-76 8 0,-1 0-1,0-1 0,1-1 0,-2-1 0,1 0 0,17-11 0,-31 16 2,0 0-1,-1 0 1,1 0-1,-1 0 1,1 0-1,-1 0 1,0 0 0,1-1-1,-1 1 1,0-1-1,0 1 1,0-1-1,0 1 1,0-1 0,0 0-1,0 1 1,-1-1-1,1 0 1,-1 0-1,1 1 1,-1-1 0,0 0-1,1 0 1,-1 0-1,0 0 1,0 1-1,-1-1 1,1 0 0,0 0-1,0 0 1,-1 0-1,1 1 1,-1-1 0,0 0-1,1 1 1,-1-1-1,-2-2 1,-4-7 44,0-1 1,-1 1 0,0 1-1,-14-14 1,-4-5 75,13 9-33,2-1 1,0-1-1,1 0 0,-14-44 0,9 13 36,-8-57 1,24 88-6388,4 8-261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47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0 360 192,'0'0'14024,"2"-8"-13255,3-20-29,-7-32 6261,1 53-6885,1 0 0,0 0 1,1 0-1,0 0 0,0 0 1,0 0-1,1 0 0,0 0 1,0 1-1,1-1 1,0 1-1,0-1 0,0 1 1,8-9-1,8-11-186,43-46 0,-35 43 226,-25 26-136,0 0-1,0 1 1,0 0 0,0-1-1,1 1 1,-1 0-1,1 0 1,0 0 0,-1 1-1,6-3 1,-7 4-18,1 0 0,-1 0 1,1 0-1,-1 0 1,0 1-1,1-1 0,-1 1 1,0-1-1,1 1 1,-1-1-1,0 1 0,0 0 1,1-1-1,-1 1 0,0 0 1,0 0-1,0 0 1,0 0-1,0 0 0,0 0 1,0 0-1,-1 1 1,1-1-1,0 0 0,1 3 1,12 16 13,1 0 0,1-1 1,1-1-1,1 0 0,1-1 0,33 23 1,-38-31-800,0-1 1,0-1-1,26 10 1,-20-12-4215,0-5-4868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51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44 833,'0'0'5045,"7"-5"-4971,-1 2-53,-4 2-18,0 0 0,1 0 0,-1 0 0,0 0 0,1-1 0,-1 1 0,0-1-1,0 0 1,0 0 0,0 1 0,-1-1 0,4-5 0,-5 7 8,0 0-1,1 0 1,-1-1-1,0 1 1,0 0-1,0 0 1,0-1-1,1 1 1,-1 0-1,0 0 1,0-1-1,0 1 1,0 0-1,0-1 1,0 1-1,0 0 1,0 0-1,0-1 1,0 1-1,0 0 1,0-1-1,0 1 1,0 0-1,0 0 1,0-1-1,0 1 1,-1 0-1,1-1 1,0 1-1,0 0 1,0 0-1,0-1 1,-1 1-1,1 0 1,0 0-1,0 0 1,0-1-1,-1 1 1,1 0-1,0 0 1,0 0-1,-1 0 1,1-1-1,0 1 1,0 0-1,-1 0 1,1 0-1,0 0 1,-1 0-1,1 0 1,0 0-1,0 0 1,-1 0-1,1 0 1,0 0-1,-1 0 1,1 0-1,0 0 1,0 0-1,-1 0 1,1 0-1,-18 7 1,14-2-1847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22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40 833 5990,'0'0'1868,"-6"11"-15,0-1-1235,2-6-283,1 1 0,0 0 0,1 0 0,-1 0 0,1 0 0,0 1 1,0-1-1,0 0 0,1 1 0,0-1 0,-1 8 0,2-12 246,12-20 2857,75-156 1643,65-73-3338,49-90-2011,-199 333 248,4-5-7,-1 1-1,-1-1 1,0 0-1,0 0 1,-1-1-1,0 1 1,-1-1-1,2-16 1,-16 34-213,-3 14 243,2-1 0,1 2 1,1-1-1,0 2 0,2-1 1,-11 40-1,16-52-5,-2 7 13,1 0-1,1 1 1,0 0 0,1 0 0,-1 22-1,4-39-13,0 0 0,0 0 0,0 0 0,0 0 0,0 0 0,0 0 0,0 0 0,0 1 0,0-1 0,1 0 0,-1 0 0,0 0 0,1 0 0,-1 0 0,1 0 0,-1-1 1,1 1-1,-1 0 0,1 0 0,0 0 0,-1 0 0,1 0 0,0-1 0,0 1 0,-1 0 0,1-1 0,0 1 0,0-1 0,0 1 0,0-1 0,0 1 0,0-1 0,0 0 0,0 1 0,0-1 0,0 0 0,0 0 0,0 0 0,0 0 0,0 0 0,0 0 0,1 0 0,-1 0 0,0 0 0,0 0 0,0 0 0,0-1 0,0 1 0,1-1 0,4-1 3,0 0 0,1-1 0,-1 1 0,0-1 0,0-1 0,-1 1 0,7-5 0,10-11 151,-1-1 0,0 0 0,-1-2 1,-1 0-1,-2-1 0,0-1 0,-1 0 1,-2-1-1,0-1 0,-2 0 1,17-53-1,-24 42 164,-20 49-481,5 3 150,0 1 0,1 0 0,1 1 0,0 0 1,1 0-1,1 1 0,1 0 0,-5 26 0,8-33-465,1 0 1,0-1-1,1 1 1,0 0-1,3 15 0,-3-25 237,0 1-1,1-1 0,-1 1 1,0-1-1,1 1 1,0-1-1,-1 1 0,1-1 1,0 0-1,0 1 0,-1-1 1,1 0-1,0 0 1,1 1-1,-1-1 0,0 0 1,0 0-1,0 0 0,0-1 1,1 1-1,-1 0 0,3 1 1,22 3-6387,-2-5-2737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51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43 4356,'-10'-17'737,"10"13"-225,0-4 385,0 3-192,3 1-321,1 2 1,2 0-353,-1 2-193,0 0-255,0 0-32,-2 0-33,1 0-480,0 2-993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52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8552,'1'-1'11397,"3"0"-5857,19-10-5106,-14 4 930,-7 6-1211,-1 0 1,1 0-1,0 0 0,-1 0 0,0 0 0,1-1 1,-1 1-1,0 0 0,1-1 0,-1 1 0,0-1 0,0 1 1,0-1-1,0 0 0,-1 1 0,1-1 0,0-2 0,-3 6-161,-13 16 308,15-18-377,0 0 0,0 0 0,-1 1 0,1-1 0,0 0 0,0 0 0,0 1 0,-1-1 0,1 0-1,0 1 1,0-1 0,0 0 0,0 1 0,0-1 0,0 0 0,0 1 0,0-1 0,-1 0 0,1 1 0,0-1 0,1 0 0,-1 1 0,0-1 0,0 0 0,0 1 0,0-1 0,0 0-1,0 1 1,0-1 0,0 0 0,1 0 0,-1 1 0,0-1 0,0 0 0,0 1 0,1-1 0,-1 0 0,0 0 0,0 1 0,1-1 0,-1 0 0,0 0 0,0 0 0,1 0 0,-1 1-1,0-1 1,1 0 0,-1 0 0,0 0 0,1 0 0,-1 0 0,0 0 0,1 0 0,-1 0 0,0 0 0,1 0 0,-1 0 0,1 0 0,15 0-5304,4-4-3785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5:53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96 113 7111,'0'0'14429,"15"-1"-13185,175-33 600,-51 8-2375,-140 26 538,1 0 0,0 0-1,0 0 1,0 0-1,0 0 1,0 0-1,0 0 1,0 0 0,0 0-1,0 0 1,0-1-1,0 1 1,0 0-1,0 0 1,0 0 0,0 0-1,0 0 1,0 0-1,0 0 1,0 0-1,0 0 1,0 0 0,0-1-1,0 1 1,0 0-1,0 0 1,0 0-1,0 0 1,0 0 0,0 0-1,0 0 1,0 0-1,0-1 1,-21-2 177,-30 0 108,5 6 78,0 1 0,0 3 0,1 1 0,-1 3 0,-81 31 1,117-36 590,21-5-783,23-4-212,34-11 92,84-31 0,-90 25-234,109-21 1,-158 40-157,-13 3 153,-27 10 139,-47 13 270,72-25-236,-31 11-77,0-1 0,-1-2 0,0-1 0,-54 3 0,84-10-502,-10-2-2293,10-7-4512,3-7-8487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7:13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4042 482 12043,'-38'-15'3247,"-50"-28"0,-31-27-1072,68 38-1687,-1 3 0,-101-42 0,78 47-643,0 4 0,-2 3 1,-82-6-1,-239-6-2357,299 24 1607,-139-8 224,-483-15 549,542 30 588,1 7 0,-182 35 0,-65 53-18,376-81-304,1 1 0,1 2 1,1 3-1,0 1 0,2 3 0,-62 46 0,89-58-133,1 1-1,0 0 0,1 1 0,0 1 1,2 1-1,0 0 0,1 0 1,-17 36-1,24-45-17,1 1-1,1-1 1,0 1-1,0 0 1,1 0 0,0 0-1,1 0 1,0 0 0,1 0-1,0 1 1,0-1 0,1 0-1,1 0 1,-1 0 0,2 0-1,-1 0 1,1 0 0,1-1-1,0 1 1,0-1 0,6 9-1,7 5 7,0-2 0,1 0-1,1-1 1,0-1 0,2-1 0,0 0-1,1-2 1,1 0 0,1-2-1,44 21 1,11-1 99,1-4-1,99 23 1,27-5 31,3-9 1,1-9-1,1-10 1,238-7-1,852-90-175,-1190 67 92,201-18 20,357-79 0,-624 97 107,0-2 0,-2-2 0,1-2 0,-2-1 0,0-3 0,58-37 0,-84 46-117,-1-1 0,0 0 0,-1-1 0,-1-1 0,0 0-1,0-1 1,17-28 0,-22 30-18,-2-1-1,0 1 0,0-1 1,-1-1-1,-1 1 0,0-1 1,-1 1-1,0-1 0,-2 0 0,0 0 1,0-16-1,-2 19 109,-1 0-1,0-1 0,-1 1 1,0 0-1,-1 0 0,0 0 1,-1 0-1,0 1 1,-1 0-1,0 0 0,-1 0 1,0 1-1,-1 0 0,0 0 1,0 1-1,-1 0 1,-14-10-1,-7-5 154,-1 2 0,-1 1-1,0 1 1,-55-23 0,15 13-105,-1 3-1,-1 3 1,-94-17 0,-235-20-259,103 18-3927,185 20-1421,13-8-5067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7:16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282 100 9001,'0'-2'138,"0"1"1,0-1 0,0 1 0,0-1 0,0 1-1,0-1 1,0 1 0,0-1 0,-1 1 0,1-1 0,0 1-1,-1 0 1,1-1 0,-1 1 0,0 0 0,0-1 0,1 1-1,-1 0 1,0 0 0,0-1 0,0 1 0,0 0 0,0 0-1,0 0 1,-1 0 0,1 1 0,0-1 0,0 0-1,-1 0 1,1 1 0,-1-1 0,1 1 0,0-1 0,-1 1-1,1 0 1,-1-1 0,1 1 0,-1 0 0,1 0 0,-1 0-1,1 0 1,-1 0 0,1 0 0,-1 1 0,1-1 0,-2 1-1,-3 0-60,0 1 0,0 0 0,1 0 0,-1 1 0,1-1 0,-1 1 0,1 0 0,0 1 0,0-1 0,-7 8 0,-8 13 128,2 0-1,1 0 1,1 2-1,1 0 0,1 1 1,1 0-1,2 1 0,1 0 1,1 1-1,1 0 0,2 0 1,1 1-1,1 0 0,0 42 1,4-60-201,1-1 0,0 1 0,0-1 0,1 1 0,1-1 0,0 0 0,0 0 0,1 0 0,1 0 0,-1-1 0,2 0 0,7 12 0,-8-16 27,-1 0-1,1-1 1,1 1-1,-1-1 1,1 0-1,0 0 0,0-1 1,1 0-1,-1 0 1,1 0-1,0-1 0,0 0 1,0 0-1,0-1 1,0 0-1,1 0 1,-1 0-1,1-1 0,11 0 1,-7-1 117,1 0 1,-1-1 0,1-1 0,-1 0-1,0-1 1,0 0 0,0 0 0,0-2-1,0 1 1,19-12 0,-15 6-17,0-1 0,0 0 0,-2-1 0,1-1 0,-1-1 0,19-23 0,-16 15 88,-1-1 1,-1-1 0,-1 0-1,-2-1 1,0 0-1,-1-1 1,-2 0-1,0-1 1,8-48 0,-14 53-88,-1 1 0,0 0-1,-2 0 1,0-1 0,-2 1 0,0 0 0,-9-37 0,9 51-152,0 0-1,-1 0 1,0 0-1,0 1 1,-1 0-1,1-1 0,-1 1 1,-1 0-1,1 1 1,-1-1-1,0 1 1,0 0-1,0 0 1,-1 0-1,0 1 1,0 0-1,0 0 1,0 0-1,-1 1 1,0 0-1,1 1 1,-1-1-1,0 1 0,0 0 1,0 1-1,-10-1 1,4 0-397,-1 1 0,1 1 0,0 0 0,0 1 0,0 1 0,0 0 0,-24 7 0,19-3-2388,0 1 0,-27 16 0,18-9-6955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7:22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0 966 5990,'0'0'2108,"11"-5"-2076,16-10-255,88-51 1444,3 6-1,165-59 0,137-11 307,4 20 0,670-87 0,425 87-385,226 44-848,230 15-57,-541 20-90,-769 26-126,-3 60 406,-616-48-396,-8-3 14,48 13 0,-78-15-26,1 0 0,-1 1 0,0 0 0,0 0-1,0 1 1,0 0 0,0 1 0,-1 0 0,0 0 0,0 0 0,7 8-1,-11-8 1,1 0 0,-1-1 0,0 1 0,-1 1 0,1-1 0,-1 0 0,3 12 0,-4-13 22,0 1-1,1 0 1,0-1 0,0 1 0,0-1-1,0 1 1,1-1 0,-1 0 0,1 0-1,0 0 1,6 5 0,6 2-45,0-1 0,1-1 0,0 0 0,0-1 0,1-1 0,0-1 0,21 6 0,-18-7 4,-1 1 0,-1 1 0,1 1 0,-1 1 0,-1 0 0,19 14 0,-7 3 204,-2 1-1,0 2 1,-2 0 0,-1 2-1,-2 1 1,27 48 0,-29-46 73,1 0-226,-1-1 266,1-1 1,30 36-1,-43-60-278,0 1 0,0-1-1,1 0 1,0-1 0,0 0 0,1-1-1,0 0 1,0 0 0,1-1 0,-1 0-1,20 5 1,-18-6-83,3 0-220,-5-2-5012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7:23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1 383 11499,'0'2'165,"0"-1"-1,1 0 1,-1 0 0,0 1-1,1-1 1,0 0 0,-1 0-1,1 0 1,-1 0 0,1 0 0,0 0-1,0 0 1,0 0 0,0 0-1,0 0 1,-1-1 0,1 1-1,1 0 1,-1-1 0,0 1-1,0 0 1,0-1 0,0 1 0,2-1-1,37 13-264,-20-7 674,-8-1-232,-1 1 1,1 0-1,-2 1 1,1 0-1,-1 1 1,0 0-1,0 1 1,-1 0-1,10 13 1,20 18 220,-38-39-511,1 0 0,-1 1 0,0-1 0,0 0 0,1 0 0,-1-1 0,0 1 0,1 0 1,-1 0-1,1-1 0,-1 1 0,1-1 0,-1 1 0,1-1 0,-1 0 0,1 1 0,-1-1 0,1 0 0,0 0 1,-1 0-1,1 0 0,-1-1 0,1 1 0,0 0 0,-1-1 0,1 1 0,-1-1 0,1 1 0,-1-1 1,1 0-1,-1 1 0,0-1 0,1 0 0,-1 0 0,0 0 0,0 0 0,0 0 0,1 0 0,-1-1 0,0 1 1,0 0-1,-1-1 0,3-2 0,4-7 70,-1 0 1,0 0-1,0-1 0,4-15 1,-8 20-70,66-200 556,-62 181-584,-1-1 0,-1 0 0,-1-1 0,-1 1-1,-4-53 1,-2 66-222,1-4-54,14 12-7255,16 3-486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7:29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7976,'0'0'6069,"11"-1"-5620,-10 0-441,6 0 45,0 1 0,0 0 0,1 0 0,-1 0 0,13 2-1,-17-1-44,0 0 0,0 0 0,-1 0-1,1 0 1,0 0 0,-1 1 0,1-1-1,0 1 1,-1 0 0,0 0 0,1 0 0,-1 0-1,0 0 1,0 0 0,0 1 0,0-1-1,-1 0 1,1 1 0,-1 0 0,1-1-1,0 4 1,9 21-44,-7-15 231,0-1 1,0 1 0,2-1 0,-1-1 0,1 1 0,1-1-1,0 0 1,0 0 0,16 14 0,73 69 342,57 48 953,-132-124-1450,1-1 0,1-2 0,0 0-1,1-1 1,44 16 0,165 40 165,17 6-150,-98-28-39,200 35 1,3 0 5,-226-48-21,2-4-1,1-7 0,255 12 1,823-73 51,-157-2-21,-779 40-39,558 4 14,-2 36 25,-229 27-28,42 3 24,1256 2-22,-1736-72 5,914-32 10,-845 13 85,378-48 209,-181-43-261,-256 60-49,-162 47 0,1 0 2,1 0 1,0-2-1,-1 1 1,22-12 0,-33 15-4,1 0 1,-1 0 0,0 0 0,1 0-1,-1 0 1,0 0 0,1 0 0,-1 0-1,0-1 1,0 1 0,0 0 0,0-1-1,0 1 1,0-1 0,-1 1 0,1-1 0,0 1-1,-1-1 1,1 0 0,-1 1 0,0-1-1,1 0 1,-1 1 0,0-1 0,0 0-1,0 1 1,0-1 0,0 0 0,-1 0-1,1 1 1,0-1 0,-1 1 0,0-1 0,1 0-1,-1 1 1,0-1 0,1 1 0,-1-1-1,0 1 1,0 0 0,0-1 0,0 1-1,-1 0 1,1 0 0,-2-2 0,-10-9 57,0 0 1,0 1 0,-1 1 0,-20-13 0,14 11-4,-34-29 0,37 27-13,1-1 0,0-1 0,1-1 0,0 0 0,2-1 0,0 0 0,1-1 0,1-1 0,1 0 0,0 0 0,2-1 0,-8-27 0,12 31 3,0 0-1,-2 0 1,0 1 0,0-1-1,-2 2 1,0-1-1,-1 1 1,0 0 0,-1 1-1,-1 0 1,-1 1 0,1 0-1,-2 0 1,0 2 0,0-1-1,-1 2 1,-28-17-1,41 27-80,20 26-2973,-2-15-1106,3-2-2151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7:29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1 328 10954,'-1'5'3486,"11"-3"-1919,15-2 117,-20-3-1451,0 1 0,0-2 0,0 1-1,0-1 1,0 1 0,-1-1-1,0-1 1,1 1 0,-1-1-1,5-8 1,33-57 884,-38 61-1030,29-71 282,-27 62-348,0 1 0,2-1 1,17-29-1,-25 45-24,1 1 0,0-1 1,0 1-1,-1-1 0,1 1 0,0-1 1,1 1-1,-1 0 0,0-1 1,0 1-1,0 0 0,1 0 1,-1 0-1,1 0 0,-1 0 0,0 1 1,1-1-1,0 0 0,-1 1 1,1-1-1,-1 1 0,1-1 0,0 1 1,-1 0-1,1-1 0,0 1 1,0 0-1,-1 0 0,1 1 0,0-1 1,-1 0-1,1 0 0,0 1 1,-1-1-1,1 1 0,-1-1 0,1 1 1,0 0-1,-1 0 0,3 1 1,4 5-28,0 1 0,-1-1 1,0 1-1,-1 0 1,10 15-1,0-1 62,1-3-81,0 0 0,1-2 0,1 0-1,1-1 1,0-1 0,1-1 0,0-1-1,1-1 1,1-1 0,0 0-1,43 12 1,-38-16-1477,0 0 1,1-2-1,32 2 0,17-5-7410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7:33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2158 248 5445,'0'0'-11,"-2"-9"689,2 9-683,0-4 353,-1-1 1,1 1 0,-1-1 0,0 1-1,0-1 1,-1 1 0,1 0 0,-1 0-1,0-1 1,0 1 0,-1 0-1,1 1 1,-1-1 0,0 0 0,0 1-1,0 0 1,0-1 0,0 1-1,-1 0 1,0 1 0,1-1 0,-1 1-1,0-1 1,-5-1 0,-26-6 21,0 0 0,-59-6 1,-14-4-383,6-1 106,-129-11-1,-107 10 117,247 18-94,84 3-112,-118-6 482,0 4 0,-135 16 1,242-11-425,0 1-1,0 0 1,0 2 0,0 0 0,1 1 0,-1 0 0,2 2 0,-1 0 0,1 1 0,0 0 0,1 1 0,0 1 0,1 1 0,-18 17-1,-10 13 616,2 3 0,-43 61 0,68-84-601,1 1 0,1 0 0,1 2-1,2-1 1,0 1 0,2 0 0,-9 40 0,13-45-60,1 0 0,1 1 1,1 0-1,1-1 0,0 1 1,2-1-1,0 1 1,1-1-1,1 0 0,1 0 1,1 0-1,1 0 0,0-1 1,14 24-1,-14-30-13,1 0 1,0 0-1,1-1 0,0 0 1,1 0-1,1-1 0,-1 0 1,2-1-1,17 13 0,-9-11 9,1 0 0,0-1 0,0-1 0,1-1 0,32 10 0,16-3 29,1-3 1,141 7 0,-47-16 65,0-8-1,-1-7 1,296-58 0,-413 60 102,0-2 0,-1-2 1,0-2-1,-1-1 0,-1-3 0,-1-2 1,-1-1-1,0-3 0,65-51 0,-33 19 782,-41 33-397,-1-2 0,54-54 0,-78 70-527,0 1 1,-1-2-1,0 1 0,0-1 1,-1 0-1,0 0 0,-1-1 1,-1 0-1,0 1 1,0-2-1,-1 1 0,-1 0 1,2-21-1,-3 27-47,-1 0 0,0 1 0,0-1 0,0 0 0,-1 0 0,0 0 0,0 1 0,-4-12 0,4 14-22,-1 0 0,0 0 0,0 0 1,-1 1-1,1-1 0,0 0 0,-1 1 0,0 0 1,1 0-1,-1-1 0,0 2 0,0-1 1,0 0-1,-1 1 0,1-1 0,-6-1 0,-27-7-388,-1 1 0,-1 2 0,1 2-1,-1 1 1,0 2 0,-51 3-1,-85-7-8941,135 1-1420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23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18449,'0'0'961,"-51"82"-384,24-37 1056,5-5-511,7 0-386,7-8-672,6-5-608,2-14-3428,6-12-3299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18.8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298 1506 12684,'-3'-3'607,"1"1"-1,-1-1 1,1 0 0,0 1-1,0-1 1,0 0 0,0-1-1,0 1 1,1 0 0,-1 0-1,1-1 1,0 1 0,-1-7-1,-7-53 949,6 36-542,-6-35 1062,-1-10-475,-23-82-1,-76-337-1432,61 256-131,16 19-592,14 80 45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19.6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252 70 5733,'0'0'10496,"-5"-9"-9092,3 5-1283,1 1 0,-1-1 0,0 1 0,0-1 0,0 1 0,-1 0 1,1-1-1,-1 1 0,0 0 0,0 1 0,0-1 0,0 1 0,-1-1 0,1 1 1,0 0-1,-1 0 0,0 0 0,1 1 0,-1-1 0,0 1 0,0 0 0,0 0 1,0 0-1,0 1 0,0-1 0,0 1 0,0 0 0,-5 0 0,3 2-79,0-1 0,0 1-1,0-1 1,0 2 0,0-1-1,0 1 1,1 0 0,-1 0-1,1 0 1,0 1 0,0-1-1,0 1 1,0 1 0,1-1-1,0 1 1,0 0 0,0 0-1,0 0 1,1 0 0,0 0-1,-4 10 1,0-2 39,2 0 1,-1 0-1,2 1 1,0 0-1,0 0 1,1 0-1,1 0 0,-1 21 1,3-33-66,0 1 1,-1-1-1,1 1 0,0-1 1,0 1-1,0-1 1,1 1-1,-1-1 0,1 1 1,-1-1-1,1 1 0,0-1 1,0 1-1,0-1 1,0 0-1,0 0 0,1 0 1,-1 0-1,1 1 0,-1-2 1,1 1-1,0 0 1,0 0-1,0 0 0,0-1 1,0 1-1,0-1 0,0 0 1,0 0-1,0 0 1,1 0-1,-1 0 0,1 0 1,-1 0-1,0-1 1,1 1-1,-1-1 0,1 0 1,-1 1-1,1-1 0,0-1 1,-1 1-1,4-1 1,4 0 33,0 0 1,0-1-1,1 0 1,-2 0 0,1-2-1,0 1 1,-1-1 0,1 0-1,-1-1 1,0 0 0,-1-1-1,1 1 1,7-9-1,4-2 26,-1-1 0,-1-1 1,-1-1-1,18-25 0,-8 1 86,-26 41-138,0 0 1,0 0 0,0 0-1,0 0 1,0 0 0,-1 0-1,1-1 1,-1 1-1,1 0 1,-1 0 0,0-1-1,0 1 1,0 0-1,0-1 1,0 1 0,-1 0-1,1-1 1,-1-2 0,0 4-21,1 1 0,-1-1 1,1 1-1,-1-1 1,0 1-1,1 0 1,-1-1-1,0 1 1,1-1-1,-1 1 0,0 0 1,1 0-1,-1-1 1,0 1-1,1 0 1,-1 0-1,0 0 1,1 0-1,-1 0 0,0 0 1,0 0-1,1 0 1,-1 0-1,0 0 1,0 0-1,1 1 1,-1-1-1,0 0 0,1 0 1,-1 1-1,0-1 1,1 1-1,-1-1 1,1 0-1,-1 1 1,0-1-1,1 1 0,-1-1 1,1 1-1,0-1 1,-2 2-1,-20 24-46,19-20 53,0 0 1,0 1-1,0-1 1,1 1 0,0 0-1,0 0 1,1-1-1,0 1 1,0 0 0,1 12-1,0-17-138,0 1 0,0-1 0,0 1 0,1-1 0,-1 1 0,1-1 0,0 0 0,-1 1 0,1-1 0,0 0 1,1 1-1,-1-1 0,0 0 0,1 0 0,-1 0 0,1 0 0,-1 0 0,1-1 0,0 1 0,0 0 0,0-1 0,0 1 0,0-1 0,0 0 0,0 0 0,1 0 0,-1 0 0,0 0 0,1 0 0,-1 0 0,0-1 0,5 1 0,29-1-6151,4-7-6646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20.9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17008,'0'0'5669,"9"12"-5119,37 57-152,42 58 531,-77-113-728,0-1 0,2 1 0,-1-2 0,2 0 0,-1 0 0,21 12 0,-14-16 95,-13-10-1099,-8 0 578,0 1 0,1 0 0,-1 0 0,0-1 0,0 1 0,0 0 0,0 0 0,0 0-1,0 0 1,0 0 0,0 0 0,0 1 0,-1-1 0,1 0 0,0 1 0,0-1 0,-1 0 0,1 1 0,-3-1 0,-20-6-4361,-3 2-1339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21.3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1 311 7944,'0'0'15887,"40"-73"-14734,-6 40-160,3-3-161,2-1-447,-1 3-321,-3 4-32,-4 6-737,-8 2-2530,-10 0-4388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22.1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17040,'0'0'7271,"6"56"-7207,-1-40 0,-1-1-32,1-1-288,-2-5-1217,-3-5-1378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22.4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27 21172,'0'0'6310,"-8"-27"-21717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22.9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34 14894,'0'0'12876,"88"-5"-12299,-40 5-257,5-1-192,2-3-128,-6-4-704,-7 3-962,-5 0-512,-11 1-1474,-14 2-1793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23.2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45 2755,'0'0'21140,"58"-1"-19155,-16-11-831,4 1-33,4 0-801,1 5-384,-9 2-2338,-6 4-3076,-8 0-6533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24.4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9065,'0'0'15379,"10"3"-14519,1 2-759,-1 1 1,0 0-1,0 0 1,0 1-1,-1 1 1,0-1-1,0 1 0,-1 1 1,11 13-1,16 21-113,41 47 326,-68-82-526,0 1 0,1-2 0,1 1 0,-1-1 0,1 0 1,0-1-1,14 6 0,-19-10 179,-1-1-4173,-11-1-187,-11-3-625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24.8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0 389 4805,'0'0'18705,"15"-72"-17327,22 36-97,7-9-673,4 0-319,-1 1-225,-1 3-224,-11 4-2275,-7 3-2722,-8 0-6213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23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19442,'6'-8'358,"0"0"-164,-1 1 0,1 0 1,1 1-1,-1 0 0,1 0 0,0 0 0,0 0 1,1 1-1,0 1 0,0-1 0,0 1 0,0 1 0,1-1 1,-1 1-1,17-3 0,-20 5-115,0 0 0,1 1 1,-1 0-1,0-1 0,1 2 0,-1-1 0,0 1 0,0-1 1,1 2-1,-1-1 0,0 0 0,0 1 0,0 0 0,0 0 1,0 1-1,-1-1 0,1 1 0,6 5 0,-7-4-81,0 1-1,-1 0 1,1 0-1,-1 0 1,0 0 0,0 0-1,-1 1 1,0-1-1,1 1 1,-2 0-1,1 0 1,-1 0-1,0-1 1,0 1 0,-1 0-1,1 9 1,-2-3-11,0-1 1,0 1-1,-1 0 0,-1-1 1,0 0-1,0 0 1,-1 1-1,-1-2 1,1 1-1,-9 12 0,-11 16 70,-37 45 0,38-53 0,-11 13-7,19-27 20,1 1 0,1 0 0,0 1 0,2 1 0,-10 21 0,20-39-73,0-1 0,1 0 0,-1 0 0,1 0 0,-1 0 1,1 0-1,0 0 0,0 1 0,-1-1 0,1 0 1,0 0-1,0 0 0,0 1 0,0-1 0,0 0 1,0 0-1,1 0 0,-1 0 0,0 1 0,1-1 0,-1 0 1,0 0-1,1 0 0,0 0 0,-1 0 0,1 0 1,0 0-1,-1 0 0,1 0 0,0 0 0,0 0 1,0 0-1,0-1 0,0 1 0,0 0 0,0-1 1,0 1-1,0 0 0,0-1 0,0 1 0,0-1 0,0 0 1,0 1-1,1-1 0,1 0 0,6 1 35,1 0 1,0-1-1,0 0 0,17-2 0,-11 0-26,0 1-4,1-1-1,-1-1 1,0 0-1,0-1 1,0-1 0,-1-1-1,0 0 1,0-1 0,0 0-1,-1-1 1,0-1 0,19-15-1,-31 23 50,0-1 1,0 1-1,-1-1 0,1 0 0,-1 1 0,1-1 0,-1 0 0,1 0 0,-1 0 1,0 0-1,0 0 0,0 0 0,0 0 0,0 0 0,-1 0 0,1-1 1,-1 1-1,1 0 0,-1 0 0,0-1 0,0-2 0,-1 3 36,1 0-1,-1 1 0,0-1 1,0 0-1,0 1 0,-1-1 1,1 1-1,0-1 0,0 1 1,-1 0-1,1-1 1,-1 1-1,1 0 0,-1 0 1,0 0-1,0 0 0,1 0 1,-1 1-1,-3-2 0,-8-2 113,-1 1-1,1 0 0,-1 1 0,0 0 0,-19 1 0,15 1-205,-32 0 48,47 0-61,0 1 1,1-1 0,-1 1-1,0-1 1,1 1 0,-1 0 0,0 0-1,1 0 1,-1 0 0,1 0-1,0 1 1,-1-1 0,1 1-1,-3 2 1,5-4-32,0 0-1,0 0 1,0 0-1,0 1 1,0-1-1,-1 0 1,1 0-1,0 0 1,0 1-1,0-1 1,0 0-1,0 0 1,0 0-1,0 1 1,0-1-1,0 0 1,0 0-1,0 0 1,0 1 0,0-1-1,0 0 1,0 0-1,0 1 1,0-1-1,0 0 1,0 0-1,0 0 1,0 1-1,0-1 1,0 0-1,0 0 1,0 0-1,0 1 1,0-1-1,1 0 1,-1 0-1,0 0 1,0 0-1,0 1 1,0-1-1,1 0 1,-1 0-1,0 0 1,0 0-1,0 0 1,0 0-1,1 0 1,-1 1 0,0-1-1,0 0 1,1 0-1,-1 0 1,0 0-1,0 0 1,0 0-1,1 0 1,-1 0-1,0 0 1,0 0-1,0 0 1,1 0-1,-1 0 1,0 0-1,0-1 1,0 1-1,1 0 1,17 0-2708,-16 0 2513,27-7-5082,7-11-2925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25.7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0 259 9865,'0'0'10245,"1"-10"-9210,-1 3-880,1 1 0,0-1 0,0 1 0,1-1-1,0 1 1,0 0 0,0 0 0,1-1 0,0 2-1,0-1 1,1 0 0,-1 1 0,1-1 0,0 1 0,9-7-1,16-20 751,-19 20-702,0 0 1,1 0-1,1 1 0,0 1 0,1 0 0,-1 0 0,2 2 0,21-12 1,-34 20-202,0-1 1,0 1-1,1 0 1,-1 0-1,0 0 1,1 0-1,-1 0 1,0 0-1,0 0 1,1 0-1,-1 0 1,0 1-1,0-1 1,0 1-1,1-1 1,-1 1-1,0-1 1,0 1-1,0-1 1,0 1-1,0 0 1,0 0-1,0-1 1,0 1-1,0 0 1,0 0 0,-1 0-1,1 0 1,0 0-1,-1 0 1,1 1-1,0 1 1,21 51 91,-8-17-10,-13-34-47,1 0 1,0 0-1,0 0 0,0 0 0,0 0 1,1 0-1,-1-1 0,1 1 0,0-1 1,0 1-1,0-1 0,0 0 0,0 0 0,0-1 1,0 1-1,1-1 0,-1 1 0,0-1 1,1 0-1,-1 0 0,1-1 0,0 1 1,-1-1-1,1 0 0,-1 1 0,1-2 0,0 1 1,-1 0-1,1-1 0,0 0 0,-1 1 1,1-1-1,3-2 0,-1 0 34,0 0-1,0-1 1,0 1-1,-1-1 1,1 0-1,-1-1 1,0 1-1,0-1 1,-1 0 0,1 0-1,-1-1 1,0 1-1,-1-1 1,1 0-1,-1 0 1,0 0-1,2-7 1,-4 10-342,8-34 780,-11 16-5979,-5 17-546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27.0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 15855,'0'0'10239,"0"10"-9705,-1 9-556,-1-5 181,1 0 0,1 1 0,1-1 0,2 19 0,-2-30-135,-1 0 0,1 0 0,0 0 0,-1 0 0,2 0 0,-1 0 0,0 0 0,0 0 0,1 0 0,0-1 0,-1 1 1,1-1-1,0 1 0,0-1 0,1 0 0,-1 0 0,0 1 0,1-2 0,-1 1 0,1 0 0,0 0 0,-1-1 0,1 0 0,0 1 0,0-1 0,0 0 1,3 0-1,-1 0-288,0 0 1,0 0 0,0-1 0,0 0-1,0 0 1,10-2 0,-13 2-149,0-1 1,0 1 0,0-1 0,-1 0-1,1 1 1,0-1 0,0 0 0,0 0-1,-1 0 1,1-1 0,0 1 0,-1 0-1,1-1 1,-1 1 0,0-1-1,1 1 1,-1-1 0,0 0 0,2-3-1,5-19-7825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27.3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18353,'0'0'9257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38.2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302 70 5381,'-14'0'1239,"-86"0"1215,-18 0 8491,262 0-9172,387-9-1272,-504 7-443,-41 4 285,-29 3 89,-597 90 1906,571-89-1601,63-9-623,15-5-110,17-7-74,36-8 71,0 2 0,1 3 0,70-10 1,199-16-573,-263 38 344,-45 5 134,-35 5 146,-483 93 2285,488-96-2352,-57 15-1397,57-12-150,12-3-6172,17-3-3120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50.18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132 131 8840,'0'0'3705,"10"-9"-1356,-4 4-2064,1-1 308,0-1-1,0 1 0,-1-1 1,0 0-1,7-10 0,-11 13 25,0 1 0,0-1 0,0 0-1,-1 0 1,1 0 0,-1 0 0,0-1-1,0 1 1,0 0 0,0-8-1,-2 11-523,1 0-1,-1 0 1,1 0-1,-1 0 0,1 1 1,-1-1-1,1 0 1,-1 1-1,0-1 0,1 0 1,-1 1-1,0-1 1,1 0-1,-1 1 0,0 0 1,0-1-1,0 1 1,0-1-1,1 1 0,-1 0 1,0-1-1,0 1 0,0 0 1,0 0-1,0 0 1,0 0-1,0 0 0,0 0 1,0 0-1,0 0 1,0 0-1,1 0 0,-1 1 1,0-1-1,-1 1 1,-37 8 77,27-2-169,0 0-1,1 1 1,0 0 0,1 1-1,0 0 1,0 0 0,1 1-1,-9 12 1,14-17 31,0 0-1,0 1 0,0-1 1,1 1-1,0 0 1,0 0-1,0 0 1,1 0-1,0 0 0,0 1 1,1-1-1,-1 0 1,1 1-1,1 0 1,-1-1-1,1 1 0,0-1 1,2 10-1,-1-15-22,0 1 0,0-1 1,0 1-1,0-1 0,0 0 0,0 0 0,0 1 0,1-1 0,-1 0 0,1 0 0,-1 0 0,1 0 0,-1-1 0,1 1 0,-1 0 0,1-1 0,-1 1 0,1-1 0,0 1 0,0-1 0,-1 0 0,1 1 1,0-1-1,-1 0 0,1 0 0,0-1 0,2 1 0,3 0 14,1-1 1,-1 0 0,0 0-1,1-1 1,9-3-1,-6 0 0,1-1-1,-1-1 0,0 0 1,-1 0-1,1-1 1,-2 0-1,1-1 0,16-19 1,-20 21 56,0 0 1,-1 0 0,0-1 0,0 0 0,-1 0-1,1 0 1,-2-1 0,1 1 0,-1-1 0,-1 0 0,1 0-1,-2 0 1,2-11 0,-3 20-76,0-1 1,0 1-1,0 0 1,0 0-1,0 0 1,0-1-1,0 1 1,0 0-1,0 0 1,0 0-1,0-1 1,0 1-1,0 0 0,0 0 1,0 0-1,0-1 1,0 1-1,-1 0 1,1 0-1,0 0 1,0 0-1,0-1 1,0 1-1,0 0 0,-1 0 1,1 0-1,0 0 1,0 0-1,0 0 1,0-1-1,-1 1 1,1 0-1,0 0 1,0 0-1,0 0 1,-1 0-1,1 0 0,0 0 1,0 0-1,0 0 1,-1 0-1,1 0 1,0 0-1,0 0 1,-1 0-1,1 0 1,0 0-1,0 0 1,0 0-1,0 0 0,-1 1 1,1-1-1,0 0 1,0 0-1,0 0 1,-1 0-1,1 0 1,0 0-1,0 1 1,0-1-1,-12 10 7,5 0-12,1-1 0,0 1 0,0 0 0,1 1 0,1-1 0,-1 1-1,2 0 1,0 0 0,0 1 0,1-1 0,0 1 0,1-1 0,0 1 0,2 20 0,-1-31-78,0 0 0,1 1 1,-1-1-1,0 0 0,1 1 0,-1-1 1,1 0-1,-1 1 0,1-1 1,0 0-1,0 0 0,-1 0 0,1 0 1,0 1-1,0-1 0,0-1 0,0 1 1,0 0-1,0 0 0,0 0 0,1 0 1,-1-1-1,0 1 0,0 0 0,1-1 1,1 1-1,24 1-5312,-2-3-3123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56.6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457 262 8008,'0'0'12833,"-1"-8"-11509,1 3-1176,0 0 1,0 1-1,1-1 1,-1 0-1,1 1 0,0-1 1,0 1-1,0 0 1,1-1-1,0 1 0,-1 0 1,2 0-1,-1-1 1,5-5-1,-2 3 272,-1 0 0,1 0-1,-1-1 1,-1 0 0,4-9 0,-6 15-351,0 0 1,-1 0 0,1 0 0,-1 0 0,0 0-1,0 0 1,0 0 0,0 0 0,0 0 0,0 0-1,0 0 1,-1 0 0,1 0 0,-1 0 0,1 0 0,-1 0-1,0 0 1,0 1 0,0-1 0,0 0 0,0 1-1,0-1 1,0 0 0,-1 1 0,1-1 0,0 1-1,-1 0 1,-2-2 0,-12-7-39,-1 0 0,0 1 1,0 1-1,-1 1 0,0 1 0,0 0 0,-1 1 1,0 1-1,0 1 0,0 0 0,0 2 1,-31 1-1,43 1-32,0 0 0,0 1 0,1 0 0,-1 0 0,1 0 0,-1 1 1,1 0-1,0 0 0,0 1 0,0 0 0,0 0 0,1 0 0,0 0 0,-1 1 0,2 0 1,-1 0-1,-6 9 0,-2 4-2,0 0-1,1 1 1,1 0 0,-11 26 0,14-27-789,1 1 1,1 0-1,1 0 1,1 0 0,1 1-1,0-1 1,1 30-1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57.0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15 10442,'0'0'8675,"0"9"-6978,-4 62 111,4-1 0,10 75 0,-10-143-1753,0 1 0,0 0-1,0-1 1,1 1 0,0 0-1,-1-1 1,1 1 0,0-1 0,0 1-1,0-1 1,1 0 0,-1 1 0,1-1-1,-1 0 1,1 0 0,0 0-1,0 0 1,-1 0 0,1 0 0,1-1-1,-1 1 1,0 0 0,0-1-1,1 0 1,-1 0 0,0 0 0,1 0-1,-1 0 1,1 0 0,0 0-1,-1-1 1,1 1 0,0-1 0,-1 0-1,1 0 1,0 0 0,-1 0-1,1 0 1,0-1 0,-1 1 0,1-1-1,-1 0 1,1 1 0,-1-1 0,1-1-1,-1 1 1,1 0 0,-1 0-1,0-1 1,0 1 0,4-5 0,14-11-3,-1-2 0,0 0 1,-2-1-1,0-1 1,-2-1-1,0 0 1,18-38-1,17-22-5468,-27 46-1615,0 1-6342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0:47.9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51 7751,'0'0'18952,"5"-8"-18237,17-22-26,-22 29-658,1 1 0,-1 0 1,0 0-1,0 0 0,0 0 1,0-1-1,0 1 0,0 0 1,0 0-1,1-1 0,-1 1 1,0 0-1,0 0 0,0-1 1,0 1-1,0 0 0,0 0 1,0 0-1,0-1 0,0 1 1,0 0-1,0 0 0,0-1 1,0 1-1,-1 0 1,1 0-1,0-1 0,0 1 1,0 0-1,0 0 0,0 0 1,0-1-1,-1 1 0,1 0 1,0 0-1,0 0 0,0 0 1,0-1-1,-1 1 0,1 0 1,0 0-1,0 0 0,0 0 1,-1 0-1,-16-4 255,-18 4-377,35 0 130,-5 1-27,0 0 0,1 0 0,-1 1 0,1-1 0,-1 1-1,1 0 1,-1 0 0,1 0 0,0 1 0,0-1 0,0 1 0,0 0 0,1 1 0,-1-1 0,1 0 0,0 1 0,-6 7 0,5-5 5,1 0 0,-1 0 0,1 0 1,0 0-1,0 1 0,1-1 0,0 1 1,0 0-1,0-1 0,1 1 0,-1 12 1,2-18-16,1 0 0,-1 0 1,1 0-1,-1 0 0,1 0 1,-1 0-1,1 0 0,0-1 1,-1 1-1,1 0 0,0 0 1,0-1-1,0 1 1,0 0-1,-1-1 0,1 1 1,0-1-1,0 1 0,0-1 1,0 1-1,0-1 0,0 0 1,0 1-1,0-1 0,1 0 1,-1 0-1,0 0 0,0 0 1,0 0-1,0 0 1,0 0-1,0 0 0,2-1 1,38-6 109,-32 1-73,-1-1 1,0 1-1,0-1 1,0-1-1,-1 0 1,0 0-1,-1 0 1,1-1-1,-2 1 1,1-2-1,-1 1 1,-1-1-1,1 1 1,4-20-1,-18 74 740,4-21-749,0 1 1,-1 42-1,6-63-131,3 22 201,-3-26-296,1 1 0,-1 0-1,1-1 1,-1 1 0,1-1 0,-1 1 0,1-1-1,0 1 1,-1-1 0,1 1 0,-1-1 0,1 0 0,0 1-1,-1-1 1,1 0 0,0 0 0,0 1 0,-1-1-1,1 0 1,0 0 0,0 0 0,-1 0 0,1 0 0,0 0-1,0 0 1,-1 0 0,1 0 0,0 0 0,0-1 0,-1 1-1,1 0 1,1-1 0,12-4-7059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15.2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10474,'0'0'11493,"1"15"-11258,14 89 871,53 194 0,-26-132-947,-23-85-81,56 207 666,-75-288-737,27 61 718,-26-59-704,-1-1 0,1 1 1,0-1-1,0 1 0,0-1 1,0 1-1,0-1 0,0 1 1,0-1-1,0 0 0,1 0 1,-1 1-1,0-1 0,1 0 1,-1 0-1,1-1 0,-1 1 1,1 0-1,-1 0 0,1-1 1,0 1-1,-1-1 0,1 1 1,0-1-1,0 0 0,-1 0 1,1 0-1,0 0 0,0 0 1,-1 0-1,1 0 0,0 0 1,0-1-1,1 0 0,-1-1-7,-1 1-1,1-1 1,-1 0-1,0 1 1,0-1-1,0 0 1,0 0-1,0 0 0,0 0 1,-1 0-1,1 0 1,0 0-1,-1-1 1,0 1-1,1 0 1,-1 0-1,0 0 1,-1-4-1,-2-40-1149,2 44 859,1-1 1,-1 1 0,0 0-1,0-1 1,0 1 0,-1 0-1,1 0 1,0 0 0,-1 0-1,0 0 1,1 0 0,-1 0-1,0 1 1,-4-4 0,4 4-498,-1-1 1,0 1-1,0-1 1,0 1-1,0 0 1,0 0 0,0 0-1,0 1 1,0-1-1,0 1 1,-5-1 0,-7 1-3850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15.5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1 250 1794,'0'0'15262,"3"12"-14285,3 3-576,0 0 0,1 0 0,1 0 0,0-1-1,1 0 1,0 0 0,1-1 0,1-1 0,0 0 0,20 17 0,-23-23-140,0 0 1,0-1 0,1 0 0,0 0 0,0-1 0,17 6-1,-23-9-123,-1 0 0,0 0 0,0-1 0,1 1 0,-1-1 0,0 1 0,0-1 0,1 0 0,-1 0 0,0 0 0,1-1 0,-1 1 0,0 0 0,1-1 0,-1 1 0,0-1 0,0 0 0,0 0 0,1 0 0,-1 0 0,0 0 0,0 0 0,-1-1 0,1 1 0,0-1 0,0 1 0,-1-1 0,1 1 0,-1-1 0,1 0 0,-1 0 0,0 0 0,1 0 0,0-3 0,3-13 117,-1-1 1,0 1-1,-2-1 0,0 1 1,-1-1-1,0 0 1,-5-28-1,3-8-56,2 3-353,-1-30-1111,-5 28-8906,1 31-1066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23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4 180 18674,'0'0'843,"-2"-10"401,2 6-1141,-1 0 0,0 1 0,1-1 0,0 0 0,0 1 0,0-1 0,1 0 0,-1 0 0,1 1 0,0-1 0,0 0 0,0 1 0,0-1 0,1 1 0,-1 0 0,1-1 0,0 1 0,0 0 0,0 0 0,0 0 0,1 0 0,-1 0-1,1 1 1,0-1 0,0 1 0,0-1 0,0 1 0,0 0 0,0 1 0,6-4 0,10-5 199,1 0 0,0 1 1,0 0-1,1 2 0,0 1 0,1 0 0,-1 2 0,1 0 0,0 2 0,0 0 0,23 2 0,-44 0-303,0 0 0,0 0 1,0 0-1,-1 0 0,1 0 0,0 0 0,0 0 0,-1 0 1,1 0-1,0 0 0,0 1 0,-1-1 0,1 0 1,0 1-1,-1-1 0,1 0 0,0 1 0,-1-1 0,1 1 1,0-1-1,-1 1 0,1-1 0,-1 1 0,1-1 0,-1 1 1,1 0-1,-1-1 0,0 1 0,1 0 0,-1-1 1,0 1-1,0 0 0,1 0 0,-1-1 0,0 1 0,0 0 1,0 0-1,0-1 0,0 1 0,0 0 0,0 0 0,0 0 1,0-1-1,0 1 0,0 0 0,-1 0 0,0 3 8,0-1-1,0 0 1,-1 0 0,1 0-1,-1 0 1,1 0-1,-1 0 1,0 0-1,-4 3 1,-65 50 381,57-47-268,1 1 0,0 0 1,1 0-1,0 1 0,0 1 1,1 0-1,-11 16 0,21-27-122,1 0-1,-1 0 1,0 0-1,1 1 1,-1-1-1,1 0 1,-1 0-1,1 0 1,-1 0-1,1 1 1,0-1-1,0 0 1,0 0-1,0 1 1,0-1-1,0 0 1,0 0 0,0 1-1,0-1 1,0 0-1,1 0 1,-1 1-1,0-1 1,1 0-1,0 1 1,0 0-22,1-1 1,-1 1-1,1-1 1,0 1-1,-1-1 1,1 0 0,0 0-1,0 0 1,0 0-1,0 0 1,-1-1-1,1 1 1,4 1 0,9 0-547,-1 0 1,1-1-1,22 0 1,-27-1-209,5 0-63,69-3-7281,-35-9 579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39.8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127 100 8168,'0'0'6555,"3"-9"-4435,-1 4-2163,0 0 447,0 0 0,0 0 1,0-1-1,0 1 0,-1 0 1,1-7-1,-2 11-345,0 0-1,0 0 0,0 0 1,0 0-1,0-1 1,-1 1-1,1 0 1,0 0-1,0 0 1,-1 0-1,1 0 1,-1 0-1,1 0 0,-1 0 1,1 0-1,-1 0 1,0 0-1,1 0 1,-1 0-1,0 0 1,0 1-1,0-1 0,0 0 1,0 0-1,1 1 1,-1-1-1,0 1 1,0-1-1,-1 1 1,1-1-1,0 1 0,0 0 1,0-1-1,0 1 1,0 0-1,0 0 1,0 0-1,-1 0 1,1 0-1,0 0 0,-2 0 1,-3 1 89,0 0-1,0 0 1,1 0-1,-1 1 1,1 0 0,-1 0-1,1 0 1,-1 0-1,1 1 1,0 0 0,0 0-1,0 1 1,-5 5-1,7-7-57,0 0-1,1 0 1,0 1-1,-1-1 1,1 1-1,0-1 1,0 1-1,0 0 1,1 0-1,-1 0 1,1 0-1,-1 0 1,1 0-1,0 0 1,0 0-1,1 1 1,-1-1-1,1 0 1,-1 1-1,1-1 1,0 0-1,0 1 1,1-1-1,-1 0 1,2 5-1,-2-7-64,1 0-1,0 0 0,0 1 0,0-1 0,0 0 0,1 0 1,-1 0-1,0 0 0,0-1 0,1 1 0,-1 0 1,0 0-1,1-1 0,-1 1 0,1-1 0,-1 1 0,1-1 1,-1 0-1,1 0 0,-1 1 0,1-1 0,-1 0 1,3-1-1,39-1 378,-34 0-376,0-1 1,-1 0 0,1 0-1,-1-1 1,0 0 0,0-1-1,0 1 1,0-2 0,-1 1 0,0-1-1,0 0 1,0 0 0,-1-1-1,0 0 1,0 0 0,-1-1-1,0 1 1,0-1 0,5-14-1,-9 4 54,-12 16-48,9 3-26,0 0 0,0 0-1,0 0 1,0 0 0,0 0 0,1 0-1,-1 1 1,0-1 0,1 1 0,-1-1-1,1 1 1,-1 0 0,-1 3 0,1-1 13,0 0 0,0 0 0,0 1 0,1-1 0,0 1 0,0-1 0,0 1 1,0-1-1,1 1 0,0 0 0,0-1 0,0 1 0,1 8 0,0-11-138,-1 0-1,1 0 0,0 0 1,0 0-1,0 0 1,0-1-1,0 1 1,0 0-1,0 0 0,1-1 1,-1 1-1,0-1 1,3 3-1,-2-3-362,0 1 1,1-1 0,-1 0-1,0 0 1,1 0-1,-1 0 1,0 0-1,1-1 1,-1 1-1,1-1 1,0 1-1,4-1 1,11 0-6395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40.8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637 674 7559,'0'0'13666,"6"0"-13164,-2-1-409,0 1-1,0-1 1,-1 0-1,1 0 1,0 0-1,-1-1 1,1 1-1,-1-1 1,1 0 0,-1 0-1,0 0 1,1 0-1,-1 0 1,0-1-1,-1 0 1,1 1-1,0-1 1,-1 0-1,0 0 1,1-1-1,-1 1 1,0 0-1,-1-1 1,1 1 0,-1-1-1,1 1 1,-1-1-1,0 0 1,0-6-1,2-7-24,-1-1 0,-2 0 0,1 0 0,-2 1 0,0-1 0,-2 0 0,0 1 0,0-1 0,-2 1 0,0 0 0,-1 0 0,-13-26 0,0 9-74,0 1 0,-3 2 0,0 0 0,-51-53 0,60 71-37,0 1 0,0 0 0,-1 1-1,-1 1 1,1 1 0,-2 0 0,1 0-1,-1 2 1,-1 0 0,1 0 0,-1 2-1,0 0 1,0 1 0,-1 1 0,1 0-1,-1 2 1,0 0 0,1 1 0,-21 2 0,31-1 27,1 0 1,-1 1 0,0 0 0,1 0 0,-1 0 0,1 1 0,0 0-1,0 0 1,0 1 0,0-1 0,1 1 0,-1 1 0,-8 8 0,6-4 19,0 1 0,1 0 1,0 0-1,1 0 1,0 1-1,1 0 1,-6 15-1,2 2 82,1 0 1,2 1-1,1 0 0,1 0 1,0 51-1,4-72 16,1-1-1,0 1 0,0 0 1,1-1-1,0 1 1,0-1-1,1 0 1,6 13-1,-8-21-41,-1 0 1,1 0-1,0 0 1,0 1-1,-1-1 1,1 0-1,0 0 1,-1 0-1,1 0 0,-1 0 1,1 0-1,-1 0 1,0 0-1,1 0 1,-1 0-1,0-1 0,0 1 1,0 0-1,0-2 1,0 2-597,1-1 1,-1 1-1,0 0 0,0-1 1,0 1-1,0 0 0,0-1 1,0 1-1,0 0 0,-1 0 1,1-1-1,0 1 0,-1 0 1,1-1-1,-2-1 0,-4-5-5133,-1-1-3620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41.1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50 11979,'0'0'8782,"5"10"-7709,134 241 462,-138-250-1533,2 4 156,0 0-1,0 0 0,0-1 0,1 1 0,-1-1 0,1 1 1,0-1-1,1-1 0,-1 1 0,1 0 0,0-1 0,-1 0 1,1 0-1,9 3 0,-9-5-34,0 0-1,-1 0 1,1 0-1,-1-1 1,1 0 0,0 0-1,-1 0 1,1-1-1,0 1 1,-1-1 0,1 0-1,-1-1 1,1 1-1,-1-1 1,0 0 0,1 0-1,-1 0 1,6-5 0,18-10 42,-2-2 1,0-1 0,-1-2-1,28-28 1,-42 36-729,0 1 0,0-2 0,16-28 0,-22 33-597,-1 0 1,0 0 0,0 0 0,-1-1-1,0 1 1,-1-1 0,1-12-1,-2-26-9538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0:55.8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10314,'0'0'160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0:57.7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94 150 6758,'0'0'7373,"12"1"-6183,2-1-1089,0 0 0,0-1 0,0-1 0,-1-1-1,1 0 1,-1 0 0,1-1 0,12-7 0,30-9-18,63-14 0,0 0-463,-267 91 743,89-32 732,-98 27-1,129-45-815,-1-2 0,0 0 0,-49 0 0,78-5-273,0 0 0,-1 0 0,1 0 0,0 0-1,0 0 1,0 0 0,-1 0 0,1 0 0,0 0 0,0 0 0,-1 0 0,1 0 0,0 0 0,0 0 0,0 0 0,-1 0 0,1 0 0,0 0 0,0 0 0,0-1 0,-1 1 0,1 0 0,0 0 0,0 0 0,0 0 0,0 0 0,-1 0 0,1-1 0,0 1 0,0 0 0,0 0 0,0 0 0,0 0 0,0-1 0,-1 1 0,1 0 0,0 0 0,0 0 0,0-1 0,0 1-1,0 0 1,0 0 0,0 0 0,0-1 0,0 1 0,0 0 0,0 0 0,0 0 0,0-1 0,0 1 0,0 0 0,0 0 0,0 0 0,0-1 0,0 1 0,1 0 0,-1 0 0,0 0 0,0-1 0,0 1 0,0 0 0,0 0 0,0 0 0,1 0 0,-1-1 0,0 1 0,0 0 0,0 0 0,15-12 9,29-7 2,0 1 1,1 3 0,61-13-1,-58 16-29,28-9-82,3-1-1071,97-14 1,-204 50 1001,-28 2-1703,20-15-750,1-2-1708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03.9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85 13325,'0'0'13095,"0"-9"-12220,0-24-197,0 32-626,-1 0 0,1 0 0,0 1 0,0-1 0,-1 0 0,1 0 0,-1 0 0,1 0 0,0 0 0,-1 1 0,0-1 0,1 0 0,-1 0 0,1 1 0,-1-1 1,0 0-1,0 1 0,1-1 0,-1 1 0,0-1 0,0 1 0,0-1 0,1 1 0,-1 0 0,0-1 0,0 1 0,0 0 0,0 0 0,0-1 0,0 1 0,0 0 0,0 0 0,0 0 0,0 0 0,-1 1 0,-31 3 98,27-2-148,0 0 0,1 1 0,-1 0 0,1 0 0,0 0-1,0 1 1,0 0 0,1 0 0,-1 0 0,1 1 0,0-1-1,0 1 1,0 0 0,1 0 0,-1 0 0,-1 6 0,1-3 27,0 1 1,1-1 0,1 0-1,0 1 1,0 0 0,0-1-1,1 1 1,0 0 0,1 0-1,1 14 1,-1-21-22,0-1 0,0 0 0,1 0-1,-1 0 1,0 0 0,1 1 0,-1-1 0,0 0 0,1 0 0,0 0 0,-1 0-1,1 0 1,0 0 0,-1 0 0,1-1 0,0 1 0,0 0 0,0 0-1,0 0 1,0-1 0,0 1 0,0 0 0,0-1 0,0 1 0,0-1-1,0 0 1,0 1 0,0-1 0,0 0 0,0 1 0,1-1 0,-1 0-1,0 0 1,0 0 0,0 0 0,0 0 0,1 0 0,-1-1 0,0 1-1,0 0 1,2-1 0,2 0 102,-1 0 0,1-1 0,-1 1 0,0-1 0,1 0 1,-1 0-1,0-1 0,0 1 0,5-5 0,7-7-21,-1-1 0,0-1 1,-1 0-1,-1-1 0,-1 0 1,0-1-1,-1 0 0,-1-1 0,-1 0 1,8-22-1,-23 73-89,2 0 0,-1 57 0,5-86-256,0-1 1,0 1-1,0 0 0,1-1 1,-1 1-1,1-1 1,-1 1-1,1-1 0,0 1 1,1 2-1,-1-4-88,0 0-1,-1 0 1,1-1-1,0 1 1,0 0 0,0 0-1,0 0 1,0-1 0,0 1-1,0 0 1,0-1-1,0 1 1,0-1 0,1 1-1,-1-1 1,0 0 0,0 1-1,0-1 1,1 0-1,-1 0 1,0 0 0,0 0-1,2 0 1,12 0-13691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21.9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521 143 6502,'6'-10'1324,"2"-3"-738,28-50 2960,-34 59-2586,0-1-1,0 0 1,0 0-1,-1 0 1,0 0 0,0 0-1,0-7 1,-1 12-825,-1-1 0,1 0 1,-1 0-1,1 1 0,-1-1 1,1 1-1,-1-1 1,1 0-1,-1 1 0,0-1 1,1 1-1,-1 0 0,0-1 1,0 1-1,1-1 0,-1 1 1,0 0-1,0 0 1,0-1-1,1 1 0,-1 0 1,0 0-1,0 0 0,0 0 1,0 0-1,1 0 0,-1 0 1,0 0-1,-1 1 1,-28 0-140,18 2 8,1 0 1,-1 0-1,1 1 1,0 0 0,0 1-1,1 0 1,-1 1-1,1 0 1,-11 10-1,-83 73 12,95-81-8,-22 22-13,2 2 0,1 1 0,1 1 0,2 1 0,2 1 1,1 2-1,-25 56 0,34-63-15,2 0 1,1 1 0,1 1 0,1 0 0,2 0-1,2 0 1,1 1 0,1-1 0,2 1-1,5 37 1,-5-64 19,1 0 0,1 0 1,-1 0-1,1 0 0,0 0 0,1 0 0,0 0 0,0-1 0,0 1 0,1-1 1,-1 0-1,2 0 0,-1 0 0,1-1 0,-1 0 0,2 0 0,-1 0 0,0 0 1,1-1-1,0 0 0,0 0 0,0 0 0,1-1 0,-1 0 0,1 0 0,0-1 0,0 1 1,0-2-1,0 1 0,0-1 0,0 0 0,0 0 0,0-1 0,1 0 0,-1 0 1,0-1-1,0 0 0,0 0 0,0-1 0,0 0 0,0 0 0,0 0 0,0-1 0,7-4 1,10-6 78,0-1 0,-1-2 1,0 0-1,-1-1 1,-1-1-1,-1-1 1,-1-1-1,29-38 0,-22 22 292,-3 0 0,0-1-1,-3-1 1,31-78-1,-38 75-80,-1-1 0,-3 0-1,-1-1 1,2-44-1,-3-172 388,-7 232-544,0 25-175,-6 10-3854,-3 1-4022,-1-7-5396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08.8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1 458 11563,'0'0'1649,"0"-9"-31,1 4-1413,0 0-1,0-1 1,0 1 0,0 0-1,1 0 1,0 0-1,0 0 1,1 0 0,-1 0-1,1 1 1,0-1 0,0 1-1,0-1 1,1 1 0,0 0-1,0 1 1,8-7 0,17-16-120,1 2 1,2 0 0,0 3 0,1 0-1,1 3 1,1 0 0,1 2 0,0 2-1,1 2 1,0 1 0,1 1 0,0 3 0,1 0-1,72 0 1,102 9 44,184-3 1326,-352-3-1013,-1-1 1,84-22-1,10-17 3656,-97 26-2767,-4 1-1964,-10 9-6688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10.4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70 146 1345,'0'0'11008,"5"-10"-9599,3-1-962,23-41 2631,-17 13 3172,-14 39-6167,0-1 0,0 1 1,0 0-1,1-1 0,-1 1 0,0 0 0,0 0 1,0-1-1,0 1 0,0 0 0,0-1 1,0 1-1,0 0 0,-1 0 0,1-1 1,0 1-1,0 0 0,0-1 0,0 1 0,0 0 1,0 0-1,0-1 0,-1 1 0,1 0 1,0 0-1,0 0 0,0-1 0,-1 1 0,1 0 1,0 0-1,0 0 0,-1-1 0,1 1 1,0 0-1,0 0 0,-1 0 0,1 0 0,0 0 1,-14 3 550,-13 14-857,18-10 252,2 1 1,-1 1-1,1-1 1,1 1-1,0 0 1,0 0 0,0 1-1,1 0 1,1 0-1,0 0 1,0 1-1,1-1 1,0 1-1,-2 17 1,5-27-11,1 0 0,-1 0 0,0-1 0,1 1 0,-1 0 0,1-1 1,-1 1-1,0 0 0,1-1 0,0 1 0,-1 0 0,1-1 0,-1 1 0,1-1 0,0 1 1,-1-1-1,1 0 0,0 1 0,-1-1 0,1 1 0,0-1 0,0 0 0,-1 0 0,1 0 1,0 1-1,0-1 0,0 0 0,-1 0 0,1 0 0,0 0 0,0 0 0,0 0 0,-1 0 1,1-1-1,0 1 0,0 0 0,0 0 0,-1-1 0,1 1 0,0 0 0,0-1 0,0 0 0,38-15 377,-18 1-332,0-1 0,-1-1 0,0 0 0,-2-2 0,0 0 0,-2-1 0,0-1 0,19-32 1,-43 66-75,0 1 1,2 0 0,-1 0 0,2 0 0,0 1 0,1 0 0,0 0 0,1 0 0,-2 26 0,5-40-80,0 1 0,0-1 1,1 1-1,-1-1 0,0 1 0,1-1 0,-1 0 1,1 1-1,-1-1 0,1 0 0,0 1 1,-1-1-1,1 0 0,0 0 0,0 0 1,0 0-1,0 0 0,0 0 0,0 0 1,0 0-1,0 0 0,0 0 0,1 0 1,-1-1-1,0 1 0,1 0 0,-1-1 1,0 1-1,1-1 0,-1 0 0,0 1 1,1-1-1,-1 0 0,1 0 0,1 0 1,2 0-452,-1 0 0,0 0 0,1 0 0,-1-1 1,0 1-1,0-1 0,0 0 0,1-1 0,-1 1 0,0-1 0,6-3 1,16-14-7373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11.0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1 111 11275,'0'0'5600,"6"-10"-3107,-1 3-2126,0 0 1,0 0 0,0 0-1,1 1 1,1-1 0,-1 2-1,1-1 1,0 1 0,0 0-1,0 0 1,1 1 0,-1 0 0,1 0-1,0 1 1,16-5 0,-14 5 93,0 1 1,1 0 0,20 0 0,-29 1-425,-1 1 0,1 0-1,0 0 1,0 0 0,-1 0 0,1 0 0,0 1 0,-1-1 0,1 0 0,0 1-1,-1-1 1,1 1 0,0 0 0,-1-1 0,1 1 0,-1 0 0,0 0 0,1 0-1,-1 0 1,0 0 0,1 0 0,-1 1 0,0-1 0,0 0 0,0 1 0,0-1 0,0 1-1,0-1 1,0 1 0,-1-1 0,1 1 0,0 3 0,0 1 5,-1-1 0,1 1 1,-1 0-1,-1 0 0,1 0 0,-1 0 1,0 0-1,-1 0 0,1-1 0,-1 1 1,0 0-1,-1-1 0,-5 10 0,-2 1 34,-2 0 1,-25 27-1,24-29 332,0 1 0,-20 31 0,33-46-396,-1 1 0,1-1 0,0 0 0,0 0 0,0 1 0,0-1 0,0 0 0,0 0 0,0 1 0,0-1 0,0 0 0,0 1 0,0-1 0,0 0 0,0 1 0,0-1 0,0 0 0,0 0 0,0 1-1,0-1 1,0 0 0,0 1 0,0-1 0,0 0 0,1 0 0,-1 1 0,0-1 0,0 0 0,0 0 0,1 0 0,-1 1 0,0-1 0,0 0 0,0 0 0,1 0 0,-1 1 0,0-1 0,0 0 0,1 0 0,-1 0 0,0 0-1,1 0 1,-1 0 0,22 4 153,27-5-133,-47 1-13,48-6-754,-17 0-3227,-11-1-2743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24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597 0 18738,'0'0'3336,"-3"8"-2183,0-1-923,1 0 0,0 0 0,0 1 0,1-1 0,0 0 0,0 1 0,1-1 0,0 0 0,0 1 0,1-1 0,-1 0-1,2 1 1,2 11 0,-2-14-156,18 58 641,23 124 1,-40-166-702,-2-1 0,0 1 0,0 0 0,-2-1 0,-1 1 1,0-1-1,-2 1 0,0-1 0,-2 0 0,-10 28 1,-14 15-215,-2-1 1,-3-1 0,-44 55 0,-140 158-1834,215-269 1970,-155 172-5057,93-114-1233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12.1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0 9289,'0'0'14990,"-6"10"-14862,-23 37 139,2 2 0,-24 58-1,43-86-173,0 1-1,0-1 1,2 1 0,1 1-1,1-1 1,1 1-1,1 0 1,1 33 0,1-53-90,0-1 1,1 1-1,0-1 1,-1 1-1,1-1 1,0 1-1,0-1 1,0 1 0,0-1-1,1 0 1,-1 0-1,1 0 1,-1 1-1,1-1 1,0-1-1,0 1 1,0 0-1,0 0 1,0-1-1,0 1 1,0-1 0,0 0-1,1 0 1,-1 1-1,1-1 1,-1-1-1,5 2 1,3 0-696,1 0 0,0 0 0,-1-2 0,1 1 1,15-2-1,11-2-5250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12.6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214 0 5701,'0'0'21941,"-4"13"-21701,-2 5-201,-1-1-1,0-1 0,-2 1 0,0-1 0,0 0 0,-18 20 0,8-12-23,8-9-17,-1 0 0,-1-1 0,0 0 0,-30 24 1,43-37-114,-1-1 1,1 0 0,0 1 0,-1-1 0,1 1 0,-1-1 0,1 0 0,0 1-1,-1-1 1,1 0 0,-1 1 0,1-1 0,-1 0 0,1 0 0,-1 1-1,1-1 1,-1 0 0,0 0 0,1 0 0,-1 0 0,1 0 0,-1 0-1,1 0 1,-1 0 0,1 0 0,-1 0 0,1 0 0,-1 0 0,0 0 0,1 0-1,-1-1 1,1 1 0,-1 0 0,1 0 0,-1-1 0,1 1 0,-1 0-1,1 0 1,0-1 0,-1 1 0,1-1 0,-1 1 0,1 0 0,0-1-1,-1 1 1,1-1 0,-1 0 0,0-29-8978,1 20 6809,0-19-6904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12.98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12300,'0'0'12427,"60"15"-11113,-35 0-257,6 1-513,-4 3-384,3-1-96,0 0-192,-3-1-2018,-1-3-1249,-5 0-833,-3-7-2562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13.3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16047,'0'0'7367,"-6"51"-6022,6-31-320,0 5-480,0 0-449,0 4-32,0-1-64,0 0-64,0-5-1858,1-6-1249,4-8-1505,0-9-2243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13.7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 14446,'0'0'13452,"73"9"-12875,-44-9-417,1 0-96,1 0-32,-4 0-801,-3-2-2145,-3-3-1827,-6 0-3779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14.5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0 448 12844,'0'0'13592,"13"-13"-12535,29-35-764,-2-1 1,47-76 0,-81 115-270,19-32 64,-2-2 0,22-55 0,-57 146 462,-8 65-1,19-111-556,1 4 118,-1 0 0,1-1 1,-1 1-1,1 0 0,1-1 0,-1 1 0,2 6 0,-2-10-82,1 0 0,-1 0 0,1-1 0,0 1-1,-1 0 1,1 0 0,0 0 0,-1-1-1,1 1 1,0 0 0,0-1 0,0 1-1,0-1 1,0 1 0,0-1 0,0 1 0,0-1-1,0 1 1,0-1 0,0 0 0,0 0-1,0 0 1,0 1 0,0-1 0,0 0-1,0 0 1,0 0 0,0-1 0,0 1 0,0 0-1,0 0 1,0-1 0,0 1 0,0 0-1,0-1 1,0 1 0,1-2 0,6-1 6,-1 0 0,0-1 1,0 0-1,-1 0 0,1-1 1,-1 0-1,0 0 0,0 0 1,-1-1-1,1 0 1,7-12-1,-2 3-28,-2 0 0,1-1 0,-2 0 0,8-20 0,-13 28-1,-1 2-9,1 0 0,-1-1 0,0 1-1,-1-1 1,0 1 0,1-13 0,-21 56-115,15-28 114,1 1-1,0 0 0,0 0 1,1 0-1,-2 16 0,4-24-5,0 0-1,0 0 0,0-1 1,0 1-1,0 0 0,1 0 1,-1 0-1,0 0 1,1-1-1,-1 1 0,1 0 1,0-1-1,0 1 0,0 0 1,0-1-1,0 1 0,0-1 1,0 1-1,0-1 0,0 1 1,1-1-1,-1 0 1,0 0-1,1 0 0,-1 0 1,1 0-1,0 0 0,-1 0 1,1 0-1,0-1 0,-1 1 1,1 0-1,0-1 0,0 0 1,0 1-1,-1-1 1,5 0-1,46 2-3495,-46-2 2431,0-1 0,-1 0 0,1 0-1,-1 0 1,1 0 0,-1-1 0,7-2-1,9-10-6050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15.0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165 0 17392,'0'0'8339,"8"9"-6508,-1-1-1641,0 0 0,0 0 0,-1 1 1,0 0-1,-1 0 0,0 0 0,0 1 0,-1 0 0,0 0 0,-1 0 0,0 0 1,2 15-1,-4-8-50,-2-1-1,0 0 1,-1 0 0,-1 1 0,0-1 0,-1-1-1,-1 1 1,-13 29 0,-8 9 51,-37 55-1,19-34-238,13-23-925,10-21-2453,2-10-4133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16.3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73 9321,'0'0'10079,"-7"-8"-8045,-21-25-241,28 32-1768,0 1 0,0 0 0,0 0 0,0-1-1,-1 1 1,1 0 0,0 0 0,0-1 0,0 1-1,0 0 1,0-1 0,0 1 0,0 0 0,0 0-1,0-1 1,0 1 0,0 0 0,0-1 0,0 1-1,0 0 1,0 0 0,0-1 0,0 1 0,0 0 0,1-1-1,-1 1 1,0 0 0,0 0 0,0-1 0,0 1-1,1 0 1,-1 0 0,0 0 0,0-1 0,0 1-1,1 0 1,-1 0 0,0 0 0,0-1 0,1 1-1,-1 0 1,0 0 0,0 0 0,1 0 0,-1 0-1,0 0 1,1 0 0,-1 0 0,0 0 0,0 0 0,1 0-1,19-2 328,-16 2-232,156 0 1168,31-2-3249,-167-1-702,-11-4-2078,-11 0-2306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16.7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101 35 10602,'-9'0'2285,"9"0"-2154,-36-2 1641,35 2-1539,-1 0 1,1 0-1,-1 0 1,1 0-1,-1-1 1,1 1 0,-1 0-1,1-1 1,-1 1-1,1-1 1,-1 1-1,1-1 1,0 0 0,-1 0-1,1 0 1,0 1-1,0-1 1,-1 0-1,1 0 1,0-1 0,0 1-1,0 0 1,0 0-1,1 0 1,-2-2-1,3 2-125,0 0 0,0 0-1,1 0 1,-1 0 0,0 0-1,1 0 1,-1 1 0,0-1-1,1 0 1,-1 1 0,1 0-1,-1-1 1,1 1 0,-1 0-1,1 0 1,-1-1 0,1 1-1,0 0 1,-1 1 0,1-1-1,1 0 1,1 0 80,33-1 468,-3-2-72,53 5 1,-80-2-562,1 1-1,-1 0 1,0 0-1,0 1 1,0 0 0,0 0-1,0 1 1,-1 0-1,1 0 1,-1 0-1,1 1 1,-1 0 0,7 6-1,-11-7-19,0-1 0,0 1 1,0-1-1,-1 1 0,1 0 0,-1-1 0,0 1 0,1 0 0,-1 0 0,-1 0 1,1 0-1,0 0 0,-1 0 0,0 0 0,1 1 0,-1-1 0,0 0 0,-1 0 1,1 0-1,0 0 0,-1 0 0,0 0 0,0 0 0,0 0 0,0 0 0,0 0 1,-2 2-1,-5 10 50,0-1 1,0 0-1,-19 22 0,24-32-34,-105 117 749,74-86 52,1 1-1,3 1 1,-30 46 0,59-81-792,0-1-1,0 1 1,0-1 0,0 1-1,1-1 1,-1 1 0,1-1-1,-1 1 1,1 0 0,-1-1 0,1 1-1,0 0 1,0-1 0,0 4-1,0-5-22,1 1 0,-1 0 0,0-1 0,0 1 0,1 0 0,-1-1-1,1 1 1,-1-1 0,1 1 0,-1 0 0,1-1 0,-1 1 0,1-1 0,-1 0-1,1 1 1,-1-1 0,1 1 0,0-1 0,-1 0 0,1 1 0,0-1 0,-1 0 0,2 0-1,5 1-1,-1 0-1,1 0 0,0-1 1,-1 0-1,13-2 0,-11 1 45,43-6-96,63-18 0,12-1-1460,-31 11-4620,-62 9-1537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28.8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1181 296 8968,'0'0'4533,"9"-8"-3492,6-5-73,1 1 1,0 1-1,1 0 0,22-10 1,-38 20-805,0 1 1,0 0-1,0-1 1,0 1-1,0-1 1,0 0-1,0 1 1,0-1-1,0 1 1,0-1 0,-1 0-1,1 0 1,0 0-1,0 0 1,-1 1-1,1-1 1,0 0-1,-1 0 1,1 0-1,-1 0 1,1-1-1,-1 1 1,0 0-1,1 0 1,-1 0 0,0 0-1,0 0 1,0-2-1,0 0-44,-1 1-1,0-1 1,0 1 0,0 0-1,0-1 1,0 1 0,0 0-1,-1 0 1,1 0 0,-1 0-1,1 0 1,-4-3-1,-3-3 22,-1 1 0,0 0 0,0 0 0,-21-10-1,-27-6-52,0 2-1,-2 3 1,0 3 0,-85-12-1,98 21-69,0 3 1,-1 1-1,1 2 0,0 2 1,0 2-1,-74 17 0,85-13 1,1 2 1,1 1-1,0 2 0,1 1 0,0 2 1,1 1-1,0 1 0,2 1 0,-34 30 0,53-40 25,1 1-1,0 0 0,1 0 0,0 1 1,0 0-1,1 0 0,0 1 0,1 0 1,1 0-1,0 0 0,1 1 0,0 0 1,1 0-1,-3 18 0,4-12-12,1 1 0,0-1-1,2 0 1,0 0 0,1 0-1,1 1 1,1-2 0,1 1-1,8 23 1,-10-35-341,6 21 699,-10-13-5155,-8-23-2953,0-11 1510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37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7207,'-6'3'416,"-1"-2"-416,0-1-96,2 0-897,2 0-608,0-1-417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29.1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10282,'0'0'3795,"0"10"-2353,4 40 1461,19 91 1,-7-55-549,-16-80-2090,1 1 0,1 0 0,-1-1 1,1 1-1,1-1 0,-1 0 0,1 0 0,0 0 0,4 7 0,-5-11-171,0 0-1,0 0 1,0-1-1,0 1 0,0 0 1,0-1-1,0 0 1,0 1-1,1-1 0,-1 0 1,1 0-1,-1 0 1,1-1-1,-1 1 0,1-1 1,-1 1-1,1-1 0,-1 0 1,1 0-1,0 0 1,-1 0-1,1 0 0,-1-1 1,1 1-1,0-1 1,3-1-1,11-5 28,0-1 0,0-1-1,-1 0 1,-1-1 0,1-1 0,-2 0 0,1-1-1,13-16 1,5-1-50,179-151-6199,-171 139 117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30.2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127 189 9833,'0'0'1655,"1"-12"598,3-13-1042,3-14 2545,1-49 0,-8 87-3705,0 0 1,0 0-1,0 1 1,0-1-1,0 0 1,0 0-1,0 0 1,0 0-1,0 1 1,0-1-1,-1 0 1,1 0-1,0 0 1,0 0-1,-1 1 1,1-1-1,-1 0 1,1 1-1,-1-1 1,1 0-1,-1 0 1,1 1-1,-1-1 0,1 1 1,-1-1-1,0 1 1,1-1-1,-1 1 1,0-1-1,0 1 1,1-1-1,-1 1 1,0 0-1,0 0 1,0-1-1,1 1 1,-1 0-1,0 0 1,0 0-1,0 0 1,0 0-1,0 0 1,1 0-1,-1 0 1,0 0-1,0 0 1,0 1-1,0-1 0,0 0 1,-3 2-31,1-1 0,-1 0-1,1 1 1,-1 0 0,1 0 0,0 0-1,0 0 1,0 0 0,0 1 0,-3 2 0,-3 6 10,0 1-1,1-1 1,1 1 0,0 1 0,0-1 0,1 1 0,1 0 0,0 1 0,1-1 0,0 1 0,1 0 0,1 0 0,0 0 0,0 24 0,2-37-18,0 0-1,0 0 1,0 1 0,0-1-1,0 0 1,1 0 0,-1 0-1,0 0 1,1 1-1,-1-1 1,0 0 0,1 0-1,0 0 1,-1 0 0,1 0-1,0 0 1,-1 0 0,1 0-1,0-1 1,0 1 0,0 0-1,0 0 1,0 0-1,0-1 1,0 1 0,0-1-1,0 1 1,1 0 0,1-1 23,0 1 1,0-1 0,0 0-1,0 0 1,0 0 0,-1 0-1,1-1 1,0 1 0,0-1-1,0 1 1,4-3 0,4-1 140,-1-1 0,1 0 0,-1-1 0,19-13 0,-6 0-19,0-2 0,29-34 0,-43 44-129,0 0 0,0-1 0,-2 0 0,1 0-1,-2-1 1,0 1 0,7-22 0,-17 46 13,-8 18-37,-13 55 1,23-71-38,0-1 0,1 1 0,0-1-1,1 1 1,1-1 0,2 19-1,-2-29-145,0 0-1,0 0 0,0 0 0,0 0 1,0 0-1,0 0 0,1-1 0,0 1 0,-1 0 1,1-1-1,0 1 0,0-1 0,5 5 1,-4-6-191,-1 1 0,1-1 1,-1 0-1,1 0 1,0 0-1,0 0 0,0 0 1,-1 0-1,1-1 1,0 1-1,0-1 0,0 0 1,0 0-1,0 0 1,0 0-1,0-1 0,5-1 1,22-8-5382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30.7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1 156 13613,'0'0'2119,"4"-10"59,-1 2-1862,1 1-1,-1-1 0,2 1 1,-1 0-1,1 0 0,0 1 1,0-1-1,0 1 0,1 1 1,0-1-1,1 1 0,-1 0 1,13-8-1,1 2 395,0 1 0,23-7 0,-37 15-548,0 0 0,1 0 0,-1 0-1,1 1 1,-1 0 0,1 1 0,-1-1 0,1 1 0,-1 0 0,1 1 0,10 1 0,-16-1-148,0 0 0,0-1 0,0 1-1,0 0 1,0 0 0,0 0 0,0 0 0,0 0-1,0 0 1,0 0 0,-1 0 0,1 0-1,0 0 1,-1 0 0,1 0 0,-1 1 0,1-1-1,-1 0 1,0 0 0,1 1 0,-1-1-1,0 0 1,0 1 0,0-1 0,0 0 0,0 3-1,-6 36 293,-2-24-160,-1 0-1,0 0 1,-1-1-1,0 0 1,-1 0-1,-1-1 1,-1-1-1,-20 18 1,-28 33 343,60-63-487,0-1 0,1 0 0,-1 1 0,1-1 0,-1 1 0,1-1-1,-1 1 1,1 0 0,0-1 0,-1 1 0,1-1 0,0 1 0,-1 0-1,1-1 1,0 1 0,0 0 0,0-1 0,-1 1 0,1 0 0,0-1-1,0 1 1,0 0 0,0-1 0,0 1 0,0 0 0,0-1 0,1 1 0,-1 0-1,0-1 1,0 1 0,1 0 0,0 0 2,0 0 0,0 0 0,0-1 0,1 1 0,-1-1 1,0 1-1,0-1 0,1 0 0,-1 0 0,0 1 0,1-1 0,-1 0 0,0 0 0,3 0 0,60-9 122,-58 7-106,137-25-2023,-52 10-5640,-35 7-4550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34.2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8 9225,'0'0'18914,"-8"3"-18114,5-2-716,0 0-1,0 0 1,-1 1-1,1-1 1,0 1-1,1 0 1,-1 0 0,0 0-1,1 0 1,-1 1-1,1-1 1,-1 1-1,1 0 1,0-1-1,0 1 1,0 0-1,1 0 1,-1 0-1,1 0 1,-1 1-1,1-1 1,0 0-1,0 0 1,1 1-1,-1-1 1,1 1-1,0-1 1,-1 0-1,2 1 1,-1 5-1,0-8-72,0 0-1,0 0 0,-1 0 0,1 0 0,0 0 0,0 0 0,0-1 0,0 1 0,0 0 0,0 0 0,0 0 0,1 0 0,-1 0 0,0 0 0,0 0 0,1-1 0,-1 1 0,0 0 0,1 0 0,-1 0 0,1-1 0,-1 1 0,1 0 0,-1 0 0,1-1 0,0 1 0,-1-1 0,1 1 0,0 0 0,-1-1 0,1 1 0,0-1 0,0 0 0,0 1 0,-1-1 0,1 0 0,0 1 0,0-1 0,0 0 0,0 0 0,0 0 0,0 0 0,-1 0 1,1 0-1,0 0 0,0 0 0,0 0 0,0 0 0,0 0 0,0 0 0,0-1 0,1 0 0,2 0 9,0-1 1,0-1-1,0 1 1,0 0-1,-1-1 1,1 0-1,-1 0 1,0 0-1,6-6 1,-5 3 26,1-1 1,-1 0-1,0 1 1,0-1-1,-1-1 1,0 1 0,0 0-1,-1-1 1,0 1-1,2-16 1,-23 52-47,15-18 0,0 1 0,1-1 0,0 1 0,1 0 0,0 0 0,1 0 0,1 0 0,0 0 0,3 23 0,-3-33-127,1 0 0,0-1 0,0 1 0,0 0 1,0-1-1,0 1 0,0-1 0,1 1 0,-1-1 0,0 0 0,1 1 0,-1-1 0,1 0 1,0 0-1,-1 0 0,1 0 0,0 0 0,-1-1 0,1 1 0,0 0 0,0-1 0,0 1 1,-1-1-1,1 0 0,2 1 0,3-1-948,-1 1-1,0-1 1,0 0 0,1-1-1,-1 1 1,11-3 0,9-8-9239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35.1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11 12011,'0'0'11585,"-10"-3"-10603,6 2-922,1 0-30,1 0 1,0 0 0,-1 0-1,1 0 1,-1 1 0,1-1 0,-1 1-1,1 0 1,-1-1 0,1 1-1,-1 1 1,1-1 0,-1 0 0,1 0-1,-1 1 1,1-1 0,-1 1-1,1 0 1,-1 0 0,1 0-1,0 0 1,0 0 0,-1 1 0,1-1-1,0 1 1,0-1 0,0 1-1,1 0 1,-1-1 0,0 1 0,1 0-1,-4 5 1,0 2 326,-1 1-1,1 0 1,1 1-1,-6 17 1,9-24-167,-1 1 0,1 0 0,0-1 0,0 1-1,1 0 1,0 0 0,0 0 0,0 0 0,0 0 0,1 0 0,-1-1 0,1 1 0,2 5-1,-2-8-147,0-1-1,0 0 0,0 1 0,0-1 0,0 0 0,1 0 0,-1 1 0,0-1 1,1 0-1,-1 0 0,0-1 0,1 1 0,-1 0 0,1 0 0,-1-1 0,1 1 1,0-1-1,-1 1 0,1-1 0,0 0 0,-1 0 0,1 1 0,0-1 0,-1 0 1,1-1-1,0 1 0,-1 0 0,1 0 0,0-1 0,2 0 0,1 0 43,1-1 1,-1 0-1,0 0 0,1 0 0,-1-1 1,0 1-1,8-7 0,-5 3-62,0-1 0,0 0 0,-1-1 0,0 0 1,0 0-1,-1 0 0,0-1 0,-1 0 0,0 0 0,0 0 0,-1-1 0,0 1 0,5-19 1,-12 25-34,-6 11-20,-7 13 14,10-9-32,1 0 0,0 0-1,0 1 1,1 0 0,-3 20 0,3 9-3601,7-27-2543,9-6-4430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36.3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5 401 897,'0'0'16565,"-2"-10"-15118,1 4-1169,1-1 1,-1 1-1,1 0 1,0-1-1,0 1 1,1 0-1,0 0 1,0-1-1,0 1 1,1 0-1,0 0 1,0 0 0,1 0-1,-1 1 1,1-1-1,4-5 1,6-8-172,1 1 0,1 1 0,0 0 0,2 1 0,-1 1 0,2 0 1,0 2-1,1 0 0,0 0 0,34-15 0,-9 9 86,1 1-1,0 2 1,94-20-1,-127 34-96,0-1 0,0 2-1,0-1 1,0 2 0,0 0 0,0 0 0,0 1-1,0 0 1,0 1 0,-1 1 0,1 0-1,0 0 1,-1 1 0,0 1 0,14 7-1,-5-1 9,1 0-1,1-1 0,-1-1 1,2-1-1,-1-1 0,1-1 1,0-1-1,0-1 0,0-1 1,1-1-1,-1-1 0,1-1 1,35-5-1,38-9 308,132-3 0,163 30 870,-339-3-27,-44-7-1056,1 0 0,0-1 1,0-1-1,15 1 0,-23-2-282,0 0-1,1 0 1,-1-1 0,1 1-1,-1-1 1,0 1-1,0-1 1,1 0 0,-1 0-1,0 0 1,0 0 0,0 0-1,0 0 1,0-1 0,0 1-1,0-1 1,0 0-1,0 1 1,-1-1 0,1 0-1,-1 0 1,3-4 0,8-19-5410,-3-6-6250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37.5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218 24 9993,'0'0'17761,"-11"-1"-17211,7 0-512,0 1-13,0-1-1,-1 1 1,1 0 0,0 0-1,0 0 1,-1 0 0,1 1 0,0 0-1,0 0 1,0 0 0,0 0-1,-1 1 1,2-1 0,-1 1-1,0 0 1,0 0 0,1 1 0,-6 3-1,-3 5 8,-59 59 726,67-66-637,0 1 0,1 0 1,-1 0-1,1 0 0,0 0 1,0 0-1,1 1 0,-1 0 0,1-1 1,1 1-1,-1 0 0,1 0 1,-1 8-1,2-13-110,0 0 1,1 0-1,-1 0 0,1 0 0,-1 0 1,1 0-1,0 0 0,-1 0 0,1-1 1,0 1-1,0 0 0,-1 0 1,1-1-1,0 1 0,0 0 0,0-1 1,0 1-1,0-1 0,0 1 0,0-1 1,0 1-1,0-1 0,0 0 1,0 0-1,0 1 0,0-1 0,1 0 1,-1 0-1,0 0 0,0 0 1,0 0-1,0 0 0,0-1 0,0 1 1,0 0-1,0-1 0,2 1 0,47-13 95,-25 1-73,0-2 0,-1 0 0,-1-2 0,0 0 0,-2-2 0,1 0 0,-2-2 1,-1 0-1,31-41 0,-49 59 31,-10 24 59,-6 9-101,10-24-30,1 1 1,0 0 0,0-1 0,1 1-1,0 1 1,0-1 0,1 0-1,0 1 1,0-1 0,1 1-1,1-1 1,-1 1 0,2 11 0,-1-19-122,1 0 1,0 0 0,-1 0 0,1 0 0,0 0 0,0 0 0,0 0-1,-1-1 1,1 1 0,0 0 0,0-1 0,0 1 0,1 0 0,-1-1-1,0 1 1,0-1 0,0 0 0,0 1 0,0-1 0,0 0 0,1 0-1,-1 0 1,0 1 0,0-1 0,3-1 0,32-3-7260,-15-8-38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37.9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85 17681,'2'-8'2792,"-2"4"-2500,1 1 0,-1-1 0,1 1 0,0-1-1,1 1 1,-1-1 0,1 1 0,-1 0 0,1-1 0,0 1 0,0 0 0,0 0 0,1 1 0,-1-1 0,1 0 0,-1 1 0,1-1 0,0 1 0,0 0 0,0 0 0,0 0 0,0 0 0,1 1 0,-1-1 0,1 1 0,-1 0-1,1 0 1,6-1 0,-6 1-216,-1 1 0,1-1 0,0 1 0,0 0 0,0 0-1,0 1 1,0-1 0,-1 1 0,1-1 0,0 1 0,0 0-1,-1 1 1,1-1 0,-1 1 0,1 0 0,-1-1 0,1 1-1,2 3 1,-4-2-57,1 0 1,-1 0-1,0 0 0,0 0 0,-1 0 1,1 1-1,-1-1 0,1 0 0,-1 1 1,0 0-1,0-1 0,-1 1 0,1-1 1,-1 1-1,0 0 0,0-1 0,0 1 1,0 0-1,-1 4 0,0-4 25,0 0 0,0 1 1,0-1-1,0 0 0,-1 0 0,0 0 0,1 0 0,-2 0 1,1 0-1,0 0 0,-1-1 0,0 1 0,1-1 0,-2 0 1,-5 6-1,-5 1 285,0 0 0,-28 15 0,-4 3-21,45-28-307,1 0 0,-1 1 0,1-1-1,-1 0 1,1 0 0,0 1 0,-1-1 0,1 0 0,-1 1 0,1-1 0,0 1-1,-1-1 1,1 0 0,0 1 0,0-1 0,-1 1 0,1-1 0,0 1-1,0-1 1,0 1 0,0-1 0,-1 1 0,1-1 0,0 1 0,0-1 0,0 1-1,0-1 1,0 1 0,0-1 0,0 1 0,1-1 0,-1 1 0,0-1-1,0 1 1,0-1 0,0 0 0,0 1 0,1-1 0,-1 1 0,0-1 0,1 1-1,-1-1 1,0 0 0,0 1 0,1-1 0,-1 0 0,1 1 0,-1-1-1,0 0 1,1 1 0,-1-1 0,1 0 0,-1 0 0,1 1 0,-1-1 0,1 0-1,-1 0 1,1 0 0,0 0 0,34 12-158,-30-11 48,44 8-3062,2-6-5178,-13-3-961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38.3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181 0 13773,'0'0'16063,"-9"5"-15582,-5 5-359,0 1 1,1 0-1,1 1 1,0 0-1,0 1 1,1 0-1,1 1 1,0 0-1,1 1 1,1 0-1,0 0 1,1 0-1,1 1 1,0 1-1,1-1 1,1 1-1,0-1 1,2 1-1,-2 25 1,4-39-219,1 0 0,-1 1 0,1-1 1,0 0-1,0 0 0,0 1 0,1-1 0,-1 0 0,1 0 1,-1 0-1,1 0 0,0-1 0,0 1 0,1 0 0,-1-1 1,0 1-1,1-1 0,-1 0 0,1 0 0,0 0 0,0 0 1,0 0-1,0-1 0,0 1 0,0-1 0,0 0 0,1 0 0,-1 0 1,0 0-1,1-1 0,3 1 0,9 1-1331,0 0 1,0-1-1,0-1 0,-1 0 1,27-4-1,-4-6-12634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39.0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141 114 5958,'11'-8'3197,"0"-1"-2374,37-31 3023,-19 8 1965,-29 31-5719,1 1 1,-1 0 0,1 0-1,-1-1 1,1 1 0,-1-1-1,0 1 1,1 0 0,-1-1-1,0 1 1,1-1 0,-1 1-1,0-1 1,1 1 0,-1-1-1,0 1 1,0-1 0,0 1-1,0-1 1,1 0 0,-1 1-1,0-1 1,0 1 0,0-1-1,0 1 1,0-1 0,0 1-1,-1-1 1,1 0 0,0 1-1,0-1 1,0 1 0,0-1 0,-1 1-1,1-1 1,0 1 0,0-1-1,-1 1 1,1-1 0,0 1-1,-1 0 1,1-1 0,-1 1-1,1-1 1,-1 1 0,1 0-1,0-1 1,-1 1 0,1 0-1,-1 0 1,1-1 0,-1 1-1,0 0 1,1 0 0,-1 0-1,1 0 1,-1 0 0,1 0-1,-1 0 1,1 0 0,-1 0-1,0 0 1,1 0 0,-1 0-1,-39 8 835,27-2-746,0 1-1,1 0 1,0 1-1,0 1 1,1-1-1,0 2 0,1 0 1,-19 22-1,24-26-133,0 0 0,1 1 0,-1-1 0,1 1-1,1 0 1,-1 1 0,1-1 0,0 1-1,1-1 1,0 1 0,0 0 0,1 0 0,0 0-1,0 0 1,0 0 0,1 0 0,2 12-1,-1-16-40,0-1-1,1 0 0,-1 0 0,1 0 0,-1 0 0,1 0 0,0 0 0,0 0 0,1 0 0,-1-1 0,0 0 0,1 1 0,0-1 1,5 4-1,51 28 35,-19-12-2,-35-18-17,0-1-1,0 1 0,0 0 0,0 1 1,-1-1-1,0 1 0,0 0 0,0 0 1,0 0-1,-1 1 0,0-1 1,0 1-1,-1 0 0,1 0 0,-1 0 1,0 0-1,-1 0 0,1 0 0,-1 0 1,-1 1-1,1-1 0,-1 0 1,0 1-1,0-1 0,-1 0 0,0 1 1,0-1-1,-1 0 0,1 0 0,-6 12 1,2-7 160,0 0 0,-1-1 0,0 0-1,0 0 1,-1 0 0,-1-1 0,0 0 0,0 0 0,0-1 0,-1 0 0,0 0 0,-1-1 0,0 0 0,0-1 0,-19 8 0,-20-3 317,30-15-1604,19 4 903,0-1-1,-1 0 1,1 1 0,0-1-1,1 0 1,-1 0-1,0 1 1,0-1-1,0 0 1,0 0-1,1 1 1,-1-1-1,0 0 1,0 1 0,1-1-1,-1 0 1,1 1-1,-1-1 1,1 1-1,-1-1 1,1 1-1,-1-1 1,1 1-1,-1-1 1,1 1-1,0-1 1,-1 1 0,2-1-1,10-8-5241,3 0-2840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7:50:00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50 542 15246,'0'0'4260,"-50"23"-1217,65-23-2658,15-14 544,14-17-289,18-11-320,23-15-191,18-11-33,17-10-64,6-2-449,-5 6-1312,-20 8-2147,-28 11-5829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41.10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68 0,'-3'1,"1"-1,0 1,0 0,-1 0,1 0,0 0,0 0,0 0,0 0,0 1,0-1,1 1,-1 0,0-1,1 1,-1 0,1 0,-1 0,1 0,0 0,-1 3,-18 47,18-46,0 1,1 0,0 0,1 0,-1 0,1 0,0 0,1 0,0 0,0 0,1 0,2 9,-2-12,0-1,0 1,1-1,-1 1,1-1,0 0,-1 0,1 0,1 0,-1 0,0-1,1 0,-1 1,1-1,0 0,0-1,0 1,-1-1,1 0,1 0,5 1,93 10,-76-8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37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9769,'0'0'14542,"0"10"-14243,7 282 1919,-12-123-3534,16-311-6574,2-60-4340,-13 169 11478,0-15 2402,0 16 4333,4 70 3337,-1-20-8874,2-1 0,0 0 0,15 32 0,28 42-58,-43-82-369,0-1-1,1-1 1,0 1-1,1-1 1,-1 0-1,2 0 1,-1 0-1,12 7 1,-17-13 23,-1 0 0,1 0 0,0 0 0,-1 0 0,1 0 0,0-1 0,0 1 0,0 0 0,0-1 0,-1 0 0,1 1 0,0-1 0,0 0 0,0 0-1,0 0 1,0 0 0,0-1 0,0 1 0,0 0 0,0-1 0,-1 1 0,4-2 0,-3 0 81,1 1 0,-1-1-1,1 0 1,-1 0 0,0 0 0,0-1-1,0 1 1,0-1 0,0 1 0,-1-1-1,1 1 1,1-6 0,3-8 325,-1 1 0,0-1 1,-1 0-1,1-18 1,-4 30-447,3-21 293,-1 0 0,0 0 1,-2 0-1,-1 0 0,-6-45 1,-1 55-550,2 22-1097,0 24-4587,5-17 76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40.0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258 0 15246,'0'0'10651,"-8"9"-9974,-104 96 1685,-16 15 92,118-114-5788,11-18-5186,1 1 6174,0-10-5427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40.7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50 12139,'0'0'12177,"1"-8"-9983,-1 6-2015,0-1-1,0 0 0,1 1 0,-1-1 0,1 0 0,0 1 0,0-1 1,0 1-1,0 0 0,0-1 0,1 1 0,1-3 0,-2 4-88,0 0 0,0 1 1,1-1-1,-1 0 0,1 1 0,-1-1 0,0 1 0,1-1 0,-1 1 0,1 0 1,-1-1-1,1 1 0,0 0 0,-1 0 0,1 0 0,-1 0 0,1 0 0,-1 1 0,1-1 1,-1 0-1,1 1 0,-1-1 0,0 1 0,1-1 0,-1 1 0,1 0 0,-1 0 1,0 0-1,0-1 0,1 1 0,0 2 0,13 7 111,-1 2 0,0 0 1,-1 0-1,0 2 0,-1-1 0,0 1 0,10 17 1,21 25-1431,7-8-3412,-39-42 543,-2-5-3004,-1-1-5753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41.1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18321,'0'0'13805,"54"10"-13676,-22-10-97,4 0-801,-1 0-1217,-2-4-2274,-6-1-3043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41.59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19 377 705,'0'0'15839,"-3"8"-12610,-11 26-522,14-34-2634,0 0 0,0 0 0,0 0 0,-1 0 0,1 0 0,0 1 0,0-1 0,0 0 0,0 0 0,0 0-1,0 0 1,0 1 0,0-1 0,0 0 0,0 0 0,0 0 0,0 1 0,-1-1 0,1 0 0,0 0 0,1 0 0,-1 1 0,0-1 0,0 0 0,0 0 0,0 0 0,0 1 0,0-1 0,0 0 0,0 0 0,0 0 0,0 0 0,0 1-1,0-1 1,1 0 0,-1 0 0,0 0 0,0 0 0,0 1 0,0-1 0,0 0 0,1 0 0,-1 0 0,0 0 0,0 0 0,0 0 0,1 0 0,-1 0 0,0 0 0,0 0 0,0 1 0,1-1 0,-1 0 0,0 0 0,0 0 0,0 0-1,1 0 1,-1 0 0,0-1 0,0 1 0,0 0 0,1 0 0,-1 0 0,0 0 0,0 0 0,0 0 0,0 0 0,1 0 0,-1 0 0,12-6 617,3-5-362,-1-2-1,0 0 1,0-1-1,-1 0 1,-1-1-1,16-25 1,0-5-295,25-55 1,-39 71 0,0 2 178,20-58 1,-50 135-155,7-23-34,1 1-1,1 1 1,1-1 0,-4 53-1,10-80-21,0 0 0,0-1-1,0 1 1,0 0 0,0-1-1,0 1 1,1 0-1,-1-1 1,0 1 0,0 0-1,0-1 1,1 1 0,-1-1-1,0 1 1,1-1 0,-1 1-1,1-1 1,-1 1 0,0-1-1,1 1 1,-1-1 0,1 1-1,-1-1 1,1 1 0,-1-1-1,1 0 1,0 1 0,-1-1-1,1 0 1,-1 0 0,1 0-1,0 1 1,-1-1 0,1 0-1,0 0 1,-1 0 0,1 0-1,0 0 1,-1 0-1,1 0 1,0 0 0,-1 0-1,1 0 1,-1-1 0,1 1-1,0 0 1,-1 0 0,1-1-1,0 1 1,32-18 129,-18 0-111,0 0 1,-1 0-1,-1-1 0,-1-1 1,0-1-1,-2 1 0,0-2 1,-2 1-1,0-1 1,7-33-1,-28 96-301,9-29 46,0 0 0,0 0 0,1 0-1,1 1 1,0-1 0,0 1 0,1 20 0,2-32-64,-1 0 1,0 0-1,1 0 1,-1-1-1,1 1 1,-1 0-1,1 0 0,-1 0 1,1 0-1,0-1 1,-1 1-1,1 0 1,0 0-1,0-1 0,-1 1 1,1-1-1,0 1 1,0 0-1,0-1 1,0 0-1,0 1 0,0-1 1,0 0-1,0 1 1,0-1-1,0 0 1,0 0-1,0 0 0,0 0 1,0 0-1,0 0 1,0 0-1,0 0 1,0 0-1,0 0 0,0-1 1,0 1-1,0 0 1,0-1-1,0 1 1,-1-1-1,1 1 0,0-1 1,0 1-1,0-1 1,0 0-1,-1 1 1,1-1-1,0 0 1,-1 0-1,1 1 0,0-1 1,-1 0-1,1 0 1,0-1-1,10-18-7308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41.9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144 0 7399,'0'0'22720,"8"10"-21690,-1-2-956,-1 0-1,0 1 1,0 0-1,-1-1 1,0 2 0,-1-1-1,0 0 1,0 1-1,-1 0 1,0 0-1,-1 0 1,2 13-1,-4-6 2,0 1 0,-2-1-1,0 1 1,0-1 0,-2 0 0,0 0 0,-1 0-1,-1-1 1,0 1 0,-1-2 0,-19 31-1,17-31-401,-1-1 0,-1 0 0,0-1 0,-1 0 0,0 0 0,-1-2 0,-18 14 0,10-15-4451,5-8-3662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43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831 457 3972,'0'0'11403,"8"-8"-9434,27-22-362,-33 28-1303,0-1 0,0 1-1,0 0 1,-1-1 0,1 1-1,0-1 1,-1 1 0,0-1-1,0 0 1,0 1 0,0-1-1,0 0 1,0 0 0,-1 0-1,1 0 1,-1 0 0,0 0-1,0 1 1,0-1 0,0 0-1,-1-5 1,-1 1-123,0-1 0,0 1 0,-1 0 0,0 0 1,-7-11-1,0 0 59,-1 1 0,0 0 0,-2 1 1,0 0-1,0 1 0,-2 1 0,0 0 0,-30-22 1,3 5-206,29 19-35,-2 1 1,0 0-1,0 1 0,-1 1 0,0 0 0,0 1 0,-1 1 1,0 0-1,0 2 0,-20-5 0,14 7-13,0 0-1,-1 2 1,1 0 0,0 2-1,0 1 1,-1 0 0,1 2-1,1 1 1,-1 1 0,-25 9-1,35-10 52,0 1 0,0 1 0,0-1-1,1 2 1,0 0 0,0 0 0,1 1 0,1 1 0,-1 0-1,1 0 1,1 1 0,0 0 0,0 1 0,1 0-1,1 0 1,0 1 0,-9 22 0,12-23-22,1 0-1,0 0 1,1 0 0,0 0 0,1 0 0,0 0 0,1 1-1,3 23 1,-2-30-651,0 0-1,1-1 0,-1 1 0,1 0 1,1-1-1,-1 1 0,4 4 1,-2-4-3994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44.1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11627,'0'0'5146,"3"11"-2760,7 25-472,33 100 1941,-37-120-3528,0-1-1,1 0 1,1-1 0,1 0 0,0 0-1,18 21 1,-25-33-219,1 1 0,0-1 0,0 0 0,0 0 0,1-1 0,-1 1 0,0 0 0,1-1 0,-1 0 0,0 0 0,1 0 0,0 0-1,-1-1 1,1 1 0,-1-1 0,1 0 0,0 0 0,-1 0 0,1-1 0,0 1 0,-1-1 0,1 0 0,-1 0 0,1 0 0,-1 0 0,0-1 0,6-2 0,9-6 36,1 0 0,-2-1 0,26-21 0,-31 23-182,7-5-167,-5 3-266,1 1 1,21-24 0,-32 30-446,-1 1 1,0-1 0,0-1-1,-1 1 1,1 0-1,-1-1 1,0 1 0,3-9-1,1-14-7898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47.1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 19 9353,'0'0'14179,"-8"-4"-12573,-28-10-538,34 14-1015,0 0 1,-1-1-1,1 1 0,0 0 1,0 0-1,0 1 0,-1-1 1,1 0-1,0 1 1,0-1-1,0 1 0,0 0 1,0-1-1,0 1 0,0 0 1,0 0-1,0 1 0,0-1 1,0 0-1,1 1 0,-1-1 1,0 1-1,1-1 0,-1 1 1,1 0-1,0 0 0,-1-1 1,-1 5-1,-1 1 21,0 1 0,0 0 0,0-1 0,1 2 0,-3 12 0,5-19-46,0 0 0,1-1 0,-1 1-1,1 0 1,-1 0 0,1 0-1,0 0 1,0 0 0,0 0 0,0 0-1,0 0 1,1 0 0,-1 0 0,0 0-1,1 0 1,0 0 0,-1 0 0,1 0-1,0 0 1,0 0 0,0-1-1,0 1 1,0 0 0,1-1 0,-1 1-1,0-1 1,1 1 0,1 1 0,0-2 4,0 0 0,0-1 0,0 1 0,-1 0 0,1-1 0,0 0 0,0 0 1,0 0-1,0 0 0,0 0 0,0 0 0,0-1 0,0 1 0,-1-1 0,1 0 0,0 0 1,0 0-1,-1 0 0,1-1 0,3-1 0,4-4 102,0 0 0,-1-1 0,1 0 0,-2 0 0,1-1 0,-1 0 0,0-1 0,-1 0 0,12-20 0,-24 40-71,1 1 1,0 0-1,1 0 1,0 0-1,1 0 0,-1 16 1,2-25-173,1 0 1,0 1 0,0-1-1,0 0 1,0 1-1,0-1 1,1 1 0,-1-1-1,1 0 1,-1 0 0,1 1-1,0-1 1,0 0 0,0 0-1,0 0 1,0 0-1,0 0 1,1 0 0,-1 0-1,1 0 1,-1 0 0,1-1-1,0 1 1,0 0-1,-1-1 1,1 0 0,0 1-1,0-1 1,1 0 0,-1 0-1,0 0 1,0 0-1,0-1 1,1 1 0,-1-1-1,5 1 1,-3 0-898,1-1-1,0 1 1,-1-1 0,1 0 0,0-1-1,0 1 1,5-2 0,4-9-6030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1:47.4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96 11755,'0'0'3123,"10"-9"-694,1 0-1691,0 0-1,0 0 1,1 1-1,1 1 1,-1 0-1,1 0 1,0 1-1,1 1 1,0 0-1,-1 1 1,1 1-1,16-3 1,-24 6-483,0-1 95,1 1 1,-1-1 0,1 1 0,-1 1 0,1-1-1,7 3 1,-13-3-306,0 0 0,0 1 0,0-1 0,0 1-1,0-1 1,0 1 0,0 0 0,0-1 0,0 1-1,0 0 1,0 0 0,-1 0 0,1 0 0,0 0 0,0 0-1,-1 0 1,1 0 0,-1 0 0,1 0 0,-1 0 0,1 0-1,-1 0 1,0 0 0,1 0 0,-1 0 0,0 1 0,0-1-1,0 0 1,0 0 0,0 0 0,0 1 0,0-1-1,0 0 1,-1 0 0,1 0 0,0 0 0,-1 0 0,1 1-1,-1-1 1,0 1 0,-1 4 14,-1-2 0,0 1 1,0 0-1,0 0 0,0-1 0,-1 1 0,0-1 1,0 0-1,0 0 0,-6 4 0,-53 35 560,47-32-565,-1-1-54,12-8 0,0 1 0,1-1 0,-1 1 0,0 0 0,1 1 0,0-1 0,0 1 0,0 0 0,-4 5 0,9-9 0,0 1 0,0 0 0,0-1 0,0 1 0,0-1 0,0 1 0,0-1 0,0 1 0,0-1 0,0 0 0,0 1 0,0-1 0,1 0 0,-1 0 0,0 0 0,0 0 0,0 0 0,0 0 0,2-1 0,0 1 0,127 13-2443,-25-3-3426,-62-8-5165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08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0 347 10122,'2'0'7365,"16"-2"-7401,266-33 400,62-9-744,43-15 1854,634-14-1,-558 73-311,767-11 657,-7-81 1120,-1149 79-2392,-42 7-165,0 0 0,39 0-1,-72 6-140,-40 0 485,-23 2-5237,32-2-1265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38.2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15150,'0'0'13966,"49"0"-13646,-14-4-128,1 0-160,-3 2-32,1-1-224,-7 3-577,-3 0-1185,-5 0-1601,-7 0-1570,-2 0-5093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0:11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46 13741,'0'0'4719,"-12"-6"-2557,1 0-1769,-1 1 1,0 1-1,0 0 0,0 0 0,-1 1 1,1 1-1,-1 0 0,-14 0 1,16 2-275,0 1 1,0 0-1,-1 0 1,1 1 0,0 1-1,1 0 1,-1 0 0,0 1-1,1 1 1,-14 7-1,20-10-93,-1 1 0,1 0 0,0 1-1,0-1 1,0 1 0,0 0 0,1 0-1,-1 0 1,1 0 0,0 0-1,1 1 1,-1 0 0,1-1 0,-1 1-1,1 0 1,1 0 0,-1 0 0,1 0-1,0 0 1,0 1 0,1-1 0,-1 0-1,1 0 1,1 7 0,-1-10-11,0-1 0,0 1 0,0-1 0,1 1 0,-1-1 0,0 0 0,1 1 0,-1-1 0,1 0 0,0 1 0,-1-1 0,1 0 0,0 0 0,0 0 0,0 1 0,0-1 0,0 0 0,0 0 0,0 0 0,0-1 0,0 1 0,1 0 0,-1 0 0,0-1 0,3 2 0,0-1 39,0 0 0,0 0 1,1 0-1,-1-1 1,1 1-1,-1-1 0,0 0 1,8-1-1,1-1 67,-1 0 1,0-1-1,0 0 0,0-1 0,18-8 1,1-5 52,49-35 0,-71 46-135,-1 0-1,-1-1 0,1 0 0,-1 0 0,0-1 0,-1 1 1,0-1-1,0-1 0,-1 1 0,8-18 0,-57 108 907,36-60-886,1 1 0,1 0 0,1 0-1,-3 26 1,8-43-50,0 0-1,0 0 1,0 1-1,1-1 0,-1 0 1,2 0-1,-1 0 1,1 0-1,3 8 0,-4-11-17,1 0-1,0-1 1,-1 1-1,1 0 1,0-1-1,1 1 1,-1-1-1,0 0 1,1 0-1,-1 0 1,1 0-1,0 0 1,0 0-1,-1-1 1,1 1-1,0-1 1,0 0-1,6 2 1,1-1-636,-1-1 0,1 0 0,0 0 1,-1-1-1,1 0 0,0-1 0,-1 0 1,16-3-1,29-18-6791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0:17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5381,'44'-4'9930,"7"4"-4239,16 5-3002,41 6-3406,50 3 928,-147-13-200,240 6 236,-197-9-175,1-1 1,85-18-1,-208 14 1625,-139 6-1507,-234 3 2295,431-2-2442,-13 1 41,0 0 0,1 1 0,-29 7 0,126-6-132,712 3-208,-947-2 757,0 7 1,-288 59 0,362-47-1949,78-19-1604,17-8-5279,22-14-6981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19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88 8776,'0'0'1196,"-8"1"-102,-43 1 1389,86-25-519,-16 16-1838,1 1-1,1 1 1,-1 0-1,1 2 1,-1 0-1,1 2 1,0 0-1,37 4 1,-5-2-76,243 12-101,-4 1-998,324-15 1030,896 20 3364,518-15-1087,-1768-9-819,346-17 699,-593 21-2122,28-3 16,-41 4-25,0 0-1,-1 0 1,1-1 0,0 1-1,0-1 1,0 1 0,0-1-1,-1 0 1,1 0 0,0 0 0,-1 0-1,1 0 1,0 0 0,-1 0-1,3-3 1,-5 4-24,1-1 0,0 0 0,-1 1-1,1-1 1,-1 0 0,1 1 0,-1-1 0,1 1 0,-1-1 0,0 1 0,1-1 0,-1 1-1,1-1 1,-1 1 0,0 0 0,0-1 0,1 1 0,-1 0 0,0 0 0,0-1 0,1 1-1,-1 0 1,0 0 0,0 0 0,1 0 0,-2 0 0,-30-7-1526,27 6 927,-34-10-3516,0-4-2621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0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15310,'0'0'8681,"57"-35"-6888,-9 22-191,19-2-609,10-1-545,8-1-320,-4 1-160,-1 0-768,-14 5-1763,-16-1-191,-15-1-1122,-21 1-2018,-14-3-6822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0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358 21 15022,'-11'-1'2061,"-2"0"-1309,8 1-451,1 0 0,-1 0 0,0 0 0,1-1 0,-1 1 0,1-1 0,-1-1 0,1 1 0,-1-1-1,-5-2 1,10 4-262,0 0-1,0 0 0,0 0 1,0 0-1,-1 0 0,1 0 1,0 0-1,0 0 0,0 0 1,0 0-1,0 0 0,0 0 1,0 0-1,-1 0 0,1 0 1,0 0-1,0-1 0,0 1 1,0 0-1,0 0 0,0 0 1,0 0-1,0 0 1,0 0-1,-1 0 0,1 0 1,0 0-1,0 0 0,0 0 1,0-1-1,0 1 0,0 0 1,0 0-1,0 0 0,0 0 1,0 0-1,0 0 0,0 0 1,0-1-1,0 1 0,0 0 1,0 0-1,0 0 0,0 0 1,0 0-1,0 0 0,0 0 1,0-1-1,0 1 0,0 0 1,0 0-1,0 0 0,0 0 1,0 0-1,0 0 0,0 0 1,1 0-1,-1 0 0,0-1 1,0 1-1,0 0 0,0 0 1,0 0-1,0 0 0,0 0 1,0 0-1,0 0 1,1 0-1,12-3 528,20 5-708,-30-1 120,0 0-1,1 0 1,-1 0 0,-1 1-1,1-1 1,0 1 0,0 0-1,0 0 1,-1 0 0,1 0 0,-1 0-1,0 1 1,0-1 0,1 1-1,-2-1 1,1 1 0,0 0-1,0 0 1,-1 0 0,0 0 0,1 0-1,-1 0 1,0 0 0,-1 0-1,1 0 1,0 1 0,-1-1-1,0 0 1,0 1 0,0-1 0,0 0-1,0 0 1,-1 1 0,0-1-1,1 0 1,-1 0 0,0 0-1,0 0 1,-1 0 0,1 0 0,-1 0-1,1 0 1,-1 0 0,-4 4-1,-15 13 324,0-1 0,-1-1-1,0-1 1,-2 0-1,0-2 1,-37 17 0,23-12 520,-58 42 1,93-61-739,0 1 1,1 0-1,-1 1 1,1-1-1,0 0 1,0 0-1,0 1 1,0 0-1,0-1 1,0 1-1,1 0 1,-1 0-1,-1 5 1,3-7-83,0 0 1,0 1 0,1-1 0,-1 0-1,0 0 1,1 0 0,-1 0 0,1 0-1,-1 1 1,1-1 0,-1 0-1,1 0 1,0 0 0,0 0 0,-1-1-1,1 1 1,0 0 0,0 0 0,0 0-1,0-1 1,0 1 0,0 0 0,0-1-1,0 1 1,0-1 0,0 1 0,0-1-1,1 1 1,-1-1 0,0 0 0,0 0-1,0 0 1,1 0 0,-1 0 0,0 0-1,2 0 1,44 6 59,1-2-1,50-4 1,35 3-19,4 10-1078,-3 0-5305,-50-8-2206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1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1 13741,'-9'3'1714,"-14"4"-758,9-3-93,0 0 0,1 0 1,0 2-1,-1-1 0,2 2 0,-21 12 0,33-19-859,0 1 0,0-1 0,-1 1 0,1-1-1,0 1 1,0-1 0,0 1 0,-1 0 0,1-1-1,0 1 1,0-1 0,0 1 0,0-1 0,0 1 0,0-1-1,0 1 1,0-1 0,1 1 0,-1 0 0,0-1-1,0 1 1,0-1 0,0 1 0,1-1 0,-1 1 0,0-1-1,1 0 1,-1 1 0,0-1 0,1 1 0,-1-1-1,0 0 1,1 1 0,-1-1 0,1 0 0,-1 1 0,1-1-1,-1 0 1,1 1 0,-1-1 0,1 0 0,-1 0-1,1 0 1,0 1 0,30 13-16,-24-12 39,-3 0 20,0 0 0,0 0 1,0 0-1,0 0 0,0 1 0,0-1 1,-1 1-1,1 0 0,-1 0 0,0 1 0,0-1 1,0 0-1,0 1 0,-1 0 0,0 0 0,1 0 1,-1 0-1,-1 0 0,1 0 0,0 0 0,-1 1 1,0-1-1,0 0 0,0 1 0,-1-1 0,1 1 1,-1-1-1,0 1 0,-1-1 0,1 1 0,-1-1 1,0 1-1,0-1 0,0 1 0,0-1 0,-1 0 1,-3 6-1,0 0 374,0-1 0,-1 0 1,0 0-1,-1 0 1,0-1-1,0 0 0,-1 0 1,-13 10-1,15-14-135,0 1 1,-1-1-1,0 0 1,1 0-1,-1-1 1,0 1-1,-1-2 1,1 1-1,0-1 1,-1 0-1,1-1 1,-14 2-1,20-3-315,0 0 0,-1 0 1,1 0-1,0 0 0,-1 0 0,1 0 0,0 0 0,-1 0 0,1-1 0,0 1 1,0 0-1,-1-1 0,1 1 0,0-1 0,0 1 0,0-1 0,0 0 0,-1 0 1,1 1-1,0-1 0,0 0 0,0 0 0,1 0 0,-1 0 0,0 0 0,0 0 0,0 0 1,1-1-1,-1 1 0,1 0 0,-1 0 0,1 0 0,-1-1 0,1 1 0,0 0 1,-1 0-1,1-1 0,0 1 0,0 0 0,0-1 0,0 1 0,0 0 0,0-1 1,1-1-1,0-1-596,0 1 0,0-1 0,0 0 0,1 0 1,-1 1-1,1-1 0,0 1 0,0 0 1,0-1-1,0 1 0,1 0 0,-1 0 0,1 1 1,4-5-1,18-10-5621,3 0-2829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1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9097,'0'0'19501,"0"10"-19181,-1 7-209,0-8-69,1 1 0,0-1 0,0 0 0,1 1 0,3 10 0,-4-17-42,1-1 1,-1 0-1,1 0 0,0 1 1,0-1-1,0 0 1,0 0-1,1 0 0,-1 0 1,1 0-1,-1 0 0,1-1 1,-1 1-1,1 0 1,0-1-1,0 1 0,0-1 1,0 0-1,0 0 1,0 0-1,0 0 0,0 0 1,1 0-1,-1 0 1,0-1-1,0 1 0,5 0 1,0-1 15,1 0 0,0 0 0,-1-1 0,1 0 0,-1-1 0,1 1 0,-1-1 0,1-1 0,-1 0 0,0 0 0,0 0 0,0-1 1,-1 1-1,1-2 0,6-5 0,-1 2 13,0 1 0,1 0 0,14-6 0,-26 13-13,0 0-1,-1 0 1,1 0-1,0-1 1,0 1-1,0 0 1,0 0-1,-1 0 1,1 0-1,0 0 1,0 0-1,0 1 0,0-1 1,-1 0-1,1 0 1,0 0-1,0 1 1,0-1-1,-1 1 1,1-1-1,0 0 1,-1 1-1,1-1 1,0 1-1,-1 0 1,1-1-1,-1 1 0,1-1 1,0 1-1,-1 0 1,0-1-1,1 1 1,-1 0-1,1 0 1,-1 0-1,0-1 1,1 1-1,-1 0 1,0 0-1,0 0 1,0-1-1,0 1 0,0 0 1,0 0-1,0 1 1,1 57 426,-1-24-314,0-34-111,0 0-1,0 0 1,0 0 0,1 0 0,-1 0 0,0 0 0,0 0 0,1 0 0,-1-1 0,1 1 0,-1 0 0,1 0 0,-1 0 0,1-1 0,0 1 0,-1 0 0,1-1-1,0 1 1,-1 0 0,1-1 0,0 1 0,0-1 0,0 1 0,-1-1 0,1 1 0,0-1 0,0 0 0,0 1 0,0-1 0,0 0 0,0 0 0,0 0 0,0 0-1,0 0 1,0 0 0,0 0 0,0 0 0,0 0 0,0 0 0,-1 0 0,1-1 0,0 1 0,0 0 0,0-1 0,0 1 0,0-1 0,0 1 0,-1-1 0,1 1-1,0-1 1,0 1 0,-1-1 0,2-1 0,41-33 888,-43 35-904,15-16-3,36-32-80,-48 45 58,0 0 0,1 1 0,-1 0 0,0 0-1,1 0 1,-1 0 0,1 1 0,0-1 0,-1 1 0,1 0 0,0 0 0,0 0-1,7 0 1,-10 2-193,0 0-1,0 1 0,0-1 0,0 1 1,-1-1-1,1 0 0,-1 1 1,1-1-1,-1 1 0,1 0 0,-1-1 1,0 1-1,1-1 0,-1 1 1,0 0-1,0-1 0,0 1 0,-1 2 1,-1 34-10680,-2-30 792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2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16816,'0'0'3459,"0"-63"801,0 41-2018,0 13-1441,0 4-609,7 5-384,2 0-2242,0 0-3204,0 0-7974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2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72 14510,'0'0'2818,"0"-10"-223,-2-32-177,1 41-2353,1 0 0,0 0 0,-1 0 1,0 0-1,1 0 0,-1 0 0,1 0 0,-1 0 0,0 0 0,0 0 0,0 0 0,1 1 0,-1-1 0,0 0 1,0 0-1,0 1 0,0-1 0,0 1 0,0-1 0,0 1 0,-1-1 0,1 1 0,0 0 0,0-1 0,0 1 1,0 0-1,0 0 0,-1 0 0,-1 0 0,-33 5 614,26-2-572,0 1 0,0 1 0,1 0 0,-1 0 0,1 1 0,0 0 0,0 1 0,1 0 0,0 0 0,0 1 0,1-1 0,0 2 0,0-1 0,1 1 0,0 0 0,1 1 0,0-1 0,0 1 0,1 0 0,0 0 0,1 0 0,0 1 0,1-1 0,-2 16-1,4-24-95,0 0 0,0 0 0,0 0 0,0 1 0,1-1 0,-1 0 0,1 0 0,-1 0 0,1 0 0,0 0 0,0 0 0,0 0 0,0 0 0,0 0 0,1-1 0,-1 1 0,0 0 0,1-1 0,-1 1 0,1-1 0,3 3-1,-1-2-33,0 0-1,0 0 0,0 0 0,1-1 0,-1 1 0,0-1 1,1 0-1,-1-1 0,1 1 0,5-1 0,6 0-298,-1-1 0,1 0 0,0-1 0,0-1 0,19-6 0,49-23-3285,-32 6-2171,-18 7-1146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3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41 125 10410,'0'0'11184,"13"5"-10581,-7-2-579,0 0-1,0-1 1,1 0-1,-1 0 1,0 0-1,1 0 1,0-1-1,-1 0 1,1-1-1,0 1 1,-1-1-1,1-1 1,0 1 0,-1-1-1,1 0 1,0-1-1,-1 0 1,1 0-1,-1 0 1,0-1-1,8-4 1,-10 5 159,0-1-1,0 0 1,0 0 0,-1 0 0,1-1-1,-1 1 1,0-1 0,0 0-1,-1 1 1,1-1 0,-1-1 0,1 1-1,-1 0 1,-1-1 0,1 1 0,1-6-1,-3 8-62,0 0 1,1 0-1,-1 0 0,0-1 0,-1 1 0,1 0 0,0 0 0,-1 0 0,1 0 1,-1 0-1,1 0 0,-1 0 0,0 0 0,0 0 0,0 1 0,0-1 0,0 0 1,0 0-1,-1 1 0,1-1 0,0 1 0,-1-1 0,1 1 0,-1 0 0,0-1 1,1 1-1,-1 0 0,0 0 0,0 0 0,0 0 0,0 1 0,0-1 0,0 0 1,0 1-1,0-1 0,0 1 0,-4 0 0,-2-1-89,-1 0 1,1 0-1,0 1 0,-1 0 0,1 1 0,0 0 1,-1 0-1,1 1 0,0 0 0,0 0 0,0 1 1,0 0-1,1 0 0,-14 9 0,16-9 24,-1 0-1,1 1 1,0 0-1,1 0 1,-1 1-1,1-1 1,0 1-1,0 0 1,0 0-1,0 1 1,1-1-1,0 1 0,0-1 1,1 1-1,0 0 1,-1 0-1,2 0 1,-1 0-1,1 0 1,-1 8-1,2-12-57,1 1 0,-1-1 0,0 1 0,1-1 0,-1 1 0,1-1 0,0 0 0,0 1 0,0-1 0,0 0 0,0 1-1,1-1 1,-1 0 0,1 0 0,-1 0 0,1 0 0,0 0 0,-1-1 0,1 1 0,0 0 0,0-1 0,1 0 0,-1 1 0,0-1 0,0 0 0,1 0-1,-1 0 1,0 0 0,1-1 0,4 2 0,8 1-349,0 0 0,1 0 0,25-1 0,-38-1 254,65 0-4019,-25-3-2294,10-8-7853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38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9641,'0'0'17665,"12"-2"-17291,1-1-362,1 2 1,-1 0-1,1 1 1,0 0-1,-1 1 1,1 0-1,-1 1 1,19 5-1,-26-5-45,0 0 0,0 0 0,-1 1 0,1-1 0,-1 1-1,0 0 1,0 1 0,0-1 0,0 1 0,6 6 0,-8-7 4,-1 0 1,0 1 0,0-1-1,0 0 1,0 1 0,0-1-1,-1 1 1,0-1 0,0 1-1,0 0 1,0 0 0,0 0-1,-1-1 1,1 1 0,-1 0-1,0 0 1,0 0 0,-1 5-1,-1-2 90,1 0 0,-1 0 0,0 0-1,0 0 1,-1 0 0,0-1 0,0 1-1,-1-1 1,0 0 0,0 0-1,0 0 1,-7 8 0,-6 2 334,-1 0 1,-29 20 0,-21 20-472,77-63-16799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3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141 110 11275,'0'0'2941,"0"-10"497,0 4-3049,1-4 771,-1 1 1,0 0-1,-1-1 0,-3-13 1,4 21-1021,0 1 0,0-1 0,-1 1 1,1-1-1,-1 1 0,1-1 0,-1 1 0,1-1 1,-1 1-1,0 0 0,0-1 0,0 1 0,0 0 1,0 0-1,0 0 0,0 0 0,0 0 1,0 0-1,0 0 0,-1 0 0,1 0 0,0 0 1,-1 1-1,1-1 0,0 0 0,-1 1 0,1-1 1,-1 1-1,1 0 0,-1-1 0,1 1 1,-1 0-1,1 0 0,-1 0 0,0 0 0,1 0 1,-1 1-1,-2 0 0,1 0-107,-1 1 1,1-1-1,0 1 0,0 0 1,0 0-1,0 1 0,0-1 1,0 1-1,1-1 0,-1 1 1,1 0-1,0 0 0,0 0 1,0 0-1,0 0 0,-2 6 0,-22 58 138,22-53-109,0 1-1,0-1 1,2 0 0,0 1 0,1 0-1,0 16 1,1-29-58,0-1-1,0 1 0,0-1 1,0 1-1,1-1 0,-1 1 1,0-1-1,1 0 1,-1 1-1,1-1 0,0 0 1,-1 1-1,1-1 0,0 0 1,0 0-1,0 1 1,0-1-1,0 0 0,0 0 1,0 0-1,0 0 1,0 0-1,0-1 0,2 2 1,0-1 13,-1 0 1,1 0-1,0-1 1,0 1-1,0-1 1,-1 0-1,1 1 1,0-1 0,0-1-1,0 1 1,5-1-1,0-1 61,0 0 0,0-1 0,1 1 0,-2-2 0,1 1 0,0-1-1,12-9 1,-6 2 26,-1-1-1,0 0 1,0-2-1,-1 1 1,-1-1-1,-1-1 1,0 0-1,0 0 1,-2-1-1,0 0 1,-1-1-1,9-29 1,-26 86-85,1-10-19,1 1 1,2 0-1,1 1 1,-2 41-1,8-71-71,-1 0 0,0 0 0,0-1 0,1 1 1,-1 0-1,1 0 0,-1 0 0,1-1 0,0 1 0,0 0 0,-1-1 0,1 1 0,0-1 1,1 1-1,-1-1 0,0 1 0,0-1 0,1 0 0,-1 0 0,1 1 0,-1-1 0,1 0 1,-1 0-1,1-1 0,0 1 0,-1 0 0,1 0 0,0-1 0,0 1 0,-1-1 0,1 0 1,0 1-1,3-1 0,0 0-387,-1 1 0,1-1 1,0-1-1,0 1 0,0-1 1,0 0-1,-1 0 0,1 0 1,0-1-1,-1 1 0,1-1 1,6-4-1,20-19-8414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4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54 16335,'0'0'5963,"-3"-8"-3640,3 6-2218,-1-1 0,1 1 1,-1 0-1,0 0 0,0-1 1,0 1-1,0 0 1,0 0-1,0 0 0,-1 0 1,1 1-1,0-1 0,-1 0 1,0 0-1,1 1 1,-1-1-1,0 1 0,0 0 1,0-1-1,0 1 0,0 0 1,0 0-1,0 0 1,0 0-1,-1 1 0,1-1 1,0 1-1,0-1 0,-1 1 1,1 0-1,0-1 0,-1 1 1,1 1-1,0-1 1,-1 0-1,1 0 0,0 1 1,0 0-1,-1-1 0,1 1 1,-3 2-1,-4 1-5,2 1 0,-1 0-1,0 1 1,1 0 0,0 0 0,1 0-1,-1 1 1,1 0 0,-10 15-1,6-6 90,0 1-1,0 0 1,-12 33-1,20-43-167,0-1-1,0 1 1,0 0-1,1 0 0,0 0 1,0 0-1,1 12 1,0-17-51,0 0 1,0-1 0,1 1 0,-1 0-1,1 0 1,-1 0 0,1 0-1,0-1 1,-1 1 0,1 0-1,0-1 1,0 1 0,0 0 0,1-1-1,-1 0 1,0 1 0,0-1-1,1 0 1,-1 1 0,1-1-1,-1 0 1,1 0 0,0 0 0,-1 0-1,1 0 1,0-1 0,0 1-1,-1-1 1,1 1 0,0-1-1,3 1 1,8 1-570,0-1 0,0-1 0,1 0 0,-1-1 0,0 0 0,0-1 0,0-1 0,13-3-1,57-27-6473,-26 3-1997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4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0 18834,'-10'9'2338,"1"-2"-1532,-51 47 2747,57-51-3376,0-1 0,0 1 0,1 0 0,-1 0 1,1 1-1,0-1 0,0 0 0,0 1 0,0-1 0,1 1 1,0-1-1,-1 1 0,1 0 0,0 0 0,1 0 0,-1-1 0,1 1 1,-1 5-1,2-8-183,0 0 0,-1-1 0,1 1 0,0 0 0,0 0 1,-1-1-1,1 1 0,0-1 0,0 1 0,0-1 0,0 1 0,0-1 0,-1 1 1,1-1-1,0 0 0,0 0 0,0 1 0,0-1 0,0 0 0,0 0 1,0 0-1,0 0 0,0 0 0,0 0 0,2-1 0,27-1-38,-30 2 43,10-3-8,0 0 0,1 0 1,-1-1-1,-1 0 0,1-1 0,11-7 0,-13 7 15,0 0 0,1 0-1,0 1 1,0 0 0,0 1-1,0 0 1,1 0 0,10-1-1,-19 4 8,0 1 0,0-1-1,0 0 1,0 0-1,0 0 1,0 1-1,0-1 1,0 0 0,0 1-1,0-1 1,0 1-1,0 0 1,0-1-1,0 1 1,-1-1-1,1 1 1,0 0 0,0 0-1,-1 0 1,1-1-1,0 1 1,-1 0-1,1 0 1,-1 0 0,1 0-1,-1 0 1,0 0-1,1 0 1,-1 0-1,0 2 1,8 43 418,-2-11-82,-5-33-324,0-1 0,0 1-1,0-1 1,0 0 0,0 1 0,0-1 0,1 0 0,-1 0 0,1 0 0,-1 1 0,1-2 0,-1 1 0,1 0 0,-1 0 0,1 0 0,0-1 0,-1 1 0,1-1 0,0 1 0,0-1 0,-1 0 0,1 0 0,0 0 0,0 0 0,-1 0 0,1 0 0,0 0 0,0-1 0,0 1 0,-1 0 0,1-1 0,0 0 0,-1 1 0,3-2 0,10-4 89,-1 0 1,0 0 0,15-11 0,-14 9-162,38-19-717,1 5-3449,21-1-10017,-48 17 4727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5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7847,'0'0'17991,"-10"0"-17842,5 0-144,-1 0 0,1 1 1,0 0-1,0 0 0,-1 0 0,1 0 0,0 1 0,-9 4 0,12-4-2,-1-1-1,1 1 0,0-1 0,0 1 1,0 0-1,0 0 0,0 0 1,0 0-1,0 0 0,1 1 1,-1-1-1,1 1 0,-1-1 1,1 1-1,0-1 0,0 1 1,0-1-1,0 1 0,1 0 0,-1 0 1,1-1-1,0 1 0,0 5 1,1-7-35,0 0 0,0 0 0,0-1 0,0 1 0,0 0 1,0-1-1,0 1 0,1-1 0,-1 0 0,0 1 0,0-1 0,1 0 1,-1 0-1,0 0 0,0 0 0,1 0 0,-1 0 0,0 0 0,1 0 1,1-1-1,1 1-20,82-4-1577,-56 1 1296,-1 2 1,56 4 0,-84-3 353,1 0 1,-1 0 0,1 0-1,-1 0 1,1 0 0,-1 0 0,0 1-1,1-1 1,-1 1 0,1-1 0,-1 1-1,0-1 1,0 1 0,1 0 0,-1 0-1,0 0 1,0-1 0,0 1 0,0 0-1,0 0 1,0 1 0,0-1 0,0 0-1,0 0 1,-1 0 0,1 1 0,0-1-1,-1 0 1,1 1 0,-1-1 0,1 0-1,-1 1 1,0-1 0,0 1-1,1-1 1,-1 0 0,0 1 0,0-1-1,0 1 1,-1-1 0,1 1 0,0-1-1,0 0 1,-1 1 0,1-1 0,-1 1-1,0 1 1,-2 4 281,-1-1-1,1 1 1,-1 0 0,-1-1-1,1 0 1,-1 1 0,-7 6-1,7-8-101,-39 34 1513,42-37-1668,-1 0 0,1-1 0,0 1 0,-1-1-1,1 1 1,-1-1 0,0 0 0,1 0 0,-1 0 0,0 0 0,0 0 0,1-1 0,-1 1 0,0-1 0,0 0 0,-4 0 0,6-1-231,1 0-1,-1 0 1,1 0-1,-1-1 1,1 1-1,0 0 1,0-1-1,-1 1 1,1 0-1,0-1 1,0 1-1,0 0 1,0 0-1,1-1 1,0-1-1,-1 0-359,1-9-1241,1 0 0,1 0 0,0 0-1,6-13 1,9-26-7049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5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4292,'0'0'11787,"-3"11"-8098,-1 5-2852,-8 31 1785,1 0-1,-6 80 1,18-67-2339,4 0-1,2 0 1,18 73 0,-25-133-253,0 0-1,0 0 1,0 0-1,0 0 1,0 0-1,0 0 1,0 0-1,1 0 1,-1 0-1,0-1 1,0 1-1,0 0 1,0 0-1,0 0 1,0 0-1,0 0 1,0 0-1,1 0 1,-1 0-1,0 1 1,0-1-1,0 0 1,0 0-1,0 0 1,0 0-1,0 0 1,0 0-1,0 0 1,0 0-1,1 0 1,-1 0-1,0 0 1,0 0-1,0 0 1,0 0-1,2-21 158,-4-34-651,-1 44 224,-1 1 1,0-1-1,-1 1 0,0 0 1,-1 0-1,-8-10 0,-16-33-911,81 51-1043,26 10-1088,-47-3 2700,-1-2 0,1-1 0,-1-2-1,48-4 1,-47-13 2827,-28 16-518,-6 4 713,0 0-978,-1 3-1131,-1 1 1,1-1-1,0 1 0,0-1 0,-5 12 0,8-15-225,1 0 0,-1 0 0,1-1 1,0 1-1,0 0 0,0 1 0,0-1 0,0 0 0,1 0 0,-1 0 0,1 0 1,0 1-1,0-1 0,0 0 0,0 0 0,1 0 0,0 4 0,0-6-89,0 0 0,0 0 1,0-1-1,0 1 0,0 0 0,0-1 0,0 1 0,1 0 0,-1-1 0,0 0 0,0 1 0,0-1 0,1 0 0,-1 1 0,0-1 1,1 0-1,-1 0 0,0 0 0,0 0 0,2-1 0,28-1 249,-31 2-266,14-4 40,1 0-1,-1-1 1,0 0 0,0-1-1,19-11 1,-22 11-80,0 0 0,1 0 0,-1 1 0,1 1-1,0 0 1,0 1 0,0 0 0,24-2 0,-34 6 50,-1 0 0,0 0-1,1 1 1,-1-1 0,0 0 0,0 1 0,0-1 0,0 1-1,0 0 1,0-1 0,-1 1 0,1 0 0,0 0-1,-1-1 1,1 1 0,-1 0 0,0 0 0,1 2-1,-1 0 36,1 0 1,0 0-1,0 0 0,1-1 0,-1 1 0,1-1 0,0 1 1,4 5-1,-3-7-24,0 0 0,1 0 0,-1 0 0,1 0 1,-1-1-1,1 1 0,0-1 0,0 0 0,-1 0 1,1-1-1,0 1 0,0-1 0,0 0 1,0 0-1,0 0 0,7-2 0,67-16 328,-62 13-327,39-5-3347,26 10-8036,-59 1 8612,-9-1-9188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6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20788,'0'0'1478,"0"12"-36,4 39 8,3 0 0,21 86 1,-15-84-1179,-2 0 0,-3 1 0,2 59 1,-10-110-164,-4 48-858,4-50 694,0-1-1,-1 1 0,1-1 1,0 1-1,0-1 0,0 1 0,0-1 1,-1 1-1,1-1 0,0 0 0,0 1 1,-1-1-1,1 0 0,0 1 0,-1-1 1,1 0-1,0 1 0,-1-1 0,1 0 1,-1 1-1,1-1 0,0 0 0,-1 0 1,1 0-1,-1 1 0,1-1 0,-1 0 1,1 0-1,-1 0 0,1 0 0,-1 0 1,-1 0-107,1-1 0,-1 0 0,0 0 0,1 0 0,-1 0 0,1 0 0,0 0 0,-1 0 0,1-1 0,0 1 0,0 0 0,0-1 0,0 1 0,-1-2 0,-63-93-4256,51 72 5168,1 0 1,-12-31-1,24 53-524,1 1 1,-1-1 0,1 0 0,-1 1 0,1-1-1,0 1 1,-1-1 0,1 0 0,0 1 0,0-1 0,0 0-1,0 1 1,1-1 0,-1 0 0,0 1 0,1-1-1,-1 1 1,1-1 0,0 1 0,-1-1 0,1 1 0,0-1-1,1-1 1,0 1-100,1 0-1,-1-1 0,1 1 1,-1 1-1,1-1 0,0 0 1,0 1-1,0-1 1,0 1-1,0 0 0,4-1 1,9-2-219,1 1 0,0 0 0,27 0 0,-39 3 221,82-4-4453,-47-1-2104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6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19250,'0'0'7687,"27"61"-7334,-13-41-257,-1 2-256,0-4-1890,-3-7-1217,-2-5-1378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6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18898,'0'0'5285,"38"61"-12300,-12-43-640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7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11627,'0'0'8429,"-8"0"-5503,4 0-2720,-57 4 1500,57-3-1654,1-1 0,-1 1-1,1-1 1,-1 1 0,1 0 0,-1 1-1,1-1 1,0 1 0,-1-1-1,1 1 1,0 0 0,0 0 0,0 0-1,1 1 1,-1-1 0,-3 5 0,18-5-429,0 0 1,0-2 0,16 1-1,5-3 411,49 3 193,-78-1-212,-1 1 1,1-1 0,0 1 0,0 0-1,0 0 1,0 1 0,0-1 0,-1 1 0,1-1-1,-1 1 1,1 0 0,-1 1 0,0-1-1,0 1 1,0-1 0,4 5 0,-6-6 44,0 1-1,0-1 1,0 1 0,0-1 0,-1 1-1,1 0 1,0 0 0,-1-1 0,0 1 0,1 0-1,-1 0 1,0-1 0,0 1 0,0 0-1,0 0 1,0-1 0,0 1 0,0 0 0,-1 0-1,1-1 1,-1 1 0,1 0 0,-1 0-1,0-1 1,1 1 0,-1-1 0,0 1 0,0-1-1,0 1 1,0-1 0,-1 1 0,1-1-1,0 0 1,-1 0 0,1 0 0,0 0-1,-3 2 1,-6 3 72,1 1 0,-1-1 0,0-1 0,-15 6 0,6-3-122,0-1 0,-35 9 0,14-14-3292,28-4-2680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7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 11563,'0'0'1986,"4"-9"806,11-28 256,-15 35-2805,0 1 0,1 0 0,-1 0 0,0 0 0,1 0 0,-1 0 0,1 0-1,-1 0 1,1 0 0,0 0 0,-1 0 0,1 0 0,0 1 0,0-1 0,0 0 0,-1 0 0,1 1 0,0-1 0,0 0 0,0 1 0,0-1-1,1 0 1,-1 2-110,0-1-1,-1 1 1,1-1-1,0 1 0,-1 0 1,1-1-1,-1 1 0,1-1 1,-1 1-1,1 0 1,-1 0-1,0-1 0,1 1 1,-1 0-1,0 0 1,1-1-1,-1 1 0,0 0 1,0 0-1,0 1 1,5 48 1471,-6-3-1096,-1-28-413,2 0-1,0-1 1,5 35-1,-5-52-80,0 0 0,0 0 0,1 0 0,-1 0 0,0-1 0,1 1 0,-1 0 0,1 0 0,-1-1 0,1 1 0,-1 0 0,1-1 0,-1 1 0,1 0 0,0-1 0,-1 1 0,1-1 0,0 1 0,0-1 0,-1 0 0,1 1 0,0-1 0,0 0 0,-1 1 0,1-1 0,0 0 0,0 0 0,0 0 0,0 1 0,0-1 0,-1 0 0,1 0-1,0-1 1,0 1 0,0 0 0,0 0 0,0 0 0,-1 0 0,1-1 0,0 1 0,0 0 0,0-1 0,-1 1 0,1-1 0,1 0 0,34-25 902,91-131 29,-127 156-957,0 0-1,1 0 1,-1 1 0,1-1-1,-1 0 1,0 1 0,1-1-1,-1 0 1,1 1 0,0-1-1,-1 1 1,1-1-1,0 1 1,-1-1 0,1 1-1,0-1 1,-1 1 0,1 0-1,0-1 1,0 1 0,-1 0-1,1 0 1,0-1 0,0 1-1,-1 0 1,1 0 0,0 0-1,0 0 1,0 0 0,0 0-1,-1 0 1,1 1 0,0-1-1,0 0 1,-1 0 0,1 0-1,0 1 1,0-1 0,-1 0-1,1 1 1,0-1-1,-1 1 1,1-1 0,0 1-1,-1-1 1,1 1 0,-1 0-1,1-1 1,-1 1 0,1 0-1,-1-1 1,1 1 0,-1 0-1,0-1 1,1 1 0,-1 0-1,0 0 1,0-1 0,1 1-1,-1 0 1,0 0 0,0 0-1,0-1 1,0 2 0,8 67-1570,-7-56 822,-1-4 110,8 33-3021,-8-41 3372,1 0-1,-1 0 1,1 0-1,-1 0 0,1-1 1,0 1-1,0 0 0,-1 0 1,1-1-1,0 1 0,0 0 1,0-1-1,0 1 0,0-1 1,-1 1-1,1-1 0,0 1 1,0-1-1,1 1 0,-1-1 1,0 0-1,0 0 1,0 0-1,0 0 0,0 0 1,0 0-1,0 0 0,0 0 1,0 0-1,0 0 0,0 0 1,0-1-1,0 1 0,0 0 1,2-2-1,16-7-5070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39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29 5765,'0'0'18904,"-11"-2"-17863,8 1-977,0 0 0,-1 0 1,1 0-1,0 1 1,-1 0-1,1-1 1,-1 1-1,1 0 0,-1 1 1,1-1-1,-1 1 1,1-1-1,0 1 0,-1 0 1,1 0-1,0 1 1,0-1-1,0 1 1,0-1-1,0 1 0,0 0 1,0 0-1,0 0 1,1 1-1,-1-1 0,1 1 1,0-1-1,-1 1 1,-1 3-1,-4 6 128,1-1 0,1 1 0,0 1-1,-8 20 1,12-26-136,0-1 0,0 0-1,1 1 1,0-1 0,0 0 0,0 1-1,1-1 1,0 1 0,1 0 0,-1-1 0,4 13-1,-3-17-49,0 0 0,0 0 0,1 0 0,-1 0 0,1 0 0,0 0 0,0 0 0,-1-1 0,1 1 0,0-1-1,0 1 1,1-1 0,-1 0 0,0 1 0,0-1 0,1 0 0,-1-1 0,0 1 0,1 0 0,-1-1 0,1 1-1,-1-1 1,1 0 0,-1 0 0,1 0 0,3 0 0,2 0 31,0-1 1,1 0-1,-1 0 1,0 0-1,0-1 1,15-5-1,-11 1 2,-1-1 1,0 0-1,0 0 1,-1-1-1,0-1 0,0 1 1,0-2-1,7-10 1,-13 16-24,0 0 0,0-1 1,-1 1-1,0-1 1,0 0-1,0 0 1,-1 0-1,1 0 0,-1-1 1,0 1-1,-1-1 1,1 1-1,-1-1 0,-1 0 1,1 1-1,-1-1 1,1 0-1,-2 1 1,1-1-1,-3-11 0,1 13-19,-1 1 0,0-1-1,0 1 1,0 0 0,0 0 0,-1 0-1,1 0 1,-1 1 0,1-1-1,-1 1 1,0 0 0,0 0-1,0 1 1,-1-1 0,1 1-1,0-1 1,0 1 0,-1 1 0,1-1-1,-1 1 1,-8 0 0,8-1-60,1 1 0,-1 0 0,1 1 1,-1-1-1,0 1 0,1 0 1,-1 0-1,1 1 0,-9 3 1,12-4-14,-1-1 0,0 1 1,1 0-1,-1 1 1,1-1-1,0 0 1,-1 0-1,1 1 0,0-1 1,0 0-1,0 1 1,0-1-1,0 1 1,0 0-1,0-1 0,0 1 1,1 0-1,-1 0 1,1-1-1,-1 1 1,1 0-1,0 0 0,-1 0 1,1 1-1,1-1-193,-1 0-1,1 0 0,-1-1 0,1 1 0,0 0 0,0-1 1,0 1-1,0-1 0,0 1 0,0-1 0,0 0 1,0 1-1,1-1 0,-1 0 0,0 0 0,1 0 0,-1 0 1,1 0-1,-1 0 0,1 0 0,0 0 0,-1-1 1,1 1-1,0-1 0,0 1 0,-1-1 0,3 1 0,52 7-8222,-25-8 1349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8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140 366 12075,'0'0'4271,"-10"2"-1762,3 0-2218,0-1 1,0 1-1,1 1 0,-1-1 0,1 1 1,0 0-1,0 0 0,0 1 0,0 0 1,0 0-1,1 1 0,0-1 0,0 1 1,0 0-1,0 0 0,1 1 0,0-1 0,0 1 1,0 0-1,1 0 0,0 0 0,0 1 1,1-1-1,0 1 0,0 0 0,-2 8 1,4-13-255,0-1 1,0 0 0,0 0 0,0 0-1,0 1 1,0-1 0,1 0-1,-1 0 1,0 0 0,1 0 0,-1 0-1,1 1 1,-1-1 0,1 0 0,-1 0-1,1 0 1,0 0 0,-1 0 0,1 0-1,0-1 1,0 1 0,0 0-1,0 0 1,0-1 0,0 1 0,0 0-1,0-1 1,0 1 0,0-1 0,0 1-1,0-1 1,0 0 0,0 1-1,1-1 1,-1 0 0,0 0 0,0 0-1,0 0 1,0 0 0,1 0 0,-1 0-1,0 0 1,0 0 0,0 0 0,1-1-1,-1 1 1,1-1 0,4-1 160,1 1 0,-1-1 0,0 0 0,0 0 0,0-1 0,0 0 0,9-6 0,-8 3-205,1 0 0,-1 0 1,-1-1-1,0 1 0,0-1 0,0-1 1,-1 1-1,1-1 0,-2 0 0,1 0 1,-1-1-1,-1 1 0,0-1 0,0 0 1,0 0-1,-1 0 0,-1 0 0,2-12 1,-14 51-2525,10-25 2498,0-1 0,1 1-1,-1 0 1,1 0 0,1-1-1,-1 1 1,1 0-1,-1-1 1,4 9 0,-4-12 27,0 0 0,1 0 0,-1-1 1,1 1-1,-1 0 0,1 0 1,0-1-1,-1 1 0,1 0 0,0-1 1,0 1-1,-1 0 0,1-1 0,0 1 1,0-1-1,0 0 0,-1 1 0,1-1 1,0 0-1,0 1 0,1-1 0,1 0 39,-1 0-1,1 0 1,-1 0 0,1 0-1,-1-1 1,1 1-1,-1-1 1,0 0-1,1 0 1,-1 0-1,4-2 1,5-4 216,0 0 0,-1 0 0,-1-1 1,1 0-1,-1-1 0,0 0 0,9-13 0,52-77 286,-65 91-485,10-14 106,0-1-1,-2-1 1,-1 1-1,-1-2 0,0 0 1,-2 0-1,-1-1 1,5-31-1,-49 149-924,25-59 916,2 0-1,1 0 1,2 1-1,2 0 0,0 0 1,3 55-1,1-84-136,1-1 0,-1 1 0,1-1 0,0 1 0,0-1 1,1 1-1,-1-1 0,1 0 0,0 0 0,0 0 0,0 0 0,1 0 0,-1 0 0,1-1 0,0 1 0,0-1 0,0 0 0,0 0 0,1 0 0,-1 0 0,1-1 0,0 1 0,0-1 0,0 0 0,0 0 1,0 0-1,0-1 0,1 1 0,-1-1 0,0 0 0,1 0 0,-1-1 0,8 1 0,-12-3-3,1 0-1,-1 0 1,1 0 0,-1 0-1,0 0 1,0 0 0,0-1-1,0 1 1,0 0 0,0 0-1,-2-4 1,-4-11 2,0-1 0,-2 2 0,0-1 0,0 1 0,-2 0 0,0 1 0,-17-20 0,-30-51 218,57 86-219,0-1 1,0 1 0,0-1-1,0 1 1,0-1-1,0 1 1,0-1-1,0 1 1,0-1-1,1 1 1,-1-1-1,0 1 1,0-1-1,1 1 1,-1-1-1,0 1 1,0-1-1,1 1 1,-1 0 0,0-1-1,1 1 1,-1 0-1,1-1 1,-1 1-1,1 0 1,-1 0-1,1-1 1,-1 1-1,0 0 1,1 0-1,-1 0 1,1-1-1,-1 1 1,1 0-1,0 0 1,-1 0 0,1 0-1,-1 0 1,1 0-1,-1 0 1,1 0-1,-1 0 1,1 0-1,-1 1 1,1-1-1,38 0-502,-31 0 281,11 0-346,85-3-5007,-34-6-3838,-16-4-4466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29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16 275 12684,'-16'2'7031,"21"3"-2664,25 5-2339,-6-8-1533,0 0-1,0-1 1,0-2-1,0 0 1,0-2 0,0 0-1,24-8 1,165-57 379,-142 43-740,24-8-94,54-20-106,180-38 1,-318 89-4,-5 0 20,0 1 0,0 0 1,-1 0-1,1 1 0,0 0 0,0 0 1,8 1-1,-14-1 33,1 0-1,-1 0 1,1 1 0,-1-1-1,1 0 1,-1 1 0,0-1-1,1 1 1,-1-1-1,0 0 1,1 1 0,-1-1-1,0 1 1,1-1 0,-1 1-1,0-1 1,0 1 0,1-1-1,-1 1 1,0 0 0,0-1-1,0 1 1,0-1 0,0 1-1,0-1 1,0 1 0,0 0-1,0-1 1,0 1 0,0-1-1,0 1 1,0-1 0,-1 1-1,1-1 1,0 1 0,0-1-1,-1 1 1,1-1 0,0 1-1,-1-1 1,1 1 0,0-1-1,-1 1 1,1-1 0,-1 0-1,0 1 1,-17 22-417,12-17 25,0 0-1,-1 0 1,0-1 0,0 1 0,0-1 0,-1-1-1,1 0 1,-1 0 0,0 0 0,-1-1 0,1 0 0,-15 3-1,4-9-2650,5-13-2396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30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88 104 9129,'0'-14'5263,"0"-43"-2097,-3 32-652,-7 18-38,9 7-2376,0 1 0,0-1 0,-1 1 0,1-1 0,0 1 0,0 0 0,0-1 1,0 1-1,0 0 0,0 0 0,0 0 0,0 0 0,0 0 0,0 0 0,1 0 0,-1 0 1,0 0-1,1 0 0,-1 0 0,1 0 0,-1 1 0,0 0 0,-4 15 147,0 0 0,1 0 0,0 1 0,2-1 0,-2 20 0,4 96 789,1-69-404,4 503 2272,-5-681-2918,-5 1-1,-25-143 1,30 256-17,0-1 0,0 1-1,0-1 1,0 1 0,0 0-1,0-1 1,0 1 0,0 0-1,0-1 1,0 1 0,0-1-1,0 1 1,0 0 0,0-1-1,0 1 1,0 0 0,0-1-1,1 1 1,-1 0 0,0-1-1,0 1 1,0 0 0,1-1-1,-1 1 1,0 0 0,0-1-1,1 1 1,-1 0 0,0 0-1,0-1 1,1 1 0,-1 0 0,0 0-1,1 0 1,-1 0 0,1-1-1,-1 1 1,0 0 0,1 0-1,-1 0 1,0 0 0,1 0-1,-1 0 1,1 0 0,-1 0-1,0 0 1,1 0 0,-1 0-1,0 0 1,1 0 0,-1 0-1,1 0 1,-1 1 0,0-1-1,1 0 1,-1 0 0,0 0-1,1 1 1,-1-1 0,0 0-1,0 0 1,1 1 0,32 17-24,-22-11-9,-4-3 57,2 0 1,-1 0 0,0 0 0,1-1 0,0 0-1,-1-1 1,1 0 0,0 0 0,0-1 0,1 0-1,-1-1 1,0 0 0,0 0 0,0-1-1,0 0 1,0-1 0,0 0 0,0 0 0,0-1-1,-1 0 1,1-1 0,-1 0 0,0 0 0,0 0-1,0-1 1,-1-1 0,1 1 0,-1-1 0,-1 0-1,1-1 1,-1 1 0,0-1 0,-1-1 0,1 1-1,-2-1 1,9-16 0,-7 10 170,0-1 1,-2 0-1,0 1 0,5-30 0,-8 36-106,0 0 0,-1-1 0,0 1 0,0 0-1,0-1 1,-1 1 0,0 0 0,-1 0 0,0 0 0,-4-12-1,5 19-60,1 0 0,-1 0 0,1-1 0,-1 1 0,1 0 0,-1 0 0,0 0-1,0 0 1,1 0 0,-1 0 0,0 1 0,0-1 0,0 0 0,0 0 0,0 1 0,0-1-1,0 0 1,0 1 0,0-1 0,0 1 0,0-1 0,-1 1 0,1 0 0,0-1 0,0 1-1,0 0 1,-1 0 0,1 0 0,0 0 0,0 0 0,0 0 0,-1 0 0,1 0 0,0 0-1,-2 1 1,1 0-14,-1 1 0,1-1 0,0 0 0,0 1 0,0-1 0,0 1 0,0 0 0,0 0 0,0 0 0,0 0 0,0 0 0,1 0 0,-1 0 0,1 0 0,-2 4 0,-9 27 33,0 1 0,3 0 0,0 0 0,3 1 0,1 0 0,-2 52 0,7-84 5,-1 0-1,1 0 0,0 0 1,0 1-1,1-1 1,-1 0-1,1 0 1,-1 0-1,1 0 1,0 0-1,0 0 0,0 0 1,0 0-1,1 0 1,-1 0-1,1-1 1,0 1-1,0-1 1,3 4-1,-2-4 8,0-1 0,0 1 0,0-1 0,0 0-1,0 0 1,0 0 0,0 0 0,1-1 0,-1 1 0,0-1 0,0 0-1,1 0 1,-1 0 0,0 0 0,1-1 0,-1 1 0,0-1 0,0 0-1,4-1 1,1-1 2,-1 1 0,1-1 0,-1-1-1,0 1 1,0-1 0,0-1-1,-1 1 1,12-12 0,43-49 3,-44 45-77,-16 70-501,-1-34 547,-1-9 24,1-1 1,0 0-1,0 0 0,1 1 0,-1-1 0,4 12 0,-3-17-1,0 0-1,-1 0 0,1 0 0,0 0 0,0 0 0,0 0 0,0 0 0,-1 0 1,2 0-1,-1 0 0,0 0 0,0 0 0,0-1 0,0 1 0,0-1 0,1 1 1,-1 0-1,0-1 0,0 0 0,1 1 0,-1-1 0,0 0 0,1 0 1,-1 0-1,0 0 0,1 0 0,-1 0 0,0 0 0,1 0 0,-1 0 0,0-1 1,1 1-1,-1-1 0,0 1 0,1-1 0,-1 1 0,0-1 0,2 0 1,5-4 43,1 0 1,0 0 0,-1 0-1,0-1 1,0 0 0,-1-1-1,0 0 1,0 0 0,0 0-1,6-10 1,-1 1 28,-1-1-1,0 0 1,-2-1-1,9-19 1,-5-13-97,-22 64-148,-3 18-8,11-30 154,-17 92 34,16-83-48,1 0-1,0-1 1,1 1-1,0 0 0,1 0 1,3 18-1,-3-26-101,0-1-1,0 0 1,0 0-1,0 0 1,1 0-1,-1 0 1,1-1-1,-1 1 1,1 0-1,-1-1 1,1 1 0,0-1-1,0 1 1,0-1-1,0 0 1,0 0-1,0 0 1,0 0-1,0 0 1,0 0-1,0-1 1,0 1-1,1-1 1,-1 1-1,0-1 1,1 0-1,-1 0 1,0 0-1,0 0 1,4-1-1,1 1-613,0-1 0,0 0 1,0 0-1,0-1 0,0 0 0,0 0 0,-1-1 0,11-5 0,19-18-6032,2-8-5482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30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18738,'0'0'2274,"-51"30"769,28-14-96,5-1-1634,5-1-320,3 1-705,7-4-288,3 0-64,0 2 64,1-1-128,9 1 0,3-3-32,3-1-673,4-5-384,1-3-609,4-1-1537,5-10-2627,4-13-7623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31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9353,'0'0'8434,"-8"8"-5054,1 0-3005,0 1 0,0-1 0,1 1 0,0 0 0,1 1 0,0-1 0,0 1 0,1 0 0,0 1 0,1-1 0,-4 20 0,1 12 273,1 0 0,3 1 1,1-1-1,2 1 0,2-1 0,10 53 1,-6-75-100,-2-29 435,-1-34-286,-3 12-634,1-34-189,-2 60 18,0 0-1,-1 1 0,0-1 1,1 1-1,-1-1 1,-1 1-1,1-1 1,-1 1-1,0 0 1,-3-6-1,5 9 89,0 1-1,-1-1 0,1 0 1,0 1-1,-1-1 1,1 1-1,0-1 0,-1 1 1,1-1-1,-1 1 1,1-1-1,-1 1 1,1-1-1,-1 1 0,1 0 1,-1-1-1,0 1 1,1 0-1,-1-1 0,0 1 1,1 0-1,-1 0 1,0 0-1,1-1 0,-1 1 1,0 0-1,1 0 1,-1 0-1,0 0 1,1 0-1,-2 1 0,-9 18-266,4 31 110,7-48 170,0 0 1,0 1-1,0-1 0,1 0 1,-1 0-1,1 0 0,-1 1 0,1-1 1,0 0-1,0 0 0,0 0 0,0 0 1,0 0-1,0 0 0,1-1 0,-1 1 1,1 0-1,-1-1 0,1 1 1,0-1-1,2 2 0,-1-1 12,1 0-1,-1 0 1,1-1-1,0 1 0,0-1 1,0 0-1,0-1 1,-1 1-1,1 0 1,0-1-1,6 0 1,-2 0 46,0-1 0,1 0 0,-1 0 0,0-1 1,0 0-1,0-1 0,0 1 0,0-2 0,0 1 1,-1-1-1,9-5 0,-9 4 16,0-1 0,0 0 0,0 0 0,-1-1 0,0 1 0,0-1 0,-1-1 0,0 1 0,0-1 0,-1 0 0,0 0 0,0 0 0,-1 0 0,4-16 0,-7 23-76,0 1 0,0 0 0,0 0 0,0 0 0,0 0 0,0 0 1,0 0-1,0-1 0,0 1 0,0 0 0,-1 0 0,1 0 0,0 0 1,0 0-1,0 0 0,0 0 0,0 0 0,-1-1 0,1 1 0,0 0 0,0 0 1,0 0-1,0 0 0,0 0 0,-1 0 0,1 0 0,0 0 0,0 0 1,0 0-1,0 0 0,-1 0 0,1 0 0,0 0 0,0 0 0,0 0 1,0 0-1,-1 0 0,1 1 0,0-1 0,0 0 0,0 0 0,0 0 0,0 0 1,0 0-1,-1 0 0,1 0 0,0 0 0,0 1 0,0-1 0,0 0 1,0 0-1,0 0 0,0 0 0,0 0 0,0 1 0,-1-1 0,1 0 0,0 0 1,0 0-1,0 0 0,0 0 0,0 1 0,-10 9-121,3-1 192,1 1 1,0 0-1,0 0 0,1 1 0,0 0 0,1 0 1,0 0-1,0 0 0,2 1 0,-1-1 1,1 1-1,0 11 0,2-22-57,0 0 0,0-1 1,0 1-1,0 0 0,0-1 0,1 1 0,-1-1 0,0 1 0,0 0 0,0-1 1,1 1-1,-1-1 0,0 1 0,0-1 0,1 1 0,-1 0 0,0-1 1,1 0-1,-1 1 0,1-1 0,-1 1 0,1-1 0,-1 1 0,1-1 0,-1 0 1,1 1-1,-1-1 0,1 0 0,0 0 0,-1 1 0,2-1 0,25-2 291,-20 0-220,1-1 1,0 0 0,-1 0-1,13-8 1,-4-1-78,0-1 0,-1-1 0,-1 0 0,0-2 0,-1 1 0,17-26 0,-44 107 0,12-60-371,0 1 0,1-1 0,0 1 0,0 0 0,0-1 0,1 1 0,1 10 0,0-16 239,-1 1-1,1-1 1,-1 1 0,1-1-1,0 0 1,0 1 0,0-1 0,0 0-1,0 0 1,0 0 0,0 0 0,0 0-1,0 0 1,0 0 0,1 0-1,-1 0 1,0 0 0,1 0 0,-1-1-1,1 1 1,-1-1 0,1 1 0,-1-1-1,1 0 1,-1 1 0,1-1-1,-1 0 1,1 0 0,-1 0 0,1 0-1,-1 0 1,1-1 0,-1 1 0,1 0-1,2-2 1,0 2-751,0-1 0,0 0 1,-1 0-1,1-1 0,-1 1 0,1-1 1,-1 0-1,0 0 0,1 0 0,4-4 1,16-13-6886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32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75 306 18866,'0'0'7815,"-9"5"-7372,4-2-359,1 0 0,-1 1 0,1-1 0,-1 1 0,1 0 0,0 1 0,0-1 0,1 1 0,-1-1 0,1 1-1,0 0 1,0 0 0,1 1 0,0-1 0,0 1 0,0-1 0,0 1 0,1-1 0,0 1 0,0 0 0,0 0 0,1-1-1,0 1 1,1 7 0,-1-13-81,0 1 0,0-1 0,0 1 0,0 0 0,0-1 0,0 1 0,0-1 0,1 1 0,-1 0 0,0-1 0,0 1 0,1-1 0,-1 1 0,1-1-1,-1 1 1,0-1 0,1 1 0,-1-1 0,1 1 0,-1-1 0,1 0 0,-1 1 0,1-1 0,-1 0 0,1 1 0,-1-1 0,1 0 0,-1 0 0,1 0 0,1 1 0,22-4 151,19-18 75,-29 9-410,-1-1-1,0 0 1,-1 0-1,0-1 1,-1-1-1,12-21 1,-26 44-66,0 1 0,1-1 0,0 0 0,0 1-1,1-1 1,-1 15 0,2-22 254,0 0-1,1 0 1,-1 0-1,1-1 1,-1 1-1,0 0 1,1 0-1,0-1 1,-1 1 0,1 0-1,-1-1 1,1 1-1,0 0 1,-1-1-1,1 1 1,0-1-1,0 1 1,0-1-1,-1 0 1,1 1-1,0-1 1,0 0-1,0 1 1,0-1-1,0 0 1,-1 0 0,1 0-1,0 0 1,0 0-1,0 0 1,0 0-1,0 0 1,0 0-1,1-1 1,35-7 453,-26 1-354,0 1 0,-1-1 0,0-1-1,0 0 1,-1 0 0,0-1 0,-1 0 0,0 0 0,0-1 0,11-19 0,-5 5 120,0-1 1,-2 0 0,15-47-1,-22 59-380,-2 0 0,1-1 0,-1 1 0,-1-1-1,-1 0 1,0 0 0,-1-24 0,0 37 148,-1 1-1,1 0 1,-1-1-1,1 1 1,0 0-1,-1 0 1,1-1-1,-1 1 1,1 0-1,0 0 1,-1 0-1,1 0 1,-1-1-1,1 1 1,-1 0-1,1 0 1,-1 0-1,1 0 1,-1 0-1,1 0 1,-1 0-1,1 0 1,-1 0-1,1 1 1,-1-1 0,1 0-1,-1 0 1,1 0-1,0 0 1,-1 1-1,1-1 1,-1 0-1,1 1 1,0-1-1,-1 0 1,1 1-1,0-1 1,-1 0-1,1 1 1,0-1-1,-1 1 1,-6 7 50,0 0 1,1 0-1,0 1 1,0 0-1,1 0 1,0 1-1,-6 15 1,-21 74 1174,28-82-1003,1 1 0,0 0 0,1-1 0,2 1 1,1 29-1,-1-46-203,0 1 1,0-1-1,0 0 0,1 1 1,-1-1-1,0 0 0,1 1 1,-1-1-1,1 0 0,-1 0 1,1 1-1,0-1 1,-1 0-1,1 0 0,0 0 1,0 0-1,0 0 0,0 0 1,0 0-1,0 0 0,0 0 1,0-1-1,0 1 0,1 0 1,-1-1-1,0 1 1,0 0-1,1-1 0,-1 0 1,0 1-1,1-1 0,-1 0 1,0 0-1,1 0 0,-1 1 1,0-1-1,1-1 1,-1 1-1,0 0 0,1 0 1,-1 0-1,0-1 0,2 0 1,2 0 21,0-1 0,0 1 0,0-1 0,0 0 1,0-1-1,0 1 0,-1-1 0,1 0 0,6-6 0,-4 1-31,0 1 0,-1-1-1,0 0 1,-1 0-1,0-1 1,0 1-1,-1-1 1,6-16-1,-10 24-99,0 37-235,0-32 349,-1 0-1,1 0 0,1 0 1,-1-1-1,1 1 0,-1 0 1,1 0-1,0 0 1,0 0-1,1-1 0,-1 1 1,4 6-1,-3-9-2,0 1-1,0 0 1,1 0-1,-1-1 1,0 1 0,1-1-1,-1 0 1,1 0-1,-1 0 1,1 0 0,-1 0-1,1-1 1,0 1-1,0-1 1,-1 1 0,1-1-1,0 0 1,-1 0 0,4-1-1,3 0 5,0-1-1,0 0 0,0-1 1,-1 0-1,1 0 1,-1-1-1,0 0 1,0 0-1,0-1 1,-1 0-1,1 0 0,-1-1 1,0 0-1,-1 0 1,0-1-1,0 0 1,0 0-1,-1 0 1,0-1-1,0 1 0,7-16 1,-12 23-31,-1 0 1,1 0-1,0 0 0,0 0 0,0 0 1,0 0-1,0 0 0,0 0 1,0 0-1,0 0 0,0 0 1,0-1-1,-1 1 0,1 0 1,0 0-1,0 0 0,0 0 0,0 0 1,0 0-1,0 0 0,0 0 1,0 0-1,0 0 0,0 0 1,0 0-1,0 0 0,0 0 1,0 0-1,0 0 0,0 0 0,-1 0 1,1-1-1,0 1 0,0 0 1,0 0-1,0 0 0,0 0 1,0 0-1,0 0 0,0 0 1,0 0-1,0 0 0,0 0 0,0-1 1,0 1-1,0 0 0,0 0 1,0 0-1,0 0 0,0 0 1,0 0-1,1 0 0,-1 0 1,0 0-1,-10 9-147,-10 16 171,16-17 49,0 0 1,0 0-1,1 1 0,-4 15 1,6-23-51,1 0 1,-1 0 0,1 1 0,-1-1-1,1 1 1,0-1 0,-1 0 0,1 1-1,0-1 1,0 1 0,0-1 0,0 0-1,0 1 1,1-1 0,-1 1-1,0-1 1,1 0 0,-1 1 0,1-1-1,-1 0 1,1 1 0,0-1 0,-1 0-1,1 0 1,0 0 0,0 1-1,0-1 1,0 0 0,0 0 0,0 0-1,0-1 1,0 1 0,0 0 0,1 0-1,-1-1 1,0 1 0,2 0 0,11 0-5,-1 0 0,1-2 0,0 0-1,-1 0 1,1-1 0,-1-1 0,0 0 0,0-1 0,0-1 0,0 1 0,19-12 0,-17 8-188,1 2 0,-1 0-1,1 0 1,0 2 0,0 0 0,1 1-1,21-2 1,4 9 53,19 1-1061,-35-12-2820,-6-11-4054,-10-2-83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32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15919,'0'0'8072,"48"49"-7976,-23-34-897,3-1-2210,-2-2-1761,0-5-3428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33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299 587 15535,'0'0'2754,"-4"12"-859,-39 189 4720,38-170-6452,-2-1 0,0 0 0,-2 0 0,-14 31 0,16-46 48,0-1-1,-1 1 1,-1-2-1,0 1 1,-1-1-1,0 0 0,-1-1 1,0 0-1,-20 15 1,30-26-145,-1 1 0,0 0 0,0-1 0,0 1 0,0-1 0,0 0 0,0 0 0,0 1 0,-1-1 0,1-1 0,0 1 0,0 0-1,-1 0 1,1-1 0,-1 0 0,1 1 0,-1-1 0,1 0 0,0 0 0,-1 0 0,1-1 0,-5 0 0,5-1-40,0 1-1,0-1 0,0 0 0,0 0 1,0 0-1,0 0 0,1 0 1,-1-1-1,1 1 0,0 0 0,0-1 1,0 1-1,0-1 0,0 1 1,0-1-1,1 0 0,-1 1 0,1-1 1,-1-4-1,-1-9 8,0-1 0,0 0 0,2 1 0,0-1 0,1 0 0,1 0 0,0 1 1,1-1-1,1 1 0,1 0 0,0 0 0,1 1 0,1-1 0,0 1 0,1 0 0,1 1 0,0 0 0,1 0 0,0 1 0,1 1 0,0-1 0,1 2 0,1 0 1,0 0-1,0 1 0,1 1 0,0 0 0,1 1 0,0 0 0,25-8 0,24-3-3122,-50 16 1350,1 0 0,-1-2 0,-1 1 1,1-2-1,16-8 0,-5-4-7160</inkml:trace>
  <inkml:trace contextRef="#ctx0" brushRef="#br0" timeOffset="1">741 1 18770,'0'0'10538,"14"60"-10122,-12-20-320,-2 5-128,0 6-1025,-2 2-1249,-6-1 0,-2-3-2691,4-4-4292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33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13100,'0'0'19667,"16"46"-23318,-2-57-6151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8:57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8648,'0'0'14804,"9"0"-13742,185 2 1419,107 7-1802,-148 0-567,-447 10-774,10-1 1047,346-22-370,-1-2 0,64-16 0,0 1-2,129-9-696,-413 63-417,15-1-971,47-21-2525,32-10-4111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39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33 18514,'0'0'2749,"-10"-1"-673,3 0-1856,1 1 0,0 0 0,0 0 0,0 1 0,0-1 0,0 1 0,-1 1 0,2-1-1,-1 1 1,0 0 0,0 0 0,0 1 0,1 0 0,0 0 0,-1 0 0,1 0 0,0 1-1,0 0 1,1 0 0,-7 8 0,5-6-181,1 0 0,0 0-1,0 0 1,1 1 0,0 0 0,0 0 0,1 0-1,-1 0 1,2 1 0,-1-1 0,1 1-1,0 0 1,1-1 0,-1 1 0,2 0 0,-1 0-1,1 0 1,1 13 0,0-19-36,0 0 0,1 0 0,-1 0 1,0 0-1,1 0 0,-1 0 0,1 0 0,0 0 1,-1-1-1,1 1 0,0-1 0,0 1 0,0-1 0,0 0 1,0 0-1,1 0 0,-1 0 0,0 0 0,0 0 1,1-1-1,-1 1 0,1-1 0,-1 1 0,0-1 1,4 0-1,4 1 34,0-1-1,0 0 1,1 0 0,16-3 0,-17 0 16,1-1 1,-1 0-1,0 0 1,0-1-1,0 0 1,-1-1-1,0 0 1,0 0 0,0-1-1,-1-1 1,15-15-1,-18 18 74,1-1 0,-1 0 0,-1-1-1,1 1 1,-1-1 0,0 0 0,0 0 0,-1 0 0,0-1-1,0 1 1,-1-1 0,0 0 0,0 0 0,-1 1 0,0-1-1,0 0 1,-1-9 0,-1 15-111,1-1-1,-1 1 1,0 0-1,0 0 1,0 0-1,0 0 1,0 1-1,0-1 1,-1 0-1,1 0 1,0 1 0,-1-1-1,1 1 1,-1-1-1,0 1 1,0 0-1,0-1 1,1 1-1,-1 0 1,0 0-1,0 0 1,0 1-1,0-1 1,-1 0-1,1 1 1,0 0-1,-3-1 1,-9-1-43,0 0 1,-1 1-1,-14 2 0,16-1 19,6 0-11,0 1-1,0 0 0,0 0 0,0 1 0,0-1 0,1 2 0,-1-1 0,1 1 0,0 0 0,-12 7 0,15-8-133,1 0-1,0-1 1,0 1 0,0 0 0,0 0 0,0 1-1,0-1 1,0 0 0,1 1 0,-1-1 0,1 1-1,-2 4 1,2-5-208,1 1 1,-1-1-1,1 0 0,0 1 0,0-1 0,0 0 0,0 1 0,1-1 0,-1 1 1,0-1-1,1 0 0,0 0 0,-1 1 0,1-1 0,0 0 0,0 0 0,3 4 1,10 9-5235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00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2572 992 6726,'0'0'6091,"-5"-8"-5188,-8-15-392,1 2 28,2 0 1,-12-28 0,9 16-369,-1 0 1,-2 1 0,-1 1 0,-1 1 0,-2 1-1,-1 0 1,-1 2 0,-1 0 0,-50-43 0,19 24 14,-2 4 0,-1 2 0,-2 2 0,-67-31 0,49 34-31,-135-43 1,-91-6 281,102 30-443,159 42-11,1 2 0,-2 2 0,-61-4 1,85 11 11,-1 2 1,1 0-1,0 0 0,1 2 1,-1 0-1,0 2 1,1 0-1,0 1 0,0 0 1,-21 12-1,-10 10 33,1 3 0,2 1 0,-56 51 0,29-14 60,-65 78 0,107-110-40,1 1 0,2 1 0,-41 76-1,59-96-47,1 1 0,1 1-1,1 0 1,1 0 0,0 0-1,2 1 1,1-1-1,0 1 1,1 0 0,3 36-1,0-52-110,0 0 0,0-1-1,0 1 1,1 0 0,0-1-1,0 1 1,1-1 0,4 8-1,14 10-2260,-19-21 1831,0-1-1,0 0 0,0 0 1,0 0-1,1 0 1,-1 0-1,0 0 0,0-1 1,1 1-1,3 0 1,7-1-5369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09:00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30 9673,'0'0'5,"-8"-6"246,-30-16 502,38 22-708,-1-1-1,0 1 1,0 0-1,1 0 1,-1 0 0,0-1-1,0 1 1,1 0-1,-1 0 1,0 0 0,0 0-1,0 0 1,1 1-1,-1-1 1,0 0-1,0 0 1,1 0 0,-1 1-1,0-1 1,0 0-1,1 1 1,-1-1 0,1 1-1,-1-1 1,0 1-1,1-1 1,-1 1 0,1-1-1,-1 1 1,1-1-1,-1 1 1,1 0-1,-1-1 1,1 1 0,0 0-1,-1 0 1,1 0-1,-13 32 312,11-26-68,-57 181 2931,41-118-3071,3 1 1,4 0-1,3 1 1,0 99-1,8-164-143,1 1 0,-1-1-1,1 0 1,0 1-1,1-1 1,0 0-1,0 0 1,0 0 0,1 0-1,0-1 1,5 8-1,-7-12 2,2 1 1,-1-1-1,0 1 0,0-1 0,1 0 1,-1 0-1,1 0 0,0 0 0,-1-1 1,1 1-1,0-1 0,0 1 0,0-1 1,0 0-1,0 0 0,0-1 0,1 1 1,-1-1-1,0 1 0,0-1 0,1 0 1,-1 0-1,0 0 0,0-1 0,0 1 0,1-1 1,5-2-1,3-1 91,0-1 0,0 0 1,-1-1-1,1 0 0,-1-1 0,-1 0 0,1-1 1,17-17-1,75-85 278,-83 87-360,290-365-623,-279 338-2574,-14 5-2824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28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27 398 13581,'-1'-1'168,"-1"0"0,0 0 0,0 0 0,1 0 0,-1 0 1,1-1-1,-1 1 0,1 0 0,-1-1 0,1 1 0,0-1 0,0 0 0,0 1 0,0-1 1,0 0-1,0 0 0,0 1 0,0-1 0,1 0 0,-2-4 0,3 5-138,-1-1 0,0 1 0,1-1-1,-1 1 1,1 0 0,-1-1 0,1 1-1,0 0 1,-1-1 0,1 1 0,0 0-1,0 0 1,0 0 0,0 0 0,0 0-1,0 0 1,0 0 0,0 0 0,1 0 0,-1 0-1,0 1 1,0-1 0,1 0 0,-1 1-1,0-1 1,1 1 0,-1 0 0,3-1-1,46-11-18,0 3-1,1 2 0,99-2 1,-76 6 124,897-66 840,180-9 1028,20 11-1521,285-11 488,-467 77-1028,-939 4-204,-39-1 27,-33 0 155,-2012 25 619,1374-41-666,-295-2-595,184 34-210,587-3 403,1 7 0,-211 54 0,352-66 419,0 2 0,1 1 0,0 2 0,-50 27 0,88-41 92,0 1 0,1 0 0,-1 0-1,0 0 1,1 0 0,-1 0 0,1 1 0,0-1 0,-1 1 0,1 0-1,0-1 1,-1 4 0,3-5 12,0 0 0,-1 1 0,1-1 0,0 0 0,0 0 0,0 0 0,0 0 0,0 0 0,1 0 0,-1 1 0,0-1 0,0 0 0,1 0 0,-1 0 0,1 0 0,-1 0 0,1 0 0,-1 0 0,1 0 0,0 0 0,-1 0 0,1-1 0,0 1 0,0 0 0,-1 0 0,1-1 0,0 1 0,0 0 0,0-1 0,0 1 0,0-1 0,0 1 0,0-1 0,0 0 0,0 1 0,1-1 0,-1 0 0,1 1 0,40 10 5,0-2 1,0-1-1,0-3 0,1-1 1,46-2-1,-56-1 37,775 2-604,4-31 611,-323 9 12,1453-72 855,-1529 69-165,-334 15-766,-64 3-100,-50 0 39,-1486-66 445,1475 68-275,-966-48 1347,-3 37-1469,527 40-3048,166 7-2740,72-2-2725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31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8603 1799 13293,'-241'-274'302,"182"215"-709,-3 3 0,-96-67 0,47 51-867,-4 6 0,-180-78-1,-263-66-37,-295-55 4031,-12 39 1165,-73 27-1873,-17 99-865,718 96-1075,0 10 1,-241 37-1,292-13-268,2 7 0,1 9 1,-193 75-1,264-77 231,2 5 0,2 5 1,2 4-1,4 4 0,2 5 0,-91 80 0,128-91-9,2 3-1,3 2 1,2 3 0,3 2 0,3 2-1,4 2 1,2 3 0,4 1-1,-43 108 1,54-101-77,4 1 1,3 2-1,4 0 1,4 1-1,3 0 1,5 1-1,2 0 1,5 0-1,21 157 1,-6-153-2,4-1 0,3-2-1,4 0 1,4-1 0,3-2 0,5-2 0,2-1 0,5-2 0,66 88 0,-22-55 12,4-3 0,5-5 0,5-4 1,197 147-1,-117-120 361,4-8 1,272 127 0,-206-133-8,5-11-1,3-12 1,5-12 0,360 59 0,-229-79-311,3-18-1,547-16 1,43-99-51,-706 30 80,412-120-1,-487 99 41,-3-10 0,300-155 0,-354 146 30,-5-5 1,-3-8-1,224-196 0,-298 229-21,-4-3-1,-2-3 0,-4-2 1,-3-3-1,-3-3 1,65-123-1,-95 151 50,-3 0 1,-1-2-1,-3 0 0,-2-1 1,-3-1-1,-2 0 0,-2-1 0,-3 0 1,-2 0-1,-3 0 0,-2 0 1,-11-74-1,3 80-66,-2 2-1,-2 0 1,-2 0-1,-2 1 1,-2 1 0,-3 1-1,-1 1 1,-41-59-1,27 53 11,-3 1 1,-1 2-1,-3 1 0,-2 3 0,-1 2 0,-62-41 0,35 34-268,-2 3-1,-2 4 1,-1 3-1,-2 4 0,-2 3 1,-1 4-1,-1 4 0,0 3 1,-157-15-1,127 28-1429,0 4 1,-118 14-1,33 19-3778,197-30 5334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32.6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13589 1455 12332,'-617'-137'382,"-11"52"249,398 57-555,-2564-441 943,793 88 1075,-19 123-2100,843 181-131,-1 57-100,955 28 150,0 10-1,-308 63 1,380-47 53,1 7 0,3 7 0,1 5 0,-182 97 0,247-106-200,3 3 1,2 4 0,2 3 0,2 4-1,3 2 1,3 3 0,-85 106 0,106-110 221,2 2 1,3 2-1,3 1 1,2 3-1,4 0 1,3 2-1,2 1 1,4 1-1,-22 120 1,33-117 87,2 0 1,4 0-1,4 1 1,2 0-1,4-1 0,3 1 1,3-2-1,4 1 0,2-2 1,4 0-1,3-1 1,51 104-1,-27-87-61,3-2-1,5-3 1,3-2-1,3-2 1,4-4-1,104 93 1,-23-41-60,6-7 1,224 134-1,-174-138 119,5-9 0,4-9 0,258 81 1,690 151 215,818 70 796,23-144-143,-1296-198-935,2-31 0,0-31 0,1129-150 0,-865-32 1443,-796 138-1356,-2-7 0,-2-8 0,229-119 0,-328 143-27,-2-3 0,-2-4 0,-2-2-1,-1-3 1,78-82 0,-112 100 2,-1-1 0,-2-2-1,-2-1 1,-1-1 0,-2-1-1,-2-1 1,-1-1 0,-2 0 0,-2-2-1,-2 0 1,11-58 0,-17 49-38,-2 1 1,-3-1 0,-1 0 0,-3 0-1,-3 0 1,-13-74 0,2 59 97,-2 1 0,-4 0 0,-2 2 0,-43-84-1,6 41 76,-5 2 0,-4 3 0,-4 4 0,-4 2 0,-106-98 0,69 84 43,-5 6-1,-5 5 0,-237-146 1,182 145-219,-3 8 1,-286-101 0,-257-21-1532,-14 50-3661,415 95 1258,-13-7-2347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3:02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1378 214 4676,'-9'-14'310,"-1"0"-1,0 1 1,0 0-1,-1 0 1,-1 1-1,-1 1 0,1 0 1,-1 0-1,-1 2 1,0-1-1,-1 2 1,1 0-1,-28-10 1,13 7 274,0 2 1,0 1-1,-1 1 1,0 2-1,-1 1 1,-49 0-1,26 6-576,0 2-1,0 3 1,1 2-1,0 2 1,0 3-1,2 2 1,0 2-1,1 3 1,-65 36-1,91-43 16,2 1 0,0 1 0,1 1-1,0 1 1,1 1 0,2 1 0,0 0 0,1 2-1,1 0 1,1 1 0,-19 36 0,19-28-65,2 2-1,1 0 1,1 0 0,2 1-1,1 0 1,1 1 0,3 0 0,-2 52-1,6-74-1,1 0 0,0 0-1,1 0 1,1 0 0,-1 0 0,2 0-1,0 0 1,1-1 0,0 0-1,0 0 1,2 0 0,8 13 0,1-4 53,1-1 1,1 0 0,0-2-1,2 0 1,26 19 0,25 15-32,2-3 1,2-3-1,2-3 1,85 33 0,-131-65 47,0-2 0,0-1 1,1-1-1,1-1 0,-1-2 1,0-2-1,1 0 0,0-3 1,-1 0-1,1-2 0,55-13 0,0-7 933,-1-4 0,162-74 0,-208 83-702,-1-2 0,-1-1 0,-1-3 0,-1-1 0,34-29 0,-57 42-133,-2 0 0,1-1-1,-2 0 1,0-1 0,0 0 0,-1-1 0,-1 0 0,-1 0 0,0-1-1,-1 0 1,0-1 0,-1 0 0,-1 0 0,-1 0 0,3-27-1,-6 18-89,0 0 0,-2 0 0,-1 1 0,-1-1 0,-1 1-1,-2-1 1,0 1 0,-2 1 0,0-1 0,-2 2 0,-18-35-1,16 37-187,-1 1-1,0 0 0,-1 1 0,-2 0 0,0 2 0,0-1 1,-2 2-1,0 1 0,-1 0 0,0 1 0,-1 1 0,-33-17 1,35 23-1137,0 1 0,0 0 0,0 1 0,-35-4 1,-8 3-5389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3:18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4612,'0'0'5771,"12"0"-4580,288-13 4643,71 25-5651,-18 1-109,-92-12 57,1339-3 1857,-1349-1-1829,1129-10 2191,-1226 14-2278,723-21-774,-730 8 680,268-19 573,-410 31-475,-12 1-17,-32 2-22,-59 3-514,-501-27-1247,124 0 1874,-1381 28 272,568 4-407,-204-10 738,2192-13-550,-55 9-458,1737 24 1092,-1993-5-720,1327 33-1510,-1689-48 1394,-21 0 5,1 0 0,0-1-1,0 0 1,0 0 0,0 0-1,0-1 1,0 0-1,0 0 1,0-1 0,0 1-1,-1-2 1,9-2 0,-15 4-3,0 1 0,-1-1 0,1 1 0,0 0 0,0-1 0,0 1 1,0 0-1,0-1 0,0 1 0,-1-1 0,1 1 0,0 0 1,0 0-1,0-1 0,-1 1 0,1 0 0,0-1 0,0 1 0,-1 0 1,1 0-1,0-1 0,-1 1 0,1 0 0,0 0 0,-1 0 0,1 0 1,0-1-1,-1 1 0,1 0 0,0 0 0,-1 0 0,1 0 0,-1 0 1,1 0-1,0 0 0,-1 0 0,1 0 0,-1 0 0,1 0 0,-1 0 1,-23-5 32,-437-21-90,285 21 60,-2727-48-326,1871 99-1516,592-15-2218,228-15 383,-69 4-5634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3:57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9641,'0'0'8995,"11"0"-8546,183 18 592,-1 1-892,417-31 239,-370 0 411,291 23 0,546 10-105,-376-28 1153,-670 7-1272,0 2 0,45 8 0,-22-2-490,-39-7-131,4 1 271,-31 0-1595,-6-3-1795,-4-1-2371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4:02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859 125 7207,'0'-9'1105,"0"6"-921,0 0-1,0-1 1,0 1 0,0-1 0,0 1-1,-1 0 1,0-1 0,1 1 0,-1 0 0,0 0-1,-1-1 1,1 1 0,0 0 0,-1 0-1,0 0 1,0 1 0,0-1 0,0 0-1,0 1 1,0-1 0,-1 1 0,1 0 0,-1 0-1,0 0 1,1 0 0,-1 0 0,0 0-1,0 1 1,0-1 0,0 1 0,-1 0-1,-3-1 1,-17-5 345,0 0 1,0 2-1,-1 1 0,0 1 0,0 1 0,0 1 0,-40 4 1,58-2-529,0 1 0,0 0 0,0 0 1,0 0-1,0 1 0,1 0 1,-1 1-1,1 0 0,0-1 0,-10 9 1,-53 55 15,58-56-16,-32 38 152,2 1 0,3 2 1,1 2-1,3 2 1,2 1-1,3 1 0,3 2 1,2 0-1,3 2 1,2 0-1,4 1 0,2 1 1,2 0-1,-2 122 0,11-98-119,17 144 0,-9-192-30,1 0 0,2-1 0,2 0 0,1-1-1,34 70 1,-42-99-10,1 0-1,1-1 1,0 1-1,0-1 1,0 0-1,1-1 1,0 1-1,1-1 1,0-1-1,0 0 1,0 0-1,1 0 0,-1-1 1,19 8-1,-19-11 7,-1 0 0,1 0-1,0 0 1,0-1-1,0 0 1,0-1-1,0 0 1,0 0-1,0 0 1,0-1-1,0 0 1,0-1 0,0 0-1,0 0 1,-1-1-1,1 0 1,-1 0-1,0-1 1,10-6-1,13-11 46,-2 0 0,-1-2 0,-1-1 0,0-2 0,36-47 0,95-155 636,-104 143-576,-3-4 1,-5-1-1,50-139 0,-71 158-95,-4-2 0,-3 1 0,-3-2 0,-3 0-1,1-99 1,-12 154-1,0-1 0,-1 0-1,-1 1 1,-1 0 0,-1-1 0,0 1 0,-11-25-1,12 36-4,-1 0-1,0 0 0,-1 0 1,1 1-1,-1 0 0,-1 0 1,0 0-1,1 1 0,-2 0 1,1 0-1,-1 1 0,0-1 1,0 1-1,-1 1 0,1-1 1,-1 1-1,0 1 0,-15-5 1,8 4 1,0 0 0,-1 1 0,1 1 1,-1 1-1,0 0 0,1 1 0,-1 0 0,0 2 1,1-1-1,-1 2 0,-20 6 0,-50 22-7717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5:45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1001 175 9097,'0'0'1126,"-5"-11"-224,-5-11-520,2 4 43,0 1 1,-1 1-1,-14-20 1,21 31-266,-2 1 1,1 0-1,-1 0 0,1 0 1,-1 1-1,0-1 0,0 1 1,0 0-1,-1 0 0,1 0 1,-1 1-1,0 0 1,0 0-1,0 0 0,0 0 1,0 1-1,-9-2 0,-3 3-30,0 0 0,0 1 0,0 1 0,0 1 0,0 1 0,0 0 0,1 1-1,0 0 1,0 2 0,0 0 0,-22 13 0,2 3 2,0 1 0,2 1 0,-47 45 1,50-37-65,1 1 1,1 2 0,2 0-1,2 2 1,1 1 0,2 1-1,-24 62 1,5 8-66,-46 193 0,61-199 2,6 0 0,3 2 1,6 0-1,3 160 0,8-248-2,2 0 0,1 0 0,0-1 0,1 1 0,0-1 0,2 0 0,0 0 0,1 0 0,1-1 0,13 20 0,-16-27 2,1-1 0,0-1 1,1 1-1,0-1 0,0 0 1,1-1-1,0 1 0,0-2 1,0 1-1,1-1 0,-1 0 1,1-1-1,0 0 0,1 0 1,-1-1-1,1 0 0,-1-1 1,1 0-1,19 1 0,-12-4 28,-1 0 0,0-1 1,0 0-1,0-1 0,0-1 0,0-1 0,-1 0 0,1-1 0,-1-1 0,-1 0 0,1-1 0,-1-1 1,23-18-1,13-14 294,-2-2 0,47-56 0,-84 88-266,79-88 196,-4-3 0,83-131 0,-131 173-201,-3-1 1,-3-2-1,-2-1 1,-3-1-1,33-126 1,-53 160-7,-1 0 1,-2 0-1,-1 0 1,-1 0-1,-2 0 1,-3-33-1,0 47 6,1 1 0,-2 0-1,0 0 1,-1 0 0,-1 0 0,-1 0 0,0 1-1,0 0 1,-2 1 0,0 0 0,0 0 0,-22-23-1,14 21 25,0 1 0,-2 1 0,1 0 0,-1 2 0,-1 0 0,-1 1 0,1 1 0,-2 0 0,1 2 0,-1 1 0,0 1 0,-29-5 0,22 6-84,0 2-1,0 0 0,-1 3 1,1 0-1,0 2 0,-1 0 0,1 3 1,1 0-1,-36 12 0,50-13-190,0 2 1,0 0-1,1 0 0,-22 15 0,30-17-429,-1 0 1,1 0-1,0 1 1,0 0-1,1 0 0,-1 0 1,-4 9-1,1 2-5152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56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16400,'0'0'3235,"9"46"-3235,2-17 96,4 4 96,8 5-32,8 4-96,7-3-32,2 1-64,0-1-416,0-6-321,-10-6-192,-8-2-32,-12-4-128,-10-4-1057,0-1-1153,-21-5-7015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5:59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1071 17 7719,'-15'-3'2760,"-21"-2"-2270,0 0 0,0 3 0,-1 1 1,1 2-1,0 1 0,0 1 0,0 3 0,1 1 0,-69 22 0,72-16-280,0 0 0,1 2 0,1 2-1,1 0 1,0 2 0,1 1 0,2 2 0,0 0 0,1 2 0,1 0 0,1 2-1,2 1 1,0 0 0,2 2 0,1 0 0,1 1 0,2 0 0,-17 49 0,0 18-122,4 1 1,4 2-1,-10 104 1,16-34-365,5 172 0,13-312 232,0-1-1,3 0 1,0 0 0,2 1-1,1-2 1,15 45 0,-19-66 47,1 0-1,0-1 1,0 1 0,0-1 0,1 0-1,0 0 1,0 0 0,1-1 0,-1 1-1,1-1 1,0 0 0,1-1 0,-1 1 0,1-1-1,0 0 1,0 0 0,0-1 0,1 0-1,-1 0 1,1 0 0,0-1 0,0 0 0,0 0-1,0-1 1,0 0 0,0 0 0,0-1-1,0 1 1,0-2 0,0 1 0,0-1-1,10-2 1,3-2 154,0 0-1,-1-2 0,0 0 1,0-1-1,0-1 0,30-20 1,100-80 691,-141 103-800,94-78 482,-4-3 0,-4-5 0,90-114 0,-133 141-439,-2-2 1,-4-2-1,-3-2 1,-2-2-1,-4-1 1,29-88-1,-50 115-57,-2 0-1,7-51 0,-17 81-17,-1 0 0,-1 0-1,0-1 1,-1 1 0,-1 0-1,-1-1 1,-1 1-1,0 0 1,-7-20 0,7 30-17,0 1 1,0 0 0,-1 0 0,0 0 0,0 0 0,0 1-1,-1-1 1,0 1 0,0 0 0,0 1 0,0-1-1,-1 1 1,0 0 0,0 0 0,0 1 0,0 0 0,-1 0-1,0 0 1,1 1 0,-1 0 0,0 0 0,-9-1-1,-14-1-183,0 1 0,0 2 0,-54 4 0,83-3 172,-58 6-1067,0 3-1,-88 26 1,27-6-5265,64-18-3404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13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85 136 9897,'0'0'1912,"-9"-5"586,-10-3-1163,-15-6 1130,11 3 2250,31 10-2186,31-2-2170,614 11-290,-887-4 68,-109-1 372,315-8-398,28 5-109,0-1 0,-1 1-1,1 0 1,0 0-1,-1 0 1,1-1 0,0 1-1,-1 0 1,1 0-1,0-1 1,0 1 0,-1 0-1,1-1 1,0 1-1,0 0 1,0-1 0,0 1-1,-1 0 1,1-1 0,0 1-1,0 0 1,0-1-1,0 1 1,0-1 0,0 1-1,0 0 1,0-1-1,0 1 1,0 0 0,0-1-1,0 1 1,0-1-1,1 0 1,0-1-6,1 0 1,-1 1-1,1-1 0,0 0 0,0 0 1,0 1-1,0-1 0,0 1 1,0-1-1,0 1 0,1 0 1,-1 0-1,0 0 0,1 0 0,4-1 1,85-18-12,1 4-1,0 3 1,99 1 0,-129 8-58,-37 2-64,-17 2-28,-14 1 16,-39 5 115,-145 33 151,-31 5-264,73-30-3240,109-14-2181,16-5-4762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14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1421 158 10474,'-11'-9'1110,"-10"-9"-542,-1 1 1,-1 1-1,0 1 0,-1 1 0,-1 1 0,-41-15 0,43 21-321,0 1-1,0 1 0,-1 1 0,0 1 0,0 1 0,0 1 0,0 2 0,-47 6 0,38-1-182,-1 2-1,1 1 1,1 2-1,0 1 1,-51 28-1,22-4-94,2 3 0,1 3-1,3 2 1,1 2-1,-72 82 1,93-90 163,1 0 0,3 2 0,1 1 0,2 2 1,1 0-1,3 2 0,-22 60 0,33-73-44,2 0 0,1 1 0,1 0 0,2 1 0,1 0 1,2-1-1,1 1 0,2 0 0,1 0 0,1 0 0,14 53 0,-10-63-90,1-2 0,0 1 0,2-1 1,1 0-1,0-1 0,2-1 0,0 0 0,1 0 0,30 30 0,-31-37 5,1 0-1,1-1 0,0 0 0,0-1 1,1-1-1,1 0 0,-1-1 0,2-1 1,-1-1-1,1 0 0,0-2 0,35 7 1,-30-9 169,1-1-1,-1-1 1,1-1 0,-1-1 0,0-2 0,1 0 0,-1-1 0,0-1-1,43-17 1,-37 10-11,-1-2-1,-1 0 0,0-2 0,-1-1 1,0-2-1,-2 0 0,23-23 1,-17 12-69,-2-2 1,-1 0 0,-2-2 0,-1 0 0,-2-2 0,-1-1 0,-2 0 0,-1-2 0,-3 0 0,-1 0 0,14-62 0,-21 62-92,-1 0 1,-3-1 0,0 1 0,-3-1-1,-1 1 1,-2 0 0,-14-67 0,12 87-335,0 1 1,-1 0-1,-2 0 0,1 1 1,-2 0-1,0 0 1,-22-27-1,23 33-344,-2 1-1,1 0 0,-1 1 1,-1 0-1,0 1 0,0 0 1,-1 0-1,1 1 0,-2 1 1,1 0-1,-25-7 0,-27-3-7372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15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2835 761 9577,'0'0'3182,"1"-11"-1335,-1 5-1528,1 0 0,-1 0 1,0 1-1,-1-1 0,0 0 1,0 0-1,0 0 0,0 0 1,-1 1-1,0-1 0,0 0 0,-1 1 1,1 0-1,-1-1 0,-4-4 1,-28-33 203,-2 3 1,-1 0-1,-2 3 0,-2 1 1,-1 2-1,-52-30 1,12 14-571,-2 5 0,-146-58 0,127 67 37,-2 5 1,-1 4-1,-185-21 1,115 33-17,-274 10-1,400 9 22,1 1 0,0 3-1,0 2 1,1 2 0,0 2-1,-66 30 1,82-30-5,1 2 1,1 1-1,1 1 0,0 2 0,2 1 1,0 1-1,1 2 0,2 0 1,0 2-1,-21 29 0,33-36 26,2 0 0,-1 1-1,2 1 1,1 0 0,1 0 0,0 0-1,2 1 1,0 1 0,2-1-1,0 1 1,2-1 0,0 1 0,1 0-1,2 0 1,0 0 0,2 0 0,0-1-1,11 37 1,-12-52-87,1-1 0,0 0 0,0 0 1,0 0-1,1-1 0,0 1 0,0-1 0,0 0 0,5 5 0,-7-8-169,0 0 0,1-1 0,-1 1 0,0-1 0,1 1 0,-1-1 0,1 0 0,-1 0 0,1 0 0,4 1 0,-5-2-163,1 0-1,-1 0 1,0 0 0,0 0 0,0 0-1,1 0 1,-1-1 0,0 1 0,0-1-1,0 1 1,0-1 0,0 0 0,0 0-1,0 0 1,2-1 0,24-27-11208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16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170 206 6246,'8'-8'374,"20"-20"192,26-29 2118,-45 47-899,0-1-1,-1 0 1,9-16-1,-16 26-1589,0 0-1,0-1 0,-1 1 1,1 0-1,-1 0 1,1 0-1,-1 0 1,1-1-1,-1 1 0,0 0 1,0 0-1,0-1 1,1 1-1,-1 0 1,0 0-1,0-1 0,-1 1 1,1 0-1,0 0 1,0-1-1,-1 1 1,1 0-1,-1 0 0,1-1 1,-1 1-1,1 0 1,-1 0-1,0 0 1,1 0-1,-2-1 0,-1 0-13,0 0-1,0 0 0,1 1 1,-1-1-1,0 1 0,0 0 1,0 0-1,-1 0 0,1 1 1,0-1-1,0 1 0,-4-1 0,-5 0-68,0 1-1,0 1 0,0-1 0,0 2 1,0 0-1,-13 4 0,16-3-90,0 2 0,0-1 1,1 1-1,0 0 0,0 1 0,0 0 0,1 0 0,0 1 1,0 0-1,1 0 0,-1 1 0,1 0 0,1 0 0,0 0 1,0 0-1,-6 16 0,4-7 178,1 1 0,0 0 1,1 1-1,1 0 0,1-1 0,0 1 1,1 28-1,2-44-179,-1 1 1,1-1-1,1 0 1,-1 0-1,0 0 0,1 0 1,0 1-1,0-1 1,0 0-1,0 0 1,0 0-1,0 0 0,1-1 1,-1 1-1,1 0 1,0-1-1,0 1 0,0-1 1,0 1-1,1-1 1,4 4-1,-3-4-8,0 0 0,1 0-1,-1-1 1,1 1 0,0-1-1,0 0 1,-1 0 0,1-1-1,0 1 1,0-1 0,0 0-1,0 0 1,-1-1 0,7-1 0,3-1 59,0 0 0,0-2 1,0 0-1,-1 0 0,0-1 1,0-1-1,0-1 1,-1 1-1,0-2 0,0 0 1,14-14-1,-8 6-38,0-2-1,-1 0 1,-1-1-1,0-1 1,19-36-1,-29 46-55,0 0 0,-1 1 0,-1-2 0,0 1 0,0 0 0,-1-1 0,-1 0 1,0 0-1,1-20 0,-19 44-960,9 3 674,0 0-1,1 0 0,1 0 1,0 1-1,1 0 1,1 0-1,0 0 0,2 1 1,-1-1-1,2 1 0,0-1 1,4 21-1,-4-33-41,1-1-1,-1 1 1,1 0 0,0-1-1,1 1 1,-1-1-1,1 1 1,-1-1 0,1 1-1,0-1 1,0 0 0,0 0-1,1 0 1,-1 0-1,1-1 1,4 4 0,18 5-4742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17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15951,'0'0'1367,"10"-2"-91,10-2-620,1 0 0,-1 2 0,1 0 0,-1 2 0,1 0 0,28 4 0,-32-2-323,0 1 0,-1 0 0,1 1 1,-1 1-1,1 1 0,-1 0 0,-1 1 1,25 15-1,-37-20-245,0 0 1,0 0-1,0 1 1,0-1-1,-1 1 1,1 0-1,-1-1 0,1 1 1,-1 0-1,0 1 1,-1-1-1,1 0 1,0 0-1,-1 1 1,0-1-1,0 1 1,0-1-1,0 1 1,0 4-1,-1-2 110,0 0 0,0 0 0,-1 0 0,0-1 0,0 1-1,-1 0 1,0-1 0,0 1 0,0-1 0,0 1 0,-4 4 0,-6 9 202,-1-1 0,0-1 0,-2 0 0,0 0 1,-20 16-1,7-10-358,18-15-43,0 0 0,1 1-1,-15 16 1,24-25-3,0 1 1,0-1-1,0 0 0,0 0 1,0 1-1,0-1 0,0 0 1,0 1-1,0-1 0,0 0 1,0 1-1,0-1 0,0 0 1,0 1-1,0-1 0,0 0 1,0 0-1,1 1 0,-1-1 1,0 0-1,0 0 0,0 1 1,1-1-1,-1 0 0,0 0 1,0 1-1,0-1 0,1 0 1,-1 0-1,0 0 0,0 0 1,1 1-1,-1-1 0,0 0 1,1 0-1,-1 0 0,0 0 1,1 0-1,-1 0 0,0 0 1,0 0-1,1 0 0,-1 0 1,0 0-1,1 0 0,-1 0 1,0 0-1,1 0 0,-1 0 1,0 0-1,0 0 0,1-1 1,25 2-641,-22-1 414,33-2-2040,0-2 0,0-1 0,55-15 0,-5-3-3853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48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57 332 10378,'0'0'2845,"-9"0"-1441,-25 1-155,33-1-1185,1 0 0,-1 0-1,1 0 1,-1 0 0,1 0-1,-1 0 1,1 0-1,-1 0 1,1 0 0,0 0-1,-1 0 1,1 0 0,-1-1-1,1 1 1,-1 0-1,1 0 1,0 0 0,-1-1-1,1 1 1,-1 0 0,1-1-1,0 1 1,-1 0 0,1-1-1,0 1 1,-1 0-1,1-1 1,0 1 0,0-1-1,0 1 1,-1 0 0,1-1-1,0 1 1,0-1 0,0 1-1,0-1 1,0 1-1,0-1 1,0 1 0,0-1-1,0 1 1,0-1 0,0 1-1,0 0 1,0-1-1,0 1 1,0-1 0,0 1-1,0-1 1,1 1 0,-1-1-1,11-20 776,5 2-504,2 1 1,0 0-1,0 1 0,2 1 0,0 1 0,1 0 0,27-13 0,3 2-314,0 2 0,62-18 0,-71 28-11,1 1 0,0 3 0,71-7 0,-94 15-12,1 1 0,-1 1-1,1 1 1,-1 0 0,0 2 0,1 1 0,-1 0 0,-1 1 0,1 1-1,20 10 1,57 35 17,32 15 104,-111-59-6,0-1 0,0 0 0,1-1 0,0-1 0,34 2 0,3-5 56,1-2 1,-1-2-1,0-3 0,76-19 1,213-75-184,-335 97 19,24-9-6,-16 5 31,0 0 0,1 2 0,0 0 0,1 1 1,-1 1-1,1 0 0,23 1 0,-37 4 125,-1-1 0,0 1 1,1 0-1,-1 0 0,0 1 0,0-1 1,-1 1-1,1 0 0,0 1 0,-1-1 1,0 1-1,0 0 0,0 0 0,4 5 1,30 25 115,-22-25-220,0-1-1,1-1 1,0 0 0,0-1 0,0-1 0,1 0-1,0-1 1,0-1 0,19 0 0,22 0-153,85-6 0,-42-8-903,105-25 0,36-5 546,-200 36 1048,0 2 0,0 2 1,72 8-1,-91-1-26,1 0-1,-1 1 1,-1 2 0,1 0-1,22 13 1,49 19 492,-55-28-992,0-3 1,0-1-1,1-3 0,0-1 1,0-1-1,1-3 0,52-4 1,-15-5-1447,0-4 1,138-38-1,-203 46-151,-1 0 0,0-1-1,0 0 1,16-9 0,-7-2-5662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49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1012 10122,'0'0'2191,"4"-9"4721,15-29-5899,549-648 1267,-364 456-1918,-195 219-358,-7 8-44,0 0 0,0 0-1,0 0 1,0 1 0,1-1 0,-1 1 0,1-1 0,0 1 0,0 0 0,0 0 0,0 0 0,0 0 0,0 0-1,7-2 1,-12 19-7065,-6-7 1633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49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513 84 11179,'0'0'2268,"10"-10"215,-6 5-1917,32-36 1116,-34 38-1327,0 1-1,1-1 1,0 1-1,0 0 1,0 0-1,0 0 1,0 0 0,0 0-1,0 0 1,1 1-1,-1 0 1,0 0-1,7-2 1,-10 6-241,1-1 1,-1 1-1,0 0 0,0-1 1,0 1-1,0 0 1,0-1-1,-1 1 0,1 0 1,-1-1-1,1 1 1,-1-1-1,-2 4 0,-12 21 387,-1-1-1,-1 0 1,-1-1-1,-1-1 1,-45 42-1,25-25-43,-82 87 572,-134 153 93,248-273-1198,2-4-79,1 2 1,0-1-1,0 0 0,0 1 1,1 0-1,-1 0 0,-2 7 1,6-11-1875,2-7-1046,9-17-1697,2-10-2029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50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15887,'0'0'5899,"11"6"-4260,22 16-857,-2 1-1,-1 1 1,0 2 0,-2 1 0,27 34 0,-20-18-815,-2 2 0,-2 0 0,32 64 0,-59-99-370,17 26-1010,-20-35 1011,0 0 1,1 1-1,-1-1 0,0 0 1,0 0-1,1 0 1,-1 0-1,1 0 0,-1 0 1,1 0-1,-1-1 1,1 1-1,-1 0 0,1-1 1,0 1-1,-1-1 1,1 0-1,0 0 0,-1 1 1,4-1-1,10-2-7403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56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1 442 12332,'0'0'8808,"17"-65"-8199,26 27 191,11-9-319,5-3-321,6-4-96,-5 4-32,-8 5-641,-8 8-2305,-11 7-1923,-6 5-4388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50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67 332 11307,'0'0'1644,"-8"0"998,-28-1-159,35 2-2387,0-1 0,0 0 1,0 0-1,0 0 0,0-1 1,1 1-1,-1 0 0,0 0 0,0 0 1,0-1-1,0 1 0,1 0 1,-1-1-1,0 1 0,0-1 1,1 1-1,-1-1 0,0 1 0,1-1 1,-1 1-1,0-1 0,1 0 1,-1 1-1,1-1 0,-1 0 1,1 1-1,0-1 0,-1 0 0,1 0 1,0 1-1,-1-1 0,1 0 1,0 0-1,0 0 0,0 0 1,-1 1-1,1-1 0,0 0 0,0 0 1,0 0-1,1 0 0,-1 0 1,0 1-1,0-1 0,0 0 1,1 0-1,-1 0 0,0 0 0,1 1 1,-1-1-1,1 0 0,-1 1 1,1-1-1,-1 0 0,1 1 1,0-2-1,30-37 831,6 6-238,69-50 0,-85 69-446,1 1 0,0 1 0,1 0-1,1 2 1,30-9 0,-51 17-232,0 1 0,1 0 0,-1 0 0,1 0 0,-1 1 0,1-1 0,-1 1 0,1 0 0,0 0 0,-1 0 0,1 0 0,-1 1 0,1-1 0,-1 1 0,1 0 0,-1 0 0,1 0 0,-1 1 0,0-1 0,1 1 0,-1 0 0,0-1 0,0 2 0,-1-1 0,5 3 0,-2 3 72,-1-1 1,1 1-1,-1-1 1,-1 1 0,1 0-1,-1 1 1,-1-1-1,0 0 1,2 13-1,-4-19-60,3 15 206,1-1 1,0 0-1,1 0 1,1-1-1,9 21 1,-12-32-150,-1 0 0,1 0 0,0 0 1,1 0-1,-1-1 0,0 1 0,1-1 1,0 0-1,0 0 0,0-1 1,0 1-1,0-1 0,1 1 0,-1-2 1,1 1-1,-1 0 0,1-1 1,0 0-1,-1 0 0,1 0 0,0 0 1,8-1-1,-3 0-15,0 0-1,0-1 1,0 0 0,0-1-1,0 0 1,0-1 0,0 0-1,-1 0 1,0-1 0,1 0-1,-1-1 1,-1 0 0,1 0-1,-1-1 1,0 0 0,0 0-1,-1-1 1,10-11 0,-8 8-389,-1-1-1,0 0 1,-1 0 0,-1-1 0,1 0 0,-2 0 0,0-1-1,0 1 1,-1-1 0,0 0 0,-2 0 0,1 0-1,0-19 1,-3-22-9851,-1 34 358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52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14029,'0'0'5958,"64"0"-3876,-18 0-64,11 0-385,10 0-448,4 0-736,5 0-289,-3 0-96,-9 1-32,-9 3-833,-13-2-512,-11 2-288,-13-4-545,-10 0-449,-21-1-5957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52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18193,'0'0'2050,"69"0"-320,-11-11 448,12-1-1025,7 2-192,0 2-160,-9 2-769,-5 2-353,-14 0-2273,-6-3-3460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53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160 116 10282,'0'0'4943,"6"-10"-2124,-1 2-2112,15-33 975,-19 38-1319,0 0 0,0 0-1,-1 1 1,1-1 0,-1 0-1,0 0 1,0 0 0,0 1 0,-1-1-1,0-5 1,0 7-282,0-1-1,0 1 1,0 0-1,0-1 1,0 1-1,-1 0 0,1 0 1,0-1-1,-1 1 1,1 0-1,-1 1 1,0-1-1,1 0 1,-1 0-1,1 1 1,-1-1-1,0 1 1,0-1-1,1 1 1,-1 0-1,0-1 1,0 1-1,1 0 1,-1 0-1,0 1 1,0-1-1,0 0 1,1 0-1,-3 1 1,-2 0-64,0 0 0,0 0 0,0 0 0,0 1 0,0 0 1,0 0-1,-9 5 0,7-1 50,1 1 1,-1-1 0,1 1-1,1 1 1,-1-1 0,1 1-1,0 0 1,-8 17-1,11-20-10,1 0 0,-1 0 0,1 0 0,0 0 0,0 1 0,1-1 0,0 1 0,0 0 0,0-1 0,1 1 0,-1 0 0,1-1 0,1 1 0,-1 0 0,1-1 0,0 1-1,2 6 1,-1-10-44,-1 1 0,1-1 0,0 0 0,0 0 0,0 0 0,0 0-1,0 0 1,1-1 0,-1 1 0,0 0 0,1-1 0,-1 0-1,1 0 1,0 0 0,-1 0 0,1 0 0,0 0 0,0-1 0,-1 1-1,1-1 1,0 0 0,0 1 0,0-2 0,0 1 0,2 0 0,7-1 30,0 0 0,-1 0 0,1-1 0,22-7 0,-18 3-7,1-1-1,-1-1 0,-1 0 1,0-1-1,0-1 0,-1 0 1,0-1-1,-1 0 1,0-1-1,0-1 0,-2 0 1,0-1-1,0 0 0,-1 0 1,10-21-1,-15 13 65,-5 21-98,0 1 1,0 0 0,0 0-1,0 0 1,0-1-1,0 1 1,0 0 0,0 0-1,0-1 1,-1 1-1,1 0 1,0 0 0,0 0-1,0-1 1,0 1 0,0 0-1,-1 0 1,1 0-1,0 0 1,0 0 0,0-1-1,-1 1 1,1 0-1,0 0 1,0 0 0,0 0-1,-1 0 1,1 0 0,0 0-1,0 0 1,-1 0-1,1 0 1,0 0 0,0 0-1,-1 0 1,1 0-1,0 0 1,0 0 0,-1 0-1,1 0 1,0 0-1,-3 1 0,1 1 0,-1-1 0,1 1 0,0-1 0,0 1 0,0-1 0,0 1 0,0 0 0,0 0 0,0 0 0,1 0 0,-3 4 0,-4 8 7,0-1 0,1 2 0,-8 24 0,13-33-36,0 0 1,0-1-1,1 1 1,0 0-1,0 0 0,1 0 1,-1 0-1,1-1 1,1 1-1,-1 0 0,1 0 1,0 0-1,2 6 1,-2-10-142,0 0 1,0 0-1,0 0 1,0-1 0,1 1-1,-1 0 1,0-1-1,1 1 1,0-1-1,-1 0 1,1 1 0,0-1-1,-1 0 1,1 0-1,0 0 1,0 0-1,0 0 1,0-1 0,3 2-1,42 3-6066,-9-5-898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54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473 1 18674,'-17'24'6883,"-9"12"-4326,-71 98-2677,-49 25 352,85-97-94,-57 77 0,110-128-1552,14-27-7668,4-14 2479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54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14478,'0'0'11370,"73"32"-9448,-41 1-544,11 4-578,3 3-415,3-1-257,0-1-64,-3-3-352,-5 0-1186,-9-3-1248,-5-4 768,-11-1-2210,-4-8-2018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55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0 23030,'0'0'6086,"2"57"-4965,1-19-32,1 10-641,4 2-384,-1 1-32,5-2-128,0 0-545,1-5-544,-3-5-769,-1-4-448,-5-5 384,-4-10-1345,0-10-1313,-7-10-4741</inkml:trace>
  <inkml:trace contextRef="#ctx0" brushRef="#br0" timeOffset="1">1 220 13068,'0'0'14542,"81"0"-13677,-30 0-449,8 0-320,2 0-1281,-1-1-3651,-7-11-4645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55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16239,'0'0'5472,"-9"7"-3118,3-2-1934,-1 0 0,1 0 0,0 1 0,1 0 0,-1 1 0,1-1-1,0 1 1,1 0 0,-1 0 0,2 0 0,-1 1 0,1-1-1,0 1 1,0 0 0,1 0 0,-2 13 0,3-15-352,0-1 0,1 1 0,-1-1-1,1 1 1,1 0 0,-1-1 0,1 1 0,0 0 0,0-1 0,0 1 0,1-1 0,0 0 0,0 1-1,1-1 1,-1 0 0,5 6 0,-3-7-65,0 0 0,-1-1-1,2 0 1,-1 0 0,0 0 0,0 0-1,1-1 1,0 1 0,-1-1 0,1 0-1,0-1 1,0 1 0,0-1 0,0 0-1,0 0 1,0-1 0,0 1 0,7-2-1,13 1-274,-1-2 0,26-4 0,-25 2-102,47-1 0,-71 5 387,1 0 0,-1 0 0,1 0 0,0 1 0,-1-1 0,1 0 0,-1 1 0,1-1 0,-1 1 0,1 0 0,-1-1 0,1 1 0,-1 0 0,0 0 0,1 0 0,-1 0 0,0 0 0,0 0 0,0 0 0,1 0 0,-1 1 0,-1-1 0,1 0 0,0 1 0,0-1 0,0 0 0,-1 1 0,1-1 0,-1 1 0,1 0 0,-1-1 0,1 1 0,-1-1 0,0 1 0,0-1 0,0 1 0,0 0 0,0-1 0,0 1 0,0 0 0,-1-1 0,0 3 0,0 2 54,0 0-1,-1 1 0,0-1 1,0 0-1,0-1 0,-1 1 1,0 0-1,0-1 0,-7 10 1,-3-1-24,0-1 1,-2-1 0,1-1-1,-1 0 1,-1-1 0,0 0 0,0-1-1,-1-1 1,0-1 0,-1 0-1,0-2 1,1 0 0,-2 0 0,1-2-1,-32 2 1,48-4-146,-1-1 1,0 0-1,1 0 0,-1 0 0,0-1 1,0 1-1,1-1 0,-1 1 0,1-1 1,-1 0-1,0 0 0,1 0 0,0 0 1,-1-1-1,1 1 0,0-1 1,-1 1-1,1-1 0,0 0 0,0 0 1,0 0-1,1 0 0,-1 0 0,0 0 1,1 0-1,-1 0 0,1-1 1,0 1-1,0-1 0,-1-3 0,0 1-320,1-1 0,1 1 0,-1-1 0,1 1-1,0-1 1,0 1 0,0-1 0,1 1 0,0-1 0,0 1-1,0-1 1,1 1 0,-1 0 0,5-8 0,15-21-6844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2:55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16464,'0'0'4062,"9"7"-886,15 11-1840,-1 2-1,-1 0 0,20 24 0,-34-35-1048,-1 1-1,0-1 1,0 1-1,-1 0 1,-1 0-1,0 1 0,0 0 1,-1 0-1,0 0 1,-1 0-1,-1 0 1,2 14-1,-2-9-286,-2-1 0,0 1 0,-1-1 0,-1 1 0,0-1 0,-1 0 0,0 0 0,-1 0 0,-10 22 0,3-14 0,-1-1 0,-1 0 0,-1-1 0,-1 0 0,-19 20 0,-3 2-923,-52 44 0,73-73-357,0 0-1,-2-2 0,0 1 1,0-2-1,-1-1 0,-26 11 1,5-11-17794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3:06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97 144 8872,'0'0'10053,"6"-9"-9333,-4 5-658,1 0-1,-1 1 1,1-1-1,0 0 1,0 1-1,1 0 1,-1 0-1,1 0 1,-1 0-1,1 0 1,0 1-1,0 0 1,0-1 0,1 2-1,-1-1 1,0 0-1,1 1 1,-1 0-1,1 0 1,5-1-1,471-35 1344,-168 20-1352,-269 7 123,-386 5 151,185 8-297,23-4-11,-213 7 213,315-1-153,20-2-48,13-1-13,540-9-97,-291-1-18,-169 8 95,-33 1 13,0-2 1,55-9-1,-219 5 576,-8 9-503,-1 5 0,-219 45 0,97 8-3442,201-50-1367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6:57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136 209 8808,'0'0'5173,"4"10"-3336,-2-4-1694,1 0 1,-1 0-1,0 0 1,-1 0-1,1 0 1,-1 0-1,-1 0 1,1 1 0,-1-1-1,0 0 1,0 1-1,-1-1 1,0 0-1,0 0 1,0 0-1,-1 0 1,-4 10-1,-51 82 1149,44-80-791,1 2 0,1-1 0,0 1 0,1 1 0,2 0 1,-9 27-1,17-47-498,0 0 0,-1 0 1,1-1-1,0 1 1,0 0-1,-1 0 1,1 0-1,0 0 1,0-1-1,0 1 0,0 0 1,0 0-1,0 0 1,0 0-1,0-1 1,1 1-1,-1 0 0,0 0 1,0 0-1,1-1 1,-1 1-1,0 0 1,1 0-1,-1-1 0,1 1 1,-1 0-1,1-1 1,-1 1-1,1 0 1,-1-1-1,1 1 0,0-1 1,-1 1-1,2 0 1,1-1 16,-1 0 0,0 0 0,0 0 0,1 0 0,-1 0 0,0-1 0,0 1 1,1-1-1,-1 0 0,0 1 0,0-1 0,3-2 0,60-38 266,-47 28-1331,-1 0-1,-1-2 1,0 0 0,26-32 0,-16 6-3920</inkml:trace>
  <inkml:trace contextRef="#ctx0" brushRef="#br0" timeOffset="1">221 1 19122,'0'0'6438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3:09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2237 811 11755,'0'0'865,"3"-10"-700,-1 2 72,0 0-1,1 1 1,0-1 0,0 0-1,1 1 1,0 0-1,1 0 1,-1 0-1,1 0 1,1 1-1,-1-1 1,12-8-1,-17 15-198,1-1-1,-1 1 1,1 0-1,-1-1 0,1 1 1,-1 0-1,0-1 1,1 1-1,-1-1 1,1 1-1,-1-1 0,0 1 1,1-1-1,-1 1 1,0-1-1,0 1 1,0-1-1,1 1 0,-1-1 1,0 0-1,0 1 1,0-1-1,0 1 1,0-1-1,0 0 0,0 1 1,0-1-1,0 1 1,0-1-1,0 1 1,0-1-1,-1 0 0,1 1 1,0-1-1,0 1 1,-1-1-1,1 1 1,0-1-1,0 1 0,-1-1 1,0 0-1,-25-18 865,8 7-45,-58-75 1295,52 56-1888,-41-39 0,-210-164-105,235 206-7,-1 1 0,-1 2 1,-1 2-1,-2 2 1,-62-22-1,59 29-154,-1 1-1,-1 3 1,1 2-1,-1 2 1,-1 2-1,1 2 1,0 3-1,-1 1 1,1 3-1,0 2 1,1 3-1,0 1 0,0 3 1,1 1-1,1 3 1,1 2-1,0 2 1,-42 27-1,38-16-14,2 1-1,0 3 1,3 2-1,1 2 1,-59 72-1,79-85 17,2 2-1,1 0 1,2 2-1,1 0 0,1 0 1,2 2-1,2 0 0,0 1 1,3 0-1,-8 45 1,16-69-1,0 1 0,1-1 0,1 0 0,0 1 0,1-1 0,0 0 0,0 0 0,5 15 0,-5-22 10,0-1 1,1 1-1,-1-1 1,1 0-1,0 1 1,0-1-1,1 0 0,-1 0 1,1 0-1,-1 0 1,1-1-1,0 1 1,0-1-1,0 0 1,0 1-1,0-2 0,1 1 1,-1 0-1,1 0 1,-1-1-1,1 0 1,0 0-1,-1 0 1,1 0-1,0 0 1,0-1-1,5 0 0,-7 1-66,-1-1 0,1 0-1,0 0 1,0 1 0,0-1-1,0-1 1,0 1 0,-1 0-1,1 0 1,0-1 0,0 1-1,0-1 1,0 1 0,-1-1-1,1 0 1,0 0 0,-1 0-1,1 0 1,-1 0 0,1 0-1,-1 0 1,1 0 0,-1-1-1,0 1 1,1 0 0,-1-1-1,0 1 1,1-3 0,0-2-582,0 0 0,-1 0 1,0-1-1,0 1 1,-1 0-1,0-1 0,0-7 1,0 14 588,-1-34-4060,-1-4-1729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3:10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56 11563,'0'0'929,"-8"10"-620,0 1 40,1 0-1,0 0 0,1 0 0,0 1 0,1-1 0,0 1 0,1 1 0,0-1 0,-2 17 0,-5 34 896,4 2 0,2-1 0,6 108-1,-1-170-1169,0 1 0,0-1-1,0 1 1,1-1-1,-1 0 1,1 1-1,0-1 1,0 0-1,-1 1 1,2-1-1,-1 0 1,0 0 0,0 0-1,1 0 1,-1 0-1,1 0 1,-1 0-1,1 0 1,0-1-1,0 1 1,0-1-1,0 1 1,0-1-1,0 0 1,0 1 0,0-1-1,1 0 1,-1-1-1,0 1 1,1 0-1,-1-1 1,0 1-1,1-1 1,-1 0-1,1 0 1,-1 0 0,1 0-1,-1 0 1,1 0-1,-1-1 1,4 0-1,6-2 191,0 0 0,-1-1 0,1 0 0,-1 0-1,0-1 1,-1-1 0,14-8 0,17-16 145,0-2 1,-3-2-1,43-46 0,93-127-1144,-49 56-7865,-90 111 1500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3:37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519 29 9449,'-9'0'2135,"-1"1"-1839,-1 0-1,0 1 0,1 1 0,-1-1 1,1 2-1,-1-1 0,1 1 0,1 1 1,-1 0-1,1 0 0,-1 1 0,-12 11 1,-5 8-76,0 1 1,1 1-1,2 2 1,1 0-1,1 2 1,2 0-1,1 1 1,1 1-1,2 1 1,-18 52-1,9-8-24,3 2 0,4 0-1,-14 139 1,24-138-154,4 1 1,10 134-1,-4-188 66,2 1 1,1-1-1,2 0 0,0-1 0,2 1 0,1-1 0,1-1 1,1 0-1,1-1 0,2 0 0,18 24 0,-27-42-81,-1 0-1,1-1 0,1 0 1,-1 0-1,1 0 0,0-1 1,1 0-1,-1 0 0,1-1 1,0 0-1,0 0 0,0-1 1,1 0-1,-1-1 0,1 1 1,-1-2-1,1 1 0,12 0 1,-10-3-16,0 1 0,0-2 0,-1 1 0,1-1 0,-1-1 0,0 0 1,1 0-1,-1-1 0,0-1 0,-1 1 0,1-2 0,-1 1 0,0-1 0,14-13 1,7-9 190,-1-1 0,-2-2 1,-1 0-1,-2-2 1,-1-1-1,33-64 1,-23 28 652,-2-2 0,33-123 0,-40 101-622,-5-2 0,-4 0 0,-4 0 0,-5-1 1,-10-171-1,1 230-194,-13-60 0,13 84-24,-1-1 1,-1 1-1,0 0 1,-1 0-1,-1 1 1,-16-25 0,21 34-44,0 1 1,0 0 0,-1 0 0,0 0 0,0 1 0,0-1-1,0 1 1,0-1 0,0 1 0,0 0 0,-1 0 0,1 0-1,-1 1 1,0-1 0,1 1 0,-1 0 0,0 0 0,0 0-1,0 1 1,1-1 0,-1 1 0,0 0 0,0 0 0,0 0 0,0 1-1,0-1 1,-4 2 0,1 0-452,1 0 1,-1 1-1,1-1 1,-1 1-1,1 1 1,-6 3-1,-31 30-7486,31-21-2664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3:38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300 674 4324,'-7'-13'-448,"-22"-40"430,2-1 0,-21-64 0,-11-94 3995,21 68 5040,36 135-8061,-2 0 1,1 0-1,-2 0 1,-6-13-1,10 21-799,1 0 1,-1 0-1,0-1 0,1 1 0,-1 0 0,0 0 0,1 0 0,-1 0 0,0 0 0,0 0 0,0 0 0,0 0 0,0 0 1,0 0-1,-1 0 0,1 1 0,0-1 0,0 0 0,0 1 0,-1-1 0,1 1 0,0 0 0,-1-1 0,1 1 0,0 0 1,-1 0-1,1 0 0,0 0 0,-1 0 0,1 0 0,0 0 0,-1 0 0,1 0 0,0 1 0,-1-1 0,1 1 0,0-1 1,-1 1-1,1-1 0,0 1 0,0 0 0,0-1 0,0 1 0,-2 1 0,2 0-98,-1 1 0,0-1 0,1 1-1,0-1 1,-1 1 0,1-1 0,0 1 0,0 0 0,0 0-1,1-1 1,-1 1 0,1 0 0,0 0 0,-1 0 0,1 0 0,1-1-1,-1 1 1,0 0 0,1 0 0,-1 0 0,1-1 0,0 1-1,2 5 1,2 7 82,1 0 0,15 25 1,-21-39-120,119 206 543,154 305 1112,-250-459-1677,-5-9 0,1-1 0,48 75 0,-49-101 17,-18-17-17,0 0 1,1-1-1,-1 1 1,0 0-1,1 0 1,-1 0-1,1 0 1,-1 0-1,0-1 1,1 1 0,-1 0-1,0 0 1,0 0-1,1-1 1,-1 1-1,0 0 1,1-1-1,-1 1 1,0 0-1,0 0 1,0-1 0,1 1-1,-1-1 1,0 1-1,0 0 1,0-1-1,0 1 1,0 0-1,0-1 1,0 1-1,0 0 1,0-1 0,0 0-1,1-51-143,-2 34-69,1 2-709,-1-28-4090,-3 14-3439,0 12-1063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3:39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1156 9577,'0'0'6048,"-3"9"-2946,-2 2-2145,-3 13 201,6 1 2541,6-26-295,13-13-2383,9-20-188,-2-2 0,-1 0 0,24-52 0,-4 6-439,374-599-312,-299 494-89,-109 173 7,-6 8 0,0 0 0,1 0 0,0 1 0,0 0 0,0-1 0,1 1 0,8-7 0,-12 13-29,0 1 0,-1 0 0,1-1 0,-1 1 0,1 0 0,-1-1 0,0 1 0,1 0 0,-1 0 0,0 0 0,0-1 0,0 1 0,-1 0 0,1 0 0,-1 2 0,-1 4-35,-1-1 1,0 0-1,0 1 1,0-2-1,-1 1 1,0 0-1,-1-1 1,-7 10 0,-51 48-52,18-20 139,-22 37-11,-78 118 1,-39 100 192,159-257-156,-86 176-61,145-291-97,3 2 1,4 2-1,54-71 0,161-183-1509,-249 315 1513,16-20-356,8-10-540,43-39 0,-78 90 898,-42 59 484,-65 76 0,58-80 130,-55 74 206,-276 350 2856,377-488-3555,11-18-113,12-18-374,2 1 0,40-51-1,-19 28-74,307-394-5195,-169 228-1283,-198 231 8489,-36 43 744,4 1 1,1 3-1,-49 73 1,57-73-1539,-58 79 43,-53 65-596,155-202-167,0 0 0,0 0 0,0 1 0,0-1 0,0 0 0,0 0 0,0 0 0,0 0 0,0 1 0,0-1 0,0 0 0,0 0 0,0 0 0,0 0 0,0 0 0,-1 0 0,1 1-1,0-1 1,0 0 0,0 0 0,0 0 0,0 0 0,0 0 0,-1 0 0,1 0 0,0 0 0,0 1 0,0-1 0,0 0 0,-1 0 0,1 0 0,0 0 0,0 0 0,0 0 0,0 0 0,0 0 0,-1 0 0,1 0 0,0 0 0,0 0 0,0 0 0,0 0 0,-1 0 0,1 0 0,0-1 0,0 1 0,0 0 0,0 0 0,-1 0 0,1 0 0,0 0 0,0 0 0,0 0 0,0-1 0,0-12-2085,7-20-1604,9-22-2725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3:40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14189,'0'0'8190,"11"11"-6370,-8-9-1718,9 8 313,-1 1 1,0 0-1,-1 1 1,0 0 0,-1 1-1,11 17 1,336 715 2680,-348-726-3086,69 157 260,-64-149-136,2-2 0,1 1 0,0-2 0,28 31 0,-30-43-5,-14-20 83,-18-23-14,-13-9-175,-30-37-579,-82-136 0,-158-382-2866,297 589 3906,7 18-383,9 22-104,65 109 162,114 228 702,-175-334-815,-2-3-36,1-1 0,2-1 0,1 0 0,40 53 0,-29-63-1435,-7-17-3268,-15-8-266,-6-10-2120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5:27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1589 545 4452,'0'0'139,"1"1"1,-1-1-1,0 0 0,0 1 0,1-1 0,-1 0 0,0 0 1,1 1-1,-1-1 0,1 0 0,-1 0 0,0 0 0,1 0 0,-1 1 1,0-1-1,1 0 0,-1 0 0,1 0 0,-1 0 0,1 0 1,-1 0-1,0 0 0,1 0 0,-1 0 0,1 0 0,-1 0 1,0 0-1,1 0 0,-1-1 0,1 1 0,-1 0 0,0 0 1,1 0-1,-1-1 0,0 1 0,1 0 0,-1 0 0,0-1 1,1 1-1,17-10 1651,-16 6-1417,0 1 1,0-1 0,0 0 0,0 0 0,0 1 0,-1-1 0,0 0 0,0 0 0,0-1-1,0 1 1,0 0 0,-1 0 0,0 0 0,0 0 0,0-1 0,-1 1 0,1 0 0,-1 0 0,0 0-1,-1-5 1,-4-11 90,-1 1 0,-17-34 0,17 38 137,2 2-444,-2 1 1,1 0-1,-1 0 1,-1 1 0,0 0-1,-1 0 1,0 0 0,0 2-1,-1-1 1,0 1 0,-1 0-1,0 1 1,-1 0 0,-17-8-1,-19-11-130,21 10-23,-2 1 0,0 2 0,-33-11 0,10 7 38,-1 2 0,0 2 0,-1 3-1,0 2 1,-71-2 0,79 11-5,-58 8-1,85-5-22,0 0 0,1 2-1,0 0 1,0 1-1,-34 18 1,-21 14 356,-91 66 1,134-82-249,2 0 0,1 3 0,1 0 0,1 1 0,-35 48 0,36-41 32,2 1 0,1 1-1,2 1 1,-20 52 0,38-70-393,9-14-2172,-7-5 2108,1 1 1,-1-1-1,1 1 0,-1-1 1,1 0-1,-1 0 0,0 0 1,1 0-1,-1 0 0,0 0 0,0 0 1,0 0-1,0 0 0,0-1 1,0 1-1,0 0 0,1-2 1,4-17-4695,-1-5-2658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5:2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9769,'0'1'279,"-1"0"0,0 0-1,1 0 1,-1 0 0,1 0 0,-1 0-1,1 0 1,0 0 0,0 1 0,-1-1-1,1 0 1,0 0 0,0 0-1,0 1 1,0-1 0,0 0 0,0 0-1,1 0 1,-1 0 0,1 2 0,3 52 1609,-1-18-1014,-3-6-424,5 54 784,-4-79-1066,0 0 1,0 0-1,0 0 0,1 0 0,0 0 0,0-1 1,1 1-1,-1-1 0,1 1 0,6 7 0,-7-11-76,0 1-1,1-1 0,-1 0 0,1-1 0,0 1 0,0 0 0,-1-1 0,1 1 0,0-1 0,0 0 0,0 0 1,0 0-1,0-1 0,1 1 0,-1-1 0,0 1 0,0-1 0,0 0 0,1 0 0,-1 0 0,0-1 1,0 1-1,0-1 0,0 0 0,0 0 0,4-1 0,4-2 73,-1-1 0,0 0 0,0 0 0,0-1 0,17-13 0,13-17 352,36-39 0,-17 15-1996,5 3-5535,-31 32 518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6:12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14744 459 14350,'-769'-73'5,"311"33"-10,-817-21-2321,754 47 1657,170 1 536,-2244-86 3090,1716 52-2673,-547-19-435,770 47 13,-908-7 191,1206 42 172,2 15 1,1 16-1,-386 102 1,546-99-69,3 7-1,-285 126 1,371-132-339,2 5-1,2 4 1,3 4-1,3 5 1,-148 138-1,153-115 147,4 4-1,5 4 0,4 3 0,5 4 0,4 3 0,5 2 1,6 4-1,4 1 0,-44 143 0,80-199 177,2 1-1,3 1 1,3 0 0,3 0 0,0 82-1,9-96-87,2-1-1,1 0 0,3 0 1,2-1-1,2 0 0,2-1 1,31 70-1,-12-47 11,4-2 0,3-1 0,2-2 0,73 83 0,-46-71-10,4-2 0,146 113 0,-72-83-179,4-7 0,4-7 0,254 107 0,-221-121-21,3-9 0,232 50 0,411 20 277,-308-81 147,742 85 168,747-23-337,-10-186-27,-1581 47-69,2038-185 53,73-161-112,-1448 125 106,-980 210 39,-2-6-1,-1-4 0,-3-5 0,170-105 0,-202 105 142,-2-2-1,-3-3 1,-2-3-1,-2-3 1,-3-2-1,-2-3 1,50-77-1,-74 90-195,-2-2 0,-3 0 0,-2-2 0,-2-1 0,-3-1 0,-2 0 0,-3-2 0,-2 0 0,-3 0 0,4-104 0,-13 68 30,-3 0 0,-5 0 0,-4 1 0,-4 0 0,-3 1 1,-34-91-1,23 98-94,-4 2 0,-3 0 0,-4 3 0,-3 2 0,-109-144 0,85 139-45,-4 3 1,-4 3-1,-3 4 1,-140-101-1,94 92 5,-4 5 0,-3 5 0,-3 6 0,-3 7 0,-2 5 0,-2 7 0,-231-46 0,-509-21-4453,712 97 2885,-61-7-5347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13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28 247 8200,'0'0'8942,"-5"-9"-8056,-15-28-240,19 37-627,1 0 1,0-1 0,0 1 0,-1 0-1,1-1 1,0 1 0,0 0-1,0-1 1,0 1 0,0-1 0,-1 1-1,1 0 1,0-1 0,0 1-1,0-1 1,0 1 0,0 0 0,0-1-1,0 1 1,0-1 0,0 1 0,1 0-1,-1-1 1,0 1 0,0-1-1,0 1 1,0 0 0,1-1 0,-1 1-1,0 0 1,0-1 0,0 1-1,1 0 1,-1-1 0,0 1 0,1 0-1,-1 0 1,0-1 0,1 1 0,-1 0-1,0 0 1,1 0 0,-1-1-1,0 1 1,1 0 0,-1 0 0,1 0-1,-1 0 1,1 0 0,22-1 289,-20 1-179,471-2 1050,454 4 80,208-23-1025,855 34-171,-576-35-32,-322-22 536,352-23 316,-1277 53-1340,267-16 1193,-145 31-6800,-244 0 15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0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129 209 4292,'13'-54'4051,"27"-95"7854,-40 149-11868,0 0 0,0 0-1,0 0 1,0-1-1,0 1 1,0 0-1,0 0 1,0 0-1,0 0 1,0 0-1,0-1 1,0 1-1,0 0 1,0 0-1,0 0 1,0 0-1,0 0 1,0-1-1,0 1 1,0 0-1,0 0 1,0 0-1,0 0 1,0 0-1,0-1 1,0 1-1,0 0 1,0 0-1,0 0 1,0 0-1,0 0 1,0 0-1,0-1 1,1 1-1,-1 0 1,0 0-1,0 0 1,0 0-1,0 0 1,0 0 0,0 0-1,1 0 1,-1 0-1,0 0 1,0 0-1,0 0 1,0 0-1,0-1 1,1 1-1,-1 0 1,0 0-1,0 0 1,0 0-1,0 0 1,0 1-1,1-1 1,-1 0-1,0 0 1,0 0-1,0 0 1,0 0-1,0 0 1,1 0-1,-1 0 1,0 0-1,0 0 1,0 0-1,3 16 411,-2 23-494,-7 68 540,-5-1 0,-33 142 0,21-130-130,-39 327-2237,55-412-1483,6-33 3195,1 1 0,0-1 0,0 1 1,-1-1-1,1 1 0,0-1 0,-1 0 0,1 1 1,0-1-1,-1 0 0,1 1 0,0-1 1,-1 0-1,1 1 0,-1-1 0,1 0 0,-1 0 1,1 0-1,0 1 0,-1-1 0,1 0 0,-1 0 1,1 0-1,-1 0 0,1 0 0,-1 0 1,1 0-1,-1 0 0,1 0 0,-1 0 0,1 0 1,-1 0-1,1 0 0,-1 0 0,1-1 0,-1 1 1,1 0-1,-1 0 0,1-1 0,-1 1 0,1 0 1,0 0-1,-1-1 0,1 1 0,0 0 1,-1-1-1,1 1 0,0-1 0,-1 1 0,1 0 1,0-1-1,0 1 0,-1-1 0,1 1 0,0-1 1,0 1-1,0-1 0,0 0 0,-15-23-7888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19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389 1 16784,'0'0'8333,"-13"9"-7884,-10 11-229,1 1 0,1 1 1,1 1-1,1 1 1,1 0-1,-16 29 0,1 7 57,2 0-1,3 2 1,2 2-1,3 0 1,3 1-1,3 1 1,3 1 0,3 0-1,-4 87 1,15-143-254,0 0-1,0 1 1,1-1 0,1 0 0,0 0 0,1 0 0,0 0 0,0 0 0,1 0 0,10 19 0,-10-24-236,0-1 0,1 1 1,-1-1-1,1 0 0,0 0 0,0 0 0,1-1 1,0 0-1,-1 0 0,1 0 0,1-1 1,-1 1-1,0-2 0,1 1 0,0-1 1,-1 0-1,1 0 0,12 1 0,35-1-7431,3-8-9546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20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16432,'0'0'5274,"2"9"-4351,0 8-606,-1-1 0,-1 1 1,0-1-1,-1 1 0,-1-1 0,-5 21 0,-31 111 108,16-73-406,10-27 98,-3 6 335,2 1 1,-6 60-1,19-113-397,0-1 1,-1 1-1,1-1 0,0 1 1,0 0-1,0-1 1,0 1-1,1-1 1,-1 1-1,0-1 0,1 1 1,-1-1-1,1 1 1,-1-1-1,1 0 1,0 1-1,0-1 0,0 2 1,0-3-13,0 1-1,0-1 1,-1 0 0,1 1 0,0-1 0,0 0-1,0 1 1,-1-1 0,1 0 0,0 0-1,0 0 1,0 0 0,0 0 0,0 0 0,-1 0-1,1 0 1,0 0 0,0 0 0,0 0 0,0-1-1,-1 1 1,1 0 0,1-1 0,5-2 227,-1-1-1,1 0 1,-1 0 0,0 0 0,10-11 0,46-47 50,-4-3 1,-2-2-1,-3-3 0,69-123 1,-118 188-1183,7-15-612,-10 14-2317,-1 1-3482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20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20916,'0'0'1890,"-15"54"384,15-31-320,0-1-1218,18-3-672,5-1-96,10-2-1217,4-5-2114,4-7-1538,-1-4-4227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20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211 131 17360,'0'0'1607,"-11"-2"363,7 1-1771,-1-1-42,-1 1 1,0-1 0,0 1-1,0 0 1,0 1-1,0 0 1,0 0-1,0 0 1,0 0 0,1 1-1,-1 0 1,0 0-1,0 1 1,0 0-1,1 0 1,-11 5 0,7-1-9,1 1 1,-1 0 0,1 1 0,1 0 0,0 0-1,-8 11 1,12-15-50,0 0-1,1 0 0,-1 0 1,1 0-1,0 1 1,0-1-1,1 1 0,-1-1 1,1 1-1,0-1 1,0 1-1,1 0 0,-1 0 1,1-1-1,0 1 1,1 8-1,0-12-38,-1 1-1,0-1 1,1 0-1,-1 0 1,1 0 0,-1 0-1,1 0 1,0 0-1,-1 0 1,1 0-1,0 0 1,0 0-1,0 0 1,-1 0 0,1-1-1,0 1 1,0 0-1,0-1 1,0 1-1,1 0 1,-1-1 0,0 1-1,2-1 1,0 1 99,1 0 1,0-1 0,-1 1-1,1-1 1,0 0 0,-1 0 0,1-1-1,4 0 1,1-1 141,0 0 1,0-1-1,0 0 0,-1 0 1,15-8-1,-8 1-151,1-1 0,-2-1 0,0 0 0,0-1 0,18-22 0,-27 30-118,-1-1 0,0 0 0,0 0 0,0 0 0,-1 0 0,1-1 0,-2 1 0,1-1 0,-1 0 0,0 0 0,0 0 0,-1 0 0,0 0 0,0 0 0,0 0 0,-1 0 0,-1-12 0,-1 16-207,1-1-1,0 1 1,-1 0 0,1 0-1,-1 0 1,0 0 0,0 0-1,0 0 1,0 0 0,-1 1-1,1-1 1,-1 1 0,1 0-1,-1 0 1,0 0 0,0 0-1,0 0 1,0 0 0,0 1-1,-1-1 1,1 1 0,0 0-1,-1 0 1,1 1 0,-1-1 0,1 0-1,-1 1 1,-5 0 0,4 0-195,1-1 0,-1 1 0,0 0 0,0 1 0,0-1 0,1 1 1,-1 0-1,0 0 0,0 0 0,1 1 0,-1 0 0,1 0 0,0 0 1,-1 0-1,1 1 0,0-1 0,0 1 0,1 0 0,-1 1 0,-4 4 1,-4 14-5761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21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9 7783,'0'0'17857,"5"-8"-16730,-4 14-999,0 1-1,-1 0 1,0 0 0,0 0 0,0 0 0,-1-1 0,0 1 0,-1 0 0,-2 7 0,0 8 87,-22 118 106,-12 278-1,38-418-432,0 0-1,0 0 1,0 1 0,0-1 0,0 0-1,0 0 1,0 1 0,0-1-1,0 0 1,0 0 0,0 1 0,0-1-1,0 0 1,1 0 0,-1 1-1,0-1 1,0 0 0,0 0 0,0 0-1,1 1 1,-1-1 0,0 0-1,0 0 1,0 0 0,1 0 0,-1 0-1,0 1 1,0-1 0,1 0 0,-1 0-1,0 0 1,0 0 0,1 0-1,-1 0 1,0 0 0,0 0 0,1 0-1,-1 0 1,0 0 0,0 0-1,1 0 1,-1 0 0,0 0 0,0 0-1,1 0 1,-1 0 0,0 0-1,0-1 1,1 1 0,-1 0 0,0 0-1,0 0 1,0 0 0,1 0-1,-1-1 1,0 1 0,0 0 0,0 0-1,1 0 1,-1-1 0,0 1-1,0 0 1,0 0 0,0 0 0,0-1-1,14-14-6302,-2-6-4273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21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15535,'0'0'8119,"-1"12"-6917,-10 219 1616,11-230-2820,0-1 0,0 1 0,0 0 0,0-1-1,0 1 1,0 0 0,0-1 0,0 1 0,1 0 0,-1-1-1,0 1 1,0 0 0,0-1 0,1 1 0,-1 0-1,0-1 1,1 1 0,-1-1 0,1 1 0,-1-1 0,0 1-1,1-1 1,-1 1 0,1-1 0,0 1 0,-1-1 0,1 0-1,-1 1 1,1-1 0,-1 0 0,2 1 0,23-6 321,-18 2-163,0-1 0,0 0 0,-1 0 0,12-10 0,6-12 52,34-47 0,-21 24-175,-36 49-38,-1 0-1,0-1 1,0 1 0,0 0 0,0 0 0,0-1-1,0 1 1,0 0 0,0-1 0,0 1 0,0 0-1,1 0 1,-1-1 0,0 1 0,0 0 0,0 0-1,1 0 1,-1-1 0,0 1 0,0 0-1,1 0 1,-1 0 0,0-1 0,0 1 0,1 0-1,-1 0 1,0 0 0,0 0 0,1 0 0,-1 0-1,0 0 1,1 0 0,-1 0 0,0 0 0,0 0-1,1 0 1,-1 0 0,0 0 0,1 0-1,-1 0 1,0 0 0,0 0 0,1 0 0,-1 0-1,0 0 1,1 1 0,-1-1 0,0 0 0,0 0-1,1 0 1,-1 0 0,0 1 0,0-1 0,0 0-1,1 0 1,-1 0 0,0 1 0,0-1-1,0 0 1,0 0 0,0 1 0,1 0 0,1 30 206,-10 39 300,6-64-429,1 0 1,0 0 0,1 0 0,-1 0 0,1 1 0,0-1 0,1 0 0,1 7-1,-2-12-48,0 0-1,1 0 0,-1 0 0,0-1 1,1 1-1,-1 0 0,1-1 0,-1 1 1,1 0-1,-1-1 0,1 1 0,0-1 1,-1 1-1,1 0 0,0-1 0,-1 0 1,1 1-1,0-1 0,-1 1 0,1-1 1,0 0-1,0 1 0,0-1 0,1 0 1,0 0 40,1 0 0,-1 0 0,1 0 0,-1-1 0,1 1 1,-1-1-1,1 0 0,-1 0 0,1 0 0,-1 0 1,5-2-1,61-46 321,-59 40-438,0 1 1,1 0 0,0 1-1,1 0 1,-1 1 0,1 0-1,1 0 1,-1 2-1,16-6 1,-26 10 36,0 0 0,-1 1 0,1-1 0,0 0 0,-1 0 0,1 1 0,0-1 0,-1 0 0,1 1 0,0-1 0,-1 1 0,1-1 0,-1 1 0,1-1-1,-1 1 1,1-1 0,-1 1 0,1-1 0,-1 1 0,0 0 0,1-1 0,-1 1 0,0 0 0,1-1 0,-1 1 0,0 0 0,0-1 0,0 1 0,0 0 0,0 0 0,1-1 0,-1 1 0,-1 0 0,1 0 0,0-1 0,0 2 0,-1 34 95,1-32-88,-9 40 121,6-37-257,2 0 0,-1 0 0,1 0 0,0 0 0,0 0 1,1 11-1,1-17-571,1 0 0,-1-1 1,1 1-1,-1-1 0,1 0 1,0 0-1,-1 0 0,1 1 1,-1-1-1,1-1 0,0 1 1,-1 0-1,1 0 0,-1-1 1,4 0-1,14-9-8578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22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11 9801,'0'0'17350,"-11"4"-17366,2 0 52,1 0 1,-1 0-1,1 1 1,0 0-1,1 1 0,-1-1 1,1 2-1,0-1 1,0 1-1,-6 8 0,13-14-18,-35 52 1921,34-51-1875,-1 1 0,1-1 0,0 1 0,0 0 0,0-1 0,0 1 0,0 0 0,1-1-1,-1 1 1,1 0 0,0 0 0,0 0 0,0-1 0,0 1 0,0 0 0,1 0 0,-1 0 0,1-1 0,0 1 0,1 3-1,0-4-43,0-1 0,0 1-1,-1-1 1,1 0-1,1 0 1,-1 0-1,0 0 1,0 0 0,0 0-1,0 0 1,1-1-1,-1 1 1,0-1-1,1 0 1,-1 1 0,0-1-1,1 0 1,2-1-1,45-5 501,-42 3-478,-1 0-1,-1-1 1,1 0 0,0 0-1,-1-1 1,0 0-1,0 0 1,0 0 0,-1 0-1,1-1 1,-1 0 0,-1-1-1,1 1 1,-1-1 0,0 1-1,-1-1 1,0 0 0,0-1-1,0 1 1,-1 0-1,0-1 1,0 0 0,-1 1-1,1-15 1,-3 20-100,1-1 1,-1 1-1,0 0 1,0 0-1,0-1 0,0 1 1,-1 0-1,1 0 1,0 0-1,-1 1 1,0-1-1,1 0 0,-1 0 1,0 1-1,0-1 1,0 1-1,0 0 0,0 0 1,0-1-1,0 1 1,0 0-1,-1 1 0,1-1 1,0 0-1,-1 1 1,1-1-1,0 1 0,-1 0 1,1 0-1,-1 0 1,1 0-1,-3 0 1,1 0-127,1 0 1,0 0 0,-1 0-1,1 1 1,-1-1 0,1 1 0,0-1-1,0 1 1,-1 0 0,1 1-1,0-1 1,0 0 0,0 1 0,0 0-1,1-1 1,-1 1 0,0 1-1,1-1 1,-1 0 0,1 0 0,0 1-1,-1-1 1,-1 4 0,0 8-6875,3-3-5177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23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67 12940,'0'0'9316,"0"-8"-7181,0 5-1937,0 1-1,0-1 1,0 1-1,-1-1 1,1 1-1,-1-1 1,1 1-1,-1-1 1,0 1-1,0-1 1,0 1-1,-1-3 1,0 4-131,1 0 0,0 1-1,0-1 1,-1 0 0,1 0 0,-1 1 0,1-1 0,0 1 0,-1-1 0,1 1 0,-1-1 0,1 1 0,-1 0-1,0 0 1,1 0 0,-1 0 0,1 0 0,-1 0 0,1 0 0,-1 1 0,1-1 0,-1 0 0,1 1 0,-1-1 0,1 1-1,0 0 1,-1-1 0,1 1 0,-3 2 0,0-1-59,-1 0 0,1 0 0,0 1 0,0-1 0,0 1 0,0 0 0,0 1 0,1-1 0,-1 1 0,1-1 0,0 1 0,0 0 0,1 0 0,-1 0 0,1 1 0,-1-1 0,-2 9 0,6-13-8,-1 1 0,0-1 0,0 1 0,0-1 0,0 1 0,1-1 0,-1 1-1,0-1 1,0 1 0,1-1 0,-1 0 0,0 1 0,1-1 0,-1 1 0,1-1 0,-1 0 0,0 1 0,1-1-1,-1 0 1,1 0 0,-1 1 0,1-1 0,-1 0 0,1 0 0,-1 0 0,1 1 0,-1-1 0,1 0 0,-1 0-1,1 0 1,-1 0 0,1 0 0,-1 0 0,1 0 0,-1 0 0,1 0 0,-1-1 0,1 1 0,-1 0 0,1 0-1,-1 0 1,1 0 0,-1-1 0,1 1 0,27-10 218,19-22-66,-40 26-135,1 0 0,0 1 0,0 0 1,0 0-1,0 1 0,14-6 0,-21 10-23,0 0 0,0 0 0,-1 0 0,1-1 0,0 1 0,0 0 0,-1 1 0,1-1 0,0 0-1,0 0 1,-1 0 0,1 0 0,0 0 0,-1 1 0,1-1 0,0 0 0,-1 1 0,1-1 0,0 1 0,-1-1 0,1 0 0,-1 1 0,1-1 0,0 1 0,-1 0 0,1-1 0,-1 1-1,0-1 1,1 1 0,-1 0 0,0-1 0,1 1 0,-1 0 0,0-1 0,1 1 0,-1 0 0,0 0 0,0-1 0,0 1 0,0 0 0,0 0 0,1 40-393,-1-30 326,-1 39 45,-2 0 1,-3 0-1,-15 69 1,14-91 398,-1 0 1,-1-1-1,-2 0 1,-1 0-1,0-1 0,-2-1 1,-24 33-1,37-56-350,0-1-1,0 0 1,0 1-1,0-1 0,0 0 1,0 0-1,0 0 1,0 0-1,-1 0 1,1 0-1,0 0 0,-1 0 1,1 0-1,-1-1 1,-2 2-1,3-2-14,1 0 0,-1 0 0,1-1 0,-1 1 0,1 0 0,-1 0 0,1 0 0,-1-1 1,1 1-1,-1 0 0,1-1 0,-1 1 0,1 0 0,0-1 0,-1 1 0,1-1 0,-1 1 0,1-1 0,0 1 0,0-1 0,-1 1 0,1-1 0,0 1 0,0-1 0,-1 1 1,1-1-1,0 1 0,0-2 0,-4-52-120,4 47 40,1-12-19,1 0-1,1 0 1,1 0-1,0 1 1,2-1-1,0 1 1,1 0-1,0 1 0,2-1 1,0 2-1,1-1 1,22-27-1,-13 20 79,1 2-1,1 0 1,1 1-1,1 1 1,0 2-1,2 0 1,39-22-1,-57 36 5,0 0 0,0 1 0,0 0 0,0 0 0,1 0 0,-1 1 0,1 0-1,0 0 1,0 1 0,0 0 0,12 1 0,-19 0 4,0 0 0,0 0 0,0 0 0,0 0 1,0 1-1,-1-1 0,1 0 0,0 1 0,0-1 0,0 1 0,0-1 1,0 1-1,0-1 0,-1 1 0,1-1 0,0 1 0,0 0 0,-1 0 1,1-1-1,0 1 0,-1 0 0,1 0 0,-1 0 0,1 0 0,-1-1 1,0 1-1,1 2 0,0 0 17,-1 0-1,1 0 1,-1 0 0,0 0-1,0 0 1,0 1-1,0-1 1,-2 6 0,-1 2 96,0-1 1,0 1-1,-1-1 1,-6 12-1,-47 73 1586,76-141-1673,-2 0 0,-2-2-1,16-94 1,18 193-804,-42-46 9,0 0 0,0 0 0,0-1 0,1 1 0,-1-2 0,1 1-1,0-1 1,12 3 0,-4-3-2410,-1 0-1,1-1 1,26 1 0,-6-3-5254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23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59 9929,'0'0'15049,"-12"-4"-13527,6 1-1354,3 1-112,0 1 1,1-1-1,-1 1 1,0 0-1,-1 0 1,1 0-1,0 0 1,0 1-1,0-1 0,0 1 1,-1 0-1,1 0 1,0 0-1,0 0 1,-1 0-1,1 1 1,0-1-1,0 1 0,0 0 1,0 0-1,0 0 1,0 1-1,0-1 1,0 1-1,0-1 1,-3 4-1,-6 5 238,1 0 1,0 1-1,1 1 0,-12 16 1,18-22-215,0 0 0,1 1 0,0-1 1,0 1-1,0-1 0,1 1 0,0 0 0,0 0 1,1 0-1,0 0 0,-1 11 0,2-16-78,0 0 0,0 0-1,0 0 1,1 0 0,-1 0-1,1 0 1,-1 0-1,1 0 1,0 0 0,-1 0-1,1 0 1,0 0 0,0-1-1,1 1 1,-1 0 0,0-1-1,0 1 1,1-1-1,-1 1 1,1-1 0,-1 1-1,3 0 1,1 0 40,-1 0 1,0 0-1,0 0 0,0-1 1,1 0-1,-1 0 0,1 0 1,-1 0-1,1-1 0,4 1 1,0-1 40,0-1 1,0 1 0,-1-2 0,1 1 0,0-1 0,-1 0-1,1-1 1,-1 0 0,0 0 0,14-8 0,-13 4-40,-1 0 0,1-1 0,-1 0 0,-1 0 1,1-1-1,-1 0 0,-1 0 0,9-17 0,-12 20-25,0 0 0,0 0-1,-1 0 1,0 0 0,0-1-1,0 1 1,-1 0 0,0-1 0,0 1-1,-1-1 1,0 0 0,0 1-1,0-1 1,-1 1 0,0-1-1,-3-8 1,3 12-129,0 1 0,-1-1 0,1 1 0,-1 0 0,0-1 0,0 1 0,0 0 0,0 0 0,0 0 0,0 0 0,0 1 0,-1-1 0,1 0 0,-1 1 0,1 0 0,-1-1 0,0 1 0,1 0 0,-1 1 0,0-1 0,0 0 0,0 1 0,1-1 0,-1 1 0,0 0 0,0 0 0,0 0 0,0 1 0,0-1 0,-3 1 0,4-1 3,1 1-1,-1-1 1,0 0-1,0 1 0,0 0 1,0-1-1,0 1 1,0 0-1,1 0 1,-1 0-1,0 0 1,1 0-1,-1 0 1,1 0-1,-1 1 1,1-1-1,-1 1 1,1-1-1,0 1 1,0-1-1,0 1 1,0 0-1,0 0 0,0-1 1,0 1-1,1 0 1,-1 0-1,0 0 1,1 0-1,0 0 1,-1 0-1,1 0 1,0 0-1,0 0 1,0 0-1,1 0 1,-1 0-1,0 0 1,1 0-1,-1-1 1,1 1-1,-1 0 0,2 3 1,-1-4-269,1 1-1,-1 0 1,0 0 0,1 0-1,-1-1 1,1 1-1,-1-1 1,1 1 0,0-1-1,0 0 1,-1 0 0,1 0-1,0 1 1,0-2 0,3 2-1,18 5-4870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2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7 19506,'0'0'3497,"-11"7"-1922,4-3-1393,-1 1 1,1 1 0,1-1-1,-1 1 1,1 1-1,0-1 1,0 1 0,1 0-1,0 0 1,0 0-1,0 1 1,1 0-1,0 0 1,-3 10 0,-2 13-58,1 1 1,2 0 0,1 1-1,-2 40 1,8 136 50,1-93 18,0-86-100,-1-20 468,-5-26 127,-5-13-627,-22-52 0,-7-20-1158,35 90 1023,1 1 0,0-1 1,0 0-1,1 0 0,0 0 1,1 0-1,2-17 1,-2 26 105,1-1 1,0 0 0,0 1 0,0-1 0,0 0-1,1 1 1,-1-1 0,0 1 0,1 0 0,0 0 0,0-1-1,0 1 1,0 0 0,0 1 0,0-1 0,0 0-1,0 0 1,1 1 0,-1 0 0,1-1 0,-1 1 0,1 0-1,-1 0 1,1 0 0,0 0 0,4 0 0,9-2 26,1 1 0,0 0-1,23 1 1,-12 0-43,-12 0-5,0-1 1,0 0 0,0-1-1,0-1 1,0 0-1,-1-1 1,1-1 0,27-14-1,-33 14 8,-1-1-1,0 0 0,-1 0 1,1 0-1,-1-1 0,-1-1 1,1 1-1,-2-1 0,1-1 1,-1 1-1,0-1 0,-1 0 1,7-19-1,-7 16-76,-1 0 0,-1 0 0,0 0 0,0-1 0,0-26 0,-2 39 50,-1 1 0,0 0 0,0 0 0,0-1-1,0 1 1,0 0 0,0 0 0,0-1 0,0 1-1,0 0 1,0 0 0,0-1 0,0 1-1,0 0 1,0 0 0,-1-1 0,1 1 0,0 0-1,0 0 1,0-1 0,0 1 0,0 0 0,0 0-1,-1-1 1,1 1 0,0 0 0,0 0 0,0 0-1,-1 0 1,1-1 0,0 1 0,0 0 0,0 0-1,-1 0 1,1 0 0,0 0 0,0 0-1,-1 0 1,1 0 0,0 0 0,0-1 0,-1 1-1,1 0 1,0 0 0,-1 0 0,1 0 0,0 1-1,0-1 1,-1 0 0,1 0 0,0 0 0,0 0-1,-1 0 1,1 0 0,0 0 0,0 0 0,0 0-1,-1 1 1,1-1 0,-14 13-196,5 2 190,1 0 0,1 0 0,1 1 0,0 0 0,1 0 0,0 0-1,-3 26 1,-7 122 417,13-100 221,2 1-1,3 0 1,3 0-1,28 122 1,-35-214-134,-9-25-320,-58-114-171,39 101 0,-25-82 0,52 142 0,-5-33 9,7 37-10,0 0 0,0 0-1,0 0 1,0 1 0,0-1-1,1 0 1,-1 0 0,0 0 0,1 0-1,-1 1 1,0-1 0,1 0-1,-1 0 1,1 1 0,-1-1 0,1 0-1,0 1 1,-1-1 0,1 0-1,-1 1 1,1-1 0,0 1-1,0-1 1,-1 1 0,1 0 0,0-1-1,0 1 1,0 0 0,0-1-1,-1 1 1,1 0 0,0 0 0,0 0-1,0 0 1,2 0 0,43-2-2858,82 9 1,1 1-7526,-65-8-415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0.4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75 9545,'-5'-10'1746,"-1"-2"-850,-10-17 605,-1 6 2620,14 66-1233,3 30-2386,3 125 351,-1-172-788,1-1 0,1 1 0,2-1 0,0 0 1,15 35-1,-18-53-56,1 1 0,-1-1 0,2-1 0,-1 1 0,1-1 0,0 1 0,0-1 0,0-1 0,10 9 0,-12-12-2,0 0-1,1 0 1,-1 0 0,0 0 0,1 0 0,-1-1 0,1 1-1,0-1 1,-1 0 0,1 0 0,0-1 0,0 1-1,0-1 1,0 0 0,-1 0 0,1 0 0,0 0 0,0-1-1,0 1 1,-1-1 0,8-2 0,-1-2 7,0-1 1,0 0 0,0 0-1,-1-1 1,0 0 0,-1 0-1,1-1 1,-1 0 0,-1-1-1,0 0 1,0 0 0,6-11-1,10-17-587,31-72 0,-14 4-1434,-8-8-1858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24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0 15919,'0'0'2659,"0"61"63,13-18 513,10 7-576,2 5-802,0 4-351,-4 9-353,-11 7-737,-8 7-352,-4 9 1,-26 10-33,-19 9-225,-14 3-960,-16 7-1057,-13-2-1794,0-8-2402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7:59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415 39 7944,'0'0'1249,"-10"-4"-422,-4-3-189,0 1 0,-1 1-1,1 0 1,-19-2 0,27 5-496,0 1 0,1 0-1,-1 1 1,0-1 0,0 1 0,0 0 0,0 1 0,0-1-1,0 1 1,0 0 0,1 1 0,-1-1 0,0 1 0,1 1-1,0-1 1,-9 5 0,2 4-5,1 0 1,0 0-1,1 1 0,0 0 1,1 1-1,0 0 0,1 1 1,1-1-1,-9 22 0,-1 9 423,-20 85 0,20-57-487,4 1-1,3-1 0,3 2 1,3-1-1,4 1 1,9 79-1,-5-123-107,11 44 0,-13-67 28,0-1 0,0 0 1,0 0-1,0 0 0,1 0 0,0 0 0,1 0 1,-1-1-1,1 1 0,0-1 0,0 0 0,1 0 1,8 7-1,-11-11 35,0 0 0,-1 0 0,1-1 0,0 1 0,0-1 0,0 1 0,0-1 0,-1 1 1,1-1-1,0 0 0,0 0 0,0 0 0,0 0 0,0 0 0,0-1 0,0 1 0,0 0 0,-1-1 0,1 0 0,0 1 0,0-1 1,-1 0-1,1 0 0,0 0 0,-1 0 0,1 0 0,-1 0 0,1 0 0,-1-1 0,1 1 0,-1 0 0,0-1 0,0 1 1,2-4-1,6-8 461,-1 0 0,0 0 0,9-22 0,-9 18-113,48-103 987,-6-3-1,-5-1 1,45-198-1,-82 289-1322,-2 0-1,-2-1 1,0 0-1,-3-63 1,-1 94-99,0 1 1,0-1 0,0 1-1,0-1 1,-1 0-1,1 1 1,-1-1-1,0 1 1,1-1-1,-1 1 1,0-1-1,0 1 1,-1 0-1,1-1 1,0 1-1,-1 0 1,0 0-1,1 0 1,-1 0 0,0 0-1,0 0 1,0 1-1,0-1 1,0 1-1,0-1 1,-1 1-1,1 0 1,0 0-1,-1 0 1,1 0-1,-1 0 1,1 0-1,-1 1 1,1-1 0,-1 1-1,0 0 1,1 0-1,-1 0 1,0 0-1,1 0 1,-1 1-1,1-1 1,-1 1-1,1-1 1,-1 1-1,-3 1 1,-8 3-999,0 1 1,0 0 0,1 0-1,0 1 1,0 1-1,-21 16 1,-9 14-5179,6 1-4805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8:05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141 152 9161,'-12'0'1740,"3"0"-1294,-49 2 1237,55-2-1484,-1 0 0,0 0-1,0-1 1,1 1-1,-1-1 1,0 0 0,1 0-1,-1-1 1,1 1 0,-1 0-1,1-1 1,0 0 0,-1 0-1,-2-3 1,5 4-165,1 1-1,-1-1 1,1 1 0,-1-1 0,1 1-1,0-1 1,-1 0 0,1 1 0,0-1-1,-1 0 1,1 1 0,0-1 0,0 0-1,0 1 1,0-1 0,-1 0 0,1 0-1,0 1 1,0-1 0,0 0 0,1 1-1,-1-1 1,0 0 0,0 0 0,0 1 0,0-1-1,1 0 1,-1 1 0,0-1 0,1 0-1,-1 1 1,0-1 0,1 1 0,-1-1-1,1 1 1,-1-1 0,1 1 0,-1-1-1,1 1 1,0-1 0,-1 1 0,1-1-1,-1 1 1,1 0 0,0-1 0,-1 1-1,1 0 1,0 0 0,-1 0 0,1-1-1,0 1 1,0 0 0,42-11-95,-40 11 137,221-39 196,453-17 1,443 67 663,-2 48-15,-264-6-431,-306-23 302,-253-13-453,438-31 0,-340-42 875,83-7 219,-369 62-4738,170 22-1,-129-7 74,-59-8-2299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8:22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8712,'0'0'1927,"10"-3"-1590,18-5-244,0 2 1,0 0-1,53-2 1,98 6 205,19-1-214,-22-5 1939,250 19 1,176 54-1350,-14-25-65,6-39-566,-284-3-14,315 5 186,299-1-21,-289-54-160,-76 2-6,420 43 823,-589 9-594,-343 5 89,-10-1-3449,-23-6-1788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8:54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1 307 11691,'9'1'294,"81"20"691,-11-2-51,2-4-1,125 9 0,33-29 1616,310-46 0,-95 3-1786,53 18 153,659-72 58,-826 38 491,140-19 417,-423 79-1855,-57 4-50,1 0 1,-1 0 0,0 0 0,1 1-1,-1-1 1,0 0 0,0 0 0,1 0-1,-1 0 1,0 0 0,1 0-1,-1 0 1,0 1 0,0-1 0,1 0-1,-1 0 1,0 0 0,0 0-1,0 1 1,1-1 0,-1 0 0,0 0-1,0 1 1,0-1 0,0 0 0,1 0-1,-1 1 1,0-1 0,0 0-1,0 1 1,0-1 0,0 0 0,0 0-1,0 1 1,0-1 0,0 0-1,0 1 1,0-1 0,0 0 0,0 1-1,0-1 1,0 0 0,0 0 0,0 1-1,0-1 1,-1 0 0,1 1-1,0-1 1,0 0 0,0 0 0,0 1-1,-1-1 1,1 0 0,-13 14-2987,-1-12-3034,0-2-6657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8:59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9673,'0'0'6961,"12"0"-6352,461-2 2907,547 5 351,-550 23-3339,-133-4-314,320-2 280,0-53 331,53 0 2004,-680 27-4350,-29 6 1205,0-1-1,-1 1 0,1 0 0,-1-1 1,1 1-1,-1-1 0,1 1 0,-1-1 0,1 0 1,-1 1-1,1-1 0,-1 0 0,0 1 0,1-1 1,-1 0-1,0 1 0,0-1 0,1 0 1,-1 1-1,0-1 0,0 0 0,0 0 0,0 0 1,0-14-7009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9:13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97 4484,'0'0'844,"-11"-2"143,-17-7 412,-1-1 0,-42-22-1,67 30-859,-1 0 1,0 0-1,0 0 0,0 1 0,-1 0 0,1 0 1,0 0-1,-8 0 0,49 17-272,13-10 326,-1-3 0,1-1 0,93-10 1,-23 1 220,794 45-94,-41 2-678,1-37 236,-508-3 187,651-29 2386,-1003 29-2699,36-4-355,-47 4 289,0 0 0,0 0 0,0-1 0,0 1 1,0-1-1,0 1 0,0-1 0,0 0 0,0 0 1,0 0-1,0 0 0,-1 0 0,1 0 0,0 0 0,-1 0 1,1-1-1,1-1 0,-2 2-69,-1 0-1,0 0 1,1 0-1,-1 1 1,0-1-1,0 0 1,1 0-1,-1 0 1,0 0-1,0 1 1,0-1-1,0 0 1,0 0-1,0 0 1,0 0-1,0 0 1,0 1-1,-1-1 1,1 0-1,0 0 1,0 0-1,-1 1 1,1-1-1,-1 0 1,1 0-1,-1 1 1,1-1-1,-1 0 1,1 1-1,-1-1 1,1 0-1,-1 1 1,0-1-1,1 1 1,-2-1-1,-35-15-2695,8 5-3703,6-8-5469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9:34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5573,'0'0'3342,"10"-1"-1767,31-1 233,1 2 0,61 8 0,-12 6-742,0 5 0,153 50-1,-199-54-1039,1-3 0,0-1 0,0-3 0,71 4 0,192-10 352,-148-5 91,-41 3-136,1050-16 1155,-304 17-641,-348 8-552,503-52 1349,-671 1-1462,394-28 309,-502 67 849,-233 0-9567,-5-3 1821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19:46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22 6502,'0'0'1303,"-11"1"496,-1 1-1337,-3-1 803,-1 1 1,1 1 0,-1 0-1,-21 8 1,34-5 646,14-2-1298,14 0-204,-18-4-335,382 18 1839,2-33-1778,531-42-61,-37 57-11,330-4 32,-762 24-69,-405-20-71,7 1-268,75-8 0,-215 28 219,-111 11-1,-273 4 46,-1410-24-988,1833-11 989,-1165-1-396,796-15 1227,405 19-772,19 5 22,21 6 32,9-5-46,-1-1 0,1-2-1,67 3 1,125-9 71,-112-3-74,1001-9 31,4-7-395,-902 10 103,286-15-1240,-3-31 500,-479 50 1101,-6 1 173,-41 2-77,-119 4-415,-3 1-6755,70-4-2423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0:15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8 135 1794,'0'0'5060,"5"-8"-4387,24-42 1612,-35 51 1220,-21 6-930,26-6-2496,1-1-1,-1 0 0,1 1 0,-1-1 0,1 0 0,-1 1 1,1-1-1,0 0 0,-1 1 0,1-1 0,-1 1 0,1-1 1,0 1-1,-1-1 0,1 1 0,0-1 0,0 1 0,-1-1 1,1 1-1,0-1 0,0 1 0,0 0 0,0-1 0,0 1 1,-1-1-1,1 1 0,0 0 0,1-1 0,-1 1 0,0-1 1,0 2-1,18 6 1018,36-6-482,-47-2-357,459-18 2171,-54 1-1867,750 38 80,-831-19-519,-329-2-117,0 0-1,1 0 1,-1 0-1,1 0 1,-1 0-1,1-1 1,-1 1-1,0-1 0,1 0 1,-1 1-1,0-1 1,0 0-1,0-1 1,3 0-1,-5 1-1,0 1 1,0 0-1,0 0 0,0 0 1,0-1-1,0 1 0,0 0 0,1 0 1,-1-1-1,0 1 0,0 0 0,0 0 1,-1-1-1,1 1 0,0 0 1,0 0-1,0 0 0,0-1 0,0 1 1,0 0-1,0 0 0,0-1 0,0 1 1,0 0-1,-1 0 0,1 0 0,0-1 1,0 1-1,0 0 0,0 0 1,-1 0-1,1 0 0,0 0 0,0-1 1,0 1-1,-1 0 0,1 0 0,0 0 1,0 0-1,-1 0 0,-23-7 117,-113-10-26,-191 2 0,238 13-85,-955 4 222,401 5-77,634-9-72,17-3 36,19-2 34,81-9-144,145-4 0,112 19 16,-229 2-21,528 34-20,41 0-25,-990-45-87,58 0 119,-919 12-14,1066-1 38,641-20-8769,-402 17 4649,-5 0-1157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42.97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0,'4'4,"9"4,2 6,-2 3,-2 7,-1-1,0 0,-4 3,-1 0,-2 1,-2-1,-1-2,0-4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1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19891,'0'0'3395,"-46"81"-3491,35-28 224,2 2-128,5 2-32,4-3-641,0-4-1088,3-5-1795,-3-7-1344,0-7-1923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0:16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10378,'-151'1'-2274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0:24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319 47 8616,'7'-9'3036,"-5"5"-2402,0 1 0,0-1 0,0 1 0,1 0 0,0 0 0,-1 0 0,1 0 0,0 1 0,0-1 0,6-3 0,-8 7-532,0 0-1,0 0 1,-1 0 0,1 0 0,-1 0 0,1 1 0,-1-1 0,0 0 0,1 0-1,-1 0 1,0 1 0,0-1 0,0 0 0,0 0 0,0 0 0,0 1 0,0-1-1,0 0 1,-1 2 0,-1 31 685,-8 10-188,-3-1 1,-1-1 0,-3 0 0,-23 45 0,13-31-87,-55 116 1071,-63 152 532,132-275-2539,12-28-2453,9-37-11714,-7-8 4938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0:25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55 195 13164,'-6'11'2163,"-2"4"-1491,1 1 0,0 0 0,1 0 0,1 1 0,1-1 0,0 1 0,1 0 0,-1 34 0,4-41-318,0 1 0,1-1 0,0 0 0,1 0 0,0 1-1,0-1 1,1-1 0,0 1 0,9 16 0,-11-23-223,1-1-1,0 1 1,0-1-1,0 1 1,0-1-1,0 0 1,1 0-1,-1 0 1,1 0-1,-1 0 1,1 0-1,0-1 1,-1 0 0,1 1-1,3 0 1,-2-1 16,1 0 1,-1-1-1,0 0 1,0 1 0,0-2-1,1 1 1,-1 0 0,0-1-1,0 0 1,0 0-1,0 0 1,0 0 0,0-1-1,4-1 1,20-13 298,-1-1 0,-1-1 0,-1-2 1,-1 0-1,41-44 0,-19 19-326,15-11-296,78-77-1262,-119 111-1834,-2-1 0,20-30 1,-15 12-6456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0:26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1 383 10858,'0'0'8974,"10"5"-6892,-3-2-1697,-4-1-266,0-1 0,0 1 0,0-1 0,0 1 0,0-1 0,0 0 0,0 0 0,0-1 0,1 1 0,-1-1 1,0 1-1,1-1 0,-1 0 0,0 0 0,0-1 0,1 1 0,-1-1 0,0 1 0,0-1 0,0 0 0,1 0 0,4-3 0,9-8 85,0-1 0,-2 0-1,1-2 1,-2 1 0,0-2 0,0 0 0,-2 0-1,0-1 1,-1-1 0,0 0 0,-2 0 0,0-1-1,-1 0 1,-1-1 0,-1 0 0,7-39 0,-12 56-193,-1-1 1,0 1-1,0 0 0,0 0 1,0 0-1,0-1 1,-1 1-1,1 0 1,-1 0-1,0 0 1,0 0-1,0 0 0,-1 0 1,1 0-1,-4-5 1,3 6-8,1 1 0,-1-1 0,1 1-1,-1 0 1,0 0 0,0-1 0,0 1 0,1 0 0,-1 1 0,0-1 0,0 0 0,-1 0 0,1 1-1,0-1 1,0 1 0,0 0 0,0 0 0,-3 0 0,-1 0-7,-1 1 1,1 0-1,0 1 0,0-1 0,1 1 1,-1 0-1,0 1 0,0-1 0,1 1 1,0 0-1,-1 1 0,1-1 0,1 1 1,-1 0-1,-4 5 0,-6 9 4,2 0 1,0 1-1,1 0 0,1 2 0,1-1 1,1 1-1,0 0 0,2 1 0,1 0 1,0 0-1,2 0 0,0 1 0,2 0 1,0-1-1,1 1 0,5 38 1,-4-59-3,1 1 0,-1 0 0,1 0 0,0-1 1,-1 1-1,1 0 0,1-1 0,-1 1 1,0-1-1,1 1 0,-1-1 0,1 0 1,-1 1-1,1-1 0,0 0 0,0 0 1,0 0-1,1-1 0,-1 1 0,0 0 0,1-1 1,-1 0-1,1 1 0,-1-1 0,1 0 1,-1 0-1,1 0 0,0-1 0,0 1 1,-1-1-1,1 1 0,0-1 0,0 0 1,0 0-1,3-1 0,2 1 19,1-1-1,-1-1 1,1 0-1,-1 0 1,1 0-1,-1-1 1,0-1-1,0 1 1,-1-1-1,12-8 1,3-5 36,0-1 1,-1-1-1,0-1 1,-2-1-1,31-43 0,-23 23 229,-2-1 0,31-70-1,-56 144 672,-6 28-941,3-37 3,0-9-6,0 1-1,2 0 0,0-1 0,0 1 1,1 0-1,1-1 0,4 23 0,-4-35-7,0-1 0,-1 0 0,1 1 0,0-1 0,0 0-1,0 0 1,0 0 0,0 0 0,0 0 0,0 0 0,0 0-1,0 0 1,0 0 0,1-1 0,-1 1 0,0 0 0,0-1 0,1 1-1,-1-1 1,1 1 0,-1-1 0,0 0 0,1 1 0,-1-1-1,1 0 1,-1 0 0,1 0 0,-1 0 0,1 0 0,-1-1-1,0 1 1,1 0 0,-1-1 0,1 1 0,-1-1 0,0 1-1,0-1 1,1 0 0,0 0 0,6-3 17,0 0 0,-1 0 0,0-1-1,0 1 1,10-10 0,9-13 79,0-2-1,-2-1 1,27-44-1,-10 15 586,-41 59-680,0 0 0,0 0 0,0 0 0,0 1 0,0-1 0,0 0 0,0 0 0,0 0 0,0 0 0,0 0 0,0 1 0,0-1 0,0 0 0,0 0 0,0 0 0,0 0 0,0 0 0,0 0 0,0 1 0,0-1 0,0 0 0,1 0 0,-1 0 0,0 0 0,0 0 0,0 0 0,0 0 0,0 0 0,0 1 0,0-1 0,0 0 0,1 0 1,-1 0-1,0 0 0,0 0 0,0 0 0,0 0 0,0 0 0,0 0 0,1 0 0,-1 0 0,0 0 0,0 0 0,0 0 0,0 0 0,0 0 0,0 0 0,1 0 0,-1 0 0,0 0 0,0 0 0,0 0 0,0 0 0,0 0 0,1 0 0,-1 0 0,0-1 0,0 1 0,0 0 0,0 0 0,0 0 0,0 0 0,0 0 0,0 0 0,0 0 0,1 0 0,-1-1 0,1 23 68,-3 24 11,-11 64-66,13-109-16,0-1 0,0 0 0,0 1 0,0-1 0,0 0 0,0 0 0,0 1 0,0-1 0,0 0 0,0 1 0,0-1 0,1 0 0,-1 0 0,0 1 0,0-1 0,0 0 0,1 0 0,-1 1 0,0-1 0,0 0 0,1 0 0,-1 0 0,0 0 0,0 1 0,1-1 0,-1 0 0,0 0 0,0 0 0,1 0 0,-1 0 0,0 0 0,1 0 0,-1 0 0,0 0 0,1 0 0,-1 0 0,0 0 0,1 0 0,-1 0 0,0 0 0,0 0 0,1 0 0,-1 0 0,0 0 0,1 0 0,-1 0 0,0 0 0,0-1 0,1 1 0,-1 0 0,0 0 0,0 0 0,1-1 0,-1 1 0,0 0 0,0 0 0,0 0 0,1-1 0,16-13 0,-2-4 0,-1-1 0,-1 0 0,19-37 0,-21 35 0,2-1 0,0 1 0,17-19 0,-30 40 0,0 0 0,0 0 0,0 0 0,1 0 0,-1-1 0,0 1 0,0 0 0,0 0 0,0 0 0,0 0 0,1 0 0,-1 0 0,0 0 0,0 0 0,0 0 0,0 0 0,0 0 0,1 0 0,-1 0 0,0 0 0,0 0 0,0 0 0,0 0 0,1 0 0,-1 0 0,0 0 0,0 0 0,0 0 0,0 0 0,1 0 0,-1 0 0,0 0 0,0 0 0,0 0 0,0 0 0,0 0 0,1 0 0,-1 1 0,0-1 0,0 0 0,0 0 0,0 0 0,0 0 0,0 0 0,0 0 0,1 1 0,-1-1 0,0 0 0,0 0 0,0 0 0,0 0 0,0 0 0,0 1 0,0-1 0,0 0 0,0 0 0,0 0 0,0 0 0,0 1 0,0-1 0,3 21 0,-2 32 0,-1-47 0,0 9-66,2 19-581,-1-33 612,-1 0 0,1 0 1,0-1-1,-1 1 1,1 0-1,0-1 1,0 1-1,-1 0 0,1-1 1,0 1-1,0-1 1,0 1-1,0-1 0,0 1 1,0-1-1,0 0 1,0 1-1,-1-1 0,1 0 1,0 0-1,0 0 1,1 0-1,-1 0 0,0 0 1,0 0-1,0 0 1,0 0-1,0 0 0,-1-1 1,1 1-1,2-1 1,4-1-603,-1-1 0,0 1 0,0-1 0,0-1 1,0 1-1,0-1 0,-1 0 0,1 0 0,-1-1 0,6-6 1,47-55-10687,-54 61 10198,20-27-6814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0:26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54 117 13581,'0'0'10404,"-7"10"-8834,0 1-1229,1 0 0,0 0 0,1 0 1,1 1-1,-1-1 0,2 1 0,0 0 0,0 1 0,1-1 1,-1 16-1,4 4-264,2 1 0,1-1 1,1 0-1,11 34 0,-6-26 10,7 70 0,-14-345 769,0 178-804,-2 33-43,0-20-164,2 1 1,2 0 0,15-63-1,-20 102 156,1 1 0,0-1-1,1 1 1,-1 0 0,1 0 0,-1 0-1,1 0 1,0 0 0,0 0 0,0 0-1,0 0 1,1 1 0,-1-1 0,1 1-1,0 0 1,-1 0 0,1 0 0,0 0-1,0 0 1,1 0 0,3-1 0,-2 2 2,0 0 0,-1 1 0,1-1 0,0 1 0,0 0 0,0 0 0,-1 0 0,1 1 0,0 0 0,0 0 1,-1 0-1,1 0 0,-1 1 0,6 2 0,-3-1 0,0 1 1,0-1 0,0 1-1,-1 1 1,1-1-1,-1 1 1,0 0-1,0 1 1,-1-1-1,0 1 1,0 0-1,0 1 1,0-1-1,-1 1 1,0 0 0,-1 0-1,0 0 1,0 0-1,2 9 1,-4-9 37,-2 0 1,1-1 0,-1 1-1,0-1 1,0 1 0,-1-1-1,0 1 1,0-1 0,0 0-1,-1 0 1,0 0 0,0 0-1,-1 0 1,1-1 0,-1 1-1,-1-1 1,1 0 0,-1 0-1,0-1 1,0 1 0,0-1-1,-6 3 1,2 1 42,-2-1 0,1-1-1,0 0 1,-1 0 0,0-1 0,-1-1 0,1 1 0,-1-2 0,0 0-1,0 0 1,-15 1 0,25-4-97,1 0-1,-1 0 0,0 0 1,0 0-1,0 0 0,0 0 1,0 0-1,1-1 0,-1 1 1,0-1-1,0 1 0,1-1 1,-1 0-1,0 1 0,1-1 1,-1 0-1,1 0 1,-1 0-1,1 0 0,-1-1 1,1 1-1,0 0 0,-1-1 1,0-1-1,1 1-154,0-1 1,0 0-1,0 1 1,1-1-1,-1 1 1,1-1-1,0 0 1,0 0-1,0 1 0,0-1 1,0 0-1,0 1 1,1-1-1,1-4 1,1-3-1272,0 0 1,1 0 0,0 1 0,1-1 0,0 1-1,1 0 1,10-13 0,10-6-5513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0:27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70 15182,'1'-9'2915,"1"-1"-1858,-1 7-671,0 0 0,0-1-1,0 1 1,-1 0-1,0-1 1,1 1-1,-1-1 1,-1 1 0,1 0-1,0-1 1,-1 1-1,-1-4 1,2 6-324,0 1 1,0 0-1,0 0 0,0-1 1,-1 1-1,1 0 0,0 0 1,0 0-1,0-1 0,-1 1 1,1 0-1,0 0 0,0 0 1,-1 0-1,1 0 0,0 0 1,0-1-1,-1 1 0,1 0 1,0 0-1,0 0 0,-1 0 1,1 0-1,0 0 0,-1 0 1,1 0-1,0 0 0,0 0 1,-1 0-1,1 0 1,0 0-1,0 1 0,-1-1 1,1 0-1,0 0 0,0 0 1,-1 0-1,1 0 0,0 0 1,0 1-1,-1-1 0,1 0 1,0 0-1,0 0 0,0 1 1,-1-1-1,1 0 0,0 0 1,0 1-1,0-1 0,0 0 1,0 0-1,0 1 0,0-1 1,-1 0-1,1 0 0,0 1 1,-9 16 410,0 10-90,2 1 0,1-1 0,2 2 0,-3 47 0,12 115 1060,-5-174-1328,2-1 1,0 1-1,0-1 0,2 0 0,0 0 1,1 0-1,0 0 0,1-1 1,11 19-1,-17-33-115,0-1 0,1 1 0,-1-1 0,0 1 0,1-1 0,-1 1 0,0-1 0,1 1 0,-1-1 0,1 1 0,-1-1 0,1 0 0,-1 1 0,1-1 0,-1 0 0,1 1 0,-1-1 0,1 0 0,-1 0 0,1 1 0,0-1 0,-1 0 0,1 0 0,-1 0 0,1 0 0,0 0 0,-1 0 0,1 0 0,-1 0 0,2 0 0,9-16 0,-2-27 0,-7 22 0,0-1 0,-3-41 0,0 57 0,1 1 0,-1-1 0,0 1 0,0-1 0,-1 1 0,0-1 0,0 1 0,0 0 0,0 0 0,-1 0 0,0 0 0,0 0 0,0 1 0,-1-1 0,0 1 0,-5-6 0,8 9 0,0 1 0,1-1 0,-1 0 0,0 1 0,1-1 0,-1 1 0,0-1 0,0 1 0,1-1 0,-1 1 0,0-1 0,0 1 0,0 0 0,0-1 0,0 1 0,0 0 0,1 0 0,-1-1 0,0 1 0,0 0 0,0 0 0,0 0 0,0 0 0,0 1 0,0-1 0,0 0 0,0 0 0,0 0 0,0 1 0,1-1 0,-1 1 0,0-1 0,0 0 0,0 1 0,0-1 0,1 1 0,-1 0 0,0-1 0,1 1 0,-1 0 0,0-1 0,1 1 0,-1 0 0,1 0 0,-1-1 0,1 1 0,-1 0 0,1 0 0,0 0 0,-1 0 0,1 0 0,0 0 0,0 0 0,0 0 0,0-1 0,0 3 0,-1 2 0,0-1 0,0 1 0,1 0 0,0 0 0,0 0 0,0-1 0,1 1 0,0 0 0,0 0 0,1 5 0,0-6 0,1-1 0,-1 1 0,1-1 0,-1 1 0,1-1 0,0 0 0,0 0 0,1-1 0,-1 1 0,0-1 0,1 1 0,0-1 0,-1 0 0,1 0 0,0-1 0,0 1 0,0-1 0,0 0 0,0 0 0,1 0 0,-1 0 0,0-1 0,0 0 0,7 0 0,-4 0 0,1 0 0,0-1 0,-1 1 0,1-2 0,-1 1 0,1-1 0,-1 0 0,0-1 0,0 1 0,0-2 0,0 1 0,0-1 0,6-4 0,-2-3 0,0 0 0,0-1 0,-1 0 0,-1 0 0,0-1 0,-1 0 0,0-1 0,-1 0 0,0 0 0,7-26 0,-21 68 0,2 0 0,0 1 0,-1 56 0,6-84 0,1 0 0,-1 0 0,0 1 0,0-1 0,0 0 0,1 0 0,-1 0 0,0 1 0,1-1 0,-1 0 0,1 0 0,-1 0 0,1 0 0,0 0 0,-1 0 0,1 0 0,0 0 0,0 0 0,0-1 0,0 1 0,0 0 0,0 0 0,0-1 0,0 1 0,0 0 0,0-1 0,0 1 0,0-1 0,0 0 0,0 1 0,1-1 0,-1 0 0,0 0 0,0 0 0,0 0 0,1 0 0,-1 0 0,0 0 0,0 0 0,1 0 0,-1 0 0,1-1 0,4 0 0,0 0 0,0 0 0,0-1 0,-1 0 0,1 0 0,-1 0 0,9-6 0,5-6 0,0 0 0,-2-2 0,0 0 0,22-29 0,12-10 0,-50 54 0,-1 1 0,0 0 0,0 0 0,0 0 0,0-1 0,0 1 0,1 0 0,-1 0 0,0 0 0,0 0 0,0-1 0,1 1 0,-1 0 0,0 0 0,0 0 0,1 0 0,-1 0 0,0 0 0,0 0 0,0 0 0,1 0 0,-1 0 0,0 0 0,0 0 0,1 0 0,-1 0 0,0 0 0,0 0 0,1 0 0,-1 0 0,0 0 0,0 0 0,0 0 0,1 0 0,-1 0 0,0 1 0,0-1 0,0 0 0,1 0 0,-1 0 0,0 0 0,0 0 0,0 1 0,0-1 0,1 0 0,-1 0 0,0 0 0,0 1 0,0-1 0,0 0 0,0 0 0,0 0 0,0 1 0,0-1 0,1 0 0,-1 0 0,0 1 0,0-1 0,0 0 0,3 29 0,-7 43 0,3-63 0,0 35 0,2-1 0,2 0 0,12 63 0,-5-41 0,-9-62 0,9 97 0,-9-90 0,-1 1 0,0 0 0,-1 0 0,0-1 0,-1 1 0,0 0 0,-4 10 0,6-19 0,-1 0 0,0 0 0,0 0 0,1 0 0,-1 0 0,0-1 0,-1 1 0,1 0 0,0 0 0,-1-1 0,1 1 0,-1-1 0,1 1 0,-1-1 0,1 0 0,-1 1 0,0-1 0,0 0 0,0 0 0,0 0 0,0 0 0,0-1 0,0 1 0,0 0 0,0-1 0,0 0 0,0 1 0,0-1 0,0 0 0,-4 0 0,3-1 0,-1 0 0,1 0 0,0 0 0,-1-1 0,1 1 0,0-1 0,0 1 0,0-1 0,0 0 0,0 0 0,0-1 0,1 1 0,-1-1 0,1 1 0,-1-1 0,1 0 0,-3-5 0,-4-8 4,1 0 0,0 0 1,2-1-1,0 1 0,1-2 0,0 1 1,1 0-1,1-1 0,1 0 0,0-30 1,2 39-15,0 0 0,1 1 1,0-1-1,0 0 0,1 1 0,0-1 1,0 1-1,1 0 0,0 0 0,1 0 1,-1 0-1,1 0 0,1 1 0,0-1 1,0 1-1,0 1 0,1-1 1,0 1-1,0 0 0,1 0 0,0 0 1,0 1-1,14-8 0,70-22-5355,-40 15-1927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0:28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134 107 11627,'6'-6'885,"-1"1"1,-1-1-1,1 0 1,-1 0-1,0-1 0,0 1 1,-1-1-1,0 0 1,0 1-1,0-2 0,-1 1 1,0 0-1,1-11 1,-4 18-775,0-1 0,1 1 0,-1-1 0,0 1 0,0-1 1,0 1-1,0 0 0,0 0 0,0-1 0,0 1 0,0 0 1,0 0-1,0 0 0,0 0 0,0 0 0,0 0 0,0 0 0,0 0 1,1 1-1,-1-1 0,0 0 0,0 0 0,0 1 0,0-1 1,0 1-1,0-1 0,-1 1 0,-10 9-26,-1 0 0,1 1-1,1 0 1,0 1 0,1 0 0,0 0 0,0 1 0,-9 20-1,18-32-74,0 0 0,0 0 0,0 0-1,0 1 1,1-1 0,-1 0 0,0 0 0,1 1-1,-1-1 1,1 1 0,-1-1 0,1 0-1,0 1 1,0-1 0,0 1 0,0-1-1,0 1 1,0-1 0,0 0 0,0 1 0,0-1-1,1 1 1,-1-1 0,0 0 0,1 1-1,0-1 1,-1 0 0,1 1 0,0-1-1,-1 0 1,1 0 0,0 0 0,0 1 0,0-1-1,0 0 1,0 0 0,0 0 0,0-1-1,1 1 1,-1 0 0,2 1 0,5 1-3,1 0 0,0-1 0,0 0 0,0 0 0,15 1 0,4 1 21,-14-1-27,-1 0 0,1 1 0,-1 0 0,18 10 0,-29-14 11,0 1 0,0 0 0,0 0 1,0 0-1,-1 0 0,1 0 0,0 0 1,-1 0-1,1 1 0,-1-1 0,1 1 1,-1-1-1,0 1 0,1-1 0,-1 1 1,0 0-1,0 0 0,0-1 0,0 1 1,-1 0-1,1 0 0,0 0 0,-1 0 1,0 0-1,1 0 0,-1 0 0,0 0 1,0 0-1,0 0 0,0 0 1,0 0-1,-1 0 0,1 0 0,0 0 1,-1 0-1,0 0 0,1 0 0,-1 0 1,0 0-1,-2 2 0,-1 1 188,0 0-1,0 0 1,-1-1 0,1 0 0,-1 0-1,0 0 1,0-1 0,-1 1 0,1-1-1,-1-1 1,0 1 0,1-1-1,-1 0 1,-10 3 0,-2-1 12,1-1 0,-1 0 0,-34 1 0,51-4-215,-5 0-9,0 0 0,-1 0-1,1-1 1,0 1 0,0-1 0,-12-4 0,17 5-87,0-1-1,-1 0 1,1 0 0,0 0 0,0 0 0,0 0 0,0 0 0,0 0 0,0 0-1,0 0 1,0 0 0,0 0 0,1-1 0,-1 1 0,0 0 0,1-1-1,-1 1 1,1 0 0,-1-1 0,1 1 0,0-1 0,-1 1 0,1-1-1,0 1 1,0 0 0,0-1 0,0 1 0,1-1 0,-1 1 0,0-1 0,0 1-1,1-1 1,-1 1 0,1 0 0,1-3 0,0-1-740,1 0 1,0 0-1,1 0 0,-1 0 1,1 1-1,0 0 0,0-1 1,0 1-1,1 0 0,-1 1 1,1-1-1,0 1 0,9-4 1,-4 0-1232,29-17-6177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0:29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0 671 14253,'0'0'7544,"10"-4"-4421,6-3-2571,-1 0 0,0 0 0,0-2 0,-1 0 1,0 0-1,0-1 0,-1-1 0,21-22 1,2-21-470,-34 52-70,-1-1-1,0 0 0,1 1 0,-1-1 1,0 0-1,0 1 0,-1-1 1,1 0-1,-1 0 0,1 0 0,-1 1 1,0-1-1,0 0 0,0 0 1,0 0-1,-1 0 0,1 0 0,-1 1 1,1-1-1,-3-3 0,2 4-5,0 1 0,0 0 0,0 0-1,0 0 1,-1 0 0,1 0 0,0 0-1,-1 0 1,1 0 0,-1 0 0,1 1 0,-1-1-1,1 1 1,-1-1 0,1 1 0,-1 0-1,0-1 1,1 1 0,-1 0 0,1 0-1,-1 0 1,0 0 0,1 0 0,-1 1 0,0-1-1,1 0 1,-1 1 0,-1 0 0,-2 0-7,1 1 1,0-1 0,-1 1 0,1 0-1,0 0 1,0 0 0,0 1-1,-8 6 1,5-1 5,0 0 0,0 1 0,1 0 0,0 0-1,1 1 1,0-1 0,0 1 0,1 1 0,0-1 0,1 0-1,0 1 1,1 0 0,0 0 0,0-1 0,1 1 0,1 0 0,0 0-1,0 0 1,1 0 0,4 15 0,-4-23-1,0 0 1,1 1-1,0-1 1,0 0-1,0 0 1,0 0-1,0-1 1,0 1-1,1-1 1,-1 1-1,1-1 1,0 0-1,0 1 1,0-2-1,0 1 1,0 0-1,0 0 1,0-1-1,1 0 1,-1 0-1,1 0 1,-1 0-1,0 0 0,1-1 1,0 1-1,-1-1 1,1 0-1,-1 0 1,1 0-1,6-2 1,0 1-19,1-1 0,-1 0 1,1-1-1,-1 0 0,0-1 1,0 0-1,0 0 0,-1-1 0,11-7 1,-3-1-301,-2-1 0,0 0 0,-1-1 0,0-1 0,-1 0 0,-1-1 0,-1 0 0,0-1 0,-1 0 0,-1-1 0,12-36 0,-3 0-807,-4 0-1,-1-1 1,4-58-1,-11 59 836,-2-56-1,-10 91 1432,6 20-1096,0 0 0,-1 0 1,1 0-1,-1-1 0,1 1 1,0 0-1,-1 0 0,1 0 1,-1 0-1,1 0 0,-1 0 1,1 0-1,0 0 0,-1 0 1,1 0-1,-1 0 0,1 0 1,-1 0-1,1 0 0,0 1 0,-1-1 1,1 0-1,-1 0 0,1 0 1,0 1-1,-1-1 0,0 1 1,-1 1 69,-1 0-1,1 0 1,0 0 0,-1 1 0,1 0 0,0-1 0,0 1-1,1 0 1,-4 5 0,-2 13 125,0 1 0,2 0-1,0 0 1,1 1 0,1-1 0,2 1 0,0-1-1,1 1 1,1 0 0,1-1 0,6 24-1,1-5-33,1-1 0,3 1-1,1-2 1,2 0 0,22 39-1,-33-68-189,2 4 6,0 0 1,1 0-1,0-1 1,1 0-1,1-1 1,0 0-1,16 15 1,-59-66 409,-151-101-596,-9-8-125,190 146 291,0-1-1,0 0 0,0 0 0,0 0 1,1 0-1,-1 0 0,1 0 0,0-1 0,-3-5 1,5 8-4,0 0 1,0 0 0,0 0-1,0 0 1,0 0 0,0 0 0,0 1-1,1-1 1,-1 0 0,0 0-1,1 0 1,-1 0 0,0 0-1,1 0 1,-1 0 0,1 0-1,-1 1 1,1-1 0,0 0-1,-1 0 1,1 1 0,0-1 0,-1 1-1,1-1 1,0 0 0,0 1-1,0-1 1,0 1 0,0 0-1,-1-1 1,1 1 0,0 0-1,0-1 1,0 1 0,0 0-1,0 0 1,0 0 0,0 0 0,0 0-1,2 0 1,284-48 1368,-128 24-2261,-3-6-4916,-82 9-1835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0:29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1505 11851,'-193'47'2893,"62"-22"5740,148-25-7649,0 0-895,0 0 0,0-1 0,20-3 0,79-29 996,155-64 0,-97 31-661,1607-517-1071,-193 69-7674,-1581 511 8293,475-179 381,-466 175-214,-7 4-28,0-1 1,0 0 0,0 0-1,-1-1 1,1 0-1,-1-1 1,0 0-1,7-7 1,-14 13-105,-1-1 0,0 1 1,1 0-1,-1-1 1,0 1-1,1 0 0,-1-1 1,0 1-1,0-1 0,1 1 1,-1-1-1,0 1 1,0 0-1,0-1 0,0 1 1,0-1-1,0 1 0,1-1 1,-1 1-1,0-1 0,0 1 1,0-1-1,-1 1 1,1-1-1,0 1 0,0-1 1,0 1-1,0-1 0,0 1 1,0 0-1,-1-1 0,1 1 1,0-1-1,0 1 1,-1-1-1,1 1 0,0 0 1,-1-1-1,0 1 0,-18-10-584,-18 0-2263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29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51 320,'-12'3'7410,"-86"11"504,46-9 470,553 6-5549,670-13-2563,-846-15-375,-261 10 775,0-3 0,-1-3-1,63-21 1,-125 34-421,-1 30-1431,-3-7-5114,0-18 294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1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63 386 16303,'-8'-12'238,"-2"-3"520,1-1 1,1 0-1,-12-29 0,18 40-597,1 0 0,0 0 1,0 0-1,0 0 1,0 0-1,1 0 0,0 0 1,0-1-1,0 1 1,1 0-1,-1 0 0,1 0 1,0 0-1,1 0 1,0 0-1,-1 0 0,1 1 1,4-7-1,3-2-82,0 1-1,1 0 0,1 1 1,0 0-1,0 0 1,1 1-1,1 1 1,-1 0-1,1 1 1,1 0-1,-1 1 0,25-9 1,-12 7-91,1 0 1,0 2-1,0 1 1,1 1 0,-1 2-1,33-1 1,-48 3-44,1 2 1,-1-1-1,1 2 1,-1 0-1,0 0 1,0 1-1,0 0 1,18 9-1,-25-10 12,0 1 0,0 0 0,0 0-1,-1 0 1,1 1 0,-1 0 0,0 0-1,0 0 1,0 0 0,-1 0 0,1 1 0,-1 0-1,0-1 1,-1 1 0,1 0 0,-1 1-1,0-1 1,0 0 0,0 1 0,-1-1-1,1 7 1,0 6 219,-2 0 0,0 1 0,0-1 0,-2 0 0,0 0 0,-1 0 0,-1-1 0,-1 1 0,0-1-1,-14 29 1,-2-2 1085,-3 0 0,-47 67 0,63-99-1051,-4 5 25,0-1 0,-18 19 0,27-32-227,0 1-1,-1-1 1,1 0-1,-1 0 1,0-1-1,0 1 1,0-1-1,0 0 1,0 0-1,-1 0 1,1 0-1,-1-1 1,1 0-1,-1 0 1,-6 1-1,10-2-116,0 0-1,0 0 0,0 0 0,0 0 1,0 0-1,0 0 0,0-1 0,0 1 0,1 0 1,-1-1-1,0 1 0,0 0 0,0-1 1,0 1-1,0-1 0,0 1 0,1-1 1,-1 0-1,0 1 0,1-1 0,-1 0 0,0 1 1,1-1-1,-1 0 0,1 0 0,-1 0 1,1 0-1,-1 0 0,1-1 0,-1-1-268,0-1 0,0 1-1,1-1 1,0 1 0,-1-1-1,2 0 1,-1 1-1,1-7 1,1-1-993,1 0 0,-1 0 0,2 0-1,8-17 1,15-17-4453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2:04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6822,'0'0'2979,"10"0"-2397,102 0 3247,171 16-2474,532 23 1405,-449-32-2760,1564-10 315,691-61-283,-2577 63-32,2245-11 61,-1972 12-58,-241 1-208,-44 1-2788,-21-1-2297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2:20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1196 122 4292,'-55'-14'7264,"-21"-5"-2518,18 3-3261,-60-25 0,99 34-1349,0 1 0,-1 1 1,0 0-1,0 2 0,0 0 1,0 2-1,0 0 1,0 1-1,0 1 0,-1 1 1,-35 8-1,-11 7 464,2 3 0,-71 33 0,106-42-326,14-4-216,0 1 1,1 0-1,-1 1 1,2 1-1,-1 0 1,1 1-1,1 0 1,0 1-1,-14 18 1,12-11 6,0 1 1,2 0-1,0 1 1,2 1-1,0 0 0,-7 24 1,2 3 35,3 0 0,3 1 0,1 0 0,2 1 0,1 94 0,7-114-68,2-1 0,1 0-1,1 0 1,1-1 0,2 0-1,1 0 1,1 0 0,2-1-1,1-1 1,0 0 0,3-1-1,0 0 1,36 43 0,-11-23-3,3-1 1,1-2-1,2-3 1,2-1-1,96 58 1,-117-80-62,2-1 0,0-2 0,0 0 0,1-2 0,1-1 0,0-2 1,54 8-1,-66-14 30,0-2 0,0 0 1,0-2-1,0 0 0,0-1 1,0-1-1,-1-1 0,1-1 1,-1 0-1,0-2 1,0 0-1,-1-1 0,35-20 1,-12-1 63,0-2 0,-2-1 0,-2-2 0,-1-2 0,51-64 0,133-219 514,-207 300-475,-1-1 0,0 0 0,-2-1 0,0 0-1,-1 0 1,-1-1 0,-1-1 0,-1 1 0,-2-1 0,0 0-1,-1 0 1,0-26 0,-4 17 111,-2 1-1,-1-1 1,-2 1-1,0 0 1,-3 0-1,0 1 1,-20-43-1,11 37-239,0 0 0,-2 2 0,-2 0 0,-1 1 0,-41-44 0,51 64 28,1 1 1,-2 0-1,1 2 1,-2-1 0,1 1-1,-1 1 1,-1 1 0,0 0-1,0 1 1,0 1-1,-1 0 1,0 2 0,-18-4-1,14 5-262,0 1 0,-1 1 0,1 1-1,0 1 1,0 1 0,0 1 0,0 0 0,0 2-1,1 0 1,-29 12 0,-35 15-6263,51-22 295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2:25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1 106 7944,'0'-2'92,"0"0"0,0 0 1,-1 0-1,2 0 1,-1 0-1,0 0 1,0 0-1,1 0 1,-1 0-1,1 0 1,0 0-1,-1 1 1,1-1-1,0 0 1,0 0-1,0 0 1,0 1-1,1-1 1,-1 1-1,0-1 1,1 1-1,-1-1 1,1 1-1,-1 0 1,1-1-1,0 1 1,-1 0-1,1 0 1,0 0-1,0 1 0,2-2 1,62-25 2008,-41 19-1701,1 2 1,0 1-1,0 2 0,38-2 0,109 9-72,-151-3-297,245 17 61,119 4-19,203-29 61,472 22-252,-464 52 8,-156-15 114,-333-42 21,1-5 1,-1-4-1,1-6 1,114-19 0,-217 24-361,13-3 981,-18 3-736,-1 0 0,0 0-1,0 0 1,1 0 0,-1 0 0,0 0 0,0 0 0,1 0 0,-1-1 0,0 1 0,0 0 0,1 0 0,-1 0 0,0 0-1,0 0 1,1 0 0,-1 0 0,0-1 0,0 1 0,0 0 0,0 0 0,1 0 0,-1 0 0,0-1 0,0 1-1,0 0 1,0 0 0,1 0 0,-1-1 0,0 1 0,0 0 0,0 0 0,0-1 0,0 1 0,0 0 0,0 0 0,0-1-1,0 1 1,0 0 0,0 0 0,0-1 0,0 1 0,0 0 0,0 0 0,0-1 0,0 1 0,0 0 0,0 0 0,0 0-1,0-1 1,-1 1 0,1 0 0,0-1 0,-10-7-4357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2:35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1329 277 5093,'8'-7'468,"0"1"1,-1-2-1,0 1 1,-1-1-1,0 0 1,0 0-1,-1-1 1,8-14 0,-12 19-254,1 1 1,-1-1-1,0 1 1,0-1-1,0 0 1,0 1-1,-1-1 1,1 0-1,-1 1 1,0-1-1,0 0 1,0 0-1,-1 1 1,0-1 0,1 0-1,-1 1 1,0-1-1,-1 0 1,1 1-1,-1 0 1,1-1-1,-1 1 1,0 0-1,0 0 1,-1 0-1,-2-4 1,-6-2 29,-1-1 0,1 2 0,-2-1 0,1 2 0,-1 0-1,0 0 1,0 1 0,-1 1 0,0 0 0,0 1 0,0 0 0,0 1 0,-26-2 0,-6 2-187,1 2 0,-1 2 1,-51 7-1,51-2 32,1 1-1,0 3 1,1 1-1,1 3 1,-1 1 0,-76 40-1,91-39-63,2 1-1,0 2 1,0 0-1,2 2 1,1 1-1,1 1 1,0 1-1,2 0 1,1 2-1,-24 41 1,5 3-20,4 2-1,2 2 1,4 0 0,3 2 0,-17 91 0,22-62 8,5 0 0,5 2 0,3 144-1,10-203-21,2-2-1,2 1 1,2 0 0,2-1-1,2-1 1,2 0-1,1 0 1,26 47-1,-27-64 3,2-1 1,1-1-1,1-1 0,1 0 0,37 36 0,-40-45 6,1-2 0,1 0 0,0-1 0,1-1 0,1 0 0,-1-2-1,2 0 1,32 10 0,-32-14 31,1 0-1,0-2 1,1-1-1,-1 0 0,1-2 1,-1 0-1,1-2 1,26-3-1,-17-2 271,0-1 0,0-1 0,-1-2 0,60-26 0,-16-5 254,-2-2 0,-2-4 0,94-80 0,-97 71-274,-4-3 0,-2-3 1,-3-2-1,-2-3 0,80-126 1,-106 141-252,-2-1-1,-2-1 1,-3-1 0,-2-2 0,-3 0-1,-2-1 1,-2-1 0,-4 0 0,6-69 0,-15 86-36,0 0 0,-3 1 0,-2-1 0,-1 0 0,-2 1 0,-16-56 0,14 73-18,-1 1-1,0 1 1,-2-1 0,0 1 0,-2 1-1,0 1 1,-1-1 0,-2 2-1,0 0 1,0 1 0,-2 1-1,-22-17 1,14 14-107,-1 2 1,0 1-1,-1 2 0,-1 0 1,-54-18-1,38 19-2058,-72-13 0,72 18-2039,14 0-3294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05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51 3844,'-10'-6'793,"1"0"1,-1 0-1,-1 1 1,1 1 0,-1-1-1,-10-2 1,3 4-305,1 0-1,0 0 1,-1 2 0,1 0 0,-31 3 0,47-2-481,0 0 0,0 0 0,0 0 1,-1 0-1,1 1 0,0-1 1,0 0-1,0 1 0,0-1 0,0 1 1,0-1-1,1 1 0,-1 0 0,0-1 1,0 1-1,0 0 0,0-1 0,1 1 1,-1 0-1,0 0 0,1 0 1,-1 0-1,1 0 0,-1 0 0,1 0 1,-1 0-1,1 0 0,0 0 0,-1 0 1,1 0-1,0 0 0,0 0 0,0 0 1,0 0-1,0 0 0,0 0 0,0 0 1,0 0-1,0 0 0,0 0 1,1 1-1,-1-1 0,0 0 0,1 0 1,-1 0-1,1 0 0,-1-1 0,1 1 1,0 0-1,-1 0 0,1 0 0,0 0 1,-1-1-1,1 1 0,0 0 1,0 0-1,0-1 0,0 1 0,0-1 1,0 1-1,1 0 0,9 4 30,1 0-1,-1 0 0,1-2 1,0 1-1,1-1 1,22 2-1,82 1 610,-65-5-461,1581 30 2499,-631-93-863,-991 61-1781,23 0 123,-24 0-907,-34-5-5330,9 0-2175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34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9 5605,'-8'-3'781,"0"2"0,0-1 0,0 1 0,-1 0 0,1 1 0,0 0 0,-10 1-1,-20-1 2588,59 14-3331,14-4 320,45 7-1,14 4 223,-46-9-505,1-3 0,1-1 1,56 1-1,155-9 107,-124-2 51,286 5 1158,604-13-1141,217-9 324,-997 19-506,524 0 798,-771 0-963,1 0-1,-1-1 0,0 1 0,1 0 1,-1 0-1,0-1 0,0 1 0,1 0 1,-1-1-1,0 1 0,0 0 0,0-1 1,0 1-1,1 0 0,-1-1 0,0 1 1,0-1-1,0 1 0,0 0 0,0-1 1,0 1-1,0-1 0,0 1 0,0 0 1,0-1-1,0 1 0,0-1 0,0 1 1,0 0-1,0-1 0,-1 1 0,1 0 1,0-1-1,0 0 0,-1 0-934,-3-18-5880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37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3235,'0'0'384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38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68 3619,'0'0'849,"-9"0"91,-61-2 1521,-30 0 6486,99 2-8675,20 6 764,51 1-310,0-4 1,71-5 0,-28 0-500,528-16 1274,128 9-1353,-415 14-104,72-33-1,-135 3 432,-143 25-171,-139 4-7741,-6-4 3231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44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1 532 7944,'0'0'10751,"2"-8"-10287,2-5-219,1 1-1,0 0 0,1 0 0,1 0 0,0 1 0,15-18 0,66-72 1663,-50 59-1812,-12 11-27,-8 9 51,0 1-1,2 1 0,24-19 0,-38 34-116,0 1 0,0 0 0,0 0 0,1 0 1,-1 1-1,1 0 0,0 1 0,0-1 0,0 1 0,1 0 0,-1 1 0,0 0 0,1 0 0,-1 1 0,0 0 0,13 1 0,-14 1 31,0 1-1,0-1 1,0 2 0,0-1-1,-1 1 1,1-1 0,-1 1-1,0 1 1,0-1 0,0 1-1,-1 0 1,0 0-1,0 0 1,5 8 0,-3-4 104,1-1 0,0 0 0,0 0 0,17 12 0,-19-16-99,0-1 0,0 0 0,1-1 0,-1 1 0,1-1 0,0 0 0,0-1 0,-1 1 0,1-1 0,0 0 0,0 0 0,0-1 0,1 0 0,-1 0 0,0-1 0,7-1 0,-3 0 92,-1-1-1,0 0 1,0-1 0,0 0-1,0 0 1,-1-1 0,1 0-1,-1-1 1,9-7 0,9-12 239,-1-1 1,-1-1-1,-1-1 0,23-38 1,-40 55-1506,-6 10 764,1 0 0,-1 0 0,1 0 0,-1 0 0,1 0 0,0 0 0,-1 0 0,1 0 0,0 0 0,0 0 0,0 1 0,-1-1 0,1 0 0,0 0 0,0 1 0,0-1 0,0 0 0,0 1 0,0-1 0,1 1 0,-1 0 0,0-1 0,0 1 0,0 0 0,0 0 0,0-1 0,2 1 0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45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14350,'0'0'5162,"5"4"-4500,2 3-477,-1-2 1,1 1 0,0-1 0,1 0-1,-1 0 1,1-1 0,0 0-1,0 0 1,1-1 0,-1 0-1,1 0 1,-1-1 0,18 2 0,38-6 824,-46 0-993,0 1-1,0 1 1,0 0-1,0 2 1,0 0-1,33 9 1,-24-3-45,-9-3 82,-1 0 0,0 1 0,24 13-1,-37-17 16,0 1 0,0-1 0,-1 1 0,1-1 0,-1 1-1,0 0 1,0 0 0,0 1 0,0-1 0,0 1 0,-1-1-1,0 1 1,1 0 0,-1 0 0,-1 0 0,1 0 0,0 0-1,-1 0 1,1 7 0,0 50 2123,0 8-1045,-2-64-1166,1-1 1,0 0 0,0 1 0,0-1 0,1 0-1,-1 1 1,1-1 0,0 0 0,0 0-1,1-1 1,-1 1 0,4 4 0,-6-8-18,1 0-127,-1 1 0,0-1 1,0 0-1,0 1 1,1-1-1,-1 0 0,0 0 1,0 1-1,1-1 0,-1 0 1,0 0-1,0 0 1,1 1-1,-1-1 0,0 0 1,1 0-1,-1 0 1,0 0-1,1 0 0,-1 1 1,1-1-1,-1 0 0,0 0 1,1 0-1,-1 0 1,0 0-1,1 0 0,-1 0 1,0 0-1,1-1 0,-1 1 1,1 0-1,5-6-6408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1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51 279 8936,'0'0'13037,"41"72"-11436,-41-33-255,-3 2-450,-6-4-511,4-7-289,4-7-160,1-10-1410,0-40-10665</inkml:trace>
  <inkml:trace contextRef="#ctx0" brushRef="#br0" timeOffset="1">15 0 17072,'0'0'6919,"-15"49"-6663,18-28-288,16-1-320,10-3-1634,6-5-1153,4-3-1986,-1-2-5958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53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0 12588,'0'0'9342,"-10"12"-9059,-34 47 64,-59 105 0,50-64-262,58-110-871,0 2 0,1-1 1,0 1-1,10-11 0,14-20-949,-8 6 157,49-83-1479,-61 97 4177,-1 0 0,7-25 0,-15 42 401,-1 4-1343,1 1 1,-1 0-1,0-1 1,0 1-1,-1 0 1,1-1-1,0 1 1,-1-1-1,0 1 1,0 0-1,-1 3 1,0 0 97,-7 31 225,2 1 0,2 0 0,1 1 0,1-1 0,5 46 0,5-50-326,1 2-3110,-8-35 2790,-1-1 1,1 0-1,0 1 1,-1-1-1,1 0 1,-1 1-1,1-1 1,0 0-1,-1 0 1,1 0-1,-1 1 1,1-1-1,-1 0 1,1 0-1,-1 0 1,1 0-1,-1 0 1,1 0-1,-1 0 1,1 0-1,-1 0 1,1 0-1,-1 0 1,1 0-1,-1 0 1,1 0-1,-1 0 1,1 0-1,0-1 1,-1 1-1,1 0 1,-1 0-1,1-1 1,-1 1-1,1 0 1,-1-1-1,-19-8-2425,-13-13-2586,-4-5 4123,3-3 4829,8-1 5537,58 29-6819,10 2-2372,58-9 0,-8-11-7686,-55 7-2295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53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1 205 6726,'0'0'16421,"12"-12"-15529,167-174 976,-179 186-1863,0-1 0,1 1 0,-1-1-1,1 1 1,-1-1 0,1 1 0,-1-1 0,1 1-1,-1 0 1,1-1 0,-1 1 0,1 0 0,0-1 0,-1 1-1,1 0 1,-1 0 0,1-1 0,0 1 0,-1 0-1,1 0 1,0 0 0,-1 0 0,1 0 0,0 0-1,-1 0 1,1 0 0,0 0 0,-1 1 0,1-1 0,0 0-1,-1 0 1,1 0 0,0 1 0,-1-1 0,1 0-1,-1 1 1,1-1 0,-1 1 0,1-1 0,-1 0-1,1 1 1,-1-1 0,1 1 0,-1-1 0,0 1 0,1 0-1,-1-1 1,0 1 0,1-1 0,-1 1 0,0 0-1,0-1 1,1 1 0,-1 0 0,0-1 0,0 1-1,0 0 1,0-1 0,0 2 0,7 51 34,-6-45 34,0 13-425,6 48 1396,-7-68-1206,1 1 0,-1 0-1,0-1 1,1 1 0,-1-1-1,1 1 1,-1-1 0,1 1-1,0-1 1,-1 0 0,1 1-1,0-1 1,0 0 0,0 1 0,0-1-1,0 0 1,0 0 0,1 0-1,-1 0 1,0 0 0,1 0-1,-1 0 1,0-1 0,1 1-1,-1 0 1,1-1 0,-1 1 0,1-1-1,-1 1 1,1-1 0,0 0-1,-1 0 1,3 0 0,4-1-7259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54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17873,'0'0'6214,"-32"64"-6182,20-19 32,2 9-32,-1-2 0,6-5 32,3-7-512,0-5-481,2-13-513,0-8-864,0-8-865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55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14350,'0'0'3512,"3"-10"-1942,-1 6-1440,-1 0 0,0 0 0,1 0 0,0 1 0,0-1 0,0 0-1,0 1 1,1-1 0,0 1 0,-1 0 0,1 0 0,0 0 0,0 0 0,1 1 0,-1-1 0,0 1 0,1 0 0,0 0 0,-1 0 0,1 0 0,0 1 0,0-1 0,0 1 0,0 0 0,5 0 0,12-3 224,1 1 0,-1 0 1,1 2-1,29 2 0,-44 0-369,1-1 0,-1 1-1,0 0 1,0 1 0,0 0-1,0 0 1,0 0 0,0 1-1,-1 0 1,1 0 0,-1 1-1,0 0 1,0 0 0,0 0-1,0 1 1,8 9 0,-12-11-2,1 0 0,-1 1 0,0-1 0,-1 0 0,1 0 0,-1 1 0,1-1 0,-1 1 0,0 0 0,0-1 0,-1 1 0,1 0 0,-1-1 0,1 1 0,-1 0 0,-1 5 0,-1 0 55,0 1 0,-1 0 0,0-1 0,-7 15 0,7-17 0,-1 1-1,1 0 1,1 0 0,0 0-1,0 0 1,0 0 0,0 9 0,3-14-40,0-1 0,1 0 0,-1 0 1,1 0-1,-1 0 0,1 0 0,0-1 1,0 1-1,0 0 0,0-1 1,0 1-1,0-1 0,0 0 0,0 0 1,1 0-1,-1 0 0,0 0 1,1 0-1,3 0 0,13 8 21,-15-6-27,1 1 1,-1 0 0,0-1 0,0 1-1,0 1 1,0-1 0,-1 0 0,0 1-1,1 0 1,-2 0 0,4 5 0,-5-8 57,-1 0 0,1 0 0,0 0 0,-1 0 0,1 0 0,-1 0 0,1 1 0,-1-1 0,0 0 0,0 0 0,0 0 0,0 0 0,0 1 0,-1-1 0,1 0 0,-1 0 0,1 0 0,-1 0 0,0 0 0,0 0 0,0 0 0,0 0 0,0 0 0,0-1 0,0 1 0,-1 0 0,1-1 0,0 1 1,-1 0-1,0-1 0,1 0 0,-3 2 0,-11 5 406,-1-1 1,0 0-1,0-1 0,-1-1 1,1 0-1,-1-2 1,0 0-1,0 0 1,0-2-1,0 0 0,-1-1 1,1-1-1,-20-3 1,36 4-494,1 0 0,-1 0 0,0 0 0,0 0 0,0 0 0,0 0 0,1 0 0,-1-1 0,0 1 0,0 0 0,0-1 0,1 1 0,-1 0 0,0-1 0,0 1 0,1-1 0,-1 1 0,0-1 0,1 1 0,-1-1 0,1 0 0,-1 1 0,1-1 0,-1 0 0,1 0 0,-1 1 0,1-1 0,0 0 0,-1 0 0,1 1 0,0-1 0,0 0-1,0 0 1,-1 0 0,1 0 0,0 1 0,0-2 0,1 0-233,-1 1-1,1-1 0,-1 1 1,1-1-1,0 1 0,-1-1 0,1 1 1,0 0-1,0-1 0,0 1 0,0 0 1,0 0-1,0 0 0,0 0 0,1 0 1,-1 0-1,0 0 0,3-1 1,52-27-10146,-21 11-597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55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22005,'0'0'5253,"60"-5"-4645,-30-4-319,4 5-225,-1-1-96,-3 0-737,-6 4-993,-4 1 225,-7 0-385,-7 0-737,-6 6-832,0 2-2274,-8 2-3876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56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13741,'0'0'7847,"87"-10"-6181,-36-4-289,1 0-800,4 4-353,-5 2-160,-6 5-1249,-6 3-2851,-7 0-3907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57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15727,'0'0'6102,"-2"12"-5691,-2 5-219,-2 0 1,0-1-1,-1 1 0,0-1 1,-2 0-1,-19 28 1,14-22-30,10-16-134,1-1 0,0 1-1,0 0 1,1 0-1,-1 0 1,1 0-1,-1 7 1,3-12-26,0 0 0,0 1 0,0-1-1,0 0 1,0 1 0,0-1 0,0 0 0,0 1-1,1-1 1,-1 0 0,1 0 0,-1 0 0,1 1 0,-1-1-1,1 0 1,-1 0 0,1 0 0,0 0 0,0 0 0,0 0-1,0 0 1,0 0 0,0 0 0,0 0 0,0 0 0,0-1-1,0 1 1,0 0 0,0-1 0,0 1 0,1-1 0,-1 0-1,0 1 1,0-1 0,1 0 0,-1 1 0,0-1-1,1 0 1,0 0 0,2 0-3,-1 0 1,1 1-1,-1-1 1,1 1-1,-1 0 0,1 0 1,-1 0-1,0 1 0,0-1 1,1 1-1,-1-1 1,0 1-1,0 0 0,-1 0 1,1 1-1,0-1 0,2 4 1,-2-1-4,-1 0 0,0 0 0,-1 0 1,1 0-1,-1 0 0,0 0 0,0 1 1,-1-1-1,0 0 0,0 1 0,0 5 0,-2 9 152,0 0 0,-1 1 0,-1-1-1,-7 19 1,6-20 50,0 1-1,1-1 0,-3 41 1,8-60-186,-1 1-1,0 0 1,0-1-1,1 1 1,-1-1 0,1 1-1,-1 0 1,0-1 0,1 1-1,-1-1 1,1 1 0,0-1-1,-1 1 1,1-1-1,-1 1 1,1-1 0,0 0-1,-1 1 1,1-1 0,0 0-1,-1 0 1,1 1 0,0-1-1,-1 0 1,1 0 0,0 0-1,0 0 1,-1 0-1,1 0 1,0 0 0,-1 0-1,1 0 1,0 0 0,0 0-1,-1-1 1,1 1 0,0 0-1,-1 0 1,1-1-1,0 0 1,23 2 128,-23-1-150,0 0 1,-1 1 0,1-1 0,0 0 0,-1 1 0,1-1-1,-1 1 1,1-1 0,0 1 0,-1-1 0,1 1 0,-1-1-1,1 1 1,-1 0 0,0-1 0,1 1 0,-1 0 0,0-1 0,1 1-1,-1 0 1,0-1 0,0 1 0,1 0 0,-1 0 0,0-1-1,0 1 1,0 0 0,0 0 0,0-1 0,0 2 0,-1 7 8,0 0 0,-1 0 0,0 0 0,0 0 0,-1-1 0,0 1 0,-1-1 0,0 1 0,-5 7 0,4-8-117,1 0-1,0 0 1,1 1-1,-1-1 1,2 1-1,-1-1 1,1 1-1,1 0 1,-2 9-1,3-17-28,0-1 0,0 1 0,0-1 1,0 1-1,0-1 0,0 1 0,0-1 0,0 1 0,0-1 0,1 1 0,-1-1 0,0 1 0,0-1 0,0 1 0,1-1 1,-1 1-1,0-1 0,0 1 0,1-1 0,-1 0 0,0 1 0,1-1 0,-1 1 0,0-1 0,1 0 0,-1 1 1,1-1-1,-1 0 0,1 0 0,-1 1 0,1-1 0,-1 0 0,0 0 0,1 0 0,-1 0 0,1 0 0,0 1 1,-1-1-1,1 0 0,-1 0 0,1 0 0,-1 0 0,1 0 0,-1-1 0,1 1 0,-1 0 0,1 0 0,0 0 1,1 0-532,21 0-7683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57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0 6662,'0'0'13517,"-7"12"-13287,-67 132 459,60-114-257,1 1 0,2 0 1,-11 45-1,21-75-431,1 1 1,-1 0-1,1 0 0,-1 0 0,1-1 1,0 1-1,-1 0 0,1 0 0,0 0 1,0 0-1,1 0 0,-1 0 1,0-1-1,0 1 0,1 0 0,-1 0 1,1 0-1,0 0 0,0-1 1,-1 1-1,1 0 0,0-1 0,0 1 1,1-1-1,-1 1 0,0-1 1,0 0-1,1 1 0,-1-1 0,1 0 1,-1 0-1,1 0 0,3 2 1,2-1-116,0-1 0,1 0 0,0 0 1,-1-1-1,1 0 0,-1 0 0,10-2 1,-7 1-105,13-2-134,-17 2 274,0 0 0,0 1 0,0-1 0,0 1 0,0 1 0,8 0 0,-12-1 63,-1 1-1,1 0 0,-1-1 1,0 1-1,1 0 0,-1-1 1,0 1-1,1 0 1,-1 0-1,0 0 0,0 0 1,0 0-1,0 0 0,0 1 1,0-1-1,0 0 0,0 0 1,0 1-1,-1-1 1,1 1-1,-1-1 0,1 0 1,-1 1-1,1-1 0,-1 1 1,0-1-1,0 1 0,1 0 1,-1-1-1,-1 2 1,2 13 80,-2-1 0,0 0 0,-1 0 0,-1 0 0,0 0 1,-1-1-1,-9 24 0,-51 98 1786,28-65-882,14-28-284,10-22-293,2 1 0,0 0 1,1 1-1,1 0 0,-6 29 0,14-51-405,0 0-1,0 0 1,0 1 0,0-1-1,0 0 1,0 0-1,1 0 1,-1 1 0,0-1-1,1 0 1,-1 0 0,1 0-1,-1 0 1,1 0 0,-1 0-1,1 0 1,0 0 0,-1 0-1,1 0 1,0 0-1,0 0 1,0 0 0,0-1-1,0 1 1,0 0 0,0-1-1,0 1 1,0 0 0,0-1-1,0 1 1,0-1 0,0 0-1,1 1 1,-1-1-1,0 0 1,0 0 0,0 0-1,1 0 1,-1 0 0,2 0-1,6 0-614,0 0 0,0 0 0,0-1-1,13-3 1,26-13-6152,5-9-8658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09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22 19474,'-3'-22'3410,"-2"26"-781,-5 38-1642,5 137-896,5-144 133,0-34-189,-1 0 1,1-1-1,0 1 1,0 0-1,0 0 1,0 0-1,0 0 1,0 0-1,0 0 1,0 0-1,0 0 1,0 0-1,0 0 1,1 0-1,-1-1 1,0 1-1,1 0 1,-1 0 0,1 0-1,-1 0 1,1-1-1,-1 1 1,1 0-1,-1 0 1,1-1-1,0 1 1,0-1-1,-1 1 1,1 0-1,0-1 1,0 1-1,-1-1 1,1 0-1,0 1 1,0-1-1,0 0 1,0 1-1,0-1 1,0 0-1,0 0 1,-1 0-1,1 0 1,0 0-1,0 0 1,0 0-1,0 0 1,0 0 0,0 0-1,0 0 1,0-1-1,0 1 1,0 0-1,-1-1 1,3 0-1,3-2 201,0 0 0,1-1-1,-1 0 1,0 0 0,-1-1-1,6-4 1,9-12 330,-1-1-1,23-35 1,9-9 86,-51 66-653,0-1 0,0 1-1,0 0 1,0 0 0,1 0 0,-1 0-1,0 0 1,0 0 0,0 0 0,1 0-1,-1 0 1,0 0 0,0 0 0,0 0 0,1 0-1,-1 0 1,0 0 0,0 0 0,0 0-1,1 0 1,-1 0 0,0 0 0,0 0 0,0 0-1,0 1 1,1-1 0,-1 0 0,0 0-1,0 0 1,0 0 0,0 0 0,1 0-1,-1 1 1,0-1 0,0 0 0,0 0 0,0 0-1,0 0 1,0 1 0,0-1 0,0 0-1,0 0 1,1 0 0,-1 1 0,0-1-1,0 0 1,0 0 0,0 0 0,0 1 0,0-1-1,0 0 1,0 0 0,0 0 0,0 1-1,-1-1 1,1 0 0,0 0 0,0 0 0,0 0-1,0 1 1,0-1 0,0 0 0,1 15-125,-1 157 329,0-171-211,0-1 0,0 1-1,0-1 1,1 1 0,-1-1 0,0 1 0,0-1 0,1 1-1,-1-1 1,0 1 0,1-1 0,-1 0 0,0 1-1,1-1 1,-1 1 0,1-1 0,-1 0 0,1 0 0,-1 1-1,1-1 1,-1 0 0,1 0 0,-1 1 0,1-1-1,-1 0 1,1 0 0,-1 0 0,1 0 0,0 0 0,-1 0-1,1 0 1,-1 0 0,1 0 0,-1 0 0,1 0-1,-1 0 1,1 0 0,-1-1 0,1 1 0,0 0 0,-1 0-1,1-1 1,-1 1 0,0 0 0,1-1 0,27-13-993,39-50-6209,-25 17-1531,-16 16-1061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0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2 10858,'0'0'11195,"-8"9"-9076,6-8-2015,-7 9 352,0 1 1,1-1-1,0 2 1,-9 15-1,16-25-420,-1 1 0,1-1-1,0 0 1,0 0 0,0 0-1,0 1 1,0-1-1,1 1 1,-1-1 0,1 0-1,-1 1 1,1-1 0,0 1-1,0-1 1,0 1 0,0-1-1,0 1 1,1-1 0,-1 1-1,1-1 1,0 0-1,0 1 1,0-1 0,0 0-1,0 1 1,0-1 0,0 0-1,1 0 1,-1 0 0,1 0-1,-1 0 1,1-1-1,0 1 1,0 0 0,0-1-1,3 3 1,2-1 100,-1-1 0,1 1 0,0-1-1,0 0 1,0-1 0,0 0 0,0 0 0,0 0 0,0-1-1,1 0 1,-1-1 0,0 1 0,0-1 0,0-1 0,0 1-1,0-1 1,7-3 0,-10 4-70,-1 0 0,0-1 0,0 1 0,0-1 0,0 0 0,0 0 1,0 0-1,0 0 0,0 0 0,-1 0 0,1-1 0,-1 1 0,1-1 0,-1 0 0,0 0 0,0 0 0,-1 0 0,1 0 1,-1 0-1,1 0 0,-1-1 0,0 1 0,0 0 0,0-1 0,-1 1 0,1-1 0,-1 1 0,0-1 0,0 1 0,0-1 0,0 1 1,-1-1-1,1 1 0,-1-1 0,0 1 0,-2-6 0,1 5-66,1 1 0,-1 0 0,0 0 0,0 0 0,-1 0 0,1 0 0,-1 0 0,1 1 0,-1-1 0,0 1 0,0 0 0,0-1 0,0 1 0,0 1 0,-1-1 0,1 0 0,0 1 0,-6-2 0,-1 0 0,0 0 0,0 1 0,0 0 0,0 1 0,-16 0 0,26 1-3,0 0 0,0 0 0,0 0 0,0 0 0,1 1-1,-1-1 1,0 0 0,0 0 0,0 0 0,0 0 0,0 0 0,0 0 0,0 1 0,0-1 0,0 0 0,0 0-1,0 0 1,0 0 0,0 0 0,0 0 0,0 1 0,-1-1 0,1 0 0,0 0 0,0 0 0,0 0 0,0 0-1,0 0 1,0 0 0,0 0 0,0 1 0,0-1 0,0 0 0,0 0 0,-1 0 0,1 0 0,0 0 0,0 0-1,0 0 1,0 0 0,14 5-708,13-2-3742,53 0 1,-65-3 2168,41 0-7406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2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0 15503,'0'0'2466,"-7"12"-640,2-4-1536,-24 43 1451,26-47-1615,1 1 0,0-1 1,0 1-1,1 0 1,0-1-1,0 1 1,0 0-1,0 0 1,0 0-1,1 9 1,2-12-318,0-1 1,0-1-1,0 1 0,1 0 1,-1 0-1,0-1 1,0 1-1,0-1 1,1 0-1,-1 1 1,0-1-1,0 0 1,1 0-1,-1-1 1,4 0-1,0 1-583,-2 0 667,0-1 0,1 1-1,-1 1 1,1-1-1,-1 1 1,0-1 0,1 1-1,-1 0 1,0 1 0,0-1-1,0 1 1,7 3 0,-9-3 234,0 1 0,-1-1 0,1 0 1,-1 0-1,1 1 0,-1-1 0,0 1 1,0 0-1,0-1 0,0 1 0,-1 0 1,1-1-1,-1 1 0,1 0 1,-1 0-1,0-1 0,0 1 0,0 0 1,0 0-1,-1 0 0,0 3 0,-1 0 104,1-1-1,-1 0 0,0 1 0,0-1 0,-1 0 0,1 0 1,-1-1-1,0 1 0,-1 0 0,1-1 0,-1 0 1,0 0-1,0 0 0,0 0 0,0-1 0,-1 1 0,1-1 1,-7 3-1,3-1-31,-1 0 1,0-1-1,1 0 1,-1 0-1,-1-1 1,1-1-1,0 1 1,-1-1 0,-17 1-1,26-3-285,0-1 0,0 1 0,0 0 1,-1 0-1,1-1 0,0 1 0,0-1 0,0 1 0,0-1 0,0 1 0,0-1 1,0 0-1,0 1 0,0-1 0,0 0 0,0 0 0,0 0 0,0 0 0,1 0 1,-1 0-1,0 0 0,1 0 0,-1 0 0,1 0 0,-1 0 0,1 0 0,-1 0 1,1-1-1,0 1 0,-1 0 0,1 0 0,0-1 0,0 1 0,0 0 0,0 0 1,0 0-1,0-1 0,1-1 0,9-53-4759,6 5 51,8-9-1890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2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13389,'0'9'3259,"0"26"2649,1-26-5469,-1 0 1,2-1 0,-1 1-1,5 15 1,-5-21-435,0-1 0,0 0 0,0 0 0,0 0 0,0 0 0,0 0 0,0 0 0,1-1 0,-1 1 0,1 0 0,-1 0 0,1-1 0,0 1 0,0-1 0,0 0 0,3 2 0,-2-2 146,-1 0 0,1-1 0,0 1 1,0-1-1,-1 0 0,1 0 1,0 0-1,0 0 0,-1 0 1,1-1-1,0 1 0,0-1 1,-1 0-1,1 1 0,-1-1 0,1-1 1,4-1-1,-2-1 29,1 0 0,-1 0 0,1-1-1,-1 1 1,-1-1 0,1 0 0,-1 0 0,0-1 0,0 1-1,0-1 1,-1 0 0,0 0 0,0 0 0,2-8 0,6-8 304,-12 27-534,1 1 0,0-1 0,0 0 0,1 1 0,0-1 0,0 0 0,0 0 1,2 7-1,0-2 34,-2-4 36,1 0-1,0-1 0,0 1 1,0 0-1,0-1 0,1 1 0,0-1 1,1 0-1,-1 0 0,1 0 1,0 0-1,0-1 0,0 1 1,1-1-1,9 7 0,-11-9 60,1 0-1,-1-1 0,1 1 0,-1-1 1,1 0-1,0 0 0,0 0 1,0 0-1,0-1 0,-1 0 1,1 0-1,0 0 0,0 0 1,0 0-1,0-1 0,0 1 1,-1-1-1,1 0 0,0-1 1,0 1-1,-1 0 0,1-1 1,-1 0-1,0 0 0,1 0 1,3-4-1,-1 2-74,0 0 0,-1-1 0,0 0 0,0 0 0,0-1 0,-1 1 0,1-1 0,-2 0 0,1 0 0,0 0 0,-1 0 0,0-1 0,-1 0 0,1 1 0,1-12 0,-25 12-4,12 5 0,7 0-86,0 0 0,0 0 0,0 0 0,0 0 0,0 0 0,0-1 0,0 1 0,1 0 0,-1-1 0,1 0 0,-3-1 0,4 2-27,0 1-1,-1-1 1,1 0 0,0 1 0,-1-1 0,1 0 0,0 0 0,0 1 0,0-1-1,0 0 1,-1 0 0,1 1 0,0-1 0,0 0 0,1 0 0,-1 1 0,0-1 0,0 0-1,0 0 1,0 1 0,1-1 0,-1 0 0,2-2-321,-1 1 0,1 0 0,0 0 1,0 0-1,0 0 0,0 0 0,0 1 0,0-1 0,1 1 1,-1-1-1,1 1 0,-1 0 0,1 0 0,-1 0 0,5-1 1,22-7-6577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2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24 20948,'0'0'3379,"8"-4"-1628,27-12-1004,-35 15-725,1 1-1,-1 0 0,1-1 0,-1 1 0,1 0 1,-1-1-1,1 1 0,-1 0 0,1 0 0,-1 0 1,1 0-1,0 0 0,-1-1 0,1 1 0,-1 0 1,1 0-1,-1 0 0,1 0 0,0 1 0,-1-1 1,1 0-1,-1 0 0,1 0 0,-1 0 0,1 1 1,-1-1-1,1 0 0,-1 0 0,1 1 1,-1-1-1,1 0 0,-1 1 0,1-1 0,-1 1 1,0-1-1,1 0 0,-1 1 0,0-1 0,1 1 1,-1-1-1,1 1 0,-1 22 495,0-17-433,-1 7 98,-1-1 1,-1 1-1,0 0 1,0-1-1,-1 1 0,-1-1 1,-11 21-1,-53 81 758,58-97-842,-73 108-1645,174-242-7891,-34 33 365,-10 15-1443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2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46 7783,'7'-8'4410,"19"-25"-1389,-19 28 1015,-4 11-2145,-5 11-819,-8 17 765,-2-1 1,-25 47-1,25-55-1490,0 1-1,1 0 1,2 0-1,0 1 1,-6 39-1,14-59-647,-3 59 957,10-35-2266,-5-30 1301,-1 0-1,1 0 1,-1 0 0,1 1-1,0-1 1,-1 0 0,1 0-1,0 0 1,0-1 0,0 1 0,0 0-1,0 0 1,0 0 0,0-1-1,0 1 1,0 0 0,0-1-1,2 1 1,-3 0 141,0-1-1,1 0 1,-1 0 0,0 0-1,0 0 1,0 0-1,1 0 1,-1 0 0,0 0-1,0 0 1,0 0-1,1 0 1,-1 0 0,0 0-1,0 0 1,0 0-1,1-1 1,-1 1 0,0 0-1,0 0 1,0 0-1,1 0 1,-1 0 0,0 0-1,0 0 1,0-1 0,0 1-1,0 0 1,1 0-1,-1 0 1,0 0 0,0 0-1,0-1 1,0 1-1,0 0 1,0 0 0,0 0-1,0-1 1,1 1-1,-1 0 1,0 0 0,0 0-1,0-1 1,0 1-1,0 0 1,0 0 0,0-1-1,0 1 1,0 0-1,0 0 1,-1 0 0,1-1-1,0 1 1,0 0 0,0 0-1,0-1 1,0-14-10023</inkml:trace>
  <inkml:trace contextRef="#ctx0" brushRef="#br0" timeOffset="1">0 326 14253,'0'0'14446,"60"-10"-14382,-19 15-544,2 1-1730,1-1-1314,-6-2-2625,0-3-5991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3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6822,'0'0'12140,"-9"66"-9225,0-28-193,4 6-896,5-2-961,0 1-769,4-7-1217,10-9-2499,3-11-2369,0-11-4229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3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19859,'0'0'5829,"20"59"-4451,-15-13 31,1 11-736,-4 4-513,-1 2-96,-1-5-160,0-4-417,0-9-320,-9-8-640,-1-7-32,-7-12-353,-2-10-929,-3-8-832,-3-8-1378,-2-20-2850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3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7271,'4'-12'8424,"-3"5"-7880,0 0 1,1 1-1,0-1 1,1 1-1,-1 0 1,1-1-1,0 1 1,1 1-1,0-1 1,-1 0 0,2 1-1,-1 0 1,1 0-1,0 0 1,0 0-1,0 1 1,0 0-1,1 0 1,6-3-1,3 1 153,1 0-1,-1 1 0,1 1 1,0 1-1,31-4 1,-29 6-533,0 0 1,0 2-1,0-1 1,0 2-1,0 1 0,0 0 1,0 1-1,31 12 1,-43-13-168,-1-1-1,1 1 1,-1 1 0,0-1 0,0 1 0,0 0-1,0 0 1,-1 0 0,0 1 0,0-1 0,0 1-1,0 0 1,-1 1 0,0-1 0,0 0 0,3 8-1,-5-8 15,1-1-1,-1 1 0,0 0 0,0-1 1,-1 1-1,0 0 0,0-1 0,0 1 1,0 0-1,0-1 0,-1 1 0,0 0 1,0-1-1,-1 1 0,1-1 0,-1 1 0,0-1 1,0 0-1,0 0 0,0 1 0,-5 4 1,0 0-135,-1-1 0,0 0 0,0 0 0,0 0 0,-1-1 1,-1 0-1,1-1 0,-1 0 0,-14 6 0,35-11 68,1 0 0,-1 1 0,1 1 0,-1-1 0,0 2 0,0-1 0,0 2 0,-1-1 0,1 2 0,-1-1 0,13 10 0,-19-12 64,0-1-1,-1 1 1,1 0-1,-1 0 1,1 0 0,-1 0-1,0 0 1,0 1-1,-1 0 1,1-1-1,-1 1 1,0 0 0,0 0-1,0 1 1,0-1-1,-1 0 1,1 1 0,-1-1-1,0 0 1,-1 1-1,1-1 1,-1 1 0,0 0-1,0-1 1,0 1-1,-1-1 1,1 1-1,-1-1 1,0 1 0,-1-1-1,1 0 1,-3 7-1,-2-2 95,0-1 0,0 1 1,-1-1-1,0 0 0,0-1 0,-1 1 0,0-1 0,0-1 0,-1 0 0,-12 7 0,-9 5 343,-59 23 0,67-33-413,0 0 1,-37 7-1,51-13-72,1-1-1,-1 0 1,0 0-1,1-1 0,-1 0 1,0 0-1,1-1 1,-1 0-1,0 0 0,1-1 1,-15-4-1,0-12-2799,8-6-4927,5-5-6828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4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36 6822,'0'0'21044,"-8"-7"-20115,3 2-773,3 3-126,1 0 1,-1 0-1,0 1 0,1-1 1,-1 0-1,0 1 0,0-1 1,0 1-1,0 0 0,0 0 1,0 0-1,0 0 0,-1 0 1,1 0-1,0 0 0,0 1 1,-1-1-1,1 1 0,-1 0 1,1-1-1,0 1 0,-1 0 1,1 1-1,-1-1 1,1 0-1,0 1 0,-1-1 1,-2 2-1,-10 7 134,0 1 0,1 0 0,0 1 0,0 1 0,1 0 0,1 1 0,-13 15 0,19-21-114,0 1 1,1 0-1,-1 0 1,1 0 0,1 1-1,0-1 1,0 1 0,1 0-1,0 0 1,0 1 0,1-1-1,1 0 1,-1 1 0,1 16-1,1-25-65,0 1 0,1 0 0,-1 0-1,1 0 1,-1 0 0,1-1 0,0 1-1,-1 0 1,1-1 0,0 1 0,0 0 0,0-1-1,1 1 1,-1-1 0,0 0 0,1 1 0,-1-1-1,0 0 1,1 0 0,2 2 0,1-1-113,-1 1 0,1-1 0,0-1 0,0 1 0,0-1 0,0 0 0,8 1 0,7 0-1400,1-2 0,36-3 0,-56 3 1439,55-11-5207,0-8-3283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5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160 104 12011,'0'0'4052,"1"-12"-859,1-1-2055,-1 2 205,0 0 0,0 1 0,-1-1-1,-2-18 1,2 29-1276,0-1 0,0 1-1,-1-1 1,1 1 0,-1-1-1,1 1 1,0 0 0,-1-1-1,1 1 1,-1 0-1,1-1 1,-1 1 0,1 0-1,-1 0 1,1-1 0,-1 1-1,1 0 1,-1 0 0,1 0-1,-1 0 1,1 0 0,-1 0-1,1 0 1,-1 0 0,1 0-1,-1 0 1,0 0 0,1 0-1,-1 0 1,1 0 0,-2 1-1,-18 4 27,9 4-50,0 0 1,1 1-1,0 0 0,0 0 0,1 1 0,1 1 0,-1-1 0,2 1 0,0 1 0,0-1 0,1 1 0,1 0 0,0 1 0,1-1 0,-3 17 0,7-29-35,-1 0-1,1 0 1,0 0 0,0 0-1,0 0 1,0 0 0,0 0-1,0 0 1,0 0-1,0-1 1,0 1 0,0 0-1,1 0 1,-1 0 0,0 0-1,1 0 1,-1 0 0,1 0-1,-1-1 1,1 1-1,-1 0 1,1 0 0,-1 0-1,1-1 1,0 1 0,-1 0-1,1-1 1,1 1 0,0 0 6,0 0 0,-1-1 1,1 0-1,0 1 1,0-1-1,0 0 1,0 0-1,0 0 0,0 0 1,-1-1-1,1 1 1,0 0-1,3-2 1,4 0 60,0-2 0,0 0 1,0 0-1,13-9 1,1-3-20,-2-1-1,0-1 1,-2-1 0,0-1-1,0 0 1,26-41 0,-48 103-516,-18 21 512,14-48-15,2 0 1,0 0 0,1 0-1,0 1 1,1 0 0,-1 16-1,4-31-27,1-1 0,-1 1-1,0-1 1,1 0-1,-1 1 1,0-1-1,1 1 1,-1-1 0,1 1-1,-1-1 1,1 0-1,-1 1 1,0-1-1,1 0 1,0 0 0,-1 1-1,1-1 1,-1 0-1,1 0 1,-1 0-1,1 1 1,-1-1 0,1 0-1,-1 0 1,1 0-1,0 0 1,-1 0-1,1 0 1,-1 0-1,1-1 1,-1 1 0,1 0-1,0 0 1,0-1-1,24-5 489,-11-2-402,0 0 0,0-1-1,-1-1 1,0 0 0,20-21-1,-22 19-46,2 1-1,-1 0 1,2 1-1,-1 0 1,22-11-1,-34 21-48,-1 0 0,1-1 0,-1 1 0,1 0 0,0 0 0,-1 0 0,1 0 0,0 0 0,-1 0 0,1 0 0,0 0 0,-1 0 0,1 0 0,0 0 0,-1 0 0,1 0 0,0 1 0,-1-1 0,1 0 0,0 0 0,-1 1 0,1-1 0,-1 0 0,1 1 0,-1-1 0,1 1 0,-1-1 0,1 1 0,-1-1 0,1 1 0,-1-1 0,1 1 0,-1-1 0,0 1 0,1-1 0,-1 1 0,0 0 0,0-1 0,1 1 0,-1 0 0,0-1 0,0 1 0,0 0 0,0-1 0,0 1 0,0 0 0,0-1 0,0 2 0,1 48 0,-1-25 0,0-24 0,1 0 0,-1 1 0,1-1 0,0 0 0,0 0 0,-1 1 0,1-1 0,0 0 0,0 0 0,0 0 0,0 0 0,0 0 0,0 0 0,1-1 0,-1 1 0,0 0 0,0-1 0,1 1 0,-1 0 0,0-1 0,1 1 0,-1-1 0,0 0 0,1 0 0,-1 1 0,1-1 0,-1 0 0,1 0 0,-1 0 0,0 0 0,1-1 0,-1 1 0,1 0 0,-1 0 0,2-1 0,49-14 0,-51 14-1,47-16-531,-47 16 507,0 1 0,1 0 0,-1-1 0,0 1 0,0 0 0,0 0 0,0 0 0,0 0 0,0 0 1,1 0-1,-1 0 0,0 0 0,0 1 0,0-1 0,0 0 0,0 1 0,0-1 0,0 1 0,0-1 0,0 1 0,0-1 0,0 1 0,0 0 1,0-1-1,0 1 0,-1 0 0,1 0 0,0 0 0,-1 0 0,1 0 0,0-1 0,-1 1 0,1 0 0,-1 0 0,1 1 0,-1-1 0,0 0 1,1 1-1,4 25-5116,-3-22-1409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5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16271,'0'0'12583,"4"10"-11414,6 26-502,-6-19-392,0-1 0,12 29 0,-14-42-365,-1 1 0,1-1 0,0 0 0,0 0 0,0 1 0,0-1 0,1-1 0,-1 1-1,1 0 1,0-1 0,-1 1 0,1-1 0,0 0 0,0 0 0,1 0 0,-1 0 0,0-1 0,7 3 0,0-2-28,0 1 1,-1-1-1,1 2 0,-1-1 0,0 1 1,0 1-1,0 0 0,11 7 0,-17-9 128,-1 0 0,1 0-1,0 0 1,-1 0 0,0 0 0,0 0-1,0 1 1,0-1 0,0 1 0,-1-1-1,1 1 1,-1 0 0,0 0-1,0-1 1,0 1 0,-1 0 0,0 0-1,1 0 1,-1 0 0,-1 0 0,1 0-1,0 0 1,-1 0 0,-2 6-1,1-4 97,0-1 0,0 1 0,-1-1 0,0 0-1,0 0 1,0 0 0,-1 0 0,0-1-1,0 1 1,0-1 0,0 0 0,0 0 0,-1-1-1,0 1 1,0-1 0,0 0 0,0 0 0,-10 3-1,2 0 148,0-1 0,0-1 0,0 0 0,0-1-1,-1-1 1,-27 2 0,38-4-296,0 1 0,1-2 1,-1 1-1,0 0 0,0-1 0,1 1 0,-1-1 0,0 0 1,0 1-1,1-1 0,-1-1 0,1 1 0,-1 0 1,1-1-1,0 1 0,-1-1 0,1 0 0,0 0 0,0 1 1,0-2-1,0 1 0,0 0 0,1 0 0,-1 0 1,1-1-1,-1 1 0,1-1 0,0 1 0,0-1 0,0 0 1,0 1-1,1-1 0,-1 0 0,1 0 0,-1 1 1,1-1-1,0 0 0,0 0 0,0 0 0,1 1 0,-1-1 1,1 0-1,-1 0 0,1 1 0,0-1 0,0 0 1,2-3-1,0 1-710,-1 0-1,1 1 1,0-1 0,1 1 0,-1-1 0,1 1 0,0 0-1,0 1 1,0-1 0,0 1 0,9-6 0,24-12-6635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6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158 217 15503,'0'0'13847,"10"-6"-11396,0 0-2400,-1 0-1,-1-1 1,1 0 0,-1 0 0,0 0 0,-1-1 0,0-1 0,0 1-1,-1-1 1,0 0 0,0-1 0,-1 1 0,0-1 0,-1 0 0,0 0-1,0-1 1,-2 1 0,3-12 0,-5 21-51,0-1 0,0 1 0,0 0 0,0 0 0,0 0 0,0-1 0,0 1 0,0 0 0,-1 0 0,1-1 0,0 1 0,-1 0 0,1 0 0,-1 0 0,0 0 0,1 0 0,-1 0 0,0 0 0,0 0 0,1 0 0,-1 0 0,0 0 0,0 0 0,0 1 0,0-1 0,-2-1 0,0 1 0,0 0 0,0 0 0,0 0 0,0 1 0,-1-1 0,1 1 0,0 0 0,0-1 0,0 2 0,-5-1 0,-2 1 0,0 1 0,0 0 0,0 1 0,0 0 0,0 0 0,-9 6 0,6-1 0,0 0 0,0 1 0,1 1 0,0 0 0,1 1 0,0 0 0,-18 24 0,24-29 0,1 0 0,0 1 0,0-1 0,0 1 0,1 0 0,-1 1 0,2-1 0,-1 0 0,1 1 0,0-1 0,1 1 0,0 0 0,0 0 0,1-1 0,0 1 0,0 0 0,2 13 0,0-17 3,-1 0 0,1 0 0,0-1 0,0 1 0,0-1 0,1 1 0,-1-1 0,1 0 0,0 0 0,0 0 0,0 0 0,0 0 0,0-1 0,1 0 0,-1 1 0,1-1 0,-1 0 0,1-1 0,0 1 0,0-1 0,0 1 0,0-1 0,5 0 0,13 4-88,-1-2 0,1-1-1,24 0 1,-44-2 66,34 0-2481,0-1-1,63-9 1,-8-12-6527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2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14510,'0'0'4457,"4"9"-2305,1 6-1300,-1 1-1,0-1 1,-1 1 0,-1-1 0,0 1 0,-1 24 0,-1-35-950,0 1 1,1-1-1,0 1 1,0-1-1,0 0 1,0 1-1,1-1 1,0 0-1,0 0 1,1 0-1,0 0 1,-1-1-1,1 1 1,1-1-1,-1 1 1,1-1-1,0 0 1,0 0-1,0-1 1,0 1-1,7 3 1,15 17-1378,-24-22 1516,0 0 0,0 1 0,-1-1 0,1 1 0,-1 0-1,1-1 1,-1 1 0,0 0 0,0 0 0,-1 0 0,1 0 0,-1 0 0,1 0 0,-1 0-1,0 0 1,0 0 0,0 0 0,-1 3 0,1 0 634,26-26 9,-13 4-690,-1-1 1,-1 0 0,-1 0-1,0-1 1,-1 0 0,10-29-1,-20 49 35,0-1 0,1 0 0,-1 1 0,1-1 0,-1 0 0,1 1 0,0-1 0,0 1 0,-1-1 0,1 1 0,0-1 0,0 0 0,0 1-1,1-1 1,-1 1 0,0-1 0,0 1 0,1-1 0,-1 0 0,1 1 0,0-1 0,-1 0 0,1 1 0,0-1 0,-1 0 0,1 0 0,0 0 0,0 0 0,0 0 0,0 0 0,0 0 0,1 0 0,-1 0-1,0 0 1,0 0 0,0-1 0,1 1 0,-1 0 0,1-1 0,-1 1 0,0-1 0,1 0 0,-1 1 0,1-1 0,-1 0 0,0 0 0,1 0 0,-1 0 0,1 0 0,-1 0 0,3-1 0,1 0-5,1-1 0,-1 0 0,1 0 1,-1 0-1,0 0 0,0-1 0,0 0 0,0 0 1,0 0-1,-1-1 0,1 0 0,-1 0 1,0 0-1,6-8 0,21-17-318,-30 61-106,-8-1 638,4-20-345,1 1 1,0-1-1,0 1 1,1 0 0,1 17-1,7-12-3626,6-14-4017,-5-4-1047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6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6502,'3'-9'2659,"-2"5"-1969,14-47 3133,-2 24 762,4 12 3341,-17 15-7822,1 0 0,-1 0 1,1 0-1,-1 1 0,1-1 0,-1 0 1,1 1-1,-1-1 0,1 0 0,-1 1 1,0-1-1,1 0 0,-1 1 0,1-1 1,-1 1-1,0-1 0,0 1 0,1-1 1,-1 1-1,0-1 0,0 1 1,1-1-1,-1 1 0,0-1 0,0 1 1,0-1-1,0 1 0,0-1 0,0 1 1,0-1-1,0 1 0,0 0 0,0 0 1,2 24 620,-2-23-500,0 182 1862,0-183-2087,0 0 0,0 1 0,0-1 0,0 0 0,0 1 0,0-1 0,0 0 0,0 0 0,1 1 0,-1-1 0,1 0 0,-1 0 0,1 0 0,-1 1 0,1-1 0,-1 0 0,1 0 0,0 0 0,0 0 0,0 0 0,-1 0 0,1 0 0,0 0 0,0-1 0,0 1 0,0 0 0,1 0 0,-1-1 0,0 1 0,0-1 0,0 1 0,0-1 0,1 0 0,-1 1 0,0-1 0,0 0 0,1 0 0,-1 0 0,0 0 0,1 0 0,-1 0 0,2 0 0,2-1 0,0 0 0,0 0 0,-1 0 0,1-1 0,-1 0 0,1 0 0,-1 0 0,0 0 0,1-1 0,4-4 0,11-11 0,0-1 0,-2-1 0,0-1 0,26-42 0,-44 63-15,0 0 0,0 0 0,0 0 0,0-1 0,0 1 0,0 0 0,0 0 0,1 0 0,-1 0 0,0-1 0,0 1 0,0 0 0,0 0 0,0 0 0,0 0 0,0-1 0,0 1 0,1 0 0,-1 0 0,0 0 0,0 0 0,0 0 0,0-1 0,1 1 0,-1 0 0,0 0-1,0 0 1,0 0 0,0 0 0,1 0 0,-1 0 0,0 0 0,0 0 0,0 0 0,1 0 0,-1 0 0,0 0 0,0 0 0,0 0 0,1 0 0,-1 0 0,0 0 0,0 0 0,0 0 0,1 0 0,-1 0 0,0 0 0,0 1 0,0-1 0,0 0 0,1 0 0,-1 0 0,0 0 0,0 0 0,0 0 0,0 1 0,0-1 0,1 0 0,3 20-2199,-3 40-3534,-1-44 3914,3 5-3174,10-3-987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7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57 468 2210,'4'-8'8905,"0"-3"-7076,-1 1 0,0-1 0,-1 0 1,0 1-1,1-20 0,-3 30-1763,0-1-1,0 1 1,0-1 0,0 1-1,1 0 1,-1-1-1,-1 1 1,1-1-1,0 1 1,0 0-1,0-1 1,0 1 0,0-1-1,0 1 1,0 0-1,-1-1 1,1 1-1,0-1 1,0 1 0,0 0-1,-1-1 1,1 1-1,0 0 1,-1 0-1,1-1 1,0 1 0,-1 0-1,1-1 1,0 1-1,-1 0 1,1 0-1,0 0 1,-1 0 0,1-1-1,-1 1 1,1 0-1,0 0 1,-1 0-1,1 0 1,-1 0 0,1 0-1,0 0 1,-1 0-1,1 0 1,-1 0-1,1 0 1,-1 0 0,1 0-1,0 0 1,-1 1-1,1-1 1,-1 0-1,1 0 1,0 0-1,-1 1 1,1-1 0,0 0-1,-1 0 1,1 1-1,0-1 1,0 0-1,-1 1 1,-22 20 896,19-15-852,-1 1 0,1 0-1,0 0 1,1 0 0,0 0 0,0 1-1,0-1 1,1 1 0,0-1 0,1 1 0,-1 0-1,2 0 1,-1 0 0,1 0 0,1 13-1,0-20-85,-1 1 0,1-1-1,-1 0 1,1 1-1,0-1 1,0 0 0,-1 0-1,1 0 1,0 0-1,0 1 1,0-1 0,0 0-1,1-1 1,-1 1-1,0 0 1,0 0 0,0 0-1,1-1 1,-1 1-1,0-1 1,1 1 0,-1-1-1,1 1 1,-1-1-1,0 0 1,1 0 0,-1 0-1,1 0 1,-1 0-1,1 0 1,-1 0 0,1 0-1,-1 0 1,0-1-1,1 1 1,-1 0 0,3-2-1,2 0 125,0 0-1,0 0 1,0 0-1,0-1 1,0 0-1,-1 0 1,8-6-1,1-4-201,-1 0-1,0-2 1,-1 1 0,-1-1 0,0-1-1,-1 0 1,-1 0 0,0-1 0,-1-1-1,-1 1 1,5-21 0,-15 48-274,2 0-1,-1 0 1,1 0 0,1 1 0,0 13-1,0-22 350,0 1 0,0-1 0,1 1 0,-1-1 0,1 1 0,-1 0 0,1-1 0,0 0 0,0 1 0,0-1 0,0 1 0,0-1 0,0 0 0,1 0 0,-1 0 0,1 0 0,0 0 0,0 0 0,-1 0 0,1 0 0,0-1 0,1 1 0,-1-1 0,0 1 0,0-1 0,1 0 0,-1 0 0,0 0 0,1 0 0,4 1 0,1-1 33,0-1 0,0 0 0,1 0 0,-1 0 1,0-1-1,0 0 0,0-1 0,0 0 0,0 0 0,0-1 0,0 0 0,12-6 0,-8 1 127,1 0 0,-1 0 0,-1-2-1,1 1 1,-2-1 0,17-20 0,-10 9 38,-1-2 0,-1 0 0,-1-1 0,-1 0 0,-1-1 0,-1-1 0,9-31 0,-16 45-254,-1 0 0,0 0 0,-1 0 0,-1-1 0,0 1 0,-1-24-1,0 36 27,0-1 0,0 1 0,0 0-1,-1-1 1,1 1 0,0-1-1,0 1 1,-1 0 0,1 0-1,0-1 1,0 1 0,-1 0 0,1-1-1,0 1 1,-1 0 0,1 0-1,0 0 1,-1-1 0,1 1 0,-1 0-1,1 0 1,0 0 0,-1 0-1,1 0 1,-1 0 0,1 0-1,0 0 1,-1 0 0,1 0 0,-1 0-1,1 0 1,0 0 0,-1 0-1,1 0 1,-1 0 0,1 0-1,0 0 1,-1 0 0,1 1 0,0-1-1,-1 0 1,1 0 0,-1 1-1,1-1 1,0 0 0,0 0-1,-1 1 1,1-1 0,0 0 0,0 1-1,-1-1 1,1 0 0,0 1-1,0-1 1,0 0 0,-1 1 0,1 0-1,-9 10 31,1 0-1,1 1 1,0 0-1,0 0 1,1 1-1,1 0 1,-6 19-1,0 3 259,-9 62-1,16-71-258,2 1 0,0 0 0,3 44 0,0-59-21,1 0-1,0 0 1,1-1-1,0 1 1,1-1-1,0 0 1,0 0-1,2 0 1,-1-1-1,12 17 1,-14-24 1,0 0 0,-1 0 0,1 0 0,0 0 0,1-1 0,-1 0 0,0 1 0,1-1 0,-1 0 0,7 2 0,-9-4 0,0 1 0,0-1 0,0 0 0,0 0 0,0 1 0,0-1 0,0 0 0,0 0 0,0 0 0,0 0 0,0 0 0,0 0 0,0 0 0,0-1 0,-1 1 0,1 0 0,0 0 0,0-1 0,0 1 0,0-1 0,0 1 0,0-1 0,0 1 0,-1-1 0,1 1 0,0-1 0,0 0 0,-1 1 0,1-1 0,0 0 0,-1 0 0,1 0 0,-1 1 0,1-1 0,-1 0 0,1 0 0,-1 0 0,0 0 0,1 0 0,-1 0 0,0 0 0,0 0 0,0 0 0,0 0 0,0 0 0,0-1 0,1-8-68,0 0 0,-1 0 1,-1 0-1,1 1 0,-2-1 0,1 0 1,-2 0-1,1 1 0,-1-1 0,0 1 0,-1 0 1,0-1-1,-6-8 0,-8-10-278,-2 0 0,-34-38 0,31 39 384,22 27-2,0-1-1,0 0 0,0 0 0,0 0 0,0 0 0,0 0 0,0 0 0,0 0 0,1 0 0,-1 0 0,0 0 0,1 0 0,-1 0 1,1 0-1,-1-1 0,1 1 0,0 0 0,-1 0 0,1-1 0,0 1 0,0 0 0,0 0 0,0-1 0,0 1 0,0 0 0,0-1 1,1 1-1,-1 0 0,0 0 0,1 0 0,0-2 0,2 1 34,-1 0 0,1 0-1,0 0 1,0 1 0,0 0 0,0-1 0,1 1 0,-1 0-1,0 0 1,1 1 0,3-1 0,47-8-856,58-1 0,24-3-2951,-52-2-2993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8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116 354 15310,'6'-7'959,"0"0"-1,0 0 0,-1-1 0,0 0 1,0 0-1,-1 0 0,0 0 0,0-1 1,-1 0-1,0 0 0,-1 1 0,0-2 1,2-17-1,-4 26-916,0 0 1,0 0-1,0-1 1,0 1-1,0 0 1,0-1-1,0 1 1,-1 0-1,1 0 1,0 0-1,-1-1 1,1 1-1,-1 0 1,0 0-1,1 0 1,-1 0-1,0 0 1,1 0-1,-1 0 1,0 0-1,0 0 1,0 0-1,0 0 1,0 1 0,0-1-1,0 0 1,0 1-1,0-1 1,-1 1-1,1-1 1,0 1-1,0-1 1,0 1-1,-1 0 1,1 0-1,0-1 1,0 1-1,-1 0 1,1 0-1,0 0 1,0 1-1,-1-1 1,1 0-1,0 0 1,-3 1-1,-1 0-56,0 0 1,0 1-1,-1-1 0,1 1 1,0 0-1,0 1 0,1-1 0,-1 1 1,0 0-1,-4 3 0,0 4 12,-1 0-1,1 0 1,1 1 0,-12 18-1,18-25 3,-1 1 0,1-1-1,-1 1 1,2 0 0,-1-1 0,0 1-1,1 0 1,0 0 0,0 0 0,0 0-1,1 0 1,-1 0 0,1 1 0,0-1-1,2 7 1,-2-11 1,1 1-1,0-1 1,0 0-1,0 0 0,0 0 1,-1 0-1,1 1 1,1-2-1,-1 1 1,0 0-1,0 0 1,0 0-1,0 0 0,1-1 1,-1 1-1,0 0 1,1-1-1,-1 1 1,0-1-1,1 0 1,-1 1-1,1-1 0,-1 0 1,0 0-1,1 0 1,2 0-1,41-5 68,-33 1-27,1-1-1,-1 0 1,0-1 0,-1 0-1,0-1 1,0 0-1,0-1 1,0 0-1,-2-1 1,1 0 0,11-14-1,-5 5 130,-1-2 0,0 0-1,-2 0 1,0-2 0,11-27 0,-18 38-104,-1-1 1,0 0 0,-1 0 0,-1-1-1,0 1 1,0-1 0,-1 0 0,-1 1-1,0-16 1,-2 28-75,1 0 1,-1 0-1,1 0 0,-1-1 1,1 1-1,-1 0 1,1 0-1,-1 0 0,1 0 1,-1 0-1,1 0 0,-1 0 1,1 0-1,-1 1 1,1-1-1,-1 0 0,1 0 1,-1 0-1,1 0 0,-1 1 1,1-1-1,-1 0 1,1 1-1,-1-1 0,1 0 1,0 1-1,-1-1 0,1 0 1,0 1-1,-1-1 1,1 1-1,0-1 0,-1 0 1,1 2-1,-10 12-27,0 1 0,2 0 0,0 1 0,0 0 0,-5 18 0,-23 88 74,32-107-27,-9 49 153,12-60-158,1 0 0,-1 0 0,1 0 0,0 0 0,0 0 0,0 0 0,1 0-1,0 0 1,0 0 0,0 0 0,0 0 0,2 5 0,-2-7-45,1-1-1,-1 0 0,0 1 1,1-1-1,-1 0 1,0 0-1,1 1 0,0-1 1,-1 0-1,1-1 1,0 1-1,-1 0 1,1 0-1,0-1 0,0 1 1,-1-1-1,1 1 1,0-1-1,0 0 0,0 0 1,0 0-1,0 0 1,0 0-1,-1 0 1,1-1-1,0 1 0,0-1 1,0 1-1,3-2 1,25-12-3016,-8-3-3401,3-10-4745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8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7175,'0'0'25592,"8"64"-25592,-8-36 0,5-5 0,0-4 0,0-4-1826,6-5-384,-4-9-1954,2-1-993,-4-10-1665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8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17168,'0'0'8745,"-1"62"-8745,17-40-833,7 2-1762,1-5-640,-2-1-2370,-1-1-3107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9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10890,'0'0'12588,"-9"4"-11376,2-1-1110,-2-1 131,1 1 1,0 0-1,0 1 1,0 0-1,1 0 0,-1 1 1,1 0-1,0 0 0,0 0 1,-6 8-1,13-13-246,0 1 0,0-1 0,0 1 0,0-1 0,0 0 0,0 1 0,0-1 0,1 1 0,-1-1 0,0 1 0,0-1 0,0 1 0,1-1 0,-1 0 0,0 1-1,1-1 1,-1 1 0,0-1 0,1 0 0,-1 1 0,0-1 0,1 0 0,-1 0 0,0 1 0,1-1 0,-1 0 0,1 0 0,-1 0 0,1 1 0,-1-1 0,1 0 0,-1 0 0,1 0 0,-1 0 0,0 0 0,1 0-1,-1 0 1,1 0 0,0 0 0,30 5-624,-23-5 307,-5 1 229,22 2-124,-1 1 0,0 0 0,-1 2-1,1 1 1,41 19 0,-63-25 257,-1-1 0,1 1 0,-1-1 0,0 1 0,1 0 0,-1 0 0,0 0-1,0 0 1,1 0 0,-1 0 0,0 0 0,0 0 0,0 0 0,0 1 0,-1-1 0,1 0 0,0 1 0,0-1 0,-1 0 0,1 1 0,-1-1 0,1 1 0,-1-1 0,0 1 0,0-1 0,1 1 0,-1 2 0,-1-2 115,0 1 1,0-1-1,0 0 1,-1 1 0,1-1-1,0 0 1,-1 0-1,0 0 1,1 0-1,-1 0 1,0 0 0,0 0-1,0 0 1,-3 1-1,-8 6 676,-1-1 0,0 0 0,-27 11 0,35-17-763,1 0-1,-1 0 1,1-1-1,-1 1 0,1-1 1,-1 0-1,-6-1 1,14-5-1578,1 0 1,1 0-1,-1 0 1,1 0-1,-1 0 1,2 1 0,4-5-1,18-15-5400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9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5317,'0'0'18140,"-3"9"-16229,-4 11-1256,2 0 0,0 0 0,1 1 0,1 0 0,1 0 1,1 22-1,3-13-467,1 0-1,2 0 1,1 0 0,1 0 0,2-1 0,16 39 0,-8-22-163,-17-44-7,1-1 0,0 0 0,0 1 0,-1-1 0,1 1 1,-1-1-1,0 1 0,1-1 0,-1 1 0,0-1 0,0 1 1,0-1-1,0 1 0,0-1 0,0 1 0,0-1 0,-1 1 1,1-1-1,0 1 0,-1-1 0,1 1 0,-1-1 0,0 1 1,1-1-1,-1 0 0,0 0 0,0 1 0,0-1 0,0 0 1,0 0-1,0 0 0,0 0 0,0 0 0,-1 0 0,1 0 0,0 0 1,0 0-1,-1-1 0,1 1 0,-3 0 0,-3 1 63,0-1 0,0 0 0,1-1 0,-1 0 0,0 0 0,0 0 0,0-1 0,-8-1 0,7 0-110,1 0 0,-1-1-1,1 0 1,0 0 0,0 0 0,1-1 0,-1 0-1,1 0 1,-1-1 0,1 0 0,1 0 0,-1 0-1,1-1 1,0 0 0,0 0 0,0 0 0,1 0-1,0-1 1,0 0 0,1 0 0,0 0 0,0 0 0,0 0-1,1-1 1,1 1 0,-1-1 0,1 1 0,0-1-1,1 0 1,-1 0 0,2-10 0,1 14-375,-1-1 0,1 1 1,0 0-1,0 0 0,0 0 1,0 0-1,1 1 0,-1-1 1,1 1-1,0-1 0,0 1 0,1 0 1,-1 0-1,0 0 0,1 1 1,7-5-1,8-3-2665,0 1 0,26-10 1,-28 13 639,27-12-5941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19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92 14446,'0'0'5087,"2"-9"-571,4-27-1473,-6 35-2980,0 0 0,1 0 0,-1 1 0,0-1-1,0 0 1,0 0 0,0 0 0,0 0 0,0 0 0,0 1-1,0-1 1,0 0 0,-1 0 0,1 0 0,0 0 0,0 1-1,-1-1 1,1 0 0,-1 0 0,1 1 0,-1-1 0,1 0-1,-1 0 1,1 1 0,-1-1 0,1 1 0,-1-1-1,0 0 1,1 1 0,-1 0 0,0-1 0,0 1 0,1-1-1,-1 1 1,0 0 0,0-1 0,0 1 0,1 0 0,-1 0-1,0 0 1,0 0 0,0-1 0,0 1 0,1 0 0,-1 0-1,0 1 1,0-1 0,0 0 0,0 0 0,0 0 0,-1 1-1,-2 0-48,-1 0-1,0 1 0,1-1 1,-1 1-1,1 0 0,0 0 1,-6 4-1,-1 3 107,0 0 0,1 1 0,0 0 0,-10 13 0,17-19-63,-1 1-1,1-1 0,0 1 0,0 0 1,1 0-1,0 0 0,0 1 1,0-1-1,0 0 0,1 1 0,0-1 1,0 1-1,-1 7 0,3-12-46,-1 1 1,1-1-1,0 1 0,-1-1 0,1 0 0,0 1 1,0-1-1,0 0 0,0 0 0,0 1 0,0-1 1,0 0-1,0 0 0,1 0 0,-1 0 0,0 0 1,1-1-1,-1 1 0,0 0 0,1-1 0,-1 1 1,1-1-1,-1 1 0,1-1 0,-1 0 0,1 1 1,-1-1-1,1 0 0,0 0 0,-1 0 0,1 0 1,2-1-1,4 1 36,-1 0 0,1-1 0,0 1 1,-1-2-1,14-3 0,-10 0-79,-1-2-1,0 1 1,0-1-1,-1 0 0,0-1 1,0 0-1,0-1 1,-1 0-1,-1 0 1,1-1-1,-2 1 1,1-2-1,-1 1 1,-1-1-1,0 0 1,0 0-1,5-22 1,-10 32 16,0 1 0,1 0 0,-1-1 0,0 1 0,0-1 0,0 1 0,0 0 0,1-1 0,-1 1 0,0-1 0,0 1 0,0-1-1,0 1 1,0 0 0,0-1 0,0 1 0,0-1 0,0 1 0,0-1 0,-1 1 0,1 0 0,0-1 0,0 1 0,0-1 0,0 1 0,-1 0 0,1-1 0,0 1 0,0 0 0,-1-1 0,1 1 0,0 0 0,-1-1 0,1 1 0,-1 0 0,-13 7-180,-14 22 366,24-23-65,0 0 0,1 0 1,-1 1-1,2-1 0,-1 1 0,1 0 0,0 0 0,0 0 0,0 0 0,1 0 0,0 8 0,1-14-101,0 0 0,0 0 0,0 0-1,1-1 1,-1 1 0,0 0 0,1 0 0,-1-1-1,0 1 1,1 0 0,-1-1 0,1 1-1,-1 0 1,1-1 0,-1 1 0,1-1-1,0 1 1,-1-1 0,1 1 0,0-1-1,-1 1 1,1-1 0,0 0 0,-1 1-1,1-1 1,0 0 0,1 1 0,33 4 94,33-10 22,-49 0-154,1-1-1,-1-1 1,19-8 0,-23 8-10,0 0 0,0 2 0,0 0 0,1 0 0,28-3 0,-44 8 33,1 0-1,0 0 1,0 0 0,-1 1-1,1-1 1,0 0 0,-1 0-1,1 0 1,0 1 0,0-1-1,-1 0 1,1 1 0,0-1-1,-1 1 1,1-1 0,-1 0-1,1 1 1,-1-1 0,1 1 0,-1 0-1,1-1 1,-1 1 0,1-1-1,-1 1 1,0 0 0,1-1-1,-1 1 1,0 0 0,0-1-1,1 1 1,-1 0 0,0 0-1,0-1 1,0 1 0,0 0-1,0 1 1,-1 40 236,1-4 403,2-36-626,0-1 0,1 0 0,-1 0 0,1-1 0,0 1 0,-1 0 0,1-1 0,-1 0 0,1 1 0,0-1 0,-1 0 0,1 0 1,0-1-1,-1 1 0,5-1 0,-1 0-2,15-3-719,1 0-1,0-2 1,-1 0-1,0-1 1,38-20-1,-35 16-569,0 1-1,1 0 0,37-8 0,-58 18-3519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1:20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0 18674,'0'0'8029,"0"10"-6898,-12 134 1822,-3 81-1891,13-186-1016,1-28-68,0 0-1,1 0 1,0 0 0,0 0-1,1 0 1,1 0 0,0 0-1,6 21 1,-13-41-897,0 0 0,-1 1 0,0 0 1,-1-1-1,-11-10 0,-46-35-950,52 46 2348,0-2 0,0 1 0,0-2-1,2 0 1,-1 0 0,1 0-1,1-2 1,0 1 0,-10-20 0,18 31-442,0-1 0,1 1 0,-1-1 1,1 1-1,0-1 0,-1 1 1,1-1-1,0 1 0,0-1 0,0 1 1,0-1-1,0 1 0,1-1 1,-1 1-1,0-1 0,1 1 1,-1-1-1,1 1 0,-1-1 0,1 1 1,-1 0-1,1-1 0,1-1 1,1 1 68,-1-1 0,1 0 1,0 1-1,0 0 0,0-1 1,0 1-1,0 0 1,1 1-1,5-3 0,10-3 429,1 1-1,39-7 1,-40 10-430,138-19-781,-1 1-4408,-97 7-6933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2:52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63 2050,'0'0'128,"-1"-1"-1,1 1 1,0 0 0,-1 0-1,1 0 1,0 0 0,-1 0-1,1 0 1,0-1 0,-1 1-1,1 0 1,0 0 0,-1 0-1,1-1 1,0 1 0,0 0-1,-1 0 1,1-1 0,0 1-1,0 0 1,-1-1 0,1 1-1,0 0 1,0-1 0,0 1-1,0 0 1,0-1 0,-1 1-1,1 0 1,0-1 0,0 1-1,0 0 1,0-1 0,0 1 0,0 0-1,0-1 1,0 1 0,0-1-1,1 1 1,-1 0 0,0-1-1,0 1 1,0 0 0,0-1-1,0 1 1,1-1 0,20-2 1128,31 8-1504,123 18 448,220 0 0,-272-18 313,76 3 271,464 23 279,622-51 1291,-435-8-2005,-517 22-287,-161 2-59,948-32 48,-940 26 107,202-6 479,-375 14 825,-23-4-955,-25-4-458,7 8-133,0 1-1,0 2 0,-36 6 1,-35 1-7169,76-8-2319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2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20243,'0'0'6374,"5"60"-6790,10-42-1474,3-3-1281,1-2-1602,1-8-3458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2:54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3434 414 6662,'-9'-7'331,"-35"-25"-242,-1 2-1,-1 2 0,-2 2 1,-1 2-1,0 2 1,-2 3-1,-1 1 0,-57-10 1,-250-40 813,-3 16 0,-2 16 0,-432 12 0,735 26-728,-1 3-1,1 2 0,0 3 0,0 3 0,1 3 0,1 1 0,1 4 0,-97 48 0,123-51-179,0 1 0,2 2-1,0 2 1,1 0 0,1 2-1,-42 49 1,52-51 6,0 1 1,2 1-1,1 0 0,1 1 0,1 1 1,2 0-1,0 1 0,2 0 0,-8 38 1,9-15 77,2 0 1,2 1 0,2 0 0,7 64 0,6-9 602,26 106 0,-30-175-585,2-1-1,2-1 1,1 0 0,2 0 0,1-2 0,2 1-1,2-2 1,0-1 0,3 0 0,0-1-1,2-2 1,1 0 0,1-2 0,2 0 0,0-2-1,43 28 1,-6-13-32,1-4 0,2-2-1,1-3 1,136 39 0,-61-32-29,223 27 1,-193-45-92,2-9 0,0-7 0,178-19 0,-185-4 82,198-46 1,-272 41-22,-1-3 1,-2-5-1,136-66 0,-189 77 6,-2-1 1,-1-1-1,0-2 0,-2-2 0,-1-1 0,-1-2 0,-2-1 0,49-63 0,-59 65-2,-1-1 0,-2-1 0,-1-1 0,-1 0 0,-1-1 0,-2 0 0,-2-1 0,-1 0 0,-1-1 0,-2 1 0,1-44 0,-5 37 67,-2 0 0,-2 1 0,-1 0 0,-2-1 0,-2 1 0,-2 1 0,-2 0 0,-1 0 0,-2 1 0,-1 0 0,-2 2 0,-42-66 0,37 69 19,-3 0-1,0 2 0,-2 1 1,-1 2-1,-2 0 1,0 2-1,-2 1 1,-1 1-1,0 2 0,-56-26 1,37 25-177,-1 2 0,0 3 0,-2 2 0,0 2 0,0 3 0,-108-8 0,-86 2-5615,147 3-3057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1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0 907 16111,'0'0'1591,"3"-11"-828,1-1-625,1-1 0,0 1 0,1 0 0,0 0 0,1 1-1,1 0 1,-1 0 0,2 0 0,-1 1 0,20-16 0,263-220 1896,20 24-1223,2-1-880,-237 160-3396,-92 63-3352,-13 10-502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2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 10794,'-9'1'1276,"8"-1"-1268,-6 1 511,1 0 0,-1 0 0,1 1 1,-1-1-1,1 1 0,0 1 1,-6 2-1,9-3-317,0 0 0,1 0 0,-1 1 1,1-1-1,-1 1 0,1-1 0,0 1 0,0 0 0,0-1 1,0 1-1,1 0 0,-1 0 0,1 1 0,0-1 0,0 0 1,0 0-1,0 1 0,0-1 0,0 4 0,-18 107 391,-34 113-1,50-218-525,-5 16 238,1 0 0,1 0-1,2 0 1,-4 44 0,8-67-289,0 0 0,0 0 0,0 0 0,0 0 0,0-1 0,1 1 0,-1 0 0,1 0 0,-1 0-1,1 0 1,0-1 0,-1 1 0,1 0 0,0-1 0,0 1 0,0-1 0,0 1 0,1-1 0,-1 1 0,0-1 0,1 0 0,1 2 0,0-2-7,-1 1 0,1-1 0,0 0 0,0-1 0,0 1 0,-1 0 0,1-1 0,0 0 0,0 1 1,0-1-1,0 0 0,0-1 0,3 0 0,9-1 21,-1-2 1,0 0-1,0-1 1,26-12-1,209-111 296,27-13-4373,-166 88-1547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3.7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88 19474,'2'0'1890,"16"0"0,10-10 224,8-4-512,13 0-33,3-3-512,7 3-737,-6 5-224,-2 1-64,-7 7-288,-8 1-769,-13 0-897,-6 10-192,-13 3-480,-4 5-577,-4 0-993,-18 0-1762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4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14029,'0'0'14094,"89"-2"-12685,-37-14-640,5 0-257,-4 3-384,1 3-96,-7 7-929,-4 3-1281,-6-1-2850,-5-8-5318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5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15503,'0'0'9897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5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14253,'0'0'6951,"19"32"-13005,-2-44-3106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5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284 1 18898,'0'0'1334,"-11"0"236,-10 4-1230,1 0 1,0 2-1,0 0 1,0 1-1,1 1 1,0 1-1,0 1 1,-19 13-1,29-17-279,-33 22 53,40-26-115,0 0 1,0 0-1,0 0 0,0 0 1,0 0-1,0 0 0,0 1 1,1-1-1,-1 1 0,1-1 1,-1 1-1,1-1 0,-1 6 1,4-7-30,0 0 1,0 0-1,0-1 1,0 1-1,0-1 1,0 1-1,0-1 1,0 0-1,1 0 0,-1 0 1,0 0-1,4-1 1,-2 1-41,24-1-275,50-9 0,-55 6 328,0 0 0,0 2 0,38 1 0,-59 1 19,-1 1 0,1-1 0,-1 0 0,0 0 0,1 1 1,-1-1-1,1 1 0,-1-1 0,1 1 0,-1 0 0,0-1 0,1 1 0,-1 0 0,0 0 1,0 0-1,0 0 0,0 0 0,0 0 0,0 0 0,0 0 0,0 1 0,0-1 0,0 0 0,-1 1 1,1-1-1,0 0 0,-1 1 0,1-1 0,-1 1 0,0-1 0,1 1 0,-1-1 0,0 1 1,0-1-1,0 1 0,0-1 0,0 1 0,0-1 0,-1 1 0,1-1 0,0 1 0,-1 1 1,-1 3 187,0 0 1,1 0-1,-2 0 1,1 0 0,-1 0-1,0-1 1,0 1-1,0-1 1,-6 6-1,-9 8 1234,0 0-1,-30 21 1,39-34-1274,0 1-1,0-1 0,-1-1 1,0 0-1,0 0 1,0-1-1,-1 0 1,-13 2-1,8-7-1744,16-10-2217,19-16-2668,-18 26 6409,21-25-5790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6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19763,'0'0'2562,"-69"58"-576,49-31-897,4 2 192,4-2-32,7 0-800,5 0-289,0-4-160,0-4 32,4-2-544,3-3-962,0-7-1056,-3-5-1890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7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0 210 9417,'0'0'14622,"3"-1"-13325,83-13 1981,-57 11-2997,0-2 0,50-14-1,-72 16-271,0 1 1,0-1-1,0-1 0,0 1 0,0-1 0,-1 0 0,1-1 0,-1 1 0,-1-1 0,1-1 0,0 1 0,-1-1 0,0 0 0,-1 0 0,6-10 0,-8 14 0,0-1 0,-1-1-1,0 1 1,1 0 0,-1 0 0,-1 0-1,1-1 1,0 1 0,-1 0-1,1-1 1,-1 1 0,0-1 0,0 1-1,-1 0 1,0-6 0,0 7-5,1 1 1,-1-1-1,0 0 1,0 1 0,0-1-1,0 1 1,0-1-1,0 1 1,-1-1 0,1 1-1,-1 0 1,1 0-1,0-1 1,-1 1-1,0 0 1,1 0 0,-1 1-1,0-1 1,1 0-1,-1 0 1,0 1 0,0-1-1,0 1 1,1 0-1,-1 0 1,0-1-1,0 1 1,-2 0 0,-7 1-4,0 0 1,0 0 0,0 1 0,0 1 0,1 0 0,-1 0-1,1 1 1,0 0 0,0 1 0,0 0 0,1 0 0,-10 8-1,4-2 120,0 1-1,0 0 0,2 1 0,-1 0 0,2 1 0,-15 20 0,25-31-79,0 0 0,0 0-1,0 0 1,0 0 0,1 0-1,-1 0 1,1 1 0,0-1-1,0 0 1,0 1 0,0-1-1,1 1 1,0-1 0,-1 1-1,1-1 1,0 1 0,1 4-1,0-6-31,0 0 0,0 1 0,0-1 0,1 0 0,-1 0 0,0 0 0,1 0 0,0-1 1,-1 1-1,1 0 0,0-1 0,0 1 0,0-1 0,0 1 0,0-1 0,0 0 0,0 0 0,1 0 0,-1 0 0,0 0 0,0-1 0,1 1 0,-1-1 0,1 1 0,2-1 0,27 5-873,-1-2 0,1-2 0,42-2 0,-17-5-4442,-5-6-3763,-22 3 832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3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16656,'0'0'1959,"-1"12"-165,-5 30-661,-6 51 2557,11-83-3545,0-1 0,1 1 0,1-1 0,-1 1 0,2-1 1,-1 1-1,4 9 0,-4-16-392,0 0 1,1 0 0,0 0-1,0 0 1,0-1-1,0 1 1,0-1-1,0 1 1,0-1-1,1 0 1,0 0-1,5 4 1,6 5-1958,-13-10 2272,-1 0 1,1 0-1,-1 0 0,1 1 1,-1-1-1,1 0 0,-1 0 1,0 0-1,0 1 0,1-1 1,-1 0-1,0 1 0,0-1 0,0 0 1,-1 0-1,1 1 0,0-1 1,0 0-1,-1 0 0,1 0 1,0 1-1,-1-1 0,1 0 1,-1 0-1,0 0 0,1 0 0,-1 0 1,0 0-1,0 0 0,0 0 1,0 0-1,1 0 0,-1 0 1,-2 0-1,-33 30 2735,19-26-2627,4-8-3298,12 2 2731,1 0 0,-1 0 1,0 1-1,1-1 1,-1 0-1,1 0 1,-1 0-1,1 0 0,0 0 1,-1 0-1,1 0 1,0 0-1,0 1 1,-1-1-1,1 0 1,0 0-1,0 0 0,0 0 1,0 0-1,0 0 1,0 0-1,1 0 1,-1 0-1,0 0 1,0 0-1,1 0 0,-1 0 1,1 0-1,-1 0 1,1-1-1,11-14-8684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7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 14510,'0'0'11344,"-9"4"-10298,4-2-952,1 0-1,0 1 1,0-1-1,0 1 1,0 0-1,0 0 1,0 1-1,1-1 1,0 1-1,0-1 1,0 1-1,-3 5 1,0 2 142,0 1 0,0 0 1,1 0-1,-4 18 0,-4 16 197,1 0 1,3 1-1,2 0 0,2 1 1,0 69-1,12-88-356,-7-28-112,0 0 0,0 0 0,1-1-1,-1 1 1,0 0 0,1 0 0,-1-1 0,0 1-1,1 0 1,-1-1 0,1 1 0,-1-1 0,1 1 0,0-1-1,-1 1 1,1-1 0,-1 1 0,1-1 0,0 1-1,0-1 1,-1 0 0,1 1 0,0-1 0,-1 0 0,1 0-1,0 0 1,0 1 0,0-1 0,-1 0 0,1 0-1,0 0 1,1 0 0,-1-3-319,0 1-1,0 0 1,0 0-1,0 0 1,-1-1-1,1 1 1,-1-1-1,0 1 1,1 0-1,-1-1 1,0 1-1,-1 0 1,1-1-1,0 1 1,-1-5-1,0 4-240,-1-9-757,0-1 1,-1 1 0,-1 0-1,0 0 1,-1 0-1,0 1 1,0-1-1,-9-11 1,-25-32-1282,-2 9 6042,40 46-3163,1 0-1,-1 0 1,0-1 0,1 1 0,-1 0-1,1-1 1,-1 1 0,0-1-1,1 1 1,-1-1 0,1 1-1,-1-1 1,1 0 0,-1 1-1,1-1 1,0 1 0,-1-1 0,1 0-1,0 1 1,-1-1 0,1 0-1,0 1 1,0-1 0,0 0-1,0 0 1,0 1 0,0-1-1,0 0 1,0 0 0,0-1-1,24 2 5504,-6 2-6099,208 6 1535,-150-7-4063,-1-1-3372,-22 0-2532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7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15599,'0'0'11883,"70"15"-11242,-10-17-545,5-6-32,2 1-64,-2 3-32,-6 4-385,-8 0-1569,-13 0-800,-12 5-1346,-14 6 0,-12-2-256,-4-1-3716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8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11082,'0'0'17073,"79"9"-16465,-21-16-352,4-1-95,3-1-161,-1-1-801,-8-2-3491,-2-1-4517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39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56 651 12268,'-16'1'2612,"13"-2"-1855,-1 1-1,1 0 1,-1 0 0,1 1 0,0-1 0,-1 1-1,1 0 1,-1 0 0,-5 2 0,13-1 2424,20 1-2155,69-8 960,173-31 0,-63 5-1923,-116 23-20,102-16 6,-166 20-33,-1-2 1,0 0 0,0-1 0,0-1 0,40-23 0,-62 31-16,1 0 1,-1 0-1,1 0 1,-1 0-1,1-1 1,-1 1 0,1 0-1,-1-1 1,0 1-1,1 0 1,-1-1-1,1 1 1,-1 0-1,0-1 1,1 1 0,-1-1-1,0 1 1,0-1-1,1 1 1,-1-1-1,0 1 1,0-1 0,0 1-1,1-1 1,-1 1-1,0-1 1,0 1-1,0-1 1,0 1 0,0-1-1,0 1 1,0-1-1,0 1 1,0-1-1,-1 1 1,1-1 0,0 0-1,0 1 1,0 0-1,0-1 1,-1 1-1,1-1 1,0 1-1,-1-1 1,1 1 0,0-1-1,-1 1 1,1 0-1,0-1 1,-1 1-1,1 0 1,-1-1 0,1 1-1,-1 0 1,1 0-1,-1-1 1,1 1-1,-1 0 1,0 0 0,-42-18 131,28 13-110,-4-5-13,1 0-1,0-1 0,0-1 0,1 0 0,0-1 0,1-1 1,1-1-1,0 0 0,1-1 0,1-1 0,0 0 0,1 0 0,-15-33 1,25 47-14,1-1 1,-1-1-1,1 1 1,0 0-1,0 0 1,0 0-1,1 0 1,0-1-1,-1 1 1,1 0-1,1 0 1,-1-1-1,1 1 1,0 0 0,0 0-1,0 0 1,0 0-1,3-6 1,0 4-8,-1 0 0,1 1 0,1-1 0,-1 1 0,1 0 0,0 0 0,0 0 1,0 1-1,1 0 0,8-5 0,8-3-7,0 1 0,1 2 0,0 0 0,0 1 0,31-5 0,-34 8-3,-1 1 0,1 1 1,0 1-1,-1 1 0,1 1 0,0 0 1,0 1-1,39 8 0,-56-8 16,0 0-1,0 0 1,1 1-1,-1-1 1,-1 1 0,1-1-1,0 1 1,0 0-1,0 0 1,-1 0-1,1 0 1,-1 1-1,0-1 1,0 1 0,0-1-1,0 1 1,0 0-1,0 0 1,1 3-1,-2-1 13,0-1 0,0 0-1,0 1 1,-1-1-1,0 1 1,0-1-1,0 1 1,0-1-1,-1 0 1,1 1-1,-1-1 1,-3 8 0,-4 8 102,0 0 0,-2-1 1,-1 0-1,-20 29 0,28-44-77,-35 49 256,-31 48 324,61-88-538,2 0-1,-1 0 1,2 0-1,0 0 1,0 1-1,-3 17 1,8-29-74,0-1 1,0 1-1,0 0 1,0-1 0,0 1-1,0 0 1,0-1-1,1 1 1,-1 0-1,0-1 1,1 1-1,0-1 1,-1 1-1,1-1 1,0 1-1,0-1 1,0 1-1,0-1 1,0 0-1,0 0 1,0 1-1,0-1 1,1 0-1,-1 0 1,0 0-1,1 0 1,-1 0-1,1 0 1,-1-1-1,1 1 1,-1 0-1,1-1 1,-1 1-1,1-1 1,0 0-1,-1 0 1,1 1-1,2-1 1,11 1-2,0 0 0,0 0 1,23-3-1,-18 1 0,166-13-2994,35 0-3998,-202 14 421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1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0 300 6246,'0'0'75,"5"-9"827,123-203 11707,-119 193-9246,-18 31-1626,-17 33-1392,17-27-335,1 1-1,0 0 1,2 1-1,0 0 1,1 0-1,1 0 1,1 0-1,-1 35 1,4-53-4,0 0 1,0 0 0,0 0-1,0 0 1,0 0 0,1 0-1,-1 0 1,1 0-1,-1 0 1,1 0 0,0 0-1,-1-1 1,1 1 0,0 0-1,0 0 1,1-1 0,-1 1-1,0-1 1,0 1 0,1-1-1,-1 1 1,1-1-1,-1 0 1,3 1 0,-1 0 5,0-1 1,1 0-1,-1-1 0,0 1 1,0 0-1,1-1 1,-1 0-1,0 0 1,1 0-1,-1 0 1,0 0-1,1-1 0,3-1 1,4-1 8,0 0 1,0-1-1,-1 0 1,1-1 0,-1 0-1,0-1 1,16-12-1,-12 6 13,-1 0 0,-1-1-1,0-1 1,0 0 0,-2-1-1,0 0 1,0 0 0,-1-1-1,-1-1 1,-1 1 0,0-1 0,-1 0-1,-1-1 1,-1 1 0,3-24-1,-9 37 653,-5 14-441,-5 19-39,8-15-48,1 1-1,0-1 0,1 1 0,1 0 0,0 0 0,1 0 0,3 28 0,-2-40-114,0 1 0,0-1-1,0 1 1,0-1 0,0 1 0,1-1-1,0 0 1,-1 0 0,1 0 0,0 0-1,1 0 1,-1 0 0,0 0 0,1-1-1,4 5 1,-3-6-7,-1 1 0,1 0 0,0-1 0,0 0 0,-1 0 0,1 0 0,0 0 0,0 0 0,0-1 0,0 0 0,0 0 0,0 0 0,0 0 0,0-1 0,0 1 0,0-1 0,6-2 1,-5 1 18,1 0 0,-1-1 0,0 1 1,0-1-1,0-1 0,0 1 1,0-1-1,-1 1 0,0-1 1,1-1-1,-1 1 0,-1-1 1,1 1-1,-1-1 0,1 0 1,-2 0-1,1-1 0,0 1 0,2-8 1,0-1 101,-1-1 0,1 1 0,-2-1-1,0 0 1,-1 0 0,0-22 0,-2 28-125,-1 0 0,0 0 0,0 0 0,-4-13 0,5 21-33,0 0 0,0-1 0,0 1 0,-1 0 0,1 0 0,-1-1-1,1 1 1,0 0 0,-1 0 0,0 0 0,1 0 0,-1 0 0,0 0 0,0 0 0,1 0-1,-1 0 1,0 0 0,0 0 0,0 0 0,0 0 0,0 1 0,0-1 0,0 0 0,-1 1-1,1-1 1,0 1 0,0-1 0,0 1 0,-1 0 0,1-1 0,0 1 0,0 0 0,-1 0-1,1 0 1,0 0 0,0 0 0,-1 0 0,1 0 0,0 1 0,0-1 0,-1 0-1,0 1 1,1 0 3,-1 0 0,1 0 0,1 0 0,-1 0 0,0 0 0,0 0 0,0 0 0,0 0 0,1 0 0,-1 0 0,0 0 0,1 1 0,-1-1 0,1 0 0,0 0 0,-1 1 0,1-1 0,0 0 0,0 1 0,0-1 0,0 0 0,0 1 0,0-1 0,0 0 0,0 1 0,0-1 0,1 0 0,0 2 0,-1-1 2,0 1 0,1-1 0,0 1 0,0-1 0,-1 0 1,1 0-1,0 1 0,1-1 0,-1 0 0,0 0 0,1 0 0,-1 0 0,1 0 0,0-1 0,1 3 0,2-2-73,0 0 0,1 0 0,-1 0 1,0-1-1,1 1 0,6 0 0,13-3-2677,-8-9-4521,-11-3-20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1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9897,'0'0'17905,"-9"48"-16559,2-14-450,-1 3-447,2 1-289,2-3-96,1-2-32,3-6-96,0-7-673,0-6-608,3-10-897,2-4-1121,5-1-1442,-3-17-4676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2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67 19282,'0'0'8371,"-2"13"-7640,-19 84 41,11-57-696,1 0 0,2 1 0,1 0 0,3 0 0,2 50 0,1-90-69,0 1 0,0-1 0,0 1 0,0-1 0,0 0 0,1 1 0,-1-1 1,0 1-1,1-1 0,-1 0 0,1 0 0,0 1 0,-1-1 0,1 0 0,0 0 0,0 0 0,0 1 0,0-1 0,0 0 0,0 0 0,0-1 0,0 1 0,0 0 0,0 0 1,0 0-1,1-1 0,-1 1 0,0-1 0,1 1 0,-1-1 0,0 1 0,1-1 0,-1 0 0,0 0 0,1 1 0,-1-1 0,1 0 0,1 0 0,0-1 9,1 0 0,-1 0 0,1 0 0,-1 0-1,1 0 1,-1 0 0,1-1 0,-1 0 0,0 0-1,0 0 1,0 0 0,0 0 0,4-4-1,23-27-23,-2-1 0,-1-2 0,-1 0 0,-3-2 0,0-1 0,-3 0 0,29-79 0,-46 110 1,-1-1-1,1 1 0,-1-1 1,-1 1-1,0-1 0,0 0 0,0 0 1,-2-12-1,1 20 5,0 0 1,-1 0-1,1 0 1,0 1-1,-1-1 1,1 0-1,0 0 0,-1 0 1,1 0-1,-1 1 1,1-1-1,-1 0 1,0 1-1,1-1 0,-1 0 1,0 1-1,1-1 1,-1 1-1,0-1 1,0 1-1,0-1 0,1 1 1,-1 0-1,0-1 1,0 1-1,0 0 0,0 0 1,0-1-1,0 1 1,0 0-1,0 0 1,1 0-1,-1 0 0,0 0 1,0 0-1,0 1 1,0-1-1,0 0 1,0 0-1,0 1 0,-1 0 1,-2 0-7,-1 0 0,1 1-1,0 0 1,0 0 0,0 0 0,0 0 0,-5 5 0,-7 8 84,1 1 1,0 0-1,2 1 1,-18 28-1,23-33-32,1 0 0,1 0 0,0 1 0,1 0-1,0 0 1,1 0 0,0 1 0,-2 15 0,6-28-44,0 0 1,0 0-1,0 0 0,0 0 1,0 0-1,0 0 0,0 0 0,1 0 1,-1 0-1,0 0 0,1 0 1,-1 0-1,0 0 0,1 0 1,-1 0-1,1 0 0,-1 0 1,1 0-1,0 0 0,-1-1 1,1 1-1,0 0 0,0-1 1,0 1-1,-1 0 0,1-1 1,2 2-1,0-1-5,0 0 0,0 0 1,0 0-1,0-1 0,1 1 1,-1-1-1,0 0 0,1 0 1,2 0-1,9-1-51,0-1 0,0-1 0,14-4 0,-17 2 1,1 2 0,-1 0-1,1 0 1,-1 1 0,1 1 0,0 0 0,0 0 0,-1 2 0,21 2 0,-31-2 65,0 0 0,-1 1 0,1-1 1,0 1-1,0 0 0,-1 0 0,1 0 0,0 0 0,-1 0 0,0 0 1,0 0-1,0 0 0,1 0 0,-2 0 0,1 1 0,0-1 0,0 0 0,-1 1 1,1-1-1,-1 1 0,0-1 0,0 0 0,0 1 0,0-1 0,0 1 0,-1 2 1,0 7 40,0-1 0,-1 1 0,0-1 0,-5 14 0,2-6-441,-2-1 0,0-1 1,-1 1-1,0-1 1,-21 29-1,29-45 27,-1-1 1,0 1-1,1 0 0,-1-1 0,0 1 1,0-1-1,1 1 0,-1-1 1,0 1-1,0-1 0,0 1 1,0-1-1,0 0 0,0 0 0,0 1 1,0-1-1,0 0 0,0 0 1,1 0-1,-1 0 0,0 0 0,-2 0 1,-11-2-7490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2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17713,'0'0'2210,"50"4"-10218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3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153 412 18834,'0'0'934,"-12"7"726,-1 2-1335,0 0 0,1 1-1,0 1 1,1 0 0,-12 14-1,16-18-160,2 1 1,-1-1-1,1 1 0,0 1 0,0-1 0,1 1 1,1 0-1,-1 0 0,1 0 0,1 0 0,-3 17 1,4-25-124,1 1 0,0-1 0,-1 1 0,1-1 1,0 1-1,0 0 0,0-1 0,0 1 0,0-1 0,0 1 1,1-1-1,-1 1 0,0 0 0,1-1 0,-1 1 1,1-1-1,0 0 0,-1 1 0,1-1 0,0 1 0,0-1 1,0 0-1,0 0 0,0 0 0,0 1 0,0-1 1,0 0-1,0 0 0,1 0 0,-1-1 0,0 1 0,3 1 1,-2-2 21,1 0 1,-1 0 0,1-1 0,-1 1 0,1-1 0,0 1 0,-1-1 0,0 0 0,1 0 0,-1 0 0,0 0 0,1 0 0,-1 0-1,0-1 1,0 1 0,0-1 0,0 0 0,0 1 0,0-1 0,1-2 0,14-15-5,-1 0 1,-1-1-1,-1 0 0,22-44 1,-28 49-45,-1 0 1,-1 0 0,-1-1-1,0 0 1,-1-1 0,-1 1-1,0 0 1,0-20 0,-3 35-14,0 1 1,0 0 0,1 0-1,-1 0 1,0 0-1,0-1 1,0 1 0,0 0-1,0 0 1,0 0 0,0-1-1,0 1 1,0 0 0,0 0-1,0 0 1,0 0 0,0-1-1,0 1 1,0 0-1,0 0 1,0 0 0,0-1-1,0 1 1,0 0 0,0 0-1,-1 0 1,1 0 0,0-1-1,0 1 1,0 0-1,0 0 1,0 0 0,0 0-1,-1 0 1,1 0 0,0-1-1,0 1 1,0 0 0,0 0-1,-1 0 1,1 0 0,0 0-1,0 0 1,0 0-1,0 0 1,-1 0 0,1 0-1,0 0 1,0 0 0,0 0-1,-1 0 1,1 0 0,0 0-1,0 0 1,0 0-1,0 0 1,-1 0 0,-10 12 211,-8 19 219,12-12-150,1 0-1,-7 34 1,12-47-190,0 1-1,0 0 1,1 1 0,0-1-1,0 0 1,1 0-1,-1 0 1,1 0 0,1 0-1,0-1 1,3 10 0,-4-14-81,0 1 1,1-1 0,-1 0 0,1 0-1,0 1 1,0-1 0,0 0 0,0 0-1,0-1 1,0 1 0,0 0 0,1-1-1,-1 1 1,1-1 0,-1 0 0,1 0-1,-1 0 1,1 0 0,0 0 0,0 0-1,-1-1 1,1 1 0,0-1 0,0 0 0,0 0-1,-1 0 1,1 0 0,4-1 0,-2 0-1,1 0 1,-1-1 0,0 1-1,0-1 1,0 0 0,0 0-1,0 0 1,0-1 0,-1 0 0,1 0-1,-1 0 1,0 0 0,0-1-1,4-4 1,2-5-95,-1 0-1,0-1 0,-1 0 1,-1 0-1,0-1 1,-1 0-1,-1 0 1,0-1-1,-1 0 1,-1 1-1,0-1 1,1-21-1,-5 37 79,1 0-1,0 0 1,0-1 0,0 1 0,0 0-1,-1 0 1,1 0 0,0 0-1,0 0 1,0 0 0,-1-1 0,1 1-1,0 0 1,0 0 0,-1 0-1,1 0 1,0 0 0,0 0 0,0 0-1,-1 0 1,1 0 0,0 0-1,0 0 1,-1 0 0,1 0-1,0 0 1,0 0 0,-1 0 0,1 1-1,0-1 1,0 0 0,0 0-1,-1 0 1,1 0 0,0 0 0,0 0-1,0 1 1,0-1 0,-1 0-1,1 0 1,0 0 0,0 1-1,0-1 1,0 0 0,-1 0 0,-5 11 108,0-1 1,0 1 0,0 0-1,2 0 1,-1 0 0,1 1 0,1-1-1,0 1 1,1 0 0,0 0-1,1 0 1,0 24 0,1-34-97,0-1 1,0 1-1,0-1 1,0 1-1,1-1 1,-1 1-1,0-1 1,1 1-1,-1-1 1,1 1-1,-1-1 1,1 0-1,0 1 1,0-1 0,-1 0-1,1 0 1,0 1-1,0-1 1,0 0-1,0 0 1,1 0-1,-1 0 1,0 0-1,0 0 1,1 0-1,-1-1 1,0 1-1,1 0 1,-1-1-1,1 1 1,-1-1-1,1 0 1,-1 1-1,1-1 1,-1 0-1,1 0 1,-1 0-1,1 0 1,2 0-1,1-1 1,0 1 0,0-1 0,0 0 0,0 0 0,0-1 0,0 1 0,0-1 0,-1 0 0,1-1 0,-1 1 0,6-5 0,15-14-630,-2-2 0,0 0 0,-2-2 0,0 0 0,17-29 0,-45 67 611,1 0 1,1 1-1,0 0 1,-4 24-1,8-34 91,0 1-1,0 0 1,0 0-1,1 0 1,-1 0 0,1 0-1,1-1 1,-1 1-1,1 0 1,0 0-1,1 5 1,-1-8-70,0 0 0,0-1 0,0 1 0,1-1 0,-1 1 0,0-1 0,1 0 0,-1 1 0,1-1 0,-1 0 0,1 0 0,0 0 0,-1 0 0,1-1 0,0 1 0,0 0 0,-1-1 0,1 1 0,0-1 0,0 1 0,0-1 0,0 0 0,0 0 0,0 0 0,-1 0 0,1 0 0,0 0 0,0-1 0,0 1 0,3-2 0,1 0 0,0 0 0,-1 0 0,1-1 0,-1 1 0,1-1 1,-1-1-1,0 1 0,0-1 0,-1 0 0,1 0 0,-1 0 0,0 0 0,0-1 0,4-6 0,8-11 18,23-42 0,-2-12-447,-3-1 0,37-125 0,-64 177 261,-10 34 272,-13 35 119,3-8-125,2 1 0,1 0 0,2 0-1,1 0 1,2 1 0,2 0 0,2 0 0,1 0 0,5 42 0,-4-73-163,0 1 0,0 0 0,0-1 0,1 1 0,0-1 0,0 1 0,1-1 0,0 0 1,7 13-1,-10-24-172,1 0-1,-1 0 1,1 0 0,-1 1 0,0-1 0,-1 0 0,1 0-1,-1 0 1,1 0 0,-3-4 0,-5-7-453,0 1 0,-2 0 0,1 0 0,-2 1 0,0 0 1,0 1-1,-26-20 0,23 20 996,1 1 1,1-2-1,0 0 1,0 0 0,2-1-1,-19-30 1,29 43-212,-1 0 1,0 0 0,1 0 0,-1 0 0,1-1 0,0 1 0,-1 0 0,1 0 0,0-1-1,0 1 1,0 0 0,0 0 0,0-1 0,0 1 0,0 0 0,0 0 0,0-1 0,0 1-1,1 0 1,-1 0 0,1 0 0,-1-1 0,1 1 0,-1 0 0,1 0 0,-1 0 0,1 0-1,0 0 1,0 0 0,0 0 0,0 0 0,-1 0 0,1 1 0,0-1 0,0 0-1,1 1 1,-1-1 0,0 0 0,0 1 0,0-1 0,0 1 0,0 0 0,1-1 0,-1 1-1,2 0 1,9-3 107,-1 1 0,1 1-1,0 0 1,12 1-1,-7-1 11,78 0 96,31-3-4174,-71-2-3337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4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451 23 18225,'18'-21'4495,"-17"20"-2835,-2 4-939,-7 12-470,-1 0 0,0-1 0,-1-1 0,-1 0-1,-13 13 1,-5 8-202,-136 146 904,-31 36 1008,189-202-2452,16-17-553,19-17-885,5-13-4664,51-64 0,-40 40-1393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3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23 16912,'0'0'6374,"-5"10"-4543,2-3-1716,-3 3 397,0 0-1,1 1 1,0 0 0,1 1-1,0-1 1,1 1 0,0-1-1,1 1 1,-2 23 0,4-34-518,1 0 0,-1 0 0,1 0 0,-1 0 0,1 0 0,0 1 0,-1-1 0,1 0 0,0-1 0,0 1 0,0 0 0,-1 0 0,1 0 0,0 0 0,0-1 0,0 1 0,1 0 0,-1-1 0,0 1 0,0-1 0,0 1 0,0-1 0,0 1 0,1-1 0,-1 0 0,0 0 0,0 0 0,1 0 0,-1 0 0,0 0 0,0 0 0,1 0 0,-1 0 0,0 0 0,2-1 0,3 0-125,-1 0 0,1 0 0,-1 0 0,1-1 1,-1 1-1,9-6 0,-3 0-688,-1-1 0,0 0 1,-1 0-1,0-1 0,0-1 0,-1 1 0,9-15 1,23-42-8476,-41 74 7156,-3 34 5918,4-40-3687,0-1 1,0 0 0,0 1 0,-1-1-1,1 0 1,0 0 0,1 1 0,-1-1-1,0 0 1,0 1 0,0-1 0,1 0-1,-1 0 1,1 1 0,-1-1-1,1 0 1,0 0 0,-1 0 0,1 0-1,0 0 1,0 0 0,-1 0 0,2 1-1,2-1-207,-1-1 0,1 0 0,-1 0 0,1 0 0,-1-1 0,1 1-1,-1-1 1,1 1 0,-1-1 0,0 0 0,0-1 0,1 1 0,-1-1 0,0 1-1,0-1 1,0 0 0,0 0 0,2-3 0,46-47-5138,-48 49 4777,25-32-6107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5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 10762,'0'0'11419,"-5"6"-11152,2-3-168,1-1-50,1-1 0,-1 1 0,1-1 0,-1 1 0,1 0-1,0-1 1,0 1 0,0 0 0,0 0 0,0 0 0,0 0-1,0 0 1,1 0 0,-1 0 0,0 4 0,-1-16 4840,-4-2-3379,-2-12-1274,10 35 140,0-1 0,1 0 0,0 0 1,1-1-1,8 18 0,1 2-70,98 211-105,-23-56-162,-68-156-3823,-17-21-1116,-25-16 1162,-2-1-587,-6-2-1221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5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0 120 15214,'0'0'14254,"97"-29"-13325,-28 16-225,6-4-191,0 3-289,1 1-160,-7 4-512,-12 0-1538,-15 3-3011,-8-3-4035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7.3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77 190 12748,'0'0'998,"-10"-4"668,-1-1-1081,8 3-403,0 0 1,-1 1-1,1-1 1,-1 1 0,1-1-1,-1 1 1,0 0-1,0 0 1,0 1 0,1-1-1,-6 1 1,9 0-144,-1 1 1,0-1-1,1 1 1,-1 0-1,1-1 1,-1 1-1,1-1 1,-1 1-1,1 0 1,-1 0-1,1-1 1,0 1-1,-1 0 1,1-1-1,0 1 1,0 0-1,-1 0 0,1 0 1,0-1-1,0 1 1,0 0-1,0 0 1,0 0-1,0 0 1,0-1-1,1 1 1,-1 0-1,0 0 1,0-1-1,0 1 1,1 0-1,-1 0 1,1 0-1,9 32 220,-3-21-142,1-1-1,0 0 0,0 0 1,1 0-1,1-1 0,0-1 1,0 1-1,1-2 0,21 14 0,0-2 141,1-2-1,48 19 1,-27-18-197,0-2 0,1-2 0,0-2-1,103 8 1,233-15-503,-246-16 328,0-7 1,147-36-1,282-96 3852,-21 6-4023,-322 95 355,2 10 0,1 11 1,1 10-1,243 13 1,-413 9 718,94 17 0,-127-15-395,-1 1 1,0 1 0,0 1 0,56 29-1,-83-37-354,0 1 0,-1-1 0,1 0 0,-1 1 0,1 0 0,-1-1 0,0 1 0,0 1-1,0-1 1,0 0 0,-1 1 0,0-1 0,1 1 0,-1 0 0,-1 0 0,1 0 0,0 0-1,-1 0 1,0 0 0,0 0 0,1 7 0,-2-8-107,-1 0 0,1-1 0,-1 1-1,1 0 1,-1-1 0,0 1 0,0-1 0,0 1-1,0-1 1,-1 1 0,1-1 0,-1 0 0,1 0-1,-1 0 1,0 0 0,0 0 0,0 0 0,0 0-1,0 0 1,0-1 0,0 1 0,-1-1 0,1 0 0,-1 1-1,1-1 1,-1 0 0,1-1 0,-1 1 0,0 0-1,1-1 1,-1 1 0,0-1 0,-3 0 0,5 0 66,-12 1-3339,13-1 3073,0 0 0,-1 0-1,1 0 1,-1-1-1,1 1 1,0 0-1,-1 0 1,1 0-1,0-1 1,-1 1-1,1 0 1,0-1 0,-1 1-1,1 0 1,0 0-1,0-1 1,0 1-1,-1 0 1,1-1-1,0 1 1,0-1-1,0 1 1,0 0 0,-1-1-1,1 1 1,0-1-1,0 1 1,0 0-1,0-1 1,0 1-1,0-1 1,0 1-1,0 0 1,0-1 0,0 1-1,0-1 1,1 1-1,0-17-6767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7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1 472 14638,'0'0'6465,"8"-3"-5136,336-170 2411,-217 107-3647,12-9-93,114-56-379,-250 130 380,6-3-3,1-1-1,0 2 1,0 0 0,14-3-1,-23 6 5,1-1 0,-1 1 0,1 0 0,0 0 0,-1 0 0,1 0 0,-1 0 0,1 0 0,-1 0 1,1 0-1,-1 1 0,1-1 0,-1 0 0,1 1 0,-1 0 0,1-1 0,-1 1 0,0 0 0,1 0 0,-1-1 0,0 1 0,0 0 0,1 0 0,-1 1 0,0-1 0,0 0 0,0 0 0,0 0 0,-1 1 0,1-1 0,0 0 0,0 1 0,-1-1 0,1 1 0,-1-1 0,1 2 0,2 17 155,-1 0 0,-1-1 0,-1 1 0,0 0 0,-5 23-1,1 32 227,4-71-370,0-1 1,0 1-1,0-1 1,1 1-1,-1-1 1,1 0 0,0 1-1,0-1 1,0 0-1,1 0 1,-1 1-1,1-1 1,0 0-1,0-1 1,0 1-1,0 0 1,0-1-1,4 5 1,-1-4 20,0 0 0,-1 0 0,1 0 0,1 0 0,-1-1 0,0 0 0,0 0 1,1-1-1,-1 1 0,9 0 0,6 0 70,0-1 1,-1-1 0,1-1-1,-1-1 1,34-6 0,-21 1-212,0-2 1,-1 0 0,0-3-1,-1 0 1,0-2 0,-1-1-1,0-1 1,-1-2 0,-2 0-1,1-2 1,32-33 0,-55 50-208,0-2 0,0 1 0,-1 0 0,1-1 0,-1 1 0,0-1 0,0 0 0,-1 0 0,1 0 0,-1-1 0,0 1 0,-1 0 0,1-1 0,-1 1 0,1-8 0,-2 13 192,0-1-1,0 1 1,0-1-1,0 0 1,0 1-1,0-1 1,0 0-1,0 1 1,0-1-1,-1 1 0,1-1 1,0 0-1,0 1 1,0-1-1,-1 1 1,1-1-1,0 1 1,-1-1-1,1 1 1,-1-1-1,1 1 1,0-1-1,-1 1 0,1 0 1,-1-1-1,1 1 1,-1-1-1,1 1 1,-1 0-1,0 0 1,1-1-1,-1 1 1,1 0-1,-1 0 0,1 0 1,-1 0-1,0-1 1,1 1-1,-1 0 1,0 0-1,1 0 1,-1 0-1,0 1 1,-24-2-4742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9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4720 1 2370,'0'0'14724,"4"11"-13956,14 30-314,-8-21-178,-1 1 0,-1 0 0,-1 0-1,-1 1 1,6 34 0,-12-34-212,0-1-1,-1 0 1,-1 1 0,-1-1 0,-1 0-1,-1 0 1,-1-1 0,-15 37 0,6-26-50,-1-1 0,-2 0 1,-1-1-1,-40 47 1,-19 9 193,-3-3-1,-4-5 1,-171 122 0,-320 145 66,216-169-250,-6-16 1,-8-16 0,-5-16-1,-759 147 1,948-241 325,-340 75 1750,508-102-1829,1 0-1,1 2 1,0 0 0,0 2 0,0 0-1,-20 14 1,36-21-284,1-1 0,-1 0 0,1 1 0,0 0-1,0 0 1,0 0 0,0 0 0,0 0 0,1 1 0,0-1 0,0 1-1,-1 0 1,2-1 0,-1 1 0,0 0 0,1 0 0,0 0 0,0 0-1,0 0 1,1 1 0,-1-1 0,1 0 0,0 0 0,0 0 0,0 1-1,1-1 1,-1 0 0,1 0 0,0 0 0,0 0 0,1 0 0,-1 0-1,1 0 1,0 0 0,0 0 0,0-1 0,1 1 0,3 4 0,-6-8-229,20 25-1612,-12-19-1571,-1-3-4144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49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2 14606,'0'0'1804,"-9"-1"-272,6 1-1457,1 0 0,0-1 0,-1 1-1,1 0 1,-1 0 0,1 0 0,0 1-1,-1-1 1,1 1 0,0-1 0,0 1-1,-1 0 1,1 0 0,0-1 0,-3 3-1,3 0 80,-1 0-1,1-1 0,0 1 0,0 0 1,0 1-1,0-1 0,1 0 1,-1 0-1,1 1 0,0-1 0,0 1 1,0-1-1,0 5 0,-84 417 4465,81-409-4488,0 0 58,1 1 1,1-1-1,0 0 0,1 1 0,1 31 1,1-47-168,-1 0 0,1 1 0,-1-1 0,1 0 0,0 1 0,-1-1 0,1 0 0,0 0 0,0 0 0,0 0 0,0 0 1,0 0-1,0 0 0,0 0 0,0 0 0,0 0 0,1 0 0,-1-1 0,0 1 0,0 0 0,1-1 0,-1 1 0,0-1 0,1 0 0,-1 1 0,1-1 1,-1 0-1,1 0 0,-1 0 0,0 0 0,1 0 0,2 0 0,49-9 277,-16-3-157,0-2 1,67-36-1,-22 9-96,389-152-3346,-365 153-444,-21 6-2394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2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11307,'0'0'10634,"62"-13"-8841,-17-2-511,16-6-33,8 2-288,4-1-705,4 4-224,-6 3-32,-5 7-577,-11 3-960,-14 3-609,-13 0-384,-19 1-802,-9 6-2753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2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 17232,'0'0'5381,"56"20"-3811,-2-34-289,10-3-640,0 2-545,-4 2-384,-7 3-1666,-14 1-1922,-16 1-1473,-21 0-4773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3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15695,'0'0'5157,"38"20"-16432</inkml:trace>
  <inkml:trace contextRef="#ctx0" brushRef="#br0" timeOffset="1">80 303 8936,'0'0'12108,"11"12"-11467,-5-19 319,0-1 33,-3 5-480,0 1-353,-2 2-160,5-2-1473,0-4-2339,2-3-6342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3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 66 14286,'0'0'5119,"2"-9"-2519,1-29-828,-3 37-1714,0 0 0,0 0 0,0 0 0,-1 0 0,1 1 0,0-1 0,-1 0 0,1 0 0,0 0 0,-1 1 0,1-1 0,-1 0 0,1 1 0,-1-1-1,0 0 1,1 1 0,-1-1 0,0 1 0,1-1 0,-1 1 0,0-1 0,0 1 0,0-1 0,1 1 0,-1 0 0,0 0 0,0-1 0,0 1 0,0 0 0,1 0 0,-2 0 0,-29 0 760,26 0-645,-4 1-109,-1 1 0,1 1 1,0-1-1,0 1 0,0 1 1,0 0-1,1 0 1,-1 0-1,1 1 0,0 1 1,1-1-1,-1 1 0,-8 9 1,4-3 138,0 1 0,0 0 0,2 0 0,-1 1 0,2 0 0,-13 24 0,20-33-173,-1 1 1,1-1 0,0 1 0,1 0-1,-1-1 1,1 1 0,0 0 0,0 0 0,1 0-1,0 0 1,0 0 0,1 7 0,-1-11-92,1 1 0,0-1 1,0 0-1,0 1 1,0-1-1,0 0 1,1 0-1,-1 1 1,1-1-1,-1 0 1,1 0-1,0 0 0,0-1 1,0 1-1,0 0 1,0-1-1,0 1 1,0-1-1,0 0 1,1 0-1,-1 0 1,1 0-1,-1 0 1,1 0-1,-1-1 0,1 1 1,-1-1-1,6 1 1,3-1-979,1 1 0,0-2 0,0 1 1,0-2-1,0 1 0,0-2 0,-1 0 1,1 0-1,-1-1 0,0 0 0,18-10 1,30-20-9634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4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9417,'0'0'5130,"-10"15"-2055,-13 21-685,-23 45 0,37-63-1489,1 0 0,1 1 0,0 0 0,2 0 0,-7 39 0,10-41-749,1 1 1,3 30-1,-2-44-153,1 0 0,0 1 0,0-1-1,0 0 1,0 0 0,1 1 0,3 5 0,-4-9-7,0 0 0,-1 1 1,1-1-1,0 0 0,0 0 1,0 0-1,0 0 1,0 0-1,1 0 0,-1-1 1,0 1-1,0 0 0,1 0 1,-1-1-1,0 1 0,1-1 1,-1 1-1,0-1 0,1 0 1,-1 1-1,1-1 1,1 0-1,-1 0-21,-1-1 0,1 1-1,-1-1 1,0 1 0,0-1 0,1 1 0,-1-1 0,0 0-1,0 0 1,0 1 0,0-1 0,0 0 0,0 0-1,0 0 1,0 0 0,0 0 0,0 0 0,0-1 0,0 1-1,-1 0 1,1 0 0,-1-1 0,1 1 0,-1 0 0,1-1-1,-1 1 1,0 0 0,1-3 0,5-46-566,-6 44 530,3-137-895,-4 145 1011,1 1 0,-1 0 1,1-1-1,0 1 1,0 0-1,0-1 1,1 1-1,-1 0 1,1-1-1,-1 1 1,1-1-1,0 1 0,0-1 1,0 1-1,0-1 1,0 1-1,1-1 1,-1 0-1,1 0 1,0 0-1,-1 0 1,1 0-1,0 0 0,0 0 1,0 0-1,0-1 1,1 1-1,-1-1 1,0 0-1,1 1 1,-1-1-1,1 0 1,-1 0-1,1-1 1,3 2-1,-1-1-131,1 1 0,0-1 0,0 0 0,0 0 0,0 0 0,0-1-1,0 0 1,0 0 0,0-1 0,0 1 0,0-1 0,0-1 0,0 1 0,0-1 0,-1 0 0,1 0 0,-1-1 0,1 1 0,-1-1-1,0-1 1,0 1 0,0-1 0,-1 0 0,1 0 0,-1 0 0,0 0 0,0-1 0,0 0 0,-1 1 0,1-2 0,-1 1 0,0 0-1,3-9 1,-9 19 1471,-6 9-883,1 1 0,0 0-1,-8 27 1,13-31-369,1 0 0,1 0-1,0 0 1,1 21 0,0-30-249,0 1 0,1 0 1,-1-1-1,1 1 0,-1-1 1,1 0-1,0 1 1,0-1-1,0 0 0,1 1 1,-1-1-1,2 2 0,-2-3-89,0 0 0,0 0 0,0 0-1,0-1 1,0 1 0,0 0-1,1-1 1,-1 1 0,0 0 0,0-1-1,1 0 1,-1 1 0,0-1 0,1 0-1,-1 0 1,1 1 0,-1-1-1,0 0 1,1-1 0,-1 1 0,0 0-1,1 0 1,2-1 0,10-7-4430,1-12-3239</inkml:trace>
  <inkml:trace contextRef="#ctx0" brushRef="#br0" timeOffset="1">394 27 21652,'0'0'4613,"-19"50"-4421,19-33-192,1 1-32,12 0-1345,3 0-1346,-1-1-480,1-2-705,-3-3-736,-2-3-1314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4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38 206 10954,'0'0'5050,"-6"8"-3197,-20 26-1004,25-33-786,1-1 0,-1 1 0,1-1 0,0 1 0,-1-1 0,1 1 0,-1 0 0,1-1 0,0 1 0,0-1 0,-1 1 0,1 0 0,0-1 0,0 1 0,0 0 0,0-1 0,-1 1 0,1 0 0,0-1 0,0 1 0,1 0 0,-1 0 0,0-1 0,0 1 0,0 0 0,0-1 0,1 1 0,-1 0 0,0-1 0,0 1 0,1-1 0,-1 1 0,0 0 0,1-1 0,-1 1 0,1-1 0,-1 1 0,1-1 0,-1 1 0,1-1 0,-1 0 0,1 1 0,0-1 0,-1 0 0,1 1 0,-1-1 0,1 0 0,0 0 0,-1 1 0,1-1 0,1 0 0,31 4 2053,-33-4-2036,14-1 139,0-1 0,-1-1 0,1 0 0,-1 0 1,0-1-1,0-1 0,0 0 0,-1-1 1,17-10-1,-15 8-189,0 1 0,1 0 0,-1 1 0,1 1 0,1 0 0,17-3 0,-32 8-27,0-1 0,0 1 0,0 0 0,-1 0 0,1 0 0,0 0 0,0 0 0,0 0 0,0 0 0,0 0 0,0 0 0,0 0 0,0 0 0,-1 1 0,1-1 0,0 0 0,0 1 0,0-1 0,0 0 0,-1 1 0,1-1 0,0 1 0,0-1 0,-1 1 0,1 0 0,0-1 0,-1 1 0,1 0 0,-1-1 0,1 1 0,-1 0 0,1 0 0,-1-1 0,1 3 0,-1 32 250,-1-32-242,0-1 1,1 0 0,-1 1-1,1-1 1,0 1-1,0-1 1,0 1 0,0-1-1,0 1 1,1-1-1,-1 1 1,1-1 0,-1 0-1,1 1 1,0-1-1,2 4 1,-2-6-5,0 1 1,0-1-1,1 1 0,-1-1 1,0 1-1,0-1 1,1 1-1,-1-1 0,0 0 1,1 0-1,-1 0 0,0 0 1,1 0-1,-1 0 0,0 0 1,1 0-1,-1 0 0,0-1 1,0 1-1,1-1 1,-1 1-1,0-1 0,2 0 1,28-16 141,-2-4-141,-21 14-38,1 0 0,0 1 0,0 0-1,0 0 1,1 1 0,0 0 0,0 1 0,0 0 0,0 0 0,1 1 0,17-2 0,-27 5-57,0 0 1,0 0-1,0 0 0,0 1 0,0-1 0,0 0 0,0 1 0,0-1 0,0 0 0,0 1 0,0-1 1,-1 1-1,1 0 0,0-1 0,0 1 0,-1 0 0,1-1 0,0 1 0,-1 0 0,1 0 0,0-1 1,0 3-1,-1-2-136,1 0 1,0 0 0,-1 0-1,1 0 1,0 0 0,0 0-1,0 0 1,0 0 0,0 0-1,0-1 1,0 1 0,0 0-1,0-1 1,0 1-1,0-1 1,0 1 0,0-1-1,0 1 1,1-1 0,-1 0-1,0 0 1,0 1 0,2-1-1,3-1-523,-1 0-1,0 0 1,0-1-1,0 0 1,0 1-1,0-2 1,0 1-1,0-1 1,-1 1-1,0-1 0,1 0 1,-1-1-1,0 1 1,0-1-1,0 0 1,-1 0-1,0 0 1,1 0-1,4-9 1,23-44-715,-12 5 9749,-29 91-3340,-11 71 1,17-81-4531,2 1 0,1-1 0,2 0 0,0 1 0,2-1 0,7 30 0,-2-4-319,-5-36 140,-2-52-60,-1-16-218,2 0 1,3 1-1,1-1 0,3 1 0,2 0 0,26-72 0,-36 117 119,0 0 1,0 0-1,1 0 0,-1 0 0,1 1 0,-1-1 1,1 1-1,0-1 0,0 1 0,0-1 0,1 1 1,-1 0-1,0 0 0,1 0 0,-1 0 1,1 1-1,0-1 0,0 1 0,-1-1 0,6 0 1,-5 1-53,-1 1 0,1 0 0,-1 0 0,1 1 0,-1-1-1,0 1 1,1-1 0,-1 1 0,0 0 0,1-1 0,-1 1 0,0 0 0,0 1 0,0-1 0,0 0 0,0 1 0,0-1 0,0 1 0,0-1 0,0 1 0,-1 0 0,1 0 0,-1 0 0,0 0 0,1 0 0,0 3 0,1 0-28,-1 0 1,0-1-1,0 1 0,0 0 1,-1 0-1,1 1 1,-1-1-1,-1 0 0,1 0 1,-1 1-1,0-1 1,0 0-1,0 0 0,-1 1 1,0-1-1,0 0 1,0 0-1,-1 0 0,1 0 1,-1 0-1,0 0 1,-1 0-1,1-1 0,-1 1 1,0-1-1,0 1 1,-5 4-1,2-3 15,1 0 0,-1 0 0,0 0 0,0-1 0,0 0 1,-1 0-1,0 0 0,0-1 0,0 0 0,0-1 0,-1 0 0,1 0 0,-1 0 0,0-1 0,0 0 0,0 0 1,-12 0-1,20-3-176,-1 1 1,1-1-1,0 1 1,0-1 0,-1 1-1,1-1 1,0 1-1,0-1 1,-1 1 0,1-1-1,0 0 1,0 1-1,0-1 1,0 1 0,0-1-1,0 0 1,0 1-1,0-1 1,0 1 0,0-1-1,0 0 1,0 1 0,1-1-1,-1 1 1,0-1-1,0 0 1,1 1 0,-1-1-1,0 1 1,1-1-1,0 0 1,9-21-3638,8-7-2144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5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17713,'0'0'4644,"-26"63"-2370,12-26-576,1 4-65,2 3-479,3 0-482,1-2-287,4 0-257,3-5-64,0-3-64,0-6 32,0-4-160,5-8-865,0-6-1346,0-10-2177,3 0-2979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5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13741,'0'0'10138,"3"9"-8489,-2-8-1640,-1 2 65,1 0 1,0 1 0,0-1 0,0 0 0,0 0-1,0 0 1,1 0 0,-1 0 0,1 0 0,0 0 0,0-1-1,0 1 1,0 0 0,0-1 0,1 0 0,-1 0-1,1 0 1,0 0 0,-1 0 0,1 0 0,0 0-1,0-1 1,0 0 0,0 1 0,1-1 0,-1 0-1,0-1 1,0 1 0,1-1 0,3 1 0,-3-1-72,1 0 1,-1-1-1,0 1 0,1-1 1,-1 0-1,1 0 1,-1-1-1,0 1 0,0-1 1,0 0-1,0 0 1,0 0-1,0-1 1,0 1-1,-1-1 0,1 0 1,-1 0-1,0 0 1,0-1-1,0 1 1,0-1-1,-1 1 0,1-1 1,-1 0-1,0 0 1,0 0-1,-1 0 1,1 0-1,-1-1 0,0 1 1,0 0-1,0-1 1,0 1-1,-1-1 0,0 1 1,0-1-1,0 1 1,-2-10-1,2 13-3,-1 0-1,0 0 1,1 0 0,-1 1-1,0-1 1,1 0 0,-1 0-1,0 0 1,0 1 0,0-1-1,0 0 1,0 1 0,0-1-1,0 1 1,0-1-1,0 1 1,0-1 0,0 1-1,0 0 1,0-1 0,0 1-1,0 0 1,0 0 0,0 0-1,0 0 1,-1 0 0,1 0-1,0 0 1,0 0-1,-1 1 1,-2-1-2,1 1-1,-1-1 1,0 1 0,1 0-1,0 0 1,-1 1 0,1-1-1,-6 3 1,4 1 82,0-1 0,0 1-1,0 0 1,0 0 0,1 1-1,0-1 1,0 1 0,0 0 0,1 0-1,0 0 1,0 1 0,-2 8 0,1-3 177,1 0 1,0 1-1,1-1 1,1 1 0,-1-1-1,2 14 1,0-24-236,0 1-1,1-1 1,-1 1-1,1-1 0,-1 1 1,1-1-1,0 0 1,0 1-1,0-1 1,0 0-1,0 0 1,0 0-1,1 0 1,-1 0-1,1 0 1,-1 0-1,1 0 1,0 0-1,0-1 0,4 4 1,-2-3 3,2 1-1,-1-1 1,0 0 0,0 0 0,1 0-1,-1-1 1,1 1 0,-1-1 0,7 0-1,2-1-740,-1 1-1,1-2 1,-1 0-1,1 0 1,-1-2-1,1 1 1,17-7-1,15-12-6020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6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 10890,'0'0'14094,"-3"14"-13667,-1 12-11,0-1 0,1 1 1,2 0-1,2 37 1,-1-61-385,0-1 1,1 1 0,-1-1-1,0 1 1,1-1 0,-1 0 0,1 1-1,0-1 1,-1 1 0,1-1-1,0 0 1,0 0 0,0 1 0,0-1-1,0 0 1,0 0 0,0 0-1,0 0 1,0 0 0,0 0-1,1 0 1,-1-1 0,0 1 0,1 0-1,-1-1 1,1 1 0,-1-1-1,1 1 1,-1-1 0,1 0-1,-1 1 1,1-1 0,-1 0 0,1 0-1,-1 0 1,1 0 0,-1-1-1,1 1 1,-1 0 0,1-1-1,1 0 1,4-1 74,-1 0-1,1 0 1,-1-1-1,0 0 1,0 0 0,0 0-1,10-9 1,12-13 78,-2-1 1,-1-2-1,32-45 1,-57 72-185,0 1 1,0 0-1,0 0 1,0-1-1,0 1 1,0 0-1,0 0 1,0 0-1,0-1 1,1 1-1,-1 0 1,0 0-1,0 0 1,0-1-1,0 1 1,0 0-1,1 0 1,-1 0-1,0-1 1,0 1-1,0 0 1,1 0-1,-1 0 1,0 0-1,0 0 1,0 0-1,1 0 1,-1 0-1,0-1 1,0 1-1,1 0 1,-1 0-1,0 0 1,0 0-1,1 0 1,-1 0-1,0 0 1,0 0-1,0 0 1,1 0-1,-1 1 1,0-1-1,0 0 1,1 0-1,-1 0 1,0 0 0,0 0-1,0 0 1,1 0-1,-1 1 1,0-1-1,0 0 1,0 0-1,0 0 1,1 0-1,-1 1 1,0-1-1,0 0 1,0 0-1,0 0 1,0 1-1,1-1 1,2 27 94,-7 52 33,3-60-124,0-11 16,2 32-13,-1-40-2,1 1 1,-1 0-1,0-1 1,0 1-1,1 0 1,-1-1-1,0 1 1,1-1-1,-1 1 1,1 0-1,-1-1 1,1 1-1,-1-1 1,1 1-1,-1-1 1,1 0-1,-1 1 1,1-1-1,0 1 1,-1-1-1,1 0 1,-1 0-1,1 1 1,0-1-1,0 0 1,-1 0-1,1 0 1,0 0-1,-1 0 1,1 0-1,0 0 1,-1 0-1,1 0 1,0 0-1,0 0 1,-1 0-1,1 0 1,0 0-1,-1-1 1,1 1-1,-1 0 1,1-1-1,0 1 1,-1 0-1,1-1 1,-1 1-1,1-1 1,0 0-1,10-7 108,-1 0 0,0 0-1,0-2 1,-1 1-1,0-1 1,8-11 0,12-13-50,-13 16-43,25-26 1,-39 42-25,0-1 1,1 1-1,-1 0 0,1 0 1,-1 1-1,1-1 0,0 0 0,0 1 1,0 0-1,0 0 0,0 0 1,0 0-1,5-1 0,-7 2-3,0 1 1,0 0-1,0-1 0,-1 1 0,1-1 0,0 1 0,0 0 0,-1 0 1,1-1-1,0 1 0,-1 0 0,1 0 0,-1 0 0,1 0 0,-1 0 0,0 0 1,1 0-1,-1 0 0,0 0 0,1 0 0,-1 0 0,0 0 0,0 0 1,0 0-1,0 0 0,0 0 0,-1 1 0,2 40 66,-2-34-52,-6 59 350,40-83-1976,22-24-9904,-52 38 10590,15-13-7166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7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20 394 11915,'0'0'9657,"9"-1"-9582,7 0-150,-11 2 164,1-2 1,-1 1-1,1-1 0,-1 0 0,0 0 1,10-3-1,-13 3 50,-1 0 0,1 0 0,0 0 0,-1 0 0,1 0 0,-1 0 0,0 0 0,1-1 0,-1 1 0,0-1 0,0 1 0,0-1 0,0 1 0,0-1 0,0 1 0,0-1 0,-1 0 0,1 0 0,-1 1 0,1-1 0,-1 0 0,1 0 0,-1 0 0,0 0 0,0 1 0,0-4 0,0 3-65,0 0 0,0 0 0,0 0 0,0 0 0,-1 1 0,1-1 1,0 0-1,-1 0 0,1 0 0,-1 1 0,0-1 0,1 0 0,-1 1 0,0-1 0,0 0 0,0 1 0,-2-3 1,2 4-53,0-1 0,0 0 1,0 1-1,-1-1 1,1 1-1,0-1 0,0 1 1,0-1-1,0 1 1,-1 0-1,1 0 1,0-1-1,0 1 0,-1 0 1,1 0-1,0 0 1,0 0-1,0 1 1,-3-1-1,0 2-16,1-1 0,0 0 0,-1 1 0,1-1 0,0 1 0,0 0 0,0 0 0,0 0 0,0 1 0,0-1 0,1 1 0,-1 0 0,1-1 0,0 1 0,0 0 0,-4 6 0,-17 58 115,22-62-105,0 0 0,0 0 0,0 0 0,1 0 1,-1 0-1,1 0 0,1 1 0,-1-1 1,1 0-1,0 0 0,2 9 0,-2-12-6,1 0 0,-1-1 0,1 1 0,-1 0 0,1-1 0,0 0 0,0 1 1,0-1-1,-1 0 0,1 0 0,0 0 0,1 0 0,-1 0 0,0 0 0,0 0 0,0-1 0,0 1 0,0-1 0,1 0 0,-1 0 0,0 0 0,0 0 0,1 0 0,-1 0 0,0 0 0,0-1 0,1 1 0,-1-1 0,2 0 0,6-1 49,-1-1 1,0 0-1,1-1 0,-1 1 1,12-8-1,61-51 63,-19 12-116,-63 49-12,1 1-1,-1-1 1,1 1 0,-1-1 0,1 1-1,-1-1 1,1 1 0,-1-1-1,1 1 1,-1 0 0,1 0-1,-1-1 1,1 1 0,-1 0 0,1 0-1,0-1 1,-1 1 0,1 0-1,0 0 1,-1 0 0,1 0-1,0 0 1,-1 0 0,1 0 0,-1 0-1,1 0 1,0 0 0,-1 0-1,1 1 1,0-1 0,-1 0-1,1 0 1,-1 1 0,1-1 0,0 0-1,-1 1 1,1-1 0,-1 0-1,1 1 1,-1-1 0,0 1 0,1-1-1,-1 1 1,1-1 0,-1 1-1,0-1 1,1 1 0,-1 0-1,0-1 1,0 1 0,1-1 0,-1 1-1,0 0 1,0-1 0,0 1-1,0 0 1,0-1 0,0 1-1,0 0 1,0-1 0,0 1 0,0-1-1,0 2 1,-6 60-607,3-33 455,3-29 157,0 1 1,0-1 0,0 0 0,0 0 0,0 1 0,0-1 0,0 0-1,0 1 1,0-1 0,0 0 0,0 0 0,0 1 0,0-1 0,0 0-1,1 0 1,-1 1 0,0-1 0,0 0 0,0 0 0,0 1 0,1-1-1,-1 0 1,0 0 0,0 0 0,1 1 0,-1-1 0,0 0 0,0 0-1,1 0 1,-1 0 0,0 0 0,0 0 0,1 1 0,-1-1 0,0 0-1,1 0 1,-1 0 0,1 0 0,15-4-12,13-14 3,-7-3-600,-1 0 0,-2-2 1,0 0-1,-1-2 0,-1 1 0,21-44 1,-28 46 658,0-1 1,-1 0-1,-1 0 1,-1-1-1,-1 0 1,-1-1 0,-1 1-1,0-36 1,-22 102 1732,11-17-1570,1 0 0,1 1 0,1-1 0,1 1 0,1 0 0,2 0 0,0-1 0,2 1 0,1 0 0,8 33 0,12 6-119,-21-60-89,0 0 0,0 0 0,1 0 0,0 0 0,0-1 0,0 0 0,0 1 0,1-1 1,0 0-1,6 5 0,-10-44-1308,-4 26 1185,0-1 0,-1 1 0,0 0 0,0 1 0,-1-1-1,0 1 1,-1 0 0,0 0 0,0 1 0,0 0 0,-14-9 0,-5-3 1003,-1 1 0,-39-19 1,65 37-799,1 0 0,-1 0 1,0 0-1,1 0 0,-1-1 1,1 1-1,-1 0 0,1 0 1,-1-1-1,1 1 0,-1 0 1,1-1-1,-1 1 0,1 0 1,0-1-1,-1 1 0,1-1 1,-1 1-1,1-1 0,0 1 1,0-1-1,-1 1 0,1-1 1,0 1-1,0-1 0,-1 1 1,1-1-1,0 1 0,0-1 1,0 0-1,0 1 0,0-1 1,0 1-1,0-2 0,18-10 683,35 0-946,-52 12 246,34-6-167,71-13-2688,-38-1-3878,-11-1-4376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8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107 308 8872,'-1'-8'1706,"0"1"-1,-1-1 0,0 1 1,0-1-1,-6-11 1,7 18-1543,0-1 1,1 1 0,-1 0-1,0-1 1,0 1 0,0 0-1,0 0 1,0 0-1,0 0 1,0 0 0,-1 0-1,1 0 1,0 0 0,-1 0-1,1 1 1,0-1 0,-1 0-1,1 1 1,-1-1 0,1 1-1,-1 0 1,1-1 0,-1 1-1,1 0 1,-1 0 0,1 0-1,-1 0 1,1 0 0,-1 0-1,1 1 1,-1-1 0,1 0-1,-1 1 1,1-1 0,-1 1-1,-1 1 1,0-1-141,1 1 1,-1 0 0,1 0-1,-1 0 1,1 0 0,0 0-1,0 1 1,0-1 0,0 1-1,0-1 1,1 1 0,-1 0-1,1-1 1,0 1 0,0 0-1,0 0 1,0 0 0,0 0-1,0 0 1,1 4 0,-5 65 474,5-69-431,-1 0-15,1 0 0,0 0 1,0-1-1,0 1 0,1 0 0,-1 0 0,1-1 0,-1 1 1,1 0-1,0-1 0,0 1 0,0-1 0,1 1 0,-1-1 0,0 1 1,1-1-1,0 0 0,-1 0 0,1 1 0,0-1 0,0-1 1,0 1-1,1 0 0,-1 0 0,0-1 0,0 1 0,1-1 0,-1 0 1,1 0-1,0 0 0,-1 0 0,1 0 0,0-1 0,-1 1 1,1-1-1,0 1 0,0-1 0,-1 0 0,1 0 0,5-1 1,1 0 94,1 0 0,-1-1 0,1 0 1,-1-1-1,0 0 0,0 0 0,-1-1 1,1 0-1,0-1 0,14-10 0,-4 0-2,-2-2-1,0 1 1,-1-2-1,0 0 1,13-23-1,-21 31-137,-1-1 1,-1-1-1,0 1 0,-1-1 0,0 0 0,-1 0 0,0-1 0,-1 1 0,0-1 0,2-25 0,-5 38-21,-1 0 0,1 0 0,0 1 0,0-1 0,0 0 0,-1 0 0,1 0 0,0 0 0,0 0-1,-1 1 1,1-1 0,0 0 0,0 0 0,-1 0 0,1 0 0,0 0 0,0 0 0,-1 0 0,1 0 0,0 0 0,0 0 0,-1 0 0,1 0-1,0 0 1,0 0 0,-1 0 0,1 0 0,0 0 0,0 0 0,-1-1 0,1 1 0,0 0 0,0 0 0,-1 0 0,1 0 0,0 0-1,0-1 1,0 1 0,0 0 0,-1 0 0,1 0 0,0-1 0,0 1 0,0 0 0,0 0 0,0-1 0,-1 1 0,1 0 0,0 0-1,0-1 1,0 1 0,0-1 0,-13 24-612,9-10 632,0 1-1,0-1 0,2 0 1,-1 1-1,2-1 0,0 1 1,1 23-1,0-36-3,0 1-1,0-1 1,0 1 0,1-1 0,-1 1-1,0-1 1,1 1 0,-1-1 0,1 0-1,0 1 1,-1-1 0,1 0 0,0 1-1,0-1 1,0 0 0,0 0 0,0 0-1,0 0 1,0 0 0,0 0 0,0 0-1,0 0 1,1 0 0,-1-1 0,0 1-1,1 0 1,-1-1 0,1 1 0,-1-1-1,0 1 1,1-1 0,-1 0 0,1 0-1,-1 1 1,1-1 0,-1 0 0,1 0-1,-1-1 1,1 1 0,-1 0 0,1 0-1,-1-1 1,1 1 0,1-2 0,4 1 18,-1-2 0,1 1 1,-1-1-1,1 0 0,-1 0 1,0-1-1,0 1 0,7-7 1,4-7 48,0 0 1,-1-1 0,-1-1 0,-1 0 0,0-1 0,-2-1 0,0 0 0,-1-1 0,-2 0-1,14-44 1,-36 114-803,-7 23 726,-12 87 0,26-110 157,3-1 0,3 51 0,1-75-104,2 1 0,1-1 1,0 0-1,2 0 0,1-1 1,10 26-1,-7-26-76,10 23 140,-19-41-66,-3-6 1,-13-24 32,-59-87-895,48 76-1184,-29-55 1,54 91 2027,0-1 0,1 1-1,-1-1 1,1 1 0,-1-1 0,1 0 0,0 1 0,0-1-1,0 1 1,0-1 0,0 0 0,0 1 0,0-1-1,1 1 1,-1-1 0,0 0 0,1 1 0,-1-1 0,1 1-1,0 0 1,-1-1 0,1 1 0,0-1 0,0 1 0,0 0-1,0 0 1,0-1 0,0 1 0,0 0 0,1 0-1,-1 0 1,0 0 0,1 0 0,-1 1 0,0-1 0,1 0-1,1 0 1,10-5-133,0 0 0,0 1 0,21-5 0,-6 1-414,8-5-2677,37-21 1,-18 3-4218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8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75 11082,'39'-74'10891,"-40"98"-6968,-1 6-2978,-4-6-593,-2 0-1,0 0 1,-2 0-1,-23 41 1,-63 82 163,-4 5-257,94-140-2489,12-20-507,11-19-1641,5-12-2032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9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17905,'0'0'1158,"0"8"588,-1 7-1115,1 1 0,0-1 1,1 0-1,1 0 0,0 0 0,1-1 0,0 1 0,2-1 0,0 1 1,0-1-1,1 0 0,15 23 0,-5-17-464,1-2 0,1 0 0,1-1 0,24 18 0,41 37-150,-77-64-212,1 1 0,-1-1-1,0 1 1,-1 1 0,0-1 0,-1 1-1,8 17 1,-36-39-19397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3:59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15887,'0'0'15727,"90"-65"-15086,-33 44-417,5 3-192,-5 0-1217,-7-2-1858,-11-4-4356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25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8795 395 8840,'-1348'-190'4621,"658"90"-3732,280 47-843,-423 1 1,605 53-149,1 10 0,1 9 0,-331 74 0,286-25 128,4 12 1,3 12 0,-337 169-1,454-185 1,3 7 0,4 5-1,4 7 1,4 6 0,5 5 0,5 6-1,5 5 1,-110 144 0,76-60-212,9 7 1,9 6-1,-141 312 1,119-168-29,-159 551 0,196-467 518,20 4 1,20 4-1,20 3 0,-1 585 1,110 376 905,-10-1043-1040,158 649 0,-142-819-181,9-4 0,132 277 1,-117-317-19,6-4 1,7-3 0,143 173-1,-44-100 80,340 307-1,276 137-4,-496-434-170,358 203 0,-487-334-24,4-8 1,4-8-1,336 101 0,-269-124 137,2-11 0,506 35 0,542-67 787,-903-22-633,466 4-20,432-2-578,-682-21 36,739-120 1,590-241 579,-896 101 22,-25-79 204,-700 217-202,318-188 0,-405 185-119,413-326 0,-461 306 10,-8-9 1,-8-8-1,-8-7 0,-8-8 0,-9-6 0,-8-8 0,-11-5 1,-8-6-1,-11-5 0,120-330 0,-158 319-192,-9-3 0,-12-2 0,31-291 0,-59 238-36,-14-1 0,-30-400 0,-9 429 288,-12 2-1,-11 1 1,-89-281-1,65 326 14,-9 3 1,-10 3-1,-224-383 1,151 345-28,-10 8 1,-11 7-1,-10 8 1,-10 9-1,-9 9 1,-9 10-1,-313-218 1,200 196-86,-9 14 0,-10 15 0,-7 16 0,-8 17 0,-7 15 0,-609-151 0,416 170-11,-4 25 0,-5 26 0,-699-4-1,-199 114-3165,851-16-1190,352-21-940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4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19 7239,'0'0'14211,"0"9"-12268,-8 71 2696,9-80-4639,0 1 1,0 0-1,1 0 1,-1-1-1,0 1 1,0-1-1,0 1 1,0-1-1,1 1 0,-1-1 1,0 0-1,0 0 1,1 1-1,-1-1 1,0 0-1,1 0 1,-1 0-1,0 0 1,0-1-1,1 1 1,-1 0-1,2-1 1,2 1-28,8-2-427,0-1 0,0 0 0,0-1 0,0 0 0,-1-1 0,0-1 0,0 1 0,0-2 0,16-12 0,-14 10 196,-1 1 1,1 1-1,0 0 1,1 0 0,-1 1-1,21-4 1,-34 10 400,-1 0 1,1 0 0,-1 0-1,1 0 1,0 0-1,-1 0 1,1 0 0,0 1-1,-1-1 1,1 0-1,-1 0 1,1 1-1,-1-1 1,1 0 0,0 1-1,-1-1 1,1 1-1,-1-1 1,0 1 0,1-1-1,-1 1 1,1-1-1,-1 1 1,0-1 0,1 1-1,-1-1 1,0 1-1,0 0 1,1-1-1,-1 1 1,0-1 0,0 1-1,0 0 1,0-1-1,0 1 1,0 0 0,0-1-1,0 1 1,0 0-1,0-1 1,0 1 0,0 0-1,-1 0 1,-5 45 2067,2-20-1361,4-25-847,0-1 0,0 1 0,1 0 0,-1 0 0,0 0 0,0 0 0,1-1-1,-1 1 1,0 0 0,1 0 0,-1 0 0,1-1 0,-1 1 0,1 0 0,-1-1 0,1 1-1,0 0 1,-1-1 0,1 1 0,0-1 0,-1 1 0,1-1 0,0 0 0,0 1 0,1 0-1,30 5-384,-23-5-763,1-1 0,0-1 0,0 0 0,13-3 0,-9-2-4428,-5 0-4426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4:47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196 225 9385,'-12'-2'1281,"-27"-6"-117,4 1 1062,0 1 0,-39-2 0,74 8-1639,23-1-65,0 1 0,1 1 0,-1 0 0,33 8 0,21 2-452,637 3 120,-565-16-123,1315-27 951,-405 5-552,1583 16 169,950-34-192,-2095-52 518,-1368 77-2851,-126 17 1323,7-3-693,-6-2-3212,-4 0-1363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13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322 159 4740,'-228'1'14014,"221"-1"-13874,1 1 0,-1-1 0,1 2 0,-1-1-1,1 1 1,0 0 0,-1 0 0,1 1 0,0-1 0,0 1 0,1 1 0,-1-1 0,-7 7 0,62-8 2454,223-16-579,-71 2-1734,1811-26 2212,-1573 55-2424,51 1-2578,-534-21 2374,-72-13-1,28 3 178,-269-38-27,-288-26 173,338 69-156,-582 61 0,50 46-11,1044-104-715,1251 30 41,-1141-11-498,373-1-2861,-165-6 3774,-969-31 1338,-986 61-2707,1259-23-2856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21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69 154 7303,'0'0'3908,"-10"-7"-2109,-31-28-443,39 33-1316,0 0 1,0 0 0,1 0 0,-1-1 0,1 1 0,-1 0 0,1-1 0,0 0 0,0 1-1,0-1 1,1 0 0,-1 1 0,1-1 0,-1 0 0,1 0 0,0 1 0,0-1 0,0 0-1,0 0 1,1 1 0,-1-1 0,1 0 0,0 0 0,-1 1 0,1-1 0,0 1 0,1-1-1,-1 1 1,0-1 0,1 1 0,-1 0 0,1-1 0,0 1 0,0 0 0,0 0 0,0 0-1,0 1 1,0-1 0,1 0 0,-1 1 0,0-1 0,1 1 0,-1 0 0,1 0 0,-1 0 0,5-1-1,2 0 16,0 1-1,1-1 1,-1 2-1,1-1 1,-1 1-1,1 1 0,-1 0 1,17 3-1,75 27-51,-72-20 22,46 10 1,21-9-28,0-4 0,168-7 1,-116-3 87,492 22 1856,615 6-778,-57-4-259,210 18-265,901-81 315,-47-14-300,-2229 55-768,179-6 504,-180 3-806,0-2 1,0-1-1,0-2 1,45-16-1,-55 14-2544,-5-4-2295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2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18033,'0'0'7399,"68"-27"-6406,-24 11-160,8-1-449,-3 1-320,1 3-64,-6 2 32,-7 7-192,-8 4-897,-10 0-288,-7 3-32,-9 9-1122,-3 3-896,-7 0-1762,-14-2-2050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2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9929,'0'0'12813,"61"36"-10828,-25-41-351,2-4-993,0 0-545,-5 1-321,-9 0-1408,-8 6-898,-8-1-1857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2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16015,'0'0'3812,"59"0"-8521,-42-4-1921</inkml:trace>
  <inkml:trace contextRef="#ctx0" brushRef="#br0" timeOffset="1">57 220 11243,'0'0'6822,"-23"56"-4035,23-49-1122,0-5-928,8-2-577,7 0-96,1-9 32,-1-2-1409,-2-2-1506,-7 1-1825,-5 2-5285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3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52 9257,'0'0'11002,"-5"13"-10644,-4 11-53,2 0 0,1 1 0,0-1 1,2 1-1,-1 32 0,3-19 56,1 47 357,1-78-670,0-1 1,1 1-1,0 0 1,1-1-1,0 1 1,0 0-1,0-1 1,0 0-1,5 9 1,-5-13-23,0 0 0,-1 1 0,1-1 0,0 0 0,0 0 0,0 0 0,0 0 0,0 0-1,0-1 1,1 1 0,-1 0 0,1-1 0,-1 0 0,1 0 0,-1 0 0,1 0 0,0 0 0,0 0 0,-1-1 0,5 1 0,-1-1 89,-1 0 0,0-1 1,1 1-1,-1-1 1,0 0-1,0-1 0,0 0 1,0 1-1,0-2 1,6-2-1,5-5 263,0 0 0,0-2 1,-1 0-1,25-26 0,-21 19-206,-2-1 0,0-1 0,17-31 0,-27 42-99,-2 0-1,0-1 1,0 0 0,-1 0-1,0 0 1,-1 0 0,0 0-1,0-1 1,0-22 0,-6 28-271,-4 12 9,-6 15-60,5 1 248,0 0 0,2 1 0,1-1 0,1 1-1,1 0 1,0 1 0,2-1 0,2 25 0,-1-46 12,0 1 0,0-1 0,0 1 0,0-1 0,0 1 0,1-1 0,-1 1 0,1-1 0,-1 0 0,1 1 0,0-1 0,0 0 0,0 1 0,1-1 1,-1 0-1,0 0 0,1 0 0,-1 0 0,1 0 0,0-1 0,0 1 0,-1 0 0,1-1 0,0 1 0,0-1 0,1 0 0,-1 1 0,0-1 0,0 0 0,1-1 1,-1 1-1,0 0 0,1-1 0,-1 1 0,1-1 0,-1 1 0,1-1 0,-1 0 0,1 0 0,-1-1 0,1 1 0,4-1 0,2-1 184,0-1-1,-1 0 1,1 0 0,0 0-1,-1-1 1,0 0-1,0-1 1,0 0-1,0 0 1,9-9-1,-6 2-106,0-1 0,0-1-1,-1 1 1,-1-1 0,-1-1-1,0 0 1,0 0 0,-1-1-1,-1 1 1,-1-2 0,-1 1-1,0 0 1,-1-1 0,0 0-1,-1 1 1,-1-1 0,-1 0-1,-3-27 1,2 37-178,-1 1-1,1-1 1,-1 0 0,-1 1-1,1 0 1,-5-7-1,6 11 37,0 0-1,0 0 0,0 1 1,0-1-1,0 1 1,-1-1-1,1 1 0,0 0 1,-1-1-1,0 1 0,-2-2 1,3 3 27,0-1-1,1 1 1,-1 0 0,0 0 0,0 0 0,0 0-1,0 0 1,0 0 0,1 0 0,-1 0 0,0 0-1,0 0 1,0 0 0,0 0 0,1 1 0,-1-1-1,0 0 1,0 1 0,0-1 0,1 0-1,-1 1 1,0-1 0,1 1 0,-1-1 0,0 1-1,1 0 1,-2 0 0,-7 19-3570,8-5-2575,1-7-1387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5.2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68 106 9833,'7'-71'6706,"-5"42"-3385,-2 23-1149,-1 10 539,-31 119-2680,21-90 229,2 1-1,1 0 1,2 1 0,-3 51 0,9-85-247,0 0 1,0 0 0,0 0-1,0 0 1,0 0 0,0 0-1,0 0 1,1 0 0,-1 0-1,0 0 1,1 0-1,-1-1 1,1 1 0,-1 0-1,1 0 1,-1 0 0,1 0-1,-1 0 1,1-1 0,0 1-1,0 0 1,-1-1 0,1 1-1,0-1 1,0 1 0,0 0-1,0-1 1,0 0-1,0 1 1,-1-1 0,1 0-1,0 1 1,0-1 0,0 0-1,0 0 1,0 0 0,0 0-1,0 0 1,1 0 0,-1 0-1,0 0 1,0 0 0,0 0-1,-1-1 1,1 1-1,0 0 1,0-1 0,0 1-1,0-1 1,2 0 0,3-2 188,1 0-1,0 0 1,-1 0 0,0-1 0,0 0 0,6-5-1,65-74 1636,-77 83-1836,0 0 1,0 0-1,0 0 1,0-1 0,0 1-1,1 0 1,-1 0-1,0-1 1,0 1 0,0 0-1,1 0 1,-1 0-1,0 0 1,0 0 0,1-1-1,-1 1 1,0 0-1,0 0 1,1 0-1,-1 0 1,0 0 0,0 0-1,1 0 1,-1 0-1,0 0 1,0 0 0,1 0-1,-1 0 1,0 0-1,0 0 1,1 0-1,-1 0 1,0 0 0,0 0-1,1 0 1,-1 0-1,0 0 1,0 1 0,1-1-1,-1 0 1,5 14 11,-5 29 58,0-33 20,0 68 165,0-77-258,0-1-1,1 0 1,-1 1 0,0-1-1,1 0 1,-1 1 0,0-1-1,1 0 1,-1 1 0,0-1-1,1 0 1,-1 0 0,0 1-1,1-1 1,-1 0-1,1 0 1,-1 0 0,0 0-1,1 0 1,-1 0 0,1 1-1,-1-1 1,1 0 0,-1 0-1,1 0 1,-1 0-1,0-1 1,1 1 0,-1 0-1,1 0 1,-1 0 0,1 0-1,-1 0 1,0 0 0,1-1-1,17-5-248,-10 1-550,0-1 0,-1 0 0,1 0 0,-1 0 1,11-15-1,28-40-12139,-30 37 1308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5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30 355 11563,'0'0'10410,"-6"7"-10410,-18 20-27,25-22 137,1 0 1,-1-1-1,1 1 0,0 0 1,0-1-1,4 7 0,-5-9 10,0 0-84,0 0 1,0 0-1,0 0 1,0 0 0,0-1-1,0 1 1,1 0 0,-1-1-1,1 1 1,-1-1-1,1 1 1,-1-1 0,1 0-1,0 0 1,0 0 0,0 0-1,0 0 1,0 0-1,0 0 1,0 0 0,0-1-1,3 1 1,-1-1 9,-1 0 0,0-1 0,0 1 0,0-1 0,0 0 0,0 0 0,-1 0 0,1 0 0,0 0 0,0-1 0,-1 1 0,1-1 0,4-4 0,4-3 198,-1-1-1,-1 0 0,1-1 1,-2 0-1,14-21 0,-2-5 158,-2 0-1,-1-2 1,-2 0-1,-2 0 0,-1-1 1,-3-1-1,6-47 0,-19 111-542,-1 0-1,-1-1 1,-14 37-1,-7 21 281,22-58-93,0 0-1,2 0 0,1 1 1,0-1-1,3 31 1,-1-50-37,1 0-1,-1-1 1,1 1 0,-1 0-1,1 0 1,0-1 0,0 1-1,0 0 1,1-1 0,-1 1-1,1-1 1,-1 0 0,1 1-1,0-1 1,0 0 0,0 0-1,0 0 1,0 0 0,0-1-1,1 1 1,-1 0 0,0-1-1,1 0 1,-1 1 0,1-1-1,0 0 1,-1 0 0,1-1-1,0 1 1,0 0 0,0-1-1,-1 0 1,1 0 0,0 0-1,0 0 1,0 0 0,0 0-1,5-2 1,-7 1-1,0 0 0,0 0 0,1 0-1,-1 0 1,0 0 0,0 0 0,0 0 0,0 0 0,-1-1 0,1 1 0,0 0 0,0-1 0,-1 1-1,1 0 1,-1-1 0,1 1 0,-1-1 0,0 1 0,1-1 0,-1 1 0,0-1 0,0 1-1,0-1 1,0 1 0,0-1 0,0 1 0,-1-2 0,0-2-59,1 0 0,-1 0-1,0 0 1,-1 0 0,1 0 0,-1 0 0,-3-5 0,-7-8-16,-1 0 0,-1 2-1,-1 0 1,-1 0 0,0 2 0,-1 0 0,-19-13 0,48 35-145,-1-1-1,1 0 1,21 9-1,-11-10-2214,1-1 1,0 0-1,39 1 0,-12-5-4244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6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100 197 19186,'0'0'4709,"-52"66"-2051,44-43-1537,2-3-736,6-2-353,0-4-193,0-2-1600,8-6-321,-2-2-353,0-4-351,-6-18-10058</inkml:trace>
  <inkml:trace contextRef="#ctx0" brushRef="#br0" timeOffset="1">1 0 16592,'0'0'9769,"30"17"-14606,-9-3-1024,4-1-5094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47.68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66,'1'-1,"-1"0,0 0,1 1,-1-1,1 0,-1 0,1 1,0-1,-1 0,1 1,0-1,-1 1,1-1,0 1,-1-1,1 1,0 0,0-1,0 1,0 0,-1-1,1 1,0 0,0 0,1 0,28-4,-25 3,97-3,-73 5,-1-2,0-1,50-10,44-14,-103 23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4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19506,'0'0'10955,"-12"57"-10635,3-17-192,3-2-64,4-2-64,2-6-320,3-8-1121,8-6-737,0-7-833,-3-9-1313,-1-1-2659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6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13901,'0'0'12145,"-4"8"-11216,-4 6-750,1-5-371,1 1-1,0 1 0,1-1 0,0 1 1,-3 14-1,8-24 36,0 0-1,0-1 1,0 1 0,0 0-1,1 0 1,-1 0 0,0 0-1,1 0 1,-1 0 0,1 0-1,-1 0 1,1 0 0,-1-1-1,1 1 1,-1 0 0,1 0-1,0-1 1,0 1 0,-1-1-1,1 1 1,0 0 0,0-1-1,0 1 1,0-1 0,-1 0-1,1 1 1,0-1 0,0 0-1,2 1 1,37 10-372,-25-7-383,-9-3 963,0 1-1,-1 0 1,0 1-1,1-1 0,-1 1 1,0 0-1,8 7 0,-12-9 86,0 0 0,0 0-1,0 0 1,-1 0-1,1 0 1,0 0-1,-1 0 1,1 0-1,0 1 1,-1-1 0,0 0-1,1 0 1,-1 0-1,0 1 1,1-1-1,-1 0 1,0 1-1,0-1 1,0 0 0,0 0-1,0 1 1,0-1-1,-1 0 1,1 1-1,0-1 1,-1 0-1,1 0 1,-1 0 0,1 1-1,-1-1 1,1 0-1,-1 0 1,0 0-1,0 0 1,0 0 0,1 0-1,-1 0 1,0 0-1,0 0 1,0-1-1,-3 2 1,-3 5 426,-1-1 0,0 0 0,-1-1 0,1 0 0,-1 0 0,-10 4 0,13-7-667,-1 0-1,1 0 1,0-1 0,-1 1 0,1-1 0,-10 0 0,5-3-3835,4-5-3635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7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60 15150,'0'0'8713,"0"10"-7630,-23 252 3012,22-256-3993,-1 23 575,2-29-661,0 1-1,0-1 0,0 1 0,0-1 0,0 1 0,0-1 0,0 0 0,1 1 1,-1-1-1,0 1 0,0-1 0,0 0 0,1 1 0,-1-1 0,0 0 0,0 1 0,1-1 1,-1 0-1,0 1 0,1-1 0,-1 0 0,0 0 0,1 1 0,-1-1 0,1 0 1,-1 0-1,0 0 0,1 1 0,-1-1 0,1 0 0,-1 0 0,0 0 0,1 0 1,-1 0-1,1 0 0,-1 0 0,1 0 0,-1 0 0,1 0 0,-1 0 0,0 0 1,1 0-1,-1 0 0,1-1 0,-1 1 0,0 0 0,1 0 0,-1 0 0,1-1 0,-1 1 1,0 0-1,1 0 0,-1-1 0,7-4 115,-1 0 1,1 0-1,-2 0 0,1-1 1,0 0-1,-1 0 0,0 0 0,-1-1 1,1 0-1,3-7 0,33-77 49,-31 62-54,1 0-394,-11 54-233,-6 11 431,2-12 73,1 0 1,1 0-1,1 0 1,3 34 0,-2-56 0,1 0 1,-1 0 0,1 0 0,0 0 0,0 0 0,0 0 0,0-1 0,0 1 0,0 0 0,0-1 0,0 1 0,1 0 0,-1-1 0,0 0 0,1 1 0,0-1-1,-1 0 1,1 0 0,0 0 0,0 0 0,-1 0 0,1 0 0,0 0 0,0 0 0,0-1 0,0 1 0,0-1 0,0 0 0,0 0 0,0 1 0,0-1 0,0 0-1,0-1 1,0 1 0,3-1 0,1 1 72,1-1-1,0 0 1,0-1-1,0 1 1,-1-1-1,1-1 1,-1 1-1,1-1 1,8-6-1,1-4-58,-1 0 1,0-1-1,-1-1 0,-1 0 0,-1-1 0,0-1 0,-1 0 0,0 0 1,-2-1-1,0 0 0,-1-1 0,0 0 0,-2 0 0,0 0 0,-2-1 1,0 0-1,-1 0 0,1-27 0,-4 46-17,0 0 0,0 0 0,0 1 0,0-1 0,1 0 0,-1 0 0,0 0 0,0 0 0,-1 0 0,1 0 0,0 0 0,0 0 0,0 0 0,-1 1 0,1-1 0,0 0 0,-1 0 0,1 0 0,0 0 0,-1 1 0,1-1 0,-1 0 0,0 0 0,1 1 0,-1-1 0,0 0 0,1 1 0,-2-1 0,1 1 0,-1 0 0,1 1 0,0-1 0,0 1 0,0-1 0,-1 1 0,1-1 0,0 1 0,0 0 0,0-1 0,0 1 0,0 0 0,0 0 0,0 0 0,1 0 0,-2 2 0,-34 50 0,20-22 0,1 1 0,-14 42 0,25-61 0,0 1 0,1-1 0,0 1 0,1 0 0,1 0 0,0 0 0,1 0 0,3 23 0,-3-35 0,1 1 0,0-1 0,0 0 0,0 0 0,0 0 0,0-1 0,0 1 0,1 0 0,-1 0 0,1-1 0,-1 1 0,1 0 0,-1-1 0,1 0 0,0 1 0,0-1 0,0 0 0,0 0 0,0 0 0,0 0 0,0 0 0,0-1 0,0 1 0,0-1 0,1 1 0,-1-1 0,0 0 0,0 0 0,0 0 0,1 0 0,-1 0 0,4-1 0,4 1 0,-1-1 0,1-1 0,-1 0 0,0 0 0,0-1 0,14-5 0,-7 0 0,-1-1 0,0 0 0,0-2 0,0 1 0,-2-2 0,1 0 0,-1 0 0,-1-1 0,0-1 0,12-19 0,-38 53 0,-20 33 0,30-45-54,0 1-1,1 0 1,0 0 0,0 0-1,1 0 1,-2 12 0,4-19 0,0 0 1,0 0 0,0 0-1,0-1 1,1 1 0,-1 0-1,0 0 1,1 0-1,-1-1 1,1 1 0,-1 0-1,1-1 1,0 1 0,0-1-1,0 1 1,0-1 0,0 1-1,0-1 1,0 1 0,1-1-1,-1 0 1,0 0 0,1 0-1,-1 0 1,1 0 0,-1 0-1,1 0 1,0 0-1,-1 0 1,1-1 0,0 1-1,-1-1 1,1 1 0,0-1-1,0 0 1,-1 0 0,1 1-1,0-1 1,2-1 0,33 0-5168,4-9-3379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8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16 16944,'0'0'8696,"3"9"-8028,5 17-293,-1 1 0,-2-1 0,-1 1 0,-1 1 0,-1-1 0,-1 0 0,-6 53 1,-40 200 884,45-277-1235,-12 48 314,8-34-39,4-27 209,21-84-238,3 0-1,58-143 1,-78 228-261,4-15-37,28-65 5,-32 80-6,1 1 1,0 0-1,0 0 0,0 0 0,1 1 0,0-1 0,11-9 0,-15 16 9,-1 0 1,0-1-1,1 1 1,-1 0-1,1 0 1,-1 0-1,1 0 0,-1 0 1,1 0-1,0 1 1,0-1-1,-1 1 1,1-1-1,0 1 0,0-1 1,0 1-1,-1 0 1,3 0-1,-3 0 4,0 1 1,0-1-1,-1 1 0,1-1 0,0 1 0,-1-1 0,1 1 0,0-1 1,-1 1-1,1 0 0,0-1 0,-1 1 0,1 0 0,-1 0 1,0-1-1,1 1 0,-1 0 0,1 0 0,-1 0 0,0-1 0,0 1 1,0 0-1,1 0 0,-1 0 0,0 1 0,0 3-9,0 0-1,0 0 1,0 0-1,-1-1 1,0 1-1,0 0 1,0 0-1,0-1 1,-1 1-1,0-1 1,0 1-1,-2 4 1,-8 8 26,-1-1 0,-1 0 0,-29 27 0,33-34 37,1-1 1,-1-1-1,-1 0 1,1-1-1,-1 1 1,0-2-1,0 0 0,-13 4 1,11-9-489,15-9-1545,17-13-1510,50-36-7915,-27 25 1895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8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19 14382,'0'0'5701,"-3"12"-3139,-16 41-559,10-30-1335,1 0 0,0 1 0,2-1 0,1 2 0,-3 24 0,8-49-668,0 1-1,0-1 1,0 0 0,0 0-1,0 1 1,0-1-1,0 0 1,0 1-1,0-1 1,0 0-1,0 0 1,0 1-1,0-1 1,0 0-1,0 0 1,0 1 0,1-1-1,-1 0 1,0 0-1,0 1 1,0-1-1,0 0 1,0 0-1,1 0 1,-1 1-1,0-1 1,0 0-1,0 0 1,1 0-1,-1 0 1,0 0 0,0 1-1,1-1 1,-1 0-1,0 0 1,0 0-1,1 0 1,-1 0-1,0 0 1,0 0-1,1 0 1,13-6 180,9-16 129,-17 10-310,0 1 1,-1-1-1,0 0 0,-1 0 0,0-1 0,-1 0 0,-1 1 1,0-1-1,0 0 0,-2 0 0,1 0 0,-3-15 1,2 30-318,0 1 0,0-1 0,0 0 0,1 1 0,-1-1 0,0 0 0,1 1 1,0-1-1,-1 0 0,1 0 0,0 0 0,0 1 0,0-1 0,1 0 0,-1 0 1,3 3-1,-1-3-44,-1 0 0,1 0 0,0-1 1,0 1-1,0-1 0,0 1 0,0-1 1,0 0-1,0 0 0,1 0 0,-1-1 1,0 1-1,5-1 0,10 2-1316,0-1 0,0-1 0,1-1 0,32-5 0,-38 3 1274,-1 0 0,0 0 0,1-2 0,-2 1 0,1-1 0,0-1 0,17-12 0,-27 17 801,-1 1-1,0-1 1,1 0-1,-1 0 0,0 0 1,0 0-1,0 0 1,0 0-1,0 0 1,0 0-1,0-1 0,0 1 1,0 0-1,-1-1 1,1 1-1,0-3 1,-1 4-200,0-1 1,0 1-1,0-1 1,0 1-1,-1-1 1,1 1-1,0-1 1,-1 1-1,1-1 1,0 1-1,-1 0 1,1-1-1,0 1 1,-1 0-1,1-1 1,-1 1-1,1 0 1,-1-1-1,1 1 1,0 0-1,-1 0 1,1 0-1,-1 0 1,1-1-1,-1 1 1,0 0-1,1 0 1,-1 0-1,1 0 1,-1 0-1,-27 1 3628,2 7-3979,18-3 390,-1 1 0,1 0 0,0 0-1,1 0 1,-1 1 0,1 1 0,1-1 0,-1 1-1,1 0 1,1 0 0,0 1 0,0-1-1,0 1 1,1 0 0,0 1 0,1-1 0,-4 18-1,7-26-221,0 0-1,0-1 0,0 1 0,0 0 1,0 0-1,0 0 0,0-1 0,1 1 1,-1 0-1,0 0 0,0-1 0,1 1 1,-1 0-1,0-1 0,1 1 0,-1 0 1,0-1-1,1 1 0,-1 0 0,1-1 1,0 1-1,-1-1 0,1 1 1,-1-1-1,1 1 0,0-1 0,0 1 1,26 3 706,-19-4-460,0-1 1,0-1-1,-1 1 0,1-1 0,8-4 0,-6 1-150,0-1-1,0 0 0,-1 0 0,0-1 0,0 0 0,-1 0 0,0-1 1,12-15-1,-16 18-164,0 1 0,-1 0 0,0-1 0,0 0 0,0 0 0,-1 0 0,0 0 0,0 0 0,0-1 0,0 1 0,-1 0 0,0-1 0,0 1 0,0-1 0,-1 0 0,0 1 0,0-1 0,0 1 0,-2-9 0,2 13-132,-1 0 0,1 0 0,-1 0 0,1 0-1,-1 0 1,1 0 0,-1 1 0,0-1 0,0 0 0,1 0 0,-1 0 0,0 1-1,0-1 1,0 0 0,0 1 0,0-1 0,0 0 0,0 1 0,0-1 0,0 1-1,0 0 1,-1-1 0,-24-1-9208,25 2 8905,-5 0-5954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9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18514,'0'0'6342,"-4"11"-5878,-9 23-109,-37 107 1966,43-119-1916,2-1 1,0 1-1,2 1 1,-2 39-1,5-61-403,0 0 0,0 1 0,0-1-1,0 0 1,0 0 0,0 1 0,0-1 0,1 0-1,-1 0 1,0 0 0,1 0 0,-1 1 0,1-1 0,0 0-1,-1 0 1,1 0 0,0 0 0,-1 0 0,1 0 0,0 0-1,0 0 1,0-1 0,0 1 0,0 0 0,0 0 0,0-1-1,2 2 1,0-2-4,0 1-1,0-1 0,-1 1 1,1-1-1,0 0 0,0 0 1,0-1-1,0 1 1,-1 0-1,1-1 0,5-1 1,4-3-193,1 0 0,-1 0 0,1-1 0,10-8 0,11-11-1079,19-10-79,-48 36 1212,-8 9 389,-9 10 478,-1-6-97,-1 0 1,0 0-1,-20 14 1,28-24-543,0 0-1,0 0 1,0 0 0,-1-1 0,0 0 0,1 0-1,-1 0 1,0-1 0,0 0 0,0-1-1,-1 0 1,-6 1 0,13-2-211,0-1 1,1 1 0,-1 0-1,1-1 1,-1 1-1,1 0 1,-1-1 0,1 1-1,-1-1 1,1 1-1,0-1 1,-1 1-1,1-1 1,0 1 0,-1-1-1,1 1 1,0-1-1,0 0 1,-1 1 0,1-1-1,0 1 1,0-1-1,0 0 1,0 1-1,0-1 1,0 1 0,0-1-1,0 0 1,0 1-1,0-1 1,0 0-1,0 1 1,0-1 0,1 1-1,-1-1 1,0 0-1,0 1 1,1-2 0,10-26-6312,9 8-457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39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129 270 11082,'0'0'15541,"-10"4"-14324,-2 2-890,0 0 0,1 0 0,0 1 0,-16 12 0,24-16-260,-1 0 1,0 0 0,1 1-1,-1-1 1,1 1 0,0 0-1,0 0 1,1 0-1,-1 0 1,1 0 0,0 1-1,0-1 1,0 1 0,1-1-1,0 1 1,-1 0-1,2-1 1,-2 6 0,3-9-70,-1 0 1,0 0-1,1-1 0,-1 1 1,1 0-1,-1 0 1,1 0-1,-1-1 0,1 1 1,0 0-1,-1-1 1,1 1-1,0-1 0,-1 1 1,1-1-1,0 1 0,0-1 1,0 1-1,-1-1 1,1 0-1,0 1 0,0-1 1,0 0-1,0 0 1,0 0-1,0 0 0,0 0 1,-1 0-1,1 0 1,0 0-1,0 0 0,0 0 1,0 0-1,0 0 1,1-1-1,37-7 204,-27 2-179,0-1 1,0 0-1,0-1 0,-1-1 1,0 0-1,-1 0 1,0-1-1,-1 0 0,1-1 1,10-18-1,21-20-750,-50 83-1040,8-32 1766,-1 3 2,-1 0 1,1 1-1,-1-1 0,1 0 1,1 1-1,-1 0 0,1-1 1,0 1-1,0 0 0,1-1 0,0 1 1,0 9-1,1-15-5,0 1 0,-1 0-1,1-1 1,0 1 0,0 0 0,0-1 0,0 1-1,0-1 1,0 1 0,0-1 0,0 0-1,0 1 1,0-1 0,0 0 0,0 0-1,0 1 1,0-1 0,0 0 0,0 0 0,0 0-1,0-1 1,0 1 0,0 0 0,3-1-1,26-6 191,-13-1-91,-1 0 0,-1-1 0,1-1 0,-2 0 0,1-1 0,-1-1-1,20-22 1,-13 11-75,-1-1 0,-1-1 0,26-44-1,-39 59-164,0-1-1,-1 1 1,0-1-1,-1 0 1,-1 0 0,1 0-1,1-14 1,-5 25 120,0 0 0,1-1 1,-1 1-1,0-1 1,0 1-1,0 0 1,0-1-1,0 1 1,0-1-1,0 1 1,0-1-1,0 1 0,0 0 1,0-1-1,0 1 1,0-1-1,0 1 1,0 0-1,0-1 1,-1 1-1,1-1 0,0 1 1,0 0-1,0-1 1,-1 1-1,1 0 1,0-1-1,0 1 1,-1 0-1,1-1 1,0 1-1,-1 0 0,1 0 1,0-1-1,-1 1 1,1 0-1,-1 0 1,-15 7-158,-15 23 421,14-10 54,1 2 1,1-1-1,1 2 0,-13 30 0,21-42-169,2 1-1,-1 0 1,1 1-1,1-1 0,0 1 1,1 0-1,1-1 1,0 1-1,0 0 1,3 23-1,-2-34-117,0 0 0,0 1 0,1-1-1,0 0 1,-1 0 0,1 1 0,0-1 0,0 0-1,0 0 1,0 0 0,0 0 0,0 0 0,1 0 0,-1-1-1,1 1 1,0 0 0,-1-1 0,1 1 0,0-1 0,0 1-1,0-1 1,0 0 0,0 0 0,0 0 0,0 0-1,0 0 1,0 0 0,1 0 0,-1-1 0,0 0 0,0 1-1,1-1 1,-1 0 0,0 0 0,1 0 0,-1 0 0,0 0-1,1-1 1,-1 1 0,0-1 0,3 0 0,3-1 33,0-1 0,0 0 1,-1 0-1,1 0 1,-1-1-1,0 0 0,0 0 1,0 0-1,-1-1 1,10-10-1,-9 8-18,0-1 1,-1 0-1,0 0 0,0 0 1,-1-1-1,0 0 1,-1 0-1,0-1 0,0 1 1,-1-1-1,0 1 0,-1-1 1,2-14-1,-4 24-25,0 0 0,-1 0 0,1-1 0,0 1 0,0 0 0,-1 0 0,1 0 0,0-1 0,-1 1 0,1 0 0,0 0 0,0 0 0,-1 0 0,1 0 1,0 0-1,-1 0 0,1 0 0,0 0 0,-1 0 0,1 0 0,0 0 0,-1 0 0,1 0 0,0 0 0,-1 0 0,1 0 0,0 0 0,-1 1 0,1-1 0,0 0 0,-1 0 0,1 0 0,0 1 0,0-1 0,-1 0 0,1 0 0,0 0 0,0 1 0,-1-1 0,1 0 0,0 1 0,0-1 0,0 1 1,-14 9-63,10-5 83,0 0 0,1-1 0,0 1 0,-1 0 0,2 0 0,-1 1 0,1-1 0,0 1 0,0-1 0,0 1 0,1 0 0,0-1 0,0 1 0,0 0 0,1 11 0,1-16-6,-1 0-1,1 0 1,0-1-1,0 1 1,0 0-1,-1 0 1,1 0 0,0-1-1,0 1 1,0 0-1,0-1 1,0 1-1,0-1 1,1 1-1,-1-1 1,0 0 0,0 1-1,0-1 1,0 0-1,0 0 1,1 0-1,-1 0 1,0 0-1,0 0 1,0 0 0,1 0-1,-1 0 1,2-1-1,34-8 458,-24 2-433,-1 0 1,-1-1-1,0 0 0,0-1 1,0 0-1,-1-1 0,0 0 1,-1-1-1,0 1 0,-1-2 1,0 1-1,6-15 0,-61 95-168,44-62 196,-1 0-1,2 0 1,-1 0 0,1 0 0,0 1 0,1-1-1,-1 0 1,1 1 0,1 8 0,0-14-110,0-1 1,0 1-1,0-1 0,1 1 1,-1-1-1,0 1 1,1-1-1,0 1 0,-1-1 1,1 1-1,0-1 0,0 1 1,0-1-1,0 0 1,0 0-1,0 1 0,0-1 1,2 2-1,-1-2-241,1 0 0,-1 0 1,0 0-1,1-1 0,-1 1 0,0-1 0,1 1 0,-1-1 0,1 0 1,-1 0-1,1 0 0,-1 0 0,1 0 0,-1 0 0,5-2 0,14-6-4916,2-10-3002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0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 17104,'0'0'9524,"1"13"-8147,0-4-1116,0 0-81,0-1-1,-1 0 0,0 0 0,0 0 0,-1 0 0,0 0 0,-1 0 0,1 0 0,-2 0 0,-2 8 1,-48 91 594,-12 30 397,59-121-1087,0 1-1,1 0 1,1 0-1,1 0 1,0 1-1,0 25 1,3-43-86,0 0 0,0 0 1,0 1-1,0-1 0,0 0 0,0 0 1,0 0-1,0 1 0,0-1 0,0 0 0,0 0 1,0 1-1,0-1 0,0 0 0,0 0 0,0 0 1,0 1-1,0-1 0,0 0 0,0 0 1,0 0-1,0 1 0,0-1 0,1 0 0,-1 0 1,0 0-1,0 0 0,0 1 0,0-1 1,1 0-1,-1 0 0,0 0 0,0 0 0,0 0 1,0 0-1,1 1 0,-1-1 0,0 0 1,0 0-1,1 0 0,-1 0 0,0 0 0,1 0 1,9-7-200,7-16-358,-12 10-55,-1 0 0,0 0 0,-1-1 0,-1 1 0,0-1 0,-1 0 0,0-26 924,-37 35 155,36 5-441,0 0 0,0 0 0,0 0 0,0 0 0,0 0 0,0 0 0,0 0 0,0 0 0,0-1 0,0 1 0,0 0 1,0 0-1,0 0 0,0 0 0,0 0 0,0 0 0,0 0 0,0 0 0,0 0 0,0 0 0,0 0 0,0 0 0,0 0 0,0 0 0,0-1 0,0 1 0,0 0 0,0 0 1,0 0-1,0 0 0,0 0 0,0 0 0,0 0 0,0 0 0,0 0 0,0 0 0,0 0 0,-1 0 0,23 1 735,-19 0-925,74 6 907,-45-6-9414,-26-1-1481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1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15278,'0'0'10869,"0"13"-9945,-6 35 88,-1-1 1,-27 88-1,28-117-950,1 0-1,1 1 1,0 0-1,2 0 0,-1 31 1,3-49-63,0 1 1,1-1-1,0 1 0,-1-1 1,1 0-1,0 1 1,-1-1-1,1 0 0,0 0 1,0 1-1,0-1 0,0 0 1,0 0-1,1 0 1,-1 0-1,0 0 0,0 0 1,1-1-1,-1 1 1,0 0-1,1-1 0,-1 1 1,1-1-1,-1 1 1,0-1-1,1 0 0,-1 1 1,1-1-1,0 0 0,-1 0 1,1 0-1,-1 0 1,1 0-1,-1-1 0,1 1 1,1-1-1,5 0-7,-1 0 0,1 0 0,-1-1-1,1 0 1,-1 0 0,8-4 0,-2-2-257,0 1-1,-1-2 1,0 1 0,18-18 0,-25 21 193,1-1 0,-1 1 0,0-1-1,-1 0 1,1-1 0,-1 1 0,0-1 0,-1 0 0,0 0 0,4-11-1,-9 14 1095,-7 11-763,-7 11-189,13-13-19,1 0 1,0 0-1,0 0 1,0 0-1,1 1 1,0-1-1,0 1 1,0-1-1,0 1 0,1 8 1,1-14-47,-1 1 0,0 0 0,1-1-1,-1 1 1,1 0 0,-1-1 0,1 1 0,0-1 0,-1 1 0,1-1 0,0 1-1,-1-1 1,1 1 0,0-1 0,-1 0 0,1 1 0,0-1 0,0 0-1,-1 0 1,1 0 0,0 1 0,0-1 0,0 0 0,-1 0 0,1 0 0,0 0-1,0 0 1,0 0 0,-1-1 0,1 1 0,1 0 0,28-5 133,-22 2-146,0-1 0,-1 0 1,1-1-1,-1 0 0,0 0 1,12-12-1,-3-6-4877,-16 19 97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2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19314,'0'0'8510,"-3"12"-8131,-7 48-328,4 1 1,0 93-1,7-146-588,0 0 0,0-1 0,0 0 0,1 1 0,0-1 0,5 12 0,-7-17 353,1-1 0,-1 1 1,1-1-1,0 1 0,0 0 0,-1-1 1,1 0-1,0 1 0,0-1 0,1 1 1,-1-1-1,0 0 0,0 0 0,0 0 1,1 0-1,-1 0 0,1 0 0,-1 0 1,1 0-1,-1 0 0,1-1 0,-1 1 1,1-1-1,0 1 0,-1-1 0,1 1 1,0-1-1,0 0 0,-1 0 0,1 0 1,0 0-1,-1 0 0,1 0 0,2-1 1,-9 7 8149,5-5-7933,-1 0 1,1-1 0,0 1 0,0-1-1,0 1 1,0 0 0,0-1 0,0 1-1,0 0 1,0-1 0,0 1-1,0 0 1,0-1 0,0 1 0,1-1-1,-1 1 1,0 0 0,0-1 0,1 1-1,-1-1 1,0 1 0,1-1 0,-1 1-1,0-1 1,1 1 0,-1-1-1,1 1 1,-1-1 0,1 1 0,-1-1-1,1 0 1,-1 1 0,1-1 0,0 0-1,-1 1 1,1-1 0,-1 0 0,1 0-1,1 0 1,6 1 42,0-2 0,0 1 0,1-1 0,-1-1-1,0 1 1,0-1 0,0-1 0,-1 1 0,1-1 0,-1-1 0,1 1 0,-1-1 0,0-1 0,0 1-1,8-9 1,44-22-46,-59 35-38,0 0 0,1-1 1,-1 1-1,1 0 0,-1 0 1,0-1-1,1 1 0,-1 0 0,1 0 1,-1 0-1,0 0 0,1 0 1,-1 0-1,1 0 0,-1-1 1,1 1-1,-1 0 0,0 1 0,1-1 1,-1 0-1,1 0 0,-1 0 1,1 0-1,-1 0 0,0 0 0,1 0 1,-1 1-1,1-1 0,-1 0 1,0 0-1,1 1 0,-1-1 0,0 0 1,1 0-1,-1 1 0,0-1 1,1 0-1,-1 1 0,0-1 0,0 1 1,0-1-1,1 0 0,-1 1 1,0 0-1,0 27-85,-17 31 159,7-30 32,1 1 0,2 0 0,0 1 0,2-1 0,2 1 0,1 0 0,1 0 0,2 0 0,0 0 0,8 37 1,-7-60-173,0 1 0,-1-1 1,0 0-1,0 0 1,-1 1-1,0-1 1,-2 13-1,2-19 67,-1 0-1,0 0 1,0 0-1,0 0 1,0 0-1,0 0 1,-1 0-1,1-1 1,-1 1-1,1 0 1,-1-1-1,1 1 1,-1-1 0,0 0-1,0 1 1,0-1-1,0 0 1,0 0-1,0 0 1,0 0-1,0-1 1,0 1-1,0 0 1,0-1-1,-1 0 1,1 1-1,0-1 1,0 0-1,0 0 1,-1 0 0,-1-1-1,0 1 151,0 0-1,0 0 1,0-1-1,0 0 1,0 1-1,0-1 1,0-1 0,0 1-1,1-1 1,-1 1-1,0-1 1,1 0-1,-1 0 1,1-1 0,0 1-1,-3-3 1,1-1-7,0 1 1,0-1 0,1 0 0,0 0-1,0 0 1,0 0 0,1-1-1,-4-9 1,2 3-145,1-1 0,1 1-1,0-1 1,1 1 0,0-1 0,1 0-1,1 1 1,0-1 0,3-15-1,-2 23-12,0 0 0,1 0 0,0 0 0,0 0 0,1 0 0,0 1 1,0-1-1,0 1 0,0-1 0,1 1 0,6-6 0,4-3-243,1 0 1,20-14-1,11-10-3998,-39 32 2304,-1-1 1,0 1 0,0-1-1,7-11 1,3-14-11507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2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323 170 21588,'0'0'5478</inkml:trace>
  <inkml:trace contextRef="#ctx0" brushRef="#br0" timeOffset="1">0 1 19346,'0'0'8841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5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21332,'0'0'4356,"4"52"-4612,13-31-2178,5-1-353,7-3-448,4-1-2018,0-6-5029</inkml:trace>
  <inkml:trace contextRef="#ctx0" brushRef="#br0" timeOffset="1">285 144 2915,'0'0'20563,"-4"11"-18822,-2 2-1199,0-2-36,1 0-1,0 0 0,1 0 1,-4 22-1,8-33-573,0 1 1,0-1-1,0 0 0,0 1 1,0-1-1,0 0 0,0 1 1,0-1-1,0 0 0,1 1 1,-1-1-1,0 0 0,0 0 1,0 1-1,0-1 0,1 0 1,-1 1-1,0-1 0,0 0 1,1 0-1,-1 0 0,0 1 1,1-1-1,-1 0 0,0 0 1,1 0-1,-1 0 0,0 0 1,1 1-1,-1-1 0,0 0 1,1 0-1,-1 0 0,0 0 1,1 0-1,-1 0 0,23-1-2276,16-8-2978,-16 3 1653,-4 7 3389,-19-1 361,1 0 0,-1 0-1,0 0 1,1 1 0,-1-1 0,1 0 0,-1 0 0,0 0-1,1 1 1,-1-1 0,0 0 0,1 1 0,-1-1-1,0 0 1,0 1 0,1-1 0,-1 0 0,0 1-1,0-1 1,0 1 0,1-1 0,-1 0 0,0 1 0,0-1-1,0 1 1,0-1 0,0 1 0,0-1 0,0 1-1,-9 22 4366,2-11-3142,-1 0 1,-1-1 0,0-1 0,-20 19 0,-12-2-1082,37-25-700,0 0 0,-1-1 0,1 1 0,0-1 1,-1 0-1,1 0 0,-1-1 0,-4 1 0,-9-1-6714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3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81 429 18866,'0'0'6684,"2"-9"-5147,3-26-229,-5 34-1253,-1 0 0,1 0 0,0 0 0,-1 0 0,1 0 0,-1 0 0,1 1 0,-1-1 0,0 0 0,1 0 0,-1 0 1,0 0-1,0 1 0,0-1 0,1 0 0,-1 1 0,0-1 0,0 0 0,0 1 0,0 0 0,0-1 0,0 1 0,0-1 0,0 1 0,0 0 0,0 0 0,-1 0 0,1-1 1,0 1-1,0 0 0,0 0 0,0 1 0,0-1 0,0 0 0,-1 0 0,-3 1-60,1-1 0,0 0 0,0 1 0,1-1 1,-1 1-1,0 1 0,-7 2 0,10-4 0,0 1 0,0-1 1,0 1-1,0-1 0,0 1 0,0 0 0,0-1 0,0 1 1,0 0-1,0 0 0,1 0 0,-1-1 0,0 1 1,1 0-1,-1 0 0,0 0 0,1 0 0,0 0 0,-1 1 1,1-1-1,-1 0 0,1 0 0,0 0 0,0 0 1,0 0-1,0 0 0,0 1 0,0 0 0,1-1-3,0-1 0,0 1 0,0-1-1,0 1 1,0-1 0,0 0 0,0 0-1,0 1 1,0-1 0,0 0 0,0 0-1,0 0 1,0 0 0,0 0 0,0 0-1,0 0 1,0-1 0,1 1 0,-1 0 0,0-1-1,0 1 1,0-1 0,0 1 0,-1-1-1,1 1 1,0-1 0,0 1 0,0-1-1,0 0 1,1-1 0,19-13 51,-1-2-1,-1 0 1,0-1-1,26-34 1,1-1-101,-44 59-269,0 1 0,-1-1 0,0 0 0,-1 0 0,1 1 0,-1-1 0,-1 9 0,1-11 331,0 0 1,0 1-1,0-1 1,1 1-1,-1-1 1,1 0-1,0 1 0,0-1 1,1 0-1,-1 0 1,3 4-1,-3-6 12,1-1 0,-1 0 0,1 1-1,-1-1 1,1 0 0,0 0 0,-1 0 0,1 0 0,0 0 0,0-1-1,-1 1 1,1 0 0,0-1 0,0 0 0,0 1 0,0-1-1,0 0 1,0 0 0,0 0 0,0 0 0,0 0 0,0 0-1,0-1 1,-1 1 0,1-1 0,0 1 0,0-1 0,3-1-1,5-2 158,-1-1-1,1 1 0,0-2 0,-1 1 0,0-1 0,-1-1 0,1 0 0,-1 0 1,13-15-1,-5 4 154,-1-1 1,-1 0-1,17-32 0,-22 37-202,-1-1 0,-1-1 0,0 1 0,-1-1 0,-1 0 0,-1-1 0,0 1 0,3-29 0,-26 91-1015,6-18 923,10-22-41,-27 66 89,4 2 0,-20 86 0,41-137-47,1 0 0,1 0 1,1 1-1,2-1 0,0 0 0,1 1 0,1-1 1,1 0-1,1 0 0,1 0 0,15 38 1,-9-34-7,-4-12-47,0 1 1,-1-1 0,-1 1-1,0 1 1,-1-1-1,-1 1 1,2 21-1,-5-38 26,0 1-1,0-1 0,0 1 0,0-1 0,0 1 0,0-1 1,0 1-1,0-1 0,0 1 0,0-1 0,0 1 0,0-1 1,0 1-1,0-1 0,0 1 0,0-1 0,0 1 0,-1-1 1,1 1-1,0-1 0,0 0 0,-1 1 0,1-1 0,0 1 1,-1-1-1,1 0 0,0 1 0,-1-1 0,1 0 0,0 1 1,-1-1-1,1 0 0,-1 0 0,1 1 0,-1-1 0,1 0 1,-1 0-1,1 0 0,0 1 0,-1-1 0,1 0 0,-1 0 1,1 0-1,-1 0 0,0 0 0,-1-1 26,1 1 1,0-1-1,0 0 0,-1 0 0,1 1 1,0-1-1,0 0 0,0 0 0,0 0 0,0 0 1,0 0-1,0 0 0,0-1 0,0 1 1,1 0-1,-2-2 0,-3-11-4,0 1 0,0-1 0,2 0 0,0 0-1,0 0 1,0-22 0,2-88 4,2 109-31,-1 0-87,1 1 0,1 0-1,0-1 1,1 1 0,0 0 0,1 0-1,8-17 1,-9 24-25,1 0 0,0 1-1,0-1 1,1 1 0,-1 0 0,1 0 0,1 0 0,-1 1-1,1-1 1,0 1 0,0 1 0,1-1 0,-1 1-1,1 0 1,8-3 0,71-21-6303,-62 21 3498,43-12-7839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4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22 18642,'-1'4'5591,"-9"14"-4627,-129 180 1261,22-32-1791,117-166-433,0 0 1,1 0 0,-1 0 0,0 0 0,0 0-1,0 0 1,0 0 0,0 0 0,0 0-1,0 0 1,0 0 0,0 0 0,0 0 0,1 0-1,-1 0 1,0 0 0,0 0 0,0 0-1,0 0 1,0 0 0,0 0 0,0 1 0,0-1-1,0 0 1,0 0 0,0 0 0,0 0-1,0 0 1,0 0 0,0 0 0,0 0-1,0 0 1,0 0 0,0 1 0,0-1 0,0 0-1,0 0 1,0 0 0,17-12-63,20-21-177,9-15-61,-3-1 0,-2-3 0,-2-1 0,59-108 0,-96 159 740,-3 9-161,-7 24-46,-14 42 23,9-40 128,2 0-1,2 1 0,1 0 1,1 0-1,-3 65 0,10-95-371,1 0 0,0 0-1,0-1 1,0 1-1,0 0 1,0 0-1,1 0 1,0-1-1,0 1 1,3 4 0,-4-6-53,0-1 0,-1 0 1,1 0-1,0 0 1,0 0-1,-1 0 1,1 0-1,0 0 0,0 0 1,0 0-1,0-1 1,1 1-1,-1 0 0,0-1 1,0 1-1,0 0 1,0-1-1,1 0 1,-1 1-1,0-1 0,1 0 1,-1 1-1,0-1 1,1 0-1,-1 0 1,0 0-1,1 0 0,-1 0 1,0-1-1,0 1 1,1 0-1,-1-1 1,0 1-1,1 0 0,0-2 1,-1 2-28,-1-1-1,0 0 1,1 1 0,-1-1 0,0 0 0,1 1 0,-1-1-1,0 0 1,0 0 0,1 1 0,-1-1 0,0 0-1,0 0 1,0 0 0,0 1 0,0-1 0,0 0 0,0 0-1,-1 1 1,1-1 0,0 0 0,0 0 0,-1 1-1,1-1 1,0 0 0,-1 0 0,1 1 0,0-1 0,-1 1-1,1-1 1,-1 0 0,1 1 0,-1-1 0,0 1-1,1-1 1,-1 1 0,0-1 0,-23-22-599,-132-95 2230,155 117-1454,0 1 0,0-1 0,0 0 0,0 1 0,1-1 0,-1 0 0,0 0 0,0 0 0,1 1-1,-1-1 1,1 0 0,-1 0 0,0 0 0,1 0 0,0 0 0,-1 0 0,1-1 0,0 1 0,0 0 0,-1 0 0,1 0 0,0-1 0,1 1-64,-1 0-1,1 0 1,-1 0 0,1 1 0,-1-1-1,1 0 1,0 1 0,-1-1-1,1 0 1,0 1 0,0-1 0,-1 1-1,1-1 1,0 1 0,0-1-1,0 1 1,0 0 0,0 0 0,0-1-1,1 1 1,59-5 130,-51 4 19,94 1 57,27-2-4796,-67-3-3026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5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0 18546,'0'0'6502,"-26"66"-4677,11-31-768,0 7-512,1-7-353,5-2-128,7-7-32,2-9-96,0-11-1057,10-6-1057,5-10 256,0-17-1793,-3-8-2819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5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1922,'0'0'22805,"19"56"-22580,-4-37-161,6-4-385,0-6-2818,2-3-2818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7.1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245 156 2434,'0'-5'7121,"8"-8"-5455,8-7-1057,-13 17-403,27-34 3594,-26 33-3042,-1 0 0,-1-1 0,1 1 0,-1 0-1,0-1 1,0 0 0,0 1 0,0-1 0,-1 0 0,0 0 0,0 0-1,0-5 1,-1 9-704,0 0 0,0 1 0,-1-1-1,1 0 1,0 1 0,-1-1 0,1 1-1,-1-1 1,1 0 0,-1 1-1,1-1 1,-1 1 0,1-1 0,-1 1-1,0 0 1,1-1 0,-1 1 0,1 0-1,-1-1 1,0 1 0,1 0 0,-1 0-1,0-1 1,0 1 0,1 0 0,-1 0-1,0 0 1,1 0 0,-1 0 0,0 0-1,0 0 1,1 0 0,-1 0 0,0 0-1,1 1 1,-2-1 0,-29 7 1054,18 1-1103,1 0 0,0 1 1,1 1-1,-1-1 0,2 2 1,-1 0-1,2 0 0,-1 1 1,2 0-1,-1 0 0,2 1 1,-11 23-1,17-35-4,0 1 0,1-1 1,-1 1-1,0-1 0,1 1 0,-1-1 0,1 1 1,0 0-1,-1-1 0,1 1 0,0-1 0,0 1 0,0 0 1,0-1-1,1 1 0,-1 0 0,0-1 0,1 1 1,-1-1-1,1 1 0,0 2 0,0-4 2,0 1 0,0 0 0,0 0 0,0 0-1,0-1 1,1 1 0,-1-1 0,0 1 0,0-1 0,1 1 0,-1-1-1,0 0 1,0 0 0,1 1 0,-1-1 0,0 0 0,1 0 0,-1 0-1,0 0 1,2-1 0,5 0 22,0-1-1,0 0 1,0-1 0,0 1-1,-1-2 1,1 1-1,8-6 1,-1-1-12,0 0 0,-1-2 0,0 1 0,-1-2 0,0 0 1,-1 0-1,-1-1 0,0-1 0,-1 0 0,11-21 0,-44 63-413,-138 289 1058,74-133 152,46-92-576,25-53-151,-33 58 0,67-141 8,23-12-1727,52-54 0,21-28-7883,-71 77 2713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7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25 9737,'0'0'8494,"-6"10"-1950,7-20-1999,14-2-6293,3 0 1156,-29 28 1140,0 1 0,1 1 0,-8 19-1,8-15-117,-2 0-73,6-12-164,0 1 1,0 0-1,1 1 1,1-1-1,0 1 1,0 0-1,1 0 1,-1 15-1,27-28-1340,-18-1 594,0-1 0,0 1 0,0-1 0,-1 0 0,1-1 0,-1 1 0,4-5 0,26-31-7852,-15 13 1028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8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19122,'0'0'3539,"-7"11"-2482,-1 4-743,0 0 0,0 1 0,2 1 0,0-1-1,0 1 1,2 0 0,0 0 0,-2 24-1,9-41-357,-1 0-1,0 0 0,0 0 0,0 0 0,1 0 0,-1-1 0,0 1 0,0-1 0,0 0 0,0 1 0,4-3 0,5-6 3,0 1-1,0-2 0,-1 0 0,-1 0 1,1-1-1,-2 0 0,1 0 1,10-21-1,-18 31 625,-10 29 790,1-10-1242,1 0 1,1 0-1,1 1 0,0 0 1,1 0-1,-1 32 1,4-51-106,1 1 1,0 0 0,0-1-1,0 1 1,0 0-1,0 0 1,0-1 0,0 1-1,1 0 1,-1 0 0,0-1-1,0 1 1,0 0 0,1-1-1,-1 1 1,0 0 0,1-1-1,-1 1 1,1 0-1,-1-1 1,1 1 0,-1-1-1,1 1 1,-1-1 0,1 1-1,-1-1 1,1 1 0,0-1-1,-1 0 1,1 1 0,0-1-1,-1 0 1,2 1 0,0-1 46,1 0 0,-1 0 0,0-1 0,1 1 0,-1 0 0,0-1 1,0 1-1,0-1 0,1 0 0,-1 0 0,2-1 0,47-32 924,-40 22-937,0 0-1,0 0 1,-1-1 0,12-20-1,-18 25-49,1 0-1,-2 0 1,1 0 0,-1 0-1,0 0 1,-1-1-1,1 1 1,-2-1-1,2-15 1,-19 68-345,15-42 334,1-1 0,-1 1 0,1-1 0,0 1 0,0-1 0,0 1 0,0 0 0,0-1 0,0 1 1,1-1-1,-1 1 0,0-1 0,1 1 0,-1-1 0,1 1 0,0-1 0,-1 0 0,1 1 0,0-1 1,0 0-1,0 0 0,0 1 0,0-1 0,0 0 0,0 0 0,0 0 0,1 0 0,0 1 0,2-1 7,0 0 0,0 0 1,0-1-1,0 1 0,0-1 0,0 0 0,0 0 0,0-1 0,0 1 0,5-2 0,0 0 14,0 0 1,-1-1 0,1 0 0,-1-1 0,0 1 0,0-2 0,7-4 0,40-18-30,-55 29-21,1-1-1,-1 1 1,0-1-1,1 1 1,-1-1 0,0 1-1,0-1 1,0 1-1,0-1 1,0 1 0,0 0-1,0-1 1,-1 1-1,1-1 1,0 1 0,-2 1-1,-15 35 62,14-32-5,-1 1-1,1 0 1,0 1-1,0-1 1,1 0-1,0 1 1,0-1 0,0 12-1,2-18-16,0-1 1,0 1-1,0 0 1,0-1-1,0 1 0,0-1 1,0 1-1,1 0 0,-1-1 1,0 1-1,0-1 0,1 1 1,-1-1-1,0 1 1,1 0-1,-1-1 0,1 0 1,-1 1-1,0-1 0,1 1 1,-1-1-1,1 1 0,-1-1 1,1 0-1,-1 1 0,1-1 1,0 0-1,-1 0 1,1 0-1,0 1 0,26-1 299,25-16 77,-12-5-316,-28 14-202,0 0-1,0 1 0,0 1 1,1 0-1,0 0 1,0 1-1,19-3 0,-31 7 114,0 0 0,-1 0 0,1 1 0,-1-1 0,1 0 0,0 0 0,-1 1 0,1-1 0,-1 0-1,1 1 1,-1-1 0,0 1 0,1-1 0,-1 0 0,1 1 0,-1-1 0,0 1 0,1 0 0,-1-1 0,0 1 0,1-1-1,-1 1 1,0-1 0,0 1 0,0 0 0,1-1 0,-1 1 0,0-1 0,0 1 0,0 0 0,0-1 0,0 1-1,0 0 1,0-1 0,-1 1 0,1-1 0,0 1 0,0 0 0,0-1 0,-1 1 0,1-1 0,0 1 0,0-1-1,-1 1 1,1-1 0,-1 1 0,0 0 0,-15 30-3819,3-22-438,3-6-1913,-2-3-6514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8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24055,'0'0'3619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49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20403,'0'0'3043,"-4"59"-2338,-1-15-225,2 7-288,1 8-127,1-1-33,1-4-129,0-5-992,0-8-993,0-11-64,1-10 897,1-12-384,-14-30-11083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50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11883,'0'0'8398,"9"-10"-6989,-3 2-1199,0 1 1,1 0 0,0 1-1,0 0 1,1 0 0,0 0-1,0 1 1,0 0-1,1 1 1,15-7 0,12-1 239,1 2 1,0 1 0,1 1 0,0 3-1,0 1 1,70 1 0,-104 3-456,1 1 0,0-1 0,-1 1 0,1 0 0,-1 0 0,1 0 0,-1 1 0,0 0 1,1 0-1,-1 0 0,0 0 0,0 0 0,0 1 0,-1 0 0,1 0 0,0 0 0,-1 0 0,0 0 1,0 1-1,0-1 0,0 1 0,-1 0 0,4 7 0,-3-5 8,-2 0 1,1 1-1,0-1 1,-1 0-1,0 1 1,-1 0-1,0-1 1,0 1-1,0-1 1,-1 1-1,1-1 1,-2 1-1,1-1 1,-1 1-1,0-1 0,-4 9 1,-3 3 112,-1 0 0,0-1 0,-1 0 0,-1-1 0,-16 17 0,-9 13 859,68-49-1621,-19 1 427,0 0 0,0 0 0,0 1 1,1 1-1,-1 0 0,21 3 0,-30-3 199,0 1 0,0 0 0,0 0-1,0 0 1,0 1 0,0-1 0,0 1 0,-1-1-1,1 1 1,-1 0 0,1 0 0,-1 0 0,0 0-1,1 1 1,-1-1 0,0 1 0,-1-1 0,1 1-1,0 0 1,-1-1 0,1 1 0,-1 0 0,0 0-1,0 0 1,0 0 0,-1 0 0,1 0 0,-1 0-1,1 1 1,-1-1 0,0 3 0,-1 2 134,0 1 0,0-1 0,-1 0 0,0 0-1,0 0 1,0-1 0,-1 1 0,-1 0 0,1-1 0,-1 0 0,-1 0 0,1 0 0,-1-1 0,0 1 0,-1-1 0,1 0 0,-1 0-1,-1-1 1,-11 9 0,-5 2 672,-1 0 0,0-2 0,-1 0 0,-39 14 0,50-22-638,0-1-1,0-1 0,0-1 1,-1 0-1,0 0 0,-24 0 1,34-3-222,1-1 1,0 1 0,0-1 0,0 1 0,0-1 0,0 0-1,0-1 1,0 1 0,0-1 0,0 0 0,1 0 0,-5-2-1,6 2-192,0-1 0,-1 1 0,1 0 0,0-1 0,0 1 0,0-1 0,1 0 0,-1 0 0,0 1 0,1-1 0,0 0 0,0 0 0,0 0 0,0-1 0,0 1 0,1 0 0,-1-5 0,0-23-4453,1 1-3214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5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55 15951,'0'0'9342,"-2"10"-8771,-3 8-268,2-1-1,0 1 0,1-1 0,0 30 0,2-46-295,0 1-1,0-1 1,1 0 0,-1 0-1,1 0 1,-1 0-1,0 0 1,1 0-1,0 0 1,-1 0 0,1 0-1,0 0 1,-1 0-1,1 0 1,0-1-1,0 1 1,0 0-1,0 0 1,0-1 0,0 1-1,0 0 1,0-1-1,0 0 1,0 1-1,0-1 1,0 1 0,0-1-1,0 0 1,0 0-1,1 0 1,-1 1-1,0-1 1,0 0 0,0 0-1,0-1 1,1 1-1,-1 0 1,0 0-1,0-1 1,1 1 0,4-1 24,-1-1 0,0 1 0,0-1 0,0 0 0,0 0 0,0 0 0,7-5 0,11-12-18,0-1-1,26-30 1,-28 28 13,-21 22-27,0 0 0,1-1 0,-1 1 0,0-1 0,1 1 0,-1 0 0,0-1 0,1 1 0,-1 0-1,0-1 1,1 1 0,-1 0 0,0-1 0,1 1 0,-1 0 0,1 0 0,-1 0 0,1-1 0,-1 1 0,1 0 0,-1 0 0,1 0 0,-1 0 0,0 0 0,1 0-1,-1 0 1,1 0 0,-1 0 0,1 0 0,-1 0 0,1 0 0,-1 0 0,1 0 0,-1 1 0,1-1 0,-1 0 0,1 0 0,-1 0 0,0 1 0,1-1 0,-1 0-1,1 1 1,-1-1 0,0 0 0,1 1 0,-1-1 0,0 0 0,0 1 0,1-1 0,-1 1 0,0-1 0,0 0 0,1 1 0,-1-1 0,0 1 0,0-1 0,0 1-1,0-1 1,0 1 0,0-1 0,0 1 0,0-1 0,0 1 0,0-1 0,0 1 0,0-1 0,0 1 0,0 0 0,1 54 559,-1-24-93,1-30-448,-1 0 0,1 0 0,-1 0 0,1-1 0,-1 1 1,1 0-1,0 0 0,-1 0 0,1-1 0,0 1 0,-1 0 0,1-1 0,0 1 0,0-1 0,0 1 0,0-1 0,-1 1 0,1-1 0,0 0 0,0 1 0,0-1 0,0 0 0,0 0 0,0 1 0,0-1 0,0 0 0,0 0 0,0 0 0,0 0 0,0-1 0,0 1 0,0 0 0,0 0 0,0 0 0,0-1 0,0 1 0,0-1 0,0 1 0,0-1 1,-1 1-1,1-1 0,1 0 0,38-23 377,26-44 70,-53 52-500,2 0 0,0 1 0,28-22 0,-43 37 17,0 0 1,1-1-1,-1 1 1,0 0-1,0 0 1,1 0-1,-1 0 1,0 0-1,0 0 1,1-1-1,-1 1 1,0 0-1,0 0 0,1 0 1,-1 0-1,0 0 1,1 0-1,-1 0 1,0 0-1,0 0 1,1 0-1,-1 0 1,0 0-1,1 0 1,-1 0-1,0 1 0,0-1 1,1 0-1,-1 0 1,0 0-1,0 0 1,1 0-1,-1 1 1,0-1-1,0 0 1,0 0-1,1 0 0,-1 1 1,0-1-1,0 0 1,0 0-1,0 0 1,1 1-1,-1-1 1,0 0-1,0 0 1,0 1-1,0 0 1,3 22-280,-8 26-626,0-28 86,-1 11-519,0-14-7877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50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16239,'0'0'6481,"3"12"-5130,6 40-151,-2 0 0,-3 0 1,-4 100-1,-1-69-844,1-79-334,0 1 1,0-1-1,0 0 1,1 0-1,-1 1 1,1-1-1,0 0 1,1 0 0,2 7-1,-3-10-13,0 1 0,0-1 0,0 0 0,0 0 0,0 0 0,0 0 0,0-1 0,0 1 0,1 0 0,-1 0 0,0-1 0,1 1 0,-1-1 0,0 1 0,1-1 0,-1 1 0,0-1 0,1 0 0,-1 0-1,1 0 1,-1 0 0,1 0 0,-1 0 0,1 0 0,-1 0 0,0 0 0,1-1 0,-1 1 0,0 0 0,1-1 0,2-1 0,8-4 73,0 0 0,0-1 0,-1-1-1,1 0 1,-2-1 0,1 0 0,-1 0 0,-1-1 0,1 0-1,7-13 1,-4 7-64,0 1 0,1 1 0,29-23 0,-43 37-22,0 0-1,1-1 1,-1 1 0,0 0 0,1-1 0,-1 1-1,1 0 1,-1 0 0,1 0 0,-1-1 0,0 1-1,1 0 1,-1 0 0,1 0 0,-1 0 0,1 0-1,-1 0 1,1 0 0,-1 0 0,1 0 0,-1 0-1,0 0 1,1 0 0,-1 0 0,1 0 0,-1 0 0,1 0-1,-1 1 1,1-1 0,-1 0 0,0 0 0,1 0-1,-1 1 1,1-1 0,-1 0 0,0 1 0,1-1-1,-1 0 1,1 1 0,5 25-75,-8 35 99,1-59-12,-15 105-948,16-106 839,0-1-1,0 0 0,-1 0 1,1 1-1,0-1 0,0 0 1,0 1-1,0-1 0,0 0 1,0 1-1,0-1 0,0 0 1,0 1-1,0-1 0,0 0 1,1 0-1,-1 1 0,0-1 1,0 0-1,0 1 0,0-1 1,0 0-1,1 0 0,-1 1 1,0-1-1,0 0 1,0 0-1,1 1 0,-1-1 1,0 0-1,0 0 0,1 0 1,-1 0-1,0 1 0,0-1 1,1 0-1,-1 0 0,0 0 1,1 0-1,-1 0 0,0 0 1,0 0-1,1 0 0,-1 0 1,15-7-5158,6-12-1649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5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14734,'0'0'4543,"-11"9"-2055,-7 7-1574,2 0 0,-27 32 0,38-41-645,0 0 0,0 0-1,0 1 1,1-1 0,0 1-1,0 0 1,1 0 0,0 1-1,0-1 1,1 1 0,0-1-1,-1 13 1,3-20-265,0-1 1,0 1 0,0-1 0,0 1-1,0-1 1,0 0 0,0 1-1,1-1 1,-1 1 0,0-1-1,0 1 1,0-1 0,1 0-1,-1 1 1,0-1 0,0 1-1,1-1 1,-1 0 0,0 1-1,1-1 1,-1 0 0,0 1-1,1-1 1,-1 0 0,1 0-1,-1 1 1,0-1 0,1 0-1,-1 0 1,1 0 0,-1 0-1,1 0 1,-1 1 0,1-1-1,22-3 189,19-16 364,-30 11-415,0-1 0,-1-1 0,0 0 1,0-1-1,-1 0 0,-1 0 0,0-1 1,0 0-1,-1-1 0,-1 1 0,0-2 0,-1 1 1,6-18-1,-29 53 293,-10 26-416,21-35-27,1-1 0,1 1 0,0 0 0,1 0 0,0 0 0,1 1 0,0 16 0,2-29-57,0 0-1,0-1 1,0 1 0,0 0 0,0 0 0,0-1 0,0 1 0,0 0 0,1 0 0,-1-1-1,0 1 1,1 0 0,-1 0 0,0-1 0,1 1 0,-1 0 0,1-1 0,-1 1 0,1-1 0,-1 1-1,1-1 1,-1 1 0,1-1 0,0 1 0,-1-1 0,1 1 0,0-1 0,-1 0 0,1 1 0,0-1-1,1 0 1,30-2-2311,-23-1 1309,-1 0 0,1 0-1,0-1 1,-1 0-1,9-6 1,17-17-5462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51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17969,'-10'8'2109,"-6"6"-1187,-20 15 1920,2 2 1,-31 35-1,65-65-2832,0-1 0,-1 0 1,1 0-1,-1 1 1,1-1-1,0 0 1,-1 1-1,1-1 1,0 0-1,0 1 0,-1-1 1,1 1-1,0-1 1,0 0-1,0 1 1,0-1-1,-1 1 1,1-1-1,0 1 0,0-1 1,0 1-1,0-1 1,0 1-1,0-1 1,0 0-1,0 1 1,0-1-1,0 1 0,0-1 1,1 1-1,-1 0 1,15-1 123,38-18-202,-31 10-12,-16 7 49,1-1 0,0 1-1,0 0 1,0 1 0,0 0 0,0 0 0,9 1-1,-14-1 27,-1 1-1,0-1 1,1 1-1,-1-1 1,0 1-1,1-1 1,-1 1-1,0 0 1,0 0-1,1 0 1,-1 0-1,0-1 1,0 2-1,0-1 1,0 0-1,0 0 1,0 0-1,-1 0 1,1 0-1,0 1 1,-1-1-1,1 0 1,0 1-1,-1-1 1,0 1-1,1-1 1,-1 0-1,0 1 1,0-1-1,0 1 1,0-1-1,0 1 1,0-1-1,0 1 1,0-1-1,0 0 1,-1 1-1,1-1 1,-2 3-1,0 1 67,0 1 1,0-1-1,-1 1 0,0-1 0,0 0 1,-1 0-1,1 0 0,-1 0 0,0-1 1,-1 1-1,1-1 0,-7 4 0,-63 45 1225,67-49-1147,4-1-251,-1 0 1,0-1-1,0 1 1,0-1 0,0 0-1,0 0 1,0-1-1,0 1 1,-1-1-1,1 0 1,-1 0-1,1 0 1,-1-1-1,1 1 1,-1-1-1,-4-1 1,3-5-4822,3-8-3918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52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18866,'0'0'7874,"-5"12"-7159,-11 35-239,-15 70-1,27-94-317,0 0 1,1 0-1,1 0 0,2 1 0,3 45 1,-2-67-152,-1 0 1,1 1-1,-1-1 1,1 0 0,0 0-1,0 1 1,0-1-1,0 0 1,0 0-1,0 0 1,1 0-1,-1 0 1,0 0-1,1-1 1,0 1-1,-1 0 1,1-1 0,0 0-1,0 1 1,0-1-1,0 0 1,0 0-1,0 0 1,1 0-1,-1 0 1,0 0-1,0-1 1,1 1 0,-1-1-1,0 1 1,1-1-1,-1 0 1,0 0-1,1 0 1,-1 0-1,0-1 1,1 1-1,-1-1 1,0 1 0,3-2-1,5 0 21,1-1 0,-1-1 0,0 0 0,-1 0 0,1-1 0,-1 0 1,14-10-1,11-15 16,-28 23-41,1 0 0,0 1 0,0 0 0,0 0 0,1 1 0,0 0 0,0 0 0,0 1 0,14-6 0,-21 10-6,-1 0-1,1 0 1,-1 1-1,1-1 1,-1 0-1,1 0 0,-1 0 1,1 1-1,-1-1 1,1 0-1,-1 1 1,1-1-1,-1 0 1,0 1-1,1-1 0,-1 1 1,1-1-1,-1 1 1,0-1-1,1 1 1,-1-1-1,0 1 1,0-1-1,0 1 0,1-1 1,-1 1-1,0-1 1,0 1-1,0-1 1,0 1-1,0-1 1,0 1-1,0 0 0,0-1 1,0 1-1,0 0 1,0 31 82,-1-23-53,-6 48 212,-1 0-5446,11-58 97,10-5 1782,4-11-2501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52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17392,'0'0'4207,"-10"10"-2547,-7 8-1436,-66 75 773,75-83-741,0 0-1,0 1 0,1 0 0,1 0 0,0 0 0,1 1 0,-7 22 0,11-33-251,1-1 0,0 1 0,0 0 0,-1-1 0,1 1 0,0 0 0,0-1 0,0 1 0,0 0 0,0-1 0,0 1 0,0 0 0,0 0 0,0-1 0,0 1 0,0 0 0,0-1 0,1 1 0,-1 0 0,0-1 0,0 1 0,1 0 0,-1-1 0,0 1 0,1-1 0,-1 1 0,1 0 0,-1-1 0,1 1 0,-1-1 0,1 1 0,-1-1 0,1 0 0,0 1 0,-1-1 0,1 0 0,0 1 0,-1-1 0,1 0 0,0 0 0,-1 1 0,1-1 0,0 0 0,-1 0 0,1 0 0,0 0 0,-1 0 0,1 0 0,0 0 0,0 0 0,-1 0 0,1 0 0,0-1 0,-1 1 0,1 0 0,0 0 0,0-1 0,4 0 25,-1-1 0,0 1 0,1-1 0,-1 0 0,0 0 0,0-1 0,6-3 1,2-6-39,0 0 0,0-1 0,-1 0 0,12-19 1,-19 25-175,1 0 1,-1-1-1,0 0 1,-1 0 0,0 0-1,0 0 1,0 0 0,-1 0-1,-1-1 1,2-13 0,-24 59-1484,15-21 1121,0 1-1,1-1 1,-3 18-1,5 23-6881,6-43 1421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52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18385,'0'0'1655,"-10"13"571,-11 18-1324,2 1-1,1 0 0,1 2 0,-19 54 0,22-35-323,2 0 0,-6 66 0,5-28-449,1-39-137,11-49 7,1 0-1,-1-1 1,0 1 0,0-1-1,0 1 1,-1-1 0,1 0-1,0 0 1,-1 1 0,0-1-1,1 0 1,-1 0 0,0 0-1,0-1 1,0 1 0,0 0-1,-3 1 1,5-3 2,-1 0-1,1 0 1,-1-1 0,1 1-1,0 0 1,-1 0 0,1 0 0,-1-1-1,1 1 1,0 0 0,-1 0-1,1-1 1,0 1 0,-1 0-1,1-1 1,0 1 0,0 0-1,-1-1 1,1 1 0,0 0-1,0-1 1,0 1 0,0-1-1,-1 1 1,1-1 0,0 1 0,0 0-1,0-1 1,0 1 0,0-1-1,0 1 1,0-1 0,0 1-1,0 0 1,0-1 0,0 1-1,1-1 1,-1 0 0,1-23 18,-1 22-22,4-29-95,1 1 1,1 0-1,2 1 0,17-46 1,-3 24-593,45-79-1,-58 115 710,0 1 0,2 0 0,-1 0-1,2 1 1,0 0 0,23-19 0,-28 27-16,-1 0 0,1 1 0,1-1 1,-1 1-1,0 1 0,1 0 1,0 0-1,0 0 0,0 1 0,0 0 1,0 0-1,0 1 0,0 0 0,0 1 1,1 0-1,8 1 0,-16-1-24,0 0-1,0 0 0,1 1 1,-1-1-1,0 0 1,0 1-1,1-1 1,-1 1-1,0-1 0,0 1 1,0 0-1,0 0 1,0-1-1,0 1 0,0 0 1,0 0-1,0 0 1,0 0-1,0 0 1,-1 0-1,1 0 0,0 0 1,-1 1-1,1-1 1,-1 0-1,1 0 0,-1 0 1,0 1-1,1-1 1,-1 0-1,0 0 1,0 1-1,0-1 0,0 0 1,0 1-1,0-1 1,0 0-1,-1 1 1,1-1-1,0 0 0,-1 2 1,0 2-33,-1 0 0,1 0 0,-1 0 0,0-1 0,-1 1 0,1-1 0,-1 1 0,1-1-1,-5 5 1,-28 24 616,0-2-1,-46 30 1,22-17-261,74-55-8395,6-6 2922,12-12-6310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53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21 19987,'-5'11'1911,"-98"175"5155,71-135-6569,3 0 0,2 2 0,2 1 0,-18 57-1,34-55-1131,22-70 326,9-22 366,-2-2 0,18-49 0,3-5-52,46-67-145,-73 137 106,1 1 0,0 0 0,2 1 0,36-33 0,-49 49 24,1 0-1,-1 1 1,1-1-1,0 1 1,0 1-1,0-1 1,11-3-1,-15 6 2,0-1-1,0 1 0,0 0 1,0 0-1,0 0 1,1 0-1,-1 0 1,0 0-1,0 0 1,0 0-1,0 1 1,0-1-1,0 0 0,0 1 1,0-1-1,0 1 1,0-1-1,0 1 1,0-1-1,0 1 1,0 0-1,0-1 1,-1 1-1,1 0 0,0 0 1,0 0-1,-1 0 1,1-1-1,0 1 1,-1 0-1,1 0 1,-1 0-1,0 0 0,1 0 1,-1 1-1,0-1 1,1 0-1,-1 0 1,0 0-1,0 0 1,0 0-1,0 0 1,0 0-1,0 0 0,-1 2 1,2 10-41,-2-1 1,1 1-1,-2-1 1,1 0-1,-2 1 1,0-1-1,0 0 1,-1 0-1,-1-1 0,0 1 1,-10 16-1,-1-1 637,-2-1-1,-1-2 1,-33 36-1,51-59-608,0 1-1,-1 0 1,1-1 0,-1 1 0,0-1-1,1 0 1,-1 1 0,0-1 0,0 0-1,0 0 1,0 0 0,0 0 0,0-1-1,0 1 1,0 0 0,0-1 0,0 1-1,0-1 1,-5 0 0,6 0-79,-1-1 1,1 1-1,-1-1 0,0 1 1,1-1-1,-1 0 0,1 0 1,-1 0-1,1 0 0,0 0 1,-1 0-1,1 0 0,0 0 1,0-1-1,0 1 0,0 0 1,0-1-1,0 1 0,-1-3 1,0 0-414,0 0 0,1 0 0,-1 0 0,1 0 0,0-1 0,0 1 0,1 0 0,-1 0 0,1-1 0,0 1 0,0 0 0,0-1 0,1 1 0,0 0 0,-1 0 0,2-1 0,-1 1 0,0 0 0,3-4 1,12-15-6529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53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25 174 10858,'0'0'17019,"9"-1"-15866,0 1-1089,0-2 0,0 1-1,0-1 1,0-1 0,0 0 0,-1 0 0,1 0-1,-1-1 1,0-1 0,0 1 0,-1-1-1,1 0 1,-1-1 0,0 0 0,0 0 0,-1-1-1,0 1 1,11-16 0,-15 18-72,0 1 1,0-1-1,0 0 1,-1 0-1,1 0 0,-1 0 1,0 0-1,0 0 0,0 0 1,0 0-1,-1 0 1,0-1-1,0-3 0,0 7-3,0 0-1,0 0 1,-1 0-1,1 0 0,0 0 1,-1 0-1,1 0 1,0 1-1,-1-1 0,1 0 1,-1 0-1,1 0 1,-1 1-1,0-1 0,1 0 1,-1 1-1,0-1 1,1 0-1,-1 1 1,0-1-1,0 1 0,0 0 1,0-1-1,-2 0-2,1 1-1,0 0 0,0-1 1,-1 1-1,1 0 1,0 0-1,0 1 1,-1-1-1,1 0 1,0 1-1,0-1 0,0 1 1,0 0-1,-2 1 1,-5 2 2,1 1-1,0 0 1,0 0 0,0 1 0,1 0-1,0 0 1,0 1 0,0-1 0,-9 14 0,4-3 11,0 0 1,2 1 0,-14 27 0,21-37 38,0 0 0,0 1 0,0-1 1,1 1-1,-1 16 0,2-23-30,1-1 1,0 1-1,0 0 0,0 0 0,0-1 1,0 1-1,0 0 0,0 0 1,0-1-1,1 1 0,-1 0 1,1-1-1,0 1 0,-1 0 1,1-1-1,0 1 0,0-1 1,0 1-1,0-1 0,0 0 1,0 1-1,0-1 0,0 0 1,1 0-1,-1 0 0,0 0 1,1 0-1,-1 0 0,1 0 0,-1 0 1,1 0-1,-1-1 0,1 1 1,0-1-1,2 1 0,6 0 19,-1 0-1,1-1 0,-1 0 0,1-1 1,-1 0-1,0 0 0,1-1 0,-1-1 0,16-5 1,3-5-46,45-26 0,-49 24 21,2 1-1,27-10 1,-53 24 12,1 0 1,-1 0-1,0-1 1,0 1-1,1 0 0,-1 0 1,0 0-1,1 0 1,-1 0-1,0 0 0,1 0 1,-1 0-1,0 0 0,1 0 1,-1 0-1,0 0 1,1 0-1,-1 0 0,0 0 1,1 0-1,-1 0 1,0 0-1,0 0 0,1 1 1,-1-1-1,0 0 1,0 0-1,1 0 0,-1 1 1,0-1-1,0 0 1,1 0-1,-1 0 0,0 1 1,0-1-1,0 0 1,1 1-1,-1-1 0,0 0 1,0 0-1,0 1 1,0-1-1,0 20 504,-14 25-3,13-41-517,0-2 11,0 0 1,0 0 0,0 0 0,1 0 0,-1 0 0,1 0 0,-1 0 0,1 0 0,0 1 0,0-1 0,0 0 0,0 0 0,0 0 0,1 0-1,0 3 1,-1-5 1,1 1 0,-1 0-1,1-1 1,-1 1-1,1-1 1,-1 1 0,1 0-1,0-1 1,-1 0 0,1 1-1,0-1 1,-1 1 0,1-1-1,0 0 1,0 0-1,-1 1 1,1-1 0,0 0-1,0 0 1,-1 0 0,1 0-1,0 0 1,0 0-1,0 0 1,-1 0 0,3 0-1,5-2 47,0 0 0,1-1 0,-1 0 0,0 0-1,-1-1 1,9-5 0,19-11-57,44-24 0,-71 40 0,0 1 0,0 0 0,0 0 0,0 1 0,1 0 0,-1 0 0,14 0 0,-21 2-3,0 0-1,-1 0 1,1 0-1,0 1 1,-1-1-1,1 1 1,-1-1 0,1 0-1,-1 1 1,1-1-1,-1 1 1,1-1-1,-1 1 1,1-1 0,-1 1-1,0-1 1,1 1-1,-1 0 1,0-1-1,1 1 1,-1 0 0,0-1-1,0 1 1,0-1-1,1 1 1,-1 0-1,0 0 1,0-1-1,0 1 1,0 0 0,0-1-1,0 1 1,-1 0-1,1-1 1,0 1-1,0 0 1,-1 0 0,-6 39-446,2-18-152,7-22-39,-1 1 0,0-1 0,0 1 0,0-1 0,1 0 0,-1 1 0,0-1 0,0 0 0,1 0 0,-1 0 0,0 0 0,0 0 0,1 0 0,-1-1 0,0 1 0,0 0 0,2-1 0,15-8-8601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5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6 18898,'0'0'12801,"-4"-1"-12753,1 0-49,0 0 0,0 0-1,0 0 1,-1 1-1,1 0 1,0-1-1,0 1 1,-1 0 0,1 0-1,0 1 1,0-1-1,-1 1 1,1 0 0,0 0-1,0 0 1,0 0-1,0 0 1,0 0 0,0 1-1,1 0 1,-1-1-1,0 1 1,1 0-1,-1 0 1,1 1 0,0-1-1,-1 0 1,1 1-1,0 0 1,1-1 0,-1 1-1,0 0 1,-1 5-1,-1-2-4,1 0 0,0 0 0,0 1 0,0-1 0,1 1-1,0-1 1,0 1 0,1 0 0,0 0 0,0 0 0,0 0-1,1 9 1,1-15-31,0 1 1,0-1-1,0 0 0,0 1 0,0-1 1,1 0-1,-1 0 0,0 0 0,0 0 1,1 0-1,-1 0 0,1 0 0,-1 0 1,1-1-1,-1 1 0,1 0 0,0-1 1,-1 0-1,1 1 0,0-1 0,-1 0 1,1 0-1,0 0 0,-1 0 0,1 0 1,0 0-1,-1 0 0,4-1 0,53-7-3248,-44 3 1023,0-1 0,0 0 0,18-13 0,8-5-4651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6:54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191 268 15727,'0'0'9000,"-10"2"-8380,-6 4-17,-1 1-1,1 0 1,0 1 0,-26 18 0,36-23-459,1 0-1,0 1 0,0-1 1,0 1-1,0 1 1,1-1-1,0 0 1,0 1-1,0 0 0,0 0 1,1 0-1,0 1 1,0-1-1,0 1 0,1 0 1,0 0-1,0-1 1,0 1-1,-1 7 1,4-12-141,-1 0 1,0 0 0,0 0-1,0-1 1,0 1-1,1 0 1,-1 0 0,0 0-1,0-1 1,1 1 0,-1 0-1,1-1 1,-1 1 0,1 0-1,-1-1 1,1 1 0,-1 0-1,1-1 1,0 1 0,-1-1-1,1 1 1,0-1 0,-1 0-1,1 1 1,0-1 0,0 1-1,-1-1 1,2 0-1,32 4 150,-24-5-96,-1 0 0,1 0 1,-1-1-1,18-6 0,-4-3-19,-2-1 1,0-1-1,0-1 0,-2-1 1,0-1-1,0-1 0,20-24 0,-9 7 34,-1-3 0,-3 0-1,24-42 1,-49 78-62,4-7 29,-1 1 0,1-1 0,-1 0 0,-1-1 0,0 1 0,0-1 0,0 1 0,-1-1 0,2-14 0,-4 22-39,-1 1 0,1-1 0,0 1 0,0-1 0,0 1 0,0-1 0,0 1 0,0 0 0,-1-1 0,1 1 0,0-1 0,0 1 0,0-1 0,-1 1 0,1 0 0,0-1 0,-1 1 0,1 0 0,0-1 0,-1 1 0,1 0 0,-1-1 0,1 1 0,0 0 0,-1 0 0,1 0 0,-1-1 0,1 1 0,-1 0 0,1 0 0,-1 0 0,1 0 0,-1 0 0,1 0 0,-1 0 0,1 0 0,-1 0 0,1 0 0,-1 0 0,1 0 0,0 0 0,-1 0 0,1 0 0,-1 1 0,1-1 0,-1 0 0,1 0 0,-1 1 0,1-1 0,0 0 0,-1 0 0,1 1 0,0-1 0,-1 0 0,1 1 0,0-1 0,-1 1 0,-25 19 0,12-5 0,2 1 0,0 0 0,1 0 0,1 1 0,0 1 0,1 0 0,-10 32 0,14-36 0,0 2 0,1-1 0,1 0 0,1 1 0,0-1 0,1 1 0,0 0 0,1 0 0,1-1 0,4 22 0,-3-30-83,0-1 0,1 0 1,-1 0-1,1 0 0,0 0 0,1 0 0,-1-1 0,1 1 1,0-1-1,1 0 0,-1 0 0,1-1 0,0 1 1,0-1-1,0 0 0,1-1 0,10 7 0,-8-6-418,0-1 0,1 1 1,-1-1-1,1-1 0,-1 0 0,1 0 0,0-1 0,0 0 0,0 0 0,0-1 1,0 0-1,16-2 0,23-12-12157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6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15214,'0'0'6246,"0"13"-5306,-1 136 1641,4 110-240,-3-256-2328,0-1 0,0 0 1,1 1-1,-1-1 0,0 1 0,1-1 1,-1 0-1,1 1 0,0-1 0,0 0 1,0 0-1,0 1 0,0-1 0,0 0 1,1 0-1,-1 0 0,1 0 0,0-1 1,-1 1-1,1 0 0,0-1 0,0 1 1,0-1-1,0 1 0,0-1 0,3 2 1,-2-3 37,0 0 0,0 1 0,0-1 1,0 0-1,0-1 0,0 1 0,0 0 0,0-1 0,0 1 1,0-1-1,0 0 0,-1 0 0,1 0 0,0-1 1,-1 1-1,1-1 0,-1 1 0,1-1 0,-1 0 1,1 0-1,2-3 0,13-14 220,0-1-1,-1 0 1,-1-2 0,-1 1 0,-1-2-1,19-42 1,-15 23-431,-1-1 0,-2-1 0,8-48-1,-34 103-8481,-5 9 837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01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57 154 9673,'0'0'4650,"-9"-8"-3444,-2-2-705,-26-27 2677,67 35-1614,178 17-652,-57-2-725,648-7-47,1-47-39,-369-4 8,-128 10 107,-141 26 585,-259 28-5558,67-16-431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12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10410,'0'0'6854,"15"0"-5620,74-5 215,166-31 0,-63 6-733,656-48 41,-749 70-698,-80 6-64,25-2 7,-39 5-203,-25 5-267,-38 3-3851,23-8-550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23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0 7399,'-63'1'3050,"-16"-1"5837,112 3-8106,62 17 1,15 2-557,72-9 310,201-11 0,-236-4-361,102-3 226,479 19 876,-332 0 374,-413-11-3505,-4 0-4063,13-3-664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39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93 2723,'0'0'2909,"-8"-4"-2925,-31-24 662,5 2 6337,30 25-6288,0 0 0,-1 0 1,1 0-1,-1 0 1,1 1-1,0 0 1,-5 0-1,3-1 1884,25-1-1107,49-6-292,156-10 133,97 42-876,-113-3-276,57-6 101,549 64 207,-763-69-360,0-3 0,1-3 0,0-1-1,-1-3 1,1-2 0,0-2 0,62-14-1,-106 15 371,-21 3 122,-6 2-2846,9 0-5814,9-7-82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44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10954,'0'0'5109,"10"-2"-3502,208-32 2912,127 10-3059,-178 23-791,250-4-342,-139-13 2643,-253 16-2187,-22 1-983,-11 1-1180,-2 0-161,-6 0-3069,4 0-1633,-2 0-7669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45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62 4036,'0'0'11899,"11"5"-10671,2 1-939,1-1 0,0-1 0,0-1 0,0 0 0,0 0 0,1-1-1,18-1 1,389-27 4110,-101 2-3737,141 20-159,112-6 1594,-532 9-1725,-26 1-141,0-1 0,0 0 0,-1-1 0,29-7 0,-97 0-1560,16 6-5232,24 0 331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54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12236,'0'0'10949,"1"9"-9487,0 163 1654,-3-120-2977,1-1 1,14 96-1,-5-110-361,7 41-14,-18-30-5439,3-48 5512,0 0 1,0 1-1,-1-1 1,1 0 0,0 1-1,-1-1 1,1 0-1,0 0 1,-1 1-1,1-1 1,0 0 0,-1 0-1,1 0 1,0 0-1,-1 1 1,1-1 0,-1 0-1,1 0 1,0 0-1,-1 0 1,1 0 0,-1 0-1,1 0 1,-1 0-1,1 0 1,0 0 0,-1 0-1,1 0 1,-1 0-1,1-1 1,0 1 0,-1 0-1,1 0 1,0 0-1,-1-1 1,1 1 0,0 0-1,-1 0 1,1-1-1,-1 1 1,-15-11-4833,-3-10-3733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55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67 445 10666,'-8'-13'3096,"5"8"-3038,-6-10 835,1 0 0,0 0 1,0-1-1,-8-29 0,14 39-658,1 0 0,0 1 0,0-1 0,0 0 0,1 1 0,0-1 0,0 0 0,1 1 0,-1-1 1,1 0-1,0 1 0,1-1 0,-1 0 0,1 1 0,0 0 0,1 0 0,-1-1 0,1 1 0,0 0 0,0 1 0,6-8 0,9-5 58,0 1-1,1 0 1,0 1 0,1 2 0,1 0-1,0 1 1,1 0 0,0 2 0,1 1-1,39-10 1,-14 6-150,0 3 0,0 2 0,0 3-1,66-1 1,-107 6-102,0 0 0,0 1-1,0 0 1,0 0 0,0 0 0,0 1-1,-1 0 1,1 0 0,-1 1 0,1-1-1,-1 2 1,10 6 0,-13-8 16,-1 0 0,0 0 0,1 1 0,-1-1 1,0 1-1,-1-1 0,1 1 0,0 0 0,-1 0 0,0 0 0,1 0 1,-1 0-1,0 0 0,-1 0 0,1 0 0,0 0 0,-1 0 0,0 1 0,0-1 1,0 0-1,0 0 0,0 1 0,-1-1 0,1 0 0,-1 0 0,0 0 1,0 0-1,0 0 0,0 0 0,-2 3 0,-2 3 88,0 0 0,-1 0 0,0-1-1,0 0 1,-1 0 0,1-1 0,-2 0 0,1 0-1,-1-1 1,0 0 0,-12 7 0,-14 7 523,-55 24 1,65-32-669,-1-2 0,-1-1 0,0-1 0,-38 8 0,56-17-129,9-3-345,9-4-2021,-10 8 2273,30-19-5192,8-6-2764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56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410 0 17168,'0'0'2792,"-10"2"-1094,-1 0-1528,2 1-1,-1 1 1,0 0 0,1 0-1,-1 0 1,1 2 0,1-1-1,-1 1 1,1 0 0,0 1-1,0-1 1,0 2 0,-7 9-1,-15 17 322,1 1 0,1 1-1,2 2 1,2 1 0,2 0-1,1 2 1,2 1 0,2 0-1,2 1 1,-14 62 0,27-91-400,0 0 0,0 0 0,1 0 0,1 0 0,0 0-1,1 0 1,5 27 0,-5-35-97,1-1-1,0 0 1,1 0-1,-1 1 1,1-2-1,0 1 0,0 0 1,0 0-1,1-1 1,-1 0-1,1 0 0,0 0 1,1 0-1,-1-1 1,0 1-1,1-1 1,0 0-1,0 0 0,0-1 1,0 0-1,0 0 1,8 2-1,1 0-606,-1-1 0,0-1 1,1 0-1,0-1 0,22-1 0,-21 0-874,-1-2 0,1 0 0,-1-1 0,0 0 0,17-7 0,20-12-6985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56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 0 13229,'0'0'10473,"-3"11"-9117,-5 12-1168,0-1 0,-2 0 0,-1-1-1,0 0 1,-2-1 0,0 0-1,-22 24 1,-131 131 1455,78-86-1307,76-73-861,20-17-778,26-20-2015,59-71-6062,-39 31-373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7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1 184 11787,'0'0'4879,"11"-7"-2711,20-14 309,38-34 0,25-18 630,-89 69-3004,1 1 1,0-1 0,0 1-1,0 0 1,0 0 0,0 1 0,12-3-1,-17 5-66,1 0-1,-1-1 1,1 1-1,-1 0 1,1 0 0,-1 1-1,0-1 1,1 0-1,-1 0 1,1 1-1,-1-1 1,0 1-1,1-1 1,-1 1 0,0-1-1,0 1 1,0 0-1,1 0 1,-1 0-1,0 0 1,0 0-1,0 0 1,0 0 0,0 0-1,0 0 1,-1 0-1,1 0 1,0 0-1,0 1 1,-1-1 0,1 0-1,-1 1 1,1-1-1,-1 0 1,0 1-1,0-1 1,1 1-1,-1-1 1,0 0 0,0 1-1,0 1 1,1 97 406,-1-100-445,0 1 1,1-1-1,-1 1 0,0-1 1,1 1-1,-1-1 1,0 1-1,1-1 1,-1 1-1,1-1 0,-1 1 1,1-1-1,-1 0 1,1 1-1,-1-1 1,1 0-1,-1 1 0,1-1 1,-1 0-1,1 0 1,0 0-1,-1 0 0,1 1 1,-1-1-1,1 0 1,0 0-1,-1 0 1,1 0-1,-1 0 0,1 0 1,0-1-1,-1 1 1,1 0-1,-1 0 1,1 0-1,0 0 0,-1-1 1,1 1-1,-1 0 1,1-1-1,-1 1 0,1 0 1,0-1-1,25-15-35,13-9 36,5-5-20,-42 28 17,0 0 0,0 0 0,0 0 0,-1 0 0,1-1-1,-1 1 1,1 0 0,-1-1 0,0 1 0,0-1 0,0 0 0,0 1 0,-1-1-1,1 0 1,-1 1 0,1-1 0,-1-3 0,-8 45-570,0 6 566,8-43-81,1-1 0,-1 0 0,1 0 0,-1 0 0,1 0 0,-1 0 0,1 0 0,0 0 0,0-1 0,-1 1 0,1 0 0,0 0 0,0 0 0,0-1 0,0 1 0,0 0 0,0-1 0,0 1 0,0-1 0,0 1 0,0-1 0,0 0 0,0 1 0,0-1 0,0 0 1,0 0-1,1 0 0,-1 0 0,0 0 0,0 0 0,0 0 0,0 0 0,0 0 0,1 0 0,0-1 0,4 0-746,-1 1 0,1-1 0,0 0 0,-1-1 0,1 1 0,6-4-1,11-10-5127,0-2-3299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56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299 1 14061,'0'0'8024,"-8"12"-5990,-9 11-1352,1 1 0,2 1 0,0 1 0,2 0 0,1 0 0,1 1 0,-13 56 0,20-62-646,1 0 1,1 0 0,1 0 0,1 0 0,0 0 0,2 0-1,1 0 1,0-1 0,11 31 0,-4-13-2376,-12-15-4168,0-22 6318,1-1-1,0 0 0,-1 1 0,1-1 1,0 0-1,-1 0 0,1 0 0,0 1 1,-1-1-1,1 0 0,-1 0 0,1 0 1,-1 0-1,1 0 0,0 0 0,-1 0 1,1 0-1,-1 0 0,1 0 1,0 0-1,-1 0 0,1 0 0,-1 0 1,1 0-1,0 0 0,-1-1 0,1 1 1,-1 0-1,1 0 0,0 0 0,-1-1 1,1 1-1,0 0 0,-1-1 0,1 1 1,0 0-1,0 0 0,-1-1 1,-13-11-2277,-38-55-3364,-6-7 8199,43 56 1196,-1 1 0,-20-15-1,42 32 1565,12 1-3498,4-1-1397,-21 0-235,153 15 553,-52-15-6164,-62-6-981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57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17617,'0'0'3555,"-15"49"-896,7-12-610,-2 5-447,2 12-385,-4 4-416,1 5-321,4 0 65,1-3-1,4-2-319,1-4-161,1-9-32,3-6-737,7-11-1857,4-7-3204,-1-16-6469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57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16912,'0'0'8904,"21"49"-7622,-21-8-353,-6 7-609,-6 3-224,2-3-64,0-5 32,6-4-64,2-10-480,2-7-1122,0-9-544,0-9-2018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58.2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4 172 15727,'0'0'2311,"-1"-11"262,1 4-2043,-1 4-373,1 0 0,-1 0 0,1 0 0,0 0 0,0 0 0,0 1-1,0-1 1,1 0 0,-1 0 0,1 0 0,0 0 0,-1 0 0,1 1 0,1-1 0,-1 0 0,0 1-1,1-1 1,-1 1 0,1-1 0,0 1 0,0 0 0,0 0 0,0-1 0,3-1 0,13-7 432,0 1 0,1 0 0,1 1 0,-1 2 0,1 0 0,1 0 0,39-5 0,-19 6-403,0 2 0,0 2 0,45 4 0,-81-2-184,-1 1 1,1-1-1,-1 1 0,1 0 1,-1 0-1,1 0 1,-1 1-1,1 0 1,-1 0-1,0 0 1,0 0-1,4 4 1,-6-5 0,-1 0 0,0 1 0,0-1 0,1 1 0,-1-1 0,0 1 0,0-1 0,-1 1 0,1 0 1,0-1-1,0 1 0,-1 0 0,1 0 0,-1 0 0,0-1 0,1 1 0,-1 0 0,0 0 0,0 0 0,0 0 0,0 0 0,0-1 0,-1 1 0,1 0 1,-1 0-1,1 0 0,-1 0 0,0-1 0,1 1 0,-1 0 0,0-1 0,-2 3 0,-3 5 60,0 0 1,-1-1-1,0 1 1,-1-1-1,0-1 1,0 0-1,-1 0 0,-13 8 1,-84 46 891,87-51-751,4 0-26,11-8-157,1 1-1,-1-1 1,0 0-1,0 1 1,0-2 0,0 1-1,0 0 1,0-1-1,-6 1 1,77-18-574,-4-1-116,-42 13 530,1 2 0,-1 0 0,1 1 1,39 4-1,-57-3 137,0 0 0,0 1 0,0-1 0,0 1 0,0 0 0,0 1 0,0-1 0,-1 1 0,1-1 0,0 1 0,-1 0 0,1 0 1,-1 1-1,0-1 0,0 1 0,0 0 0,0-1 0,0 1 0,-1 1 0,1-1 0,-1 0 0,0 1 0,0-1 0,0 1 0,0-1 0,0 1 0,-1 0 0,0 0 0,0 0 0,0 0 0,0 0 0,0 7 0,-2-5 40,1 0 0,-1 0 0,0 0 0,-1 0 0,1 0 0,-1-1 0,0 1 0,-1 0 0,1-1 0,-1 0 0,0 1 0,-1-1 0,1-1 0,-1 1 0,0 0 0,0-1-1,0 0 1,-1 0 0,-7 6 0,-9 5 253,-1 0 0,0-1 0,-27 11-1,30-15-284,-1-1 0,0-1 0,0-1 0,-1 0 0,0-2 0,0 0-1,0-2 1,-1 0 0,-37 0 0,57-3-64,0 0-1,-1 0 1,1-1 0,-1 1-1,1 0 1,-1-1 0,1 0-1,0 1 1,-1-1 0,1 0-1,0 0 1,0-1 0,0 1-1,0 0 1,0-1-1,0 1 1,0-1 0,0 1-1,0-1 1,1 0 0,-1 0-1,1 0 1,-1 0 0,1 0-1,0 0 1,0 0 0,0-1-1,0 1 1,0 0 0,0-1-1,0-2 1,1 1-183,0 0 0,0 0 0,0 1 0,0-1-1,1 0 1,-1 0 0,1 0 0,0 1 0,0-1 0,1 1 0,-1-1 0,1 1 0,0-1 0,-1 1-1,1 0 1,1-1 0,-1 1 0,0 0 0,4-3 0,21-18-6747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59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8552,'0'0'2861,"10"1"706,-2 1-2986,0 1 1,0 0 0,-1 0 0,1 1 0,-1 0 0,0 0 0,0 0 0,8 8 0,52 47 1403,-56-49-1659,0 0-141,0 1 1,-1 1-1,-1 0 0,0 0 1,0 1-1,-1 0 0,-1 0 1,0 1-1,-1 0 1,0 0-1,-1 1 0,-1 0 1,0-1-1,2 26 0,-5-21 120,0 1 0,-2-1 0,0 1 0,-1-1-1,-1 1 1,-1-1 0,0 0 0,-2-1 0,0 1-1,-1-1 1,-11 19 0,-3 3 271,-1-1 0,-45 57-1,51-77-590,0 0 0,0-1 1,-2-1-1,0-1 0,-1-1 0,-28 18 0,32-27-1232,12-7-2967,2-9-2144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00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15214,'0'0'5963,"1"11"-4222,0 58-818,-4 0 1,-18 106 0,7-67-572,13-91-586,1-11-130,0 0-1,-1 0 1,1-1 0,-1 1-1,0 0 1,-1 0 0,0-1-1,-3 10 1,-7-17-9373,2-9 117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01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21 127 14286,'0'0'2311,"-4"-10"348,-11-32-236,14 40-2329,1 1 0,0 0 0,0 0 0,0-1 0,-1 1 0,2 0 0,-1-1 0,0 1 0,0 0 0,0-1 0,0 1 0,1 0 0,-1 0 0,1-1 0,-1 1 0,1 0 0,-1 0 0,1 0 0,0 0 0,0 0 0,-1 0 0,1 0 0,0 0 0,0 0 0,0 0 0,0 0 0,0 0 0,0 0 0,0 1 0,0-1 0,2 0 0,39-13 991,-34 12-806,44-7 136,1 2-1,0 3 0,0 1 0,73 7 1,-99-3-390,48 9 0,-66-8-17,-1 0-1,1 0 0,-1 1 0,0 0 0,0 1 1,0 0-1,0 0 0,-1 0 0,11 8 0,-17-10 8,1-1 0,-1 0-1,1 0 1,-1 1-1,0-1 1,0 0 0,0 1-1,1 0 1,-1-1-1,-1 1 1,1-1 0,0 1-1,0 0 1,-1 0-1,1-1 1,-1 1 0,1 0-1,-1 0 1,0 0-1,0 0 1,0 0 0,0-1-1,0 1 1,0 0-1,0 0 1,-1 0 0,1 0-1,0 0 1,-1-1-1,0 1 1,1 0 0,-1 0-1,0-1 1,0 1-1,0-1 1,0 1 0,0-1-1,-1 1 1,1-1-1,0 0 1,-1 1 0,1-1-1,-2 1 1,-6 5 195,0 0 1,0-1-1,0 0 1,-1-1 0,-19 8-1,1-2-194,0-2 0,-1 0 0,-1-3 0,1 0 0,-1-2 0,-47 1 0,84-9-8584,12-5-1852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01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1 18225,'0'0'2515,"-9"3"373,-10 6-2183,1 1 0,0 0 0,1 1 0,0 1 0,1 1 0,1 0 0,-1 1 0,2 1 1,-24 31-1,17-18-493,1 0 0,1 2-1,2 0 1,1 1 0,-17 45 0,27-61-183,2 0 0,0 1 0,0-1 0,1 1 0,1 0 0,1 0-1,1 0 1,0 0 0,3 26 0,-2-36-86,0 0 1,1-1-1,0 1 0,0-1 0,0 1 0,0-1 1,1 0-1,0 0 0,0 0 0,0 0 0,1-1 1,-1 1-1,1-1 0,0 0 0,1 0 1,-1 0-1,1-1 0,-1 0 0,1 0 0,0 0 1,0 0-1,1-1 0,-1 1 0,0-1 0,1-1 1,-1 1-1,1-1 0,0 0 0,7 1 1,60 0-4746,-63-2 3195,0-1-1,0-1 1,0 0 0,0 0-1,11-5 1,26-17-11312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01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18193,'0'0'6951,"-28"54"-5382,24-25-512,-2 11-640,-2 4-257,1 2-128,-1 2 0,3-3 0,1-6-192,3-5-609,1-10-512,0-8-865,0-9-1986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02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77 10378,'0'0'11162,"5"-9"-8188,-3 6-2720,0-1 0,0 1 0,0-1 1,1 1-1,-1 0 0,1 0 0,0 0 0,0 0 1,0 1-1,0-1 0,5-2 0,-1 2 39,0 0 1,0 0-1,0 1 1,0 0-1,0 0 0,0 1 1,11-1-1,22-3 93,-1 1-1,1 3 1,74 6 0,-113-5-385,0 0 1,0 0 0,0 0 0,0 0-1,0 0 1,1 0 0,-1 0-1,0 1 1,0-1 0,0 0 0,0 1-1,-1-1 1,1 0 0,0 1 0,0-1-1,0 1 1,0 0 0,0-1-1,-1 1 1,1 0 0,0 0 0,0-1-1,-1 1 1,1 0 0,-1 0-1,1 0 1,-1 0 0,1 0 0,-1 0-1,1 0 1,-1 0 0,0 0-1,1 0 1,-1 0 0,0 0 0,0 0-1,0 0 1,0 0 0,0 0-1,0 0 1,0 0 0,0 0 0,-1 2-1,0 0 35,-1 0-1,0 0 1,1 0-1,-1 0 1,0 0-1,0 0 1,-1 0-1,1-1 1,-1 1 0,1-1-1,-5 4 1,-198 120 775,183-105-811,22-12 0,15-6 0,76-7-840,-66 2 381,1 1 1,0 0-1,49 7 0,-72-6 445,1 1-1,-1 0 0,0 0 0,1 0 0,-1 0 0,0 0 0,0 0 1,0 1-1,0 0 0,0-1 0,0 1 0,0 0 0,-1 1 0,1-1 0,-1 0 1,1 1-1,-1-1 0,0 1 0,0 0 0,0 0 0,-1 0 0,1 0 0,0 0 1,-1 0-1,0 0 0,0 0 0,0 1 0,0-1 0,-1 0 0,1 1 1,0 3-1,-2-1 48,1 1 0,-1-1 0,0 0 0,0 1 0,0-1 0,-1 0 0,0 0 0,0 0 0,-1 0 0,0 0 0,0-1 0,0 1 0,-1-1 0,1 0 0,-1 0 0,-6 5 0,-6 5 119,0-1 0,-1-1 1,0 0-1,-1-1 0,-1-1 1,0-1-1,0-1 0,-1 0 1,0-2-1,0 0 0,-1-1 1,0-1-1,0-1 0,0-1 0,0-1 1,-27-1-1,44-1-315,1 0-1,-1-1 1,0 1-1,1-1 1,-1 0-1,1 0 1,-1 0-1,1-1 1,0 1-1,0-1 1,-1 1-1,1-1 1,0 0-1,0-1 1,1 1-1,-1 0 1,0-1-1,1 1 1,0-1-1,-5-6 1,6 6-205,-1-1 0,0 1 0,1-1 0,0 0 0,0 1 0,0-1 0,0 0 0,1 0 0,-1 0 0,1 0 0,0 0 0,0 0 0,1 0 0,-1 0 0,1 1 0,0-1 0,0 0 0,0 0 1,0 0-1,1 1 0,-1-1 0,1 1 0,0-1 0,0 1 0,1 0 0,-1 0 0,0 0 0,5-4 0,16-16-9038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8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144 159 14478,'-6'-7'6032,"-10"6"-4296,-13 10-1732,21-3 110,1 1-1,-1-1 1,2 1-1,-1 0 1,1 1-1,0 0 1,0 0-1,1 0 1,0 1-1,0-1 1,1 1 0,0 0-1,1 0 1,0 1-1,0-1 1,1 1-1,1 0 1,-2 16-1,3-26-97,0 1 0,0 0 1,0-1-1,0 1 0,0 0 0,0 0 0,0-1 0,0 1 0,0 0 0,1 0 1,-1-1-1,0 1 0,1 0 0,-1-1 0,0 1 0,1 0 0,-1-1 1,0 1-1,1-1 0,-1 1 0,1-1 0,0 1 0,-1-1 0,1 1 1,-1-1-1,1 1 0,0-1 0,-1 0 0,1 1 0,0-1 0,-1 0 1,2 1-1,29-6 666,-21 1-409,0 0-1,0-1 1,17-13 0,10-14-9,-1-3 0,46-56 0,-50 55 482,-15 23-559,-17 13-190,0-1 0,1 1-1,-1 0 1,0 0 0,0 0 0,1 0 0,-1 0 0,0 0-1,0 0 1,1 0 0,-1 0 0,0 1 0,0-1 0,1 0-1,-1 0 1,0 0 0,0 0 0,1 0 0,-1 0 0,0 0-1,0 1 1,0-1 0,1 0 0,-1 0 0,0 0 0,0 1-1,0-1 1,1 0 0,-1 0 0,0 0 0,0 1 0,0-1-1,0 0 1,0 0 0,0 1 0,0-1 0,1 0-1,-1 37-248,0-22 464,-1 73 167,1-87-377,0 0-1,0-1 1,0 1-1,1 0 1,-1-1-1,0 1 0,0 0 1,1-1-1,-1 1 1,0-1-1,1 1 1,-1-1-1,1 1 1,-1 0-1,1-1 0,-1 0 1,1 1-1,-1-1 1,1 1-1,-1-1 1,1 0-1,0 1 0,-1-1 1,1 0-1,-1 1 1,1-1-1,0 0 1,-1 0-1,1 0 0,0 0 1,0 0-1,-1 0 1,1 0-1,0 0 1,-1 0-1,1 0 0,0 0 1,-1 0-1,1 0 1,0 0-1,-1-1 1,1 1-1,0 0 1,-1 0-1,1-1 0,-1 1 1,1-1-1,0 1 1,0-1-1,32-18-270,-20 7-160,-1-1 0,-1-1 0,11-16 0,11-13-1106,-32 45 1476,-1 0-1,1 1 1,0-1 0,-1 1 0,0-1 0,1 1-1,-1-1 1,0 1 0,-1-1 0,1 4 0,-4 19 94,2-15 249,1 0 0,0 0 0,0 0 1,2 18-1,-1-26-246,0 0 1,0 0-1,1-1 1,-1 1-1,1 0 1,-1 0 0,1-1-1,0 1 1,-1 0-1,1-1 1,0 1-1,0-1 1,0 1-1,0-1 1,1 0-1,-1 1 1,0-1-1,0 0 1,1 0-1,-1 0 1,1 0 0,-1 0-1,1 0 1,0 0-1,-1-1 1,1 1-1,0-1 1,-1 1-1,1-1 1,0 1-1,0-1 1,2 0-1,1 1 36,1-1-1,-1-1 0,1 1 0,-1-1 0,1 0 0,-1 0 1,0 0-1,1-1 0,-1 0 0,0 0 0,0-1 0,0 1 1,0-1-1,0 0 0,-1 0 0,1 0 0,-1-1 0,0 0 0,0 0 1,0 0-1,-1 0 0,6-9 0,-3 4-44,-1 0 1,0 0-1,0 0 0,-1-1 0,-1 1 1,1-1-1,-2 0 0,1 0 1,-1-1-1,-1 1 0,1-16 0,-2 26-18,0 0-1,0-1 1,1 1-1,-1 0 1,0-1-1,0 1 1,0 0-1,0-1 1,0 1-1,0 0 0,0-1 1,0 1-1,0-1 1,0 1-1,0 0 1,0-1-1,0 1 1,0 0-1,0-1 1,0 1-1,0 0 0,0-1 1,0 1-1,-1 0 1,1-1-1,0 1 1,0 0-1,0-1 1,-1 1-1,1 0 1,0 0-1,0-1 1,-1 1-1,1 0 0,0 0 1,0-1-1,-1 1 1,1 0-1,0 0 1,-1 0-1,1 0 1,0-1-1,-1 1 1,1 0-1,0 0 0,-1 0 1,1 0-1,-1 0 1,1 0-1,0 0 1,-1 0-1,1 0 1,0 0-1,-1 0 1,1 0-1,0 0 1,-1 1-1,1-1 0,0 0 1,-1 0-1,1 0 1,0 0-1,-1 1 1,1-1-1,0 0 1,-1 1-1,-14 21 208,14-21-184,1 1 1,-1 0-1,1 0 1,-1 0 0,1 0-1,0-1 1,0 1 0,0 0-1,0 0 1,0 0-1,0 0 1,1 0 0,-1 0-1,1-1 1,-1 1-1,1 0 1,1 2 0,-2-3-20,1-1 0,0 1 1,-1-1-1,1 1 1,0-1-1,-1 1 0,1-1 1,0 0-1,0 1 0,0-1 1,-1 0-1,1 0 1,0 1-1,0-1 0,0 0 1,0 0-1,0 0 0,-1 0 1,1 0-1,0 0 0,0 0 1,0-1-1,0 1 1,0 0-1,1-1 0,2 0-23,0-1 0,1 0 0,-1 0 0,0-1 0,0 1 0,0-1 0,-1 0 0,1 0 0,-1 0 0,1-1 0,-1 1 0,4-6 0,-4 4-278,0 0 0,-1-1 0,1 1 0,-1-1 0,0 1 0,-1-1 0,3-10 0,-2-24-5968,-2 20 233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02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19763,'0'0'1954,"-2"11"218,1-1-1584,-1 0 0,1 0 0,1 1-1,0-1 1,0 0 0,1 1 0,0-1-1,1 0 1,5 18 0,26 50 585,-16-42-948,-2 1 0,-2 1 0,14 61 0,-25-87-218,0 0 1,-1 0-1,-1 0 1,0 0-1,0 0 0,-1 1 1,-1-1-1,0 0 1,-1 0-1,0-1 1,0 1-1,-2-1 0,1 1 1,-1-1-1,-1-1 1,-7 12-1,-5 2-45,0-1-1,-1-1 0,-1 0 0,-33 26 1,31-31-1809,0-1 0,-37 20 1,22-18-4752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03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1 109 16111,'0'0'6070,"4"-10"-2920,-1 2-2498,-2 4-477,1 1 1,-1-1-1,0 1 0,1 0 1,0-1-1,-1 1 0,1 0 0,0 0 1,1 0-1,-1 1 0,1-1 1,-1 0-1,1 1 0,0 0 1,0 0-1,0-1 0,0 2 1,0-1-1,3-1 0,20-5 331,0 1 0,0 1 0,0 1-1,37-1 1,113 4-560,-112 2-29,-26-1-453,36 3-3759,-74-2 4134,1 0 1,-1 0 0,0 0 0,1 0 0,-1 0 0,0 0 0,1 0 0,-1 0 0,1 0-1,-1 1 1,0-1 0,0 0 0,1 0 0,-1 0 0,0 0 0,1 1 0,-1-1 0,0 0-1,1 0 1,-1 0 0,0 1 0,0-1 0,0 0 0,1 0 0,-1 1 0,0-1-1,0 0 1,0 1 0,1-1 0,-1 0 0,0 1 0,0-1 0,0 0 0,0 1 0,0-1-1,0 1 1,-10 9-5932,-16-2-5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03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13164,'0'0'12204,"71"4"-9802,-11-17-736,9-2-769,8-1-545,-3 5-320,-10 4 0,-5 5-993,-11 1-2882,-15-1-3685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09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17424,'4'9'4133,"-4"15"-2644,0-18-630,-12 288 5412,0 2-11479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09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7 256 9801,'0'0'7138,"-2"-9"-4389,1 6-2522,0-1-1,0 1 1,1-1-1,-1 0 1,1 1 0,0-1-1,0 0 1,0 1-1,0-1 1,1 0 0,0 1-1,-1-1 1,1 0-1,1 1 1,-1-1 0,0 1-1,1 0 1,0-1-1,-1 1 1,2 0 0,-1 0-1,0 0 1,0 0-1,1 1 1,-1-1 0,1 1-1,0-1 1,4-2 0,18-13 28,1 0 1,0 2-1,1 1 1,1 1-1,0 1 1,1 2-1,0 1 1,1 1-1,0 1 1,0 2-1,1 1 1,0 2-1,0 1 1,39 1-1,-66 2-249,-1-1-1,1 0 0,0 1 0,0-1 0,-1 1 0,1 0 0,0 1 1,-1-1-1,1 0 0,-1 1 0,1 0 0,-1 0 0,0 0 0,0 0 1,0 1-1,0-1 0,0 1 0,0-1 0,-1 1 0,1 0 0,3 6 1,-4-5 49,-1-1 1,0 0 0,0 1-1,0-1 1,-1 1 0,1-1-1,-1 1 1,1-1 0,-1 1-1,0-1 1,-1 1 0,1-1 0,-1 1-1,1-1 1,-1 1 0,0-1-1,0 0 1,0 1 0,-1-1-1,1 0 1,-1 0 0,0 0 0,0 0-1,-2 3 1,-8 9 35,-1-1 1,0 0 0,-1 0-1,0-2 1,-1 0-1,0 0 1,-27 14 0,28-18-49,0-1 1,0 0 0,-1-1-1,0-1 1,0 0-1,-1-1 1,1 0 0,-1-2-1,-23 2 1,37-7-1073,12-3-1585,11-4-4537,5-2-953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09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0 14286,'0'0'12566,"-3"9"-10746,-7 14-1605,-1 0 0,-1-1-1,-1-1 1,-1 0 0,-32 37 0,-3 5 77,-54 95 778,93-140-955,1 0-1,1 0 1,1 0-1,1 1 0,0 0 1,1 0-1,-3 29 1,8-43-105,-1 0 1,1-1-1,1 1 0,-1 0 1,0-1-1,1 1 1,0 0-1,0-1 1,1 1-1,-1-1 1,1 1-1,0-1 1,0 0-1,0 0 1,1 0-1,0 0 1,-1 0-1,1-1 1,0 1-1,1-1 1,-1 1-1,1-1 1,-1 0-1,1-1 1,0 1-1,0-1 1,0 0-1,1 0 1,-1 0-1,0 0 1,1-1-1,-1 1 1,9 0-1,8 2-427,1-1-1,-1-1 0,0-1 0,1 0 0,-1-2 1,26-4-1,17-11-4111,-24-1-1747,4-7-7081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0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21364,'0'0'8937,"-7"64"-8169,1-31-447,-1 6-225,1 2-64,-1 2-64,4-1-160,-1-5-385,3-4-384,1-7-833,0-7-1184,0-10-2211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0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22902,'0'0'5103,"13"-7"-2914,-3 1-1818,-3 1-179,1 1 0,-1-1 0,1 2 0,0-1 0,0 1 0,0 0-1,0 1 1,1 0 0,15-2 0,182 3 91,-204 1-283,0 0 0,0 0 0,0 0 0,-1 0 0,1 0 0,0 0 0,0 1 0,0-1 0,-1 1 0,1-1 0,0 1 0,0 0 0,-1-1 0,1 1 0,-1 0 0,1 0 0,-1 0 0,1 0 0,-1 1 0,0-1 0,2 2 0,-2-2 0,-1 1 0,0-1 0,1 1 0,-1-1 0,0 1 0,1-1 0,-1 1 0,0-1 0,0 1 0,0 0 0,0-1 0,-1 1 0,1-1 0,0 1 0,-1-1 0,1 1 0,-1-1 0,1 1 0,-2 1 0,-3 6 0,-1 1 0,0-1 0,-1 0 0,0 0 0,-10 10 0,-10 7 0,17-17 0,-1 0 0,2 1 0,0 0 0,0 1 0,1-1 0,0 2 0,1-1 0,-10 20 0,17-30-20,0 0 0,0-1 0,-1 1 0,1 0 0,0 0-1,0 0 1,0 0 0,0 0 0,0 0 0,1 0 0,-1 0 0,0 0 0,0 0 0,1 0 0,-1-1-1,0 1 1,1 0 0,-1 0 0,1 0 0,-1 0 0,1-1 0,-1 1 0,1 0 0,0-1 0,-1 1 0,1 0-1,0-1 1,0 1 0,-1-1 0,1 1 0,0-1 0,0 1 0,0-1 0,0 0 0,-1 1 0,1-1-1,0 0 1,0 0 0,0 0 0,0 0 0,1 1 0,53 4-1369,-28-4 1006,-21 0 373,1 1 0,-1-1 0,0 1 0,0 0 0,0 0 0,0 1 0,-1 0 0,1 0 0,-1 0 0,1 1 0,4 4 0,-8-6 63,-1-1 0,1 1 0,-1 0-1,1 0 1,-1 0 0,0 0 0,0 0 0,0 0 0,0 0 0,0 0-1,-1 0 1,1 0 0,0 1 0,-1-1 0,0 0 0,1 0-1,-1 1 1,0-1 0,0 0 0,-1 1 0,1-1 0,0 0 0,-1 0-1,1 1 1,-1-1 0,0 0 0,0 0 0,0 0 0,0 0 0,0 0-1,0 0 1,0 0 0,-1 0 0,-1 2 0,-5 5 8,-1 0 1,1 0-1,-2 0 0,1-1 1,-1-1-1,0 0 1,-1 0-1,0-1 0,0 0 1,-17 6-1,11-5-31,1-2 0,-1 0 1,0 0-1,-1-2 0,1 0 0,-32 0 0,47-3-90,0 0 1,0 0-1,-1 0 1,1 0-1,0-1 1,0 1-1,0-1 1,0 1-1,0-1 0,0 0 1,0 0-1,0 0 1,0 0-1,0 0 1,1 0-1,-1 0 1,0-1-1,1 1 1,-1-1-1,1 1 0,-1-1 1,1 0-1,0 1 1,0-1-1,-1 0 1,1 0-1,1 0 1,-1 0-1,0 0 0,0 0 1,1 0-1,-1 0 1,1 0-1,0 0 1,-1-1-1,1-3 1,0 1-324,1 1 1,-1-1-1,1 0 1,0 0-1,0 0 1,0 1-1,0-1 1,1 0 0,0 1-1,0-1 1,0 1-1,1 0 1,-1 0-1,1 0 1,5-6-1,13-9-9039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1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5990,'0'0'15561,"1"8"-13516,2 59 174,-4 0-1,-10 76 1,-1 63-889,12-169-1182,-1 15-46,2 0 0,12 75 0,-2-97-958,-1-22-1966,3-17-3857,-2-14-1739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1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351 1 14414,'0'0'13591,"-2"14"-12464,1-3-987,-1-1 1,0 1 0,0-1 0,-1 1 0,-1-1 0,1 0 0,-2 0 0,1-1 0,-13 19 0,-87 108 271,-19 26-637,47-51-4163,73-107 3331,15-25-13079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7:08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13100,'0'0'13587,"4"11"-12349,1 9-712,-1 1 1,0 1-1,-2-1 1,0 23-1,-2-43-521,0 1 1,0-1-1,0 1 1,0-1-1,0 1 1,0-1-1,0 1 1,1-1-1,-1 1 1,1-1-1,-1 1 1,1-1-1,-1 1 1,1-1-1,0 0 1,0 1-1,-1-1 1,1 0-1,0 0 1,0 0-1,0 1 1,1-1-1,-1 0 1,0 0-1,0-1 1,3 2-1,-2-1-15,1 0-1,0-1 1,0 1 0,0-1 0,0 0-1,0 0 1,-1 0 0,1 0-1,0 0 1,0-1 0,0 1-1,0-1 1,3-1 0,7-3-290,-1 0 0,1-1 1,-1 0-1,22-16 0,5-9-672,-27 20 580,0 1 0,1 0-1,16-9 1,-29 19 402,0 0 1,0 0-1,0 0 0,0 0 1,0 0-1,0 0 0,1-1 0,-1 1 1,0 0-1,0 0 0,0 0 1,0 0-1,0 0 0,0 0 0,1 0 1,-1 0-1,0 0 0,0 0 1,0 1-1,0-1 0,0 0 0,0 0 1,1 0-1,-1 0 0,0 0 1,0 0-1,0 0 0,0 0 0,0 0 1,0 0-1,0 0 0,1 0 1,-1 1-1,0-1 0,0 0 0,0 0 1,0 0-1,0 0 0,0 0 1,0 0-1,0 0 0,0 1 1,0-1-1,0 0 0,0 0 0,0 0 1,0 0-1,0 0 0,0 0 1,0 1-1,0-1 0,0 0 0,0 0 1,0 0-1,0 0 0,0 0 1,0 0-1,0 1 0,0-1 0,0 0 1,-3 16 442,-7 12 84,7-22-417,1 0 0,0-1 0,0 1 1,1 0-1,-2 11 0,2 4-4851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2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15759,'0'0'13180,"-1"8"-12384,-2 35-617,2 0 1,1-1-1,3 1 1,1-1-1,3 1 1,1-1-1,21 65 1,-24-93-527,10 42-916,-11-20-6218,-5-32 2382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2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17681,'0'0'11723,"82"-23"-11179,-36 19-448,8-2-448,-4 0-1922,-6-1-3011,-8-5-5958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3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2626,'4'-16'12255,"4"8"-7617,-5 8-4456,-1-1 1,0 1-1,1 0 0,-1 0 0,1 0 0,-1 0 0,0 1 1,1-1-1,-1 0 0,0 1 0,1 0 0,1 1 0,15 7 196,-1 0-1,0 2 1,-1 0-1,0 1 0,-1 1 1,0 0-1,-1 1 1,-1 1-1,16 20 1,-19-20-241,0 0 1,-1 1-1,0 0 0,-1 0 1,-1 1-1,-1 0 1,-1 1-1,0-1 1,-1 1-1,-1 0 0,0 1 1,-2-1-1,0 0 1,-1 1-1,-2 32 1,-2-27 115,-1-1 1,0 0 0,-2 0-1,-1 0 1,-1 0-1,0-1 1,-2-1 0,0 0-1,-2 0 1,0-1-1,-30 37 1,-30 22 358,28-46-1731,39-30 412,-1 0 0,1 0 0,-1 0 0,0-1 0,1 0 0,-8 1 0,-6-1-5715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4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12107,'0'0'10512,"2"11"-8937,6 57-230,-4 0-1,-5 85 1,0-57-1146,1-83-345,-2 45-1680,-9-24-3259,1-25 82,-3-8-3164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4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16 265 3299,'-3'-12'9689,"1"5"-9045,-1-5 662,1 0 0,-1 0 1,0-22-1,3 30-1028,0 0 1,0 0-1,1 0 0,-1 0 1,1 0-1,0 0 1,0 0-1,1 0 0,-1 1 1,1-1-1,-1 0 1,1 1-1,0-1 0,1 1 1,-1 0-1,0 0 1,6-6-1,7-2-9,-1 1 1,1 0-1,1 1 0,-1 0 0,1 2 1,1 0-1,0 1 0,0 0 1,0 1-1,25-3 0,11 1-180,0 1 1,61 3-1,-95 3-93,-1 1 0,1 0-1,-1 2 1,0 0 0,35 10 0,-49-12 28,0 0-1,0 1 1,-1-1-1,1 1 1,0 0 0,-1 0-1,1 0 1,-1 1-1,0-1 1,0 1-1,0 0 1,0 0-1,0 0 1,0 0-1,-1 0 1,0 1 0,1-1-1,-1 1 1,-1-1-1,1 1 1,0 0-1,-1 0 1,0 0-1,0 0 1,0 0 0,0 0-1,-1 0 1,1 0-1,-1 0 1,0 0-1,0 0 1,-2 7-1,0-5 100,0 0 0,0 0-1,0 0 1,-1 0 0,0 0-1,-1-1 1,1 1 0,-1-1-1,0 0 1,0 0 0,-1-1-1,1 1 1,-1-1-1,0 0 1,0 0 0,-1 0-1,-8 4 1,-6 3 291,0 0 1,-1-2-1,-35 12 0,35-16-374,1 0 0,-1 0 0,-24 0-1,21-3-3404,0-2-3411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5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1 18449,'0'0'11782,"-8"10"-11504,-31 40 44,4 2-1,-37 69 1,59-97-246,1 1 0,2 0 0,0 1 0,2 0 0,1 1 0,1-1 0,1 1 0,-1 31 0,6-52-69,0 0 0,0 1 0,1-1 0,0 0 0,0 0 0,0 0 0,1 0 0,0 0 0,0 0 0,0 0 0,1-1 0,0 1 0,0-1 0,0 0 0,1 1 0,-1-2 0,1 1 0,8 7 0,-5-6-267,1-1 0,0 0-1,0 0 1,0 0 0,1-1 0,-1 0 0,1-1 0,0 0-1,0-1 1,0 1 0,16 0 0,27 1-4707,-18-6-1277,6-6-5981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5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 1 15439,'0'0'14766,"-9"11"-13475,-134 159 147,-43 50-2619,171-201 1076,5-8-7632,19-29 108,10-16 764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5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8 15503,'0'0'5765,"9"-3"-2887,-8 2-2735,1 1 1,0-1 0,-1 0-1,1 1 1,0-1 0,0 1 0,0 0-1,0-1 1,-1 1 0,1 0 0,0 0-1,0 0 1,0 1 0,0-1 0,0 0-1,2 2 1,-2-1-8,-1 1-1,1 0 1,-1 0-1,0 0 1,0 0-1,0 1 1,0-1-1,-1 0 1,1 0-1,0 1 1,-1-1-1,0 0 1,1 1-1,-1-1 1,0 0-1,0 1 1,0-1-1,-1 4 1,-6 119 727,3-66-40,3 61 1,1-103-1192,2 0 1,0 0 0,1 0 0,1 0-1,1-1 1,0 1 0,1-1-1,9 16 1,-14-29-701,0-2-822</inkml:trace>
  <inkml:trace contextRef="#ctx0" brushRef="#br0" timeOffset="1">26 305 13997,'0'0'14094,"-26"-48"-12429,52 43-736,7 1-256,5 0-385,8 4-224,2 0-64,-1 0-1409,0 0-2723,-8 0-4292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6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8 13453,'0'0'9187,"8"-3"-7062,-3 2-1919,0 0 0,0 0 1,-1 0-1,1 1 0,0 0 0,0 0 1,0 0-1,0 0 0,0 1 0,0 0 1,0 0-1,-1 0 0,1 1 0,0-1 1,-1 1-1,1 0 0,-1 1 0,0-1 1,0 1-1,1 0 0,3 3 0,7 5-28,0 0-1,0 0 1,-2 2-1,1 0 1,-2 0-1,1 1 1,-2 1-1,0 0 1,-1 1-1,16 30 1,-21-33-84,0-1 1,-1 1-1,0 0 1,-1 1-1,-1-1 1,0 1-1,0-1 1,-2 1-1,1-1 1,-2 1-1,0 0 1,-1-1-1,0 1 1,-1-1-1,-7 23 1,-1-9-78,-2-1-1,0 0 1,-2-1 0,0 0-1,-36 41 1,17-27-184,-2-2 0,-58 49 1,44-51-3024,15-18-3614,0-6-6504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18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114 434 15919,'0'0'651,"-4"12"310,-4 24-335,2 0 0,2 0 0,0 69 0,11 155-234,-1-114 520,-19 227-1,-44-15-1359,33-224 768,22-123-125,0 0 0,1 0 0,0 0 1,1 1-1,1 12 0,-1-21-131,1 0 0,0 0 0,-1 0 0,1-1 0,0 1 0,0 0 0,1 0 0,-1-1 0,0 1 0,1-1 0,0 0 0,-1 1 0,1-1 0,0 0 0,0 0 0,0 0 0,1 0 0,-1 0 0,0-1 0,1 1 0,-1-1 0,1 1 0,-1-1 0,1 0 0,3 1 0,28 6 228,1-2 0,0-1-1,0-1 1,0-3 0,63-3 0,-32 0-233,489-45 129,-316 19-184,899-47-832,4 57 1175,-523 18-487,1208-3-304,-2-35 452,-932 1 289,1231-25 772,-2000 63-1040,-11 2 65,1-6-1,121-18 1,-227 20-67,0 0 0,0-1-1,-1 0 1,1-1 0,-1 0 0,1 0 0,-1 0-1,0-1 1,0 0 0,0 0 0,-1-1 0,1 0-1,-1 0 1,8-9 0,-6 3 13,0-1 1,0-1 0,-1 0-1,0 0 1,-1 0-1,-1 0 1,4-16-1,38-119-253,-7-3 1,-7-2-1,-6 0 1,-7-2-1,0-289 0,-22 402 145,-2 0 0,-2 0 1,-2 1-1,-2-1 0,-1 2 0,-32-74 0,43 113 92,0 0 0,0 0 0,-1 1 1,1-1-1,0 0 0,-1 0 0,1 1 0,0-1 0,-1 0 0,1 1 0,-1-1 1,1 1-1,-1-1 0,1 1 0,-1-1 0,1 1 0,-1-1 0,0 1 0,1-1 0,-1 1 1,0 0-1,1-1 0,-1 1 0,0 0 0,0 0 0,1-1 0,-1 1 0,0 0 1,0 0-1,1 0 0,-1 0 0,0 0 0,0 0 0,1 0 0,-1 0 0,0 0 0,0 0 1,1 1-1,-1-1 0,0 0 0,0 1 0,1-1 0,-1 0 0,0 1 0,1-1 0,-1 1 1,0 0-1,-32 34 51,13-11-27,11-18-38,-1 0 0,0 0-1,0-1 1,-1-1 0,1 1-1,-1-2 1,0 1 0,0-2 0,-23 4-1,-10-3 30,-55-1 0,54-3-21,-867-40-163,172 0-31,-1122 82-43,-479 54-336,-325 58 507,992-80-37,1538-73-174,-37 1-1587,61-3-2626,63-1-1817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9:43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71 8936,'0'0'2397,"0"-9"0,1 0-1612,0 6-514,0 0 0,-1 0 0,1-1 0,-1 1 1,0 0-1,0-1 0,0 1 0,-1 0 1,1 0-1,-1-1 0,0 1 0,0 0 0,0 0 1,-2-5-1,-2 8 1964,0 12-1678,-2 11-488,-9 86 170,4 1-1,5 176 1,11-269-2099,7-20-675,10-25-2001,-6-10-226,2-10-3321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32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6034 765 10410,'-26'-1'120,"-1"-1"0,0-1 1,0-1-1,1-1 0,0-2 1,-38-13-1,23 2-117,0-2 0,1-1 0,-40-28 0,-125-79-90,160 104 111,-1 2-1,-87-28 1,-210-37 629,-30-10 2271,318 80-2484,-367-106 1156,330 101-1463,-2 5-1,-154-9 1,56 25-75,1 8 0,-285 47 0,-369 124 30,222 6 187,497-136-171,2 6 0,-208 123 0,293-153-112,2 2 1,0 1-1,2 2 0,1 1 1,2 1-1,1 2 0,1 2 1,2 0-1,2 2 1,1 1-1,2 1 0,1 1 1,-27 74-1,11-1-169,6 2-1,-24 160 1,-2 242-140,47-364 392,13 218 1,6-277-55,3 0 0,5-1 0,42 140 0,-2-71-27,6-3 0,7-3 0,7-3 0,7-3 0,5-4 1,8-4-1,5-4 0,196 205 0,-213-263-4,3-3 1,3-4 0,197 120 0,-149-116-27,4-7 0,207 72 1,382 102-444,-150-53 23,15 1 448,13-46 139,326-13 324,8-46-341,-241-25-90,151 24-8,1155 103 10,-1916-182-25,767 55-6,4-34 4,1128-135 321,-836-40-134,-477 56-89,-187 37-53,206-28-246,-495 48-36,282-85-1,-226 34 239,443-212 0,-657 273 28,0-1-1,-2-2 1,-1-2 0,-2-2-1,-1-1 1,-1-2 0,-2-2-1,-1-1 1,-2-1 0,-2-2-1,-1-1 1,-2-2 0,-3 0-1,-1-2 1,-2 0 0,-2-1-1,-2-2 1,-2 1 0,-2-2-1,-3 0 1,7-68 0,-13 43 55,-3 0 0,-4 0 0,-2 0 0,-4 0 0,-3 1 0,-27-91 0,-1 39 3,-5 2-1,-103-197 1,72 178-245,-6 3 1,-173-220-1,177 266 80,-5 4 0,-3 4 0,-4 3 1,-127-90-1,14 38 214,-435-212 0,-261-22 11,192 133-113,-814-158 0,-763 3-1679,627 189 1143,-484-68 1924,1066 122-557,-6 74-511,696 78-636,-576 79 0,531-19-4334,237-39-1069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55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1 236 11819,'9'1'651,"659"0"977,-454-9-1537,653-1 902,-66 1 801,-321-3-1337,1268-18-161,-1673 29-170,28 2 1135,203-25 0,-297 22-1224,22-7 330,-31 7-365,1 1 0,0-1 0,-1 1 0,1-1 0,-1 0 0,1 1 0,-1-1 0,1 0 0,-1 1 0,1-1 0,-1 0 0,0 1 0,0-1-1,1 0 1,-1 0 0,0 1 0,0-1 0,0 0 0,0 0 0,1 0 0,-1 1 0,0-1 0,-1 0 0,1 0 0,0 0 0,0 1 0,0-1 0,0 0 0,-1 0 0,1 1 0,0-1 0,-1 0 0,1 0 0,0 1 0,-1-2 0,-3-6-1094,1-1 0,0 1 1,1-1-1,0 0 0,-1-9 1,-2-37-8438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04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3299,'0'0'32,"-73"5"-1697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05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31 3972,'0'0'1468,"-16"-13"630,4 12-1030,-37 2 3950,48-1-4932,0 0 0,1 0 1,-1 0-1,0 0 0,0 0 0,0 0 0,1 0 0,-1 0 0,0 1 0,0-1 0,1 0 0,-1 0 0,0 1 0,1-1 0,-1 0 0,0 1 0,1-1 1,-1 1-1,0-1 0,1 1 0,-1-1 0,1 1 0,-1-1 0,1 1 0,-1 0 0,1-1 0,-1 1 0,1 0 0,0-1 0,-1 1 0,1 0 0,0 0 0,0-1 1,0 1-1,-1 0 0,1 0 0,0-1 0,0 1 0,0 0 0,0 0 0,0 0 0,0-1 0,1 1 0,-1 0 0,0 0 0,0-1 0,1 2 0,2-1 27,-1 0 0,1 0-1,0 0 1,0-1-1,0 1 1,0-1-1,0 1 1,0-1 0,0 0-1,0-1 1,5 0-1,1 1 214,301-16 1862,559 1-1771,-710 11-396,1 8 1,178 27-1,-192-15-94,0-6 0,222-14 0,-91-28 77,-160 16 88,146-3-1,-295 19-6,-45 0-4847,55-2-1419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16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8008,'0'0'7335,"-5"10"-6150,0-2-980,0 1 0,1 1 0,1-1 0,-1 1 0,1-1 0,1 1 0,0 0 0,0 0 0,1 11 0,32 619 2770,-8-312-2817,73 718 109,-75-836-499,-11 312 0,-10-521 207,0 9-211,-1 0-1,0 1 1,-5 18-1,6-28 65,-1 0 0,1 1-1,-1-1 1,1 0 0,-1 0 0,1 0 0,-1 0 0,0 1-1,1-1 1,-1 0 0,0 0 0,0 0 0,0 0-1,0-1 1,0 1 0,0 0 0,-1 0 0,1 0-142,0-1 0,-1 0 0,1 0 1,0 0-1,0 0 0,0 0 0,0 0 1,0 0-1,0 0 0,-1-1 0,1 1 0,0 0 1,0-1-1,0 1 0,0-1 0,0 1 1,0-1-1,0 0 0,0 1 0,0-1 1,1 0-1,-1 1 0,-1-3 0,-16-15-5851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7:16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0 216 12908,'2'13'881,"5"41"-174,3 0 1,1-1-1,20 52 0,-8-42-90,3-1 0,2-1-1,54 86 1,-79-144-482,-1 1 1,1-1 0,0 0 0,0 1-1,0-1 1,0-1 0,7 6-1,-9-8-88,0 0 0,0 1 0,-1-1 1,1 1-1,1-1 0,-1 0 0,0 0 0,0 0 0,0 1 0,0-1 0,0 0 0,0 0 0,0 0 0,0-1 0,0 1 0,0 0 0,0 0 0,0-1 0,0 1 0,0 0 0,0-1 0,0 1 0,0-1 0,0 1 0,0-1 0,-1 1 0,1-1 0,0 0 0,0 0 0,-1 1 0,1-1 0,0 0 0,-1 0 0,1 0 0,0 0 0,-1 0 0,1-1 0,13-26 393,-2 1 0,0-2 1,-2 1-1,8-42 0,3-4-276,73-202-368,-54 163-2609,-2-1-4388,-11 29-5462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57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7585 476 9993,'-183'-70'1391,"-252"-62"0,360 113-1430,-405-99 791,322 87-406,-174-11-1,-770 21 208,737 23-439,-949-25 292,1195 18-392,-892-11-34,860 25 36,-1 8 0,-151 36 0,195-27 257,2 5-1,1 4 0,-152 73 0,180-68-152,2 4 0,1 2 0,3 4 0,-112 101 0,147-117-125,2 2-1,1 1 1,2 1-1,1 2 1,3 1-1,1 1 1,2 2-1,2 0 1,-29 83-1,41-94-6,3 0 0,0 0 0,3 0 1,0 1-1,2-1 0,2 1 0,1 0 0,1-1 0,2 1 0,1-1 1,2 0-1,1 0 0,2-1 0,1 0 0,2-1 0,0 0 0,27 42 0,-3-17-1,2-1-1,3-2 0,2-1 0,2-3 0,3-2 0,1-2 0,2-2 1,2-3-1,114 65 0,-65-52 37,3-4 1,1-4-1,3-5 1,222 49-1,-99-47 183,248 11 0,243-20-116,-700-32-85,1702 13 118,-1382-29-91,0-16 0,-2-15 0,-2-14 0,370-117 0,-546 124-3,271-127 0,127-130 111,-512 278-102,0-2-1,-2-3 1,-2-1 0,-2-2 0,-1-3 0,47-59-1,-69 74 210,0-2-1,-2 0 0,-1-2 0,-2 0 0,0 0 1,-3-1-1,-1-1 0,-1-1 0,-2 1 0,-1-2 1,5-62-1,-12 82-209,-1 0 0,0 0-1,-1 0 1,-1 0 0,-1 1 0,0-1 0,-1 0 0,0 1 0,-1 0 0,-1 0 0,-1 1 0,0-1 0,-1 1-1,0 1 1,-1-1 0,0 2 0,-1-1 0,-1 1 0,0 1 0,-1 0 0,0 0 0,-15-10 0,-13-6-39,-2 1 0,0 1 1,-1 3-1,-2 2 1,-70-23-1,-1 9-1,-128-20 0,-2 18-275,-2 11 0,-421 12 1,309 41-2443,98-5-4660,145-17-1498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57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1486 483 4036,'1'-29'14,"1"1"0,2-1 1,0 1-1,2 0 0,1 1 0,1-1 0,2 1 1,19-39-1,4 5 1930,-23 46-1016,-2 0 0,1 0 0,-2-1 0,0 0 0,-1 0 0,5-22 0,-15 61-340,-1 1 1,-1-1 0,-11 27-1,-399 872-278,-68-33-262,393-732-138,-216 390 1173,225-383-541,-86 242-1,152-357-489,1 0 0,-11 76-1,19-27-4567,7-100 1089,-4-14-1693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58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91 835 12780,'0'0'347,"-7"9"21,0 4-354,0 0 0,0 1-1,1 0 1,1 1 0,0-1-1,1 1 1,1 0 0,-3 20-1,-12 107 14,7 1 0,7 156-1,4-291-28,1 0 0,0 0 0,0 0 0,0 0 0,1 0 0,1 0 0,-1 0 0,1-1 0,5 9 0,-7-15 5,0 1-1,0 0 1,0-1-1,1 1 1,-1-1-1,0 1 1,1-1-1,0 0 1,-1 1-1,1-1 1,0 0-1,-1 0 1,1 0-1,0 0 1,0-1-1,4 2 0,-3-2 26,0 0 0,0 0 0,-1 0-1,1 0 1,0 0 0,0-1-1,0 1 1,0-1 0,0 0 0,0 0-1,0 0 1,-1 0 0,1-1-1,4-2 1,15-12 397,0-1-1,-2-1 1,0 0-1,-1-2 1,22-28-1,5-5 157,655-683 1170,-347 369-2076,-132 118-3999,-125 118-945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8:58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1241 14029,'0'0'1057,"3"-14"-1046,-1 4 7,1 0 0,0 0-1,0 0 1,1 0 0,1 1 0,0 0 0,0 0-1,1 0 1,0 0 0,0 1 0,12-12-1,146-139-414,219-161-1,214-97-216,-581 407 620,198-117 44,-189 115 1,0 1-1,1 1 1,0 1 0,1 1 0,0 1-1,51-5 1,-72 11-45,-1 0 0,1 1 0,0 0 0,0 1 0,-1-1 0,1 1 0,0 0 0,0 0 0,-1 1 0,1 0 0,-1 0 0,0 0-1,1 0 1,-1 1 0,0 0 0,0 0 0,-1 1 0,6 4 0,-5-3-6,0 1 0,-1 0 0,0 1 0,0-1 0,-1 1 0,0-1 0,0 1 0,0 0 0,-1 0 0,0 0 0,-1 1-1,1-1 1,-1 0 0,0 9 0,1 25 59,-2 0 0,-2 0 0,-9 61 0,-35 119 178,26-141-183,4 1 0,-6 84 1,20-124-222,3 41 0,-1-71-249,1-1 0,1 1 0,0-1 0,0 0 0,1 0-1,0 0 1,1 0 0,0-1 0,6 11 0,-5-13-748,0-1 1,0 0 0,1 0 0,0-1 0,0 0 0,1 0-1,0 0 1,7 4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9:43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12204,'0'0'4895,"0"10"-4276,-7 505 1097,7-494-1991,0-13-2666,4-5-2643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49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68 9001,'0'0'8060,"3"-8"-5801,8-29-124,-10 37-2033,-1-1 0,0 1 0,0-1 0,0 0 0,1 1 0,-1-1 0,0 0 0,0 1 0,0-1 0,0 1 0,0-1 0,0 0 0,0 1 0,-1-1 0,1 1 0,0-1 0,0 0 0,0 1 0,-1-1 0,1 1-1,0-1 1,-1 1 0,1-1 0,0 1 0,-1-1 0,1 1 0,0-1 0,-1 1 0,1-1 0,-2 0 0,-20-3 956,-22 11-553,33-1-413,1 0 0,-1 1-1,1 0 1,0 0-1,1 1 1,-1 0-1,2 1 1,-1 0-1,1 1 1,1-1 0,-1 1-1,2 1 1,0-1-1,0 1 1,0 1-1,2-1 1,-1 1-1,2-1 1,-5 21 0,8-31-82,0 0 1,0 0 0,0 0 0,0 0-1,0 0 1,0 0 0,0 0 0,0 0-1,0 0 1,0-1 0,1 1 0,-1 0-1,0 0 1,1 0 0,-1 0 0,1 0 0,-1 0-1,1 0 1,-1-1 0,1 1 0,-1 0-1,1 0 1,0-1 0,-1 1 0,1 0-1,0-1 1,0 1 0,0-1 0,0 1-1,-1-1 1,2 1 0,2 0 48,-1-1 0,0 1 1,0-1-1,0 0 0,0 0 0,1 0 1,-1 0-1,0 0 0,0-1 0,3 0 1,8-3 152,-2 0 1,1-1 0,22-11 0,-5-1-81,45-35 1,-63 43-113,-1 0 0,-1-1 0,0 0 0,0-1 0,-1 0 0,13-20 0,-32 49-83,1 0-1,1 1 1,1 1-1,1-1 1,1 1-1,0 0 1,1 0 0,-1 37-1,5-55 7,0 0-1,0 0 1,1 0 0,-1 0-1,0 0 1,1 0 0,0 0 0,-1 0-1,1 0 1,0 0 0,0 0-1,0-1 1,0 1 0,1 0-1,-1-1 1,0 1 0,1-1-1,-1 1 1,1-1 0,-1 0-1,1 1 1,0-1 0,-1 0-1,1 0 1,0 0 0,3 1-1,-2-1-407,0 0 0,1 0-1,-1 0 1,1-1-1,0 1 1,-1-1-1,1 0 1,-1 0-1,1 0 1,0 0-1,-1-1 1,1 1-1,-1-1 1,1 0-1,3-1 1,16-15-5626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49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17008,'0'0'3459,"6"72"-576,-3-33-673,1 7-288,-3 3-833,-1 5-448,0 5-257,-2 3-256,-16 3-64,-3 6-32,-3-2 0,-3-2-352,1-12-1922,-2-11-3492,5-17-9032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0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18385,'0'0'4260,"-5"56"-2946,-3-19-97,-1 7-545,3 3-415,0 1-193,4-6 0,2-2-32,0-5-64,0-7-449,0-6-512,0-7-768,-1-8-1218,-8-7-1858,-6 0-3939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1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0 158 15695,'7'-9'2829,"1"-1"-2180,1 0 0,0 0 0,1 0 0,0 1 0,1 1 0,-1 0 0,1 0-1,24-11 1,-7 8-276,0 1 0,1 1-1,0 1 1,0 2-1,1 1 1,0 1 0,0 2-1,0 1 1,40 3 0,-66-2-331,0 1-1,-1-1 1,1 1 0,0 0 0,-1 0 0,1 0 0,-1 0 0,1 1 0,-1-1 0,0 1 0,1 0 0,-1 0 0,0 0 0,0 0-1,-1 1 1,1-1 0,0 1 0,-1 0 0,1-1 0,-1 1 0,0 0 0,0 1 0,0-1 0,-1 0 0,1 0 0,-1 1 0,1-1-1,0 6 1,-1-4 27,-1 0 0,1 0 0,-1 0 0,0 0 0,-1 0 0,1 0 0,-1 0 0,0 0 0,0 0 0,-1-1 0,1 1 0,-1 0 0,0-1 0,0 1 0,-1-1 0,1 1 0,-1-1 0,0 0 0,0 0-1,-6 5 1,-4 3 62,-1-1-1,0 0 0,-1-1 1,0 0-1,-1-1 0,0-1 0,-33 11 1,39-15-962,1-2-1,-1 0 1,-1 0 0,1 0 0,-11-1-1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3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3 15855,'-4'-2'4664,"-5"6"-3605,-6 8-766,-3 12 370,0 1 0,1 0 0,1 2 0,-24 55 0,-29 119 667,62-178-1219,1 1 1,1-1-1,2 1 1,0 0 0,1 0-1,3 42 1,-1-59-258,1-1 0,1 1 0,-1 0 0,1-1 0,0 0 0,1 1 0,0-1 0,0 0-1,0 0 1,0 0 0,1-1 0,5 7 0,-5-8-406,1 0 0,-1 0-1,1-1 1,0 0-1,0 1 1,0-2-1,1 1 1,-1 0 0,1-1-1,-1 0 1,1-1-1,0 1 1,0-1-1,0 0 1,11 0 0,19 0-10403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5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11 13965,'0'-1'250,"1"1"1,-1-1-1,0 1 0,0-1 0,1 0 0,-1 1 0,1-1 1,-1 1-1,0-1 0,1 1 0,-1-1 0,1 1 0,-1 0 0,1-1 1,-1 1-1,1 0 0,-1-1 0,1 1 0,0 0 0,-1-1 1,1 1-1,-1 0 0,1 0 0,0 0 0,-1 0 0,1 0 1,0 0-1,-1 0 0,1 0 0,0 0 0,0 0 0,-7 21 2094,-24 37-1876,30-58-437,-18 32 220,-1-2 1,-2 0 0,-1-1-1,-1 0 1,-2-2 0,-41 35-1,66-62-296,0 1 0,0-1 0,0 0 0,0 0 0,-1 0 0,1 0 0,0 1 0,0-1 0,0 0 0,0 0 0,-1 0 0,1 0 0,0 0 0,0 0 0,0 1 0,-1-1 0,1 0 0,0 0 0,0 0 0,0 0-1,-1 0 1,1 0 0,0 0 0,0 0 0,0 0 0,-1 0 0,1 0 0,0 0 0,0 0 0,-1 0 0,1 0 0,0 0 0,0 0 0,0 0 0,-1 0 0,1-1 0,0 1 0,0 0 0,0 0 0,-1 0 0,1 0-1,0 0 1,0 0 0,0-1 0,0 1 0,0 0 0,-1 0 0,1 0 0,0-1 0,0-14-1894,8-21-2005,3 8-124,2-4-886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6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8264,'0'0'7735,"4"10"-5973,3 17-761,-2 0 0,0 0 0,-2 0 0,-1 1 0,-2 29-1,6 34 1104,7-46-2432,-11-40-206,0-1-1,0 0 1,1 1 0,-1-1-1,1 0 1,7 6 0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6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15983,'0'0'6406,"51"-5"-4644,-22 1-705,5 2-801,4-1-256,1 3-544,-5 0-1859,-6-1-2369,-5-2-3748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7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43 19410,'0'0'4266,"-5"12"-3273,-3 8-684,1 1 1,1 0 0,1 1-1,1 0 1,1 0-1,0-1 1,2 36 0,1-56-293,0 1 0,1 0 0,-1-1 0,0 1 0,1-1 0,-1 1 0,1 0 0,0-1 0,-1 1 0,1-1 0,0 0 0,0 1 0,0-1 0,0 0 0,0 0 0,0 1 0,1-1 0,-1 0 0,0 0 0,1 0 0,-1 0 0,0 0 0,1-1 0,-1 1 0,1 0 0,-1-1 0,1 1 0,0-1 0,-1 1 0,1-1 0,-1 0 0,1 0 0,0 0 0,-1 0 0,1 0 0,0 0 0,-1 0 0,1 0 0,2-1 0,2 0 99,-1-1 0,0 1 1,1-1-1,-1 1 0,0-2 0,0 1 1,0 0-1,0-1 0,-1 0 1,8-5-1,-1-4 25,0 0 1,-1 0-1,0-1 0,0 0 0,-2-1 1,0 0-1,0 0 0,-1-1 1,-1 0-1,0 0 0,-2 0 1,1-1-1,-2 0 0,0 0 1,-1 0-1,0-20 0,-2 36-142,0 0 0,0-1-1,0 1 1,-1 0 0,1 0-1,0 0 1,0 0 0,-1 0 0,1-1-1,0 1 1,0 0 0,-1 0 0,1 0-1,0 0 1,0 0 0,-1 0-1,1 0 1,0 0 0,0 0 0,-1 0-1,1 0 1,0 0 0,0 0-1,-1 0 1,1 0 0,0 0 0,0 0-1,-1 1 1,1-1 0,0 0 0,0 0-1,-1 0 1,1 0 0,0 0-1,0 0 1,0 1 0,-1-1 0,1 0-1,0 0 1,0 0 0,0 1-1,0-1 1,-1 0 0,1 0 0,0 1-1,0-1 1,0 0 0,0 0 0,0 1-1,0-1 1,0 0 0,-11 12-50,-3 41-3517,11-38-365,1-6-2083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7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0 14221,'0'0'10677,"1"9"-9887,0 16-521,-1-1 0,-1 1 0,-1 0 0,-2 0 0,-11 46 0,1-4-335,13-62-174,-6 20-3059,-8-19-6566,7-6-732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9:44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4933,'0'0'10922,"-8"49"-10858,-2-3 352,-2 11 353,0 6-384,1 6-289,3 5-64,1-3-32,4-5-225,3-7-351,0-9-481,0-14-769,0-11-1633,8-16-2851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7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28 105 17521,'0'0'2962,"5"-8"-565,-1 2-2086,0 0 1,1 0-1,-1 0 0,1 0 0,1 1 0,-1 0 0,1 0 0,0 1 0,0-1 0,0 1 1,1 0-1,0 1 0,-1 0 0,1 0 0,0 0 0,1 1 0,10-2 0,1-1-127,1 1 1,1 1-1,-1 0 0,0 2 0,32 1 0,-51 0-183,1 0 0,0 0-1,0 0 1,-1 0-1,1 1 1,0-1 0,-1 1-1,1-1 1,0 1 0,-1-1-1,1 1 1,-1 0 0,1 0-1,-1-1 1,1 1-1,-1 0 1,0 0 0,0 1-1,1-1 1,-1 0 0,0 0-1,0 1 1,0-1 0,0 1-1,0-1 1,0 1-1,-1-1 1,1 1 0,0-1-1,-1 1 1,1-1 0,-1 1-1,0 0 1,1 0-1,-1-1 1,0 1 0,0 0-1,0-1 1,0 1 0,-1 0-1,1-1 1,0 1 0,-1 0-1,1-1 1,-1 1-1,0 2 1,-2 4 125,0 1 1,-1-1-1,0 0 1,0 1-1,-1-2 1,0 1-1,-8 9 0,-4 0 299,0 0 0,-32 23 0,24-21-152,76-20-1249,-45 0 872,0 0 0,0 1 0,0 0 0,1 0 0,-1 0 0,0 1 0,0 0 0,0 0 0,10 4 0,-14-4 97,0 1 1,0 0-1,-1-1 1,1 1-1,0 0 1,-1 0-1,1 0 0,-1 0 1,1 0-1,-1 0 1,0 0-1,0 0 0,0 1 1,0-1-1,0 0 1,-1 1-1,1-1 1,-1 1-1,1-1 0,-1 1 1,0-1-1,0 1 1,0-1-1,0 1 1,-1-1-1,0 4 0,0 0 89,-1 0 0,1 0 0,-1-1 0,0 1 0,-1 0 0,0-1 0,0 1 0,0-1 0,0 0 0,-1 0 0,0 0 0,0 0 0,0-1 0,0 1 0,-1-1 0,-5 3 0,0 1 92,1-1 0,-2 0 0,1-1 0,-1 0 1,0-1-1,0 0 0,-15 5 0,18-9-697,0 1 1,-1-1-1,1 0 1,-1-1-1,1 0 0,-1 0 1,1-1-1,-1 0 1,1-1-1,0 0 0,-14-5 1,18 6 91,0 0 0,1-1 1,-1 0-1,1 1 0,-1-1 1,1-1-1,0 1 0,-1 0 1,1-1-1,1 0 0,-1 0 1,0 0-1,1 0 0,-1 0 1,1 0-1,0-1 0,0 1 1,0-1-1,0 1 0,1-1 0,0 0 1,0 1-1,0-1 0,0 0 1,0 0-1,0-8 0,1-4-13155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8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1 17521,'0'0'5140,"2"12"-3223,14 87-446,-5-44 667,4 86 0,-14-123-1894,-1 0 0,-1-1 1,-1 1-1,0-1 0,-1 1 0,-1-1 0,-1 0 1,0 0-1,-11 21 0,5-17-819,0 0 0,-2 0 0,-1-1 0,-26 31 0,34-45 200,0 0-1,0 0 1,0 0 0,-1-1-1,1 0 1,-1 0-1,0-1 1,-1 0 0,1 0-1,-1-1 1,0 0-1,0 0 1,0-1-1,0 0 1,0 0 0,-15 1-1,-1-3-7727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8.4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20916,'0'0'10634,"68"14"-10058,-20-11-415,9 1-97,3-3-64,0 0 32,-7 2-449,-5 1-1376,-9 1-1346,-14 1-1794,-12-2-1025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29:58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19122,'0'0'4709,"55"4"-1795,-3-10-736,8-1-1089,5-2-704,2 4-193,-4 5-192,-10 0-481,-12 0-2017,-5 0-4388,-8 0-10122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42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14 14478,'0'0'5589,"-12"-3"-4692,8 2-872,-4-1 103,1 0 0,-1 1 0,0 0 1,0 0-1,1 1 0,-1 0 0,0 0 1,0 1-1,0 0 0,1 0 0,-1 1 1,0 0-1,-11 4 0,7 1 90,1 0-1,0 0 1,1 1 0,-1 0-1,2 1 1,-1 0-1,1 1 1,1 0 0,0 0-1,0 1 1,1 0-1,0 0 1,1 1 0,0 0-1,1 0 1,0 0-1,1 0 1,1 1 0,0 0-1,-3 24 1,6-35-207,0 0 0,0 0 0,0 0 0,0 0 0,0 0 0,0 0 0,1-1 0,-1 1-1,1 0 1,-1 0 0,1 0 0,0-1 0,0 1 0,0 0 0,0-1 0,0 1 0,0 0 0,0-1 0,0 1 0,0-1 0,1 0 0,-1 1 0,1-1 0,2 1 0,-1 0 25,1 0 0,0-1 0,0 0 1,0 1-1,0-2 0,0 1 0,0 0 0,0-1 0,0 0 1,0 0-1,5 0 0,4-1 128,0-1 0,0-1 1,0 0-1,-1 0 0,1-1 0,16-8 1,-15 4 15,-1 1 0,-1-2 0,0 0 0,0 0 0,0-1 0,-2 0 0,1-1 0,11-16 0,-17 21-93,-1 1 0,-1-1 0,1 0 0,-1 0-1,0 0 1,0-1 0,-1 1 0,0-1 0,0 1-1,0-1 1,-1 0 0,0 1 0,0-1-1,-1 0 1,0 0 0,0 0 0,-1 0 0,1 0-1,-2 1 1,-2-12 0,3 16-87,0-1 1,-1 1-1,1 0 0,-1 0 1,1 0-1,-1 0 0,0 0 1,0 0-1,0 1 0,0-1 1,0 0-1,0 1 0,0 0 1,-1-1-1,1 1 0,0 0 1,-1 0-1,1 0 0,-1 1 1,1-1-1,-1 1 0,0-1 1,1 1-1,-1 0 0,1 0 1,-1 0-1,0 0 0,1 0 1,-5 2-1,0-2-71,0 1-1,0 1 1,1-1 0,-1 1-1,1 1 1,-1-1 0,1 1 0,0 0-1,0 0 1,-8 7 0,9-6-183,0 1-1,1 0 1,0 0 0,0 0 0,0 1-1,0-1 1,-3 9 0,0 16-3489,7-28 3288,1-1 1,-1 1-1,0-1 1,0 0-1,1 1 0,-1-1 1,1 1-1,-1-1 1,1 1-1,0-1 0,0 0 1,-1 0-1,1 1 0,0-1 1,0 0-1,0 0 1,2 2-1,15 6-8690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43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10314,'0'0'19058,"-1"50"-18994,-5-15 32,-2 6-96,4 1-96,-2 2-289,0-5-287,4-6-1026,2-7-480,0-11-1185,5-11-2146,5-4-4645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44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12139,'0'0'14254,"-9"10"-13352,3-5-768,-1 2 7,0-1 1,0 1-1,0 0 1,1 1-1,0 0 1,1 0-1,0 0 0,0 0 1,-7 18-1,12-26-141,0 1 0,0-1 1,0 0-1,0 1 0,0-1 0,0 0 0,0 1 0,0-1 0,0 0 0,0 1 0,0-1 0,0 0 0,0 1 0,1-1 0,-1 0 1,0 1-1,0-1 0,0 0 0,0 0 0,1 1 0,-1-1 0,0 0 0,0 0 0,1 1 0,-1-1 0,0 0 0,0 0 1,1 0-1,-1 1 0,0-1 0,1 0 0,-1 0 0,0 0 0,0 0 0,1 0 0,-1 0 0,0 0 0,1 0 0,0 0 0,21 0 45,20-11-18,-27 6-147,1 1 0,-1 0-1,1 1 1,0 0 0,0 1 0,23 1 0,-36 1 120,1 0 1,-1 0 0,0 1 0,0-1 0,1 1 0,-1 0 0,0 0 0,0 0 0,0 0 0,0 1 0,0-1-1,0 1 1,0 0 0,-1 0 0,1 0 0,2 3 0,-3-3 16,-1 1 1,1-1-1,-1 1 1,0 0-1,0-1 0,0 1 1,-1 0-1,1 0 1,-1 0-1,1 0 0,-1 0 1,0 0-1,0-1 1,0 1-1,0 0 0,-1 0 1,1 0-1,-1 0 1,0 0-1,0 0 1,-2 4-1,-1 3 217,0-1 0,-1-1 0,0 1 1,0-1-1,-1 1 0,0-2 0,-11 12 0,-57 49 2016,55-51-2081,12-11-169,4-3 0,0 0 0,0 0 0,0 0 0,0-1 0,-1 1 0,1-1 0,-1 0 0,0 0 0,0 0 0,0 0 0,0-1 0,0 1 0,0-1 0,-6 1 0,10-2-35,-1-1 0,0 1 1,0-1-1,1 1 0,-1-1 0,0 1 0,1-1 0,-1 1 1,1-1-1,-1 0 0,1 1 0,-1-1 0,1 0 0,-1 1 1,1-1-1,0 0 0,-1 0 0,1 0 0,0 1 1,0-1-1,-1 0 0,1 0 0,0 0 0,0 1 0,0-1 1,0 0-1,0 0 0,0-1 0,0-36-2659,1 27 1214,-1-26-4232,0-5-1809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44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16688,'0'0'12235,"75"-2"-10345,-40-2-577,6-2-928,8 0-353,-1-2-641,-1-2-2177,-1-4-4581,0-4-13421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45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16944,'0'0'13229,"51"48"-11660,-50-18-672,-1 3-769,0 3-128,2-1 0,1-2 0,1 1 0,4-4 0,2-2-609,-2-5-992,-2-2-1314,-6-8-2786,0-7-3876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46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77 18674,'0'0'8520,"23"-54"-6983,4 46-480,11 1 0,3 1-608,8 5-385,3 1-321,-4 0-2433,-2 0-4869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49.67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28 1,'4'0,"-1"1,1 0,-1 1,0-1,0 1,1-1,-1 1,0 0,0 0,0 0,-1 1,1-1,-1 1,1-1,-1 1,0 0,0 0,0 0,0 0,0 0,-1 1,1-1,0 6,4 5,-1 0,-1 1,0 0,2 21,-3-17,-2 0,-1 1,0-1,-1 1,-5 24,4-34,-1-1,0 1,0-1,-1 0,-1 0,1 0,-1 0,-1-1,0 1,0-2,0 1,-9 7,-19 20,23-22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9:44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13293,'0'0'5487,"-1"12"-5204,-2 40-231,2 0 0,9 78-1,3 164-1179,-11-268 158,0-5-2986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46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242 110 9929,'0'0'5269,"6"-10"-2103,-5 8-2927,21-43 2406,-21 44-2498,-1-1-1,1 1 1,0 0 0,-1 0-1,1-1 1,-1 1-1,0-1 1,0 1 0,1 0-1,-1-1 1,0 1 0,0 0-1,0-1 1,0 1 0,0-1-1,-1 1 1,1 0-1,0-1 1,-1 1 0,1 0-1,-1-1 1,1 1 0,-1 0-1,0 0 1,1-1-1,-1 1 1,0 0 0,0 0-1,0 0 1,0 0 0,0 0-1,0 0 1,0 0 0,0 1-1,0-1 1,-1 0-1,-1 0 1,-2-1-54,0 1 0,-1-1-1,0 2 1,1-1 0,-1 1 0,0-1-1,1 1 1,-1 1 0,0-1 0,1 1 0,-1 0-1,1 1 1,-1-1 0,1 1 0,-7 3-1,3 0-46,0 0 0,0 0 0,1 1 0,0 0-1,0 0 1,0 1 0,1 0 0,-8 10-1,6-6 66,0 1-1,1 0 0,0 1 0,1-1 1,0 2-1,1-1 0,1 1 0,0-1 0,1 1 1,0 1-1,-3 26 0,7-38-94,0-1 0,0 1 0,0-1 0,0 1 0,1-1-1,-1 1 1,1-1 0,-1 1 0,1-1 0,0 0 0,0 1 0,0-1 0,0 0 0,1 0 0,-1 1 0,1-1-1,-1 0 1,1 0 0,-1-1 0,4 4 0,-2-3-1,1 0-1,0 0 0,-1 0 1,1 0-1,0-1 1,0 1-1,0-1 1,0 0-1,0 0 1,0 0-1,7-1 1,0 1 5,0-1 0,-1-1 0,1 0 1,0-1-1,0 0 0,-1 0 0,1-1 1,-1 0-1,12-6 0,-13 4 8,1-1 0,-1 0 0,0 0-1,0-1 1,0 0 0,-1 0 0,-1-1 0,1 0-1,-1 0 1,7-12 0,-10 15 23,-1-1 1,0 1-1,-1-1 1,1 0-1,-1 0 1,0 0-1,-1 0 1,0 0-1,1 0 0,-2 0 1,1 0-1,-1-1 1,0 1-1,0 0 1,-1 0-1,0-1 0,0 1 1,0 0-1,-4-9 1,4 12-56,0 1 1,-1-1-1,1 0 0,-1 1 1,0-1-1,0 1 1,0-1-1,0 1 1,0 0-1,0 0 0,0 0 1,-1 0-1,1 1 1,-1-1-1,0 0 1,1 1-1,-1 0 0,0 0 1,0 0-1,-3-1 1,4 1-62,0 1 0,0 0 1,0-1-1,0 1 0,0 0 0,0 0 1,0 0-1,0 0 0,0 1 0,1-1 1,-1 1-1,0-1 0,0 1 1,0-1-1,0 1 0,1 0 0,-1 0 1,0 0-1,1 0 0,-1 0 1,0 0-1,1 0 0,0 1 0,-1-1 1,1 1-1,0-1 0,-1 1 1,1-1-1,0 1 0,0 0 0,-1 3 1,-8 41-3577,9-14-2397,1-8-1825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47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17008,'0'0'8200,"-10"66"-5670,4-38-1729,3 2-673,3-1-128,0-3-1441,13-8-3236,5-5-2626,5-10-7398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47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1634,'0'0'23109,"1"-10"-19772,-2 8-3208,1-1 0,1 0 0,-1 0-1,0 0 1,1 1 0,-1-1 0,1 0 0,0 0 0,0 1 0,0-1 0,0 1 0,0-1-1,1 1 1,-1-1 0,1 1 0,-1 0 0,1 0 0,0-1 0,0 1 0,0 1-1,0-1 1,0 0 0,1 0 0,-1 1 0,0-1 0,1 1 0,-1 0 0,1 0 0,0 0-1,-1 0 1,1 0 0,0 1 0,0-1 0,4 0 0,15-3-74,0 1 0,0 1 0,31 0 0,-47 2-58,1 0 1,-1 1-1,1 0 1,-1 0-1,0 0 0,1 0 1,-1 1-1,0 0 1,0 1-1,0-1 1,0 1-1,-1 0 0,1 1 1,-1-1-1,0 1 1,5 4-1,-7-5 3,-1 0 0,0 0 0,0 0 0,0 0 0,0 0 0,-1 0 0,1 0 0,-1 1 0,0-1 0,0 0 0,0 1 0,0-1 0,-1 1 0,1-1 0,-1 1 0,0 0 0,0-1 0,-1 4 0,0 0 0,-1-1 0,1 1 0,-2-1 0,1 0 0,-1 0 0,0 0 0,0 0 0,0 0 0,-5 5 0,-7 8 0,0-2 0,-1 0 0,-1-1 0,-26 20 0,36-31 0,-8 8 0,15-12 0,0-1 0,0 0 0,0 1 0,0-1 0,0 1 0,0-1 0,0 0 0,1 1 0,-1-1 0,0 0 0,0 0 0,0 1 0,1-1 0,-1 0 0,0 1 0,0-1 0,1 0 0,-1 0 0,0 0 0,1 1 0,-1-1 0,0 0 0,1 0 0,-1 0 0,0 0 0,1 0 0,-1 1 0,0-1 0,1 0 0,-1 0 0,0 0 0,1 0 0,-1 0 0,1 0 0,-1 0 0,0 0 0,1 0 0,-1 0 0,0-1 0,1 1 0,-1 0 0,0 0 0,1 0 0,-1 0 0,0 0 0,1-1 0,37-2 0,-24 2 0,1 0 0,-1 0 0,1 1 0,26 4 0,-39-4 0,0 1 0,0-1 0,0 1 0,1-1 0,-1 1 0,0 0 0,0 0 0,0 0 0,0 0 0,-1 0 0,1 0 0,0 1 0,0-1 0,-1 1 0,1-1 0,-1 1 0,1 0 0,-1-1 0,1 1 0,-1 0 0,0 0 0,0 0 0,0 0 0,0 0 0,-1 0 0,1 0 0,0 0 0,-1 1 0,1-1 0,-1 0 0,0 0 0,0 0 0,0 1 0,0-1 0,0 0 0,0 0 0,-1 3 0,-1-1 0,1 0 0,-1 0 0,1 0 0,-1 0 0,0 0 0,-1 0 0,1 0 0,-1-1 0,0 1 0,0-1 0,0 0 0,0 0 0,0 0 0,-1 0 0,1-1 0,-1 1 0,-4 2 0,-9 4 0,-1 1 0,-26 8 0,32-12 0,-1-1 0,-1-1 0,1 0 0,-1-1 0,1-1 0,-1 0 0,0 0 0,0-2 0,0 1 0,-16-3 0,29 2-149,0-1-1,0 1 1,-1-1 0,1 1 0,0-1-1,0 1 1,0-1 0,0 1 0,0-1-1,0 0 1,0 0 0,0 1 0,0-1-1,0 0 1,0 0 0,1 0 0,-1 0-1,-1-2 1,-4-20-9758,5 4-8580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51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29 5061,'0'0'7623,"-56"0"-5733,48-1 800,6-3-159,2-1-97,3 1-864,14-1 95,6 1-63,6 1-449,7 3-609,4 0-320,6 0-224,3 0-384,-1 0-2178,-3 0-2307,-7-2-4196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51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280 105 8136,'0'0'4906,"5"-11"-1661,16-38-581,-21 48-2573,1 0 1,-1 0-1,1 0 0,-1-1 0,0 1 0,1 0 1,-1 0-1,0 0 0,0 0 0,0-1 0,0 1 0,0 0 1,0 0-1,0 0 0,0-1 0,-1 1 0,1 0 1,0 0-1,-1 0 0,1 0 0,-1-1 0,1 1 0,-1 0 1,1 0-1,-1 0 0,0 0 0,0 0 0,1 1 1,-1-1-1,0 0 0,0 0 0,0 0 0,0 1 0,0-1 1,0 0-1,0 1 0,0-1 0,0 1 0,-1-1 1,1 1-1,0 0 0,0-1 0,-2 1 0,-5-1 116,0 0 0,0 0 0,0 1 0,-15 1 0,18-1-92,-5 1-17,1 1-1,-1 0 1,0 0-1,1 1 1,0 1-1,0-1 1,0 1-1,0 1 1,1 0-1,-1 0 1,1 0-1,1 1 0,-1 1 1,1-1-1,-12 14 1,11-11 108,0 1-1,1 0 1,0 1 0,0-1-1,1 1 1,1 0 0,0 1-1,0 0 1,1-1 0,1 1-1,0 1 1,-2 12 0,5-23-171,-1 1 1,1-1-1,0 1 1,0 0-1,1-1 0,-1 1 1,0-1-1,1 1 1,-1-1-1,1 1 0,0-1 1,0 1-1,0-1 1,0 0-1,1 1 1,-1-1-1,0 0 0,1 0 1,0 0-1,-1 0 1,1 0-1,2 2 1,1-2-4,-1 1 0,1 0 1,-1-1-1,1 0 1,0 0-1,0 0 0,0-1 1,0 1-1,0-1 0,8 0 1,5 0 98,-1 0 1,1-2-1,0 0 0,-1-1 1,32-8-1,-36 7-50,1-2-1,-1 0 1,0 0-1,0-1 1,0-1-1,-1 0 1,15-11-1,-23 15-63,-1 0 0,1 1 0,-1-2-1,0 1 1,0 0 0,0-1 0,-1 1 0,1-1 0,-1 0-1,0 0 1,0 1 0,0-2 0,0 1 0,-1 0 0,0 0 0,0-1-1,0 1 1,0 0 0,0-1 0,-1 1 0,0-1 0,0 1-1,0-1 1,-1 1 0,0 0 0,1-1 0,-3-4 0,1 4-9,0 1 0,-1 0 0,1 1 0,-1-1 0,0 0 0,0 1 0,0-1 0,0 1 1,-1 0-1,-4-3 0,7 4-47,-1 1 1,1 0-1,-1-1 0,0 1 1,0 0-1,1 0 1,-1 0-1,0 0 1,0 0-1,0 1 0,0-1 1,0 1-1,-1-1 1,1 1-1,0 0 0,0-1 1,0 1-1,0 0 1,0 0-1,0 1 1,-1-1-1,1 0 0,0 1 1,-3 1-1,5-2-142,-1 1 0,1 0-1,-1-1 1,1 1-1,0 0 1,-1-1 0,1 1-1,0 0 1,-1 0 0,1-1-1,0 1 1,0 0 0,0 0-1,0 0 1,0-1-1,0 1 1,0 0 0,0 0-1,0 0 1,0-1 0,1 1-1,-1 0 1,0 0 0,0-1-1,1 1 1,-1 0-1,0 0 1,1-1 0,-1 1-1,1 0 1,-1-1 0,2 2-1,15 20-5465,-1-8-455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52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18225,'0'0'5477,"-28"57"-2946,18-31-577,0 1-737,6-1-673,4-2-416,1-3-96,16-6-448,4-6-1057,0-4-737,1-5-545,-1 0-1793,-1-15-1218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52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16656,'0'0'2674,"9"-6"513,-2 2-2661,0-1 0,0 1 0,0 0 0,1 1-1,-1-1 1,1 2 0,0-1 0,-1 1 0,1 0 0,0 1-1,13-1 1,-12 1-268,0 1-1,0 1 0,0 0 0,1 0 0,-1 1 1,0 0-1,10 4 0,-17-6-252,0 1 0,0 0 0,0 0 0,0 0-1,-1 1 1,1-1 0,0 0 0,0 1 0,-1-1 0,1 1-1,-1-1 1,0 1 0,1 0 0,-1-1 0,0 1 0,0 0 0,0 0-1,0 0 1,0 0 0,-1 0 0,1 0 0,-1 0 0,1 0 0,-1 1-1,0-1 1,1 0 0,-1 0 0,0 0 0,-1 0 0,1 0-1,0 1 1,-1-1 0,1 0 0,-1 0 0,1 0 0,-1 0 0,-1 2-1,-2 4 74,-1 1-1,0-1 0,0 0 0,-1-1 0,0 1 0,0-1 0,-1-1 0,1 1 0,-2-1 0,1 0 0,-10 6 1,8-6-1,0 0 0,1 1 0,1-1 1,-1 2-1,1-1 0,0 1 0,1 0 1,-1 1-1,-4 9 0,10-17-77,1 0 0,-1 0 0,1 0 0,0-1 0,-1 1 0,1 0 0,0 0 0,0 0 0,0 0 0,0 0 0,0 0 0,0 0 0,0 0 0,0 0 0,0 0 0,0 0 0,0 0 0,1 0 0,-1 0 0,0 0 0,1 0 0,-1 0 0,1 0 0,-1 0 0,1 0 0,-1-1 0,1 1 0,0 0 0,-1 0 0,1-1 0,0 1 0,0 0 0,-1-1 0,1 1 0,0-1 0,0 1 0,0-1 0,0 1 0,0-1 0,0 0 0,0 1 0,0-1 0,-1 0 0,1 0 0,0 0 0,0 0 0,0 0 0,2 0 0,60 1 0,-47-1 0,80-3-3699,-1-11-5863,-44 0-5428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53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13773,'0'0'9801,"71"-6"-8167,-29 14-33,9-2-608,8-1-416,-1-3-417,-1-2-96,-5 0-64,-12 0-384,-11 0-1154,-17 0-832,-22 0-9321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53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15246,'0'0'6727,"60"17"-5350,-4-17 96,13-6-287,5-5-738,4 2-384,-2 0-737,-7-6-3811,-6-4-11050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54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301 113 5926,'0'0'1884,"3"-9"828,-1 1-1859,8-29 1664,-9 7 2206,-2 29-4540,0 0 0,1 0 0,-1 0 0,0 0 0,0 0 0,0 1 0,1-1-1,-1 0 1,0 1 0,0-1 0,0 0 0,-1 1 0,1-1 0,0 1 0,0-1 0,0 1 0,0 0 0,0 0 0,0-1 0,-1 1 0,1 0 0,0 0 0,0 0-1,0 0 1,-1 0 0,0 1 0,-39 0 821,37-1-781,-11 3-45,0 0 1,1 1-1,-1 1 1,1 0-1,0 0 1,1 2-1,-1 0 1,1 0-1,1 1 1,-1 1-1,2 0 1,-1 1-1,1 0 1,0 0-1,-11 16 1,19-23-118,1 1 1,-1 0-1,1 0 1,0 0-1,0 0 1,0 0-1,0 0 1,1 0-1,0 1 1,0-1-1,0 1 1,0-1-1,1 1 1,0-1-1,-1 1 1,2-1-1,-1 1 1,0-1-1,1 1 1,0-1-1,0 0 1,1 1-1,-1-1 1,1 0-1,2 5 1,-1-4-15,0-1 1,1 0-1,0 1 0,-1-1 1,1 0-1,1-1 1,-1 1-1,0-1 0,1 0 1,0 0-1,0 0 1,0-1-1,0 0 0,0 0 1,0 0-1,1 0 1,-1-1-1,0 0 0,1 0 1,6 0-1,5 0 23,0 0 0,0-1 0,0-1 0,0-1 0,0 0 0,0-1 0,-1-1 0,1-1 0,-1 0 0,24-12 0,-33 14-17,0-1 1,0-1-1,0 1 1,-1-1 0,0 0-1,0-1 1,0 1-1,-1-1 1,0 0-1,0-1 1,0 1 0,-1-1-1,0 0 1,0 0-1,0 0 1,-1-1-1,-1 1 1,1-1 0,-1 0-1,0 0 1,-1 0-1,0 0 1,0 0-1,-1-10 1,0 14-39,0-1 1,0 1-1,-1 0 0,0 0 1,0-1-1,0 1 0,0 0 1,-1 0-1,0 0 0,1 1 0,-1-1 1,-1 0-1,1 1 0,0-1 1,-1 1-1,0 0 0,0-1 1,0 1-1,0 1 0,0-1 1,-1 0-1,1 1 0,-1 0 1,0 0-1,0 0 0,-4-2 1,-2 0-58,-1 1 1,0 0 0,0 0 0,0 1 0,0 0-1,-1 1 1,1 1 0,-21 0 0,32 0-47,-1 0 1,0 0-1,0 0 1,0 0 0,1 0-1,-1 0 1,0 0-1,0 0 1,0 0-1,1 0 1,-1 0 0,0 0-1,0 1 1,1-1-1,-1 0 1,0 0 0,0 1-1,1-1 1,-1 1-1,0-1 1,1 1 0,-1-1-1,1 1 1,-1-1-1,1 1 1,-1-1-1,1 1 1,-1 0 0,1-1-1,-1 1 1,1 0-1,0-1 1,-1 1 0,1 0-1,0 0 1,-1-1-1,1 1 1,0 0-1,0 0 1,0 0 0,0-1-1,0 1 1,0 0-1,0 0 1,0-1 0,0 1-1,0 0 1,1 0-1,-1 0 1,0-1-1,0 1 1,1 0 0,-1-1-1,1 2 1,0 0-695,1 1 0,0-1 1,-1 1-1,1-1 0,0 0 1,0 0-1,0 0 0,0 0 1,0-1-1,1 1 0,-1 0 1,0-1-1,1 0 0,3 2 1,14 2-10681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9:46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1735 11307,'0'0'2701,"-1"-8"-1842,2-1-581,1 0-1,-1 0 0,1 0 0,1 1 1,0-1-1,0 1 0,0 0 0,1 0 1,1 0-1,-1 0 0,1 1 0,0 0 1,1 0-1,8-9 0,323-352 1252,-313 343-1553,31-30-12,2 2 0,3 4 0,2 1 0,1 4 0,3 2-1,1 3 1,2 4 0,105-40 0,449-110 634,16 64-460,-399 90-130,326 0-1,243 64 5,-649-15 4,-2 7 0,260 76 0,-319-74 60,2-4 0,167 17 0,-203-36 36,0-3 1,-1-2-1,1-4 0,0-2 1,87-21-1,-45-2 415,-1-4-1,178-85 0,177-143-167,-419 235-354,134-77 68,-159 95-61,1 1 1,0 1 0,0 1 0,1 1-1,0 0 1,0 1 0,0 1 0,25 0-1,-38 3 2,1 1 0,-1 0-1,0 0 1,1 1 0,-1 0-1,0 0 1,0 1-1,11 5 1,12 5-2726,2-6-6053,-22-7 362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55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3908,'0'0'22997,"-12"61"-21331,4-41-577,0 3-576,3-2-289,3-2-160,2 2-32,0-6-32,5-3-673,5-4-896,4-6-1410,3-2-641,-1-4-1024,4-14-3235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5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16271,'0'0'2926,"-9"3"191,-2 1-2644,0 1 0,0 1-1,0 0 1,1 0 0,0 1-1,0 0 1,1 1 0,0 0-1,0 1 1,1-1 0,0 2-1,-12 17 1,14-17-245,-1 0-1,1 1 1,1-1 0,0 1 0,1 0 0,0 0-1,0 1 1,1-1 0,-2 18 0,5-25-195,-1-1 0,1 1 0,0 0 0,0-1 0,0 1 0,1-1 0,-1 1 0,1-1 0,0 1 0,0-1 0,0 0 0,1 1 0,-1-1 0,1 0 0,-1 0 0,1 0 0,0 0 0,0 0 0,1 0 0,-1-1 0,1 1 0,-1-1 0,1 1 0,0-1 0,0 0 0,0 0 0,0 0 0,0-1 0,0 1 0,0-1 0,1 1-1,-1-1 1,0 0 0,7 1 1,12 2 33,0-1 0,1-1 1,42-1-1,-59-1-57,0 0-1,1 0 1,-1-1-1,0 0 1,0 0-1,-1 0 1,1-1-1,0 0 1,0 0-1,-1-1 0,1 1 1,-1-1-1,0 0 1,0-1-1,0 1 1,0-1-1,0 0 1,-1 0-1,5-6 1,-8 9-8,0 0 0,-1 0 0,1 1 1,-1-1-1,1 0 0,-1 0 0,1 0 1,-1 0-1,1 0 0,-1 0 0,0 0 1,0 0-1,1 0 0,-1 0 0,0 0 1,0 0-1,0 0 0,0 0 0,0 0 0,-1 0 1,1 0-1,0-1 0,0 1 0,-1 0 1,1 0-1,0 1 0,-1-1 0,1 0 1,-1 0-1,1 0 0,-1 0 0,-1-1 1,-1 0 9,1 0-1,-1 1 1,0-1 0,0 1 0,0 0 0,0 0 0,0 0-1,0 0 1,0 1 0,0-1 0,-4 1 0,-8-1 38,-1 0 0,1 2 0,-26 3 0,31-2-163,0 0-1,0 1 1,1 1 0,-1-1 0,1 1-1,-15 9 1,21-11-8,0 0 1,-1 1-1,1-1 0,0 1 0,0-1 0,1 1 0,-1 0 0,0 0 0,1 0 0,0 0 1,0 1-1,0-1 0,0 0 0,0 1 0,1 0 0,-1-1 0,1 1 0,0 0 1,0 0-1,0 4 0,4 9-4983,16-5-3309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58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8776,'0'0'13608,"9"1"-11724,-9-1-1883,2-1 93,-1 1 1,1 0 0,0 0 0,0 0 0,0 0 0,0 1-1,-1-1 1,1 0 0,0 1 0,0-1 0,-1 1-1,1 0 1,0-1 0,-1 1 0,1 0 0,-1 0-1,1 0 1,-1 0 0,1 0 0,-1 1 0,0-1-1,1 0 1,-1 1 0,0-1 0,0 0 0,0 1 0,0 0-1,0-1 1,-1 1 0,1-1 0,0 1 0,-1 0-1,1 0 1,-1-1 0,0 1 0,1 0 0,-1 0-1,0 0 1,0-1 0,0 1 0,-1 2 0,2 102 1912,-1-105-2018,0 0 1,0-1 0,1 1-1,-1 0 1,0 0-1,0-1 1,1 1-1,-1 0 1,1-1-1,-1 1 1,1 0-1,-1-1 1,1 1-1,-1-1 1,1 1-1,-1 0 1,1-1-1,0 0 1,-1 1-1,1-1 1,0 1-1,-1-1 1,1 0-1,0 1 1,0-1-1,-1 0 1,1 0-1,0 0 1,0 0-1,0 1 1,-1-1-1,2 0 1,34 0-833,-24 0 446,0 1 172,0 0 0,-1 2 0,1-1-1,-1 1 1,1 1 0,13 6-1,-22-8 239,-1-1 0,1 0-1,-1 1 1,1-1 0,-1 1-1,1 0 1,-1 0 0,0 0-1,0 0 1,0 0 0,0 1-1,-1-1 1,4 5-1,-5-5 37,1-1-1,-1 1 1,0 0-1,0 0 1,1 0-1,-1-1 1,0 1 0,-1 0-1,1 0 1,0-1-1,0 1 1,-1 0-1,1 0 1,-1-1-1,0 1 1,1-1-1,-1 1 1,0 0-1,0-1 1,0 1-1,0-1 1,0 0-1,0 1 1,-1-1-1,-1 2 1,-8 7 233,0 0 0,-1 0 0,-1-1 1,0-1-1,0 0 0,0-1 0,-1 0 0,0-1 1,0-1-1,-1 0 0,0-1 0,1 0 1,-1-2-1,-24 3 0,37-5-424,0-1-1,-1 1 1,1 0-1,0-1 1,0 0 0,-1 1-1,1-1 1,0 0-1,0 0 1,0 0 0,0-1-1,0 1 1,0 0 0,0-1-1,1 1 1,-1-1-1,0 0 1,1 1 0,-1-1-1,1 0 1,0 0-1,-1 0 1,1 0 0,0 0-1,0 0 1,1 0-1,-1-1 1,0 1 0,1 0-1,-1 0 1,1-1 0,0 1-1,-1 0 1,1-1-1,0 1 1,1 0 0,-1-1-1,0 1 1,1 0-1,-1-1 1,1 1 0,0 0-1,-1 0 1,1 0-1,0 0 1,1 0 0,-1 0-1,0 0 1,0 0-1,1 0 1,-1 0 0,1 0-1,0 1 1,2-3 0,19-12-4562,3-3-2267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0:59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20948,'0'0'2770,"7"9"-1248,-1-2-1272,-1 1-1,0 0 1,0 0 0,-1 0 0,0 0-1,0 1 1,-1 0 0,0-1 0,-1 1-1,0 0 1,0 1 0,-1-1 0,1 15 0,-3-8-172,0-1 0,-1 1 0,-1 0 0,0-1 0,-1 1 0,-1-1 0,-1 0 0,0 0 0,0-1 0,-2 0 0,1 0 0,-13 15 0,-13 13-406,-1-2 0,-53 48 0,53-54-642,31-31 289,-6 6-1256,3-2-3655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0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16720,'0'0'8103,"-17"67"-7878,7-25-257,1 3 96,0-2 32,3-4-64,3-6-128,3-3-865,0-6-1409,-2-9-1282,-4-7-3298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0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0 154 16239,'5'-9'1719,"-2"1"-1449,1 0-1,0 1 1,1 0-1,0 0 0,0 0 1,0 1-1,1 0 1,0 0-1,0 0 0,0 0 1,1 1-1,0 0 1,0 1-1,11-6 0,1 2 32,0 0 0,0 1-1,1 1 1,-1 1-1,2 1 1,-1 0 0,0 2-1,1 0 1,-1 1-1,1 1 1,-1 1 0,38 7-1,-54-7-266,-1-1 0,1 1 0,-1 0 0,0 0 0,0 0 0,1 1 0,-1-1 0,0 1 0,0-1 0,0 1 0,-1 0-1,1 0 1,0 1 0,-1-1 0,1 1 0,-1-1 0,0 1 0,0-1 0,0 1 0,0 0 0,0 0 0,-1 0 0,1 0 0,-1 1 0,0-1 0,0 0 0,0 1-1,0-1 1,-1 0 0,1 1 0,-1-1 0,0 1 0,0-1 0,0 0 0,-2 8 0,0-3 182,0 1 0,-1-1 0,0 0 0,-1 1 0,0-1 0,0-1 0,-1 1 0,0-1 0,0 1 1,-1-1-1,0-1 0,-11 11 0,-49 33 1212,62-48-1394,0 1 1,-1-1-1,1 1 0,-1-1 1,1-1-1,-1 1 0,0 0 1,1-1-1,-1 0 0,0 0 1,0-1-1,0 0 0,0 1 1,-7-2-1,12 1-146,-1-1 0,1 1 1,0 0-1,-1-1 0,1 1 0,0 0 0,-1-1 1,1 1-1,0 0 0,-1-1 0,1 1 1,0-1-1,0 1 0,0-1 0,-1 1 1,1-1-1,0 1 0,0-1 0,0 1 0,0-1 1,0 1-1,0-1 0,0 1 0,0-1 1,0 1-1,0-1 0,0 1 0,0 0 1,0-1-1,1 1 0,-1-1 0,0 1 0,0-1 1,0 1-1,1-1 0,-1 1 0,0 0 1,1-1-1,-1 1 0,0-1 0,1 1 1,12-20-4900,5-4-3680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1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10570,'0'0'13426,"-12"10"-12785,-7 8-359,0 1 0,2 0 0,0 1 0,2 1 1,0 0-1,-23 46 0,31-52-230,1 0 1,1 1 0,1-1-1,0 1 1,1 0 0,-3 32-1,6-43-96,0 0-1,0 0 0,1-1 1,-1 1-1,1 0 0,0 0 1,0-1-1,1 1 1,-1-1-1,1 1 0,0-1 1,0 1-1,1-1 1,-1 0-1,1 0 0,0 0 1,0-1-1,0 1 1,0-1-1,1 1 0,0-1 1,-1 0-1,1-1 0,0 1 1,1 0-1,-1-1 1,8 3-1,0-1-1023,1-1 1,0 0-1,0 0 0,0-2 1,15 1-1,20-1-5893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3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61 10698,'0'0'6417,"8"-9"-3657,3-1-1861,-7 6-431,0 1 0,0-1 1,0 0-1,-1 0 0,1-1 0,-1 1 0,4-8 0,-10 10 3188,-7 8-3049,-12 9-866,-145 141 419,139-129-235,25-24-156,-14 17-404,11-5-3906,15-21-6435,6-7-801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3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17873,'0'0'6470,"4"53"-6214,1-28-224,4 1 0,1 0 0,1 1 64,1-2-64,-3-3-160,1-3-929,-4-2-384,-1-7-577,-2-3-737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3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8456,'0'0'12748,"62"-20"-12075,-20 19-513,4-3-64,5 0-1922,-1-2-5349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9:46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11755,'0'0'2664,"2"13"-1303,10 61 685,4 129 0,-13-124-1258,4 1-1,17 77 0,77 183 623,-27-103-2688,-35-76-4464,-35-133-312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4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13036,'0'0'13069,"-1"14"-11820,-7 31 74,-17 59 1,-8 38-1509,29-118-3728,-1 46-1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4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17072,'0'0'9513,"-32"60"-9193,22-32-223,1 3-65,0 1-32,2-1-32,2-4-321,2 0-672,-2-4-192,4-7-1185,-3-6-1378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4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31 121 14221,'0'0'3508,"2"-9"-807,-1 4-2471,1 1 1,-1-1-1,1 1 1,-1 0-1,1 0 1,1-1-1,-1 1 1,1 0-1,-1 1 1,1-1-1,0 0 1,0 1-1,1 0 1,-1-1-1,1 2 1,0-1-1,-1 0 1,1 1-1,0-1 1,1 1-1,-1 0 1,5-1-1,11-4 85,0 0 0,1 2 0,-1 1 0,1 0 0,0 2 0,0 0 0,0 1 0,32 3 0,-51-2-311,0 0-1,0 0 1,0 0 0,0 0 0,0 0 0,0 1-1,0-1 1,0 0 0,0 1 0,0 0 0,0-1-1,0 1 1,0 0 0,-1 0 0,1 0 0,0 0-1,-1 0 1,1 0 0,0 1 0,-1-1 0,0 0-1,1 1 1,-1-1 0,0 1 0,0 0 0,1-1 0,-1 1-1,-1 0 1,1 0 0,0 0 0,0 0 0,-1 0-1,1-1 1,-1 1 0,1 0 0,-1 0 0,0 0-1,0 0 1,0 0 0,0 0 0,0 0 0,0 0-1,-1 0 1,1 0 0,-1 0 0,0 3 0,-2 2 88,0 0 0,0 1 0,0-1 0,-1 0-1,0-1 1,-1 1 0,1-1 0,-1 0 0,0 0 0,-10 9 0,-1-2 377,-1-1-1,0-1 0,-20 11 1,48-23-818,1 1 0,-1 0 0,1 1-1,13 3 1,-20-3 335,0 0 0,0 0-1,0 1 1,-1 0 0,1 0 0,-1 0-1,1 0 1,-1 1 0,0-1 0,0 1-1,0 0 1,0 0 0,0 1 0,-1-1-1,0 1 1,0 0 0,0 0-1,4 6 1,-6-8 26,0 1-1,0 0 0,0 0 1,0 0-1,-1 0 0,1 0 1,-1 1-1,0-1 0,0 0 1,0 0-1,0 0 0,0 0 1,-1 0-1,1 0 0,-1 0 1,0 0-1,0 0 0,0 0 1,-1 0-1,1 0 1,0-1-1,-1 1 0,0-1 1,0 1-1,0-1 0,0 1 1,0-1-1,0 0 0,-5 4 1,-6 4 153,-1-1 1,0 0-1,0-1 1,-1 0-1,0-1 1,0-1-1,-1 0 1,1-1-1,-1-1 1,-1 0-1,1-2 1,0 1-1,-1-2 1,1 0-1,-1-1 1,-20-3-1,33 3-306,0 0 0,0-1 0,0 0 0,0 1 0,0-1-1,0 0 1,0-1 0,1 1 0,-1-1 0,0 0 0,1 0 0,0 0 0,-1 0 0,1 0 0,0-1 0,0 1 0,0-1-1,0 0 1,1 0 0,-5-6 0,7 7-275,0 1 0,0 0 0,1-1 0,-1 1 0,0 0 0,1 0-1,-1-1 1,0 1 0,1 0 0,0 0 0,-1 0 0,1-1 0,0 1 0,-1 0 0,1 0-1,0 0 1,0 0 0,0 0 0,0 0 0,0 1 0,0-1 0,0 0 0,0 0 0,1 1-1,-1-1 1,0 1 0,0-1 0,0 1 0,1-1 0,-1 1 0,3-1 0,0 0-1259,21-10-10288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5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17617,'0'0'448,"23"53"1186,-3-21 576,4 8-192,1 2-385,-2 4-736,-5 7-96,-12 2-321,-6 3-159,-11 6-129,-19 5-128,-10 0-224,-2-2-929,-2-11-1730,2-9-2338,5-16-5797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6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12139,'0'0'10042,"10"0"-9054,243-15 1835,-141 3-6285,-23 3-6571,-105 11 1988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07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12620,'0'0'9609,"72"3"-7655,-19-3-1025,13 0-673,3 0-192,0 0-64,-7 0-2050,-10 0-3171,-11 1-7399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34.5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10666,'304'-3'5931,"2"-4"-4459,318-4-1513,-55 8 132,634 7 496,-199 66 476,-869-57-866,-111-11-174,15 2 62,70-2-1,-109-2-80,1 0 1,-1 1 0,1-1 0,-1 0-1,1 0 1,-1 0 0,1 0-1,-1 0 1,1 0 0,0 0 0,-1 0-1,1 0 1,-1-1 0,1 1-1,-1 0 1,1 0 0,-1 0 0,1 0-1,-1-1 1,0 1 0,1 0-1,-1-1 1,1 1 0,-1 0 0,1-1-1,-1 1 1,0 0 0,1-1-1,-1 1 1,0-1 0,0 1 0,1-1-1,-1 1 1,0-1 0,0 1-1,1 0 1,-1-1 0,0 0 0,0 1-1,0-1 1,0 1 0,0-1-1,0 1 1,0-1 0,0 1 0,0-1-1,0 1 1,0-1 0,0 1-1,0-1 1,-1 1 0,1-1 0,0 0-1,-1-1-16,-1 0-1,1 0 0,0 0 0,-1 1 0,0-1 1,1 0-1,-1 1 0,0-1 0,0 1 1,0-1-1,-2 0 0,-44-21-3010,30 14-82,-16-7-6606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42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9577,'668'-64'3840,"1"38"-1916,-156 8-572,425-65 4232,-917 79-5610,26-3 814,-17 6-3541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3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191 114 9865,'0'0'7704,"3"-10"-5259,-2 8-2380,14-39 2701,-14 39-2565,0 1 0,-1-1-1,1 0 1,-1 0 0,0 0 0,1 1-1,-1-1 1,0 0 0,0 0-1,0 0 1,0 1 0,-1-1 0,1 0-1,0 0 1,-1 0 0,1 1-1,-1-1 1,0 0 0,1 1 0,-1-1-1,0 1 1,0-1 0,0 1-1,0-1 1,-2-1 0,-1 1-148,0 0 1,0 0 0,0 0-1,0 1 1,-1 0-1,1-1 1,0 2-1,-1-1 1,1 0 0,-1 1-1,1 0 1,-1 0-1,1 0 1,-1 1-1,1-1 1,-1 1-1,1 0 1,0 0 0,-1 1-1,1-1 1,0 1-1,-6 3 1,3-1-68,0 0 0,0 1 1,1-1-1,-1 1 0,1 1 1,0-1-1,1 1 0,-1 0 1,1 0-1,1 0 0,-8 14 1,9-14 7,0-1 0,0 1 1,1 1-1,0-1 1,0 0-1,1 0 0,0 1 1,0-1-1,0 1 1,1-1-1,0 1 0,0-1 1,2 9-1,-1-12 9,0 0-1,0-1 0,0 1 1,0 0-1,0 0 1,1-1-1,-1 1 1,1-1-1,0 1 1,0-1-1,0 0 0,0 1 1,0-1-1,0 0 1,1-1-1,-1 1 1,1 0-1,-1-1 0,1 1 1,-1-1-1,1 0 1,0 0-1,0 0 1,0 0-1,0 0 0,0-1 1,0 1-1,0-1 1,5 0-1,4 1 85,1-1-1,-1-1 1,1 0-1,-1-1 1,1 0-1,-1-1 1,0 0-1,20-9 0,-23 9-4,-1-1 0,-1 0 0,1-1-1,-1 0 1,1 0 0,-1 0-1,-1-1 1,1 0 0,-1 0-1,0-1 1,-1 0 0,1 0-1,5-10 1,-10 16-60,0-1 0,0 0 0,0 0 0,0 1 0,0-1 0,0 0-1,0 0 1,-1 0 0,1 0 0,-1 0 0,1 0 0,-1 0 0,0 0 0,0 0 0,0 0 0,0 0 0,0 0 0,0-1 0,0 1 0,-1 0-1,1 0 1,-1 0 0,0 0 0,1 1 0,-1-1 0,0 0 0,0 0 0,0 0 0,0 1 0,-1-1 0,1 0 0,0 1 0,-1-1-1,-2-2 1,-1 2-129,0-1 0,0 1 0,0 0 0,0 0 0,0 1 0,0-1 0,0 1 0,0 0 0,-1 1 0,1-1 0,0 1 0,-9 1-1,13-1-76,-1 0 0,1 0 0,0 1-1,-1-1 1,1 0 0,0 1 0,-1-1-1,1 1 1,0-1 0,-1 1 0,1 0-1,0 0 1,0-1 0,0 1-1,0 0 1,-1 0 0,1 0 0,1 0-1,-1 0 1,0 0 0,0 1 0,-1 1-1,-6 33-8576,7-16 690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37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19603,'0'0'2402,"-24"52"-1153,17-25-801,2 5-416,4-2 0,1-2-800,0-2-770,0-3-1056,9-6-513,-4-7-1217,3-5-4004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9:48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5 198 2691,'11'-50'9416,"-3"12"-2941,-5 22 2596,-16 220-7405,0 3-2056,13-207 383,0 0 1,0 1-1,0-1 1,0 0 0,0 0-1,0 0 1,0 0-1,-1 0 1,1 1-1,0-1 1,0 0-1,0 0 1,0 0 0,0 0-1,0 0 1,0 1-1,0-1 1,0 0-1,0 0 1,0 0 0,0 0-1,0 0 1,0 1-1,0-1 1,0 0-1,1 0 1,-1 0-1,0 0 1,0 0 0,0 1-1,0-1 1,0 0-1,0 0 1,0 0-1,0 0 1,0 0 0,1 0-1,-1 0 1,0 1-1,0-1 1,0 0-1,0 0 1,0 0-1,0 0 1,1 0 0,-1 0-1,0 0 1,0 0-1,0 0 1,0 0-1,1 0 1,-1 0 0,0 0-1,0 0 1,0 0-1,0 0 1,0 0-1,1 0 1,-1 0-1,0 0 1,0 0 0,0 0-1,0 0 1,1 0-1,9-13 25,9-22 233,0-14-147,-3-1 0,-2-1 1,-2 0-1,-2 0 0,-3-1 0,-1 0 0,-3-54 0,-3 109-314,0 0 1,0 1-1,1-1 0,-1 0 1,1 0-1,-1 0 0,1 1 1,0-1-1,0 0 0,1 0 1,-1 0-1,1-1 0,-1 1 0,1 0 1,0 0-1,0-1 0,0 1 1,0-1-1,0 0 0,1 0 1,-1 0-1,1 0 0,0 0 1,-1 0-1,1 0 0,0-1 1,0 0-1,5 2 0,-3-2-322,1 0-1,-1-1 1,1 0-1,-1 0 0,1-1 1,-1 1-1,1-1 1,-1-1-1,0 1 1,1-1-1,-1 1 1,0-1-1,0-1 0,0 1 1,0-1-1,4-3 1,20-13-4721,-1-2-2306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38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18578,'0'0'4196,"12"-8"-2173,0 0-1484,1 1 0,-1 0 0,1 1 1,1 0-1,-1 1 0,1 0 0,0 1 0,0 1 0,18-3 1,-27 6-474,-1 0 0,1 0 1,0 0-1,-1 0 1,1 1-1,0-1 0,-1 1 1,9 3-1,-13-4-49,1 1 0,0-1-1,-1 1 1,1-1-1,-1 0 1,1 1 0,0-1-1,-1 1 1,1-1-1,-1 1 1,0 0 0,1-1-1,-1 1 1,1-1 0,-1 1-1,0 0 1,1-1-1,-1 1 1,0 0 0,0-1-1,0 1 1,1 0 0,-1 1-1,-1 0 32,1 0 1,0 0-1,-1 0 0,1 0 0,-1 0 0,0 0 0,0 0 1,0 0-1,0 0 0,0-1 0,0 1 0,-2 2 0,-7 8 41,-1-1 0,0-1 0,-1 0 0,0 0 0,-13 7 0,15-10-47,0-1 0,0 2 0,0-1 1,1 1-1,1 1 0,-1 0 0,1 0 1,1 0-1,-8 12 0,15-20-42,-1 0 0,1-1 0,0 1 0,-1 0 0,1 0 0,0-1 0,-1 1 0,1 0 0,0 0 0,0 0 0,0-1 0,0 1 0,0 0 0,0 0 0,0 0 0,0-1 0,0 1 0,0 0 0,0 0 0,0 0 0,1-1 0,-1 1 0,0 0 0,1 0 0,-1-1 0,0 1 0,1 0 0,-1-1 0,1 2 0,1-1 0,0 0 0,0 1 0,0-1 0,-1 0 0,1-1 0,0 1 0,0 0 0,0 0 0,0-1 0,0 0 0,4 1 0,69-1 0,-59-1 0,107-5-2057,-26 2-2789,-61 2-4266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40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9033,'0'0'11402,"14"-1"-9902,319-6 2567,60-2-1978,-130-5-1133,561-17-359,-828 25-7382,-5-4-1340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43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44 8072,'0'0'12449,"-12"-7"-10960,-41-23-491,49 29-926,1-1 0,-1 1 0,0 0 0,0 0 0,-1 1 0,1-1 0,0 1 0,0 0-1,0 0 1,0 0 0,0 1 0,0 0 0,0-1 0,0 1 0,0 1 0,0-1-1,0 0 1,0 1 0,1 0 0,-1 0 0,0 0 0,1 0 0,0 1 0,0-1 0,-1 1-1,1 0 1,1 0 0,-1 0 0,0 0 0,-2 5 0,1-3 55,0 1 1,1-1-1,-1 1 0,1 0 1,0 0-1,1 0 1,-1 0-1,1 0 0,1 1 1,-1-1-1,1 1 1,0-1-1,0 1 0,1-1 1,0 1-1,0 0 1,2 6-1,-1-11-71,1 1-1,-1-1 0,1 1 1,0-1-1,0 0 1,0 0-1,0 0 1,0 0-1,0 0 1,1 0-1,-1 0 1,0-1-1,1 0 1,0 1-1,-1-1 1,1 0-1,0 0 1,-1 0-1,1 0 1,0-1-1,0 1 1,0-1-1,0 0 1,0 0-1,0 0 1,3 0-1,7 0 136,0 0-1,0-1 0,0-1 1,21-4-1,-22 2-51,0-1 0,0 0 0,-1 0 0,0-1 0,0-1 0,13-9 0,-20 13-70,0-1-1,0 1 1,-1-1-1,1 0 1,-1 0-1,0 0 1,0 0-1,4-7 1,-6 9-42,-1 0 0,1 0 0,0-1 0,0 1 0,-1 0 0,0 0 0,1-1 0,-1 1 0,0 0 0,0-1 0,0 1 0,0 0 0,0-1 0,-1 1 0,1 0 0,-1-1 0,0 1 0,1 0 0,-2-2 0,0 1-33,0 0 0,0 1 0,0 0-1,-1-1 1,1 1 0,0 0 0,-1 0-1,1 0 1,-1 1 0,0-1 0,0 1-1,0-1 1,0 1 0,0 0 0,0 0-1,0 0 1,0 1 0,0-1 0,0 1-1,0-1 1,0 1 0,-1 0 0,1 0-1,-6 2 1,5-2-104,-1 0 0,1 1-1,0-1 1,0 1 0,0 0 0,-1 0-1,1 1 1,0-1 0,0 1 0,1 0-1,-1 0 1,0 1 0,1-1 0,-1 1-1,1-1 1,0 1 0,-6 6 0,7-6-226,1 1 0,-1-1 0,1 1 0,0-1 0,0 1 1,0-1-1,1 1 0,-1 0 0,1-1 0,0 1 0,0 0 0,0 3 0,0-4-107,1-1-1,-1 0 1,1 0-1,-1 0 1,1 0-1,0 0 1,0 0-1,0 0 1,0 0-1,0 0 1,0 0-1,0 0 1,2 2-1,18 11-6042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43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20243,'0'0'6694,"-3"60"-6277,3-43-289,0 0-288,3-1-2114,8-2-1378,1-4-1248,-4-4-2083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44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42 15054,'0'0'7805,"8"-6"-5536,-3 2-2008,0 0 1,0 1 0,0-1-1,1 1 1,-1 0-1,1 1 1,0-1-1,0 1 1,0 0 0,0 0-1,0 1 1,0 0-1,0 0 1,0 1-1,1-1 1,-1 1 0,0 1-1,12 1 1,-17-2-255,1 1-1,-1 0 1,1-1 0,-1 1 0,1 0-1,-1 0 1,0 0 0,0 0 0,1 0-1,-1 0 1,0 0 0,0 0 0,0 1-1,0-1 1,0 0 0,-1 1 0,1-1-1,0 0 1,-1 1 0,1-1 0,-1 1-1,1-1 1,-1 1 0,1 0 0,-1-1 0,0 1-1,0-1 1,0 1 0,0 0 0,0-1-1,0 1 1,-1-1 0,1 1 0,0-1-1,-1 1 1,1-1 0,-1 1 0,0-1-1,1 1 1,-3 1 0,-1 7 198,0-1 0,-1-1 0,0 1 0,-12 14 0,17-23-229,-1 1 0,0 0 0,0-1 1,1 1-1,-1 0 0,0 0 0,1 0 0,-1 0 0,1 0 0,-1 0 0,1 0 0,0 0 0,-1-1 0,1 1 0,0 1 0,0-1 0,-1 0 0,1 0 0,0 0 0,0 0 0,0 0 0,0 0 0,1 0 0,-1 0 0,0 0 0,0 0 0,1 0 0,-1 0 0,0 0 1,1 0-1,-1 0 0,1 0 0,-1-1 0,1 1 0,-1 0 0,1 0 0,0 0 0,0-1 0,-1 1 0,1 0 0,0-1 0,1 2 0,5 2-274,0 0 1,0-1-1,1 1 1,14 3-1,13 7 78,-33-14 223,0 1 0,0 0 0,-1 0 0,1 0 1,0 0-1,0 1 0,0-1 0,-1 0 0,1 1 1,-1 0-1,1-1 0,-1 1 0,1 0 0,-1-1 0,0 1 1,0 0-1,0 0 0,0 0 0,0 0 0,-1 0 0,1 0 1,0 0-1,-1 0 0,0 0 0,1 1 0,-1-1 1,0 0-1,0 0 0,0 3 0,-2-2 119,1 0-1,-1 0 1,0-1 0,0 1 0,0 0-1,0-1 1,0 1 0,-1-1-1,1 0 1,-1 0 0,0 0-1,1 0 1,-1 0 0,0 0 0,0-1-1,0 0 1,0 1 0,-5 0-1,-12 4 122,0-1-1,-1-2 1,1 0-1,-1 0 1,1-2-1,-23-2 1,42 1-347,0 0 0,-1 0 0,1 0 0,0 0 1,0 0-1,0 0 0,0 0 0,0-1 0,0 1 0,0-1 0,0 1 0,0 0 1,0-1-1,0 0 0,0 1 0,0-1 0,0 0 0,1 1 0,-3-2 0,3 1-116,0 0-1,-1 0 0,1 0 0,0 0 1,0 0-1,-1 0 0,1 1 0,0-1 0,0 0 1,0 0-1,0 0 0,0 0 0,0 0 1,0 0-1,0 0 0,1 0 0,-1 0 0,0 1 1,0-1-1,1 0 0,-1 0 0,1 0 1,-1 0-1,1 1 0,-1-1 0,1 0 0,-1 1 1,1-1-1,0 0 0,-1 1 0,1-1 1,0 0-1,-1 1 0,1-1 0,1 1 1,15-12-8557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44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17424,'0'0'9546,"56"5"-7593,-7-5-928,10 0-736,5-5-225,4-1-32,-3 3-128,-6-2-449,-10 3-704,-12-1-1538,-14 3-1377,-14 0-576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44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 17585,'0'0'6854,"80"2"-5316,-27-8-353,9 2-673,2 0-448,0 0-576,-6 1-2595,-5-1-5253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47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95 11883,'1'-4'611,"1"0"0,-1-1 0,0 1-1,-1 0 1,1-1 0,-1 1 0,0-1-1,0 1 1,0-1 0,-1 1 0,1 0 0,-1-1-1,0 1 1,-3-8 0,2 10-484,1 0 1,-1 0 0,1 1-1,-1-1 1,0 1-1,0-1 1,0 1-1,0 0 1,0-1 0,0 1-1,0 0 1,0 1-1,0-1 1,-1 0-1,1 1 1,0-1 0,-1 1-1,1-1 1,0 1-1,-1 0 1,1 0-1,0 0 1,-1 1 0,1-1-1,0 0 1,-1 1-1,1 0 1,0-1 0,0 1-1,-3 1 1,-2 1-109,-1 1-1,1-1 1,0 1 0,0 1 0,0-1 0,1 1 0,0 0 0,-1 1 0,2 0 0,-1 0 0,1 0-1,0 0 1,-5 9 0,1-2 118,1 0 0,1 0 0,0 1 0,1 0-1,0 0 1,-4 19 0,9-30-83,0 1-1,0 0 1,0 0-1,1-1 1,-1 1 0,1 0-1,0 0 1,0 0-1,0 0 1,1-1-1,-1 1 1,1 0 0,0 0-1,0 0 1,0-1-1,1 1 1,-1-1-1,3 5 1,-1-6-30,0 1 1,0-1-1,0 1 0,0-1 0,0 0 1,1 0-1,-1-1 0,1 1 0,-1-1 1,1 1-1,0-1 0,-1 0 0,1-1 1,0 1-1,0-1 0,0 1 0,-1-1 1,6-1-1,8 1 17,0-2-1,0 0 1,0 0-1,0-2 1,0 0 0,-1-1-1,0-1 1,23-10 0,-29 11-28,0-1 0,0 1 0,0-1 0,-1-1 0,1 0 1,-2 0-1,1-1 0,-1 0 0,0 0 0,-1-1 0,0 0 0,0-1 1,8-16-1,-13 22-2,0 0 1,-1 1-1,0-1 1,0 0-1,0 0 1,0 0-1,-1 0 1,0 0-1,0 0 1,0 0 0,0 0-1,0 0 1,-1 0-1,0 0 1,1 0-1,-2 0 1,1 0-1,0 1 1,-1-1-1,-2-5 1,2 7-46,0 0 0,0 0 0,1 0 0,-1 0 0,-1 0 0,1 0 0,0 1 0,0-1 0,0 1 0,-1-1 0,1 1 0,-1 0 0,1 0 0,-1 0 0,0 1 0,1-1 0,-1 0 0,0 1 0,1 0 0,-1 0 0,0-1 0,0 2 0,1-1 0,-1 0 0,0 0 0,1 1 0,-1 0 0,0-1 0,1 1 0,-5 2 0,5-2-141,0 0-1,1 0 1,-1 0 0,1 0-1,-1 1 1,0-1-1,1 0 1,0 1-1,-1-1 1,1 1-1,0-1 1,0 1 0,0 0-1,0-1 1,0 1-1,0 0 1,1 0-1,-1 0 1,0 0-1,1-1 1,-1 5 0,2 25-7230,7-15-634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48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16752,'0'0'3491,"-10"49"-832,-4-22-545,2 2-225,5 3-992,-1-1-672,8 0-193,0-7-1057,8-7-2243,5-8-2337,2-9-5253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4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13965,'0'0'5894,"-10"6"-3348,-5 3-1937,0 0-1,1 1 0,0 1 1,1 0-1,0 1 1,-12 14-1,19-19-413,0 1 0,0-1-1,0 1 1,1 1 0,0-1 0,1 1-1,0-1 1,0 1 0,1 0 0,0 1-1,1-1 1,0 0 0,0 1 0,0 10-1,2-18-172,0 0-1,0 1 0,1-1 0,-1 0 1,1 0-1,-1 0 0,1 1 1,0-1-1,-1 0 0,1 0 0,0 0 1,1 0-1,-1 0 0,0 0 0,1-1 1,-1 1-1,0 0 0,1-1 1,3 3-1,-1-1-2,1 0 0,-1 0 1,1-1-1,0 0 0,0 0 0,-1 0 0,1-1 1,8 2-1,3-1 9,0 0-1,0-1 1,0-1-1,30-3 1,-40 2-21,-1 0 1,1-1-1,-1 1 0,0-1 0,1 0 0,6-4 1,-11 5 5,1 0-1,-1 1 1,1-1 0,-1 0 0,0 0 0,0 0 0,1 0 0,-1 0 0,0 0-1,0 0 1,0 0 0,0-1 0,0 1 0,-1 0 0,1-1 0,0 1-1,0-1 1,-1 1 0,1 0 0,-1-1 0,0 1 0,1-1 0,-1 0 0,0 1-1,0-1 1,0 1 0,0-3 0,0 3 18,-1 0 0,0-1 0,0 1 0,0 0 0,1 0 0,-1 0 0,0 0-1,0 0 1,0 1 0,0-1 0,-1 0 0,1 0 0,0 1 0,0-1 0,0 0 0,-1 1 0,1 0 0,0-1 0,0 1 0,-1 0 0,1-1-1,0 1 1,-1 0 0,-1 0 0,-41-2 59,35 2-51,-3 0-119,-57 2 269,67-2-235,0 0 1,-1 0-1,1 0 0,0 1 1,0-1-1,0 0 0,0 1 1,0 0-1,0 0 0,0 0 1,0-1-1,0 2 0,0-1 1,0 0-1,0 0 0,1 1 1,-1-1-1,1 1 1,-1-1-1,1 1 0,-1-1 1,1 1-1,0 0 0,0 0 1,-2 3-1,4-4-273,-1-1 0,1 1 0,-1-1 0,1 1 0,-1 0 0,1-1 0,0 1 0,-1-1 0,1 0 0,0 1 0,-1-1 0,1 0 0,0 1 0,0-1 0,-1 0 0,1 1 0,0-1 0,0 0-1,-1 0 1,1 0 0,0 0 0,0 0 0,0 0 0,-1 0 0,1 0 0,0 0 0,0-1 0,0 1 0,1-1 0,2 1-1492,17 0-7371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9:49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234 205 9801,'0'0'8179,"0"-9"-6855,2-27-278,-2 35-974,0 1 1,0-1-1,0 0 1,0 1-1,0-1 1,-1 0-1,1 0 1,0 1-1,0-1 1,-1 0-1,1 1 0,0-1 1,-1 1-1,1-1 1,-1 0-1,1 1 1,-1-1-1,1 1 1,-1-1-1,1 1 1,-1-1-1,1 1 1,-1 0-1,0-1 0,1 1 1,-1 0-1,0-1 1,1 1-1,-1 0 1,0 0-1,0-1 1,1 1-1,-1 0 1,0 0-1,1 0 1,-1 0-1,-1 0 0,-27 3 85,27-3-30,-4 2-73,1 0-1,-1 0 1,1 0-1,0 1 0,-1 0 1,1 0-1,1 0 1,-1 1-1,0 0 0,1 0 1,0 0-1,-1 0 0,2 1 1,-1-1-1,-4 8 1,-6 9 431,1 2 1,-12 25 0,16-30-190,1 0 1,1 0-1,0 1 0,1 0 0,1 1 1,1-1-1,-3 35 0,7-53-297,0 0-1,0 0 1,0 0-1,0 0 1,0 0 0,0 0-1,1 0 1,-1-1-1,0 1 1,1 0-1,-1 0 1,0 0-1,1 0 1,-1-1-1,1 1 1,-1 0 0,1 0-1,-1-1 1,1 1-1,0 0 1,-1-1-1,1 1 1,0 0-1,0-1 1,-1 1-1,1-1 1,0 0 0,0 1-1,0-1 1,0 0-1,0 1 1,-1-1-1,1 0 1,0 0-1,0 0 1,0 0 0,0 0-1,0 0 1,0 0-1,0 0 1,0 0-1,0 0 1,0 0-1,0 0 1,-1-1-1,1 1 1,0 0 0,0-1-1,0 1 1,1-1-1,4-2 37,1 0-1,0 0 1,-1 0 0,1-1-1,8-7 1,32-30 127,-3-3 1,61-74 0,-42 45-123,-63 72-41,31-29-20,-30 30 15,-1-1 1,0 1 0,1-1-1,-1 1 1,1-1-1,-1 1 1,1-1-1,-1 1 1,1 0 0,-1-1-1,1 1 1,-1 0-1,1-1 1,0 1 0,-1 0-1,1 0 1,-1 0-1,1-1 1,0 1 0,-1 0-1,1 0 1,0 0-1,-1 0 1,1 0-1,0 0 1,-1 0 0,1 0-1,0 0 1,-1 1-1,1-1 1,0 0 0,-1 0-1,1 1 1,-1-1-1,1 0 1,-1 0-1,1 1 1,-1-1 0,1 1-1,-1-1 1,1 1-1,-1-1 1,1 1 0,-1-1-1,1 1 1,-1-1-1,0 1 1,1-1 0,-1 1-1,0-1 1,0 1-1,1 0 1,-1-1-1,0 1 1,0 0 0,0 0-1,2 18 18,-1 0-1,-2 0 0,1 0 1,-2 0-1,-1-1 0,0 1 1,-1 0-1,-1-1 0,-8 19 1,-14 64-3,27-99-94,1-9 102,0 1 0,0 0 0,1 0 0,0 0 0,0 0 1,0 0-1,6-9 0,6-16 43,-4 1 49,-1 0 0,-1-1 0,-2 0 0,4-61 0,-40 153 206,29-57-315,-1 1 0,1-1 0,0 0 0,0 0 0,1 0 0,-1 1 0,1-1 0,0 0 0,0 1 0,1-1 0,0 6 0,-1-9 0,1 0 0,-1 0 0,1 0 1,-1 0-1,1-1 0,-1 1 1,1 0-1,-1 0 0,1 0 0,0 0 1,-1-1-1,1 1 0,0 0 1,0-1-1,0 1 0,-1-1 0,1 1 1,0-1-1,2 1 0,-1 0 15,0-1 0,1 1-1,-1-1 1,0 0 0,1 0 0,-1 0 0,0 0-1,1-1 1,-1 1 0,0 0 0,0-1-1,3-1 1,10-5 80,-1-1 0,0 0 0,0-1 1,-1-1-1,0 0 0,-1-1 0,0 0 0,20-26 0,10-6-1,-29 29-88,-11 11-44,1 0 1,-1 0 0,1 0-1,0 0 1,0 0 0,0 1-1,0-1 1,1 1-1,-1 0 1,1 0 0,-1 0-1,1 0 1,0 1 0,0 0-1,4-2 1,7 15-57,-14-11 97,0 1 1,1-1-1,-1 0 0,0 0 0,0 1 1,1-1-1,-1 0 0,1 0 0,-1 0 1,1 0-1,-1-1 0,1 1 0,2 1 1,2-2 58,0 0 0,0 0 1,0-1-1,0 1 0,0-1 1,0-1-1,-1 1 0,1-1 1,0 0-1,0 0 1,-1 0-1,0-1 0,1 0 1,-1 0-1,7-7 0,-7 7-35,-1 0-1,0 0 1,0-1-1,-1 1 1,1-1-1,-1 0 0,0 0 1,0 0-1,0-1 1,0 1-1,-1-1 1,0 0-1,0 1 1,0-1-1,-1 0 0,1 0 1,-1 0-1,1-8 1,-3 12-38,1 0-1,0 0 1,-1 0 0,1 1-1,-1-1 1,1 0 0,-1 0-1,0 0 1,1 1 0,-1-1-1,0 0 1,0 0 0,1 1 0,-1-1-1,0 1 1,0-1 0,0 1-1,0-1 1,0 1 0,1 0-1,-1-1 1,0 1 0,0 0 0,0 0-1,0-1 1,0 1 0,0 0-1,0 0 1,0 0 0,0 0-1,0 0 1,0 1 0,0-1 0,0 0-1,0 0 1,-2 1 0,-40 10-100,28-2 154,2-1-1,-1 2 1,1 0-1,1 0 0,0 1 1,0 1-1,2 0 1,-1 1-1,1 0 0,1 0 1,0 1-1,1 0 1,1 1-1,0-1 0,1 1 1,0 1-1,-5 24 1,10-36-70,1 0 0,-1-1 1,1 1-1,0 0 0,0-1 1,0 1-1,0 0 0,1-1 1,-1 1-1,1-1 0,0 1 0,0-1 1,1 1-1,-1-1 0,1 1 1,-1-1-1,1 0 0,0 0 1,0 0-1,1 0 0,-1 0 1,0 0-1,1-1 0,0 1 1,0-1-1,0 0 0,0 0 1,0 0-1,0 0 0,0 0 1,1-1-1,-1 1 0,0-1 0,1 0 1,0 0-1,3 0 0,8 2-584,0-1 0,0 0 0,0-2-1,1 0 1,-1 0 0,0-1-1,24-6 1,26-15-6355,0-11-8468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48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8392,'0'0'18129,"73"-19"-16912,-25 15-512,6 0-129,6-1-191,4 1-257,-2-2-64,-1-2-64,-4 2-480,-7-2-1699,-6-3-3426,-3-4-5798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07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57 725 5061,'0'0'7970,"-8"3"-6294,-3 0-1087,7-3-279,0 1 0,0 0 0,1 0 0,-1 1 0,1-1 0,-1 1 0,1 0 0,-5 2 1063,27-5 1013,4-6-1790,-1-1 0,0-1-1,-1 0 1,24-15 0,-16 8-244,572-318 1023,-389 212-1757,51-51 235,-212 137 113,-42 30-1053,-14 11-1450,-15 10-1649,-9-1-2023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07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517 1 12332,'0'0'8632,"-7"12"-8376,-40 62-56,-2-1-1,-4-3 1,-3-2 0,-88 82-1,102-113 508,17-15 164,0 1 1,-32 38-1,56-60-847,0 0 0,0 0 0,0 0 0,0 0 0,0 1 0,0-1 0,1 0-1,-1 0 1,0 0 0,1 1 0,-1-1 0,1 0 0,-1 1 0,1-1 0,0 0 0,0 1 0,0-1 0,-1 0 0,1 1 0,0-1 0,1 1 0,-1 1 0,1-2-14,0 0 1,0 0-1,0 0 0,-1 0 1,1-1-1,0 1 1,0 0-1,0-1 0,1 1 1,-1-1-1,0 1 1,0-1-1,0 1 0,0-1 1,0 0-1,1 0 1,-1 1-1,0-1 0,0 0 1,2 0-1,10-1 71,-1 1 1,1-1-1,22-6 0,231-71 1436,-51 11-1176,-113 42-981,-26 7-1892,1-2-4017,-22 3-3669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1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44 114 17681,'0'1'3312,"0"16"-2081,6 79 2078,9 50-2567,-2-29-661,-9-86-65,-1-20 2,-2-22-26,-1-3-106,-1 0-1,-1 0 1,0 0-1,0 0 0,-1 0 1,-1 0-1,-1 1 1,1-1-1,-2 1 0,0 1 1,-1-1-1,0 1 1,-1 0-1,-9-12 0,6 16 753,11 16-143,1-6-474,0 0-1,0 0 0,0 0 1,0 0-1,0 0 0,1 0 1,-1 0-1,1 0 1,-1 0-1,1-1 0,3 3 1,0-1 25,1-1 1,-1 0-1,1-1 1,0 1-1,-1-1 1,1 0-1,0-1 1,0 1-1,0-1 1,0 0-1,-1 0 1,1-1-1,0 0 1,0 0-1,-1 0 0,1-1 1,0 0-1,-1 0 1,0 0-1,1-1 1,-1 0-1,0 0 1,0 0-1,-1-1 1,9-6-1,-1-1 150,1 0 1,-2-1-1,0 0 0,0-1 0,-1 0 0,-1-1 0,0 0 0,7-15 0,-11 18-35,-1 0 1,0 0-1,-1 0 1,0-1-1,-1 1 0,0-1 1,0 1-1,-2-1 1,1 0-1,-1 1 0,-1-1 1,-4-20-1,5 31-164,0 1-1,0-1 1,0 1-1,0-1 0,0 1 1,0-1-1,0 1 1,-1-1-1,1 1 1,0-1-1,0 1 1,-1-1-1,1 1 1,0-1-1,-1 1 1,1-1-1,-1 1 1,1 0-1,0-1 1,-1 1-1,1 0 1,-1-1-1,1 1 1,-1 0-1,1 0 0,-1-1 1,1 1-1,-1 0 1,1 0-1,-1 0 1,1 0-1,-1 0 1,0-1-1,1 1 1,-1 0-1,1 0 1,-1 1-1,1-1 1,-1 0-1,1 0 1,-1 0-1,0 0 1,1 0-1,-1 1 1,1-1-1,-1 0 1,1 0-1,-1 1 0,1-1 1,0 0-1,-1 1 1,1-1-1,-1 0 1,1 1-1,0-1 1,-1 1-1,1-1 1,-1 1-1,-17 29-263,10-11 267,1 0 0,2 0 0,0 1 0,1 0 0,0 0 0,2 0 0,1 0 0,0 22 0,1-41-4,1 0 0,-1 0 0,0 0 0,0 0 1,0-1-1,0 1 0,1 0 0,-1 0 0,0 0 0,1-1 0,-1 1 0,0 0 0,1 0 0,-1-1 1,1 1-1,0 0 0,-1-1 0,1 1 0,-1-1 0,1 1 0,0-1 0,-1 1 0,1-1 0,0 1 1,0-1-1,-1 0 0,1 1 0,1-1 0,27-2 8,-21-1 21,1 0 0,-1-1 0,0 0 0,12-8 0,9-13 38,-24 20-63,1-1-1,-1 1 1,1 0 0,1 1-1,-1-1 1,0 1-1,1 1 1,0-1 0,0 1-1,11-4 1,-17 7-10,0 1 1,0-1-1,0 0 1,0 0-1,0 0 1,0 1-1,0-1 1,0 0-1,0 1 1,-1-1-1,1 1 1,0-1-1,0 1 1,0-1-1,-1 1 1,1-1-1,0 1 1,-1 0-1,1 0 1,-1-1-1,1 1 1,-1 0-1,1 0 1,-1 0-1,1-1 1,-1 1-1,0 0 1,1 0 0,-1 0-1,0 0 1,0 0-1,0 0 1,1 0-1,-1 0 1,0 0-1,-1 1 1,2 44 30,-1-35 63,0 101 1160,0-112-1238,0 0 0,1 0 0,-1 1 0,0-1 0,0 0-1,1 0 1,-1 0 0,0 0 0,0 1 0,1-1 0,-1 0 0,0 0 0,1 0 0,-1 0 0,0 0 0,1 0-1,-1 0 1,0 0 0,1 0 0,-1 0 0,0 0 0,0 0 0,1 0 0,-1 0 0,0 0 0,1 0 0,-1 0-1,0-1 1,1 1 0,-1 0 0,0 0 0,0 0 0,1 0 0,-1-1 0,0 1 0,0 0 0,1 0 0,-1 0-1,0-1 1,0 1 0,0 0 0,1 0 0,-1-1 0,0 0 0,13-9-758,-6 2-2813,0-2-7513,-3 4 1223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1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13 125 13549,'0'0'5440,"10"3"-3198,-4-1-1970,0-1-1,0 1 1,1-1 0,-1 0 0,1-1 0,-1 0 0,9 0 0,-11-1-142,-1 1 1,0-1-1,0 0 1,0 0 0,0-1-1,0 1 1,0-1-1,-1 1 1,1-1-1,0 0 1,-1 0-1,1 0 1,-1 0 0,0 0-1,0-1 1,0 1-1,0-1 1,0 1-1,0-1 1,2-4-1,-3 3 142,1 1 1,0-1-1,-1 0 0,1 0 0,-1 0 0,0 0 0,-1 0 0,1 0 0,-1 0 0,1-1 0,-1 1 0,0 0 0,-1 0 0,1 0 0,-2-6 1,1 8-201,1 1 1,-1 0 0,1 0 0,-1-1 0,0 1 0,1 0-1,-1 0 1,0 0 0,0 0 0,0 0 0,0 0 0,1 0-1,-2 0 1,1 0 0,0 0 0,0 1 0,0-1 0,0 0-1,0 1 1,-2-1 0,1 0-69,-1 1-1,1 0 1,0 0 0,-1 0-1,1 0 1,-1 0 0,1 0 0,0 1-1,-1-1 1,1 1 0,0-1-1,0 1 1,-1 0 0,1 0-1,-3 2 1,0 0-10,0 1-1,-1 0 1,1 0 0,1 0-1,-1 1 1,1 0 0,-1 0-1,2 0 1,-1 0 0,0 1-1,1-1 1,0 1 0,-4 11 0,2-5-1,1 0 0,0 1 1,1-1-1,0 1 0,-1 26 1,3-37-7,1 1-1,0-1 1,0 0 0,0 1-1,1-1 1,-1 0 0,1 1-1,-1-1 1,1 0 0,0 0-1,-1 1 1,1-1 0,1 0-1,-1 0 1,0 0 0,0 0-1,1 0 1,-1 0 0,1-1-1,-1 1 1,1 0 0,0-1-1,0 1 1,0-1 0,0 0-1,0 1 1,0-1 0,0 0-1,3 1 1,1-1-520,1 1 0,-1-1 1,0 0-1,1 0 0,-1-1 0,1 0 0,-1 0 0,1-1 1,11-2-1,24-10-7026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2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68 16432,'0'0'5979,"-1"-9"-2568,-3-29-779,4 37-2528,-1-1 0,0 1 1,1 0-1,-1 0 0,0 0 0,1 0 1,-1 0-1,0 0 0,0 0 1,0 0-1,0 0 0,0 0 1,0 0-1,0 0 0,-1 1 1,1-1-1,0 0 0,0 1 0,0-1 1,-1 1-1,1-1 0,0 1 1,-1 0-1,1 0 0,0-1 1,-1 1-1,1 0 0,0 0 1,-3 1-1,-35 6 407,31-3-515,1 1-1,0-1 0,0 1 0,0 1 1,1-1-1,0 1 0,0 0 1,0 1-1,1-1 0,0 1 0,0 0 1,0 0-1,1 1 0,1-1 0,-4 10 1,1-2-114,0 0 0,2 1 0,0-1-1,0 1 1,2 1 0,-2 30 0,4-44-18,0-1-1,0 1 0,0-1 1,0 1-1,1 0 1,-1-1-1,1 1 0,0-1 1,-1 1-1,1-1 1,0 0-1,1 1 1,-1-1-1,0 0 0,1 0 1,-1 1-1,1-1 1,0 0-1,-1-1 0,1 1 1,0 0-1,0 0 1,0-1-1,1 1 0,-1-1 1,0 0-1,0 0 1,1 0-1,-1 0 0,1 0 1,-1 0-1,1-1 1,-1 1-1,1-1 1,0 1-1,-1-1 0,1 0 1,-1 0-1,1 0 1,0-1-1,2 0 0,7 0-866,-1-1 0,0 0 0,1-1-1,-1 0 1,0-1 0,-1 0 0,1-1-1,12-7 1,27-20-6198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76 13261,'0'0'6982,"-6"11"-4820,3-7-2058,-31 63 1857,31-62-1723,1 0-1,1 1 1,-1-1-1,1 0 1,-1 1 0,2-1-1,-1 1 1,0 0 0,1-1-1,0 1 1,1-1 0,-1 1-1,3 7 1,-3-12-226,1-1 1,-1 1-1,1 0 0,-1-1 0,1 1 1,0 0-1,-1-1 0,1 1 1,0-1-1,0 1 0,-1-1 1,1 0-1,0 1 0,0-1 1,0 0-1,0 0 0,-1 1 0,1-1 1,0 0-1,0 0 0,0 0 1,0 0-1,0 0 0,0 0 1,-1 0-1,1 0 0,0 0 0,0-1 1,0 1-1,0 0 0,1-1 1,28-10 538,-13 0-263,0-1 1,-1-1 0,21-21-1,-24 21-247,0 1 0,1 1-1,0 0 1,1 1 0,21-12 0,-35 22-43,-1-1 1,1 1-1,0 0 1,-1-1 0,1 1-1,-1 0 1,1 0-1,-1 0 1,1-1 0,0 1-1,-1 0 1,1 0-1,-1 0 1,1 0-1,0 0 1,-1 0 0,1 0-1,-1 0 1,1 0-1,0 0 1,-1 0 0,1 1-1,-1-1 1,1 0-1,0 0 1,-1 0 0,1 1-1,-1-1 1,1 0-1,-1 1 1,1-1 0,-1 1-1,1-1 1,-1 0-1,0 1 1,1-1 0,0 2-1,4 26 125,0 2 28,-5-29-150,1 0 1,-1 0 0,0 0-1,1 0 1,-1-1-1,1 1 1,-1 0 0,1 0-1,-1-1 1,1 1-1,0 0 1,-1-1 0,1 1-1,0-1 1,-1 1-1,1-1 1,0 1 0,0-1-1,0 0 1,-1 1 0,1-1-1,0 0 1,0 1-1,0-1 1,0 0 0,0 0-1,0 0 1,1 0-1,2 0 19,0-1 0,-1 0 0,1 0-1,0 0 1,0 0 0,0-1 0,-1 1-1,1-1 1,-1 0 0,1 0 0,-1 0-1,6-6 1,41-40-58,-20 19-677,-13 11-661,21-16-3448,-12 22-6171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3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91 14574,'0'0'9038,"1"11"-8382,1 41-12,-2 1 1,-10 70-1,1-64 2,-3 91 0,33-209-64,8-66-428,-22 83-173,3 0 0,1 1 0,2 1-1,34-75 1,-44 110 14,-1 0 0,1 1 0,0-1 0,0 1 0,0-1-1,1 1 1,-1 0 0,1 0 0,0 1 0,0-1 0,0 1 0,1 0 0,-1 0-1,1 0 1,0 1 0,0-1 0,0 1 0,0 0 0,0 1 0,0-1 0,0 1-1,1 0 1,-1 0 0,0 1 0,11 0 0,-15 0-2,1 0 0,-1 0 1,1 1-1,-1-1 0,1 0 0,-1 1 0,1 0 1,-1-1-1,0 1 0,1 0 0,-1-1 1,0 1-1,1 0 0,-1 0 0,0 0 0,0 0 1,0 0-1,0 1 0,0-1 0,0 0 1,0 0-1,0 3 0,1-1 1,-1 1 0,0-1 0,0 1 0,0-1 0,0 1 0,-1 0 0,0-1 0,0 1 0,0 5 0,0-1 96,-1 0-1,-1 1 0,1-1 0,-1 0 0,-1 0 0,1 0 1,-2 0-1,-3 7 0,0-3 378,-1-1 1,-1 0-1,-18 18 1,23-25-383,0 0 0,0 0 0,0-1-1,-1 0 1,0 0 0,1 0 0,-1 0 0,0-1 0,0 0 0,-1 0 0,1 0 0,-8 1 0,12-3-189,1 0 1,-1 0 0,0 0 0,1 0 0,-1 0 0,0 0 0,1 0 0,-1 0 0,0-1-1,1 1 1,-1 0 0,0 0 0,1-1 0,-1 1 0,1 0 0,-1-1 0,0 1 0,1 0-1,-1-1 1,1 1 0,-1-1 0,1 1 0,-1-1 0,1 1 0,0-1 0,-1 1 0,1-1-1,0 0 1,-1 1 0,1-1 0,0 0 0,-3-29-3879,15-31-6102,4 17-1517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3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19218,'0'0'8552,"3"89"-6598,-16-39-448,-1 4-449,5 0-577,1 1-480,7-5 0,1-3 0,0-9 0,0-6 0,3-9-352,6-6-545,-3-11-833,3-6-1601,-1-3-1281,-1-19-3748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16239,'0'0'9081,"9"8"-7554,-9-7-1514,5 4 144,0-1-1,1 1 1,-1-1-1,1 0 0,0 0 1,8 3-1,-11-6-127,0 0-1,0 0 0,-1 0 1,1 0-1,0-1 1,0 0-1,0 1 0,0-1 1,0 0-1,0 0 1,0-1-1,0 1 0,0-1 1,0 1-1,0-1 1,0 0-1,0 0 0,-1 0 1,1-1-1,0 1 1,-1 0-1,5-4 0,-4 3 89,0 0 0,0 0 0,0-1 0,0 1-1,-1-1 1,1 1 0,-1-1 0,1 0 0,-1 0-1,0 0 1,0 0 0,-1-1 0,1 1 0,0 0-1,-1-1 1,0 1 0,0-1 0,0 0 0,0 1-1,-1-1 1,0 0 0,1 1 0,-1-1 0,-1-6-1,1 9-97,0 0-1,-1 0 0,1 0 0,0 1 1,-1-1-1,1 0 0,0 0 0,-1 0 0,1 0 1,-1 1-1,1-1 0,-1 0 0,0 0 0,1 1 1,-1-1-1,0 1 0,1-1 0,-1 0 0,0 1 1,0-1-1,0 1 0,1 0 0,-1-1 1,0 1-1,0 0 0,0-1 0,0 1 0,0 0 1,0 0-1,0 0 0,0 0 0,0 0 0,1 0 1,-1 0-1,0 0 0,0 0 0,0 0 0,0 1 1,0-1-1,0 0 0,0 1 0,0-1 1,1 0-1,-2 1 0,-2 1 24,1-1 0,-1 1 0,1 0 0,-1 0-1,1 0 1,0 0 0,0 0 0,-1 1 0,-3 4 0,-1 4-42,1 1 0,0 0 0,0 0 0,-7 21 0,12-26 0,-1-1 0,1 1 0,1 0 0,0 0 0,0 0 0,0-1 0,0 1 0,1 0 0,0 0 0,1 0 0,1 8 0,-1-13-37,0 0 1,0 0-1,1 0 0,-1 0 1,0 0-1,1 0 0,0 0 1,-1-1-1,1 1 1,0-1-1,0 1 0,0-1 1,0 1-1,0-1 0,0 0 1,0 0-1,0 0 0,0 0 1,1-1-1,-1 1 0,0-1 1,0 1-1,1-1 0,-1 0 1,3 0-1,4 1-514,-1 0 0,1-1 0,-1-1-1,1 1 1,15-5 0,13-11-7451,0-8-8019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9:51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1858,'0'3'576,"0"-1"-384,0 0-224,0 0-960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4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1 156 12876,'0'0'18338,"3"10"-18061,-1 3-228,-1-4-25,1 1 0,0-1 1,1 0-1,0 0 0,0-1 1,6 11-1,-9-18-19,1 0-1,0 0 1,0 0 0,0 0-1,0 0 1,0-1 0,0 1-1,0 0 1,0-1 0,0 1-1,0-1 1,1 1 0,-1-1-1,0 0 1,0 1 0,0-1-1,1 0 1,-1 0 0,0 0-1,0 0 1,1 0 0,-1 0-1,0 0 1,0 0 0,1 0-1,-1-1 1,0 1 0,0-1-1,0 1 1,0-1 0,1 1-1,-1-1 1,0 1 0,0-1-1,0 0 1,0 0 0,0 1-1,0-1 1,-1 0 0,2-1-1,39-41 569,-38 39-499,27-40 85,-24 34-151,0-1 1,1 1 0,0 1-1,1-1 1,0 1-1,17-14 1,-25 23-9,1 0 0,-1-1 0,1 1 0,-1 0 0,0-1 0,1 1 0,-1 0 0,1 0 0,-1 0 0,1-1 0,-1 1 0,1 0 0,-1 0 0,1 0 0,-1 0 0,1 0 0,-1 0 0,1 0 0,-1 0 0,1 0 0,-1 0 0,1 0 0,-1 0 0,1 0 0,-1 0 0,1 1 0,-1-1 0,1 0 0,-1 0 0,1 1 0,-1-1 0,1 0 0,0 1 0,6 19 0,-6 34 0,-1-46 0,0-2 0,3 32 0,-3-38 0,0 1 0,0 0 0,0-1 0,0 1 0,0 0 0,0-1 0,1 1 0,-1-1 0,0 1 0,1-1 0,-1 1 0,0 0 0,1-1 0,-1 1 0,0-1 0,1 0 0,-1 1 0,1-1 0,-1 1 0,1-1 0,-1 0 0,1 1 0,-1-1 0,1 0 0,0 1 0,-1-1 0,1 0 0,-1 0 0,1 0 0,0 0 0,-1 1 0,1-1 0,-1 0 0,1 0 0,0 0 0,-1 0 0,1 0 0,0-1 0,-1 1 0,1 0 0,-1 0 0,1 0 0,0 0 0,-1-1 0,1 1 0,-1 0 0,1-1 0,-1 1 0,1 0 0,-1-1 0,2 0 0,9-9 0,0 0 0,0 0 0,-1-1 0,0-1 0,-1 0 0,-1 0 0,11-19 0,24-32 0,-6 26 0,-37 36 0,1 1 0,-1-1 0,1 1 0,-1 0 0,1-1 0,0 1 0,-1 0 0,1 0 0,0-1 0,-1 1 0,1 0 0,0 0 0,-1 0 0,1 0 0,0 0 0,-1 0 0,1 0 0,0 0 0,0 0 0,-1 0 0,1 0 0,0 0 0,-1 1 0,2-1 0,-1 1 0,-1 0 0,1 0 0,0 0 0,0 1 0,0-1 0,-1 0 0,1 0 0,-1 0 0,1 1 0,-1-1 0,1 0 0,-1 1 0,0-1 0,0 0 0,0 1 0,0-1 0,0 3 0,1 114 0,-1-117 0,0-1 0,0 0 0,0 1 0,0-1 0,0 0 0,0 0 0,0 1 0,0-1 0,0 0 0,0 1 0,0-1 0,0 0 0,0 0 0,0 1 0,0-1 0,0 0 0,0 1 0,0-1 0,0 0 0,0 0 0,0 1 0,0-1 0,0 0 0,1 0 0,-1 1 0,0-1 0,0 0 0,0 0 0,0 0 0,1 1 0,-1-1 0,0 0 0,0 0 0,1 0 0,-1 1 0,0-1 0,0 0 0,1 0 0,-1 0 0,0 0 0,0 0 0,1 0 0,-1 0 0,0 0 0,1 0 0,-1 0 0,0 0 0,0 0 0,1 0 0,15-13 0,10-23 0,-7-8-2701,-5-1-4036,-10 28-2787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5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12 622 16047,'0'0'9097,"9"-10"-6289,6-6-2097,49-59 657,-59 70-1299,-1-1 1,0 0 0,0 0-1,0 0 1,-1 0 0,0 0-1,0-1 1,-1 0 0,0 0-1,0 1 1,1-11 0,-3 17-57,0 0 0,0-1 0,0 1 1,0-1-1,0 1 0,0 0 1,0-1-1,0 1 0,0 0 1,0-1-1,0 1 0,-1 0 0,1-1 1,0 1-1,0 0 0,0-1 1,0 1-1,-1 0 0,1-1 1,0 1-1,0 0 0,-1 0 1,1-1-1,0 1 0,0 0 0,-1 0 1,1-1-1,0 1 0,-1 0 1,1 0-1,0 0 0,-1 0 1,1 0-1,-1-1 0,0 1 0,-16 4 278,-14 16 55,23-11-295,-1 0-1,2 1 1,-1 0-1,1 0 1,1 1-1,0-1 1,1 1 0,0 1-1,0-1 1,1 1-1,1-1 1,0 1-1,0 0 1,-1 16-1,5-27-49,-1 0 0,0 0 0,0-1-1,1 1 1,-1 0 0,0 0-1,1-1 1,-1 1 0,1 0 0,-1-1-1,1 1 1,-1 0 0,1-1 0,0 1-1,-1-1 1,1 1 0,0-1 0,-1 1-1,1-1 1,0 1 0,-1-1 0,1 0-1,0 1 1,0-1 0,0 0 0,-1 0-1,1 0 1,0 0 0,0 1 0,0-1-1,0 0 1,-1 0 0,1-1-1,0 1 1,0 0 0,0 0 0,-1 0-1,1 0 1,0-1 0,0 1 0,0 0-1,-1-1 1,1 1 0,1-1 0,39-18-8,-12-6 7,-1-1 0,40-49 0,-18 19 0,-30 41-27,-20 15 25,1 0 0,-1 0 1,0 0-1,1 0 0,-1 0 0,0 0 0,1 0 1,-1 0-1,0 0 0,1 0 0,-1 0 0,0 0 0,1 0 1,-1 0-1,0 0 0,1 0 0,-1 1 0,0-1 0,0 0 1,1 0-1,-1 0 0,0 1 0,0-1 0,1 0 1,-1 0-1,0 1 0,0-1 0,0 0 0,1 0 0,-1 1 1,0-1-1,0 0 0,0 1 0,0 0 0,2 41-135,-2-24 114,-9 99 114,9-117-90,0 1 0,0-1 0,0 1 0,0 0 0,0-1 0,0 1 0,0-1 0,0 1 0,0 0 0,0-1 0,0 1 0,0-1 0,0 1 0,1-1 0,-1 1 0,0-1 0,0 1 0,1-1 0,-1 1 0,0-1 1,1 1-1,-1-1 0,0 1 0,1-1 0,-1 0 0,1 1 0,-1-1 0,1 0 0,-1 1 0,1-1 0,-1 0 0,1 1 0,19-8 53,15-24 18,14-49-848,-38 58 382,2 0-1,15-19 1,-27 97-941,-1-56 1342,0 1 0,-1 0 0,1-1 0,0 1 0,0 0 0,0 0 0,0-1 0,-1 1 0,1 0 1,0 0-1,0 0 0,1-1 0,-1 1 0,0 0 0,0 0 0,0-1 0,0 1 0,1 0 0,-1-1 0,0 1 0,1 0 0,-1 0 0,0-1 0,1 1 0,-1-1 0,1 1 0,-1 0 0,1-1 0,-1 1 0,1-1 0,0 1 0,0 0 0,1-2 10,-1 1 0,1-1 1,-1 0-1,1 0 0,-1 0 0,0 0 0,1 1 0,-1-2 1,0 1-1,0 0 0,0 0 0,0 0 0,2-3 0,34-52 675,-13 3-205,-2 0-1,25-95 1,8-24 183,-55 172-670,0 0 0,1 0 0,-1 0 0,0 0 0,0 0 0,0 0 0,0 0 0,0 0 0,0 1 0,0-1 0,0 0 0,0 0 0,0 0 0,0 0 0,0 0 0,0 0 0,0 0 0,0 0 0,1 0 0,-1 0 0,0 0 0,0 0 0,0 0 0,0 0 0,0 0 0,0 0 0,0 0 0,0 0 0,0 0 0,0 0 0,0 0 0,0 0 0,0 0 0,1 0 0,-1 0 0,0 0 0,0 0 0,0-1 0,0 1 0,0 0 0,0 0 0,0 0 0,0 0 0,0 0 0,0 0 0,0 0 0,0 0 0,0 0 0,0 0 0,0 0 0,0 0 0,0 0 0,0 0 0,0-1 0,2 14 0,-3 17 0,-10 24-55,1-8-313,-8 94 0,18-124 286,0 0 0,1 1 0,1-1 0,0 0 0,1 0-1,1 0 1,0 0 0,2-1 0,11 26 0,-40-59-1224,18 12 1235,-18-13 54,-40-38 598,60 53-401,-1 0-1,1 0 0,0 0 0,0 0 0,0 0 0,0-1 0,1 1 0,0-1 0,0 0 1,0 0-1,0 0 0,-1-8 0,3 10-175,1 1 0,-1-1 0,1 0 0,-1 1 0,1-1 0,0 1 1,0-1-1,0 1 0,0 0 0,0-1 0,1 1 0,-1 0 0,1 0 0,-1 0 0,1 0 0,0 0 1,0 0-1,0 0 0,0 1 0,0-1 0,0 1 0,0-1 0,1 1 0,-1 0 0,0 0 0,4-1 1,10-5-25,0 1 0,32-6 0,-33 8-15,70-19-5117,-42 8-3101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6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102 393 13485,'2'-4'1264,"-1"-1"1,0 1-1,0-1 1,-1 0-1,1 0 1,-1 1-1,0-1 1,0-5-1,0 10-1123,0-1 0,-1 0 0,1 1 0,0-1-1,0 0 1,0 1 0,-1-1 0,1 0 0,0 1 0,-1-1 0,1 0 0,0 1-1,-1-1 1,1 1 0,-1-1 0,1 1 0,-1-1 0,1 1 0,-1-1 0,1 1-1,-1 0 1,0-1 0,0 0 0,-1 1-92,1 0 0,0 0 0,-1 0 0,1 0 0,-1 0 0,1 1-1,0-1 1,-1 0 0,1 1 0,-1-1 0,1 1 0,0-1 0,0 1 0,-1 0 0,1-1-1,0 1 1,-1 1 0,-4 2-40,1 1 1,0 0-1,1-1 0,-1 2 0,1-1 1,0 0-1,0 1 0,1 0 0,0 0 1,0 0-1,0 0 0,-2 8 0,1-2-21,0 0 0,1 1 0,1-1 0,0 1 0,-1 19 0,3-31 9,0 0 0,0 0-1,0 1 1,0-1-1,0 0 1,0 0 0,0 0-1,0 0 1,0 0 0,1 0-1,-1 0 1,0 0 0,1 0-1,-1 0 1,0 0 0,1 0-1,0 0 1,-1-1-1,1 1 1,-1 0 0,1 0-1,0 0 1,0-1 0,-1 1-1,1 0 1,0-1 0,0 1-1,0-1 1,0 1-1,1 0 1,0-1 7,1 0 0,-1 0 0,0 0 0,1 0 0,-1 0 0,0-1 0,1 1 0,-1-1 0,0 1 0,0-1 0,1 0 0,-1 0 0,2-1 0,6-3 38,0-1-1,0-1 1,-1 1 0,15-14-1,-4-3 144,0 0-1,-2 0 0,24-42 0,-34 53-121,-1-1 0,-1 0 0,0-1 0,0 0 0,-2 0-1,1 0 1,-2 0 0,3-22 0,-10 67-272,3-24 213,-1 0-1,1 0 1,1 0 0,-1 0-1,1 0 1,0 0-1,1 0 1,2 10 0,-3-16-4,0-1-1,1 1 1,-1-1 0,1 0 0,-1 1 0,1-1 0,-1 0-1,1 1 1,0-1 0,-1 0 0,1 0 0,-1 1-1,1-1 1,-1 0 0,1 0 0,0 0 0,-1 0-1,1 0 1,0 0 0,-1 0 0,1 0 0,-1 0 0,1 0-1,0 0 1,-1 0 0,1 0 0,-1-1 0,1 1-1,0 0 1,-1 0 0,1-1 0,-1 1 0,1 0 0,-1-1-1,1 1 1,-1 0 0,1-1 0,-1 1 0,0-1-1,1 1 1,-1-1 0,1 1 0,-1-1 0,0 0-1,22-21 127,-1-6 148,-1 0-1,-2-1 1,0-1 0,-2-1-1,-2 0 1,-1-2-1,14-47 1,-28 140-611,2-12 156,-13 101 213,-3 115 48,16-227-73,2-1 0,1 0 0,1 0 1,2 0-1,16 45 0,-18-68-29,4 21-68,-27-55 522,5-1-428,1-1-1,2 0 1,0-1 0,1 0-1,2 0 1,1-1-1,0 0 1,2 0-1,1-1 1,1 1-1,2-41 1,0 60-122,0 0 0,1 0-1,0 0 1,0 0 0,0 0 0,1 1-1,0-1 1,0 1 0,0-1 0,1 1-1,0 0 1,0 0 0,0 0 0,1 0-1,5-7 1,4 1-856,0 0 0,0 1 0,1 0-1,17-8 1,-16 9 39,20-14-7126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7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6470,'0'0'20697,"6"12"-19827,9 36-230,-2 1 0,14 99 0,-26-139-617,-1-8-13,0 1 1,0-1-1,0 0 0,1 0 0,-1 1 0,0-1 0,0 0 0,1 0 0,-1 0 0,1 1 0,-1-1 0,1 0 1,-1 0-1,1 0 0,0 0 0,0 0 0,-1 0 0,1 0 0,0 0 0,0 0 0,0-1 0,0 1 0,0 0 0,1 0 1,-1-1 23,0 0 1,0-1-1,0 0 0,0 1 1,0-1-1,0 1 1,0-1-1,0 0 1,0 0-1,-1 1 1,1-1-1,0 0 1,-1 0-1,1 0 1,0 0-1,-1 0 0,1 0 1,-1 0-1,0 0 1,1 0-1,-1 0 1,0 0-1,1 0 1,-1 0-1,0 0 1,0 0-1,0-2 1,5-34 203,-1-1 1,-2-72-1,-2 69-270,2 52-44,1-1 0,0 1 0,0-1 0,2 0 0,-1 0 0,1 0 0,0-1 0,11 15 1,-12-18 78,-1-1 0,1-1 0,0 1 0,1 0 0,-1-1 0,1 0 0,-1 0 0,1 0 0,0-1 0,1 0 0,-1 0 0,1 0 0,-1 0 0,1-1 0,10 3 0,-12-4 37,0-1-1,0 1 1,0-1-1,0 0 0,0-1 1,0 1-1,0-1 1,0 1-1,0-1 0,0 0 1,0 0-1,-1-1 0,1 1 1,0-1-1,-1 0 1,1 0-1,-1 0 0,0-1 1,0 1-1,0-1 1,0 1-1,0-1 0,0 0 1,-1 0-1,4-5 1,2-4-11,-1-1 0,0 0 0,-1-1 0,0 0 1,-1 1-1,-1-2 0,0 1 0,-1 0 0,0-1 1,-1 0-1,-1 0 0,0 1 0,-1-1 0,-1 0 1,0 0-1,-4-17 0,5 31-29,-1 0 0,1-1 0,0 1 0,0 0 0,-1 0 0,1 0 0,-1 0 0,1 0 0,-1 0 0,1 0 0,-1 0 0,0 0 0,1 0 0,-1 0 0,0 0 0,0 0 0,0 1 0,0-1 0,0 0 0,0 1 0,0-1 0,0 0 0,0 1 0,0-1 0,-1 0 0,1 2 0,-1-1 0,1 0 0,0 0 0,0 0 0,0 1 0,0-1 0,0 0 0,0 1 0,0-1 0,0 1 0,1-1 0,-1 1 0,0 0 0,0-1 0,0 1 0,0 0 0,1-1 0,-1 1 0,0 0 0,1 0 0,-1 0 0,1 0 0,-1 0 0,1 0 0,-1 0 0,1 0 0,-1 0 0,1 1 0,-9 23 0,1 1 0,2-1 0,0 1 0,2 1 0,1-1 0,1 0 0,2 42 0,-1-66 0,1 0 0,1 0 0,-1 0 0,0 0 0,0 0 0,1 0 0,-1 0 0,1-1 0,-1 1 0,1 0 0,0 0 0,0 0 0,0-1 0,0 1 0,0 0 0,0-1 0,1 1 0,-1-1 0,0 0 0,1 1 0,-1-1 0,1 0 0,-1 0 0,1 0 0,0 0 0,-1 0 0,1 0 0,0 0 0,0-1 0,0 1 0,0 0 0,-1-1 0,1 0 0,0 1 0,0-1 0,0 0 0,0 0 0,0 0 0,0 0 0,0-1 0,0 1 0,3-1 0,2-1 0,1 0 0,-1 0 0,1-1 0,-1 0 0,0 0 0,0-1 0,0 0 0,-1 0 0,10-8 0,-6 3 0,0 0 0,0-1 0,-1 0 0,0 0 0,-1-1 0,-1 0 0,1-1 0,-2 0 0,0 0 0,9-25 0,-16 42 0,-13 57-214,13-56 97,0-1-1,0 1 1,1 0-1,0-1 1,0 1 0,0 0-1,1-1 1,0 1-1,2 7 1,-3-12-251,1-1-1,-1 1 1,1-1 0,-1 1-1,1 0 1,0-1 0,-1 1 0,1-1-1,0 0 1,0 1 0,-1-1-1,1 1 1,0-1 0,0 0-1,-1 0 1,1 1 0,0-1-1,0 0 1,0 0 0,0 0-1,-1 0 1,1 0 0,0 0-1,0 0 1,1-1 0,-2 1 335,15-1-11135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8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15631,'0'-9'9673,"0"14"-8712,1 15-705,7 5 193,4 5-1,3 6-192,3 1-192,-3-1-64,0 3-256,0-5-993,-4 1-801,-2-8-1570,-9-5-1921,0-7-3716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8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14 326 12492,'0'0'3171,"-3"-9"-267,2 4-2601,-1 1 64,0-1-1,1 0 1,-1 0-1,1 0 1,1 0-1,-1 0 1,1 0-1,0 0 1,0 0-1,0 0 1,1-1-1,-1 1 1,1 0 0,1 0-1,-1 1 1,4-9-1,6-5 119,0 1 0,1 1-1,1 0 1,0 1 0,2 0-1,-1 1 1,2 1 0,18-13 0,-22 17-465,1 1 0,0 0 1,0 1-1,1 1 0,0 0 1,0 0-1,0 1 1,0 1-1,1 1 0,0 0 1,24-1-1,-38 4-25,1 0 0,0 0 0,-1 1 0,1-1-1,-1 1 1,0-1 0,1 1 0,-1-1 0,1 1 0,-1 0 0,0 0 0,1 0-1,-1-1 1,0 1 0,0 0 0,0 1 0,0-1 0,0 0 0,0 0-1,0 0 1,0 1 0,0-1 0,0 0 0,-1 1 0,1-1 0,-1 1 0,1-1-1,-1 1 1,1-1 0,-1 1 0,0-1 0,0 1 0,0-1 0,0 1-1,0-1 1,0 1 0,0-1 0,0 1 0,-1 2 0,0 2 38,1-1 0,-1 0 0,-1 0 0,1 1 0,-1-1 1,1 0-1,-1 0 0,-1 0 0,1-1 0,-1 1 0,-3 4 0,-1-2-79,0 0 1,-1 0-1,0-1 0,0 0 0,-1-1 0,0 0 0,0 0 1,0-1-1,0 0 0,-1 0 0,1-1 0,-1-1 0,0 1 0,0-2 1,0 1-1,-19-1 0,28-1-56,1 0-1,0 0 1,-1 0 0,1 0-1,-1 0 1,1 0 0,-1 0-1,1 0 1,-1-1 0,1 1 0,0 0-1,-1 0 1,1 0 0,-1-1-1,1 1 1,0 0 0,-1 0-1,1-1 1,0 1 0,-1 0-1,1-1 1,0 1 0,0 0 0,-1-1-1,1 1 1,0-1 0,0 1-1,-1 0 1,1-1 0,0 1-1,0-1 1,0 1 0,0-1-1,0 1 1,0-1 0,0 1 0,0 0-1,0-1 1,0 1 0,0-1-1,0 1 1,0-1 0,0 1-1,0-1 1,0 1 0,1 0 0,-1-1-1,0 1 1,0-1 0,0 1-1,1 0 1,-1-1 0,1 0-1,17-20-5999,8 6-128,3 2-2023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29 165 15535,'0'0'12064,"-5"10"-11989,0 2-17,1 1 0,0-1 0,1 1 0,0-1 0,1 1 1,1 0-1,-1 17 0,6-6 639,-4-24-653,0 0 0,0 1 0,1-1 0,-1 0 0,0 0 1,0 1-1,0-1 0,0 0 0,0 0 0,1 0 0,-1 0 0,0 1 0,0-1 1,0 0-1,1 0 0,-1 0 0,0 0 0,0 0 0,1 1 0,-1-1 0,0 0 1,0 0-1,1 0 0,-1 0 0,0 0 0,0 0 0,1 0 0,-1 0 0,0 0 1,0 0-1,1 0 0,-1 0 0,0 0 0,0 0 0,1 0 0,-1 0 0,0-1 1,0 1-1,1 0 0,1-2 127,0 0 1,0 0 0,0 0-1,0 0 1,-1-1 0,1 1-1,-1 0 1,1-1-1,-1 1 1,0-1 0,2-5-1,2-7-157,-1-1-1,-1 1 0,0-1 1,-1 0-1,-1 0 0,0 0 1,-2-21-1,-2 28-411,-1 17-557,3 21-1183,2-26 1725,1-1-1,0 1 1,0-1 0,0 0 0,0 1 0,0-1 0,0 0 0,1 0-1,-1-1 1,1 1 0,-1 0 0,1-1 0,0 0 0,0 1 0,-1-1-1,1 0 1,0-1 0,0 1 0,0 0 0,0-1 0,0 1 0,0-1-1,0 0 1,0 0 0,6-1 0,-1 1-673,-1-1 0,0 0-1,1 0 1,-1 0 0,0-1-1,0 0 1,0 0 0,0 0 0,12-8-1,2-8 1396,-1-8 3595,-18 23-3385,-1 1 1,1 0-1,-1-1 0,0 1 0,0-1 0,0 1 0,0-1 0,0 0 0,-1 1 0,1-1 0,-1 0 1,1 0-1,-1 1 0,0-1 0,0 0 0,-1 0 0,1 1 0,0-1 0,-2-4 0,1 6-456,1 0-1,0 1 0,-1-1 1,1 1-1,-1-1 1,1 1-1,-1-1 0,1 1 1,-1-1-1,1 1 0,-1 0 1,1-1-1,-1 1 0,0 0 1,1-1-1,-1 1 0,1 0 1,-1 0-1,0 0 1,1-1-1,-1 1 0,0 0 1,1 0-1,-1 0 0,0 0 1,0 0-1,1 0 0,-1 0 1,0 1-1,1-1 0,-1 0 1,0 0-1,1 0 0,-1 1 1,1-1-1,-1 0 1,0 1-1,1-1 0,-1 0 1,1 1-1,-1-1 0,1 1 1,-2 0-1,-21 22 157,17-13-107,0 1 0,0 0 1,1 0-1,0 0 0,1 1 0,1 0 0,0-1 0,0 1 0,1 0 0,0 0 0,1 14 0,1-25-82,0 0 0,0 0-1,0 0 1,0 0 0,0 0-1,0 0 1,0-1 0,0 1-1,0 0 1,1 0 0,-1 0-1,0 0 1,1 0 0,-1 0-1,1 0 1,-1-1 0,1 1-1,-1 0 1,1 0 0,0 0-1,-1-1 1,1 1 0,0-1-1,-1 1 1,1 0 0,0-1-1,0 1 1,1 0 0,0-1 47,0 0 1,0 1 0,0-1 0,0 0-1,0 0 1,0 0 0,0 0 0,0-1 0,0 1-1,0-1 1,0 1 0,3-2 0,2-1 192,1 0 0,-1-1 0,0 0 0,0 0 0,12-10 0,-10 5-207,0-1-1,-1 0 1,0 0 0,0-1 0,-1 1-1,0-2 1,-1 1 0,-1-1 0,1 0-1,-2 0 1,5-19 0,-7 21-1061,0 0 1,-1 0 0,-1 0-1,1 0 1,-3-15-1,-1 16-4698,-5 5-2520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19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19442,'0'0'7106,"-1"14"-7101,-12 154 764,13-168-761,0 0-1,0 1 1,1-1 0,-1 1-1,0-1 1,0 1 0,0-1 0,0 1-1,0-1 1,0 1 0,1-1-1,-1 0 1,0 1 0,0-1 0,1 1-1,-1-1 1,0 0 0,0 1-1,1-1 1,-1 0 0,0 1 0,1-1-1,-1 0 1,1 0 0,-1 1-1,0-1 1,1 0 0,-1 0 0,1 0-1,-1 0 1,1 1 0,0-1-1,21-2 204,29-15-4,-40 13-228,-3 1-181,0 0 1,1 1-1,-1 0 0,1 1 1,-1 0-1,1 1 0,0-1 1,10 2-1,-18 0 212,0-1 0,0 0 0,-1 0 1,1 1-1,0-1 0,-1 1 0,1-1 0,0 1 0,-1-1 0,1 1 0,-1-1 1,1 1-1,0-1 0,-1 1 0,0 0 0,1-1 0,-1 1 0,1 0 0,-1-1 0,0 1 1,1 0-1,-1 0 0,0-1 0,0 1 0,0 0 0,1 0 0,-1 0 0,0-1 1,0 1-1,0 0 0,0 0 0,0 0 0,-1-1 0,1 1 0,0 0 0,0 0 0,0-1 1,-1 1-1,1 0 0,0 0 0,-1-1 0,1 1 0,-1 0 0,1-1 0,-2 2 1,-20 32 1728,14-26-1416,0-1 1,0 0 0,-1 0-1,0-1 1,0 0-1,-1 0 1,0-1 0,1-1-1,-2 1 1,1-2-1,0 1 1,-18 2-1,27-6-493,1 0 0,-1 0 0,1 0-1,-1 0 1,1 0 0,-1 0 0,1 0-1,-1 0 1,0 0 0,1 0-1,-1 0 1,1 0 0,-1-1 0,1 1-1,-1 0 1,1 0 0,-1-1 0,1 1-1,0 0 1,-1-1 0,1 1-1,-1 0 1,1-1 0,0 1 0,-1 0-1,1-1 1,0 1 0,-1-1 0,1 1-1,0-1 1,0 1 0,-1-1 0,1 1-1,0-1 1,0 1 0,0-1-1,0 1 1,0-1 0,0 1 0,0-1-1,0 1 1,0-1 0,0 0 0,0 1-1,0-1 1,0 1 0,0-1-1,1 0 1,-1-1-519,0-17-7634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0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182 194 2723,'0'0'3907,"-4"-9"-5359,-3-13 2039,-5-16 2330,-4 2 4304,15 34-6906,1 1-1,-1 0 1,1 0 0,-1 0-1,0 0 1,1-1 0,-1 1-1,0 0 1,0 0-1,0 0 1,0 1 0,0-1-1,0 0 1,0 0 0,0 0-1,0 1 1,-1-1 0,1 1-1,0-1 1,0 1 0,-1-1-1,1 1 1,0 0-1,0 0 1,-1-1 0,1 1-1,0 0 1,-3 0 0,2 1-85,-1 0 1,0 0-1,1 0 1,-1 1-1,0-1 1,1 1-1,0-1 1,-1 1-1,1 0 0,0 0 1,0 0-1,-3 3 1,-5 8-52,1-1 1,1 1-1,-13 24 1,16-29-129,1 1 1,0 1 0,1-1-1,0 0 1,0 1-1,1-1 1,0 1 0,0 14-1,2-24-49,0 1-1,0-1 0,0 0 1,0 1-1,0-1 0,0 1 1,0-1-1,0 0 0,1 1 1,-1-1-1,0 1 0,0-1 1,0 0-1,0 1 0,1-1 1,-1 0-1,0 1 0,0-1 1,1 0-1,-1 0 1,0 1-1,1-1 0,-1 0 1,0 0-1,1 1 0,-1-1 1,0 0-1,1 0 0,-1 0 1,1 1-1,-1-1 0,0 0 1,1 0-1,-1 0 0,1 0 1,-1 0-1,1 0 0,-1 0 1,0 0-1,1 0 0,-1 0 1,1 0-1,-1 0 0,0-1 1,1 1-1,-1 0 0,1 0 1,-1 0-1,1-1 0,23-11 327,-4-4-14,-1-1 0,-1-1 0,0-1 0,-1 0 0,-1-2 0,-1 1 0,-1-2 0,13-24 0,11-16 26,-36 74-422,0-1 0,0 1-1,-1 0 1,-1 14 0,0-12-105,-1 1 215,1-1 1,1 1-1,0-1 1,6 26 0,-7-38-147,1 0 1,-1 0 0,1-1-1,0 1 1,-1 0-1,1-1 1,0 1 0,0 0-1,0-1 1,0 0 0,1 1-1,-1-1 1,0 1 0,1-1-1,-1 0 1,1 0 0,-1 0-1,4 2 1,-3-3-189,0 0 0,1 1 0,-1-1 0,1 0 0,-1 0 1,0-1-1,0 1 0,1 0 0,-1-1 0,0 1 0,1-1 0,-1 0 0,0 0 0,0 0 0,0 0 1,0 0-1,0 0 0,0-1 0,2-1 0,26-24-6490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2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10250,'0'7'8785,"1"11"-4378,1 114-3655,-1-40-261,-1-91-489,0-1 0,0 1 1,0-1-1,0 1 0,0 0 1,0-1-1,0 1 0,0-1 1,0 1-1,0-1 0,1 1 1,-1-1-1,0 1 0,0-1 1,1 1-1,-1-1 0,0 0 1,1 1-1,-1-1 0,0 1 1,1-1-1,-1 0 0,0 1 1,1-1-1,-1 0 0,1 1 0,-1-1 1,1 0-1,-1 0 0,1 1 1,-1-1-1,1 0 0,-1 0 1,1 0-1,-1 0 0,1 0 1,-1 0-1,1 0 0,-1 0 1,1 0-1,-1 0 0,1 0 1,0 0-1,-1 0 0,1 0 1,-1 0-1,1 0 0,-1-1 1,1 1-1,-1 0 0,0 0 1,1-1-1,-1 1 0,1 0 1,-1-1-1,1 1 0,-1 0 1,1-2-1,28-25 236,-24 22-192,-3 3-30,1-1 0,-1 1 0,1-1-1,-1 1 1,1 0 0,0 0-1,0 0 1,0 1 0,1-1 0,-1 1-1,0-1 1,0 1 0,1 0-1,-1 0 1,1 1 0,-1-1 0,6 1-1,-6 0 7,0 1-1,0-1 0,0 1 1,-1 0-1,1 0 0,0 1 1,-1-1-1,1 1 1,0-1-1,-1 1 0,0 0 1,1-1-1,-1 1 0,0 1 1,0-1-1,0 0 0,0 0 1,0 1-1,-1-1 0,3 6 1,1 0 185,-1 0 1,-1 1 0,1 0 0,-1-1-1,-1 1 1,0 0 0,0 1-1,-1-1 1,0 0 0,0 1-1,-1-1 1,0 0 0,-1 1 0,0-1-1,-4 14 1,4-18-109,0 0-1,-1-1 1,1 1 0,-1-1-1,-1 1 1,1-1 0,0 0-1,-1 0 1,0 0 0,0 0-1,0-1 1,0 1 0,-1-1-1,1 0 1,-1 1 0,0-2-1,0 1 1,0 0 0,0-1-1,-1 0 1,1 0 0,0 0 0,-1 0-1,0-1 1,1 0 0,-1 0-1,0 0 1,0-1 0,1 1-1,-1-1 1,-5-1 0,7 1-145,0 0 1,1-1-1,-1 0 1,1 0 0,-1 1-1,1-1 1,-1-1 0,1 1-1,0 0 1,0-1-1,-1 1 1,1-1 0,0 1-1,0-1 1,1 0 0,-1 0-1,0 0 1,0 0-1,1 0 1,0-1 0,-1 1-1,1 0 1,0-1 0,0 1-1,0-1 1,0 1-1,1-1 1,-1 1 0,0-5-1,0 3-322,1 1 1,-1-1-1,1 1 0,0-1 0,0 1 0,0-1 0,0 1 0,1-1 0,-1 1 0,1-1 1,0 1-1,0 0 0,0-1 0,1 1 0,-1 0 0,1 0 0,0 0 0,0 0 0,0 0 1,0 0-1,0 1 0,4-4 0,19-10-4501,2 3-1964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9:51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203 153 2819,'-1'-1'426,"0"0"1,0 0 0,1 0-1,-1 0 1,0 0 0,0 0-1,1 0 1,-1 0 0,1 0-1,-1 0 1,1 0 0,0 0-1,-1-1 1,1 1 0,0 0-1,0 0 1,0 0 0,-1-2-1,7-25 3808,23-26-123,-24 46-2898,-3 4-805,0 2 74,0-1 1,0 0-1,-1 0 0,1 0 1,-1 0-1,0 0 1,0 0-1,0 0 1,1-7-1,-29 15 548,14 4-1035,0 0-1,1 1 1,0 1 0,1 0-1,0 0 1,0 1-1,1 1 1,-15 25-1,5-3-20,1 0 0,-19 52-1,33-74-44,0 0-1,1 0 1,0 0-1,1 0 1,0 1-1,1-1 0,1 1 1,0 0-1,2 18 1,-1-31 53,0 0 0,0-1 0,0 1 0,0 0 0,1 0 0,-1-1 0,0 1-1,0 0 1,1-1 0,-1 1 0,0 0 0,1 0 0,-1-1 0,0 1 0,1-1 0,-1 1 0,1 0 0,-1-1 0,1 1 0,0-1 0,-1 1 0,1-1 0,-1 0 0,1 1 0,0-1 0,-1 1 0,1-1 0,0 0-1,0 0 1,-1 1 0,1-1 0,0 0 0,0 0 0,-1 0 0,1 0 0,0 0 0,0 0 0,-1 0 0,1 0 0,0 0 0,0 0 0,-1-1 0,1 1 0,0 0 0,-1 0 0,1-1 0,0 1 0,0 0 0,-1-1 0,1 1-1,0-1 1,3-1 40,0-1-1,0 0 0,-1 1 0,1-1 0,-1 0 1,0 0-1,4-5 0,79-133 1172,-68 106-1011,1 1 0,2 1 0,1 2 0,39-44 0,-65 119-619,-10-2 482,-33 72 0,29-76 116,-26 82-1,44-119-165,0-1-1,-1 1 1,1 0 0,0 0 0,-1-1 0,1 1 0,0 0 0,0 0 0,0 0-1,0-1 1,0 1 0,0 0 0,0 0 0,0 0 0,0 0 0,0-1-1,0 1 1,0 0 0,1 0 0,-1 0 0,0-1 0,0 1 0,1 0 0,-1 0-1,1-1 1,-1 1 0,1 1 0,0-2-20,1 0-1,-1 0 1,0 0 0,0 0-1,0 0 1,0 0-1,0-1 1,0 1 0,0 0-1,0 0 1,0-1-1,0 1 1,0-1 0,0 1-1,0-1 1,0 1-1,1-2 1,39-33-4707,-23 11-1738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3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19410,'0'0'11243,"-12"62"-11211,12-33-64,0-2-448,0-4-866,3-6-1184,3-11-1186,5-6-1665,-1-13-3908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3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17905,'0'0'8061,"1"8"-7255,29 417 2306,-29-417-3100,0 1 0,1-1-1,0 0 1,6 12-1,-8-19-6,0 0-1,0 0 1,1 0-1,-1 0 1,1 0-1,-1-1 1,0 1-1,1 0 1,-1 0-1,1-1 1,-1 1-1,1 0 1,0 0-1,-1-1 1,1 1-1,0-1 1,0 1-1,-1-1 1,1 1-1,0-1 1,0 1-1,0-1 1,-1 0-1,1 1 1,0-1-1,0 0 1,0 0-1,0 0 1,0 1-1,0-1 1,0 0-1,0 0 1,-1 0-1,1-1 1,0 1-1,0 0 1,0 0-1,0 0 1,0-1-1,0 1 1,0 0-1,-1-1 1,1 1-1,0-1 0,0 1 1,-1-1-1,1 1 1,0-1-1,0 0 1,-1 1-1,1-1 1,-1 0-1,1 1 1,-1-1-1,1-1 1,7-9-33,-1 0 1,0-1-1,-1 0 1,-1 0-1,0 0 1,0 0-1,4-25 0,8-45-2447,-25 238 3078,7-155-592,1-1 0,0 1-1,0 0 1,0 0 0,0 0 0,1-1-1,-1 1 1,0 0 0,0 0-1,0-1 1,1 1 0,-1 0 0,0 0-1,1-1 1,-1 1 0,0 0 0,1-1-1,-1 1 1,1-1 0,-1 1-1,1 0 1,-1-1 0,1 1 0,0-1-1,-1 1 1,1-1 0,0 0-1,-1 1 1,1-1 0,0 0 0,0 1-1,-1-1 1,1 0 0,0 0-1,0 0 1,-1 0 0,1 1 0,0-1-1,0 0 1,-1 0 0,1-1 0,0 1-1,0 0 1,0 0 0,-1 0-1,1 0 1,0-1 0,-1 1 0,2-1-1,0 0-160,1 1-1,-1-1 1,0 0-1,0 0 1,0-1-1,0 1 1,0 0-1,0-1 1,-1 1-1,1-1 1,0 1-1,-1-1 1,1 0-1,-1 0 1,0 0 0,1 0-1,0-2 1,1-25-8926,-3 20 2889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4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14 17392,'-10'-6'4741,"0"2"-2018,-1 0 191,6 4-1472,2 0-994,14 2-4804,-3-2 1057,-1 0-1794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5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18802,'0'0'5290,"1"7"-5551,5 122 1148,-6-82-328,2 0 1,2 0-1,2-1 1,3 0-1,13 48 1,-21-91-548,0 0 1,0-1 0,0 1-1,1 0 1,-1 0 0,1-1-1,-1 1 1,1-1 0,0 1-1,0-1 1,0 0 0,0 1-1,0-1 1,1 0 0,-1-1-1,1 1 1,-1 0 0,1-1-1,-1 1 1,1-1 0,0 0-1,0 0 1,0 0 0,5 1 0,-4-2 10,-1 0 1,1-1 0,-1 1 0,0-1 0,1 0 0,-1 0 0,0 0 0,1 0 0,-1 0 0,0-1 0,0 0 0,0 1 0,0-1 0,0 0 0,0-1-1,-1 1 1,1 0 0,-1-1 0,0 0 0,1 1 0,1-4 0,6-11 124,-1 1 0,0-2 0,-2 1-1,0-1 1,0 0 0,-2-1 0,0 1 0,-2-1 0,0 0-1,-1 0 1,0 0 0,-2-27 0,-11 149-2,1-2-137,10-98-6,0-1 0,0 1 0,0 0 0,0 0 0,0-1 0,1 1 0,0 0-1,-1-1 1,1 1 0,0-1 0,0 1 0,2 2 0,-3-5-1,1 1 0,-1-1-1,0 0 1,0 0 0,1 1-1,-1-1 1,0 0 0,1 0-1,-1 0 1,0 1 0,1-1-1,-1 0 1,0 0 0,1 0-1,-1 0 1,1 0 0,-1 0-1,0 0 1,1 0 0,-1 0-1,0 0 1,1 0 0,-1 0-1,1 0 1,-1 0-1,0 0 1,1 0 0,-1 0-1,0-1 1,1 1 0,16-18 73,-2-8 24,-1-1 0,14-38 0,-23 53-76,-5 11-33,-1 1 1,1 0-1,0 0 0,0 0 0,0-1 0,0 1 0,0 0 0,0 0 0,0-1 0,0 1 0,0 0 0,0 0 0,0-1 0,1 1 0,-1 0 0,0 0 0,0 0 0,0-1 0,0 1 0,0 0 0,0 0 0,0-1 0,1 1 0,-1 0 0,0 0 0,0 0 0,0 0 0,0-1 0,1 1 0,-1 0 0,0 0 0,0 0 0,0 0 0,1 0 0,-1 0 0,0 0 0,0 0 0,1-1 0,-1 1 0,0 0 0,0 0 0,1 0 0,-1 0 1,0 0-1,0 0 0,0 0 0,1 0 0,-1 0 0,0 1 0,0-1 0,1 0 0,-1 0 0,0 0 0,0 0 0,1 0 0,-1 0 0,0 1 0,6 18-319,0 37 179,-6-52 161,8 89 173,4 0 0,3 0 1,32 99-1,-39-166-125,-2 1-1,-1-1 1,-1 1 0,1 46-1,-5-71-42,0 0 0,0 0-1,0 0 1,0 0 0,-1 0 0,1 0-1,0 0 1,-1 0 0,0 0-1,1 0 1,-1 0 0,0 0-1,0 0 1,0 0 0,0 0-1,-2 1 1,2-2 4,1-1 0,-1 1 0,0 0 0,0-1 0,0 1 0,0-1 0,0 1 0,0-1 0,0 1 0,-1-1 0,1 0 0,0 0 0,0 0 1,0 1-1,0-1 0,0 0 0,0 0 0,-1-1 0,1 1 0,0 0 0,-1 0 0,-2-2 17,0 1 0,1-1 0,-1 1 1,1-1-1,0 0 0,0 0 0,0 0 0,0-1 1,0 1-1,0-1 0,0 1 0,1-1 0,-1 0 1,1 0-1,-4-6 0,-4-16-37,0 0 0,2 0 0,1-1 0,1 1 0,1-2 0,1 1 0,1-1 0,2 1 0,0-1 0,2 1 0,4-28 0,-3 45-50,-1 1 1,2 0-1,-1-1 1,1 1-1,0 0 0,1 0 1,-1 1-1,2-1 0,-1 1 1,8-10-1,4-1-1047,0 0-1,26-21 1,-10 10-6051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6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44 405 19250,'0'0'3945,"0"-8"-2124,0-27-401,-3 31 79,-4 11-1149,-3 9-400,5-2 42,0 0 1,1 1 0,1-1-1,1 1 1,0 0 0,0 0-1,2 28 1,0-43 6,0 1 0,0-1 0,0 1 1,0-1-1,0 0 0,0 1 0,0-1 0,0 1 0,0-1 1,0 0-1,0 1 0,0-1 0,1 1 0,-1-1 0,0 0 0,0 1 1,0-1-1,0 1 0,1-1 0,-1 0 0,0 1 0,0-1 1,1 0-1,-1 0 0,0 1 0,1-1 0,-1 0 0,0 1 1,1-1-1,-1 0 0,1 0 0,-1 0 0,0 0 0,1 1 0,-1-1 1,0 0-1,1 0 0,-1 0 0,1 0 0,18-10 173,12-24 555,-17 9-476,0 0 0,-2-2 0,-1 1-1,-1-1 1,-2-1 0,0 0 0,-2 0 0,3-33 0,-9 155-1367,-1-94 1113,1 1 0,0-1 0,0 1 0,0-1 0,0 1 0,-1-1 0,1 0 0,0 1 0,0-1 0,0 1 0,0-1 0,0 1 0,0-1-1,0 1 1,0-1 0,0 1 0,0-1 0,1 1 0,-1-1 0,0 0 0,0 1 0,0-1 0,0 1 0,1-1 0,-1 0 0,0 1 0,0-1 0,1 1 0,-1-1 0,0 0 0,1 1 0,-1-1-1,0 0 1,1 0 0,-1 1 0,1-1 0,-1 0 0,0 0 0,1 0 0,-1 1 0,1-1 0,-1 0 0,1 0 0,-1 0 0,0 0 0,1 0 0,-1 0 0,1 0 0,-1 0 0,1 0 0,-1 0-1,1 0 1,-1 0 0,1 0 0,-1 0 0,0 0 0,1-1 0,-1 1 0,1 0 0,-1 0 0,1-1 0,-1 1 0,0 0 0,1-1 0,22-22 255,-6-8-14,-2-1 0,-1 0 0,-1-1 0,14-57 0,-1 5-243,-20 164-1976,3 183 2965,-5-225-849,2-1 0,1 1 0,2-1 0,1 0 0,17 36 0,-21-56-111,1-5 0,-2 1 0,0 0 0,0 0 0,-1 0 0,-1 1 0,0-1 0,0 1 0,-2 0 0,1 0 0,-2 24 0,0-36-17,0 0 1,0 0-1,0 0 0,0 0 0,0-1 1,-1 1-1,1 0 0,0 0 0,0 0 0,-1-1 1,1 1-1,0 0 0,-1-1 0,1 1 1,-1 0-1,1-1 0,-1 1 0,1 0 1,-1-1-1,0 1 0,1-1 0,-1 1 0,0-1 1,1 1-1,-1-1 0,0 0 0,0 1 1,1-1-1,-2 1 0,0-1 23,0 0 1,1-1-1,-1 1 0,0 0 1,0 0-1,1-1 1,-1 1-1,0-1 0,1 0 1,-1 1-1,1-1 0,-1 0 1,-1-1-1,-3-2 56,1 0 0,-1-1 0,1 1 0,0-1 0,0 0 0,-5-8 0,0-5-86,1-1 0,1 0 0,0-1 0,2 1 0,0-1 0,1-1 0,1 1 0,1-1 0,1 0 0,1 0 0,1-28 0,1 40-313,0 0 1,1 0-1,0 0 1,0 1-1,1-1 1,0 1-1,0-1 0,1 1 1,0 0-1,1 0 1,0 1-1,0-1 1,0 1-1,1 0 1,0 1-1,0-1 0,1 1 1,0 0-1,11-7 1,19-16-6505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7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51 14414,'13'-26'6639,"-12"42"-1252,-1 8-6213,-1 10 900,-1 0 1,-1-1 0,-2 1 0,-2-1-1,-1 0 1,-1-1 0,-2 1-1,-16 32 1,38-132-5210,1 8 1566,8-105 0,-17 100 5106,-2 22 4251,-1 76-5013,1 0 1,2-1 0,13 65 0,-13-87-867,0 1 0,1-1 0,1 0 0,-1-1 0,2 1 0,-1-1 1,1 0-1,1 0 0,0-1 0,0 0 0,1 0 0,0 0 1,1-1-1,17 13 0,1-5-2877,-16-10-727,-4-2-1488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7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18930,'0'0'8360,"46"-54"-8584,-9 35-2243,0-4-2049,1 3-3171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8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1 391 17777,'0'0'7650,"6"-9"-5397,7-12-1763,-1 0 0,-1-1 0,-1 0 0,-1-1 0,12-45 0,-12 33-186,-2-1 1,-2 1 0,2-63-1,-7 100-357,0 0 0,1 1 0,-1-1-1,1 0 1,-1 1 0,1-1 0,0 0 0,0 0 0,0 0 0,0 0-1,0 0 1,1 0 0,-1 0 0,1 0 0,-1 0 0,1 0-1,2 1 1,38 27-929,-35-26 857,-1 0 0,0 0-1,0 0 1,-1 0 0,9 10 0,-11-9 149,0-1 0,-1 1 0,0 0 0,0 0 0,-1 0 0,1 0 0,-1 0 0,0 0 0,0 1 0,0 9 0,-4 62 999,1-37-1446,8-44-6896,2-11 3785,1-15-4382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8.5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17104,'0'0'8264,"22"55"-6214,-17-15-993,2 4-320,-4 5-353,1 0-384,-1-2 96,2-8-96,1-6-576,1-11-1186,1-8-1025,-4-9-224,-1-5-864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2:28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6 195 17745,'0'0'2226,"-2"-10"795,1 7-2780,0-1 0,1 0-1,-1 1 1,1-1 0,0 0-1,0 0 1,0 0-1,0 1 1,1-1 0,-1 0-1,1 0 1,0 1 0,0-1-1,1 1 1,-1-1-1,1 1 1,-1-1 0,1 1-1,0 0 1,1 0 0,-1 0-1,0 0 1,1 0-1,0 0 1,-1 1 0,7-4-1,8-6-8,0 1 1,1 1-1,1 0 0,0 2 0,0 0 1,0 1-1,1 1 0,0 1 0,0 0 0,1 2 1,-1 0-1,1 2 0,35 1 0,-53 0-232,0 1 0,0-1 0,0 1 0,0 0-1,0 0 1,0 0 0,0 0 0,-1 0 0,1 0-1,0 1 1,-1 0 0,1-1 0,-1 1 0,0 0-1,0 0 1,0 0 0,0 1 0,0-1 0,0 0 0,0 1-1,-1-1 1,1 1 0,-1 0 0,1-1 0,-1 1-1,0 0 1,0 0 0,-1 0 0,1 0 0,-1 0-1,1 0 1,-1 0 0,0 0 0,0 5 0,0 2 3,-1 0 0,1 0 1,-1 0-1,-1 0 0,0 0 1,-1 0-1,0 0 0,0-1 1,-7 14-1,3-10-3,0 0 0,-2-1 0,1 0 0,-1 0 0,-21 19 0,33-39 0,10-9 0,-8 13-32,0 0 0,1 1 0,-1-1 0,1 1 0,0 0 0,0 1 0,0 0 0,0 0 0,0 0 0,1 1 0,-1-1 0,1 2 0,-1-1 0,0 1 0,11 0 0,-14 0 13,0 1 1,1-1 0,-1 1 0,1 0 0,-1 0 0,0 0-1,1 1 1,-1-1 0,0 1 0,0-1 0,0 1 0,0 0 0,0 0-1,-1 1 1,1-1 0,-1 0 0,1 1 0,-1 0 0,0-1-1,0 1 1,0 0 0,0 0 0,0 0 0,-1 0 0,0 1 0,1-1-1,-1 0 1,0 1 0,0 5 0,0 0 45,0 0 0,-1 0 0,0-1 0,0 1 0,-1 0 0,-1 0 0,1 0 0,-1-1 0,-1 1 0,0-1 0,0 0 0,0 1 0,-1-2 0,0 1 0,-1 0 0,0-1 0,0 0-1,-10 11 1,0-2 51,-1-1 0,0 0 0,-1-1 0,0-1-1,-1-1 1,-30 16 0,40-24-109,0 0 0,-1-1 0,1 1 0,-1-2 0,0 1 0,-17 2-1,25-5-30,-1 0-1,0 0 1,0 0-1,0 1 1,1-2 0,-1 1-1,0 0 1,0 0-1,0-1 1,0 1-1,1-1 1,-1 1-1,0-1 1,1 0-1,-1 1 1,0-1-1,1 0 1,-1 0-1,1 0 1,-1-1-1,1 1 1,0 0-1,-1 0 1,1-1-1,0 1 1,0-1-1,0 1 1,0-1-1,0 1 1,0-1-1,1 0 1,-1 0-1,0 1 1,1-1-1,0 0 1,-1 0-1,1 1 1,0-1-1,0-3 1,0-30-7903,4-6-7137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9:57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1 112 14253,'0'0'9855,"1"12"-9529,3 252 1118,-4-241-940,11-174 1733,-11 133-2171,0-6 33,0-1-1,-2 0 0,-7-41 0,16 99-502,-6-23 416,1-1 0,0 0 0,0 0 0,1 0 0,0 0 0,5 8 0,-6-14-17,-1 0 1,1 0-1,0-1 0,-1 1 1,1-1-1,0 1 1,1-1-1,-1 0 0,0 0 1,0 0-1,1 0 1,0 0-1,-1 0 0,1-1 1,0 1-1,0-1 0,0 0 1,-1 0-1,1 0 1,4 1-1,-4-2 17,0 0 0,-1 0 0,1-1 0,0 1 0,0-1 0,0 1-1,0-1 1,-1 0 0,1 0 0,0 0 0,-1-1 0,1 1 0,-1-1 0,1 1 0,-1-1 0,0 0 0,0 0 0,0 0 0,0 0 0,0 0-1,2-3 1,7-10 54,-1-1-1,0 0 1,-1 0-1,-1-1 1,-1 0-1,0 0 1,-1-1-1,-1 0 1,-1 0 0,4-33-1,-8 52-76,0 6 8,1 0-1,-1 0 1,-1-1 0,1 1 0,-1 0-1,-1 0 1,1 0 0,-1-1 0,0 1-1,0-1 1,-1 1 0,-4 7 0,-1-74-2458,-21 46 2995,24 19-511,0 1 0,1-1 0,0 1 0,0 0 1,1 0-1,0 0 0,0 0 0,0 1 0,0-1 1,-2 14-1,-1-3 138,-15 55 1040,19-66-1144,1-1 0,0 1 1,1 0-1,-1 0 0,1 0 1,0 0-1,1 0 0,-1 0 0,1 0 1,2 8-1,-1-11-68,0-1 0,-1 1 0,1-1 1,0 0-1,0 0 0,0 0 0,1 0 0,-1 0 1,0 0-1,1 0 0,-1-1 0,1 1 0,0-1 0,-1 0 1,6 2-1,50 14-610,-41-13 70,41 8-4153,-18-15-3751,-17-8-386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35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20 6694,'0'0'7261,"-8"-2"-5313,-24-4-69,42 5 1760,49 1-1576,12 15-844,-7 0-628,106 9 1,818-25 1039,-626-9-1549,375-42 1242,-717 51-847,-44 6-96,-8 2-950,17 0-608,-5 0-2187,6-3-3140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39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9289,'0'0'9379,"11"-5"-8973,23-8-111,0 2 1,0 1-1,1 2 0,0 1 1,66-3-1,201 7 971,-170 5-1309,502-33 1190,-222 6-602,810 8-294,-898 37-184,155 3 69,489-2 691,-729-14-656,-237-5 397,-11 4-271,-23 11-246,10-6-241,2 3-1000,-8 5-5750,19-17-972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53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29 12812,'0'0'13127,"-11"-5"-12422,6 2-722,-45-15 798,46 17-732,1 1 0,-1-1 0,1 1 1,-1 0-1,1 0 0,-1 0 0,1 0 0,-1 0 1,1 1-1,-1 0 0,1 0 0,0 0 0,-1 0 1,1 0-1,0 1 0,0-1 0,-4 3 0,-3 4-61,0 0 0,0 1-1,1 0 1,0 1-1,0-1 1,1 2-1,1-1 1,-1 1-1,2 1 1,0-1-1,0 1 1,1 0 0,0 0-1,1 0 1,1 1-1,0 0 1,0 0-1,1-1 1,1 1-1,0 18 1,2-29 12,-1-1 0,0 1 0,1 0 0,-1 0 0,1 0 0,-1 0 0,1-1 1,0 1-1,0 0 0,0-1 0,0 1 0,0-1 0,0 1 0,0-1 0,0 1 0,1-1 0,-1 0 0,1 1 0,-1-1 1,1 0-1,3 2 0,0-1 21,0 0 1,0 0 0,0-1-1,1 1 1,-1-1 0,1 0 0,8 0-1,6 0-345,-1-2 0,1 0 0,27-6 0,-29 3-1042,-1-1 1,0 0-1,-1-2 1,22-11-1,12-10-4944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1:54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 13997,'0'0'3107,"25"73"-673,-4-41 1,4 3-1058,1 5-160,-5 5-736,-4 5-97,-10 4-96,-7 6-160,-4 3-63,-21 1-1,-9 4-193,-10 1-1184,-7-5-1441,-5-8-1218,1-6-3235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43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6534,'0'0'19976,"-1"10"-19218,-2 22-108,-12 53 0,7-51-535,2 1 0,-3 53 0,9-87-189,0 0 0,1 0 1,-1 0-1,0 0 1,0 0-1,1 0 0,-1-1 1,0 1-1,1 0 1,-1 0-1,1 0 0,-1 0 1,1 0-1,0 0 1,-1-1-1,1 1 0,0 0 1,0-1-1,-1 1 1,3 1-1,-3-2-158,1 0 0,-1 0 0,1 0 0,-1 0 0,1 1 0,-1-1 0,1 0 0,-1 0 0,1 0 0,-1 0 0,1 0 0,-1 0-1,1 0 1,-1 0 0,0-1 0,1 1 0,-1 0 0,1 0 0,-1 0 0,1 0 0,-1-1 0,1 1 0,-1 0 0,0 0 0,1-1 0,-1 1 0,0 0 0,1-1 0,-1 1 0,1-1 0,3-10-7098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43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6 138 10698,'0'0'8355,"-2"-9"-5857,-1-26-549,3 34-1804,0-1 1,0 0 0,0 0-1,0 1 1,1-1 0,-1 0-1,1 0 1,-1 1 0,1-1 0,0 1-1,0-1 1,0 0 0,0 1-1,0 0 1,0-1 0,0 1-1,0-1 1,0 1 0,1 0 0,-1 0-1,1 0 1,-1 0 0,3-2-1,39-14 1262,-34 14-1148,31-8-91,2 2 1,-1 2 0,1 1-1,0 3 1,76 2 0,-107 1-151,-3 0-27,-1 1 1,1 0-1,-1 0 1,1 0-1,-1 1 0,0 0 1,0 0-1,9 5 1,-14-6 21,0-1 0,0 1 1,0 0-1,0 1 0,-1-1 1,1 0-1,0 0 0,-1 1 1,1-1-1,-1 1 0,0-1 1,1 1-1,-1 0 0,0 0 1,0-1-1,0 1 1,0 0-1,0 0 0,-1 0 1,1 0-1,0 0 0,-1 0 1,1 0-1,-1 0 0,0 0 1,0 0-1,0 0 0,0 1 1,0-1-1,0 0 0,-1 0 1,1 0-1,-1 0 0,0 2 1,-1-1 69,0 0 0,0 1 1,0-1-1,-1 0 0,1-1 0,-1 1 1,1 0-1,-1-1 0,0 1 0,0-1 1,-1 0-1,1 0 0,0 0 0,0-1 1,-1 1-1,-4 1 0,-62 18 1182,67-20-1260,-51 10-1039,35-10-292,40-10-569,4 0-4249,8-2-3764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46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140 118 7719,'15'-17'1512,"23"-29"4101,-35 42-4795,-1 0 1,0 0 0,0 1 0,0-1-1,0 0 1,-1-1 0,0 1 0,0 0-1,0 0 1,0-1 0,0-4 0,-10 11 932,-9 17-1669,1 0 1,2 1 0,0 1-1,1 1 1,-14 28 0,21-38-51,-6 11 83,0 0-1,2 0 1,1 1-1,1 1 1,1 0 0,1 0-1,1 0 1,2 1-1,0 0 1,2 0-1,0 0 1,5 47 0,-2-67-124,0 0-1,0 0 1,1 0 0,-1 0 0,1 0 0,1 0 0,-1-1 0,1 1 0,0-1 0,0 1 0,1-1 0,0 0 0,-1-1 0,2 1 0,-1-1 0,0 1 0,1-1 0,0-1 0,8 6 0,-6-5-671,0-1 0,-1-1 0,1 1 0,0-1 0,0 0 0,1 0 0,-1-1 0,0 0 0,0 0 0,9-1 0,20-1-7733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46.8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13421,'0'0'14782,"-7"14"-14329,-18 29-220,-2-1-1,-1-1 0,-37 40 0,22-34-1030,35-39-1994,28-31-931,5-6-783,1-4-1761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47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10762,'0'0'10506,"-3"12"-9289,-7 44 436,-5 106-1,15-143-1715,1 47 641,-1-63-689,0-1 0,0 1 0,1 0 0,-1 0 0,1-1 1,0 1-1,-1 0 0,1-1 0,1 1 0,-1 0 1,0-1-1,1 0 0,-1 1 0,1-1 0,-1 0 0,1 0 1,0 0-1,3 3 0,3-5-6140,-8-6 603</inkml:trace>
  <inkml:trace contextRef="#ctx0" brushRef="#br0" timeOffset="1">0 200 15022,'0'0'11339,"56"-20"-10026,-23 15-1121,3 1-256,3 1-2210,-3 0-2979,-1 2-4388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47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9673,'0'0'19250,"7"-8"-18385,12-14-553,4-3-96,41-38 0,-58 58-232,0 0 0,0 0-1,1 1 1,0-1 0,0 1 0,0 1 0,0-1 0,0 1 0,1 1 0,-1-1-1,1 1 1,0 1 0,10-2 0,-16 4 11,-1-1 0,0 1 1,0-1-1,0 1 0,0 0 0,0-1 0,1 1 1,-2 0-1,1 0 0,0 0 0,0 0 0,0 0 0,0 0 1,0 0-1,-1 0 0,1 0 0,0 0 0,-1 1 1,1-1-1,-1 0 0,0 0 0,1 0 0,-1 1 1,0-1-1,0 0 0,1 1 0,-1-1 0,0 0 1,-1 1-1,1 0 0,0 52 231,0-44-111,-16 83 729,16-92-932,0-1 0,0 0 0,0 0 0,0 0 1,0 0-1,0 0 0,0 1 0,1-1 0,-1 0 1,0 0-1,0 0 0,0 0 0,0 0 0,0 0 1,0 0-1,0 1 0,1-1 0,-1 0 0,0 0 1,0 0-1,0 0 0,0 0 0,1 0 0,-1 0 1,0 0-1,0 0 0,0 0 0,0 0 0,0 0 1,1 0-1,-1 0 0,0 0 0,0 0 0,0 0 1,0 0-1,1 0 0,-1 0 0,0 0 0,0 0 1,0 0-1,0 0 0,0 0 0,1-1 0,-1 1 1,0 0-1,0 0 0,0 0 0,0 0 0,0 0 1,0 0-1,1 0 0,-1-1 0,0 1 0,0 0 1,0 0-1,0 0 0,0 0 0,0-1 0,9-7-5782,4-13-6926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9:58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191 279 19763,'0'0'2140,"-9"2"-650,4-1-1300,-1 0 1,1 0-1,0 1 1,0 0-1,0 0 1,0 0-1,0 1 1,1 0-1,-1 0 1,1 0-1,-1 0 1,1 1-1,0 0 1,0-1-1,1 1 1,-1 1-1,1-1 1,-5 9-1,1-2-55,-8 10-58,1 0-1,1 1 1,0 1-1,-16 46 1,28-69-86,1 0 1,0 0-1,0 0 0,0 1 1,0-1-1,0 0 0,0 0 0,0 0 1,0 1-1,0-1 0,0 0 1,0 0-1,0 0 0,0 1 1,0-1-1,0 0 0,0 0 0,0 0 1,0 1-1,0-1 0,0 0 1,0 0-1,1 0 0,-1 0 1,0 1-1,0-1 0,0 0 1,0 0-1,0 0 0,0 0 0,1 0 1,-1 1-1,0-1 0,0 0 1,0 0-1,0 0 0,1 0 1,-1 0-1,0 0 0,0 0 0,0 0 1,0 0-1,1 0 0,-1 0 1,0 0-1,13-2-4,12-9 207,-17 5-179,1 1-1,0 1 0,1-1 1,-1 1-1,1 1 0,0 0 1,-1 0-1,1 1 0,1 0 1,-1 1-1,0 0 0,0 1 1,0 0-1,1 0 0,16 3 1,-25-2-14,0 0 1,0 0 0,-1 0 0,1 0-1,0 0 1,-1 0 0,1 0 0,-1 0-1,1 1 1,-1-1 0,0 1 0,1-1-1,-1 1 1,0-1 0,0 1 0,0 0 0,0-1-1,-1 1 1,1 0 0,0 0 0,-1 0-1,1 0 1,-1 0 0,1 0 0,-1-1-1,0 1 1,0 0 0,0 0 0,0 0-1,0 0 1,-1 0 0,1 0 0,0 0-1,-1 0 1,0 0 0,1 0 0,-2 2-1,-1 3 104,0 1-1,0-1 1,0 0-1,-1 0 1,0 0-1,-1 0 0,-8 10 1,6-9 39,-1-1 1,0-1-1,0 1 0,-11 5 0,16-10-143,0 0 0,-1 0-1,1-1 1,-1 1 0,1-1-1,-1 0 1,1 0 0,-1 0-1,0 0 1,0-1 0,1 0-1,-1 1 1,0-1 0,-6-1-1,9 0-92,0 0 1,0 1-1,0-1 0,0 0 0,0 0 0,1 0 0,-1 0 0,0 0 1,0 0-1,1 0 0,-1-1 0,1 1 0,-1 0 0,1 0 0,-1 0 1,1-1-1,0 1 0,-1 0 0,1-1 0,0 1 0,0 0 1,0 0-1,0-1 0,0 1 0,0 0 0,0-1 0,1 1 0,-1 0 1,0 0-1,1-1 0,0-1 0,15-42-3380,16-3 30,24-18-7104,-24 31 6422,-2-2 4143,-12 11 3442,-2-1 3564,-16 31-1183,0 14-1933,-2 34-2455,1-49-1323,0 5-3,0 0 1,0 0-1,1 1 0,0-1 0,2 16 0,-2-23-132,0 0 0,1 0-1,-1 1 1,0-1-1,1 0 1,0 0-1,-1 0 1,1 0-1,-1 0 1,1 0-1,0 0 1,0 0-1,0 0 1,-1 0-1,1-1 1,0 1-1,0 0 1,0 0 0,1 0-1,0-1 9,0 1 0,0-1 0,0 1 0,0-1 0,0 0 0,0 0 0,0 0 0,0 0 0,0 0 0,0-1 0,0 1 0,0 0 0,0-1 0,0 0 0,3-1 0,1-1 73,1-1-1,0-1 0,-1 1 1,0-1-1,0 0 0,-1 0 0,1-1 1,-1 1-1,0-1 0,-1 0 1,1-1-1,-1 1 0,4-10 0,-1 3-2,-1 0-1,0 0 0,-1-1 0,0 0 0,-1 0 0,2-16 1,-10 50-180,-1-1 1,0 1 0,-13 28-1,11-31 158,0 1-1,1 0 0,1 0 0,-4 31 0,9-48-42,-1 1 0,1 0 0,-1 0 1,1 0-1,0 0 0,0 0 0,0-1 0,0 1 0,0 0 0,0 0 0,1 0 0,-1 0 0,1-1 1,-1 1-1,1 0 0,0 0 0,-1-1 0,1 1 0,0 0 0,0-1 0,0 1 0,0-1 1,1 1-1,-1-1 0,0 0 0,1 1 0,-1-1 0,1 0 0,2 2 0,-1-3 14,-1 0 0,1 0 0,0 0 0,0-1 0,-1 1 0,1-1 0,0 1 0,0-1-1,-1 0 1,1 0 0,-1 0 0,1-1 0,-1 1 0,1 0 0,-1-1 0,0 0 0,0 1 0,0-1 0,4-4-1,14-15 39,0 0-1,-2-1 0,-1-1 0,0-1 0,-2 0 0,-1-1 0,17-41 0,-2-6-223,28-115 0,-54 178 109,-1-1-1,0 0 1,0 1-1,0-18 1,-4 27 37,0 0 0,0 1 0,1-1 0,-1 0 0,0 1 0,1-1 0,-1 1 0,1-1 0,-1 1 0,0 0 0,1 0 0,0 0 0,-1 0 0,1 0 0,-3 1 0,-8 12 36,0-1 1,1 2 0,0 0-1,2 0 1,-1 0-1,2 1 1,0 1 0,1-1-1,-10 36 1,11-28 14,0 0-1,2 1 1,1-1 0,1 1 0,2 0-1,3 45 1,-1-62-298,-1 0 1,2-1-1,-1 1 0,1-1 0,0 0 1,0 0-1,1 0 0,0 0 1,1 0-1,-1-1 0,1 0 0,6 6 1,-9-9 110,-1-1 0,1-1 1,0 1-1,0 0 1,0 0-1,0-1 0,1 1 1,-1-1-1,0 0 1,0 1-1,1-1 1,-1 0-1,1-1 0,-1 1 1,1 0-1,-1-1 1,1 1-1,0-1 0,-1 0 1,1 0-1,0 0 1,-1 0-1,1 0 0,-1-1 1,1 1-1,0-1 1,-1 1-1,1-1 1,-1 0-1,0 0 0,1 0 1,-1-1-1,0 1 1,1 0-1,-1-1 0,0 0 1,0 1-1,3-4 1,14-20-6772,1-7-4564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48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56 128,'3'-8'7868,"-2"4"-6542,1 0 0,-1 0 0,1 1 1,0-1-1,-1 0 0,2 1 0,-1-1 1,0 1-1,1 0 0,0-1 0,5-4 1,-7 11-1105,0 0 0,0 1 0,-1-1 1,1 0-1,-1 0 0,1 1 1,-1-1-1,0 0 0,-1 5 1,1-5-23,-1 35-157,-10 59 0,-14 36-3898,25-132 3312,-3 9-344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49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76 17489,'0'0'5220,"8"-9"-2823,-4 3-2133,1 1-1,0 0 1,0 0-1,1 0 1,0 1-1,-1 0 1,1 0-1,1 0 1,-1 0-1,0 1 1,1 0-1,0 1 0,0 0 1,0 0-1,0 0 1,7 0-1,2 0-186,0 0-1,0 1 1,0 1-1,29 4 0,-43-4-83,1 0 1,-1 0-1,0 1 0,0-1 0,0 1 0,1-1 0,-1 1 0,0 0 0,0 0 0,0 0 0,0 0 0,0 0 1,-1 0-1,1 1 0,0-1 0,-1 1 0,1-1 0,0 1 0,-1-1 0,0 1 0,1 0 0,-1 0 0,0 0 0,0 0 1,0 0-1,0 0 0,0 0 0,-1 0 0,1 0 0,-1 0 0,1 1 0,-1-1 0,0 0 0,0 0 0,0 0 1,0 1-1,0-1 0,0 0 0,0 0 0,-1 0 0,0 1 0,1-1 0,-1 0 0,0 0 0,-1 3 0,-2 2 49,-1 0 0,1 0 0,-1 0 0,0-1 0,-1 0 0,0 0 0,0 0 0,0-1 0,-1 1 0,1-1 0,-10 4 0,9-4 36,6-4-88,40-7-1015,-32 5 987,1 0 1,0 1-1,0 0 1,-1 1-1,1-1 1,0 1-1,-1 1 1,1-1-1,-1 1 1,1 1-1,7 3 1,-12-5 50,-1 0 0,0 1 0,0-1 0,1 1 0,-1-1 1,0 1-1,0 0 0,0 0 0,-1 0 0,1 0 0,0 0 1,-1 0-1,1 0 0,-1 0 0,0 1 0,0-1 1,0 1-1,0-1 0,0 1 0,0-1 0,-1 1 0,1-1 1,-1 1-1,0 0 0,0-1 0,0 1 0,0 0 0,0-1 1,-1 1-1,1-1 0,-1 1 0,1 0 0,-1-1 0,0 1 1,0-1-1,-3 5 0,1-1 125,-1-1 0,0 1 1,0-1-1,0 0 0,-1 0 0,1 0 1,-1-1-1,-1 1 0,1-1 0,-1 0 0,1-1 1,-1 1-1,-8 2 0,0 1 182,-2-1 0,1 0-1,-1-1 1,-20 4 0,-28-2-3854,62-7 3280,0 0-1,0 0 1,0 1-1,1-1 1,-1 0 0,0 0-1,0-1 1,0 1-1,0 0 1,0-1 0,1 1-1,-1-1 1,0 1-1,0-1 1,1 0 0,-1 0-1,0 0 1,1 0-1,-1 0 1,1 0 0,-1 0-1,1-1 1,-1 1-1,1 0 1,0-1 0,0 1-1,0-1 1,-1-2-1,1-8-8692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49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13229,'0'0'12796,"7"-9"-10634,-2 3-1862,-2 1-153,0 1 1,1 0 0,-1 0-1,1 0 1,0 0 0,0 0-1,1 1 1,-1-1-1,1 1 1,0 1 0,0-1-1,0 0 1,0 1-1,6-2 1,92-17 222,1 5 0,1 5 0,110 1 0,-85 4-601,139 2-25,-267 4 239,1 0-1,-1 0 1,0 0 0,1 0-1,-1 1 1,0-1-1,0 1 1,0-1 0,0 1-1,4 2 1,-2 0-3769,-3 3-3907,-1-16 33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50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1345,'0'0'20158,"10"-5"-18562,-6 3-1389,0 0 0,0 0 0,1 0 0,-1 1 0,1-1 0,-1 1 0,1 0 0,0 0 0,-1 1 0,1 0 0,0-1 0,0 2 0,-1-1 0,1 0 0,0 1 0,-1 0 0,1 0 0,-1 0 0,1 1 0,-1 0 0,9 4 0,-2-1-69,-1 1-1,0 1 1,0-1 0,-1 2 0,0-1 0,0 1-1,-1 0 1,0 1 0,0 0 0,-1 1-1,0-1 1,-1 1 0,0 1 0,0-1 0,-1 1-1,-1 0 1,0 0 0,0 0 0,-1 1-1,3 22 1,-4-13 64,-1 1 0,-1-1 0,0 1 0,-2-1 0,-1 1 0,-1-1-1,0 0 1,-2 0 0,0-1 0,-16 35 0,3-15-1025,-2 0 0,-1-1-1,-2-2 1,-31 37 0,42-60-4013,1-8-1587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52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11627,'0'0'12172,"52"-13"-10763,-16 13 96,5 0-448,6 0-672,1 2-257,0 3-64,-6-1-160,-7-1-609,-9 3-1121,-11 0-192,-9-3-1825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53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12236,'0'0'11210,"49"35"-9256,-8-34-224,4-1-1122,6 0-544,2 0-2242,-4-2-2883,-3-6-4291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55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750 2316 10474,'1'-2'285,"-1"0"1,0-1-1,0 1 1,0-1-1,0 1 1,0 0-1,-1-1 1,1 1-1,-1-1 1,1 1-1,-1 0 0,0 0 1,0-1-1,0 1 1,0 0-1,0 0 1,-3-3-1,1 4 73,0 0 0,0-1 0,0 1 0,0 0 0,0 0-1,0 1 1,-1-1 0,1 1 0,0-1 0,-1 1 0,1 0 0,-6 1 0,-47-1 975,-7 1-653,-72-9 1,113 5-632,0-1 0,0-1 0,1-1 0,0 0 0,0-2-1,0-1 1,-19-11 0,15 6-56,1-1 1,0-2-1,1 0 0,1-1 1,-23-25-1,36 33-4,0 0 0,1-1 0,0 0 1,1 0-1,0 0 0,1-1 0,1 0 0,-1 0 0,2-1 0,0 0 1,0 1-1,1-1 0,-2-20 0,5 3-3,1-1 1,1 0 0,2 1-1,1 0 1,1 0-1,1 0 1,2 1-1,1 0 1,1 0-1,2 2 1,1-1 0,18-27-1,9-7-24,2 3 1,3 1-1,101-99 0,-58 76 67,4 4 0,3 5 0,122-71-1,330-153-148,-357 198-78,-116 63 495,-43 21 233,-1-1-1,32-21 0,-51 21-7,2-17-4372,-3 5 3831,-4 18 63,0 1 0,0 0-1,0 1 1,1 0 0,0 0 0,1 1 0,-1-1 0,1 2 0,0 0 0,1 0 0,12-5 0,-7 3 537,-1-1-1,1 0 1,21-17 0,-15 6 352,-14 12-1037,0 0 1,0 0-1,1 1 1,0 0-1,1 1 1,12-7 0,-20 11-240,0 1-505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55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17873,'0'0'6892,"10"-5"-6364,12-6-478,2 2-1,-1 0 0,1 2 1,0 0-1,1 2 1,-1 1-1,40-2 0,-63 6-41,0 0-1,0 0 1,0 0-1,1 0 1,-1 0-1,0 1 1,0-1-1,0 0 1,0 1-1,0-1 0,0 1 1,0-1-1,0 1 1,0 0-1,0-1 1,0 1-1,-1 0 1,1 0-1,0 0 1,0-1-1,-1 1 1,1 0-1,0 0 1,0 1-1,7 33 729,-14 38 562,-21 28-373,15-58-2076,1-1-3721,8-30-3589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56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1 396 13357,'0'0'13746,"8"0"-12171,0-2-1317,0 0 0,0 0 1,0-1-1,0 0 0,0 0 0,0-1 1,-1 0-1,0 0 0,10-8 0,69-59 740,-62 49-879,43-38 76,116-135 0,-175 186-203,-5 12-14,-9 23-43,-20 38-5,3-17 59,12-27-55,0 1 1,2 0-1,0 1 1,1 0-1,1 1 0,-6 38 1,13-60-115,0 0 1,0 1-1,0-1 1,-1 0-1,2 1 1,-1-1-1,0 0 1,0 0-1,0 0 1,0 1 0,1-1-1,-1 0 1,1 0-1,-1 0 1,1 1-1,-1-1 1,1 0-1,1 2 1,-1-3-358,0 1 0,1 0 0,-1-1 0,0 1 0,1-1 0,-1 1 0,0-1 0,1 0 0,-1 1 1,0-1-1,1 0 0,-1 0 0,1 0 0,-1 0 0,2 0 0,21-2-9601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57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23991,'0'0'8776,"57"-30"-8776,-32 25 0,6 4 0,-1 1 0,-3 0 0,-6 0 0,3 0-1313,-5 0-1346,-5-1-3651,-2-17-6502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09:58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14414,'0'0'9160,"-6"11"-8423,-16 38 208,1 2 0,3 0 0,2 2 0,3-1-1,-12 88 1,25-137-897,-2 43 263,7-29-225,-4-17-84,-1 1 1,1-1-1,-1 0 0,1 0 0,-1 0 0,1 0 1,-1 0-1,0 0 0,1 0 0,-1 0 0,1 0 0,-1 0 1,1 0-1,-1 0 0,1 0 0,-1 0 0,1-1 0,-1 1 1,0 0-1,1 0 0,-1 0 0,1-1 0,-1 1 0,0 0 1,1-1-1,-1 1 0,0 0 0,1-1 0,-1 1 1,0 0-1,1-1 0,-1 1 0,0 0 0,0-1 0,1 0 1,3-5-37,-1 0 0,1-1 1,-1 1-1,0-1 1,0 0-1,-1 0 0,0 0 1,0 0-1,-1 0 1,0-1-1,0 1 0,0 0 1,-2-10-1,1 3-40,0 0-1,-1-1 0,-1 1 1,-1 0-1,-8-26 0,-11-6-211,21 44 271,0 1 0,0-1 0,-1 0 1,1 1-1,-1-1 0,1 1 0,-1-1 0,1 1 0,-1-1 1,0 1-1,0 0 0,1 0 0,-1 0 0,0 0 0,0 0 1,0 1-1,0-1 0,0 1 0,0-1 0,-3 0 0,4 2 11,-1 0 0,1-1 0,0 1-1,0-1 1,0 1 0,0 0-1,0 0 1,0 0 0,0 0-1,0 0 1,0 0 0,0 0-1,0 0 1,0 0 0,1 0-1,-1 0 1,1 0 0,-1 1 0,1-1-1,-1 0 1,1 0 0,-1 1-1,1-1 1,0 0 0,0 1-1,0-1 1,0 0 0,0 3-1,0-2 10,-1 0-1,1 0 0,0 0 0,0 0 0,0 1 0,0-1 0,0 0 0,1 0 0,-1 0 1,1 0-1,-1 0 0,1 0 0,0 0 0,0 0 0,0 0 0,0 0 0,0-1 0,0 1 1,2 2-1,1-2-185,1 0 1,0 0-1,-1 0 1,1-1-1,0 0 1,0 0 0,0 0-1,0 0 1,0-1-1,0 0 1,1 0-1,-1 0 1,0-1 0,0 0-1,5-1 1,10-2-1743,0-2 1,25-10 0,-27 10 1678,59-28-6938,-54 19 9126,-2-2 5647,-38 40-3019,15-19-4300,0 0 0,0 0 0,0 0 0,0 0 0,0 1 0,1-1 0,-2 9 0,7-11-425,0-1 0,0 1 0,0-1 0,0 0 0,0 0 0,0 0 0,0 0 0,9-1 0,-4 2-237,-2-1 232,0 0 1,0 1 0,0 0 0,0 0-1,-1 1 1,1 0 0,-1 0 0,0 1-1,1 0 1,-2 0 0,8 5 0,-11-7 170,0 1 1,0-1-1,0 1 0,0-1 1,0 1-1,-1 0 1,1-1-1,-1 1 1,0 0-1,1 0 0,-1 0 1,-1 0-1,1 0 1,0 0-1,-1 1 1,0-1-1,1 0 0,-1 0 1,0 0-1,-1 0 1,1 1-1,-1-1 1,1 0-1,-1 0 0,0 0 1,0 0-1,-2 5 1,-3 2 314,1-1 1,-1 0-1,-1 0 1,0 0-1,0-1 0,0 0 1,-1 0-1,0-1 1,-1 0-1,0 0 1,0-1-1,0 0 0,-1-1 1,0 0-1,0-1 1,0 0-1,0 0 1,-1-1-1,1 0 1,-16 1-1,24-3-470,-1-1-1,1-1 1,0 1-1,0 0 1,0-1-1,0 1 1,0-1-1,-1 1 1,1-1-1,0 0 1,0 0 0,1 0-1,-1 0 1,0 0-1,0 0 1,0-1-1,1 1 1,-3-3-1,1 1-602,1-1-1,-1 0 1,1 0-1,0 0 0,0 0 1,1 0-1,-1 0 1,0-5-1,-4-16-8991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58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71 8200,'0'0'2146,"6"-10"502,27-48 3235,-33 57-5795,0 1 0,0 0 0,0 0 0,0 0 0,0 0 0,0 0 1,0 0-1,0 0 0,0 0 0,0 0 0,0-1 0,0 1 0,0 0 0,0 0 1,0 0-1,1 0 0,-1 0 0,0 0 0,0 0 0,0 0 0,0 0 1,0 0-1,0 0 0,0 0 0,0 0 0,0-1 0,0 1 0,1 0 1,-1 0-1,0 0 0,0 0 0,0 0 0,0 0 0,0 0 0,0 0 1,0 0-1,0 0 0,1 0 0,-1 0 0,0 0 0,0 0 0,0 0 1,0 0-1,0 1 0,0-1 0,0 0 0,0 0 0,0 0 0,1 0 1,-1 0-1,0 0 0,0 0 0,0 0 0,0 0 0,0 0 0,0 0 1,0 0-1,0 0 0,0 0 0,0 1 0,0-1 0,0 0 0,0 0 0,0 0 1,0 0-1,0 0 0,0 0 0,0 0 0,1 1 0,0 12 1450,-1 18-976,-8 10 468,-2 0 1,-27 73 0,7-20-3199,21-56-2996,8-11-3926,-5-52 3570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58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13 162 13293,'0'0'2140,"-3"-9"561,2 5-2580,0 1 105,0 1 1,-1-1 0,1 1-1,1-1 1,-1 0 0,0 1-1,1-1 1,-1 0-1,1 0 1,0 0 0,0 0-1,0 1 1,0-1 0,0 0-1,1 0 1,-1 0 0,1 1-1,0-1 1,0 0 0,0 1-1,0-1 1,0 1-1,1-1 1,-1 1 0,1-1-1,-1 1 1,1 0 0,0 0-1,0 0 1,0 0 0,0 0-1,0 0 1,4-2 0,13-5 234,0 1 1,0 0 0,0 1 0,1 1 0,0 1 0,31-4 0,5 4-85,63 1 0,-113 4-375,1 0 0,-1 1 0,0-1 0,0 1-1,0 1 1,0-1 0,0 1 0,0 0-1,-1 0 1,1 1 0,10 6 0,-14-7 23,0-1 0,0 1 0,0 0 0,0 0 0,-1 0 0,1 0 0,-1 0 0,1 0 0,-1 1 0,0-1-1,0 0 1,0 1 0,0-1 0,0 1 0,0-1 0,-1 1 0,1-1 0,-1 1 0,0 0 0,0-1 0,0 1 0,0-1 0,0 1 0,0 0 0,-1-1 0,1 1 0,-1-1 0,0 1 0,0-1 0,-2 5 0,0 0 65,-1-1-1,-1 1 1,1-1 0,-1 0 0,0 0 0,0 0 0,-1-1-1,1 0 1,-1 0 0,-1 0 0,1-1 0,-11 6 0,-1 0 123,0-1 1,0-1 0,-33 9 0,40-14-214,0-2 0,0 1 0,0-2 0,-14 1 0,20-1 0,6-1-66,-1 1 0,0 0 0,1 0 0,-1 0-1,0-1 1,1 1 0,-1 0 0,0 0 0,1-1 0,-1 1 0,0 0 0,0 0 0,1-1-1,-1 1 1,0 0 0,0-1 0,1 1 0,-1 0 0,0-1 0,0 1 0,0-1 0,0 1-1,0 0 1,0-1 0,1 1 0,-1-1 0,0 1 0,0 0 0,0-1 0,0 1 0,-1-1-1,1 1 1,0 0 0,0-1 0,0 1 0,0-1 0,0 1 0,0 0 0,-1-1 0,1 1-1,0 0 1,0-1 0,0 1 0,-1 0 0,1-1 0,0 1 0,-1 0 0,1-1 0,0 1-1,-1 0 1,1 0 0,0 0 0,-1-1 0,1 1 0,0 0 0,-1 0 0,1 0 0,0 0-1,-1 0 1,1 0 0,-1-1 0,1 1 0,0 0 0,-1 0 0,1 0 0,-1 0 0,1 1-1,-1-1 1,27-22-7554,-3 11 904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5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17585,'0'0'14504,"-11"7"-14146,-10 10-318,0 1 0,1 1 0,1 1 0,1 1 0,1 0 0,0 1 0,-24 45 0,32-50-40,0 0 0,1 1 0,1 0 0,0 0 0,2 0 0,0 1 0,1 0 0,1 0 0,0 0 0,1 26 0,2-42 3,1 0 0,0 0 0,-1-1 0,1 1 0,0-1 0,0 1 1,1-1-1,-1 1 0,0-1 0,1 0 0,0 1 0,-1-1 0,1 0 0,0 0 0,0 0 0,0 0 0,0-1 0,1 1 0,-1 0 0,0-1 1,1 0-1,-1 0 0,1 1 0,-1-1 0,1-1 0,-1 1 0,1 0 0,3 0 0,9 2-136,0-2-1,0 1 0,28-2 1,-35 0-25,46-6-3081,-3-11-3553,0-11-5348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3:59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286 0 16752,'0'0'11371,"-7"12"-10795,-19 26-62,-1-1 0,-40 42-1,-81 72 807,141-143-1335,3-4-1331,9-6 102,20-16-1050,36-30-2314,28-37-4435,-45 41 3752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00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12 1217,'1'2'389,"1"-1"1,-1 1-1,0-1 0,0 1 0,1-1 1,-1 0-1,1 0 0,-1 1 0,1-1 1,-1 0-1,1 0 0,0-1 1,0 1-1,-1 0 0,1 0 0,0-1 1,2 1-1,-2-2 74,-1 1-1,1-1 1,-1 0 0,1 0 0,-1 1-1,0-1 1,0 0 0,1 0 0,-1-1 0,0 1-1,0 0 1,0 0 0,0 0 0,0-1-1,0 1 1,0-1 0,-1 1 0,1 0-1,0-1 1,-1 0 0,1 1 0,-1-1 0,1-2 2797,-16 14 597,-2 20-3260,15-26-161,-2 4-301,0 0 1,1 0 0,0 1 0,1-1 0,-1 1 0,2 0 0,-1-1 0,1 1 0,1 17 0,1-3-19,2 0-1,7 30 1,1 1-4969,-6 0-6163,-5-44 4177</inkml:trace>
  <inkml:trace contextRef="#ctx0" brushRef="#br0" timeOffset="1">1 244 16464,'0'0'8584,"53"4"-7784,-9-10-479,5-2-353,5 1-1730,-2 0-2690,-4-2-3396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00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5125,'0'0'23387,"11"-11"-22116,21-21-657,60-46 0,-82 70-601,1 0 0,1 0 0,-1 1 0,1 0-1,1 1 1,-1 1 0,1 0 0,0 0 0,0 2 0,0-1 0,24-2-1,-36 6-13,1 0 0,-1 0-1,1 1 1,-1-1-1,1 0 1,0 0-1,-1 1 1,1-1-1,-1 1 1,0-1 0,1 1-1,-1 0 1,1 0-1,-1-1 1,0 1-1,1 0 1,-1 0 0,0 0-1,0 1 1,0-1-1,0 0 1,0 0-1,1 3 1,0-1-4,-1 1 0,1-1 0,-1 1 1,0-1-1,-1 1 0,1-1 0,-1 1 0,1 0 1,-1-1-1,0 5 0,-1 3 63,0-1 1,-1 0-1,0 0 0,0 0 1,-1-1-1,0 1 0,-6 9 1,9-17-536,-17 28 1717,15-25-5697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00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17489,'0'0'11947,"-30"78"-11307,19-44-319,5 5-225,0-1-64,5-2 0,1-5-64,0-6-609,0-7-1152,6-6-1346,-1-10-1185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01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19250,'0'0'6129,"12"-8"-3722,2-1-2072,1 1 1,-1 0-1,2 1 0,-1 1 0,1 0 0,0 2 0,0-1 0,28-2 0,-6 3-252,0 1 0,1 3 0,53 5-1,-89-5-82,0 1 0,0-1-1,0 1 1,0 0 0,0 0-1,0 0 1,0 0 0,-1 0-1,1 1 1,0-1 0,-1 1-1,5 3 1,-6-4 0,0 0 0,0 0 1,0 1-1,-1-1 1,1 0-1,0 0 0,-1 0 1,1 1-1,-1-1 0,1 0 1,-1 1-1,0-1 0,1 0 1,-1 1-1,0-1 0,0 1 1,0-1-1,0 0 0,0 1 1,-1 1-1,0 2 13,-1-1 0,0 1-1,0-1 1,0 1 0,-1-1 0,1 0 0,-1 0-1,0 0 1,0 0 0,-1-1 0,1 1-1,-1-1 1,-6 6 0,-22 13 713,-58 33 0,90-55-729,0 0-1,0 0 1,0 0-1,-1 0 1,1 0 0,0 1-1,0-1 1,0 0 0,0 0-1,0 0 1,0 0-1,-1 0 1,1 1 0,0-1-1,0 0 1,0 0 0,0 0-1,0 0 1,0 1-1,0-1 1,0 0 0,0 0-1,0 0 1,0 1-1,0-1 1,0 0 0,0 0-1,0 0 1,0 1 0,0-1-1,0 0 1,0 0-1,0 0 1,0 0 0,0 1-1,0-1 1,0 0 0,0 0-1,1 0 1,-1 0-1,0 1 1,0-1 0,0 0-1,0 0 1,0 0-1,0 0 1,1 0 0,-1 0-1,0 0 1,0 1 0,0-1-1,1 0 1,16 10-411,27 9-372,-38-17 734,16 7 47,-6-4 4,1 2 0,-1 0 0,20 12 0,-33-17 3,-1-1 1,1 0-1,-1 1 1,0 0 0,0-1-1,0 1 1,0 0-1,0 0 1,0 0-1,0 0 1,-1 0-1,1 1 1,-1-1-1,0 0 1,1 1-1,-1-1 1,0 1-1,0-1 1,-1 1 0,1 0-1,0-1 1,-1 1-1,0 0 1,0-1-1,1 1 1,-2 0-1,1 0 1,-1 3-1,0-2 39,-1-1-1,0 1 0,0-1 0,0 0 0,0 1 0,-1-1 1,1 0-1,-1-1 0,0 1 0,0 0 0,0-1 0,0 1 1,0-1-1,0 0 0,-6 2 0,-59 26 660,58-26-676,-18 6-24,1-1 0,-2-1 0,1-1 0,-1-2 0,0-1 0,-52 1 0,79-5-69,0 0 0,1 0 1,-1 0-1,0 0 0,0 0 0,0 0 1,0 0-1,0-1 0,1 1 0,-1-1 1,0 1-1,0-1 0,1 0 0,-1 1 1,0-1-1,1 0 0,-1 0 0,1 0 1,-1 0-1,1-1 0,0 1 0,-1 0 0,1-1 1,0 1-1,0-1 0,0 1 0,0-1 1,0 1-1,0-1 0,0 0 0,1 1 1,-1-1-1,1 0 0,-1 0 0,1 0 1,-1 1-1,1-1 0,0 0 0,0 0 1,0 0-1,0 0 0,0 1 0,1-4 0,1-2-653,0 0-1,0 0 0,0 0 0,1 0 0,0 0 0,0 1 0,1-1 0,0 1 0,8-11 0,20-18-9169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01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1 20275,'0'0'8707,"9"10"-7789,-2-3-797,0 1 0,-1 0-1,0 1 1,0-1 0,-1 1 0,0 0-1,0 1 1,-1-1 0,-1 1 0,1 0-1,-2 0 1,3 13 0,-4-2-11,-1-1 0,-1 0 0,-1 0 1,-1 0-1,-1 0 0,0 0 0,-2-1 0,0 1 1,-1-1-1,-1-1 0,-1 1 0,-16 25 0,-10 8-244,-2-1 0,-76 80 0,-1-19-5412,60-71-1421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08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10698,'0'0'1196,"13"1"-604,668-17 2974,-251-4-3149,-315 18-16,384-12-372,-3-36 2376,-464 43-1878,23-2-787,-50 8-1849,-3-3-1996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4:58.16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376 0,'-180'14,"89"-4,88-10,-1 1,1-1,-1 1,1 0,-1 0,1 0,0 0,-1 1,1 0,0-1,0 1,0 0,0 0,1 1,-1-1,0 1,1-1,0 1,0 0,-1 0,2 0,-1 0,0 0,1 0,-1 0,-1 7,-1 7,0 0,2 0,0 0,0 26,0 0,-8 86,5 0,19 196,11-166,-13-94,5 74,-16-113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5:50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1937 259 6854,'0'0'961,"-12"-9"-608,-16-8-240,-1 0 0,-1 2 0,-1 1 0,-55-17 1,34 19 414,-1 2 0,-103-5 0,-111 16 505,115 1-720,40-4 343,-148 7-105,228 0-548,0 2 0,1 1 0,0 1-1,0 1 1,1 2 0,0 2 0,1 0 0,-31 21 0,19-8-13,1 2 1,1 2-1,2 1 1,-55 61-1,80-79 9,0 1-1,2 1 0,-1 0 1,2 0-1,0 1 0,1 0 0,1 0 1,1 1-1,0 0 0,-4 24 0,4 3-9,1 0 0,2 1 0,4 49-1,0-74 13,1 0 0,1 0 1,0 0-1,2-1 0,0 1 0,2-1 0,0 0 0,1 0 0,1-1 0,0-1 0,2 1 0,0-1 0,1-1 0,1 0 0,1-1 0,15 15 0,-9-13 111,0-1-1,1-1 1,1-1-1,1-1 1,0-1-1,1 0 1,0-2 0,1-1-1,0-1 1,1-1-1,-1-2 1,35 5-1,6-4 15,1-3 0,-1-3 0,1-4 0,-1-2 0,0-2 0,0-4 0,110-33-1,3-15 93,247-118-1,-329 131-177,94-60 0,-151 81 113,-1-3-1,-2-1 1,0-1 0,57-64-1,-87 87-94,-1-1 0,0-1-1,-1 1 1,0-1-1,0 1 1,-1-1 0,0-1-1,0 1 1,-1 0-1,-1-1 1,1 0 0,-2 0-1,1 0 1,-1 0-1,-1-10 1,-1 7-12,0 0 0,-1 0 1,-1 0-1,0 0 0,0 1 1,-1-1-1,-1 1 0,0 0 0,-1 0 1,-14-21-1,-1 4 16,0 1 1,-2 1-1,-1 1 1,-2 1-1,0 1 0,-1 2 1,-1 0-1,-1 2 1,-35-18-1,22 16-193,-1 3 0,-1 1 0,-1 2 0,0 2 0,-1 2-1,-63-8 1,-60-3-6034,96 6-1309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20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626 140 8968,'-10'-4'1143,"-9"-3"-546,0 1 1,-1 1 0,1 1-1,-1 0 1,-1 2-1,-39-1 1,47 4-429,0 0 0,0 1 0,0 0 0,1 1 0,-1 0 0,1 1 0,0 1-1,0 0 1,0 0 0,1 1 0,-1 1 0,-19 15 0,9-3-144,1 2-1,1 0 1,1 1-1,1 1 1,1 1 0,1 0-1,2 1 1,0 1-1,-19 49 1,19-33-19,1 0 0,2 0 0,2 1 1,2 1-1,-4 81 0,11-101-35,1 1 0,1-1 0,1 0 0,1 0 0,1 0 0,1-1 1,1 0-1,2 0 0,0 0 0,12 22 0,-13-33-54,-1 1 1,2-1-1,-1 0 1,2-1 0,-1 0-1,2-1 1,-1 1-1,2-2 1,-1 0 0,1 0-1,0-1 1,1-1-1,0 0 1,0 0-1,0-2 1,1 0 0,0 0-1,14 2 1,0-2 355,-1-3 0,1 0 0,-1-1 1,1-2-1,0-1 0,-1-1 0,0-1 0,1-2 1,-2-1-1,1 0 0,40-19 0,0-5 444,-2-3-1,-1-2 1,67-52-1,-80 52-215,-2-2 0,-2-2 0,-2-3 0,71-85 0,-99 107-281,-1 0 1,-1-1-1,-2-1 0,0-1 1,-1 0-1,-1 0 0,-1-1 1,-2-1-1,0 1 0,-2-1 1,-1 0-1,-1-1 0,1-42 1,-5 60-178,-1 1 0,0-1 1,0 1-1,-1-1 0,0 1 1,-1 0-1,0 0 0,0 0 1,0 0-1,-1 0 0,-1 1 1,-5-9-1,1 5-16,0 1 0,-1 0 0,0 0 0,0 1 0,-1 0 1,-23-13-1,-7 0-456,-2 3 0,0 1 1,-67-18-1,89 29 61,-18-4-956,-28-10-5146,48 12 1046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21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17232,'0'0'4549,"59"25"-2724,-16-19-383,13-5-385,14-1-801,2 0-192,2-5-1089,-8-5-512,-9 2-33,-21 2-832,-19 2-1186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22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8968,'0'0'12941,"59"12"-11820,-4-12-192,10-3-577,7-3-352,1-1-2530,-6-1-4453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25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0 576 16528,'0'0'1372,"3"-2"197,158-124 569,146-124 1708,-103 53-4193,-357 373 2487,136-153-1862,1 1 0,1 0-1,1 1 1,1 1 0,1 0 0,-9 32-1,19-54-273,1 0 0,0 0-1,0 0 1,0 1-1,1-1 1,0 0 0,-1 0-1,1 0 1,1 0 0,0 7-1,-1-10-84,1 0 0,0 0 1,-1 0-1,1 0 0,0 0 0,0 0 0,0 0 0,0 0 0,0 0 0,0-1 0,0 1 0,0 0 0,0 0 0,0-1 1,1 1-1,-1-1 0,0 1 0,0-1 0,1 0 0,-1 1 0,0-1 0,0 0 0,1 0 0,-1 0 0,0 0 1,1 0-1,-1 0 0,0 0 0,1 0 0,-1 0 0,0-1 0,0 1 0,1-1 0,0 0 0,1 0-581,1 0-1,-1 0 0,0 0 1,0 0-1,0-1 1,0 1-1,-1-1 0,1 0 1,0 0-1,-1 0 0,1 0 1,-1 0-1,0 0 1,1-1-1,1-3 0,15-24-11738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25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17713,'0'0'11659,"38"50"-10634,-2-47-481,11-3-448,1 0-576,2 0-1730,-8-6-2947,-8-7-4292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26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21 15503,'0'0'7116,"-11"-5"-6406,5 2-626,3 1-58,-1 1 0,1-1 0,0 0 0,-1 1 0,1 0-1,-1 0 1,0 0 0,1 0 0,-1 1 0,0 0 0,1-1-1,-1 1 1,0 0 0,1 1 0,-1-1 0,0 1 0,1-1-1,-1 1 1,1 0 0,-1 1 0,1-1 0,-1 0 0,-3 3-1,-13 10 104,1 1 1,0 0-1,1 2 0,1 0 0,-15 19 0,22-25 145,2 1-1,-1 0 1,1 0 0,1 0 0,1 1 0,0 1 0,0-1-1,1 1 1,-5 22 0,10-34-246,-1 0 0,0 0 0,1 0 0,0 0 0,-1 0 0,1 0 0,0 0 0,0 1-1,0-1 1,1 0 0,-1 0 0,0 0 0,1 0 0,-1 0 0,1 0 0,0 0 0,0 0 0,-1 0 0,1 0 0,1-1 0,-1 1 0,0 0 0,0 0 0,1-1-1,-1 1 1,1-1 0,-1 1 0,1-1 0,-1 0 0,1 0 0,0 0 0,0 0 0,0 0 0,0 0 0,0 0 0,0 0 0,0-1 0,0 1 0,0-1-1,0 1 1,0-1 0,0 0 0,0 0 0,0 0 0,3 0 0,7-1 74,0 0 1,0-1-1,0-1 1,0 1-1,-1-2 1,22-8-1,-8 0-11,0-1-1,-1-1 1,42-32-1,-55 38-78,-1-1-1,0-1 0,0 1 0,-1-1 1,0-1-1,-1 0 0,0 0 1,-1-1-1,12-24 0,-18 32-4,1 1 0,-1-1 1,0 0-1,0 0 0,-1 1 0,1-1 0,-1 0 0,0 0 1,0 0-1,0 0 0,-1-6 0,0 8-7,1 0 0,-1 0 1,0 0-1,0 0 0,0 0 0,0 0 0,0 0 0,0 0 0,-1 1 1,1-1-1,0 1 0,-1-1 0,1 1 0,-1-1 0,0 1 0,-2-2 1,-1 1-15,1 0 1,0 1-1,-1 0 1,1 0 0,-1 0-1,1 0 1,-1 1 0,0-1-1,1 1 1,-1 0 0,1 1-1,-1-1 1,0 1-1,1 0 1,-1 0 0,1 0-1,0 1 1,-7 2 0,4 0-52,1-1 1,0 1 0,0 0-1,0 0 1,0 0 0,1 1-1,-1 0 1,1 0 0,0 1 0,1-1-1,-1 1 1,1 0 0,1 1-1,-1-1 1,-3 9 0,5-10-403,0 0 1,0 0-1,1 0 1,0 1-1,0-1 1,0 0 0,1 0-1,0 1 1,0-1-1,0 0 1,0 1-1,1-1 1,2 9-1,9 4-4828,8-7-2611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26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7431,'0'0'10058,"-34"66"-8585,14-29 1057,0 5-1024,5-1-770,8-6-479,7-4-225,0-10-1410,18-10-1184,3-11-609,1 0-2851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37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86 9897,'0'0'9113,"9"-11"-7245,-4 5-1549,1 0-1,0 0 0,1 0 0,-1 1 0,1 0 0,0 0 1,0 0-1,1 1 0,-1 0 0,1 1 0,0 0 0,0 0 1,0 0-1,14-1 0,-3 1-8,-1 1 1,1 0-1,0 2 1,0 0 0,19 4-1,-37-4-301,0 0-1,0 0 1,1 0 0,-1 0-1,0 1 1,0-1-1,0 0 1,0 1 0,1-1-1,-1 1 1,0 0 0,0-1-1,0 1 1,0 0 0,0-1-1,0 1 1,0 0-1,-1 0 1,1 0 0,0 0-1,0 0 1,-1 0 0,1 0-1,0 0 1,-1 0-1,1 0 1,-1 2 0,1-1 24,-1 0 1,-1 1-1,1-1 1,0 0-1,-1 0 1,1 0-1,-1 0 1,1 1-1,-1-1 1,0 0-1,0 0 1,0 0-1,-2 3 1,-5 5 200,0 0 1,0 0 0,-18 16 0,-48 31 524,52-42-407,1 1 0,1 1 0,-25 25 0,44-41-331,0 0 0,0 1 0,0-1 0,0 0 0,0 0 0,0 0 0,0 1 0,0-1-1,0 0 1,1 1 0,-1-1 0,1 1 0,-1-1 0,1 1 0,-1-1 0,1 1 0,0-1 0,0 1 0,0-1 0,0 1 0,0 0 0,0-1 0,0 1 0,1 2 0,0-2-6,0-1-1,0 1 1,1-1 0,-1 1 0,1-1 0,-1 0 0,1 1 0,-1-1 0,1 0 0,0 0 0,0 0 0,-1 0 0,1 0-1,0-1 1,0 1 0,3 0 0,12 3-195,-1-2-1,1 0 1,27 0 0,-36-1-90,74 0-4530,-26-3-3148,-16-2-1837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37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17777,'0'0'11691,"54"18"-11083,-9-18-415,5-4-65,-1-2-96,-3 0-481,-6 3-1152,-8 3-1346,-12 0-961,-12 0-1857,-8 8-5157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37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 16816,'0'0'11211,"51"-3"-9994,-7-5-737,7-3-416,2 2-256,0 2-1922,-5 0-3459,-4-1-3780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5:55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0 545,'-23'12'-225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38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61 17809,'0'0'1858,"-12"-3"651,5 1-2137,1 0-142,-1 0 0,0 0 0,0 1 0,0 0 0,0 0 0,1 1 0,-1 0 0,0 0 0,0 0 0,0 1 0,0 0 0,0 1 0,0 0 0,0 0 0,-6 3-1,3 1 11,1 0-1,0 1 0,0 1 0,1-1 0,0 2 0,1-1 0,-11 15 0,14-18-137,1 0 1,-1 0-1,2 0 0,-1 1 0,0-1 1,1 1-1,0-1 0,1 1 1,-1 0-1,1 0 0,0 0 0,0 0 1,1 0-1,0 0 0,0 0 1,1 7-1,0-11-82,0 0 0,0 1 0,0-1-1,1 1 1,-1-1 0,1 0 0,-1 0 0,1 0 0,0 0 0,0 0 0,0 0 0,0-1-1,0 1 1,1-1 0,-1 1 0,0-1 0,1 0 0,-1 0 0,1 0 0,-1 0-1,1 0 1,-1-1 0,1 1 0,-1-1 0,1 1 0,0-1 0,0 0 0,2-1-1,6 2 82,0-1 0,0-1-1,0 0 1,0 0-1,18-6 1,-18 3-74,0 0 0,0-1 0,-1 0 0,0-1 0,1 0 0,-2-1 0,1 0 1,-1-1-1,0 1 0,-1-2 0,9-10 0,-12 13-20,0 0 1,-1 0-1,0 0 0,0 0 1,-1-1-1,1 1 0,-2-1 1,1 0-1,-1 0 0,0 0 1,0-1-1,-1 1 0,0 0 1,0-1-1,-1 1 0,1 0 1,-2-1-1,-1-12 0,1 18-16,1 0 0,-1 0 0,0 0 1,0 0-1,0 0 0,0 0 0,0 0 0,-1 1 0,1-1 0,0 0 0,-1 1 0,1-1 0,-1 1 0,0 0 1,1 0-1,-1-1 0,0 1 0,0 0 0,0 0 0,0 0 0,0 1 0,0-1 0,0 0 0,0 1 0,0 0 1,0-1-1,0 1 0,0 0 0,0 0 0,0 0 0,0 0 0,-1 0 0,1 1 0,0-1 0,0 1 1,0-1-1,-3 2 0,1-1-188,-1 0 0,1 1-1,0-1 1,0 1 0,0 0 0,0 0 0,0 0 0,0 0 0,0 1 0,1 0 0,-1 0-1,1 0 1,0 0 0,0 0 0,0 1 0,0-1 0,-2 5 0,0 14-3442,4-7-1643,1 1-3665</inkml:trace>
  <inkml:trace contextRef="#ctx0" brushRef="#br0" timeOffset="1">487 251 20307,'0'0'1954,"-36"50"1569,17-19-1152,3 6-1539,1-4-351,10 0-321,5-6-128,0-6-769,9-9-1345,9-7-352,3-5-737,2-6-1858,-3-17-3363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38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12 18097,'-12'6'2365,"2"-1"-2026,-58 32 4205,64-34-4145,0-1 1,0 1-1,1 0 1,-1 0-1,0 1 1,1-1-1,0 1 1,0 0-1,0 0 1,0 0-1,1 0 1,-1 0-1,1 0 1,0 1-1,-1 4 1,3-8-376,0 0 0,0 0 1,1 0-1,-1 0 0,0 0 1,1 0-1,-1 0 1,1 0-1,-1 0 0,1 0 1,-1 0-1,1 0 0,0-1 1,-1 1-1,1 0 0,0 0 1,0-1-1,-1 1 1,1 0-1,0-1 0,0 1 1,0-1-1,0 1 0,0-1 1,0 1-1,0-1 0,0 0 1,0 1-1,0-1 0,0 0 1,0 0-1,0 0 1,0 0-1,0 0 0,2 0 1,48 2 42,-43-2 3,11 0-123,0 0-1,1 2 1,-1 0 0,0 1-1,0 1 1,25 8-1,-40-10 38,0-1 0,1 1-1,-1 0 1,0 0 0,0 1-1,-1-1 1,1 1 0,0 0-1,-1 0 1,1 0 0,-1 0-1,0 0 1,0 1 0,-1 0-1,1-1 1,-1 1 0,1 0-1,-1 0 1,0 0 0,-1 1-1,1-1 1,-1 0 0,0 1-1,0-1 1,0 1 0,-1-1-1,1 1 1,-1-1 0,0 1-1,0 0 1,-1-1-1,-1 8 1,0-4 49,-1 1 0,0-1 1,0 0-1,-1 0 0,0-1 0,0 1 0,-1-1 1,0 0-1,0 0 0,-1 0 0,0-1 0,0 0 0,-9 8 1,0-2 43,0-1 0,-1 0 1,0-1-1,0-1 1,-20 8-1,24-12-77,1-1 0,-1-1 0,0 0 0,0 0 0,-23 1 0,33-4 0,-1 1 0,1-1 0,-1 0 0,1 0 0,-1 0 0,1 0 0,-1 0 0,1-1 0,-1 1 0,1-1 0,-1 0 0,1 0 0,0 0 0,-1 0 0,1 0 0,0 0 0,0 0 0,-1-1 0,1 1 0,0-1 0,1 0 0,-1 1 0,0-1 0,0 0 0,1 0 0,-1 0 0,1 0 0,0-1 0,-1 1 0,1 0 0,0 0 0,0-1 0,0-2 0,0-1-15,1 0 0,0 0 0,0 0 0,1 0 1,0 0-1,0 1 0,0-1 0,0 0 0,1 0 0,0 1 0,1-1 0,-1 1 1,1 0-1,0 0 0,0 0 0,0 0 0,1 0 0,0 1 0,0-1 0,0 1 0,0 0 1,1 0-1,0 1 0,7-5 0,15-10-110,0 2 0,2 1 1,38-15-1,-45 20 94,15-5-4,67-34-11,-93 43 61,-2 0 0,1-1-1,-1 0 1,0 0 0,0-1 0,-1 0-1,12-16 1,-18 22-7,0 1 1,-1-1-1,1 0 0,-1-1 0,1 1 0,-1 0 1,0 0-1,0-1 0,0 1 0,0 0 0,-1-1 0,1 1 1,-1-1-1,1 1 0,-1-1 0,0 1 0,0-1 1,0 1-1,0-1 0,0 1 0,-2-4 0,1 4 9,0 0-1,-1-1 0,1 2 0,-1-1 1,1 0-1,-1 0 0,0 0 0,0 1 0,0-1 1,0 1-1,0-1 0,0 1 0,0 0 1,0 0-1,-1 0 0,1 0 0,-4-1 1,-11-2 61,0 1 1,0 1-1,0 0 1,-29 1-1,-94 3-2528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43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228 252 10858,'0'0'6764,"1"-8"-4239,-1 6-2442,0-3 493,0-1-1,1 1 0,-2 0 1,1 0-1,-1 0 1,-2-10-1,2 13-437,1 0-1,-1 0 1,0 0 0,0 0 0,-1 0-1,1 1 1,0-1 0,0 0-1,-1 1 1,1-1 0,-1 1 0,0 0-1,1-1 1,-1 1 0,0 0-1,0 0 1,0 0 0,0 0 0,1 0-1,-1 1 1,0-1 0,-1 0-1,1 1 1,-3-1 0,-1 1-86,-1 0 1,1 0-1,0 0 0,0 1 1,0 0-1,0 0 0,0 1 1,0-1-1,0 1 1,0 1-1,0-1 0,1 1 1,-1 0-1,1 0 0,0 1 1,0-1-1,0 1 0,0 0 1,1 1-1,-5 4 1,2-2 3,1 0 1,0 1 0,1 0-1,0 0 1,0 0 0,0 0-1,1 1 1,1 0 0,-1-1-1,1 1 1,1 1 0,-3 15-1,5-23-37,-1-1-1,1 1 0,0-1 1,0 1-1,0-1 0,0 0 1,0 1-1,1-1 0,-1 1 0,0-1 1,1 1-1,-1-1 0,1 0 1,-1 1-1,1-1 0,0 0 1,0 0-1,-1 1 0,1-1 1,0 0-1,0 0 0,0 0 1,0 0-1,0 0 0,3 1 1,-2 0-2,1-1 1,0 0-1,0-1 1,0 1 0,0 0-1,0-1 1,0 1-1,0-1 1,0 0-1,0 0 1,6-1 0,2-1 22,1-1 0,-1 1 0,0-2 1,0 0-1,19-9 0,-8 0-37,1-1 0,-2-1 0,0 0 0,-1-2 0,0-1 0,25-30 0,-37 39-3,0-1-1,-1 0 1,0-1 0,-1 1-1,0-1 1,0-1 0,-1 1 0,-1-1-1,0 0 1,0 0 0,-1 0-1,-1-1 1,0 1 0,-1-1-1,0-18 1,-1 31 1,0-1 0,0 1 0,0 0 0,0-1 0,0 1 0,0 0 0,0-1 0,0 1 0,0 0 0,0-1 0,0 1 0,0 0 0,0-1 0,-1 1 0,1 0 0,0-1 0,0 1 0,0 0 0,0-1 0,-1 1 0,1 0 0,0 0 0,0-1 0,-1 1 0,1 0 0,0 0 0,0 0 0,-1-1 0,1 1 0,0 0 0,-1 0 0,1 0 0,0 0 0,-1 0 0,1 0 0,0-1 0,-1 1 0,1 0 0,0 0 0,-1 0 0,1 0 0,0 0 0,-1 0 0,1 0 0,0 0 0,-1 1 0,1-1 0,0 0 0,-1 0 0,1 0 0,0 0 0,-1 0 0,1 1 0,0-1 0,0 0 0,-1 0 1,1 1-1,-17 14 116,6 2-45,1 0-1,1 0 0,0 1 1,1 0-1,1 1 0,1-1 0,1 1 1,0 1-1,2-1 0,0 0 1,1 1-1,1 0 0,1 21 1,1-39-84,-1-1 0,0 1 1,1-1-1,-1 1 0,1-1 1,0 1-1,-1-1 0,1 1 1,0-1-1,0 0 0,0 0 1,0 1-1,0-1 0,0 0 0,0 0 1,0 0-1,1 0 0,-1 0 1,0 0-1,1 0 0,2 1 1,0-1-87,0 0-1,1 1 1,-1-1 0,1-1-1,-1 1 1,0 0 0,1-1 0,4 0-1,39-8-3903,-13-7-5610,-12-6-5303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43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18385,'0'0'7842,"3"10"-6192,26 59-278,-19-49-1206,-1 0 1,-1 1 0,0 0-1,5 26 1,-11-23-65,-1 0 1,0 0 0,-2 0-1,-1 0 1,-1 0-1,-1 0 1,-1-1 0,-15 44-1,-10 9-261,-50 91 0,48-103-382,17-33-543,-13 26-2591,3-22-4106,7-17-4540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44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13068,'0'0'7565,"1"8"-6065,2 63 259,-12 125 0,-1-6-4049,10-186-1714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45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1 164 15951,'0'0'1778,"0"-10"-43,1 5-1497,-1 0 0,1 1 0,0-1 1,0 0-1,1 0 0,-1 1 0,1-1 1,0 1-1,0-1 0,1 1 0,-1 0 0,1 0 1,0 0-1,0 0 0,0 1 0,1-1 1,-1 1-1,1-1 0,0 1 0,0 1 0,0-1 1,0 0-1,6-2 0,9-4 14,1 0 1,1 2-1,0 0 0,0 1 1,0 1-1,33-3 0,-18 4-89,1 3 0,-1 1 0,41 5 0,-67-4-137,0 1-1,0 1 0,0 0 1,-1 0-1,1 1 0,-1 0 1,1 1-1,-1 0 0,-1 0 1,1 1-1,13 12 0,-19-16 29,-1 0 0,1 1-1,-1-1 1,0 1 0,1 0-1,-1-1 1,0 1 0,0 0-1,-1 0 1,1 0 0,-1 1-1,0-1 1,1 0 0,-1 0-1,-1 1 1,1-1 0,0 1-1,-1-1 1,0 0 0,0 1-1,0-1 1,0 1 0,0-1 0,-1 1-1,1-1 1,-1 1 0,0-1-1,0 0 1,0 0 0,-1 1-1,1-1 1,-1 0 0,0 0-1,0 0 1,0 0 0,0-1-1,-4 5 1,-4 3 45,0-1 0,-1 1-1,-1-2 1,1 1 0,-1-2 0,-1 1-1,0-2 1,0 0 0,0 0 0,0-1-1,-1-1 1,0 0 0,0-1 0,0 0-1,0-2 1,0 1 0,-23-2 0,37 0-164,0 0 1,-1 0 0,1 0-1,0 0 1,-1 0-1,1 0 1,0 0 0,-1 0-1,1 0 1,-1 0-1,1-1 1,0 1 0,0 0-1,-1 0 1,1 0 0,0-1-1,-1 1 1,1 0-1,0 0 1,0-1 0,-1 1-1,1 0 1,0-1-1,0 1 1,-1 0 0,1 0-1,0-1 1,0 1 0,0-1-1,0 1 1,0 0-1,0-1 1,0 1 0,0 0-1,-1-1 1,1 1-1,0 0 1,0-1 0,1 1-1,-1-1 1,0 1 0,0 0-1,0-1 1,0 1-1,0 0 1,0-1 0,0 1-1,1 0 1,-1-1-1,0 1 1,0 0 0,0-1-1,1 1 1,13-18-4472,9-1-2100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48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196 222 8840,'5'-8'1420,"0"-1"-1004,17-30 2477,-2 0 1,-2-2 0,15-44-1,-33 85-2837,0 0-1,-1 1 0,1-1 1,0 0-1,0 0 0,0 0 1,0 0-1,0 0 0,0 0 0,0 0 1,0 0-1,0 0 0,0 1 1,0-1-1,0 0 0,-1 0 1,1 0-1,0 0 0,0 0 1,0 0-1,0 0 0,0 0 0,0 0 1,0 0-1,0 0 0,-1 0 1,1 0-1,0 0 0,0 0 1,0 0-1,0 0 0,0 0 1,0 0-1,0 0 0,-1 0 1,1 0-1,0 0 0,0 0 0,0 0 1,0 0-1,0 0 0,0 0 1,0 0-1,0-1 0,-1 1 1,1 0-1,0 0 0,0 0 1,0 0-1,0 0 0,0 0 0,0 0 1,0 0-1,0 0 0,0 0 1,0-1-1,0 1 0,0 0 1,0 0-1,0 0 0,0 0 1,0 0-1,0 0 0,0 0 0,0-1 1,0 1-1,0 0 0,-15 12 1012,-13 16-775,-7 15-166,3 1 1,2 2-1,-43 85 0,59-101-132,1 1 1,1 1-1,2 0 0,1 0 0,1 1 1,3 0-1,-4 44 0,9-72-65,-1 0 0,1-1 1,0 1-1,0 0 0,1-1 0,-1 1 0,1-1 1,0 1-1,0-1 0,1 1 0,-1-1 0,1 0 1,0 1-1,0-1 0,0 0 0,1 0 0,-1-1 1,1 1-1,0 0 0,0-1 0,1 0 0,-1 0 0,1 0 1,-1 0-1,1 0 0,0-1 0,0 1 0,0-1 1,0 0-1,0 0 0,1-1 0,-1 1 0,1-1 1,-1 0-1,1 0 0,-1-1 0,10 1 0,4 0-1961,0 0 0,29-4 0,-7-5-4614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49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65 9353,'0'0'4575,"9"-9"-1255,3-2-2171,-6 6-298,0-1 1,-1 1-1,1-1 0,-2 0 1,9-11-1,-62 86 4183,-40 41-3698,-43 57-1796,122-147-463,17-20-2846,26-29-2878,-5-5 486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49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15663,'0'0'7591,"-3"8"-5803,-5 13-1076,0 1-1,2 0 1,0 0-1,-3 31 0,7-29-717,1 0 0,1 0 0,0 0 0,2 0-1,1-1 1,1 1 0,11 36 0,-12-53 400,0 2-7524,-18-31-9047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49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10122,'0'0'17872,"87"-43"-17743,-46 43-97,2 0-801,-3 0-2370,-7 0-3363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00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3690 2755,'-14'-2'5824,"26"-2"-2923,8-5-2727,119-52 681,-91 41-130,21-6-333,-30 11-220,-1 0 0,54-32-1,197-120 1016,-143 85-1071,-4-9 224,39-20-141,-79 57-163,217-106-45,181-77 265,-440 207-239,-1-2 1,-1-3-1,103-84 0,-89 68-10,108-59 0,25-17-10,-150 88 5,487-318 44,-365 265-68,-80 44 4,113-76-1,499-301 85,-633 382-62,129-77 12,113-61-5,455-273 26,-442 260 401,-311 186-444,-36 21-438,-39 20-4493,28-27-529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50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11563,'0'0'17734,"6"13"-16602,146 228 1017,-109-177-1960,-26-40-189,-1 2 0,-1 0 0,-2 1 0,0 1 0,-2 0 0,-1 0 0,12 56 0,-22-144-9225,0 46 3075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51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15407,'0'0'13132,"25"51"-12780,-15-24-256,-3 4-64,-1-1-32,-3 1-160,-1-3-865,-1-2-1089,-1-6-672,0-6-1442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51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1 141 16528,'0'0'2397,"0"-9"592,-1 7-2748,2-1 0,-1 0 0,0 0 0,0 0 0,1 0 0,0 0-1,-1 0 1,1 0 0,0 0 0,1 1 0,-1-1 0,0 0 0,1 1 0,-1-1 0,5-3 0,-2 1 76,1 1 1,1 0 0,-1 0 0,1 1 0,-1 0 0,1 0 0,0 0 0,8-2 0,18-7 119,1 3 1,0 0 0,0 2 0,1 2-1,0 1 1,53 1 0,-82 3-439,-1 0 0,0 0 0,0 1-1,0-1 1,0 1 0,1 0 0,-1 0 0,0 1 0,-1-1 0,1 1-1,0 0 1,0 0 0,-1 0 0,6 5 0,-8-6-1,1 1 0,-1-1 1,0 1-1,0-1 0,0 1 0,0 0 0,0 0 1,-1-1-1,1 1 0,0 0 0,-1 0 0,1 0 1,-1 0-1,0 0 0,0-1 0,0 1 0,0 0 1,0 0-1,0 0 0,0 0 0,0 0 0,-1 0 1,1 0-1,-1 0 0,1-1 0,-1 1 0,0 0 1,0 0-1,0-1 0,0 1 0,0 0 0,0-1 1,0 1-1,-3 1 0,-5 8 20,-1-1 0,-1-1 0,0 1 0,0-2 0,0 0 0,-1 0 0,-20 9 0,-28 19 180,60-35-198,0-1 1,-1 0-1,1 0 1,-1 0-1,1 0 1,0 1-1,-1-1 1,1 0-1,0 0 1,0 1 0,-1-1-1,1 0 1,0 1-1,-1-1 1,1 0-1,0 1 1,0-1-1,0 0 1,-1 1-1,1-1 1,0 0 0,0 1-1,0-1 1,0 1-1,0-1 1,0 0-1,0 1 1,0-1-1,0 1 1,0-1-1,0 0 1,0 1 0,0-1-1,0 1 1,0-1-1,0 0 1,1 1-1,16 8 16,40 0-182,-40-7-62,-4 1 90,0 0 0,0 0 0,0 2 0,-1-1 0,0 2 0,0-1 0,22 16 0,-30-19 151,-1 0 0,1 1 0,-1 0 0,0 0 0,1 0 0,-2 0 0,1 0 0,0 1 0,-1-1 0,1 1 0,-1 0 0,0 0 0,0 0 0,-1 0 0,1 0 0,-1 0 0,0 0 0,0 1 0,0-1 1,0 0-1,-1 0 0,0 1 0,0-1 0,0 1 0,0-1 0,-1 0 0,0 0 0,-1 5 0,-1-3 54,0 0 0,0-1 0,0 0 0,-1 1 0,0-1 0,0-1 0,0 1 0,0 0 0,-1-1 0,0 0 0,0 0 0,0-1 0,0 1 0,0-1 0,-11 4 0,-4 3 207,-1-2 1,-44 13-1,43-16-274,-1-1 0,1-1 0,-1-1 0,1-1 0,-1-1 0,-32-4 0,53 4-156,1 0-1,-1 0 1,1 0 0,-1-1-1,1 1 1,-1 0 0,1 0-1,-1-1 1,1 1 0,-1-1-1,1 1 1,-1-1 0,1 0-1,0 0 1,-1 0 0,1 1-1,0-1 1,0 0 0,0-1-1,-1 1 1,1 0 0,0 0-1,0 0 1,1-1 0,-1 1-1,0 0 1,-1-3 0,3 2-151,-1 1 1,1-1-1,-1 0 0,1 1 1,0-1-1,-1 1 1,1-1-1,0 1 1,0-1-1,0 1 1,0 0-1,1-1 1,-1 1-1,0 0 1,0 0-1,1 0 1,-1 0-1,1 0 1,-1 0-1,1 0 1,-1 1-1,1-1 1,2-1-1,20-9-6440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4:52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 13869,'0'0'4479,"11"-2"-2146,-2 2-1988,0 0 0,-1 0 1,1 0-1,0 1 0,0 0 0,-1 1 0,1 0 1,-1 0-1,1 1 0,-1 0 0,0 1 0,0 0 1,-1 0-1,12 8 0,-5-3-121,-1 1 0,0 0 0,0 1 1,-1 0-1,-1 1 0,0 0 0,-1 1 0,0 0 0,-1 0 0,0 1 0,7 17 1,-12-20-116,1 0 0,-2 1 0,0 0 0,0 0 0,-1 0 1,-1 0-1,0 0 0,0 1 0,-1-1 0,-1 0 0,0 0 1,-1 1-1,0-1 0,-1 0 0,-7 20 0,-9 10-256,-2 0-1,-1-2 1,-3 0-1,-1-2 1,-1-1-1,-3-1 1,-34 34 0,18-27-3516,5-12-2988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14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11723,'0'0'13165,"88"20"-11628,-23-16-416,8 0-769,6-1-288,0 0 1,-5-3-65,-11 2-801,-12 0-897,-14-2-896,-19 0-1410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1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17392,'0'0'2787,"79"16"-289,-11-16-640,15-3-545,7-5-576,5 0-609,-2 1-704,-9 2-2211,-17 1-3875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19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270 150 13325,'7'-8'1596,"0"0"-1243,-2 2 248,0 1 0,0-1 0,-1 0 0,1 0 0,-1-1 0,-1 1 0,1-1 0,-1 0 0,0 0 0,-1 0 0,1 0 0,-1 0 1,-1 0-1,2-11 0,-4 16-528,0 1 0,0-1 0,0 0 0,0 1 1,0 0-1,0-1 0,0 1 0,-1 0 0,1-1 1,0 1-1,-1 0 0,1 0 0,-1 0 0,1 0 1,-1 0-1,0 1 0,1-1 0,-1 0 0,0 1 1,1-1-1,-1 1 0,0-1 0,0 1 0,0 0 1,1 0-1,-1 0 0,0 0 0,-3 1 0,-57 3 89,47 0-155,0 1 0,1 0-1,0 1 1,0 1 0,1 0-1,-1 1 1,2 0-1,-18 15 1,22-17 81,1 0 0,0 0 1,0 1-1,0 0 0,1 0 0,0 1 0,0 0 1,1 0-1,0 0 0,1 0 0,0 1 0,0 0 1,1 0-1,-4 15 0,7-22-60,-1-1-1,1 1 1,0-1 0,0 1-1,0-1 1,1 1 0,-1-1-1,0 1 1,0-1 0,1 1-1,-1-1 1,1 1-1,0-1 1,-1 1 0,1-1-1,0 0 1,0 1 0,0-1-1,0 0 1,0 0 0,0 1-1,0-1 1,2 1-1,0 0 5,0 0-1,1 0 1,-1-1-1,1 1 0,-1-1 1,1 0-1,0 0 1,0 0-1,5 0 0,6 0 36,1 0 0,-1-1-1,30-5 1,-26 2-39,-1-2 1,-1 0-1,1 0 0,-1-2 0,28-14 1,-35 15-10,0 0 0,0 0 0,0-1 0,-1 0 0,0-1 0,-1 0 0,0 0 0,0-1 0,0 0 0,6-11 0,-12 18-13,0 0 0,-1 0 0,0 0 0,1-1 1,-1 1-1,0 0 0,0 0 0,0-1 0,0 1 0,-1-1 0,1 1 0,-1-1 0,0 1 0,1-1 1,-1 1-1,0-1 0,0 1 0,0-1 0,-1 1 0,1-1 0,-1 1 0,1 0 0,-1-1 1,0 1-1,0-1 0,0 1 0,0 0 0,0 0 0,-1 0 0,1 0 0,-1 0 0,1 0 1,-4-3-1,1 2-3,-1 1 1,1-1 0,-1 1 0,1 0 0,-1 1-1,0-1 1,0 1 0,0 0 0,0 0 0,0 1-1,1-1 1,-1 1 0,0 0 0,0 0 0,0 1-1,-6 1 1,8-2-93,1 1 0,-1 0 0,1 0-1,-1 0 1,1 0 0,-1 1 0,1-1-1,0 1 1,0 0 0,0-1 0,0 1 0,0 0-1,0 0 1,0 0 0,0 0 0,1 1 0,-1-1-1,1 0 1,0 1 0,0-1 0,0 1-1,0-1 1,0 1 0,-1 4 0,1 30-4761,1-34 4070,1-1 1,0 1-1,-1-1 0,1 0 0,0 1 1,0-1-1,0 0 0,1 0 1,-1 0-1,0 0 0,4 4 0,15 9-11898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19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0 18065,'0'0'4356,"-38"72"-2210,20-38-897,0 5-320,3 5-769,7-3-128,8-7-640,0-5-1314,15-11-1409,10-13-96,2-5-2915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19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32 17072,'0'0'2045,"10"-6"293,-1 2-1748,-1 0 0,1 0 1,0 1-1,0 0 0,1 1 0,16-3 1,-23 5-508,-1 0 1,0 0 0,0-1 0,0 1-1,1 1 1,-1-1 0,0 0 0,0 0-1,0 1 1,0 0 0,0-1 0,1 1 0,-1 0-1,0 0 1,0 0 0,-1 0 0,1 0-1,0 0 1,0 1 0,0-1 0,-1 1-1,1-1 1,-1 1 0,1 0 0,-1-1 0,0 1-1,0 0 1,0 0 0,0 0 0,0 0-1,0 0 1,0 0 0,0 0 0,-1 0-1,1 0 1,-1 1 0,0-1 0,0 0 0,1 0-1,-1 0 1,-1 4 0,1-1 82,-1 1 0,0-1 0,0 0 0,0 0 0,-1 1 0,1-1-1,-1 0 1,0 0 0,-1 0 0,1-1 0,-1 1 0,0-1 0,-5 6 0,4-4 47,0 0 1,0 1-1,0-1 1,1 1-1,-4 9 0,7-15-211,0 0 0,0 0 0,0 0 0,0-1 0,0 1 0,0 0-1,1 0 1,-1 0 0,0-1 0,0 1 0,1 0 0,-1 0 0,1-1 0,-1 1-1,0 0 1,1-1 0,-1 1 0,1 0 0,0-1 0,-1 1 0,1-1-1,-1 1 1,1-1 0,0 1 0,0-1 0,-1 1 0,1-1 0,0 0 0,0 1-1,-1-1 1,1 0 0,0 0 0,0 1 0,0-1 0,-1 0 0,1 0 0,0 0-1,1 0 1,46 4-201,-31-3-144,-9 0 233,0 1 0,0 0 0,0 1 1,0-1-1,0 2 0,-1-1 1,1 1-1,-1 0 0,12 9 1,-17-12 108,-1 0 0,1 1 0,0-1 0,0 1 0,-1-1 0,1 1 1,-1 0-1,1 0 0,-1 0 0,0 0 0,0 0 0,0 0 1,0 0-1,0 0 0,0 0 0,-1 0 0,1 1 0,-1-1 0,1 0 1,-1 0-1,0 1 0,0-1 0,0 0 0,0 1 0,0-1 1,-1 0-1,1 0 0,-1 1 0,1-1 0,-1 0 0,0 0 0,0 0 1,0 0-1,0 0 0,0 0 0,0 0 0,-1 0 0,1 0 1,-1 0-1,-2 2 0,-5 5 80,-2 0-1,1 0 1,-1-1 0,-1 0-1,1-1 1,-1 0 0,-1-1 0,1-1-1,-1 0 1,-18 5 0,5-3 80,0-1 0,0-1-1,0-2 1,-39 1 0,30-8-55,19-4-208,16 8 93,0 0 1,-1-1-1,1 1 0,0 0 1,0 0-1,0-1 0,0 1 1,-1 0-1,1-1 0,0 1 1,0 0-1,0-1 0,0 1 1,0-1-1,0 1 0,0 0 0,0-1 1,0 1-1,0 0 0,0-1 1,0 1-1,0 0 0,0-1 1,1 1-1,-1 0 0,0-1 1,0 1-1,0 0 0,0-1 1,1 1-1,-1 0 0,0 0 1,0-1-1,1 1 0,-1 0 1,0 0-1,0-1 0,1 1 1,20-6-7902,-4 1 289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22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14318,'0'0'928,"8"-8"1032,5-2-1673,0 0 1,1 1 0,0 1 0,0 0 0,1 1-1,0 1 1,0 0 0,1 1 0,-1 1-1,27-5 1,95-14 792,176-9-1,141 20-1140,-195 7 136,-188 2 275,-46 0-930,-37 1-3119,-4-1-999,2-4-4350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20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468 137 14798,'0'0'3651,"4"-9"-1382,-2 3-2216,1 0 501,0 1 0,-1-1 0,0 0 0,0 1 0,1-12-1,-2 16-420,-1-1 0,0 0-1,0 0 1,0 0-1,0 0 1,0 0 0,-1 0-1,1 0 1,-1 0-1,1 0 1,-1 0-1,0 0 1,1 1 0,-1-1-1,0 0 1,0 0-1,0 1 1,-1-1 0,1 1-1,0-1 1,-1 1-1,1 0 1,0-1-1,-1 1 1,0 0 0,-2-2-1,-5-2-76,-1 1 0,1 0-1,-1 0 1,0 1 0,-1 0-1,1 1 1,-1 0 0,1 1-1,-1 0 1,1 0 0,-1 1 0,1 1-1,-1 0 1,0 0 0,-16 5-1,10-2-75,1 1 0,0 1 0,0 1 0,1 0 0,-1 1 0,2 0-1,-1 2 1,-25 21 0,27-20 39,1 2 0,0-1 0,1 2-1,1-1 1,0 1 0,-15 29 0,21-34 11,0 0 0,0 0 1,1 0-1,0 1 0,1-1 0,0 1 1,0 0-1,1-1 0,0 1 0,1 0 1,0 0-1,1 0 0,2 13 0,-2-18-31,0-1-1,0 1 0,1-1 1,0 1-1,0-1 0,0 0 1,1 0-1,-1 0 0,1 0 1,0 0-1,0-1 0,0 1 1,0-1-1,1 0 0,6 5 1,-3-4 3,0 0 1,1 0-1,-1-1 1,1 0-1,-1 0 1,1-1-1,0 0 1,13 1-1,-4-1 7,0-1 1,0-1-1,-1-1 1,1 0-1,0-2 0,-1 1 1,1-2-1,21-7 0,-18 3 9,0-2-1,0 0 0,-1 0 0,-1-2 0,0 0 0,0-2 0,23-22 0,-32 28 33,-1-1 0,0 0 0,0-1 1,-1 1-1,0-1 0,-1 0 0,0-1 0,-1 0 1,0 0-1,-1 0 0,0 0 0,-1-1 0,0 0 1,0 1-1,0-15 0,-3 22-47,0 1 0,0-1 0,-1 1 1,1-1-1,-1 0 0,0 1 0,0-1 0,0 1 0,0 0 0,-1-1 0,1 1 1,-1 0-1,0 0 0,0 0 0,0 0 0,0 0 0,-1 0 0,1 1 1,-1-1-1,0 1 0,1-1 0,-1 1 0,0 0 0,0 0 0,-1 1 0,1-1 1,0 0-1,0 1 0,-7-2 0,-1 0-155,0 1 0,0 0-1,0 0 1,0 1 0,0 1 0,0 0 0,0 0-1,-19 4 1,26-3-87,1 0 0,0 0 0,-1 0-1,1 1 1,0-1 0,0 1 0,0 0 0,0 0 0,0 0-1,1 0 1,-5 5 0,7-6-54,-1-1 0,0 1 1,1 0-1,-1 0 0,0 0 0,1 0 0,-1 0 1,1 0-1,-1 0 0,1 0 0,0 0 0,0 0 1,-1 0-1,1 0 0,0 0 0,0 2 0,0-2-96,0 0-1,1 0 1,-1 0 0,0 0-1,1-1 1,-1 1-1,1 0 1,-1 0-1,1 0 1,-1-1-1,1 1 1,0 0-1,-1-1 1,1 1 0,0 0-1,0-1 1,-1 1-1,1-1 1,0 1-1,0-1 1,0 0-1,1 1 1,18 6-9375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23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18578,'0'0'5413,"66"-9"-4036,-17 0-128,11 0-608,7 0-513,2 3-192,-3 3-1890,-6-1-2466,-13-1-3748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23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341 55 10634,'0'0'5317,"-8"-9"-3160,4 5-2020,0 0 1,1 0-1,-2 0 0,1 1 1,0 0-1,-1-1 1,0 2-1,1-1 0,-1 0 1,0 1-1,-1 0 1,1 0-1,0 1 0,0-1 1,-1 1-1,1 0 1,-1 1-1,1-1 1,-1 1-1,1 0 0,-1 1 1,-9 1-1,3 1 119,1 0-1,-1 1 1,0 0-1,1 1 1,0 1-1,0 0 1,1 0-1,0 1 1,0 0 0,0 1-1,1 0 1,-16 17-1,20-19-92,-1 0 1,1 0-1,0 0 0,1 1 0,0-1 1,0 1-1,0 0 0,1 0 0,0 0 1,0 1-1,1-1 0,0 1 0,0 0 0,0-1 1,1 1-1,1 0 0,-1 0 0,1 0 1,1 0-1,-1 0 0,3 8 0,-1-13-144,-1 0 1,1-1-1,0 1 0,0-1 0,0 1 0,0-1 0,1 1 0,-1-1 0,1 0 0,-1 0 0,1-1 0,0 1 1,-1 0-1,1-1 0,0 1 0,0-1 0,0 0 0,0 0 0,1 0 0,-1-1 0,0 1 0,0-1 0,0 0 1,6 0-1,3 1 14,1-1 0,-1 0 1,1-1-1,-1 0 1,14-3-1,-17 1-24,0 0 1,0-1-1,0 1 0,-1-2 0,0 1 0,0-1 0,0 0 1,0-1-1,-1 0 0,0 0 0,0-1 0,0 0 0,-1 0 0,0 0 1,-1-1-1,0 0 0,0 0 0,0 0 0,-1-1 0,0 1 0,-1-1 1,0 0-1,0 0 0,-1 0 0,0-1 0,-1 1 0,1-16 1,-2 24-18,0-1 0,0 0 0,0 1 0,0-1 0,0 1 1,0-1-1,0 0 0,-1 1 0,1-1 0,0 1 0,-1-1 1,0 1-1,1-1 0,-1 1 0,0-1 0,0 1 1,0 0-1,1-1 0,-1 1 0,-1 0 0,1 0 0,0 0 1,0 0-1,0 0 0,-1 0 0,1 0 0,0 0 0,-1 0 1,1 1-1,-1-1 0,1 0 0,-1 1 0,1-1 1,-1 1-1,1 0 0,-1 0 0,0-1 0,1 1 0,-1 0 1,1 0-1,-1 0 0,0 1 0,-1-1 0,0 1-262,1 0 1,-1-1-1,1 1 0,-1 0 0,1 0 0,0 0 0,-1 1 0,1-1 0,0 1 1,0-1-1,0 1 0,0 0 0,0-1 0,0 1 0,1 0 0,-1 0 0,0 0 1,1 1-1,0-1 0,-1 0 0,1 1 0,0-1 0,0 0 0,1 1 0,-1 0 0,0-1 1,0 5-1,1 15-5827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23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12492,'0'0'8840,"-45"69"-6694,38-42-1121,6 0-512,1 1-385,5-4-96,9-4-2082,3-7-2018,1-11-1217,-3-2-4164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24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18 15983,'10'-3'1970,"2"-1"-1173,0 1 1,1 1-1,0 0 1,0 0-1,0 1 1,0 1-1,23 2 1,-32-2-687,0 0 1,0 0 0,-1 1 0,1 0-1,0 0 1,0 0 0,0 0 0,-1 1 0,1-1-1,0 1 1,-1 0 0,0 0 0,1 0-1,-1 0 1,0 1 0,0 0 0,0-1 0,-1 1-1,1 0 1,0 0 0,-1 0 0,0 1-1,0-1 1,0 1 0,0-1 0,-1 1 0,1-1-1,-1 1 1,0 0 0,0 0 0,0 0-1,0 6 1,-1-6 8,-1 1 1,1-1-1,-1 0 0,0 0 0,0 0 0,0 0 0,-1 0 1,1 0-1,-1 0 0,0 0 0,0-1 0,0 1 1,-1-1-1,1 1 0,-1-1 0,0 0 0,0 0 0,0 0 1,-6 4-1,-8 6 513,-2-1 0,-30 17 1,19-13-272,17-9-302,-30 20-21,42-26-40,-1-1 0,1 1 1,0 0-1,0 0 0,0 0 1,0 0-1,0 0 1,0 0-1,0 0 0,1 1 1,-1-1-1,0 0 0,1 0 1,-1 1-1,1-1 0,-1 0 1,1 1-1,-1-1 0,1 0 1,0 1-1,0-1 1,0 1-1,0-1 0,0 0 1,0 1-1,0-1 0,0 1 1,1 1-1,2 0-27,1 1 0,0-1 0,0 1-1,1-1 1,-1 0 0,1-1 0,-1 1 0,1-1 0,0 0-1,0 0 1,10 2 0,7 5-365,-10-4-304,16 8-1773,-7-10-4517,-4-3-4485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24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8936,'0'0'13902,"94"8"-12365,-28-7-544,9 0-577,5 1-320,-5 2-63,-6 1-130,-14 3-1472,-19 0-1314,-20-2-1665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25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16848,'0'0'5541,"89"22"-4292,-17-22-256,13 0-768,4 0-225,-1 0-1762,-3-7-2434,-13 1-3171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25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405 30 16335,'-10'-5'3193,"-3"0"-2873,1 1 0,-1 0 0,0 0 0,0 2-1,-1 0 1,1 0 0,0 1 0,-1 1 0,1 0 0,-1 1 0,1 0 0,0 1 0,-26 7 0,24-3 7,1 0 1,0 1 0,0 1 0,0 0-1,1 1 1,0 0 0,1 1 0,-13 13-1,20-19-257,1 1-1,-1-1 0,1 1 0,0 0 1,0 1-1,1-1 0,0 1 1,0-1-1,0 1 0,0 0 0,1 0 1,0 1-1,0-1 0,1 0 0,0 0 1,0 1-1,0-1 0,1 1 1,0-1-1,0 1 0,1-1 0,1 10 1,0-11-56,0 0 1,1-1 0,-1 0 0,1 1 0,0-1-1,0 0 1,0 0 0,0 0 0,1-1 0,-1 1-1,1-1 1,0 0 0,0 0 0,1 0 0,-1-1-1,0 1 1,1-1 0,0 0 0,-1 0 0,1-1-1,0 1 1,0-1 0,5 1 0,12 2 22,1-1-1,0-1 1,38-2-1,-49-1-25,0 0 0,0 0 0,0-2 0,0 1-1,0-1 1,-1-1 0,0 0 0,1-1 0,-1 0-1,-1-1 1,1 0 0,-1-1 0,0 0 0,9-8-1,-13 9-2,0 1 0,-1-1 0,0 0 0,0 0 0,-1 0 0,0-1 0,0 1 0,0-1 0,-1 0 0,0 0 0,0 0 0,-1-1 0,1 1-1,-2-1 1,1 1 0,-1-1 0,-1 0 0,1 0 0,-1 1 0,0-1 0,-1 0 0,0 1 0,-2-10 0,2 14-8,0-1 1,-1 1-1,1 0 0,-1-1 1,0 1-1,0 0 1,0 0-1,0 0 1,0 0-1,-1 1 0,1-1 1,-1 1-1,0-1 1,0 1-1,0 0 0,0 0 1,0 0-1,0 0 1,-6-2-1,4 2-130,-1 0 1,1 1-1,-1-1 0,0 1 1,0 0-1,1 0 0,-1 1 1,0 0-1,0 0 0,0 0 0,-10 3 1,14-3 7,0 1 0,0 0 0,0-1 0,0 1 0,0 0 0,1 0 1,-1 0-1,0 0 0,1 1 0,-1-1 0,1 0 0,-1 1 0,1-1 0,0 1 1,-1-1-1,1 1 0,0 0 0,0 0 0,0-1 0,1 1 0,-1 0 0,0 0 1,0 2-1,-5 49-8794,6-28-1334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25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15567,'0'0'10378,"-49"53"-8296,42-30-833,1 3-641,6 2-480,0 0-160,11 1-1345,4-6-1794,1-7-1569,3-9-3780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5:26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1 337 16848,'0'0'10154,"8"-3"-8409,46-20-879,0-3 0,87-56 0,-119 67-1029,0 0 0,-1-2 0,-1 0 1,-1-1-1,0-1 0,-1-1 0,-1-1 0,24-40 0,-90 123 1471,38-44-1217,1 1 1,1 0-1,0 0 1,1 1-1,2 0 1,0 0-1,0 1 1,2-1-1,1 1 1,1 0 0,0 0-1,2 1 1,2 26-1,-1-43-218,0 1 1,0-1-1,0 0 1,1 0-1,0 0 0,0 0 1,3 6-1,17 13-3360,7-7-5231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03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1 20243,'0'0'3075,"-52"82"-2402,22-36-65,-9 7-159,1 6-257,-6 2-128,6-5 0,-1-3 0,5-11 64,8-10 64,8-12-160,11-14-96,20-33-4356,16-19-352,7-18-3909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20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 6598,'0'0'17991,"3"9"-16171,-1-4-1672,-1 1 0,0-1-1,0 0 1,-1 0 0,0 1 0,1-1 0,-2 0-1,1 1 1,-1-1 0,0 0 0,0 0-1,-3 8 1,-3 8 54,-1-1-1,-14 23 0,-15 25 34,12-26-112,2 1 1,3 0 0,1 2 0,-17 61 0,34-102-110,1 1 0,0 0 0,1 0 1,-1 0-1,1 1 0,0 9 0,0-14-13,1 0 0,-1 0 0,1 0 1,-1 0-1,1 0 0,-1 0 0,1 0 0,-1 0 0,1 0 1,0 0-1,-1 0 0,1-1 0,0 1 0,0 0 1,0 0-1,0-1 0,0 1 0,0-1 0,0 1 0,0-1 1,0 1-1,0-1 0,0 1 0,0-1 0,0 0 1,0 0-1,0 1 0,0-1 0,0 0 0,0 0 0,1 0 1,-1 0-1,1-1 0,18-1 65,-1-1-1,1-2 1,-1 0 0,0 0-1,-1-2 1,1-1-1,27-15 1,34-12-46,-51 25-813,54-10 0,-9 8-6718,-49 9 165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03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18417,'0'0'6214,"-15"73"-4580,3-28-161,0 4-672,3 4-577,7-2-192,2 3 0,5-5-96,14-3-737,2-5-512,7-7-64,-2-10-321,-5-7-1729,-4-8-1313,-11-9-3076</inkml:trace>
  <inkml:trace contextRef="#ctx0" brushRef="#br0" timeOffset="1">1 371 14414,'0'0'11819,"50"-23"-11755,-5 23 0,12 0-961,5 0-2498,-1-11-2435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04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16944,'0'0'1020,"-6"10"320,-2 8-845,0 0 1,1 1 0,1 0 0,1 0 0,0 1 0,2-1 0,0 1 0,0 26-1,3-45-455,0 1-1,0 0 0,-1 0 0,1 0 0,1-1 0,-1 1 1,0 0-1,0 0 0,1 0 0,-1-1 0,1 1 0,-1 0 1,1-1-1,0 1 0,0-1 0,-1 1 0,1 0 0,0-1 0,1 0 1,-1 1-1,0-1 0,0 0 0,1 1 0,-1-1 0,0 0 1,1 0-1,-1 0 0,1 0 0,-1 0 0,1-1 0,0 1 1,-1 0-1,1-1 0,0 1 0,0-1 0,-1 0 0,1 0 0,0 1 1,0-1-1,0 0 0,-1 0 0,1-1 0,0 1 0,0 0 1,3-1-1,3-1 186,0-1 1,1 0 0,-1 0 0,0 0-1,0-1 1,0 0 0,-1-1 0,9-6-1,6-5 7,-1-1 0,-1-1-1,-1-1 1,0-1-1,-2-1 1,0 0-1,15-27 1,-34 62 6,-2 15 780,2-25-2913,1-16-3210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05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23 18449,'0'0'6385,"-8"-3"-4265,-6-1-1914,-1 1 1,1 1-1,-1 0 1,0 1-1,1 0 1,-1 1-1,0 1 1,0 0-1,1 1 1,-1 1-1,-25 8 1,33-9-173,0 0 0,0 1 0,0 0 1,0 0-1,1 1 0,0 0 0,-1 0 0,1 0 0,1 0 1,-1 1-1,1 0 0,0 1 0,0-1 0,0 1 0,1 0 0,0 0 1,0 0-1,0 0 0,1 1 0,0 0 0,0 0 0,1 0 0,0 0 1,0 0-1,0 0 0,0 14 0,2-19-30,0 0 0,1 0 0,-1 0 0,1 0 0,-1 0 0,1 0 0,0 0 0,-1 0-1,1 0 1,0 0 0,1 0 0,-1 0 0,0 0 0,0-1 0,1 1 0,-1 0 0,1-1 0,0 1 0,-1-1 0,1 0 0,0 0 0,0 1-1,0-1 1,-1 0 0,1-1 0,0 1 0,1 0 0,-1 0 0,0-1 0,0 0 0,0 1 0,0-1 0,0 0 0,4 0 0,9 1 44,-1 0 0,1-1 1,26-3-1,-25 0-11,0-1-1,0 0 1,0-1-1,0 0 1,-1-2 0,0 1-1,0-2 1,23-16-1,-30 18-14,1 0-1,-1 0 1,0-1-1,0 0 1,-1-1-1,0 0 1,0 0-1,-1 0 1,0-1-1,0 0 0,-1 0 1,0 0-1,-1-1 1,6-18-1,-9 27-15,-1 0 0,0 0 0,1 0 0,-1 0 1,0 1-1,0-1 0,0 0 0,0 0 0,0 0 0,0 0 0,0 0 0,0 0 0,0 1 0,0-1 0,0 0 0,-1 0 0,1 0 0,0 0 0,-1 1 0,1-1 0,-1-1 0,-12 5 87,-18 26-9,23-19-25,0 0 0,1 0 1,0 1-1,0 0 0,1 1 0,1 0 0,0 0 1,0 0-1,1 0 0,-2 15 0,6-27-54,0 1 0,0-1 0,0 0 0,0 1 0,0-1 0,0 1 0,0-1 0,0 1 0,0-1 0,1 1 0,-1-1 0,0 0 0,0 1 0,0-1-1,1 1 1,-1-1 0,0 0 0,0 1 0,1-1 0,-1 0 0,0 1 0,1-1 0,-1 0 0,0 0 0,1 1 0,-1-1 0,0 0 0,1 0 0,-1 0 0,1 1 0,-1-1 0,1 0 0,-1 0 0,0 0 0,1 0-1,23-1 110,20-15 37,21-24-121,18-9-28,-75 44-2,1 2-1,-1-1 0,1 1 1,-1 0-1,1 1 0,0 0 1,16-1-1,-24 3 1,0 0 1,0 0-1,0 0 0,0 0 0,0 0 1,0 0-1,0 0 0,0 0 0,-1 0 1,1 1-1,0-1 0,0 0 1,0 1-1,0-1 0,-1 1 0,1-1 1,0 1-1,0-1 0,-1 1 0,1-1 1,0 1-1,-1 0 0,1-1 0,-1 1 1,1 0-1,-1-1 0,1 1 1,-1 0-1,1 0 0,-1 0 0,1 1 1,0 33-8,1 2-66,-2-36 67,1 0-1,-1 1 0,1-1 0,-1 0 0,1 0 0,-1 0 1,1 0-1,0 0 0,-1 0 0,1-1 0,0 1 1,0 0-1,-1 0 0,1 0 0,0-1 0,0 1 0,0 0 1,0-1-1,0 1 0,0-1 0,0 1 0,0-1 1,1 1-1,-1-1 0,0 0 0,0 0 0,2 1 0,6-1-711,1 1-1,-1-1 0,0-1 1,0 1-1,15-4 1,-3-2-2915,0 0 1,37-18-1,-13 3-2901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05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221 211 15503,'0'0'4420,"-11"3"-1132,-12 3-1644,1 1 0,-38 19 0,50-21-1320,1 0 1,0 0 0,0 1-1,0 0 1,0 0 0,1 1 0,0 1-1,1-1 1,-13 16 0,20-22-328,-1-1 1,1 1-1,-1-1 1,1 1-1,-1-1 1,1 1-1,-1 0 1,1-1-1,0 1 1,-1 0-1,1-1 1,0 1-1,-1 0 1,1-1-1,0 1 0,0 0 1,0-1-1,0 1 1,0 0-1,-1 0 1,1-1-1,1 1 1,-1 0-1,0-1 1,0 1-1,0 0 1,0 0-1,0-1 1,1 1-1,-1 0 1,0-1-1,1 1 1,-1 0-1,0-1 1,1 1-1,-1-1 1,1 1-1,-1-1 1,1 1-1,-1-1 1,1 1-1,-1-1 1,1 1-1,0-1 1,-1 1-1,1-1 1,0 0-1,-1 0 1,1 1-1,0-1 1,-1 0-1,1 0 0,0 0 1,-1 0-1,1 1 1,0-1-1,0 0 1,-1 0-1,1-1 1,0 1-1,-1 0 1,2 0-1,50-9-68,-30 0-55,-1 0 0,0-2 0,0 0-1,-1-1 1,-1-1 0,0-1 0,-1-1 0,22-23 0,-2-1 182,-2-3 0,44-64 1,-77 101-13,-1 3 6,-1 1 0,0-1-1,0 0 1,0 1-1,0-1 1,0 0-1,0 0 1,0 0-1,0 0 1,-1 0-1,1 0 1,-1-3 0,-19 12 574,8 2-528,0 1 0,1 0-1,0 1 1,0 0 0,1 0-1,-11 19 1,15-22-47,1-1 0,0 1 1,0 0-1,0 1 0,1-1 0,0 1 0,1-1 0,0 1 1,0 0-1,1 0 0,0 17 0,1-23-205,1 1 0,0 0 0,0-1 0,0 1 0,1-1 0,-1 1 0,1-1 0,0 0 0,0 1 0,0-1 0,0 0 0,1 0 0,-1 0 0,1-1 0,-1 1 0,1-1 0,0 1 0,0-1 0,0 0 0,1 0 0,-1 0 0,0-1 0,1 1 0,6 1 0,0 0-983,0 0-1,0 0 0,0-1 0,1-1 1,-1 0-1,1 0 0,-1-1 0,11-1 1,30-8-15357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06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 18193,'0'0'8584,"-21"64"-6662,3-22-256,-1 6-449,0 0-544,3 0-257,6-6-320,2-4-96,6-6-192,2-4-1089,0-9-1218,0-6-1825,-11-12-6534,-1-14 3331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06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9705,'0'0'8766,"12"-7"-5723,0 1-2391,0 1 0,0-1 1,1 2-1,0 0 0,0 0 1,0 1-1,0 1 0,0 0 1,14 0-1,-8 2-18,4-1-339,-1 1-1,1 2 0,-1 0 0,1 1 0,22 6 1,-40-7-288,0-1 0,-1 1 0,1 0 1,-1 0-1,1 0 0,-1 1 0,0-1 0,0 1 1,0 0-1,0 0 0,0 1 0,-1-1 0,0 1 1,0 0-1,0-1 0,0 1 0,0 1 0,-1-1 1,1 0-1,-1 1 0,0-1 0,-1 1 1,1 0-1,-1-1 0,0 1 0,0 0 0,0 0 1,-1 0-1,0 6 0,0 5 86,-1-1 0,-1 0-1,-1 1 1,0-1 0,-1 0 0,-6 15-1,2-2 54,8-25-200,-1-1-1,1 1 1,0 0-1,0-1 0,1 1 1,-1 0-1,1-1 1,-1 1-1,1 0 0,0-1 1,0 1-1,0-1 1,0 1-1,0-1 0,1 0 1,-1 1-1,4 2 1,10 28-100,-15-32 182,0 1 0,0-1-1,-1 1 1,1-1 0,0 1-1,0-1 1,-1 1 0,1-1 0,-1 0-1,1 1 1,-1-1 0,0 1 0,0-1-1,1 0 1,-1 0 0,0 0-1,0 1 1,0-1 0,0 0 0,0 0-1,-1 0 1,1 0 0,0-1 0,-2 2-1,-16 11 137,-1-1 1,-1-1-1,0-1 0,0-1 0,-28 9 0,34-14-77,-1 0-1,1 0 0,-1-2 0,1 0 1,-1 0-1,0-2 0,1 0 1,-28-3-1,21-7-1809,21 9 1363,-1 0 0,1-1 0,0 1 0,0 0 0,0-1 0,-1 1 0,2-1 0,-1 1 0,0-1 0,0 1 0,0-1 0,1 0 0,-1 1 0,1-1 0,-1 0 0,1 1 0,0-1 0,-1-2 0,1-7-7477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07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231 149 16111,'0'0'3219,"1"-10"209,3-33-519,-4 41-2790,0 0 1,0 0-1,-1 0 1,1 0-1,0 0 1,-1 0-1,1 0 1,-1 0-1,1 0 1,-1 0-1,0 1 1,0-1-1,0 0 1,0 0-1,0 0 1,0 1-1,-1-1 1,1 1-1,-1-1 1,1 1 0,-1 0-1,1-1 1,-1 1-1,0 0 1,1 0-1,-1 0 1,0 0-1,0 0 1,0 1-1,0-1 1,0 0-1,0 1 1,0 0-1,0-1 1,0 1-1,0 0 1,-3 0-1,-1 0-95,-1 0 0,1 0 0,0 1 0,0 0 0,0 0 0,0 0 0,0 1 0,0 0 0,0 0 0,-9 4-1,5 1-4,1 0 0,0 1-1,0-1 1,0 2-1,1-1 1,-11 16 0,14-18-1,1-1 0,1 1 1,-1 0-1,1 1 0,0-1 1,1 0-1,-1 1 0,1-1 1,0 1-1,1 0 0,0 0 1,-1 11-1,2-18-14,0 1 1,0-1-1,0 1 1,0 0-1,1-1 1,-1 1 0,0 0-1,0-1 1,0 1-1,1-1 1,-1 1-1,0-1 1,1 1-1,-1-1 1,1 1-1,-1-1 1,0 1-1,1-1 1,-1 1-1,1-1 1,-1 0-1,1 1 1,-1-1 0,1 0-1,0 1 1,-1-1-1,1 0 1,-1 0-1,2 1 1,25-1 176,25-15 196,-30 2-315,0-1 0,-1 0 0,0-2 0,-2 0 0,25-27 1,5-3-9,-51 75-801,-19 19 666,16-37 148,0 1 0,0 0 0,1 0-1,0 0 1,-3 23 0,7-34-50,0 0 0,0 0-1,1 0 1,-1 0 0,0 0 0,1 0 0,-1 0 0,0 0-1,1 0 1,-1 0 0,1 0 0,0 0 0,-1 0 0,1-1 0,0 1-1,-1 0 1,1 0 0,0-1 0,0 1 0,0 0 0,0-1 0,0 1-1,-1-1 1,1 1 0,0-1 0,0 0 0,0 1 0,0-1-1,0 0 1,0 0 0,1 0 0,-1 1 0,0-1 0,0 0 0,0 0-1,0-1 1,0 1 0,0 0 0,0 0 0,1-1 0,49-8 344,37-25-171,-73 27-215,1 0 0,-1 1 1,2 0-1,-1 1 0,0 1 1,1 0-1,0 2 0,22-2 0,-39 4 27,1 1 0,-1-1 0,1 0 0,0 1 0,-1-1 0,1 0 0,-1 1 0,1-1-1,-1 1 1,1-1 0,-1 1 0,0-1 0,1 1 0,-1-1 0,1 1 0,-1-1 0,0 1 0,0 0-1,1-1 1,-1 1 0,0-1 0,0 1 0,0 0 0,0-1 0,1 1 0,-1 0 0,0-1-1,0 1 1,0 0 0,-1 0 0,-2 24 153,5-80-155,16-92 0,-17 146 0,-1 1 0,1-1 0,-1 1 0,0-1 0,1 1 0,-1 0 0,1-1 0,-1 1 0,1 0 0,-1-1 0,1 1 0,0 0 0,-1 0 0,1 0 0,-1-1 0,1 1 0,0 0 0,-1 0 0,1 0 0,-1 0 0,1 0 0,0 0 0,-1 0 0,1 0 0,-1 0 0,1 0 0,1 1 0,20 3 0,-21-4 0,25 6-2482,1-1-1,34 1 1,-11-5-4389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08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93 12684,'0'0'7031,"-8"-2"-5147,-26-3-282,33 5-1509,0 1 0,0-1 0,0 1 0,0 0 0,0-1 1,1 1-1,-1 0 0,0 0 0,1-1 0,-1 1 0,0 0 1,1 0-1,-1 0 0,1 0 0,-1 0 0,1 0 1,0 0-1,-1 0 0,1 0 0,0 0 0,0 0 0,-1 0 1,1 0-1,0 0 0,0 0 0,0 0 0,1 0 0,-1 0 1,0 2-1,5 32 1558,-3-32-1573,0-1-1,0 1 1,1 0-1,-1-1 0,0 0 1,1 0-1,0 0 0,0 0 1,-1 0-1,1 0 0,0-1 1,0 1-1,1-1 1,-1 0-1,0 0 0,0 0 1,1 0-1,-1-1 0,0 1 1,1-1-1,-1 0 0,0 0 1,1 0-1,-1 0 0,1-1 1,4-1-1,3 1 151,0-1 0,0 0 0,0-1 0,0-1-1,-1 0 1,19-9 0,-17 6-118,-1 0 1,0-1-1,19-17 0,-27 22-94,-1 0-1,1 1 1,-1-1 0,0 0-1,0 0 1,0 0-1,0 0 1,0 0-1,-1-1 1,1 1 0,-1-1-1,0 1 1,0-1-1,0 1 1,-1-1-1,1 1 1,-1-1 0,0 0-1,0-5 1,-1 7-15,1 0 1,-1 1 0,0-1 0,0 0 0,0 0-1,0 1 1,0-1 0,-1 0 0,1 1 0,0-1-1,-1 1 1,1 0 0,-1-1 0,1 1-1,-1 0 1,0 0 0,1 0 0,-1 0 0,0 0-1,0 1 1,0-1 0,0 0 0,0 1-1,0-1 1,0 1 0,0 0 0,0 0 0,0 0-1,0 0 1,0 0 0,-3 1 0,-2-1-28,1 0 0,-1 1 0,1 0 0,-1 0 0,1 0 0,0 1 0,-1 0 0,-10 6 1,9-3 2,1 1 0,0 0 0,0 0 0,1 1 1,0 0-1,0 0 0,0 0 0,1 1 0,0 0 1,1 0-1,0 0 0,-6 18 0,8-23 18,1 0 0,0 1-1,-1-1 1,2 1 0,-1 0 0,0-1-1,1 1 1,0 0 0,0-1 0,0 1-1,0 0 1,0-1 0,1 1 0,0 0-1,0-1 1,0 1 0,0-1 0,0 1-1,1-1 1,-1 1 0,1-1-1,0 0 1,0 0 0,0 0 0,1 0-1,-1 0 1,1-1 0,-1 1 0,1-1-1,0 1 1,0-1 0,0 0 0,0 0-1,5 2 1,7 2-161,0-1-1,0-1 1,1 0 0,0-1 0,0 0-1,29 0 1,50-5-5033,-29-4-2248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09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23 16335,'0'0'9786,"-11"-5"-8590,3 1-1020,5 2-125,0 1-1,-1-1 1,1 0 0,-1 1 0,1 0 0,-1-1 0,0 2-1,1-1 1,-1 0 0,0 1 0,0-1 0,0 1 0,0 0-1,1 1 1,-1-1 0,0 1 0,0-1 0,1 1 0,-1 0 0,-6 3-1,-71 44 782,73-43-800,1 0 1,0 1-1,1 0 0,-1 0 0,1 0 0,0 1 0,1 0 0,-8 11 0,13-17-38,0-1 0,0 1 0,-1-1 0,1 1 0,0-1 0,0 1 0,-1-1 0,1 1-1,0 0 1,0-1 0,0 1 0,0-1 0,0 1 0,0-1 0,0 1 0,0 0 0,0-1 0,0 1 0,0-1-1,0 1 1,1 0 0,-1-1 0,0 1 0,0-1 0,1 1 0,-1-1 0,0 1 0,1-1 0,-1 1-1,0-1 1,1 0 0,-1 1 0,1 0 0,24 8-84,42-7 16,-54-2 18,-10 0 44,21-1-66,-1 1 0,1 2-1,-1 0 1,0 2 0,0 0-1,25 9 1,-46-13 60,0 1 0,0-1-1,0 1 1,-1 0 0,1 0 0,0 0 0,-1 0 0,1 0 0,-1 0 0,1 0 0,-1 1-1,0-1 1,1 0 0,-1 1 0,0-1 0,0 1 0,0 0 0,0-1 0,0 1-1,0 0 1,0-1 0,-1 1 0,1 0 0,0 3 0,-1-3 30,-1 1-1,1 0 1,-1 0 0,1-1 0,-1 1 0,0 0-1,0-1 1,0 1 0,0-1 0,-1 1-1,1-1 1,-1 0 0,1 1 0,-4 2 0,-5 6 233,-1 0 0,-1-1 0,0 0 1,-22 14-1,15-12 82,9-5-211,-1 0 0,0 0-1,0-1 1,0 0 0,-1-1-1,1 0 1,-1-1 0,0-1-1,-15 3 1,27-6-159,-1 0-1,1 0 0,0 0 1,-1 0-1,1 0 1,0 0-1,-1 0 0,1 0 1,0-1-1,0 1 1,-1 0-1,1 0 1,0 0-1,-1-1 0,1 1 1,0 0-1,0 0 1,0 0-1,-1-1 0,1 1 1,0 0-1,0 0 1,0-1-1,0 1 1,-1 0-1,1-1 0,0 1 1,0 0-1,0-1 1,0 1-1,0 0 1,0-1-1,0 1 0,0 0 1,0 0-1,0-1 1,0 1-1,0 0 0,0-1 1,0 1-1,0 0 1,0-1-1,0 1 1,1 0-1,-1-1 0,0 1 1,0 0-1,0 0 1,0-1-1,1 1 0,-1 0 1,0 0-1,0-1 1,0 1-1,1 0 1,12-21-2547,-12 20 2372,26-34-4346,7-9-1634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09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18738,'0'0'4863,"-6"9"-3491,-11 16-191,2 1 1,0 0 0,-16 45-1,24-50-1016,0 0-1,1 0 1,2 1-1,0 0 1,1 0-1,0 25 1,3-25-136,-1-13-13,1 0 0,0 0 1,0 0-1,1 0 0,0 0 0,1 0 1,0 0-1,0-1 0,4 10 1,-6-18-10,0 0 0,0 1 1,0-1-1,1 0 0,-1 0 1,0 0-1,0 0 0,0 1 1,1-1-1,-1 0 0,0 0 1,0 0-1,0 0 0,1 0 1,-1 0-1,0 0 0,0 0 1,1 1-1,-1-1 0,0 0 0,0 0 1,1 0-1,-1 0 0,0 0 1,0 0-1,0 0 0,1 0 1,-1-1-1,0 1 0,0 0 1,1 0-1,-1 0 0,0 0 1,0 0-1,1 0 0,-1 0 1,0 0-1,0-1 0,0 1 1,0 0-1,1 0 0,-1 0 1,0 0-1,0-1 0,0 1 1,0 0-1,1 0 0,-1 0 0,0-1 1,0 1-1,0 0 0,0 0 1,0-1-1,0 1 0,0 0 1,0 0-1,0-1 0,0 1 1,0 0-1,0 0 0,0 0 1,0-1-1,0 1 0,0 0 1,6-17 220,30-178-1562,-34 203 1269,-1-1 0,1 0 0,0 0 0,1 0 0,-1 0 0,1 0 0,1 0 0,-1-1 0,1 1 0,0-1 0,7 7 0,-6-8 98,0-1-1,0 1 0,0-1 1,0 0-1,1-1 0,0 0 0,0 1 1,0-2-1,0 1 0,0-1 0,0 0 1,1 0-1,-1-1 0,1 1 1,0-1-1,-1-1 0,1 0 0,-1 0 1,1 0-1,0 0 0,-1-1 1,1 0-1,-1-1 0,1 0 0,-1 0 1,0 0-1,9-4 0,-9 3 16,0 0 0,0 0 0,0 0-1,-1 0 1,1-1 0,-1 0 0,0 0 0,0 0 0,-1-1-1,1 1 1,-1-1 0,0 0 0,0-1 0,-1 1-1,1-1 1,-1 1 0,-1-1 0,1 0 0,-1 0-1,0-1 1,0 1 0,-1 0 0,1 0 0,-2-1-1,1 1 1,-1-1 0,1 1 0,-2-10 0,0 16-55,1-1 0,0 1 0,0 0 1,0 0-1,0-1 0,0 1 0,-1 0 1,1 0-1,0-1 0,0 1 1,0 0-1,-1 0 0,1 0 0,0 0 1,0-1-1,-1 1 0,1 0 1,0 0-1,0 0 0,-1 0 0,1 0 1,0 0-1,-1-1 0,1 1 0,0 0 1,0 0-1,-1 0 0,1 0 1,0 0-1,-1 0 0,1 0 0,0 0 1,0 1-1,-1-1 0,1 0 0,0 0 1,-1 0-1,1 0 0,0 0 1,0 0-1,-1 0 0,1 1 0,0-1 1,0 0-1,-1 0 0,1 0 0,0 1 1,0-1-1,0 0 0,-1 1 1,-12 9-159,5 0-56,0 0 0,0 0 0,1 1 0,0-1-1,1 2 1,-8 19 0,8-8-4456,3-1-4114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21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448 64 21268,'0'0'1532,"-3"-10"-763,2 4-660,1 4-76,-1 0-1,1 0 0,0 0 0,-1-1 1,0 1-1,1 0 0,-1 0 1,0 0-1,0 0 0,0 0 1,0 0-1,-1 1 0,1-1 1,0 0-1,-1 1 0,1-1 0,-1 0 1,0 1-1,1 0 0,-1-1 1,0 1-1,0 0 0,0 0 1,0 0-1,0 0 0,0 0 0,0 1 1,0-1-1,-4 0 0,-14 0 222,0 2-1,1 0 0,-1 1 0,1 1 1,0 0-1,0 2 0,0 0 1,0 1-1,1 1 0,0 1 0,0 1 1,1 0-1,0 1 0,1 1 0,0 0 1,1 2-1,-23 22 0,34-32-218,0 1 0,1 0-1,0-1 1,0 2 0,0-1-1,0 0 1,1 0 0,-1 1-1,1 0 1,-2 6 0,4-9-45,-1-1 0,1 1 0,0-1 1,0 1-1,0-1 0,0 1 0,0-1 1,0 1-1,1-1 0,-1 1 0,0-1 1,1 1-1,-1-1 0,1 1 0,0-1 1,-1 0-1,1 1 0,0-1 0,0 0 1,0 0-1,0 1 0,0-1 0,0 0 1,0 0-1,0 0 0,0 0 0,0 0 1,1-1-1,-1 1 0,0 0 0,1-1 1,-1 1-1,1 0 0,-1-1 0,0 0 1,1 1-1,1-1 0,29 7-81,0-1 0,0-2 0,55 1 1,-58-5 70,1 2 1,-1 1-1,0 1 1,0 1-1,29 10 1,-56-15 32,0 1 1,0 0 0,0-1-1,0 1 1,0 0 0,-1 0-1,1 0 1,0 0 0,0 0-1,-1 1 1,1-1 0,-1 0-1,1 1 1,-1-1 0,0 1-1,1 0 1,-1-1 0,0 1-1,0 0 1,0 0 0,0 0-1,-1 0 1,1-1 0,0 1-1,0 4 1,-1-4 62,-1 1 0,1-1 0,-1 0 0,1 1 0,-1-1 0,0 0 0,0 1 0,0-1 1,0 0-1,0 0 0,-1 0 0,1 0 0,-1 0 0,1 0 0,-1 0 0,0 0 0,1-1 0,-1 1 0,0-1 0,0 1 0,-4 1 0,-27 17 147,-1-1-1,-1-2 0,0-2 1,-2-1-1,1-1 1,-2-2-1,0-2 1,-56 6-1,88-14-258,-32-2-2754,36 1 2507,1-1 1,0 1-1,0-1 0,1 1 0,-1-1 0,0 0 0,0 1 0,0-1 0,0 0 0,0 0 1,1 1-1,-1-1 0,0 0 0,1 0 0,-1 0 0,1 0 0,-1 0 0,1 0 1,-1 0-1,1 0 0,0 0 0,-1 0 0,1-1 0,0 1 0,0 0 0,0 0 1,0 0-1,0 0 0,0-2 0,0-21-16303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0.3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201 313 19058,'0'0'8942,"-10"0"-7901,3-1-953,1 1 0,-1 1 0,0-1 0,1 1 0,0 0 0,-1 1 0,1 0-1,0 0 1,-1 0 0,1 0 0,0 1 0,1 0 0,-1 1 0,0-1 0,1 1 0,0 0 0,0 0 0,0 1 0,0-1 0,-6 10 0,2-3 33,0 1 1,1 0-1,-12 22 1,18-30-102,0 0 0,0 0 1,0 0-1,1 1 0,0-1 1,-1 0-1,1 1 1,1-1-1,-1 1 0,1 0 1,0-1-1,0 1 0,0-1 1,0 1-1,3 7 0,-2-11-12,0 1 0,0 0-1,1-1 1,-1 1 0,1-1 0,-1 1-1,1-1 1,0 0 0,0 0-1,0 0 1,-1 0 0,1 0 0,0 0-1,0 0 1,0-1 0,0 1-1,0 0 1,1-1 0,-1 0 0,0 0-1,0 1 1,0-1 0,0-1-1,0 1 1,0 0 0,3-1 0,5 0 58,0 0 0,0-1 0,-1 0 0,14-4 1,-5-3-34,-1 0 0,-1-1 0,1 0 0,-2-1 0,0-1 0,0-1 0,-1 0 0,0 0 0,-1-2 0,-1 0 0,-1 0 0,0-1 0,0 0 0,-2-1 0,13-31 0,-22 45-86,-5 7-67,-7 11-102,5-5 210,0 2 0,0-1 1,2 1-1,-1 0 0,1 0 0,1 1 1,0-1-1,1 1 0,-4 26 1,8-38 10,-1 0 0,0 0 1,0 0-1,1 0 1,-1 0-1,1 0 1,-1 0-1,1 0 1,-1 0-1,1 0 1,0 0-1,-1-1 0,1 1 1,0 0-1,0 0 1,-1-1-1,1 1 1,0 0-1,0-1 1,0 1-1,0-1 0,0 1 1,0-1-1,0 1 1,0-1-1,0 0 1,0 1-1,0-1 1,0 0-1,0 0 1,0 0-1,0 0 0,1 0 1,-1 0-1,0 0 1,0 0-1,0 0 1,0-1-1,1 0 1,5 1 24,0-2 0,0 1 0,0-1 0,-1 0 0,10-4 0,1-4-66,0 0 0,0-2-1,-1 0 1,0 0 0,-1-2-1,-1 0 1,0 0 0,-1-2-1,20-29 1,-4-1-47,-2-1 1,29-69 0,-56 116 88,8-17-64,-1 0 0,9-35-1,-32 77-6,5-10 105,-14 26 191,3 1-1,-30 77 1,44-94-134,1 0-1,0 0 1,2 0-1,2 1 1,0 0-1,1 44 1,2-70-91,0 1 0,0-1 0,0 0 0,0 1 0,0-1 0,0 0 0,0 1 0,0-1 0,0 0 0,0 1 0,0-1 0,0 0 0,0 1 0,0-1 0,0 0 0,0 1 0,0-1 0,0 0 0,1 1 0,-1-1 0,0 0 0,0 1 0,0-1 0,1 0 0,-1 0 0,0 1 0,0-1 0,1 0 0,-1 0 0,0 0 0,0 1 0,1-1 0,-1 0 0,0 0 0,1 0 0,-1 0 0,0 1 0,1-1 0,-1 0 0,13-10 0,9-21 0,-12 1-105,-2-1 0,7-42 0,-17 79 63,1-1 0,1 1 1,-1 0-1,1 0 0,0-1 0,0 1 0,2 11 1,-1-15 39,0-1-1,0 1 1,0-1 0,0 1 0,0-1 0,0 1 0,0-1 0,1 1 0,-1-1 0,0 0 0,1 0 0,-1 0-1,1 0 1,0 0 0,-1 0 0,1 0 0,0-1 0,-1 1 0,1 0 0,0-1 0,0 1 0,-1-1 0,1 0-1,0 0 1,0 0 0,0 0 0,0 0 0,3 0 0,6-1 34,-1 1-1,1-2 1,0 1-1,-1-1 1,1-1-1,-1 0 1,0-1-1,0 1 1,0-2-1,0 0 1,9-6-1,1-2 48,0-2 0,-1 0 0,31-32 0,-54 61-59,-11 15-24,1-7 5,7-13-62,0 1 0,1 1 0,0-1 0,0 1 0,1 0 0,0 1 0,1-1 0,1 1 0,-5 22 0,8-34-59,0 1-1,0-1 1,1 0-1,-1 1 1,0-1-1,0 0 1,0 1-1,0-1 0,0 0 1,1 1-1,-1-1 1,0 0-1,0 1 1,1-1-1,-1 0 0,0 1 1,0-1-1,1 0 1,-1 0-1,0 0 1,1 1-1,-1-1 1,0 0-1,1 0 0,-1 0 1,0 0-1,1 1 1,-1-1-1,1 0 1,-1 0-1,0 0 0,1 0 1,-1 0-1,0 0 1,1 0-1,-1 0 1,1 0-1,-1 0 1,0 0-1,1 0 0,-1-1 1,0 1-1,1 0 1,-1 0-1,0 0 1,1 0-1,-1-1 1,0 1-1,1 0 0,-1 0 1,0-1-1,1 1 1,-1 0-1,0 0 1,0-1-1,1 1 0,-1 0 1,0-1-1,21-17-8914,-4-8-5662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0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18225,'0'0'1789,"7"10"-1773,19 22 48,-19-24-842,0-1 0,0 0 1,1 0-1,0 0 0,0-1 0,1-1 0,0 1 0,0-1 0,18 7 1,-21-5 8051,-11 5-3845,-19 10-1517,19-18-1021,-7 7 26,-27 28 1464,36-37-2342,1 1 1,0 0 0,0-1 0,1 1-1,-1 0 1,0 0 0,1 0 0,0 0-1,0 0 1,0 0 0,0 1 0,0-1-1,0 5 1,2-7-116,-1 0 0,1 1 1,-1-1-1,1 0 0,-1 0 0,1 0 0,0 0 1,0 0-1,-1-1 0,1 1 0,0 0 0,0 0 1,0 0-1,0-1 0,0 1 0,0-1 0,0 1 1,0 0-1,0-1 0,1 0 0,-1 1 0,0-1 1,0 0-1,0 1 0,1-1 0,-1 0 0,2 0 1,45 4-2286,-36-4 1821,7 2 477,0 0 0,-1 2 0,20 5 1,-37-9 113,-1 0 0,1 0-1,0 0 1,-1 0 0,1 0 0,-1 0 0,1 1 0,0-1 0,-1 0 0,1 0 0,-1 1 0,1-1 0,-1 0-1,1 1 1,-1-1 0,1 0 0,-1 1 0,0-1 0,1 1 0,-1-1 0,1 1 0,-1-1 0,0 1-1,0-1 1,1 1 0,-1-1 0,0 1 0,0-1 0,1 1 0,-1 0 0,0-1 0,0 1 0,0-1 0,0 1-1,0-1 1,0 1 0,0 0 0,0-1 0,0 1 0,0-1 0,0 1 0,-1 0 0,1-1 0,0 1-1,0-1 1,0 1 0,-1-1 0,1 1 0,0-1 0,-1 1 0,1-1 0,-1 1 0,1-1 0,0 1 0,-1-1-1,1 0 1,-1 1 0,1-1 0,-1 0 0,1 1 0,-1-1 0,1 0 0,-2 1 0,-35 21 2365,24-15-1865,0 1-481,-1-1 0,0-1 0,-1 0 0,1-1 0,-1 0 0,0-1 0,-17 2 0,39-22-6081,10-7 299,7-9-1132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1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17392,'0'0'10597,"-3"11"-9342,-18 55 277,6-25-1268,3 1-1,1 1 1,2 0 0,-4 61-1,12-101-255,5 56 79,-4-59-79,0 1 1,-1 0 0,1 0-1,1 0 1,-1-1-1,0 1 1,0 0-1,0 0 1,0-1 0,0 1-1,1 0 1,-1 0-1,0-1 1,1 1-1,-1 0 1,1 0 0,-1-1-1,0 1 1,1-1-1,-1 1 1,1 0-1,0-1 1,-1 1-1,1-1 1,0 1 0,-1-1-1,1 0 1,0 1-1,-1-1 1,1 1-1,0-1 1,0 0 0,-1 0-1,1 0 1,0 1-1,0-1 1,0 0-1,-1 0 1,1 0 0,0 0-1,0 0 1,0 0-1,-1-1 1,1 1-1,0 0 1,0 0 0,-1 0-1,1-1 1,0 1-1,0 0 1,-1-1-1,1 1 1,0-1-1,-1 1 1,1-1 0,-1 1-1,1-1 1,0 1-1,-1-1 1,1 0-1,-1 1 1,1-1 0,-1 0-1,1-1 1,7-8-9,-1 0 0,0-1 0,0 0 0,-1 0 0,0-1 0,-1 0 0,-1 0 0,0 0 0,0-1 0,-1 1 0,-1-1 0,2-17 0,-17 49-582,12-17 582,0 0 0,0 0 0,0 0 1,0 1-1,1-1 0,-1 0 0,1 0 1,-1 1-1,1-1 0,0 0 0,0 1 1,0-1-1,0 1 0,0-1 0,1 0 1,-1 1-1,1-1 0,0 0 0,-1 0 1,1 0-1,0 1 0,0-1 0,1 0 1,-1 0-1,0 0 0,1 0 0,-1-1 1,1 1-1,-1 0 0,1-1 0,0 1 1,0-1-1,0 1 0,0-1 0,0 0 0,0 0 1,4 2-1,3-1 30,0 1 1,0-2-1,0 1 1,0-2-1,0 1 0,1-1 1,-1 0-1,17-3 1,-14 0-8,-1-1-1,1 1 1,-1-2 0,0 1 0,0-2 0,-1 1 0,1-2 0,-1 1 0,-1-1-1,1-1 1,-1 0 0,0 0 0,14-18 0,-29 34-39,-7 7-233,1 1 0,-13 22-1,23-33 139,-1 0 0,0 0-1,1 1 1,0-1 0,0 1-1,1-1 1,0 1 0,-1 0-1,2-1 1,-1 1 0,1 0-1,0 0 1,1 9 0,-1-15-152,1 1 0,-1-1 0,0 1 0,1-1 1,-1 1-1,1-1 0,-1 0 0,1 1 0,-1-1 0,1 0 0,-1 0 1,1 1-1,-1-1 0,1 0 0,-1 0 0,1 0 0,-1 0 0,1 0 1,-1 1-1,1-1 0,0 0 0,-1 0 0,1 0 0,-1-1 0,1 1 1,-1 0-1,1 0 0,0 0 0,-1 0 0,1 0 0,-1-1 0,1 1 1,-1 0-1,1 0 0,-1-1 0,1 1 0,-1 0 0,0-1 0,1 1 1,-1-1-1,1 1 0,-1 0 0,0-1 0,1 1 0,-1-2 0,11-15-10050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1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8456,'0'0'12844,"19"50"-12748,2-28-480,7 0-2018,2-2-3588,4-3-160</inkml:trace>
  <inkml:trace contextRef="#ctx0" brushRef="#br0" timeOffset="1">328 183 11050,'0'0'15791,"-9"5"-14226,-18 11-950,-62 39 1740,79-49-2156,1 1 0,0 0-1,0 1 1,0 0 0,1 0-1,-12 18 1,18-25-218,1 1 0,0-1 1,0 1-1,0 0 0,0-1 0,0 1 0,1 0 1,-1 0-1,0 0 0,1 0 0,0 0 0,-1 0 1,1 0-1,0 0 0,0-1 0,0 1 0,0 0 1,0 0-1,0 0 0,1 0 0,-1 0 0,2 2 1,-1-2-47,0-1 0,0 1 0,1 0 0,-1-1 0,1 0 0,0 1 0,-1-1 0,1 0 0,0 0 0,0 0 0,-1 0 0,1 0 0,0 0 0,0 0 0,0-1 0,4 2 0,10 0-550,-1-1-1,0 0 1,1 0 0,19-3 0,-31 1 407,8 0-1877,0 0 0,0-2 0,0 0 0,20-7 0,9-6-8133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1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7 18257,'0'0'4463,"-8"-1"-785,1 1-3208,1-1-1,-1 1 1,0 0-1,1 0 1,-1 1-1,1-1 1,-1 2-1,-11 2 1,15-3-403,0 1-1,0-1 1,1 0 0,-1 1 0,0 0-1,1 0 1,-1-1 0,1 1-1,0 1 1,-1-1 0,1 0 0,0 1-1,0-1 1,0 1 0,1-1-1,-1 1 1,1 0 0,-1 0 0,1 0-1,0 0 1,0 0 0,0 0-1,1 0 1,-1 5 0,0-6-60,1 0-1,0 0 1,0 1 0,0-1-1,0 0 1,0 0 0,1 1-1,-1-1 1,1 0 0,-1 0-1,1 0 1,0 0 0,0 1-1,0-1 1,0 0 0,0 0-1,0-1 1,0 1 0,1 0-1,-1 0 1,1-1 0,-1 1-1,1-1 1,0 1 0,0-1-1,0 1 1,-1-1 0,1 0-1,1 0 1,-1 0 0,0 0-1,0-1 1,0 1 0,0 0-1,0-1 1,1 0 0,-1 1-1,0-1 1,0 0 0,5 0-1,1 0 15,1 0-1,0-1 0,0 0 0,-1 0 0,1-1 0,-1 0 1,1 0-1,-1-1 0,15-6 0,0-5-88,-1-1 1,26-24-1,13-7-65,-61 46 127,0 1-1,0-1 1,1 1 0,-1-1 0,0 1 0,0-1 0,0 1 0,1-1 0,-1 1 0,0 0 0,0-1-1,0 1 1,0-1 0,0 1 0,0-1 0,0 1 0,0 0 0,-1-1 0,1 1 0,0-1 0,0 1-1,0-1 1,-1 1 0,1-1 0,0 1 0,0-1 0,-1 1 0,-9 19-70,3-8-61,1-1-1,0 1 0,1 0 1,0 1-1,1-1 0,0 1 1,1 0-1,1 0 0,-2 20 1,6-18-4534,6-10-3081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2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6 19635,'0'0'1841,"-3"9"-293,-28 74 2072,21-60-3214,1 0 1,1 0-1,1 1 1,1-1-1,1 2 1,-3 34-1,8-58-407,0 1-1,0-1 1,0 0 0,0 1-1,0-1 1,0 0 0,0 0-1,0 1 1,1-1-1,-1 0 1,0 0 0,1 1-1,-1-1 1,1 0 0,0 0-1,-1 0 1,1 0-1,0 0 1,-1 0 0,1 0-1,0 0 1,0 0-1,0 0 1,0 0 0,0 0-1,0-1 1,0 1 0,1 0-1,-1-1 1,0 1-1,0-1 1,0 0 0,1 1-1,-1-1 1,0 0 0,0 1-1,1-1 1,-1 0-1,0 0 1,0 0 0,1 0-1,-1 0 1,0-1-1,1 1 1,1-1 0,3 0-40,0-1-1,-1 0 1,1 0 0,0 0 0,-1-1 0,0 0 0,0 0-1,0 0 1,6-5 0,6-8-282,-1 0-1,-1-2 1,0 0-1,-1 0 1,16-29 0,49-107-1554,-72 139 1856,-38 75 670,-20 43 1707,46-91-2139,1 0-1,0 0 1,1 1 0,0-1-1,1 1 1,-1 22-1,3-33-209,-1-1 1,1 0-1,0 1 0,1-1 0,-1 0 0,0 0 0,0 1 0,1-1 0,-1 0 0,0 1 0,1-1 0,-1 0 0,1 0 0,0 0 0,-1 1 0,1-1 1,0 0-1,0 0 0,0 0 0,0 0 0,0 0 0,0-1 0,0 1 0,0 0 0,0 0 0,2 0 0,0 0 9,0 0-1,0 0 0,0-1 1,0 1-1,0-1 1,0 0-1,0 0 0,0 0 1,-1-1-1,1 1 1,5-2-1,1 0-99,0-1-1,0 0 1,-1 0 0,0-1-1,1 0 1,-1-1 0,9-6-1,-6 1 185,4-2-1646,-14 13 1516,0-1 0,-1 0 0,0 1 0,1-1 0,-1 0 0,1 1 0,-1-1 0,1 1 0,-1-1 0,0 1 0,1-1 0,-1 1 0,0-1 0,0 1 0,1-1 0,-1 1 0,0-1 0,0 1 0,0-1 0,0 1 0,1-1 0,-1 1 0,0 0 0,0-1 0,0 1 0,0-1 0,0 1 0,-1 0 0,1-1 0,0 1 0,0-1 0,0 1 0,-1 0 0,0 21 8,1-14 18,-1-1 0,1 1 0,0-1 0,1 1 1,1 8-1,-1-14 9,-1-1 0,1 1 0,-1-1 0,1 1 0,-1-1 0,1 1 0,0-1 0,0 1 0,0-1 1,0 0-1,0 1 0,0-1 0,0 0 0,1 0 0,-1 0 0,0 0 0,1 0 0,-1 0 0,0 0 0,1-1 0,-1 1 0,1 0 0,-1-1 0,1 1 0,0-1 0,-1 0 0,1 1 1,2-1-1,2 0 83,0 1-1,0-1 1,-1 0 0,1-1 0,0 0 0,0 0 0,0 0 0,-1 0 0,1-1 0,-1 0 0,1 0 0,-1-1 0,7-3 0,1-4-25,1 0 1,-2 0 0,16-17-1,4-3-385,-37 75-2048,-35 143 3907,26-111-64,-3-1 1,-47 127 0,62-198-1405,-28 56 543,29-59-600,0 0 0,0 0 0,-1 0 0,1 0 0,0-1 0,-1 1 0,1 0 0,-1-1 1,1 1-1,-1-1 0,0 1 0,0-1 0,0 0 0,0 1 0,0-1 0,0 0 0,0 0 0,0-1 0,0 1 0,0 0 0,-1-1 0,1 1 0,0-1 0,-5 0 0,6 0-12,0-1 0,0 0 0,0 1 0,-1-1 0,1 0 0,0 0 0,0 0 0,0 0 0,1 0 0,-1 0 0,0 0 0,0 0 0,0 0 0,1 0 0,-1 0 0,1-1 0,-1 1 0,1 0 0,-1-1 0,1 1 0,0 0 0,0 0 0,-1-3 0,-2-38 0,3 34 0,0-12-251,0 0 0,1 0-1,1 0 1,1 0 0,1 0 0,0 0 0,2 1-1,13-31 1,-12 36-149,0 0-1,2 0 0,-1 1 1,2 0-1,0 1 1,0 0-1,1 0 0,1 1 1,0 1-1,0 0 1,24-14-1,24-10-7099,7 1-7240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3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15022,'0'0'14905,"10"6"-14782,-5-3-99,1 1 0,0-1 0,0 0 0,0-1 1,1 0-1,-1 1 0,1-2 0,-1 1 0,1-1 0,-1 0 0,1-1 1,0 1-1,0-1 0,-1 0 0,1-1 0,0 0 0,-1 0 0,1 0 1,-1-1-1,9-3 0,21-10 74,-25 9-104,0 1 0,1 1 0,-1 0 0,1 0 0,-1 1 0,1 1 0,0 0 0,0 0 0,0 1 0,17 1 0,-27 0-1,-1 1 1,0-1-1,1 0 0,-1 1 0,0-1 1,1 1-1,-1-1 0,0 1 1,0 0-1,0-1 0,0 1 0,0 0 1,0 0-1,0 0 0,0 0 1,0 0-1,0 0 0,0 0 0,0 0 1,0 0-1,-1 0 0,1 0 1,0 2-1,7 34-18,-8-34 34,0 1 0,0-1 0,1 1 1,0-1-1,-1 1 0,1-1 1,1 0-1,-1 0 0,0 1 1,1-1-1,2 4 0,-2-6 0,-1 0-1,1 0 1,-1 0-1,1 0 1,0 0 0,-1 0-1,1-1 1,0 1-1,-1-1 1,1 1-1,0-1 1,0 0-1,0 0 1,-1 0-1,1 0 1,0 0 0,0 0-1,0 0 1,0-1-1,-1 1 1,1-1-1,0 1 1,-1-1-1,1 0 1,0 1 0,-1-1-1,1 0 1,2-2-1,46-34-985,-45 32 457,27-27-4257,-18 5-2751,-9 6-3410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3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17489,'0'0'13036,"79"-3"-13837,-36 13-1729,4 4-1282,-4 4-1313,-1 2-2082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4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182 227 9929,'0'0'14329,"-8"-7"-12621,5 4-1601,1 0-34,-1 1-1,1-1 1,0 1 0,-1 0 0,0 0-1,0 0 1,0 0 0,0 0-1,0 1 1,0-1 0,0 1-1,0 0 1,0 0 0,-1 0 0,1 0-1,0 0 1,-1 1 0,1 0-1,-1 0 1,1 0 0,-1 0-1,1 0 1,0 0 0,-1 1 0,1 0-1,0 0 1,-1 0 0,-4 2-1,0 2 69,1 0 0,0 1 0,0 0 0,1 0 0,-1 0 0,-5 9-1,10-13-90,-1 1 0,1 0 0,0 0 0,0 0 0,0 0 0,1 1 0,-1-1 0,1 0 0,0 1 0,0-1-1,0 1 1,0 0 0,1-1 0,0 1 0,-1-1 0,1 1 0,1 5 0,-1-8-37,1 0 0,-1 0 0,1 0 0,0 0 0,0 0 0,-1 0 0,1 0 0,0 0 0,0-1 0,0 1 0,0 0 0,0 0 0,0-1 0,0 1 0,0-1 0,0 1 0,0-1 0,1 1 0,-1-1 0,0 0 0,0 1 0,0-1 0,1 0 0,-1 0 0,0 0 0,2 0 0,37 0 488,-35-1-403,10-1-4,1-1 0,-1-1 0,0 0 1,0-1-1,-1-1 0,1 0 0,-1-1 0,0 0 0,-1-1 1,0-1-1,23-19 0,-15 10-34,-2-1-1,0 0 1,-1-2 0,0 0 0,-2-1-1,14-25 1,-24 37-51,-3 6-11,0 0 1,-1-1-1,1 1 0,-1-1 0,0 1 0,0-1 1,-1 0-1,1 0 0,-1 0 0,1-7 0,-21 20-419,9 2 447,1 0 0,0 0 1,0 1-1,1 0 0,0 0 1,1 1-1,1 0 0,0 0 1,0 1-1,1 0 0,1 0 1,0 0-1,1 0 0,-3 27 1,5-38-23,1 1 1,1 0-1,-1 0 1,0-1 0,1 1-1,-1 0 1,1-1-1,0 1 1,0-1-1,0 1 1,0-1-1,1 1 1,-1-1 0,0 0-1,1 0 1,0 1-1,0-1 1,-1 0-1,1-1 1,0 1 0,0 0-1,1 0 1,-1-1-1,0 1 1,1-1-1,-1 0 1,1 0-1,-1 0 1,1 0 0,-1 0-1,1 0 1,0-1-1,-1 1 1,1-1-1,4 0 1,0 1 1,0-1 0,0 0-1,0 0 1,0 0 0,1-1 0,-1 0 0,0-1 0,0 1 0,0-1-1,-1-1 1,1 1 0,10-7 0,-8 4-6,-1-1 0,-1 0 0,1-1 0,-1 1 0,0-1 0,-1-1 0,1 0 0,-1 1 0,-1-2 0,0 1 0,0-1 0,0 1 0,4-15 0,-13 21 0,-6 8 0,-8 9 0,6-2 0,-30 36 0,40-46 0,0-1 0,0 0 0,1 1 0,-1-1 0,1 1 0,0 0 0,-1-1 0,1 1 0,1 0 0,-1 0 0,0 0 0,1 0 0,-1-1 0,1 1 0,0 0 0,0 6 0,1-8-75,0-1-1,-1 1 1,1 0 0,0-1-1,0 1 1,0-1-1,0 1 1,0-1 0,0 0-1,0 1 1,0-1 0,0 0-1,0 0 1,0 1-1,0-1 1,0 0 0,0 0-1,0 0 1,0 0 0,2-1-1,22-1-4854,-7-4-3131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4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0 216 12716,'0'0'16101,"13"-4"-14697,22-10-864,-1-2 1,33-20-1,-51 27-424,-1 0-1,-1-1 1,1-1 0,-2 0-1,0-1 1,0-1-1,16-20 1,-28 32-116,0 0 0,0 0 0,0 0-1,-1 0 1,1-1 0,0 1 0,-1 0 0,1 0 0,-1 0-1,1-1 1,-1 1 0,0 0 0,0 0 0,1-1 0,-1 1 0,0 0-1,0-1 1,0 1 0,0 0 0,0-1 0,-1 0 0,0 1-1,1 0 0,-1 1 1,1-1-1,-1 0 0,0 1 0,0-1 1,1 0-1,-1 1 0,0-1 1,0 1-1,0 0 0,0-1 1,1 1-1,-1 0 0,0-1 1,0 1-1,0 0 0,0 0 0,0 0 1,0 0-1,-1 0 0,-4 0-10,1 0 0,-1 0 0,1 1 0,-1 0 0,1 0 0,0 1 0,-1-1 1,-7 5-1,4 0-13,0 0 0,0 1 1,0 0-1,1 0 1,0 1-1,0 0 1,1 1-1,0 0 1,1 0-1,0 0 1,0 1-1,1-1 1,0 2-1,1-1 1,0 0-1,0 1 0,1 0 1,1-1-1,0 1 1,0 0-1,1 16 1,1-24 13,1-1 0,-1 0 0,1 0 0,0 0 0,0 0 0,0 0 0,0 0 0,0 0 0,0 0 0,1 0 0,-1-1 0,1 1 0,-1 0 0,1-1 0,0 1 0,-1-1 0,1 0 0,0 1 0,0-1 0,0 0 0,0 0 0,0 0 0,0-1 0,0 1 0,0 0 0,1-1 0,-1 1 0,0-1 0,0 0 0,1 0 0,-1 0 0,2 0 0,12 1-606,0-1 1,0 0-1,19-4 1,-22 1-934,0 1 0,0-2 0,-1 0 0,0 0 0,17-9 0,12-11-7447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22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15022,'0'0'2354,"-1"11"-1708,-17 273 3111,3 159-3048,6-145 244,5-96-334,23 218 0,0 232 1317,-17-281-1357,1-84-443,10 200-166,-11-464-861,2 0 1,7 30-1,12 8-6729,-15-44 2303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5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20115,'0'0'2392,"-8"3"-70,2-1-2088,0 1 1,0-1 0,0 1-1,1 1 1,-1-1 0,1 1-1,0 0 1,0 0-1,0 1 1,1-1 0,-1 1-1,1 0 1,0 0 0,0 1-1,1-1 1,0 1-1,0 0 1,0 0 0,-2 8-1,-4 16-42,1 0 0,2 1-1,-5 60 1,-8 44-34,16-122-96,0 1 0,-2-1 0,1-1 0,-2 1 0,1-1-1,-2 0 1,-12 19 0,19-30-42,-1-1-1,1 1 1,0 0-1,-1 0 0,1 0 1,-1-1-1,1 1 1,-1 0-1,1-1 1,-1 1-1,1-1 0,-1 1 1,1 0-1,-1-1 1,0 1-1,1-1 1,-1 1-1,0-1 0,0 0 1,1 1-1,-1-1 1,0 0-1,0 0 1,0 1-1,1-1 0,-1 0 1,0 0-1,0 0 1,0 0-1,0 0 1,1 0-1,-3 0 0,2-2 19,0 1-1,1-1 0,-1 1 0,0-1 0,0 1 1,1-1-1,-1 0 0,1 1 0,0-1 1,-1 0-1,1 1 0,0-1 0,0 0 0,0-2 1,5-66 236,5 31-294,2 1 0,1 0 0,2 1 0,1 0 0,2 1 0,1 1 0,39-51 0,-51 77 6,0 0 1,1 1 0,1 0-1,-1 0 1,1 1 0,0 0-1,1 1 1,0 0 0,13-6-1,-17 9-2,1 1-1,0-1 1,-1 1 0,1 1-1,0-1 1,1 1 0,-1 0-1,0 1 1,0-1 0,0 2-1,0-1 1,0 1 0,1 0-1,-1 0 1,12 5-1,-16-6-5,-1 1 0,1 0 0,-1 0 0,0 0 0,1 0-1,-1 1 1,0-1 0,0 1 0,0-1 0,0 1 0,0 0-1,0 0 1,0 0 0,0 0 0,-1 0 0,1 0-1,-1 0 1,0 0 0,1 1 0,-1-1 0,0 1 0,0-1-1,-1 1 1,1-1 0,0 1 0,-1-1 0,0 1-1,1-1 1,-1 1 0,0 0 0,-1-1 0,1 5 0,-2-2 72,1 0 0,-1 0 1,1 0-1,-2 0 1,1 0-1,0-1 0,-1 1 1,0-1-1,0 1 1,0-1-1,0 0 1,-1-1-1,0 1 0,0 0 1,-6 4-1,-5 1 20,0-1-1,0 0 0,-1 0 1,1-2-1,-2 0 1,1-1-1,-1-1 0,1 0 1,-1-1-1,-1-1 1,-22 0-1,39-1-103,0-1 0,0 0 1,0 0-1,-1 0 0,1 0 0,0 0 1,0-1-1,0 1 0,0 0 0,0 0 1,0-1-1,0 1 0,0-1 0,0 1 1,0-1-1,0 1 0,0-1 0,0 1 0,0-2 1,0 2-34,1-1 0,0 1 0,0-1 0,0 0 0,0 1 0,0-1 0,0 1 1,0-1-1,0 1 0,0-1 0,0 0 0,0 1 0,0-1 0,0 1 0,0-1 0,0 1 1,1-1-1,-1 1 0,0-1 0,0 1 0,1-1 0,-1 1 0,0-1 0,1 0 0,2-3-459,1 1-1,-1 0 0,0-1 1,1 1-1,0 0 0,-1 1 1,6-4-1,57-25-8441,-30 17 2652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5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9833,'0'0'20489,"10"7"-19960,-7-4-489,1 0 0,-1 0 0,1 0 0,0-1 1,0 1-1,0-1 0,0 0 0,0 0 0,0-1 1,1 1-1,-1-1 0,0 0 0,1 0 1,-1 0-1,1-1 0,0 1 0,-1-1 0,1 0 1,-1 0-1,1-1 0,-1 0 0,1 0 0,-1 0 1,1 0-1,-1 0 0,0-1 0,0 0 1,0 0-1,6-3 0,-4 1-6,0 0 0,0-1 0,-1 1 1,1-1-1,-1 0 0,0 0 0,-1-1 0,1 0 0,5-10 1,-21 37-390,8-15 357,-1-1 0,1 1 1,0 0-1,0 0 0,0 1 0,1-1 0,0 1 0,1-1 0,-1 1 0,1-1 0,1 1 0,-1 0 0,1 10 0,0-16 9,1 0-1,-1 0 1,1 0 0,-1 0-1,1 0 1,0 0 0,-1 0-1,1 0 1,0 0 0,0 0-1,-1 0 1,1 0 0,0 0-1,0-1 1,0 1 0,0 0-1,0-1 1,0 1 0,0-1-1,0 1 1,1-1-1,-1 1 1,0-1 0,0 0-1,0 0 1,0 1 0,1-1-1,0 0 1,41 0 347,-34-1-331,10-1-176,0-1 0,-1-1 0,0 0 0,0-2 0,19-8 0,-21 7-72,1 1 0,0 1 0,0 0 1,0 2-1,1-1 0,20 0 0,-8 15-6294,-3-1 1612,-4-8 1272,3-2-1974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6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95 245 4260,'0'0'19811,"-10"3"-18850,2-1-695,-1 1 1,0 0-1,1 1 0,-11 6 1,17-9-189,0 0 0,0 1 1,0-1-1,0 0 0,0 1 0,0-1 1,1 1-1,-1 0 0,0 0 0,1-1 1,-1 1-1,1 0 0,0 1 0,0-1 1,-1 0-1,1 0 0,1 0 0,-1 1 1,0-1-1,1 0 0,-1 1 1,1-1-1,-1 0 0,1 1 0,0-1 1,0 1-1,1 2 0,0-4-46,-1 0 0,1-1 0,0 1 0,0 0 0,0-1 0,0 1 0,0-1 0,-1 1 0,1-1 0,0 1 0,1-1 0,-1 1 0,0-1 0,0 0-1,0 0 1,0 0 0,0 0 0,0 1 0,0-1 0,0 0 0,0-1 0,0 1 0,2 0 0,28-4 664,-15 0-592,0-1 0,0 0 1,-1-2-1,0 0 0,0 0 1,27-20-1,-17 10-66,-2-2-1,0-1 1,21-22 0,-38 35-19,6-4-143,-1-1-1,0-1 1,-1 0-1,0 0 0,-1-1 1,-1 0-1,11-23 1,-19 37 116,0-1 0,0 1 0,0 0 0,1 0 0,-1-1 1,0 1-1,0 0 0,0-1 0,0 1 0,0 0 0,0-1 1,0 1-1,0 0 0,0-1 0,0 1 0,0 0 0,0 0 1,0-1-1,0 1 0,0 0 0,0-1 0,0 1 0,0 0 1,0-1-1,0 1 0,0 0 0,0-1 0,-1 1 0,1 0 1,0 0-1,0-1 0,0 1 0,-1 0 0,1 0 0,0-1 0,0 1 1,-1 0-1,1 0 0,0 0 0,0 0 0,-1-1 0,-15 6-32,-14 17 95,9-2 161,0 1 0,2 0 0,-22 32 0,36-47-167,0 2-1,0-1 0,1 0 1,0 1-1,1 0 1,-1 0-1,2 0 0,-1 0 1,1 0-1,0 1 1,1-1-1,0 1 0,0-1 1,1 1-1,1 14 1,0-21-77,0 0-1,0 0 1,0 0 0,1 0 0,-1 0 0,1 0 0,0 0 0,-1 0 0,1-1 0,0 1 0,0-1 0,0 1 0,0-1 0,0 0 0,1 0 0,-1 0 0,0 0 0,0 0 0,1-1 0,-1 1 0,0 0 0,1-1 0,-1 0 0,1 0 0,-1 0 0,1 0 0,-1 0-1,5-1 1,3 1-641,-1-1 0,0 0-1,1 0 1,-1-1 0,0 0-1,12-5 1,-8 1-361,-1 0-1,0-1 1,0 0-1,11-10 1,5-15 1242,-27 30 134,1-1 1,-1 0 0,1 0 0,-1 0-1,0 0 1,0 0 0,-1 0-1,1 0 1,-1 0 0,1-5 0,-1 7-257,-1 0 1,1 0 0,0-1 0,-1 1-1,1 0 1,-1 1 0,1-1 0,-1 0 0,1 0-1,-1 0 1,0 0 0,1 0 0,-1 0-1,0 1 1,0-1 0,1 0 0,-1 1 0,0-1-1,0 1 1,0-1 0,0 1 0,0-1-1,0 1 1,0-1 0,0 1 0,0 0-1,0 0 1,0 0 0,0-1 0,-1 1 0,1 0-1,0 0 1,0 0 0,0 1 0,0-1-1,-1 0 1,-3 0 37,1 1-1,-1-1 0,0 1 1,1 0-1,-1 0 0,1 0 1,-7 3-1,7-1 3,0 0 0,0 0 1,0 0-1,0 1 0,1-1 0,-1 1 0,1 0 1,0 0-1,0 0 0,0 1 0,1-1 0,-1 0 1,1 1-1,-3 9 0,4-12-110,1 0 1,-1 0-1,0 0 1,1 1-1,-1-1 1,1 0-1,0 1 0,0-1 1,0 0-1,0 1 1,0-1-1,1 0 1,-1 1-1,1-1 1,-1 0-1,1 1 0,0-1 1,0 0-1,0 0 1,0 0-1,0 0 1,0 0-1,1 0 1,-1 0-1,1 0 0,-1-1 1,1 1-1,0 0 1,0-1-1,0 0 1,0 1-1,0-1 1,3 2-1,6 0 5,-1 1-1,0-2 1,1 0 0,0 0 0,-1 0-1,1-2 1,0 1 0,0-1 0,-1-1-1,1 0 1,0-1 0,0 0 0,-1 0-1,0-1 1,1 0 0,-1-1 0,0 0-1,0-1 1,17-11 0,-5 2-36,-1 0 1,-1-2-1,0 0 1,-1-1-1,0-1 1,-2-1-1,21-27 1,-27 31-72,1-1 1,-2 0-1,0-1 1,-1 0-1,-1-1 0,9-25 1,-17 43 83,0 0 0,1 0 0,-1 0 0,0-1 0,0 1 0,0 0 0,0 0-1,1-1 1,-1 1 0,0 0 0,0-1 0,0 1 0,0 0 0,0 0 0,0-1 0,0 1 0,0 0 0,0-1 0,0 1 0,0 0 0,0 0 0,0-1 0,0 1 0,0 0 0,0-1 0,0 1 0,0 0 0,0 0 0,-1-1 0,1 1 0,0 0 0,0 0 0,0-1 0,0 1-1,-1 0 1,1 0 0,0-1 0,0 1 0,0 0 0,-1 0 0,1 0 0,0 0 0,0-1 0,-1 1 0,1 0 0,0 0 0,-1 0 0,1 0 0,0 0 0,-1 0 0,-16 11-62,-16 23 14,26-24 67,0 1 0,1 0 1,1 0-1,0 0 0,0 1 0,1-1 0,1 1 0,0 0 0,0 0 0,1 1 0,1-1 0,0 0 0,0 1 0,2-1 0,1 16 0,-1-24-88,1 0 1,0 0-1,0 0 0,0 0 1,0-1-1,1 1 0,-1-1 1,1 0-1,0 1 0,0-1 1,0-1-1,0 1 1,1 0-1,-1-1 0,1 1 1,0-1-1,0 0 0,-1 0 1,1-1-1,0 1 1,0-1-1,1 0 0,-1 0 1,0 0-1,0-1 0,8 1 1,-37-29-1210,-94-68 2259,108 86-652,1-1 0,0 1 0,1-2-1,0 1 1,0-1 0,2-1 0,-1 0 0,-7-18 0,15 30-329,-1 0 1,1-1-1,-1 1 1,1 0-1,0-1 0,-1 1 1,1-1-1,0 1 1,0-1-1,0 1 1,0 0-1,0-1 0,0 1 1,0-1-1,1 1 1,-1-1-1,1 1 0,-1 0 1,1-1-1,-1 1 1,1 0-1,0 0 1,1-2-1,0 1 0,0 0-1,0 1 1,0-1-1,0 1 1,0-1 0,0 1-1,1 0 1,-1 0-1,0 0 1,1 0 0,-1 1-1,5-2 1,10 0-5,1 1 0,-1 0 0,26 3 1,-18-1-2,129 11-1106,-9 0-3407,-82-11-4590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19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4965,'0'0'2808,"9"-10"-310,0 1-1513,31-34 1598,-17 7 6127,-24 61-5038,1-8-3244,-16 58 1377,11-57-1465,0-1 0,2 1 1,-3 34-1,7-52-297,-1 0 1,1 0-1,0 0 1,-1 0-1,1 0 1,0 0-1,0 0 0,-1-1 1,1 1-1,0 0 1,-1 0-1,1-1 1,0 1-1,-1 0 0,1-1 1,0 1-1,-1-1 1,1 1-1,-1-1 1,1 1-1,-1-1 1,1 1-1,-1-1 0,1 1 1,-1-1-1,1-1 1,19-17 523,2-10-198,-15 18-305,1 0 0,1 0 0,0 1 0,0 0 0,16-12 0,-24 22-71,-1-1 1,0 1-1,1 0 1,-1 0 0,0-1-1,1 1 1,-1 0-1,1 0 1,-1 0-1,0 0 1,1-1-1,-1 1 1,1 0-1,-1 0 1,0 0-1,1 0 1,-1 0-1,1 0 1,-1 0-1,1 0 1,-1 0-1,0 0 1,1 0-1,-1 1 1,1-1-1,-1 0 1,1 0 0,-1 0-1,0 0 1,1 1-1,-1-1 1,0 0-1,1 1 1,5 15-79,-5 32 122,-1-39-20,-1 13-208,0 30 620,1-49-697,0 0 1,1-1 0,-1 1-1,1-1 1,-1 1-1,1-1 1,0 0-1,0 1 1,0-1-1,0 1 1,0-1 0,0 0-1,1 0 1,-1 0-1,3 3 1,5-2-5878,2-3-3907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45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19 3812,'-8'-1'8867,"-18"-1"2680,27 3-11436,1 1 1,-1-1 0,1 0 0,-1 1 0,1-1-1,-1 0 1,1 0 0,0 0 0,0 0 0,-1-1 0,1 1-1,0 0 1,0-1 0,0 1 0,0-1 0,0 0-1,0 1 1,3-1 0,42 1 298,-38-1-233,63-3-25,75-13-1,-37 3-32,-226 25 320,-162 14 494,775-44-767,-815 33 1296,286-9-1251,19 0-581,13-6 324,0 1 1,0-1-1,0 0 1,0 0-1,0 0 1,0 1-1,0-1 1,0 0-1,0 0 1,0 0-1,1 1 1,-1-1-1,0 0 1,0 0-1,0 0 1,0 1-1,0-1 1,0 0-1,0 0 1,0 0-1,1 1 1,-1-1-1,0 0 1,0 0-1,0 0 1,0 0-1,1 0 1,-1 0-1,0 1 1,0-1-1,0 0 1,0 0-1,1 0 1,-1 0-1,0 0 1,0 0-1,0 0 1,1 0-1,-1 0 1,0 0-1,0 0 1,1 0-1,-1 0 1,0 0-1,0 0 1,0 0 0,1 0-1,-1 0 1,0 0-1,57 2-9899,-17-2-1629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6:55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8520,'0'0'13084,"14"3"-11530,147 24 972,228 8 1,-322-31-2525,553 7-466,-558-16 462,-1-2 0,0-4 0,-1-1-1,71-26 1,-111 29-21,-20 9 20,0 0-1,0 0 0,0 0 1,0-1-1,0 1 1,1 0-1,-1 0 1,0 0-1,0 0 1,0 0-1,0 0 0,0-1 1,0 1-1,0 0 1,0 0-1,0 0 1,0 0-1,0 0 1,0 0-1,0-1 0,0 1 1,0 0-1,0 0 1,-1 0-1,1 0 1,0 0-1,0 0 1,0-1-1,0 1 0,0 0 1,0 0-1,0 0 1,0 0-1,0 0 1,0 0-1,0 0 1,-1 0-1,1 0 0,0-1 1,0 1-1,0 0 1,0 0-1,0 0 1,0 0-1,-1 0 0,1 0 1,0 0-1,0 0 1,0 0-1,0 0 1,0 0-1,0 0 1,-1 0-1,1 0 0,0 0 1,0 0-1,0 0 1,0 0-1,0 0 1,-1 0-1,-39-1-1978,20 1-680,-12-4-3088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0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35 609,'-108'-15'2393,"-57"10"7107,151 7-7059,22 2-1116,25 3-425,517-4 825,-418-8-1592,2664-21 3322,-2513 26-3339,375 23-120,-5-1-40,-645-22 91,-4 1 15,0-1 0,0 1 1,-1-1-1,1 0 0,0 0 0,0-1 1,-1 1-1,1-1 0,0 0 0,0 0 1,-1 0-1,1 0 0,4-3 1,-51 3-2263,6 10-4099,23-8-86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04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734 0 17585,'0'0'3000,"-6"10"-2130,-219 368 3160,-145 222-3320,363-590-813,-27 40-610,3 2 0,-29 63 0,60-139-5581,0-12 38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04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15407,'-6'8'790,"-12"18"269,2 1 0,1 0 0,1 1 1,1 0-1,-13 44 0,10-16-150,1 0-1,-8 70 0,22-118-860,-1 6 218,1 0 1,0-1-1,0 1 1,3 26-1,-1-37-203,-1 0 0,1 0-1,0 0 1,-1 0 0,1-1 0,1 1-1,-1 0 1,0-1 0,1 1 0,-1-1-1,1 1 1,0-1 0,-1 0-1,1 0 1,0 1 0,1-1 0,-1-1-1,0 1 1,0 0 0,1-1-1,-1 1 1,1-1 0,0 1 0,-1-1-1,1 0 1,0 0 0,0-1 0,0 1-1,3 0 1,11 1 160,1-1 1,0-1-1,0 0 0,0-1 0,-1-1 1,1-1-1,31-9 0,121-51 90,-97 33-362,78-32-2143,-56 14-7344,-33 9-7499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05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50 15695,'0'0'1751,"-3"-9"390,2 7-1939,-15-30 1918,16 32-2060,-1-1-1,0 0 0,0 1 0,0-1 1,1 1-1,-1-1 0,0 1 0,0-1 0,0 1 1,0-1-1,0 1 0,0 0 0,0 0 1,0 0-1,0-1 0,0 1 0,0 0 0,0 0 1,0 0-1,0 1 0,0-1 0,0 0 1,0 0-1,0 0 0,0 1 0,0-1 1,0 1-1,0-1 0,0 1 0,0-1 0,0 1 1,1-1-1,-1 1 0,0 0 0,0-1 1,1 1-1,-1 0 0,0 0 0,1-1 1,-2 3-1,-5 5 144,0 1 0,1 0 0,0 0 0,0 1 0,1 0-1,0 0 1,1 0 0,0 0 0,-4 16 0,-1 12 304,-5 53 0,-5 121 653,13-120-983,-3 0 1,-25 99-1,27-160-20,5-18 306,-1 0-1,-1 0 1,-9 21-1,15-59 1056,-2 4-1408,10-32-101,3 0-1,2 2 0,3 0 1,1 1-1,3 0 1,32-51-1,-49 92-8,1 0 0,0 1 0,0 0 0,1 0 0,0 1 0,1 0 0,0 0 0,0 1 0,0 0 0,17-9 0,-22 13 0,1 0 0,0 1 0,-1-1 0,1 1 0,0 0 0,0 0 0,0 0 0,0 1 0,0 0 0,0-1 0,0 1 0,0 1 0,0-1 0,0 0 0,0 1 0,0 0 0,0 0 0,0 0 0,-1 1 0,1-1 0,0 1 0,-1 0 0,1 0 0,-1 0 0,0 0 0,1 1 0,-1-1 0,0 1 0,4 6 0,-3-5-2,0 0 1,-1 1-1,0 0 0,0 0 1,0 0-1,0 0 0,-1 0 1,0 1-1,0-1 0,0 0 1,-1 1-1,0 0 0,0-1 1,0 1-1,-1 11 0,-1-4 3,0-1 0,-1 1 0,-1-1 0,0 1 0,-10 22 0,47-77 20,-22 22-21,-1 0 0,-1 0 0,10-29 0,-16 39 0,-1 0 0,0 0 0,-1-1 0,-1 1 0,1-1 0,-1 1 0,-1-1 0,0 1 0,-2-17 0,2 26 0,0 1 0,0 0 0,0-1 0,0 1 0,0-1 0,0 1 0,0 0 0,0-1 0,-1 1 0,1-1 0,0 1 0,0 0 0,0-1 0,0 1 0,0 0 0,-1-1 0,1 1 0,0 0 0,0-1 0,-1 1 0,1 0 0,0-1 0,0 1 0,-1 0 0,1 0 0,0-1 0,-1 1 0,1 0 0,0 0 0,-1 0 0,1 0 0,0-1 0,-1 1 0,1 0 0,-1 0 0,1 0 0,0 0 0,-1 0 0,1 0 0,-1 0 0,1 0 0,0 0 0,-1 0 0,1 0 0,-1 0 0,1 0 0,0 0 0,-1 1 0,1-1 0,-1 0 0,0 1 0,1-1 0,-1 1 0,0-1 0,0 1 0,1 0 0,-1 0 0,0-1 0,1 1 0,-1 0 0,1 0 0,-1-1 0,1 1 0,-1 0 0,1 0 0,0 0 0,0 0 0,-1 0 0,1 0 0,0 2 0,0-2-47,1 1 0,-1 0 0,1-1 0,-1 1 1,1 0-1,0-1 0,0 1 0,0-1 0,0 1 0,0-1 0,0 1 0,0-1 0,0 0 1,0 1-1,1-1 0,-1 0 0,1 0 0,-1 0 0,1 0 0,-1 0 0,1-1 1,-1 1-1,1 0 0,0-1 0,-1 1 0,1-1 0,0 1 0,0-1 0,-1 0 0,1 0 1,2 0-1,69 3-3239,-58-4 2210,25 0-3755,-3-6-1965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23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1 643 4388,'341'-14'5945,"170"-4"-2447,309-13 192,190-5-2449,-223 10-1265,235-9 1184,550-24-617,-7-64 1528,-1501 117-2059,-36 5-165,0-1 1,0-2 0,0-1-1,-1-1 1,49-17 0,-74 22-1,0 0 1,0-1 0,0 1-1,0 0 1,-1-1-1,1 0 1,0 1 0,0-1-1,-1 0 1,1 0-1,-1 0 1,0 0 0,0 0-1,1 0 1,-1 0-1,-1 0 1,1 0-1,0 0 1,1-5 0,1-50-6157,-3 49 5533,0 1 0,0-1 0,0 0 1,1 0-1,1 0 0,2-11 0,8-16-1992,-10 7 6434,-3 26-3296,0 1 0,0-1 0,0 1 0,1-1 1,-2 0-1,1 1 0,0 0 0,0-1 0,0 1 0,-1 0 1,1-1-1,0 1 0,-1 0 0,1 0 0,-1 0 0,0 0 1,1 1-1,-1-1 0,0 0 0,1 1 0,-1-1 0,0 1 1,0-1-1,0 1 0,1 0 0,-1 0 0,0 0 0,0 0 1,0 0-1,0 0 0,-3 1 0,4-1-181,-1 0-1,0 0 0,0 0 1,1 0-1,-1 1 0,0-1 1,0 1-1,1-1 0,-1 1 1,0-1-1,1 1 0,-1 0 1,1 0-1,-1 0 0,1 0 1,-2 1-1,2-1-164,1-1-1,0 1 1,0 0-1,-1 0 1,1-1 0,0 1-1,0 0 1,0 0-1,0-1 1,0 1 0,0 0-1,0 0 1,0 0-1,0-1 1,0 1 0,0 0-1,0 0 1,1-1-1,-1 1 1,0 0 0,1-1-1,-1 1 1,0 0-1,1-1 1,-1 1 0,1 0-1,-1-1 1,1 1-1,-1-1 1,1 1 0,0-1-1,-1 1 1,1-1-1,-1 1 1,1-1 0,0 0-1,0 1 1,-1-1-1,1 0 1,1 1-1,14 8 45,1 0-1,0 0 1,1-2-1,-1 0 1,28 6-1,100 16 35,-96-20-85,-22-5 10,-14-2-24,0 0 0,0 1 0,0 1 0,23 9 0,-35-13-1,0 0 0,0 1-1,0-1 1,0 1 0,0-1-1,0 1 1,0 0 0,0-1-1,0 1 1,0 0 0,-1-1-1,1 1 1,0 0-1,-1 0 1,1 0 0,0 0-1,-1 0 1,1 0 0,-1 0-1,1 0 1,-1 0 0,0 0-1,1 0 1,-1 0 0,0 0-1,0 2 1,0-1 30,-1 0 1,1 0-1,-1 0 0,0 0 0,0-1 1,1 1-1,-1 0 0,-1-1 0,1 1 1,0 0-1,0-1 0,-1 0 1,-2 3-1,-7 5 239,0-1 0,-1 0 0,-16 8 0,23-13-197,-66 33-3,-59 36 1005,72-28-2943,48-35 536,0 1 1,1 0-1,-9 14 0,4-3-5352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06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18706,'0'0'2343,"-9"0"551,1 0-2515,-36 2 2368,42-2-2651,1 0 1,-1 1-1,1-1 0,-1 1 1,1 0-1,0-1 0,-1 1 1,1 0-1,0 0 0,0 0 1,-1 0-1,1 0 0,0 0 1,0 0-1,0 0 0,0 0 1,0 0-1,1 1 0,-1-1 1,0 0-1,0 1 0,1-1 1,-1 0-1,1 1 0,-1-1 1,1 1-1,0-1 0,0 1 1,-1 1-1,1-1-75,0-1 0,0 1-1,0-1 1,0 0 0,1 1 0,-1-1-1,0 1 1,1-1 0,-1 0 0,0 1-1,1-1 1,0 0 0,-1 0 0,1 1 0,0-1-1,0 0 1,-1 0 0,1 0 0,0 0-1,0 0 1,0 0 0,0 0 0,1 0-1,1 1 1,1 0 3,0 0 0,0-1 0,0 1-1,0-1 1,1 0 0,-1 0 0,0-1-1,7 1 1,7-1 6,0 0 1,-1-2-1,24-4 0,12-7 11,-39 8-16,1 1 0,0 1 0,0 0 0,21 0 0,-35 3-16,-1 0 0,1 0 0,-1 0-1,1 0 1,-1 0 0,1 0 0,0 0 0,-1 0 0,1 1 0,-1-1 0,1 0 0,-1 0 0,1 1 0,-1-1 0,0 0 0,1 1 0,-1-1 0,1 0 0,-1 1 0,0-1 0,1 1 0,-1-1 0,0 1 0,1-1 0,-1 1 0,0-1 0,0 1 0,1-1 0,-1 1 0,0-1-1,0 1 1,0-1 0,0 2 0,1 25 578,-1 3 30,0-30-608,0 1 0,0 0 0,1 0 0,-1-1 0,0 1 0,0 0 0,1 0 0,-1-1 0,0 1 0,1-1 0,-1 1 0,1 0 0,-1-1 0,1 1 0,-1-1 0,1 1 0,-1-1 0,1 1 0,-1-1 1,1 1-1,0-1 0,-1 0 0,1 1 0,0-1 0,-1 0 0,1 1 0,0-1 0,0 0 0,-1 0 0,2 0 0,13 0-9,0-1 0,1-1 0,-1 0 0,0-1 0,0-1 0,-1 0 0,1-1 0,-1-1 0,19-9 0,39-14 0,-53 23 0,-11 2 0,1 1 0,-1 0 0,0 1 0,1 0 0,-1 0 0,1 1 0,0 0 0,-1 1 0,1 0 0,10 1 0,-18-1 0,0 1 0,-1 0 0,1-1 0,0 1 0,0 0 0,-1 0 0,1-1 0,-1 1 0,1 0 0,-1 0 0,1 0 0,-1 0 0,0 0 0,1 0 0,-1 0 0,0 0 0,0 0 0,1 0 0,-1 0 0,0 0 0,0 0 0,0 0 0,0 0 0,-1 0 0,1 0 0,0 0 0,0 0 0,-1 0 0,0 1 0,-8 30 0,8-31 0,0 0 0,1 0 0,-1-1 0,0 1 0,1 0 0,-1 0 0,1 0 0,-1 0 0,1 0 0,-1 0 0,1 0 0,0 0 0,0 0 0,-1 0 0,1 1 0,0-1 0,0 0 0,0 0 0,0 0 0,0 0 0,1 0 0,-1 0 0,0 0 0,0 0 0,1 0 0,-1 0 0,0 0 0,1 0 0,-1 0 0,1 0 0,1 2 0,1-3 0,-1 1 0,1 0 0,0-1 0,0 1 0,0-1 0,0 0 0,0 0 0,0 0 0,0-1 0,0 1 0,6-2 0,20-5 0,1-1 0,-1-2 0,32-15 0,-38 14 0,1 1 0,0 2 0,0 0 0,1 2 0,36-5 0,-60 10 2,0 1-1,0 0 1,-1 0-1,1 0 1,0 0-1,-1 0 1,1 0 0,0 0-1,0 0 1,-1 0-1,1 0 1,0 0-1,-1 1 1,1-1-1,0 0 1,-1 0 0,1 1-1,0-1 1,-1 0-1,1 1 1,0-1-1,-1 1 1,1-1 0,-1 1-1,1-1 1,-1 1-1,1-1 1,-1 1-1,0-1 1,1 1-1,-1 0 1,0-1 0,1 1-1,-1 0 1,0-1-1,0 1 1,1 0-1,-1 0 1,0-1 0,0 2-1,-6 32-280,1-13-558,18-24-12493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07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17104,'0'0'9721,"7"9"-8039,-3-2-1507,-1-1-1,1 1 1,-1-1 0,0 1-1,-1 0 1,1 0 0,-1 0-1,-1 0 1,0 1 0,0-1-1,0 0 1,0 1 0,-1-1 0,-1 0-1,1 1 1,-1-1 0,-3 11-1,-19 55 212,17-58-351,0 1-1,1-1 1,1 1 0,1 0 0,0 0 0,1 0 0,0 0 0,2 27 0,0-43-33,0 1 1,0 0 0,1-1 0,-1 1 0,0-1-1,1 1 1,-1 0 0,1-1 0,-1 1 0,1-1-1,-1 1 1,1-1 0,-1 1 0,1-1 0,-1 0-1,1 1 1,0-1 0,-1 0 0,1 1 0,0-1-1,-1 0 1,1 0 0,0 0 0,-1 1 0,1-1 0,0 0-1,0 0 1,-1 0 0,1 0 0,0 0 0,-1 0-1,1 0 1,0-1 0,1 1 0,24-8 112,-20 3-107,1 0 0,-1 0 0,0-1 0,-1 1 0,0-1-1,0-1 1,0 1 0,-1-1 0,1 0 0,-1 0 0,5-14 0,-2 5-87,-1-1 0,-1 0 1,-1 0-1,4-25 0,-8 37 47,-3 12-26,-7 29-97,-7 55-59,17-89 220,-1 1 0,1-1 0,0 0 0,0 1-1,0-1 1,0 1 0,0-1 0,1 0 0,-1 1 0,1-1-1,0 0 1,-1 1 0,1-1 0,0 0 0,0 0 0,0 0 0,1 0-1,-1 0 1,0 0 0,1 0 0,0 0 0,-1-1 0,1 1 0,0 0-1,2 1 1,0-2 12,1 1 0,0-1 0,-1 0 0,1 0 0,0-1-1,-1 1 1,1-1 0,0 0 0,0 0 0,-1-1 0,1 0 0,7-1-1,2-2 12,0 0 0,1-1 0,-2 0-1,1-2 1,-1 1 0,0-2-1,0 1 1,-1-2 0,0 0-1,0 0 1,11-13 0,-7 7 1,-1-2 0,-1 1 0,0-2 0,-2 0 0,0-1 1,18-38-1,-25 47-28,-1 0 1,0 0 0,-1-1-1,0 1 1,-1-1 0,0 0-1,0-14 1,-1 24-4,-1 1 0,0 0 0,0-1-1,0 1 1,0-1 0,0 1 0,0-1 0,0 1 0,0-1-1,0 1 1,-1 0 0,1-1 0,0 1 0,0-1 0,0 1 0,0-1-1,-1 1 1,1 0 0,0-1 0,0 1 0,-1 0 0,1-1-1,0 1 1,-1 0 0,1-1 0,0 1 0,-1 0 0,1 0 0,0-1-1,-1 1 1,1 0 0,-1 0 0,1 0 0,0-1 0,-1 1-1,1 0 1,-1 0 0,0 0 0,-20 7-98,-18 24-45,14-6 192,1 0 0,-25 36 0,42-52-36,1 0 0,1 0 0,-1 0 0,2 1 0,-1-1 0,1 1 0,1 1 0,0-1 0,0 0 0,1 1 0,-2 19 0,5-28-12,-1 1 0,0-1 0,1 0 0,-1 0 0,1 0 0,0 1 0,0-1 0,0 0 0,0 0 0,0 0 0,0 0 0,0 0 0,1-1 0,-1 1 0,1 0 0,-1 0 0,1-1 0,0 1 0,0-1 0,-1 0 0,1 1 0,0-1 0,0 0 0,0 0 0,1 0 0,-1-1 0,0 1 0,0 0 0,0-1 0,1 1 0,3-1 0,11 3 0,0-2 0,-1 0 0,25-2 0,-19 0 0,-3 1 0,0-1 0,1-1 0,34-8 0,-46 8 0,-1 0 0,1 0 0,-1-1 0,0 0 0,0-1 0,0 1 0,0-1 0,-1-1 0,1 1 0,-1-1 0,0-1 0,7-7 0,-12 12 0,-1 1 0,1-1 0,0 0 0,-1 1 0,1-1 0,0 0 0,-1 0 0,1 0 0,-1 0 0,0 0 0,1 0 0,-1 0 0,1 1 0,-1-1 0,0 0 0,0 0 0,0 0 0,0 0 0,0 0 0,0 0 0,0 0 0,0 0 0,0-2 0,-1 3 0,1-1 0,-1 0 0,1 1 0,-1-1 0,0 1 0,1-1 0,-1 1 0,0-1 0,0 1 0,0 0 0,1-1 0,-1 1 0,0 0 0,0 0 0,0 0 0,1-1 0,-1 1 0,0 0 0,0 0 0,-2 0 0,-2 1 0,-1-1 0,1 1 0,-1 0 0,1 0 0,0 0 0,-1 1 0,-6 2 0,7-1 0,0-1 0,0 1 0,0 0 0,1 0 0,0 0 0,-1 0 0,1 1 0,1 0 0,-1 0 0,0 0 0,1 0 0,0 1 0,0-1 0,0 1 0,1 0 0,-1 0 0,-1 5 0,4-8 4,0-1-1,1 1 1,-1 0 0,1-1-1,-1 1 1,1-1-1,0 1 1,0-1 0,-1 1-1,1-1 1,0 1 0,0-1-1,0 0 1,0 1-1,1-1 1,-1 0 0,0 0-1,1 0 1,-1 0 0,0 0-1,1 0 1,-1-1-1,1 1 1,-1 0 0,1-1-1,0 1 1,-1-1 0,1 1-1,0-1 1,-1 0-1,3 0 1,58 10-584,4-7-3664,-22-5-2606,17-9-10227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0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105 310 16816,'0'0'3000,"1"-11"363,4-35-507,-5 45-2758,0 0-1,0-1 1,0 1-1,0 0 1,0-1-1,0 1 1,0 0-1,0 0 0,-1-1 1,1 1-1,0 0 1,-1 0-1,1-1 1,-1 1-1,1 0 1,-1 0-1,0 0 1,1 0-1,-1 0 1,0 0-1,0 0 0,0 0 1,0 0-1,0 0 1,0 0-1,0 0 1,0 1-1,0-1 1,0 0-1,0 1 1,0-1-1,-1 1 1,1 0-1,0-1 0,0 1 1,-1 0-1,1-1 1,-3 1-1,1 0-33,0 0 0,0 0-1,0 1 1,0-1 0,1 1 0,-1-1-1,0 1 1,0 0 0,0 0-1,1 0 1,-1 1 0,1-1-1,-1 1 1,-3 2 0,2 0-52,1-1 1,0 1 0,0 0-1,0 0 1,0 0 0,1 0-1,-1 1 1,1-1 0,0 1-1,1-1 1,-1 1 0,1 0-1,0 0 1,0 0-1,0-1 1,1 1 0,-1 0-1,2 9 1,0-13-9,0 0 0,0 1 0,0-1 0,0 0 0,0 0 0,0 0 0,1 0 0,-1 0 0,0 0 0,1 0 0,-1-1 0,1 1 0,-1 0 0,1-1 0,-1 1 0,1-1 0,-1 1 0,1-1 1,0 0-1,-1 0 0,1 0 0,-1 0 0,1 0 0,0 0 0,-1 0 0,3-1 0,47-7 111,-31 1-100,-1 0-1,1-2 0,-1 0 0,0-1 1,-1-1-1,23-18 0,-7 2 1,-2 0 0,35-40-1,-56 56-12,-1 0-1,-1 0 0,0-1 0,0 0 0,-1-1 0,-1 0 1,0 0-1,7-20 0,-23 38-188,-10 19 350,1 2 0,1-1 1,1 2-1,1 0 0,1 1 0,2 1 0,1 0 0,-9 38 0,18-58-149,0 0 0,0 0 0,1 0-1,1 0 1,0 14 0,0-21-15,1 0 0,-1 0 0,0 0 0,1-1 0,-1 1 0,1 0 0,0 0 0,0 0 0,0 0 0,0-1 0,0 1 0,0 0 0,0-1 0,0 1 0,0-1 0,1 1 0,-1-1 0,1 1 0,-1-1 0,1 0 0,0 0 0,-1 0 0,1 0 1,0 0-1,0 0 0,0-1 0,0 1 0,-1 0 0,5 0 0,1 0-348,0 0 1,0 0 0,0-1-1,0 0 1,0 0 0,0 0-1,0-1 1,12-3 0,-16 3-354,1 0-1,-1-1 1,0 1 0,1-1 0,-1 0 0,0 1 0,0-2 0,-1 1 0,1 0 0,0 0 0,-1-1-1,3-3 1,13-22-9147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08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0 138 9513,'0'0'15262,"11"4"-13057,-4-2-2016,1 0-1,-1-1 0,1 1 1,0-2-1,-1 1 1,1-1-1,0 0 1,0 0-1,-1-1 0,1 0 1,0-1-1,-1 1 1,1-2-1,-1 1 0,0-1 1,8-3-1,0-1-45,67-31 458,-75 34-574,0-1-1,-1 1 1,1-1-1,-1 0 1,0-1-1,0 1 1,0-1-1,8-12 0,-13 17-22,-1 0 0,1 0 0,-1 1 0,1-1 0,-1 0 0,1 0 0,-1 0 0,1 0 0,-1 0-1,0 0 1,1 0 0,-1 0 0,0 0 0,0 0 0,0 0 0,0 0 0,0 0 0,0 0-1,0-2 1,-1 3-3,1-1 0,-1 1-1,1-1 1,-1 1 0,1-1-1,-1 1 1,1 0 0,-1-1-1,1 1 1,-1 0 0,1-1-1,-1 1 1,1 0 0,-1 0-1,0-1 1,1 1 0,-1 0-1,1 0 1,-1 0 0,0 0-1,1 0 1,-1 0 0,0 0-1,-4 0 15,1 1 0,0-1 0,-1 1 0,1 0 0,0 0 0,0 1 0,-8 3 0,-1 3 60,0 0 0,1 1 0,0 0 0,0 1 0,-17 20 1,23-23 7,-1 1 0,1-1 0,1 1 1,0 0-1,0 1 0,0-1 1,1 1-1,0 0 0,1 0 0,-3 12 1,6-20-81,-1 1 1,1-1-1,0 1 1,0-1-1,0 1 1,0-1-1,0 1 1,0-1-1,0 1 1,0-1-1,1 1 1,-1-1-1,0 1 1,1-1-1,-1 0 1,1 1 0,0-1-1,0 0 1,-1 1-1,1-1 1,0 0-1,0 0 1,0 0-1,2 2 1,-1-1-32,1-1 0,-1 0 0,1 0 1,-1 0-1,1 0 0,-1 0 0,1-1 1,-1 1-1,1-1 0,0 0 0,-1 0 1,1 0-1,2 0 0,4-1-414,0 0 0,0 0-1,0-1 1,0 0 0,-1-1 0,1 0 0,12-6-1,-6-1-1522,-1 0 0,0-1-1,-1 0 1,0-1 0,-1 0 0,17-22-1,5-11-5112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09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3075,'0'0'16522,"-7"9"-13682,-15 21-1444,2 1-1,0 1 1,3 1-1,-21 52 1,21-38-1001,-16 69 0,-2 24-625,34-140 231,1 0-1,0 1 1,0-1 0,0 0 0,0 1-1,0-1 1,0 0 0,0 0 0,0 1-1,-1-1 1,1 0 0,0 1 0,0-1-1,0 0 1,0 0 0,0 1-1,1-1 1,-1 0 0,0 1 0,0-1-1,0 0 1,0 0 0,0 1 0,0-1-1,0 0 1,1 1 0,-1-1 0,0 0-1,0 0 1,0 0 0,0 1-1,1-1 1,-1 0 0,0 0 0,0 0-1,1 1 1,-1-1 0,0 0 0,0 0-1,1 0 1,-1 0 0,0 0 0,1 0-1,-1 0 1,0 1 0,0-1-1,1 0 1,-1 0 0,0 0 0,1 0-1,-1 0 1,0 0 0,0-1 0,1 1-1,-1 0 1,0 0 0,1 0 0,11-5 45,-12 5-44,12-10 21,1 0 0,-1-1 0,0 0 0,-1-1 0,11-15 0,48-71-619,-60 81 472,4-2 99,-9 14 40,-1 0 1,0 0-1,-1 0 1,1-1-1,-1 1 0,0-1 1,-1 0-1,1 0 1,-1 0-1,0-1 1,1-8-1,-11 19 636,4 1-546,0 0-1,0 1 0,0-1 0,1 1 0,0-1 0,0 1 1,1 0-1,-1 0 0,1 1 0,1-1 0,-2 9 0,2-12-84,1-1-1,-1 0 0,1 1 1,0-1-1,0 1 1,0-1-1,0 0 0,0 1 1,1-1-1,-1 0 0,1 1 1,0-1-1,-1 0 0,1 0 1,0 1-1,0-1 0,0 0 1,1 0-1,-1 0 0,0 0 1,1 0-1,0-1 0,-1 1 1,1 0-1,0-1 0,0 1 1,0-1-1,0 0 0,0 1 1,0-1-1,0 0 0,0 0 1,0 0-1,3 0 0,8 2 12,-1-1 0,0 0-1,1-1 1,0 0 0,-1-1-1,1-1 1,0 0 0,-1 0-1,22-6 1,4-4-114,64-29-1,-39 14-114,-62 26 201,-1-1 0,1 1-1,0-1 1,-1 1 0,1 0 0,-1-1 0,1 1 0,0 0 0,-1 0-1,1-1 1,0 1 0,0 0 0,-1 0 0,1 0 0,0 0 0,-1 0 0,1 0-1,0 0 1,-1 0 0,1 0 0,0 0 0,0 0 0,-1 1 0,1-1 0,0 0-1,-1 0 1,1 1 0,0-1 0,-1 0 0,1 1 0,-1-1 0,1 1 0,-1-1-1,2 1 1,-4 24 207,-1 4-8,4-29-199,-1 1 0,0 0-1,0 0 1,0 0 0,1-1 0,-1 1 0,0 0 0,1 0 0,-1-1-1,1 1 1,-1 0 0,1-1 0,-1 1 0,1-1 0,-1 1-1,1 0 1,0-1 0,-1 1 0,1-1 0,0 0 0,-1 1 0,1-1-1,0 1 1,0-1 0,0 0 0,-1 0 0,1 1 0,0-1-1,0 0 1,0 0 0,0 0 0,19 1-14,-1-1 1,0-1-1,1-1 0,-1 0 0,32-9 1,-26 5-26,-1 2 1,47-3-1,-63 13-118,-7-6 60,-1 1 0,1 0-1,0-1 1,-1 1-1,1-1 1,0 1-1,-1 0 1,1-1-1,0 0 1,0 1-1,-1-1 1,1 1-1,0-1 1,0 0 0,0 0-1,0 1 1,0-1-1,1 0 1,26-3-6809,-11-10-635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09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11979,'0'0'17841,"-60"63"-17200,51-32-385,5-1-224,4-6-32,0-6-673,15-8-672,9-9-929,5-1 320,7-20-736,1-11-449,2-5-1410,2-9-2625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0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11563,'0'0'10938,"-8"6"-9651,-3 3-1001,1 1 0,0 1 1,0-1-1,1 1 0,1 1 1,0 0-1,0 0 0,1 1 0,1-1 1,-7 19-1,8-18-198,0 1 0,1-1 0,1 1 0,0 0 1,0 0-1,2 0 0,-1 0 0,2 0 0,0 0 0,1 1 0,3 19 0,-4-33-84,1 1-1,-1-1 1,0 1-1,1 0 0,-1-1 1,1 1-1,-1-1 0,1 0 1,0 1-1,0-1 1,-1 1-1,1-1 0,0 0 1,0 0-1,1 0 0,-1 1 1,0-1-1,0 0 1,0 0-1,1-1 0,-1 1 1,0 0-1,1 0 0,-1-1 1,1 1-1,-1 0 1,1-1-1,-1 0 0,1 1 1,-1-1-1,1 0 0,0 0 1,-1 0-1,4 0 1,-3 0 3,0-1 1,-1 0-1,1 1 1,0-1-1,0 0 1,0 0-1,0 0 1,-1 0-1,1 0 0,0-1 1,-1 1-1,1-1 1,-1 1-1,1-1 1,-1 1-1,0-1 1,0 0-1,0 1 1,0-1-1,0 0 1,0 0-1,0 0 1,0 0-1,-1 0 1,1 0-1,-1-2 1,2-4-40,-1 0 0,0 0 0,-1 0 0,0-1 0,-1-7 0,1 15 28,0-1 1,0 1-1,0 0 1,0 0-1,0-1 0,-1 1 1,1 0-1,0 0 1,-1 0-1,1 0 1,-1-1-1,1 1 1,-1 0-1,0 0 0,1 0 1,-1 0-1,0 0 1,0 0-1,0 1 1,1-1-1,-1 0 0,0 0 1,0 0-1,0 1 1,-1-1-1,1 1 1,0-1-1,0 1 0,0-1 1,0 1-1,0-1 1,-1 1-1,1 0 1,0 0-1,0 0 1,0 0-1,-1 0 0,1 0 1,0 0-1,0 0 1,-2 0-1,1 1 5,1 0 0,-1-1 0,1 1 0,-1 0 0,1 0-1,-1 0 1,1 0 0,-1 0 0,1 0 0,0 0 0,0 0 0,-1 1 0,1-1 0,0 0-1,0 1 1,0-1 0,1 1 0,-1-1 0,0 1 0,1 0 0,-1-1 0,0 1 0,1 0-1,0-1 1,-1 1 0,1 0 0,0-1 0,0 1 0,0 0 0,0 0 0,0-1 0,1 1-1,-1 0 1,0-1 0,2 3 0,-2 0 3,1-1-1,-1 0 0,1 0 1,0 0-1,1 0 0,-1 0 1,0 0-1,1 0 1,-1 0-1,1-1 0,0 1 1,0 0-1,0-1 0,1 0 1,-1 1-1,0-1 0,1 0 1,4 3-1,4-2 60,0 0 0,0-1 0,1 0 0,-1 0 0,1-2 0,-1 1 0,1-1 0,-1-1 0,1 0 0,-1-1 0,0 0 0,1-1 0,-1 0 0,0 0 0,-1-2 0,15-6 0,-4 1 72,-1-1 1,0-1 0,-1 0 0,0-2 0,-1 0-1,0-2 1,17-19 0,-42 46-47,0-1 1,0 1-1,1 0 1,0 0-1,1 1 0,1 0 1,0 0-1,0 0 1,1 0-1,1 0 1,-2 19-1,4-30-85,0-1-1,0 1 1,0 0 0,0-1 0,0 1 0,0 0-1,0-1 1,0 1 0,0-1 0,1 1-1,-1 0 1,0-1 0,0 1 0,1-1-1,-1 1 1,0 0 0,1-1 0,-1 1 0,0-1-1,1 1 1,-1-1 0,1 1 0,-1-1-1,1 0 1,-1 1 0,1-1 0,0 0-1,-1 1 1,1-1 0,-1 0 0,2 1 0,22-6-374,-19 3-103,0-1 1,0 0-1,0 0 0,0 0 1,-1 0-1,0-1 0,5-4 0,7-19-4817,-2-4-2338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0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10890,'0'0'7175,"-8"59"-5990,12-36-897,14-1-288,3-2-2049,9-4-4838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0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46 16271,'0'0'3449,"-7"9"-129,5-6-2796,-25 31 1086,25-33-1383,1 1 0,-1 0 0,1 0 0,0 0 0,0 0 0,0 0 0,0 1 0,0-1 0,1 0 0,-1 0 0,0 0 0,1 1 0,0-1 0,0 0 0,-1 1 0,1-1 0,1 4 0,0-5-152,1 1 1,-1-1 0,1 0-1,-1 0 1,1 0 0,0 0-1,-1 0 1,1-1 0,0 1-1,0 0 1,-1-1 0,1 1-1,0-1 1,0 0 0,0 0-1,0 0 1,0 0 0,-1 0-1,1 0 1,4-1 0,41-4 91,-2-5-101,0-3 0,-1-1 0,42-21-1,-38 16-378,0 1-1,55-12 0,-76 29-49,-26 1 372,-1 1 0,0-1 1,1 0-1,-1 0 0,0 1 1,1-1-1,-1 0 0,0 1 1,0-1-1,1 0 0,-1 1 1,0-1-1,0 1 0,0-1 1,1 0-1,-1 1 0,0-1 1,0 1-1,0-1 1,0 0-1,0 1 0,0-1 1,0 1-1,0-1 0,0 0 1,0 1-1,0-1 0,0 1 1,0-1-1,0 1 0,0-1 1,-1 1-1,-2 5 224,0 0 1,0-1-1,0 1 1,-1-1-1,-6 8 0,0-1 11,4-6-168,1 0 0,0 0 1,0 1-1,0-1 1,1 1-1,0 0 0,1 0 1,-1 0-1,1 1 1,-3 12-1,6-19-74,0-1-1,0 1 1,0 0-1,1 0 1,-1 0-1,0 0 1,0-1-1,1 1 1,-1 0 0,0 0-1,1-1 1,-1 1-1,0 0 1,1-1-1,-1 1 1,1 0 0,0-1-1,-1 1 1,1-1-1,-1 1 1,1-1-1,0 1 1,-1-1-1,1 1 1,0-1 0,0 0-1,-1 1 1,1-1-1,0 0 1,0 0-1,0 1 1,-1-1 0,1 0-1,0 0 1,0 0-1,1 0 1,37 0-133,-29-1-42,24-4-2690,-13-5-2762,3-7-7101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1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163 289 13389,'0'0'2968,"-2"-9"278,2 5-2868,-1 0 1,0 1-1,0-1 1,-1 1-1,1 0 1,-1-1 0,1 1-1,-1 0 1,0 0-1,-1 0 1,-3-5-1,4 7-223,0 0 0,0-1-1,1 1 1,-1 0-1,-1 0 1,1 1 0,0-1-1,0 0 1,0 1 0,0-1-1,0 1 1,-1 0-1,1 0 1,0-1 0,0 2-1,0-1 1,-1 0 0,1 0-1,0 1 1,0-1-1,0 1 1,0 0 0,-1-1-1,1 1 1,0 0-1,-3 3 1,-1 0-84,0 0 0,0 1 0,0 0 0,1 0 0,0 0 0,0 1 0,0 0 0,1 0 0,0 0 0,0 0 0,0 1 0,1-1 0,0 1 0,0 0 0,1 0 0,0 0 0,0 1 0,1-1 0,0 0 0,0 1 0,0-1 0,1 1 0,0-1 0,1 1 0,0-1 0,1 8 0,0-13-45,0 1 0,-1-1 0,1 0 0,0 0 1,0 0-1,0 0 0,0 0 0,1 0 0,-1 0 1,0-1-1,1 1 0,-1-1 0,1 0 0,0 1 1,-1-1-1,1 0 0,0-1 0,0 1 0,0 0 0,-1-1 1,1 0-1,0 0 0,0 0 0,0 0 0,0 0 1,0 0-1,3-1 0,2 0 63,0 0 1,1 0-1,-1-1 0,0 0 1,0-1-1,0 0 0,0 0 1,9-5-1,-8 2-44,-1 0 0,0 0 0,-1 0 1,1-1-1,-1 0 0,0 0 0,-1-1 0,0 0 0,0 0 0,-1 0 1,0-1-1,0 0 0,-1 0 0,0 0 0,-1 0 0,1-1 0,-2 1 0,0-1 1,0 0-1,-1 0 0,1-18 0,-2 27-49,0 1 0,0-1 1,0 1-1,0-1 0,0 1 0,0-1 0,0 1 0,0-1 1,0 1-1,0 0 0,0-1 0,0 1 0,0-1 0,0 1 1,-1-1-1,1 1 0,0-1 0,0 1 0,-1 0 0,1-1 1,0 1-1,0-1 0,-1 1 0,1 0 0,0-1 1,-1 1-1,1 0 0,-1-1 0,1 1 0,0 0 0,-1 0 1,1 0-1,-1-1 0,1 1 0,-1 0 0,1 0 0,-1 0 1,1 0-1,-1 0 0,1 0 0,0 0 0,-1 0 0,1 0 1,-2 0-1,1 0-6,0 0 0,0 1 0,0-1 1,0 1-1,0-1 0,0 1 0,1-1 0,-1 1 1,0 0-1,0-1 0,0 1 0,0 0 0,1 0 1,-1-1-1,0 1 0,1 0 0,-1 0 0,1 0 0,-2 2 1,1-2 8,0 1 1,1 0-1,-1 0 1,0 0-1,0-1 0,1 1 1,-1 0-1,1 0 1,0 0-1,0 0 1,-1 0-1,1 0 1,0 0-1,1 0 1,-1 0-1,0 0 0,1 0 1,-1 0-1,1 0 1,-1 0-1,1 0 1,0 0-1,0-1 1,0 1-1,0 0 1,1 2-1,1-3 3,0 1 0,-1 0 0,1-1 0,0 0 0,0 1 0,0-1 0,0 0 0,0 0 0,0-1 0,0 1 0,0-1 0,0 1 0,0-1 0,0 0 0,3-1 0,9 1 12,0-2-1,-1 0 1,1-1-1,-1-1 1,0 0-1,17-7 1,-9 0 6,0-1 0,0-1 0,-2-1 0,0-1 0,21-20 0,-32 28-13,-1-2 1,0 1-1,0-1 1,-1-1-1,0 1 0,0-1 1,-1 0-1,-1-1 1,0 1-1,0-1 1,-1 0-1,0-1 1,2-11-1,-6 23-10,0-1 0,0 1 1,0 0-1,1-1 0,-1 1 0,0-1 1,0 1-1,0-1 0,0 1 0,0-1 0,0 1 1,0-1-1,0 1 0,0 0 0,0-1 1,0 1-1,0-1 0,0 1 0,-1-1 0,1 1 1,0-1-1,0 1 0,0 0 0,-1-1 1,1 1-1,0-1 0,0 1 0,-1 0 0,1-1 1,-1 0-1,-11 9-187,-11 21-95,-16 35 383,4 1-1,-52 132 1,76-167-68,2 0 0,1 1 0,1-1 0,1 1 0,2 1 0,2-1 0,0 1 0,3-1 0,5 48 0,9-4-30,-15-75 0,0 0 0,0 1 0,0-1 0,0 1 0,0-1 0,0 1 0,0-1 0,-1 0 0,1 1 0,0-1 0,0 0 0,0 1 0,-1-1 0,1 1 0,0-1 0,0 0 0,-1 1 0,1-1 0,0 0 0,-1 0 0,1 1 0,0-1 0,-1 0 0,1 0 0,0 0 0,-1 1 0,1-1 0,-1 0 0,1 0 0,0 0 0,-1 0 0,1 0 0,-1 0 0,1 0 0,0 0 0,-1 0 0,1 0 0,-1 0 0,1 0 0,-1 0 0,1 0 0,0 0 0,-1 0 0,1 0 0,-1 0 0,1-1 0,0 1 0,-1 0 0,1 0 0,0-1 0,-1 1 0,1 0 0,0 0 0,-1-1 0,1 1 0,-1-1 0,-22-14 0,12 4 0,2-1 0,0 1 0,0-2 0,1 1 0,1-1 0,0 0 0,0-1 0,2 0 0,0 0 0,0 0 0,1 0 0,-3-22 0,6 28 0,0 1 0,0-1 0,0 1 0,1-1 0,0 0 0,1 1 0,0-1 0,0 1 0,0-1 0,1 1 0,0-1 0,1 1 0,0 0 0,0 0 0,0 0 0,1 1 0,0-1 0,0 1 0,0 0 0,1 0 0,0 0 0,1 0 0,-1 1 0,1 0 0,10-7 0,5 2-697,0 1 0,1 1 0,0 1 0,0 1 0,1 0 0,-1 2 0,26-1 0,42-10-4446,-15-3-7040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24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8 445 15887,'-8'27'2577,"8"-26"-2490,0-1 1,0 1-1,1 0 1,-1 0-1,0-1 0,0 1 1,1 0-1,-1-1 1,0 1-1,1 0 1,-1-1-1,0 1 1,1-1-1,-1 1 0,1-1 1,-1 1-1,1 0 1,-1-1-1,1 0 1,0 1-1,-1-1 1,2 1-1,2 0 107,0 0-1,0 0 0,0-1 1,0 1-1,1-1 1,-1 0-1,0 0 0,0-1 1,0 1-1,8-3 1,7-2 12,1-1 1,-1-1 0,-1 0 0,1-2-1,31-19 1,83-64 51,-126 86-246,51-39 69,-2-3-1,-2-3 0,-3-1 0,48-63 0,-99 114-81,1 0 0,-1 0-1,1 0 1,-1 0 0,1 0 0,0 0 0,-1 1 0,1-1 0,0 0 0,0 0 0,0 1-1,0-1 1,-1 1 0,1-1 0,0 1 0,0-1 0,0 1 0,0-1 0,0 1-1,0 0 1,2-1 0,-2 2 12,-1-1 0,1 1 0,-1 0 0,1-1 0,-1 1 0,1-1 0,-1 1 0,1 0 0,-1 0 0,0-1 0,1 1 0,-1 0 0,0 0 0,0-1 0,0 1 0,1 0-1,-1 0 1,0-1 0,0 1 0,0 0 0,0 0 0,0 0 0,-6 72 858,2-45-481,3-8-275,0-1 0,1 1 0,2-1 0,0 0 0,0 0 0,8 26 0,-6-35-139,-1-1 1,1 0-1,1 0 0,0 0 1,0-1-1,1 1 0,0-1 0,0-1 1,1 1-1,0-1 0,0 0 1,1-1-1,0 0 0,10 7 1,-2-4-396,-1 0 1,2-1 0,-1 0 0,33 9 0,-31-12-1982,0-1 1,27 2 0,-13-5-6242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2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31 17809,'-1'-2'238,"0"0"1,-1 0-1,1 0 1,-1 0 0,1 0-1,-1 0 1,0 0-1,0 1 1,0-1-1,0 1 1,0-1-1,0 1 1,0 0-1,0 0 1,0 0-1,-1 0 1,1 0 0,0 0-1,-1 1 1,1-1-1,-4 0 1,2 2-69,1-1-1,0 1 1,-1 0 0,1 0 0,0 0 0,0 0 0,0 0 0,0 1-1,0-1 1,0 1 0,0 0 0,0 0 0,-4 4 0,-3 4-39,0 0 1,1 1-1,1 0 1,-1 1-1,2 0 1,-9 17 0,9-15-85,1 0 0,1 1 0,0 0 1,1 0-1,-3 27 0,6-36-46,1-1 0,0 0-1,0 0 1,0 1 0,1-1 0,0 0 0,0 0-1,0 0 1,3 6 0,-3-8-20,0-1 0,0 1 0,1-1 0,-1 0 0,1 0 0,0 1 0,0-1 0,-1 0 0,1-1 0,1 1 0,-1 0 0,0-1 0,0 1 0,1-1 0,-1 1 0,0-1 0,1 0 0,4 1 0,5 1-579,0-1 0,0-1-1,0 0 1,0-1 0,0 0 0,0 0-1,0-1 1,0-1 0,-1 0 0,1-1-1,0 0 1,-1-1 0,0 0 0,14-8-1,28-15-5374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3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10890,'-10'6'4693,"0"0"-3957,-60 40 3344,64-41-3551,0 0-1,0 0 0,0 0 1,1 0-1,0 1 0,0 0 1,0 0-1,1 1 1,-5 9-1,8-16-499,1 1 0,0-1 0,0 1 0,0-1 1,0 1-1,0-1 0,0 1 0,0-1 0,0 0 0,0 1 0,1-1 0,-1 1 0,0-1 0,0 1 1,0-1-1,0 0 0,1 1 0,-1-1 0,0 1 0,0-1 0,1 0 0,-1 1 0,0-1 1,1 0-1,-1 0 0,0 1 0,1-1 0,-1 0 0,0 1 0,1-1 0,-1 0 0,1 0 1,-1 0-1,0 0 0,1 1 0,-1-1 0,1 0 0,-1 0 0,1 0 0,-1 0 0,0 0 1,1 0-1,-1 0 0,1 0 0,-1 0 0,1 0 0,-1 0 0,1-1 0,0 1 0,26-3 134,-4-3-126,0-2 1,-1 0 0,0-2-1,-1 0 1,21-14 0,51-23-734,-91 46 680,0 0 0,0 1 0,-1-1 0,1 0 0,0 1 0,0-1 0,0 1 0,0 0-1,0 0 1,0 0 0,0 0 0,0 0 0,0 0 0,3 1 0,-4-1 37,-1 1 0,1-1 0,0 0 0,-1 1 0,1 0 0,0-1 0,-1 1-1,1-1 1,-1 1 0,1 0 0,-1-1 0,1 1 0,-1 0 0,1-1 0,-1 1-1,0 0 1,1 0 0,-1-1 0,0 1 0,0 0 0,0 0 0,1 0 0,-1 1 0,-1 7 294,1 0 0,-1-1 0,-1 1 0,0-1 0,-4 13 0,-2 12 502,8-31-775,0 0 0,-1-1 1,1 1-1,0-1 0,0 1 0,0 0 1,0-1-1,0 1 0,0 0 0,1-1 1,-1 1-1,0-1 0,1 1 1,0 0-1,-1-1 0,1 1 0,0-1 1,-1 0-1,1 1 0,0-1 0,0 0 1,0 1-1,0-1 0,1 0 0,1 2 1,0-2 2,0 0 1,0 0 0,1-1-1,-1 1 1,0-1 0,1 1-1,-1-1 1,0 0 0,1 0-1,-1-1 1,0 1-1,4-2 1,11-2-148,1-1 0,-1-1 0,-1 0 0,1-2 0,16-9-1,26-11-7041,-41 21 450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140 198 11147,'7'-12'2327,"-4"5"-1908,27-58 2961,-28 58-2957,1 0 0,-1 1 0,-1-1 0,1 0 0,-1 0 0,-1 0 0,1-1 0,-1 1 0,-1-11 0,0 16-315,1 0 1,-1 0-1,1 1 0,-1-1 0,0 1 1,0-1-1,1 1 0,-1-1 0,0 1 1,-1-1-1,1 1 0,0 0 0,0-1 1,0 1-1,-1 0 0,1 0 1,-1 0-1,1 0 0,-1 0 0,1 1 1,-1-1-1,0 0 0,1 1 0,-1-1 1,0 1-1,1-1 0,-1 1 0,0 0 1,0 0-1,1 0 0,-1 0 1,0 0-1,0 0 0,1 0 0,-1 1 1,0-1-1,0 0 0,-2 2 0,-3 0 32,1 0 0,0 0 0,0 0 0,0 1 0,0-1 0,1 1 0,-1 1 0,1-1-1,-8 7 1,6-2-101,0 0-1,1 0 1,-1 1-1,2-1 1,-1 1-1,1 1 1,1-1-1,0 1 1,0 0-1,1 0 1,0 0-1,0 0 1,1 0-1,1 1 1,0-1-1,0 1 1,1-1-1,2 15 1,-2-22-35,1-1 1,0 1-1,0 0 1,0-1 0,0 1-1,1 0 1,-1-1-1,1 1 1,-1-1 0,1 0-1,0 0 1,0 1-1,0-1 1,0 0 0,0-1-1,1 1 1,-1 0-1,1-1 1,-1 1 0,1-1-1,-1 0 1,1 0-1,0 0 1,-1 0-1,1 0 1,0 0 0,0-1-1,0 0 1,0 1-1,0-1 1,-1 0 0,7-1-1,2 1 60,0-1 0,0 0 0,0-1-1,0 0 1,0-1 0,0 0 0,14-6 0,-4-2 33,-1 0 1,0-1-1,-1-1 1,29-25-1,-39 31-43,-1-2 0,1 1-1,-1-1 1,-1 0 0,1-1-1,-2 0 1,1 0 0,-1 0 0,-1-1-1,7-19 1,-10 10 104,-14 33-116,-14 29 110,13-13 38,-15 43 1,25-64-81,1-1 0,0 1 0,0-1 0,1 1 1,0 0-1,1 0 0,-1 0 0,1 0 1,1 0-1,0-1 0,2 14 0,-2-19-85,0-1-1,1 1 0,-1 0 0,0 0 1,1 0-1,-1-1 0,1 1 0,-1-1 1,1 1-1,0-1 0,0 0 0,0 0 1,0 0-1,0 0 0,0 0 0,0 0 1,0 0-1,0-1 0,0 1 1,0-1-1,0 1 0,0-1 0,1 0 1,-1 0-1,0 0 0,0 0 0,0 0 1,1-1-1,-1 1 0,2-1 0,6-1 32,0 0-1,-1 0 0,0-1 0,0 0 1,15-7-1,-5-1-52,-1-1-1,0 0 1,0-2 0,-2 0-1,0-1 1,0 0 0,-2-1-1,0-1 1,0 0 0,-2-1-1,12-21 1,-38 72-3,7-18 0,0-1 0,2 1 0,0 0 0,0 1 0,2-1 0,0 1 0,-2 21 0,5-37-92,0 1 0,0 0 0,-1-1 0,1 1 0,0 0 1,0 0-1,0-1 0,0 1 0,0 0 0,0 0 0,0-1 0,0 1 0,1 0 0,-1-1 0,0 1 0,0 0 1,0-1-1,1 1 0,-1 0 0,0-1 0,1 1 0,-1 0 0,1-1 0,-1 1 0,1-1 0,-1 1 0,1-1 0,-1 1 1,1-1-1,-1 1 0,1-1 0,0 0 0,-1 1 0,1-1 0,-1 0 0,1 0 0,0 1 0,0-1 0,-1 0 1,1 0-1,0 0 0,-1 0 0,1 0 0,0 0 0,0 0 0,-1 0 0,1 0 0,0 0 0,-1 0 0,1 0 1,0 0-1,-1-1 0,1 1 0,0 0 0,-1-1 0,1 1 0,0 0 0,-1-1 0,1 1 0,0-1 0,3-1-1050,-1-1-1,1 1 0,-1-1 0,0 0 0,0 0 0,0 0 1,0 0-1,0 0 0,2-5 0,10-24-13756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4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19859,'0'0'4004,"-18"64"-4357,32-46-2465,2-3-3524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4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70 13196,'0'0'2819,"-2"-9"16,2 3-2413,0 4-319,0-1 0,0 1 0,-1 0 0,1 0 0,0-1 0,-1 1 0,1 0 0,-1 0 0,0 0 0,0 0 0,0 0 0,0 0 0,0 0 0,0 0 1,0 0-1,0 0 0,-1 1 0,1-1 0,-1 0 0,0 1 0,1-1 0,-1 1 0,0 0 0,0 0 0,0-1 0,0 1 0,0 0 0,0 1 0,0-1 0,0 0 0,0 1 0,-3-1 0,0 1 47,0 0 0,1 1 0,-1 0 0,0 0 0,1 0-1,-1 0 1,1 1 0,0 0 0,0 0 0,-1 0 0,1 0 0,0 1 0,1 0 0,-1 0 0,0 0-1,1 0 1,0 0 0,-1 1 0,1-1 0,1 1 0,-5 7 0,2-4 59,0 1-1,1 0 1,0 0 0,0 0 0,1 0 0,0 1 0,1 0-1,-1-1 1,2 1 0,-2 17 0,3-25-206,0-1 1,0 1-1,0 0 1,0 0 0,1 0-1,-1-1 1,0 1-1,0 0 1,1-1 0,-1 1-1,1 0 1,-1-1-1,0 1 1,1 0-1,-1-1 1,1 1 0,0-1-1,-1 1 1,1-1-1,-1 1 1,1-1 0,0 1-1,-1-1 1,1 0-1,0 1 1,0-1-1,-1 0 1,1 0 0,0 1-1,0-1 1,-1 0-1,1 0 1,0 0-1,0 0 1,-1 0 0,1 0-1,0 0 1,0 0-1,0 0 1,-1-1 0,1 1-1,0 0 1,0 0-1,-1-1 1,1 1-1,0 0 1,-1-1 0,1 1-1,1-1 1,37-22 68,-33 17-265,0 0 0,-1-1 0,0 0 1,0 0-1,0 0 0,4-9 0,-7 12-373,-1-1 0,1 1 0,-1 0 0,0-1 0,0 1 0,0-1 0,0-8 0,-19 11-9299,8 2 3496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5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17553,'0'0'7495,"0"14"-5878,-6 46-402,-2 1 1,-29 105-1,18-93 13,-14 128 0,35-196-1228,6-12 0,5-14 0,-5-4-459,-1 0 1,-1 0-1,3-32 0,5-26-530,-6 65 881,2 20 162,10 33 339,-8-11-43,-8-20-315,-1-1 0,1 1 1,0-1-1,0 0 1,0 0-1,1-1 0,-1 1 1,1-1-1,-1 0 0,1 0 1,0 0-1,0-1 1,0 0-1,0 0 0,0 0 1,0 0-1,0-1 1,0 0-1,0 0 0,0 0 1,0-1-1,0 1 0,0-1 1,0 0-1,0-1 1,7-2-1,2-2 20,0 1-1,-1-2 1,0 0 0,0 0 0,0-1-1,-1-1 1,20-18 0,-22 18-26,-1 0 0,-1-1 0,0 0 0,0-1 0,-1 1 0,10-21 0,-75 147 510,53-104-539,1 0 0,0 0 0,1 0 0,1 0 0,0 1 0,0-1 0,1 1 0,1 16 0,0-28 0,0 0 1,0 0-1,0-1 0,1 1 1,-1 0-1,0-1 1,1 1-1,-1 0 0,0-1 1,1 1-1,-1 0 0,1-1 1,-1 1-1,1-1 1,-1 1-1,1-1 0,-1 1 1,1-1-1,-1 1 0,1-1 1,0 1-1,-1-1 1,1 0-1,0 1 0,0-1 1,-1 0-1,1 0 0,0 0 1,-1 0-1,1 1 1,0-1-1,0 0 0,0 0 1,-1 0-1,1 0 0,0-1 1,0 1-1,-1 0 0,1 0 1,0 0-1,-1-1 1,2 1-1,1-1-7,0 0-1,0 0 1,-1 0 0,1-1 0,0 1-1,-1 0 1,1-1 0,-1 0 0,0 0-1,4-2 1,-1-3-657,0 0 1,0-1-1,0 1 1,6-17-1,-5 8-2702,0-1-1,-1 0 1,3-24-1,0-11-8324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5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15791,'0'0'1361,"-3"12"134,1-3-1214,-7 48 757,8-53-1046,1 0 0,0-1 1,1 1-1,-1 0 0,0 0 1,1 0-1,0-1 0,0 1 1,0 0-1,1-1 0,-1 1 0,1-1 1,0 1-1,0-1 0,4 5 1,13 11-853,-11-13-2095,-1 0-1,1 0 0,0-1 0,16 7 1,-2-4 3122,-12 2 11876,-7 9-5447,-3 24-1915,-1-29-2825,1-12-1761,0 0 0,0 0 0,0 0 0,0 0 0,1 0 0,-1 0 0,0 0-1,1-1 1,0 1 0,-1 0 0,1 0 0,0 0 0,0-1 0,0 1 0,0 0 0,0-1 0,1 1 0,-1-1 0,0 0 0,1 1 0,-1-1 0,1 0 0,-1 0 0,4 2-1,-1-1-30,1 0 0,-1-1 0,1 0 0,0 0 0,-1 0 0,1 0 0,0-1 0,0 0 0,0 0 0,4 0 0,9-2-39,0-1 0,-1-1 0,0 0 1,28-12-1,157-81-804,-202 98 779,0-1 0,0 0 1,0 0-1,-1 1 0,1-1 1,0 0-1,0 0 1,0 1-1,0-1 0,0 0 1,0 1-1,0-1 0,0 0 1,0 1-1,-1-1 1,1 0-1,0 0 0,1 1 1,-1-1-1,0 0 0,0 1 1,0-1-1,0 0 0,0 1 1,0-1-1,0 0 1,0 0-1,0 1 0,1-1 1,-1 0-1,0 0 0,0 1 1,0-1-1,1 0 1,-1 0-1,0 1 0,0-1 1,0 0-1,1 0 0,-1 0 1,0 0-1,1 1 1,-1-1-1,0 0 0,0 0 1,1 0-1,-1 0 0,0 0 1,1 0-1,-1 0 1,0 0-1,1 0 0,-1 0 1,0 0-1,0 0 0,1 0 1,-1 0-1,0 0 0,1 0 1,-1 0-1,0 0 1,1 0-1,-1 0 0,0-1 1,0 1-1,1 0 0,-1 0 1,0-1-1,-16 37 246,3-7-288,13-28-41,-1 0-1,1 0 1,0 0-1,0 0 1,-1 0-1,1 0 1,0 0-1,0 0 1,0 0-1,0 0 1,0 0-1,0 0 1,1 0-1,-1 0 1,0 0-1,0 0 1,1 0-1,-1 0 1,1 0-1,-1 0 1,1 0-1,-1 0 1,1 0-1,-1 0 1,1-1-1,0 1 1,0 0-1,-1 0 1,1-1 0,1 2-1,0-1-229,1-1 0,-1 1-1,1-1 1,-1 1 0,1-1 0,-1 0-1,1 0 1,-1 0 0,1 0 0,-1 0-1,0 0 1,4-1 0,6-2-2131,0-1-1,-1 1 1,1-2 0,16-9-1,7-6-4980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5.8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140 299 12043,'0'0'9962,"-11"5"-7800,9-3-2155,-16 7 1013,1 1 0,-29 22-1,42-30-840,1 1 0,0-1 0,-1 1-1,1 0 1,0 0 0,1 0 0,-1 0-1,0 0 1,1 1 0,0-1 0,0 1-1,0-1 1,0 1 0,1 0-1,-1 0 1,1 0 0,0 0 0,0 0-1,0 0 1,1 0 0,-1 0 0,1 0-1,1 7 1,0-10-170,0 1-1,0-1 1,1 0-1,-1 0 0,0 0 1,1 0-1,0 0 1,-1 0-1,1 0 1,-1 0-1,1 0 1,0-1-1,-1 1 0,1-1 1,0 1-1,0-1 1,0 0-1,-1 0 1,1 1-1,0-1 1,0-1-1,0 1 1,2 0-1,47-5 56,-38 1-205,-1 0 0,0-1 1,0 0-1,0-1 0,0-1 0,-1 1 0,12-11 0,70-62-1260,-70 57 1431,-30 52 2135,6-28-2103,1 0 1,0 0-1,-1 0 0,1 0 0,0 0 0,0 0 0,1 0 0,-1-1 0,0 1 0,0 0 0,1 0 0,-1 0 0,1 0 1,0-1-1,0 1 0,-1 0 0,3 2 0,1-2-47,0 0-1,0-1 1,0 1 0,0-1 0,1 0 0,-1 0-1,1 0 1,-1-1 0,0 1 0,1-1-1,-1 0 1,8-1 0,56-12-15,-48 7 0,-1-2 0,0 0 0,0-1 0,-1-1 0,0-1 0,-1 0 0,0-2 0,0 0 0,15-17 0,-23 21 0,0 0 0,-1-1 0,0 0 0,-1 0 0,0-1 0,0 0 0,-2 0 0,1-1 0,-1 0 0,-1 0 0,0 0 0,-1 0 0,0-1 0,-1 1 0,2-25 0,-4 35 0,0 0 0,0 0 0,0 0 0,0 0 0,0 0 0,-1 1 0,1-1 0,0 0 0,-1 0 0,0 0 0,1 0 0,-1 0 0,0 1 0,0-1 0,0 0 0,0 0 0,0 1 0,0-1 0,-3-2 0,2 3 0,1 1 0,-1-1 0,1 0 0,-1 1 0,1-1 0,-1 1 0,0 0 0,1-1 0,-1 1 0,1 0 0,-1 0 0,0 0 0,1 0 0,-1 0 0,0 1 0,1-1 0,-1 0 0,-2 2 0,-3 0 0,1 1 0,-1 0 0,1 0 0,0 1 0,0 0 0,0 0 0,1 1 0,-1-1 0,-7 9 0,4-2 0,0 0 0,1 1 0,0-1 0,1 1 0,1 1 0,0-1 0,0 1 0,1 1 0,-5 23 0,8-30 0,1-1 0,1 0 0,-1 1 0,1-1 0,0 1 0,1-1 0,0 0 0,0 1 0,0-1 0,0 0 0,1 0 0,0 0 0,1 0 0,-1 0 0,1 0 0,0-1 0,0 1 0,1-1 0,0 0 0,0 0 0,0 0 0,0 0 0,9 6 0,-4-4-246,0-1 0,1 0 0,-1 0 0,1 0 0,1-2 0,13 6 0,-12-6-897,0-1-1,0-1 0,0 1 0,0-2 1,21 1-1,11-3-12149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6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17168,'0'0'10442,"1"14"-8904,-1 41-731,-2-1 0,-3 0 1,-12 53-1,-30 252-417,63-428-406,3 2 0,46-109 0,-52 143-178,1 1 0,1 0 0,2 1 0,23-31 0,-35 55 159,0 0-1,1 0 1,0 1 0,0-1-1,0 1 1,1 1 0,0 0-1,0 0 1,0 0 0,0 0-1,1 1 1,0 1 0,0-1-1,0 1 1,0 1-1,1-1 1,-1 1 0,1 1-1,-1 0 1,1 0 0,-1 0-1,13 2 1,-20-1 33,0 0 0,0 0 0,0 0 0,0 0 0,0 0 0,0 0 0,0 0 0,0 1 0,0-1 0,-1 0 0,1 0 0,0 1 0,0-1 0,0 1 0,0-1 0,-1 1 0,1-1 0,0 1 0,0 0 0,-1-1 0,1 1 0,0 0 0,-1-1 0,1 1 0,-1 0 0,1 0 0,-1 0 0,0-1 0,1 2 0,-1 0 0,0 0-1,0 0 1,0-1-1,0 1 1,-1 0-1,1 0 1,-1-1-1,1 1 1,-1 0-1,0-1 1,1 1-1,-1 0 0,0-1 1,-1 2-1,-4 5 17,1-1 0,-1-1-1,0 1 1,0-1-1,-10 8 1,-10 4 58,-1-1 1,-1-1-1,-1-1 1,0-2-1,0 0 1,-51 12-1,87-34-3083,63-38-5525,-21 17 1276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7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8 14990,'0'0'3390,"0"10"101,-4 10-1744,0 0 0,-12 33 0,9-33-947,0 1 0,2 0 0,0 0 0,-2 35 0,7-54-790,0 0 0,-1-1 0,2 1 0,-1-1 0,0 1 0,0-1 0,0 1 0,1-1 0,-1 1-1,1-1 1,-1 1 0,1-1 0,0 0 0,-1 1 0,1-1 0,0 0 0,0 0 0,0 1 0,0-1 0,0 0 0,0 0 0,0 0 0,0 0 0,1 0 0,-1 0-1,0-1 1,0 1 0,1 0 0,-1 0 0,1-1 0,-1 1 0,1-1 0,-1 0 0,1 1 0,-1-1 0,1 0 0,-1 0 0,1 0 0,-1 0 0,1 0 0,-1 0-1,1 0 1,2-1 0,0 0 3,1 0-1,0 0 0,0-1 0,-1 1 1,1-1-1,-1 0 0,1-1 0,-1 1 0,0-1 1,0 1-1,0-1 0,0-1 0,3-3 1,-3 1-11,0 0 1,0-1 0,0 1-1,-1-1 1,0 0-1,-1 0 1,1 0 0,-2-1-1,1 1 1,-1-1-1,0 1 1,0-1 0,-1-7-1,1 11-28,-1 0 0,0-1 0,0 1-1,-1-1 1,1 1 0,-1 0 0,0 0 0,0-1-1,-1 1 1,1 0 0,-1 0 0,0 0-1,0 0 1,0 1 0,-1-1 0,1 0 0,-1 1-1,0 0 1,0-1 0,0 1 0,0 0 0,-1 1-1,-4-4 1,8 6 17,0 0 1,0 1-1,1-1 0,-1 0 0,0 1 0,0-1 1,0 0-1,0 1 0,0-1 0,0 0 0,0 1 1,0-1-1,0 0 0,0 1 0,0-1 0,0 0 1,0 1-1,0-1 0,0 0 0,0 1 1,-1-1-1,1 0 0,0 1 0,0-1 0,0 0 1,0 1-1,-1-1 0,1 0 0,0 0 0,0 1 1,-1-1-1,1 0 0,0 0 0,0 1 1,-1-1-1,1 0 0,0 0 0,-1 0 0,1 0 1,0 1-1,-1-1 0,1 0 0,0 0 0,-1 0 1,1 0-1,0 0 0,-1 0 0,1 0 0,0 0 1,-1 0-1,1 0 0,0 0 0,-1 0 1,1 0-1,0 0 0,-1 0 0,1-1 0,0 1 1,-1 0-1,1 0 0,-1-1 0,2 4-60,0 0-1,1-1 1,-1 1 0,1-1-1,-1 0 1,1 1 0,0-1-1,0 0 1,3 3 0,4-1-325,-1-1 0,1 0 0,0 0 1,0-1-1,0 0 0,0 0 1,0-1-1,0-1 0,16 0 1,-4-1-1060,1 0 0,-1-2 0,22-5 1,-24 3-777,0-1 0,24-10 1,-5-9 465,-37 24 1972,1-1 0,-1 1 0,0-1 0,0 0 0,1 1 0,-1-1 0,0 0 0,0 0 0,0 1 0,-1-1 0,1 0 0,0 0 0,-1 0 0,0 0 0,1 0 0,-1-3 0,0 4 4,0 0 0,0 1 0,-1-1 0,1 0 0,0 1 0,-1-1 0,1 0 0,0 1 0,-1-1 0,1 0 0,-1 1 0,1-1 0,-1 1 0,0-1 0,1 1 0,-1-1 0,1 1 0,-1 0 0,0-1 0,1 1 0,-1 0 0,0-1 0,1 1 0,-1 0 0,0 0 0,0 0 0,1 0 0,-1 0 0,0-1 0,0 1 0,1 0 0,-1 1 0,0-1 0,0 0 0,1 0 0,-2 0 0,-31 8 2327,27-5-2221,0 1 0,1-1 0,-1 1 0,1 1 0,-1-1 0,1 1 0,0 0 0,1 0 0,-1 0 0,1 1 0,0 0 0,1 0 0,-1 0 0,1 0-1,0 0 1,1 1 0,0-1 0,0 1 0,-2 10 0,4-16-303,1 0 0,0 0 0,-1 1 0,1-1 0,0 0 0,0 0-1,0 0 1,0-1 0,0 1 0,0 0 0,0 0 0,0 0 0,0-1 0,0 1 0,0-1-1,0 1 1,1-1 0,-1 1 0,0-1 0,0 1 0,1-1 0,-1 0 0,0 0-1,1 0 1,-1 0 0,0 0 0,1 0 0,-1 0 0,2-1 0,45-3 228,-40 1-243,1 0 0,-1-1 0,-1 0 1,1 0-1,-1-1 0,9-6 0,-14 10-2,0 0-1,-1 0 1,1 0 0,0 0 0,-1-1-1,1 1 1,0-1 0,-1 1-1,0-1 1,1 0 0,-1 0 0,0 1-1,0-1 1,0 0 0,0 0-1,0 0 1,0 0 0,-1 0-1,1 0 1,-1 0 0,1-1 0,-1 1-1,0 0 1,0 0 0,0 0-1,0 0 1,0 0 0,0-1 0,-1 1-1,0-2 1,0 2-60,0 1 0,0 0 0,-1 0-1,1 0 1,0 0 0,-1 0 0,1 0 0,-1 0 0,1 1 0,-1-1-1,1 0 1,-1 1 0,1-1 0,-1 1 0,0 0 0,1-1 0,-1 1-1,0 0 1,1 0 0,-1 0 0,0 0 0,1 0 0,-1 1 0,-2 0-1,-10-1-3439,2-3-4383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24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18289,'0'0'3748,"-13"72"-2211,13-45-223,0-1 63,0 0-737,9-6-543,7-2-162,10-7 98,7-9-418,8-2-736,6-10-448,6-15-545,0-7-897,-6-6-801,-8 1-576,-11 1-3940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7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15246,'0'0'10944,"-2"8"-9428,-20 75 1104,13-55-2306,1 0 0,2 1 1,0 0-1,-2 51 0,8-79-312,0 0-1,0 0 1,1 0 0,-1 0 0,0 0-1,0 0 1,0 0 0,1 0-1,-1 0 1,1 0 0,-1 0 0,1 0-1,-1 0 1,1-1 0,-1 1 0,1 0-1,0 0 1,-1 0 0,1-1 0,0 1-1,0 0 1,-1-1 0,1 1 0,0-1-1,2 2 1,0-1 8,0 0 0,0-1 0,0 1 0,0-1 0,0 1 0,0-1 1,0 0-1,6 0 0,8-3-23,0 0 1,26-8-1,-30 8-117,68-10-410,-77 12 500,1 1-1,0-1 1,-1 1-1,1 1 1,0-1-1,-1 1 1,1 0-1,-1 0 0,1 0 1,-1 0-1,1 1 1,-1 0-1,0 0 1,8 4-1,-11-5 46,0 0 0,0 0 0,0 0 0,0 0 0,1 1 0,-2-1 0,1 0 0,0 0 0,0 1 1,0-1-1,-1 0 0,1 1 0,0-1 0,-1 0 0,1 1 0,-1-1 0,0 1 0,0-1 0,1 1 0,-1-1 0,0 1 0,0-1 0,0 1 0,0-1 0,-1 1 0,1-1 0,0 1 0,-1-1 0,1 1 0,-1-1 1,1 1-1,-1-1 0,0 0 0,0 1 0,1-1 0,-1 0 0,0 0 0,0 1 0,0-1 0,0 0 0,0 0 0,-1 0 0,1 0 0,0-1 0,0 1 0,-1 0 0,1 0 0,-3 0 0,-6 5 224,0 0-1,-1-1 0,1-1 0,-22 7 0,9-6-96,-1 0 1,1-2-1,0-1 1,-37-1-1,60 0-181,-1-1 0,0 0 0,1 0 0,-1 0 0,0 0 0,0 0-1,1 0 1,-1 0 0,0 0 0,0 0 0,1 0 0,-1 0 0,0 0 0,1 0 0,-1-1 0,0 1 0,1 0 0,-1-1 0,0 1 0,1 0-1,-1-1 1,0 1 0,1-1 0,-1 1 0,1-1 0,-1 1 0,1-1 0,-1 1 0,1-1 0,-1 0 0,1 1 0,0-1 0,-1 1-1,1-1 1,0 0 0,0 0 0,-1 1 0,1-1 0,0 0 0,0 1 0,0-1 0,0 0 0,0 0 0,0 1 0,0-1 0,0 0-1,0 0 1,1-2-260,0 1-1,0 0 1,0 0-1,1 0 1,-1 0-1,0 0 1,1 0-1,0 0 1,-1 0-1,1 0 1,0 0-1,0 1 1,3-3-1,8-3-2666,0 0 0,1 1 0,23-7-1,10-1-9146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8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131 383 17457,'0'0'11349,"-10"-3"-10030,7 2-1251,-1 0 1,0 0 0,1 0 0,-1 0 0,0 1 0,0-1 0,0 1 0,0 0 0,1 0 0,-1 0 0,0 1 0,0 0 0,0-1 0,0 1 0,1 0 0,-1 1 0,0-1 0,1 1 0,-1 0 0,1 0 0,0 0 0,0 0 0,0 0 0,0 1 0,0-1 0,0 1 0,0 0 0,1 0 0,-1 0 0,1 0 0,0 0 0,0 0 0,0 1 0,1-1 0,-1 1 0,1 0 0,-2 6 0,3-9-69,-1 0 1,1 0 0,0 0-1,0 0 1,0 0 0,0 0 0,0-1-1,0 1 1,0 0 0,0 0-1,0 0 1,0 0 0,1 0 0,-1 0-1,0 0 1,1 0 0,-1 0-1,1-1 1,-1 1 0,1 0 0,-1 0-1,1 0 1,-1-1 0,1 1-1,0 0 1,0-1 0,-1 1 0,1-1-1,1 2 1,1-1 0,-1 0-1,1 0 1,0 0-1,0-1 1,0 1-1,0 0 1,0-1-1,0 0 1,5 0-1,4-1-1,1 0 0,-1-1-1,23-6 1,-19 2-46,1-1 0,-1-1 0,0 0 0,0-1 0,27-21 0,-35 24 10,0-1-1,0 0 1,0 0-1,-1-1 1,0 0 0,-1 0-1,0 0 1,0-1-1,0 0 1,-1 0-1,5-15 1,-31 70-743,17-40 791,0 0-1,1 0 1,0 0 0,1 1 0,-1 0-1,1-1 1,0 1 0,1 0-1,-2 8 1,4-14 2,-1 0 0,0 0 0,0 0 0,1 0 0,-1 0 0,0 0 0,1 0 0,-1 0 0,1 0 0,-1 0 0,1 0 0,0 0 0,-1 0 0,1-1 0,0 1 0,-1 0 0,1-1 0,0 1 0,0 0 0,0-1 0,0 1 0,0-1 0,0 1 0,0-1 0,0 0 0,0 1 0,0-1 0,0 0 1,0 0-1,0 1 0,0-1 0,0 0 0,0 0 0,0 0 0,0 0 0,0-1 0,0 1 0,0 0 0,2-1 0,46-11 213,-31 4-180,-1-1 0,0-1 0,-1-1 0,0 0 0,-1-1 0,0-1 0,-1 0 0,0-1 0,-1 0 0,19-28 0,-22 27-68,0 0-1,-1-1 0,-1 0 1,0 0-1,-1-1 1,-1 0-1,0 0 1,-2-1-1,0 1 0,-1-1 1,2-29-1,-5 46 6,0 0-1,0-1 1,0 1 0,0 0-1,0 0 1,0-1 0,0 1-1,-1 0 1,1 0-1,0-1 1,-1 1 0,1 0-1,-1 0 1,1 0-1,-1 0 1,0 0 0,0 0-1,-1-2 1,1 3 7,1-1 0,-1 1 0,0-1 1,0 1-1,0 0 0,1 0 0,-1 0 0,0-1 0,0 1 1,0 0-1,0 0 0,1 0 0,-1 0 0,0 0 0,0 0 1,0 1-1,1-1 0,-1 0 0,0 0 0,0 1 0,-1-1 1,-2 2-10,1 0 0,-1 1 0,0-1 0,0 1 0,1-1 0,0 1 0,-1 0 0,1 0 0,-4 6 0,-16 24 160,2 1 1,1 0 0,-17 40 0,29-55-68,1 0 0,0 0-1,2 0 1,0 1 0,1 0 0,1 0 0,-1 40 0,5-58-74,-1 1 0,0 0 0,1-1 0,0 1 0,0 0 0,-1-1 0,1 1 0,1-1 0,-1 0 0,0 1 0,1-1 0,-1 0 0,1 0 0,0 0 0,-1 0 0,1 0 0,0 0 0,0 0 0,1-1 0,-1 1 0,0-1 0,0 1 0,1-1 0,-1 0 0,1 0 0,-1 0 0,1 0 0,-1-1 0,1 1 0,0-1 0,-1 1 0,1-1 0,0 0 0,-1 0 0,6-1 0,1 1 0,0 0 0,1-1 0,-1 0 0,0-1 0,0 0 0,0 0 0,0-1 0,0 0 0,13-7 0,-14 5 0,1 0 0,-1-1 0,0 0 0,0 0 0,-1-1 0,0 0 0,0 0 0,-1 0 0,0-1 0,0 0 0,0-1 0,-1 1 0,-1-1 0,0 0 0,0 0 0,0 0 0,-1-1 0,0 1 0,-1-1 0,2-17 0,-4 26 0,0 0 0,0 1 0,1-1 0,-1 0 0,0 1 0,0-1 0,0 0 0,0 1 0,0-1 0,0 0 0,0 0 0,0 1 0,-1-1 0,1 0 0,0 1 0,0-1 0,0 0 0,-1 1 0,1-1 0,0 1 0,-1-1 0,1 0 0,-1 1 0,1-1 0,-1 1 0,1-1 0,-1 1 0,1-1 0,-1 1 0,1 0 0,-1-1 0,1 1 0,-1 0 0,0-1 0,1 1 0,-1 0 0,0 0 0,1-1 0,-1 1 0,0 0 0,1 0 0,-1 0 0,0 0 0,0 0 0,1 0 0,-1 0 0,0 0 0,1 0 0,-1 0 0,0 1 0,1-1 0,-1 0 0,0 0 0,1 1 0,-1-1 0,0 0 0,1 1 0,-1-1 0,1 0 0,-1 1 0,0 0 0,-3 2 0,-1 0 0,1 0 0,0 0 0,0 1 0,1 0 0,-7 7 0,8-9 0,0 0 0,1 0 0,-1 0 0,1 1 0,0-1 0,0 0 0,0 0 0,0 1 0,0-1 0,0 1 0,0-1 0,1 1 0,0-1 0,-1 1 0,1-1 0,0 1 0,0 0 0,0-1 0,0 1 0,1-1 0,-1 1 0,2 4 0,0-5 0,0 0 0,0-1 0,0 1 0,0-1 0,0 1 0,0-1 0,0 0 0,1 1 0,-1-1 0,0 0 0,1 0 0,-1-1 0,1 1 0,-1-1 0,1 1 0,-1-1 0,1 0 0,-1 0 0,1 0 0,-1 0 0,1 0 0,4-1 0,4-1 0,-1 0 0,1 0 0,0-2 0,-1 1 0,0-1 0,0 0 0,0-1 0,0 0 0,-1-1 0,10-7 0,-11 8 0,-1-1 0,1 0 0,-1-1 0,-1 1 0,1-2 0,-1 1 0,0 0 0,-1-1 0,1 0 0,-2 0 0,8-18 0,-12 27 0,0-1 0,0 0 0,0 0 0,0 0 0,0 0 0,0 0 0,-1 1 0,1-1 0,0 0 0,0 0 0,0 0 0,0 0 0,0 0 0,-1 0 0,1 0 0,0 0 0,0 0 0,0 0 0,-1 1 0,1-1 0,0 0 0,0 0 0,0 0 0,0 0 0,-1 0 0,1 0 0,0 0 0,0 0 0,0-1 0,0 1 0,-1 0 0,1 0 0,0 0 0,0 0 0,0 0 0,0 0 0,-1 0 0,1 0 0,0 0 0,0 0 0,0-1 0,0 1 0,0 0 0,-1 0 0,1 0 0,0 0 0,0 0 0,0-1 0,0 1 0,0 0 0,0 0 0,0 0 0,0 0 0,0-1 0,0 1 0,0 0 0,0 0 0,0 0 0,0 0 0,0-1 0,0 1 0,0 0 0,0 0 0,0 0 0,0-1 0,0 1 0,0 0 0,-14 9 0,6-1 0,1 0 0,0 0 0,0 1 0,1 0 0,0 0 0,1 0 0,0 1 0,0 0 0,1 0 0,0 0 0,1 1 0,0-1 0,1 1 0,0 0 0,-1 12 0,4-21-93,-1 0 1,0-1-1,0 1 0,1-1 1,-1 1-1,1-1 0,0 0 1,-1 1-1,1-1 1,0 1-1,0-1 0,0 0 1,0 0-1,0 1 0,0-1 1,0 0-1,0 0 0,0 0 1,0 0-1,1 0 0,-1-1 1,0 1-1,1 0 0,-1 0 1,1-1-1,-1 1 0,1-1 1,-1 0-1,1 1 1,-1-1-1,1 0 0,-1 0 1,1 0-1,-1 0 0,1 0 1,0 0-1,2-1 0,-1 1-470,1 0 0,0 0-1,0-1 1,0 0 0,0 0-1,0 0 1,0 0-1,-1 0 1,1-1 0,-1 0-1,1 0 1,-1 0 0,1 0-1,-1 0 1,3-3-1,10-16-12878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9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49 13773,'9'-10'1484,"-7"7"-962,0 0 0,0 0 0,1 1 0,-1-1 0,0 1 0,1-1 0,0 1 0,-1 0 0,1 0 1,0 0-1,0 0 0,0 0 0,0 1 0,1-1 0,-1 1 0,0 0 0,1 0 0,5-1 0,-8 3-395,0 0 0,0 0-1,-1 0 1,1 0 0,0 0 0,-1 0 0,1 1 0,0-1 0,-1 0 0,1 0 0,-1 0 0,0 1-1,1-1 1,-1 0 0,0 1 0,0-1 0,0 0 0,0 0 0,0 1 0,0-1 0,0 0-1,-1 2 1,-2 34 606,-5-4-472,-1 1 1,-2-2-1,-16 35 0,-16 48 88,37-95-163,0 1 1,1 1 0,1-1 0,-1 44 0,5-63-173,0 0 0,0 0 0,1 0 0,-1 0 0,1 0 0,-1 0 0,1 0 0,0 0-1,-1 0 1,1 0 0,0 0 0,1 0 0,-1 0 0,0-1 0,0 1 0,1 0 0,-1-1 0,1 1 0,-1-1 0,1 0 0,0 1 0,-1-1 0,1 0 0,0 0 0,0 0 0,0 0 0,0-1 0,0 1 0,0 0 0,0-1 0,0 1 0,0-1 0,0 0 0,0 0-1,1 0 1,-1 0 0,0 0 0,2-1 0,6 1 4,-1-1-1,0 0 0,1-1 1,-1 0-1,0 0 0,0-1 1,14-7-1,-7 2-67,0-1 0,-1 0 1,-1-1-1,15-13 0,-24 19-2,0 0-1,-1-1 1,1 0-1,-1 0 1,0 0 0,0 0-1,0-1 1,-1 0 0,0 1-1,0-1 1,0 0 0,-1-1-1,3-12 1,-4 19 50,-1 0 0,0 0 0,0 0 1,0 0-1,0 0 0,0 0 0,0-1 0,0 1 1,0 0-1,0 0 0,0 0 0,0 0 0,0 0 0,0 0 1,0-1-1,0 1 0,0 0 0,0 0 0,0 0 1,0 0-1,0 0 0,0-1 0,0 1 0,0 0 0,0 0 1,0 0-1,0 0 0,0 0 0,0-1 0,0 1 1,0 0-1,0 0 0,0 0 0,-1 0 0,1 0 0,0 0 1,0 0-1,0 0 0,0-1 0,0 1 0,0 0 1,-1 0-1,1 0 0,0 0 0,0 0 0,0 0 0,0 0 1,0 0-1,0 0 0,-1 0 0,1 0 0,0 0 0,0 0 1,0 0-1,0 0 0,0 0 0,-1 0 0,1 0 1,0 0-1,0 0 0,-11 9-52,-8 14 80,13-15 29,1 1 0,0 1 0,1-1 0,0 0 0,0 1 0,1 0-1,0 0 1,1 0 0,0 0 0,1 1 0,0-1 0,0 0 0,1 12 0,1-21-44,-1 1 1,1-1 0,-1 0-1,1 0 1,-1 0 0,1 0-1,0 0 1,0 0 0,-1 0-1,1 0 1,0-1 0,0 1-1,0 0 1,0 0 0,0-1-1,0 1 1,0 0 0,0-1-1,0 1 1,0-1 0,0 0-1,0 1 1,1-1 0,-1 0-1,0 1 1,0-1 0,0 0-1,1 0 1,-1 0 0,0 0-1,0 0 1,0-1 0,1 1-1,1-1 1,42-12 172,-37 9-352,0-1-1,-1 1 1,1-2-1,-1 1 1,0-1-1,-1 0 0,0-1 1,0 1-1,0-1 1,0 0-1,5-11 1,4-18-4380,-9-4-4427,-6 11-4003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19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19955,'0'0'8328,"-2"10"-8136,-33 128 629,19-82-395,2 1 0,3 0 0,-6 81 0,17-136-422,0 1 0,0-1-1,0 1 1,0-1 0,0 1 0,1-1 0,0 1 0,-1-1-1,1 0 1,0 1 0,0-1 0,0 0 0,0 1-1,1-1 1,-1 0 0,0 0 0,1 0 0,0 0 0,-1-1-1,1 1 1,0 0 0,4 2 0,-5-3-13,1-1 0,0 1 1,0 0-1,0-1 0,0 1 0,1-1 1,-1 0-1,0 0 0,0 0 1,0 0-1,0 0 0,0 0 0,0 0 1,0-1-1,0 1 0,0-1 0,0 1 1,0-1-1,0 0 0,0 0 0,0 0 1,0 0-1,-1 0 0,1 0 0,0-1 1,-1 1-1,1 0 0,1-3 0,2-2-78,0 0-1,0 0 1,-1 0-1,0 0 0,0-1 1,0 1-1,-1-1 0,0 0 1,0 0-1,-1 0 1,3-13-1,-3 5-16,0 1 0,-1 0 0,0-1-1,-1 1 1,-3-18 0,4 31 90,-1 0 0,0 0 0,-1 0 0,1 1 0,0-1 0,0 0 0,0 0 0,0 0 0,-1 1 0,1-1 0,0 0 0,-1 0 0,1 1 0,0-1 0,-1 0 0,1 1 0,-1-1 0,1 0 0,-1 1 0,0-1 0,1 1 0,-1-1 0,1 1 0,-1-1 0,0 1 0,-1-1 0,2 1 6,-1 0-1,1 0 1,-1 0-1,0 1 1,1-1-1,-1 0 1,1 0-1,-1 1 1,1-1-1,-1 0 1,1 1-1,0-1 1,-1 1-1,1-1 1,-1 1-1,1-1 1,0 1-1,-1-1 1,1 1-1,0-1 1,0 1-1,-1-1 1,1 1-1,0-1 1,0 1-1,0-1 0,0 1 1,-1 0-1,1-1 1,0 1-1,0-1 1,0 1-1,1 1 1,-3 6-1,2 1 0,-1 0-1,1 0 1,1 0 0,2 15 0,-3-21 18,1-1 1,0 0 0,0 1-1,0-1 1,0 0-1,0 0 1,0 0-1,1 0 1,-1 0-1,1 0 1,-1 0 0,1-1-1,0 1 1,0 0-1,0-1 1,0 0-1,0 1 1,0-1-1,0 0 1,0 0 0,0 0-1,1 0 1,-1 0-1,0-1 1,1 1-1,3 0 1,6 0 95,0 0 1,0-1-1,0 0 1,1-1-1,-1 0 1,0-1-1,0 0 1,0-1-1,-1-1 0,16-5 1,-18 5-81,0 1 1,-1-2-1,0 1 1,0-1-1,0 0 0,0-1 1,-1 1-1,0-2 1,0 1-1,0-1 1,-1 0-1,0 0 0,10-16 1,-10 5 178,-17 28 160,-17 27 253,18-22-480,1 1 0,1 0 1,0 0-1,1 0 0,0 1 0,2 0 0,0 1 1,1-1-1,-4 35 0,8-51-136,0 0 1,0 0-1,0 0 1,0 0-1,0-1 0,1 1 1,-1 0-1,0 0 1,0 0-1,1 0 0,-1-1 1,1 1-1,-1 0 1,1 0-1,-1-1 1,1 1-1,-1 0 0,1 0 1,-1-1-1,1 1 1,0-1-1,0 1 0,-1-1 1,1 1-1,0-1 1,0 1-1,1-1 0,29 3 39,-24-4-84,-1 0 0,0 0 1,0-1-1,0 0 0,0 0 0,-1 0 1,1-1-1,8-4 0,16-23-3831,-16 6-2590,-6 3-1201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20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41 8136,'0'0'13089,"-1"5"-15042,-3 8 1666,-2 18 142,6-30 176,0 0 1,0 1-1,0-1 1,1 0-1,-1 0 1,0 0-1,1 0 0,-1 1 1,1-1-1,-1 0 1,1 0-1,0 0 0,-1 0 1,1 0-1,0 0 1,0-1-1,-1 1 0,1 0 1,0 0-1,0-1 1,0 1-1,0 0 0,0-1 1,0 1-1,0-1 1,3 2-1,6 1 448,0 0-1,0-1 1,0 0 0,0 0 0,1-1-1,-1 0 1,1-1 0,-1 0-1,1-1 1,-1 0 0,17-4-1,-22 4-269,-1 0 0,1 0 0,-1-1 0,1 0 0,-1 0 0,0 0 0,0 0 0,0-1 0,0 1 0,0-1 0,0 0 0,-1 0 0,1 0 0,-1-1 0,0 1 0,0-1 0,0 0-1,0 0 1,-1 0 0,0 0 0,0 0 0,0-1 0,0 1 0,0-1 0,-1 1 0,0-1 0,1-7 0,-2 11-190,0 0 1,0 0-1,0-1 1,0 1-1,0 0 1,0 0-1,-1 0 0,1 0 1,0 0-1,-1 0 1,1 0-1,-1 1 1,1-1-1,-1 0 1,1 0-1,-1 0 0,1 0 1,-1 0-1,0 1 1,1-1-1,-1 0 1,0 1-1,0-1 0,0 0 1,0 1-1,0-1 1,1 1-1,-1-1 1,0 1-1,0 0 1,0-1-1,0 1 0,0 0 1,0 0-1,0 0 1,0-1-1,0 1 1,-1 0-1,1 0 0,0 1 1,0-1-1,0 0 1,0 0-1,0 0 1,-1 1-1,-4 0 55,1 0 0,-1 1-1,1-1 1,-1 1 0,1 0 0,0 0-1,-8 5 1,2 1-74,0 1 0,0 0 0,1 1 0,1 0 0,-1 0 0,2 1 0,-1 0 0,-7 15 0,11-18 0,1 0 0,0 0 0,0 1 0,1-1 0,0 1 0,0 0 0,1 0 0,0 0 0,1 0 0,0 0 0,0 1 0,1-1 0,1 11 0,-1-18-5,0 0-1,1-1 1,-1 1 0,1-1 0,-1 0-1,1 1 1,0-1 0,0 1 0,0-1-1,-1 0 1,1 0 0,0 1 0,1-1-1,-1 0 1,0 0 0,0 0 0,0 0-1,1 0 1,-1 0 0,0-1-1,3 2 1,1 0-48,0-1 0,0 1-1,-1-1 1,1 0 0,0-1 0,0 1-1,6-1 1,2 0-323,-1-1 0,1 0 0,-1-1 1,0-1-1,13-3 0,-11 0-2032,0 0 0,-1-1 1,0 0-1,22-16 1,7-12-7293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20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7079,'0'0'11669,"-10"3"-6987,1-1-4039,1 1 1,-1 0-1,1 0 0,0 1 1,0 0-1,-9 6 0,14-8-465,-1 1 0,1-1 0,0 1-1,0 0 1,0 0 0,0 0-1,1 0 1,-1 0 0,1 1-1,0-1 1,0 1 0,0 0-1,1-1 1,-1 1 0,1 0 0,0 0-1,0 0 1,-1 8 0,2-11-191,0 1 0,0 0 0,0-1 1,1 1-1,-1 0 0,1-1 0,-1 1 1,1-1-1,0 1 0,-1 0 0,1-1 1,0 0-1,0 1 0,0-1 0,0 1 1,0-1-1,0 0 0,1 0 0,-1 0 0,0 0 1,1 0-1,-1 0 0,0 0 0,1 0 1,0 0-1,-1-1 0,1 1 0,-1-1 1,1 1-1,0-1 0,-1 1 0,1-1 1,0 0-1,1 0 0,12 2-272,-1-1-1,0 0 1,17-2-1,-13 1-69,14-2-224,39 2 90,-67 0 514,0 1 0,0-1 0,0 1 0,0 0 0,0 0 0,-1 0 0,1 1 0,0-1 0,-1 1 0,1 0 0,-1 0 0,0 0 0,1 0-1,3 4 1,-7-5 55,1 0 0,0 0 0,0 1 0,0-1 0,-1 0 0,1 0 0,-1 1 0,1-1 0,-1 0 0,0 1 0,1-1 0,-1 1 0,0-1 0,0 0-1,0 1 1,0-1 0,0 1 0,0-1 0,0 0 0,-1 1 0,1-1 0,0 1 0,-1-1 0,1 0 0,-1 0 0,0 1 0,1-1 0,-1 0 0,0 0-1,0 0 1,1 1 0,-1-1 0,0 0 0,0 0 0,0 0 0,-1-1 0,1 1 0,-2 1 0,-51 33 870,48-32-960,-13 7 139,0-1 1,-1-1-1,0-1 1,-41 10-1,51-15-418,0-1 0,1 0 0,-1-1-1,0 0 1,-16-2 0,20 1-497,1-1 0,-1 1 0,1-1 1,0 0-1,0 0 0,0 0 0,0-1 0,0 1 0,0-1 1,-8-7-1,-19-23-9528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21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23542,'0'0'7559,"58"-19"-10505,-43 28-3621,-4-2-8647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21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630 1 17873,'0'0'7986,"-2"9"-6924,-8 21-642,0 0 0,-3-1 0,-29 53 0,-66 87-55,83-131-258,-212 300 126,89-130-504,141-197 105,0-1-1,0 1 0,-7 17 0,15-28 85,-1 0 0,0 0 0,1 1 0,-1-1 0,0 0 0,1 0 0,-1 1 0,1-1 0,-1 0 0,0 0 0,1 0 0,-1 0 0,1 1 0,-1-1 0,1 0 0,-1 0 0,0 0 0,1 0 0,-1 0 0,1 0 0,-1 0 0,1 0 0,-1 0 0,1-1 0,-1 1 0,0 0 0,1 0 0,-1 0 0,1 0 0,-1-1 0,0 1 0,1 0 0,-1 0 0,1-1 0,-1 1 0,0 0 0,0-1 0,1 1 0,8-7-1155,0-1-1,0 0 0,-1 0 0,-1 0 0,1-1 0,-1 0 0,-1-1 0,11-18 0,4-18-5456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22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359 0 13869,'-9'2'3075,"3"-1"-2763,0 1 1,1-1-1,-1 1 0,1 0 1,0 1-1,0-1 0,0 1 0,0 0 1,0 1-1,1-1 0,-1 1 1,1 0-1,0 0 0,0 0 0,0 0 1,1 1-1,-1-1 0,1 1 1,0 0-1,1 0 0,-3 6 1,-59 122 2332,-75 232 0,128-335-2420,1 1 0,2 0 0,2 0 0,0 1 0,-1 52 0,7-80-202,-1 0-1,1 0 0,1 1 0,-1-1 0,1 0 1,0 0-1,0 0 0,0 1 0,0-1 0,1 0 0,-1 0 1,1-1-1,0 1 0,0 0 0,4 4 0,-3-5-14,1-1-1,-1 1 0,0-1 0,1 0 1,-1 0-1,1-1 0,0 1 0,-1-1 1,1 0-1,0 0 0,0 0 1,0 0-1,0 0 0,0-1 0,0 0 1,0 0-1,4 0 0,11-2 11,0 0 0,-1-1 0,0-1 0,1-1 0,-1 0 0,-1-1 0,1-1 0,26-15 0,135-90-420,-135 82 55,216-166-4970,-144 91-246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38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100 224 4933,'-7'-15'2119,"-9"-23"-922,-61-132 9292,84 213-7932,7-8-2354,2-1 1,2 0-1,1-1 0,23 30 1,102 120 71,-85-112-67,454 521 320,505 597 577,-972-1131-570,136 182 89,-173-230 525,1 6-7386,-22-19-4626,-2-3 1227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4:59.31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99,'4'0,"12"0,11 0,9 0,5 0,4 0,-3 0,-4-4,-5 0,-4-1,7-3,21-7,19-2,27-1,7 3,-15 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25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 11883,'0'0'7623,"-64"56"-4548,30-12-929,-3 7-768,-3 6-161,3 1-160,6-3-96,10-5-481,8-5-416,12-5-256,1-6-769,4-4-800,9-1-1058,-3-4-1409,-5-2-1954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39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10346,'0'0'6491,"12"4"-5834,25 13 105,0 0 0,-1 3 0,60 43 0,-24 0 1541,91 106 0,-4-4-268,-48-44-936,-71-74 50,-33-45-1026,-5-11-133,-5-14 3,-10-29 118,-26-63-1,-3-10 406,25 59-404,3 0 0,-4-69 0,12 45-3883,4 0-5724,2 64 735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1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18706,'0'0'2274,"65"3"-769,-8-3-512,12 0-96,9-2-449,7-3-351,-6-1-65,-4 1-289,-9 1-351,-12-1-289,-15 3-576,-17 0-802,-19 2 418,-6 0-129,-32 0-1826,-17 4-576,-17 5 288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1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8264,'-58'17'3715,"13"-2"-704,12-4 32,12-1-609,16-6-256,5-1-608,29-3-129,14 0 97,17 0-609,13-3-385,7-1-384,2-1-64,-3 3-96,-6 2-832,-13 0-2468,-8-3-3298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2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0 12620,'0'0'13255,"-7"12"-11728,-5 9-1103,2 0 0,0 1 0,1 0 0,2 0 0,0 1 0,-7 44 0,8-11-342,3 1 0,4 87 0,11-35-4246,-12-109 4003,0 0 1,0 1-1,0-1 1,0 0-1,0 0 0,0 1 1,0-1-1,0 0 1,0 0-1,0 1 1,0-1-1,0 0 1,0 0-1,0 1 1,0-1-1,0 0 0,0 0 1,0 1-1,-1-1 1,1 0-1,0 0 1,0 0-1,0 1 1,0-1-1,-1 0 1,1 0-1,0 0 0,0 1 1,0-1-1,-1 0 1,1 0-1,0 0 1,0 0-1,-1 0 1,1 0-1,0 0 1,0 0-1,-1 1 0,1-1 1,0 0-1,0 0 1,-1 0-1,1 0 1,0 0-1,0 0 1,-1 0-1,1-1 1,0 1-1,0 0 0,-1 0 1,1 0-1,0 0 1,0 0-1,-1 0 1,1 0-1,0 0 1,0-1-1,0 1 1,-1 0-1,1 0 1,0 0-1,0-1 0,0 1 1,-1 0-1,1 0 1,0 0-1,0-1 1,-17-12-5702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3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35 303 11243,'-5'-12'2978,"3"9"-2898,-3-8 996,0-1 0,1 1 0,0-1 0,-4-21 0,7 29-806,1 0-1,-1 0 0,1 0 0,0 0 0,1 0 0,-1 0 1,0 0-1,1 0 0,0 0 0,0 0 0,0 0 0,1 0 0,0 0 1,-1 0-1,1 1 0,0-1 0,1 0 0,-1 1 0,0 0 1,1 0-1,4-4 0,8-5 90,1 0 0,0 1 0,1 1-1,0 0 1,0 1 0,1 1 0,1 1 0,-1 1 0,27-6 0,-4 3-218,0 3 0,0 1 0,58 0 0,-83 5-138,0 1 0,0 1 0,0 0-1,0 1 1,0 0 0,-1 1 0,1 1 0,17 9-1,-26-12-5,-1 2-1,0-1 0,-1 1 0,1 0 0,-1 0 0,1 0 1,-1 1-1,0 0 0,-1 0 0,1 0 0,-1 0 1,0 1-1,-1 0 0,1 0 0,-1 0 0,0 0 0,0 0 1,-1 1-1,0-1 0,0 1 0,1 12 0,-2-12 90,0 0-1,-1 0 1,0-1-1,-1 1 1,1 0-1,-1 0 1,-1 0-1,1-1 1,-1 1-1,0 0 1,0-1-1,-1 0 1,0 0-1,0 1 1,-1-2-1,0 1 1,-8 10-1,4-8 68,0 0 0,-1-1 0,0 1 1,-1-2-1,0 1 0,0-1 0,0-1 0,-1 0 0,-20 7 0,18-7-174,0-2-1,0 1 1,-1-1 0,1-1-1,-1-1 1,0 0 0,-18-1-1,32 0-66,-1 0-1,1 0 1,-1 0-1,1 0 1,-1 0 0,1 0-1,-1-1 1,1 1-1,0 0 1,-1 0-1,1 0 1,-1-1-1,1 1 1,0 0 0,-1 0-1,1-1 1,0 1-1,-1 0 1,1-1-1,0 1 1,0 0 0,-1-1-1,1 1 1,0-1-1,0 1 1,0-1-1,-1 1 1,1 0-1,0-1 1,0 1 0,0-1-1,0 1 1,0-1-1,0 1 1,0 0-1,0-1 1,0 1 0,0-1-1,0 1 1,0-1-1,0 1 1,1-1-1,9-20-7484,12 0-4646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3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1 14061,'0'0'14542,"-12"6"-14008,-9 6-361,1 1 0,0 0 0,1 2 0,1 0 0,0 2 0,1 0 0,1 0 0,0 2 0,2 0 0,-15 24 0,15-21 0,0 1-1,2 1 1,1 1 0,0-1 0,2 2-1,1-1 1,1 1 0,1 0-1,-3 40 1,8-62-190,1 1 1,0 0-1,0 0 0,1 0 1,-1 0-1,1 0 0,0-1 1,0 1-1,1 0 0,-1-1 0,1 1 1,0-1-1,0 1 0,1-1 1,-1 0-1,1 0 0,4 5 1,-3-5-78,1 0 0,0-1-1,0 1 1,0-1 0,1 0 0,-1 0 0,1-1 0,0 1 0,-1-1 0,1-1 0,0 1 0,0-1 0,9 1-1,56 2-4637,-60-4 3038,-1-1 0,0-1 0,0 0 1,20-6-1,18-14-7093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3.7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0 13132,'0'0'12556,"-6"11"-10922,-35 57 294,-66 83 0,23-45-2147,16-24-4950,121-153-7195,-17 18-1030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4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1 18674,'0'0'2012,"-4"11"812,-10 30-820,1-5-300,1 1 0,-8 54 1,18-79-1617,0 0 0,1-1 0,1 1 1,0 0-1,1 0 0,0-1 0,1 1 1,0-1-1,1 1 0,0-1 1,1 0-1,9 21 0,-9-26-227,29 51 423,-30-53-682,-1-1 0,1 1-1,0 0 1,0-1 0,1 0 0,-1 1-1,0-1 1,1-1 0,0 1 0,0 0 0,5 2-1,-10-10-4129,-5-17 2261,-4 7 1440,0 0-1,-1 1 1,0 1 0,-2-1 0,-21-18 0,-77-53 2204,102 79-1042,-13-7 1124,-8-5 1185,18 4 2280,19 11-1666,30 0-1925,76 3 21,-41 0-2259,-1-2-5048,-36-1-2663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4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 18546,'0'0'5669,"71"46"-2786,-37-20-673,0 5-385,1 6-543,-4 5-930,-5 8-352,-11 6 0,-12 5 0,-6 7 0,-25 4 0,-16 2 0,-12 4 0,-11-3 0,-5-7-1954,0-10-1729,3-13-3909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7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 13229,'2'2'7845,"-1"4"-4219,-1 19-3654,0-20 1215,15 356 3806,0 82-4156,-15-424-817,-1 0 0,0 0 1,-2 0-1,0 0 0,-1 0 0,-1-1 1,-1 1-1,-1-1 0,-13 27 1,12-37-604,5-16-967,5-16-3257,9-12-1946,9-8-3150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25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453 1 20371,'0'0'1602,"-80"47"-1090,36-2-223,-2 9-193,-2 5-64,-4 1-32,10-3 0,3-4-32,8-9-289,5-10 1,6-12-224,9-11-417,1-11-1474,6-15-2978,4-20-6854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7.4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22517,'0'0'10250,"-23"49"-10250,21-42 0,2-2 0,0-4-96,7-1-1538,3 0-2113,-4-9-4261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7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17424,'0'0'6887,"42"70"-5350,-32-28-319,-5 8-450,1 8-543,-5 5-161,-1-1-32,0 2-64,0 0-417,0-4-992,0-8-1090,0-12-1088,-5-9-737,-2-17-1474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81 482 9385,'-15'-35'667,"-35"-97"4744,46 118-4644,0 0 0,2-1 0,-1 1 0,2-1 0,0 1 0,0-1 0,3-22 0,0 30-580,0-1 0,0 0 0,1 1 0,0 0 0,0-1 0,1 1 0,0 0 1,0 1-1,1-1 0,0 1 0,0 0 0,0 0 0,1 0 0,-1 1 0,1 0 0,1 0 0,-1 1 0,1-1 0,0 1 0,0 1 0,0-1 0,0 1 0,9-2 0,9-4-12,1 2-1,0 0 1,1 2-1,0 1 1,40-1-1,-60 4-164,158 2 235,-149 0-285,1 1 0,-1 0 0,1 1 0,-1 1 0,0 1 1,0 1-1,25 12 0,-39-17 26,1 0 0,-1 0 0,1 1 0,-1-1 0,0 1 0,0 0 0,1 0-1,-1 0 1,0 0 0,-1 0 0,1 0 0,0 0 0,-1 1 0,1-1 0,-1 1 0,0-1 0,1 1 0,0 4 0,-2-4 24,0-1 0,0 1 1,0-1-1,0 1 0,-1 0 1,1-1-1,-1 1 0,1-1 1,-1 1-1,0-1 0,0 0 0,0 1 1,0-1-1,-1 0 0,1 1 1,-3 1-1,-4 7 151,-2-1 0,0-1 0,0 0 0,-1 0 0,1-1 1,-14 7-1,-44 24 458,-90 36 0,52-26-443,98-45-300,-28 14 269,35-17-270,0 0 1,0-1-1,-1 1 1,1 0-1,0 0 1,0 0-1,0 0 1,0 0-1,0 0 1,0 0-1,0 0 0,0 0 1,0 1-1,1-1 1,-1 0-1,0 1 1,1-1-1,-1 0 1,1 1-1,-1 1 1,2-2-140,0 0 0,0 0 1,1 0-1,-1-1 0,0 1 1,0 0-1,1-1 0,-1 1 1,1-1-1,-1 1 0,0-1 1,1 0-1,-1 1 0,1-1 1,-1 0-1,1 0 0,-1 0 1,1 0-1,-1 0 0,1 0 1,1-1-1,2 1-758,38-1-5229,9-4-4687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8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338 1 18449,'0'0'7645,"-13"9"-6887,-13 13-558,2 1 0,0 1 1,1 0-1,2 2 0,-19 29 0,11-9 236,1 1-1,-33 77 1,52-100-312,0 1 0,1 0 0,2 1 1,0-1-1,2 1 0,1 0 1,0 36-1,3-56-119,0-1 0,1 1 0,-1-1 0,1 1 0,0-1 0,1 1 0,-1-1 0,1 0 1,0 0-1,1 0 0,-1 0 0,1 0 0,0 0 0,0-1 0,0 1 0,6 5 0,-3-5-17,0-1 1,0 0-1,0 0 1,0 0-1,1-1 1,-1 0-1,1 0 1,0 0-1,0-1 1,0 0-1,0-1 1,8 2-1,11 0-708,0 0-1,1-2 1,-1-1 0,40-5-1,-45 2-1054,-1-1-1,1-1 1,28-11 0,19-13-6601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8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0 17232,'0'0'4549,"5"63"-1603,-5-27-1504,0 7-225,-7 4-737,-1-2-319,3-2-129,4-1-225,1-8-864,0-7-1185,0-10-993,4-12-1025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9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75 17873,'0'0'5077,"4"-10"-2168,-3 7-2756,0 0 0,0 1 0,0-1 0,1 0 0,-1 0 0,1 0-1,0 1 1,0-1 0,0 1 0,0 0 0,1-1 0,-1 1 0,0 0 0,1 0 0,0 1 0,-1-1-1,5-2 1,2 1 95,0 0-1,1 0 1,-1 1-1,0 1 1,1-1-1,11 1 0,-15 1-164,150-4 728,-141 4-816,-1 1 0,1 1 0,0 1 0,-1 0 0,1 1 0,-1 1 0,0 0 0,16 8 0,-27-12-8,-1 0-1,1 0 1,-1 1 0,0-1-1,0 0 1,0 1-1,0-1 1,0 1 0,0 0-1,0 0 1,-1 0-1,1 0 1,0 0 0,-1 0-1,0 0 1,1 0-1,-1 0 1,0 1 0,0-1-1,0 1 1,-1-1-1,1 0 1,-1 1 0,1-1-1,-1 1 1,0 0-1,0-1 1,0 1 0,0-1-1,0 1 1,0-1-1,-1 1 1,1-1 0,-1 1-1,0-1 1,0 1-1,0-1 1,0 0 0,0 0-1,0 1 1,-1-1-1,1 0 1,-1 0 0,0 0-1,1 0 1,-1-1-1,0 1 1,0 0 0,0-1-1,-3 2 1,-24 16 116,-2-1-1,0-2 1,-1-1 0,0-1 0,-66 17-1,49-15 451,56-17-535,0 0 1,0 0-1,0 1 1,0 0-1,0 0 0,8 2 1,16 0-153,10-4-305,-11 0 11,51 4 0,-73-1 405,0 0 1,-1 1-1,1-1 1,-1 1 0,1 1-1,-1 0 1,0 0-1,0 0 1,0 1-1,0 0 1,10 7-1,-14-8 21,0 0 0,-1-1 0,1 1-1,-1 0 1,1 0 0,-1 1-1,0-1 1,-1 0 0,1 1-1,0-1 1,-1 1 0,0 0-1,0-1 1,0 1 0,0 0-1,0 0 1,-1 0 0,0 0-1,0-1 1,0 1 0,0 0-1,-1 0 1,1 0 0,-1 0-1,0-1 1,0 1 0,0 0-1,-1-1 1,1 1 0,-4 5-1,-3 4 136,0 0-1,0 0 0,-1-1 1,-1 0-1,0-1 0,-17 16 1,10-12-13,-1-1 0,-1-1 1,0 0-1,0-1 0,-1-1 0,-1-1 1,0-1-1,0-1 0,-1-1 1,0-1-1,0 0 0,-1-2 0,1 0 1,-32 0-1,51-4-168,0 0-1,1 0 1,-1 0-1,0 0 1,0-1-1,0 1 1,1-1 0,-1 1-1,0-1 1,0 0-1,1 0 1,-1 0-1,1-1 1,-1 1-1,1-1 1,0 1 0,-1-1-1,1 0 1,0 0-1,0 0 1,0 0-1,0 0 1,-2-4 0,3 3-129,-1-1 1,1 0 0,0 0 0,0 0-1,1 0 1,-1 0 0,1 0 0,0 0-1,0 0 1,0 0 0,0 0 0,1 0-1,0 0 1,-1 0 0,2 0 0,1-5-1,4-8-2457,0 2-1,1-1 1,18-24-1,9-9-5506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49.7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469 1 19410,'0'0'4308,"5"9"-1985,28 58 880,35 77-673,-60-122-2488,-1 0 0,0 0-1,-2 1 1,-1-1 0,2 27 0,-5-27-38,-1-1 0,-2 1 0,0 0-1,-1-1 1,-1 1 0,-1-1 0,-14 39 0,6-30 56,-1-1 1,-1-1-1,-1-1 0,-36 46 1,6-20-767,-2-3 0,-2-2-1,-2-2 1,-75 51 0,53-46-3212,3-11-2445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52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30 2274,'0'0'2637,"-9"-1"-672,-32-10-67,30 7-811,-1 1 0,1 0 0,0 0 0,-1 1 0,1 1 0,-1 0 0,0 0-1,-23 3 1,35-2-1054,-1 0-1,1 0 0,-1 0 1,1 0-1,-1 0 0,1 0 1,-1 1-1,1-1 0,-1 0 1,1 0-1,-1 1 0,1-1 1,-1 0-1,1 1 0,0-1 1,-1 0-1,1 1 1,0-1-1,-1 0 0,1 1 1,0-1-1,-1 1 0,1-1 1,0 1-1,0-1 0,0 1 1,-1-1-1,1 1 0,0-1 1,0 1-1,0-1 0,0 1 1,0-1-1,0 1 1,0-1-1,0 1 0,0-1 1,0 1-1,0-1 0,0 1 1,1-1-1,-1 2 0,1-1-4,-1 0 0,1 0 0,0 0 0,0 0 0,0 0 0,0 0 0,0 0 0,0 0 0,0-1 0,0 1 0,0 0 0,0 0 0,0-1 0,0 1 0,1-1 0,-1 1 0,2 0 0,32 4 295,0 0 0,0-3 0,0-1-1,41-3 1,1 0-9,371-8 749,-117 1-744,31 2-212,299-3 235,-623 16 86,-29 1-81,-24 5-124,3-7-323,0 0 0,-1-1 1,-16 4-1,2-5-6596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55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4676,'0'0'-64,"-54"0"-320,36 0-1218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7:56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56 131 5477,'0'0'4399,"-9"-1"-2904,-27-1-54,26-1 997,15-1-1766,12-1-648,699-61 2410,-216 46-2371,386-10 328,149 62-327,-2-4-128,-850-44 912,9 0 60,-192 16-1052,0 1 0,0-1 0,0 1 0,0-1-1,0 0 1,0 1 0,0-1 0,0 0 0,0 1 0,0-1 0,-1 1 0,1-1-1,0 0 1,0 1 0,-1-1 0,1 0 0,0 0 0,0 1 0,-1-1-1,1 0 1,0 1 0,-1-1 0,1 0 0,0 0 0,-1 0 0,1 1-1,0-1 1,-1 0 0,1 0 0,0 0 0,-1 0 0,0 0 0,-6 0-5280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26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17104,'0'0'2306,"59"74"-1088,-20-41-354,7 4-351,9 0-321,5 1-192,8-2-609,-5 0-1665,-6-6-2690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38:56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515 36 5445,'-16'-1'6198,"0"1"-5460,2-2-562,1 1 0,-1 0 0,1 1 0,-1 1 0,1 0 0,-1 1 0,1 1 0,0 0 0,0 1 1,-17 6-1,15 0-131,1 1 0,0 1 0,0 0 1,1 0-1,1 1 0,0 1 1,1 0-1,0 1 0,1 0 1,1 0-1,1 1 0,0 0 0,1 1 1,0 0-1,-4 21 0,-7 32-14,3 1-1,-8 102 1,19-145-20,-61 1172-3340,57-882 3257,4-226 285,0-26 405,2 0 0,3 0 0,19 126 1,-16-176-516,1 1 1,0-1 0,1-1 0,0 1-1,2-1 1,-1 0 0,2 0 0,0-1-1,1 0 1,0-1 0,1 0 0,19 17-1,-13-16 2,2 0 1,0-1-1,0-1 0,2 0 0,-1-2 1,1 0-1,0-2 0,37 10 0,16 0 52,1-3 0,100 6 1,160-7-98,-168-10-26,815 42-2057,889 21 112,-1475-66 2090,1008-5 416,-233-58 701,-85 2-281,-83 52-963,-228 5-536,-442-7 1258,-1-14 0,630-129 0,-918 143-708,81-30 0,-112 34-59,0 0 0,0-1 0,-1 0 0,0-1 0,0 0 0,0-1 0,-1 0 0,-1-1-1,0 0 1,10-13 0,25-42 1,-2-1-1,-4-3 1,-3-1-1,40-109 1,-58 129 22,-2-2 0,-2 0 0,-3 0 0,-2-1 0,-2-1 0,-3 1 1,-2-1-1,-2 0 0,-3 0 0,-2 1 0,-2-1 0,-3 1 0,-2 1 1,-2 0-1,-3 1 0,-34-75 0,-17-4 86,-6 3-1,-173-225 1,225 323-128,-2 2 0,-1 0-1,-1 1 1,-1 2 0,-1 1 0,-1 1 0,-2 1-1,0 2 1,0 1 0,-2 1 0,0 2 0,-1 1-1,-61-15 1,-14 4-225,-202-19-1,-118 22 261,346 19-14,-1171-14 518,515 14-339,-1240-5-716,1507 8 234,-483-39 197,3-51 157,376 37-7,-598 23-1,818 44-1366,2 16-1,-667 144 1,824-124-3122,16-3-4656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0:3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1292 7495,'0'0'7746,"10"-3"-7111,8-2-322,1 1 0,0 2-1,0-1 1,0 2 0,0 1-1,37 3 1,101 5 704,167-13 0,-94-2 427,309-22-544,-440 19-840,0 3 0,0 6 0,102 10 0,771 19 171,-665-30-217,607 21 20,-269-2 2,-127-23 204,85 3 609,-318 30-758,28 1-22,-269-28-54,58-6 1,-83 3-10,-1-1 1,1-1-1,-1 0 0,0-1 1,29-15-1,0-2 15,-2-3-1,-1-1 1,-1-3-1,45-39 1,-75 58-16,0-1 0,-1 0 0,0-1 0,-1 0 0,-1-1 0,0 0 0,0-1 0,-2 0 0,0-1-1,-1 0 1,0 0 0,-1 0 0,-1-1 0,0 1 0,-2-1 0,3-21 0,-6 21 44,-1-1 0,0 0-1,-1 1 1,-1 0 0,0-1-1,-2 1 1,0 0 0,-1 1 0,0-1-1,-1 1 1,-1 1 0,-1-1-1,0 1 1,-1 1 0,-22-26 0,-5-6-38,-2 1 1,-2 1-1,-2 3 1,-1 1-1,-2 3 1,-2 1 0,-1 3-1,-2 2 1,-1 2-1,-1 2 1,-58-20-1,34 22-30,-1 4 0,-2 2-1,0 5 1,0 3 0,-1 3-1,-1 4 1,-107 8 0,121 2-8,0 4 1,0 2 0,1 4 0,1 2-1,1 3 1,-116 55 0,111-40 14,1 3 0,3 2 0,1 4-1,2 3 1,-97 95 0,121-103 2,3 0 0,1 3 0,-34 54 0,57-77-1,0 0 1,2 1 0,0 0-1,2 0 1,0 1-1,1 0 1,1 0 0,1 1-1,2 0 1,-2 27 0,6-36 12,0 0 1,2 1 0,-1-1 0,2 0 0,0-1 0,1 1 0,0-1 0,1 1 0,0-2 0,1 1 0,1-1 0,0 0 0,0 0-1,1-1 1,1 0 0,17 15 0,-1-2 22,1-2-1,1 0 1,1-2 0,1-1-1,55 25 1,-30-22-37,1-2 0,1-3 1,0-2-1,2-3 0,103 9 0,299-17-109,-197-25 228,282-59-1,-474 67-76,-1-3 0,0-3 0,-1-3-1,105-49 1,-148 58-20,-1-1 0,0-2 0,-1 0 0,-1-2 0,-1-1 0,-1-1 0,0 0 0,-2-2 0,0 0 0,-1-2 0,-2 0 0,0-1 0,-2 0 0,13-29 0,-20 37 53,-1-1 1,-1 0-1,0 0 0,-1-1 0,-2 1 0,1-1 0,-2 0 0,-1 0 1,0 0-1,-1 0 0,-2 0 0,1 0 0,-2 1 0,-1-1 0,0 0 1,-1 1-1,-1 0 0,-1 0 0,0 1 0,-2 0 0,0 0 0,0 1 1,-2 0-1,0 0 0,0 2 0,-2-1 0,0 1 0,-26-21 0,6 9 49,-1 1-1,-1 2 1,-1 1-1,-1 2 0,-1 1 1,-1 2-1,0 2 1,-1 2-1,-55-12 0,-141-13-1063,-3 17-3864,171 16 2418,-61-5-6127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0:44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22 8392,'-9'0'3619,"3"-1"-2951,0 0-103,0 0 0,0 1 0,0 0-1,-1 0 1,1 0 0,0 1 0,0-1 0,0 2 0,0-1 0,0 1 0,-7 2 0,13-4-527,-1 0 0,1 1-1,0-1 1,0 0 0,0 0-1,0 0 1,0 1 0,-1-1-1,1 0 1,0 0 0,0 0-1,0 1 1,0-1 0,0 0-1,0 0 1,0 1 0,0-1-1,0 0 1,0 0 0,0 1-1,0-1 1,0 0 0,0 0-1,0 1 1,0-1 0,0 0-1,0 0 1,0 1 0,0-1-1,0 0 1,0 0 0,0 0-1,1 1 1,-1-1 0,0 0-1,0 0 1,0 0 0,0 1-1,1-1 1,-1 0 0,0 0-1,0 0 1,0 0 0,1 1-1,-1-1 1,0 0 0,0 0-1,0 0 1,1 0 0,-1 0-1,0 0 1,0 0 0,1 0-1,-1 0 1,0 0 0,0 0-1,1 0 1,-1 0 0,0 0-1,0 0 1,1 0 0,18 3 370,576-10 4548,-294-4-4733,743 33-47,-693-9-121,136 9 45,-608-36 280,-95-10-680,-652 11-80,0 52 549,626-26-135,175-11 177,60-2 1,44-1-223,2415-21-1580,-2241 21 1489,-209 0 108,-6 0 0,-16-3 7,-31-3 48,-1149-40 1284,1187 47-1333,-141 5 57,131-3-66,0 1 0,0 1 0,0 1 0,-31 11 0,54-16-11,0 0 0,-1 0-1,1 0 1,-1 0 0,1 0 0,-1 0 0,1 1 0,0-1-1,-1 0 1,1 0 0,0 0 0,-1 0 0,1 0-1,-1 1 1,1-1 0,0 0 0,-1 0 0,1 1 0,0-1-1,0 0 1,-1 0 0,1 1 0,0-1 0,-1 0-1,1 1 1,0-1 0,0 0 0,0 1 0,0-1 0,-1 1-1,1-1 1,0 0 0,0 1 0,0-1 0,0 0-1,0 1 1,0-1 0,0 1 0,16 7-383,29-2-276,302-3-5745,-239-4 4677,-43-2 91,-9-8-1788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40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1794,'-8'0'-737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41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78 3555,'-66'-7'1473,"41"6"1745,-1 0 4770,68 4-7340,1-3-1,-1-1 1,72-12-1,-7 1-552,356-10 26,-38 3-28,-358 16-2,-25 2 26,-83 0-80,-639 47-574,621-40 524,-37 3 33,4-2 98,-143 31 1,235-38-122,0 0 0,0 0 0,0 1 0,0-1 0,0 0 0,0 0 0,0 0 1,0 0-1,1 0 0,-1 0 0,0 0 0,0 0 0,0 1 0,0-1 0,0 0 0,0 0 1,0 0-1,0 0 0,0 0 0,0 0 0,0 0 0,0 1 0,0-1 0,0 0 0,0 0 1,0 0-1,0 0 0,0 0 0,0 0 0,0 1 0,-1-1 0,1 0 0,0 0 0,0 0 0,29 2 17,44-3 74,212-23-236,299-19-2416,-351 33 1574,-123 7 3293,-212 8-1805,-102 18 0,51-4-442,64-10-112,-457 63 267,486-62-3158,13-6-2589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52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79 2530,'-2'0'290,"0"0"-1,0 1 1,1-1-1,-1-1 1,0 1-1,1 0 1,-1 0-1,0-1 1,1 1-1,-1-1 1,0 1-1,1-1 1,-1 0 0,1 1-1,-1-1 1,1 0-1,-1 0 1,1 0-1,0 0 1,-1-1-1,1 1 1,0 0-1,0 0 1,0-1-1,0 1 1,-1-2-1,-11-13 6821,78 3-3710,172 11-1657,437 12-838,266 6 867,-875-20-1662,79-16-1,37-4 1183,-175 24-1145,-15 0-942,-17 0-4600,14-6 185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0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15 13325,'0'0'8808,"-9"11"-8616,2-4-150,3-3-24,-1 1 0,1 0 0,0-1 0,1 1 0,-1 1 0,1-1 0,0 0 0,0 1 0,1-1 0,-1 1 0,1 0 0,1 0 0,-2 8 0,1-3 48,1 0 1,1 0 0,-1 0 0,2 0-1,0 1 1,3 13 0,-4-23-8,1 0 0,0 1 0,-1-1 0,1 0 0,0 0 0,0 0 0,1 0 0,-1 0 1,0 0-1,1 0 0,-1-1 0,1 1 0,-1 0 0,1-1 0,0 1 0,0-1 0,0 0 0,0 1 0,0-1 0,0 0 0,0 0 0,0-1 1,0 1-1,0 0 0,1-1 0,-1 1 0,0-1 0,0 1 0,1-1 0,-1 0 0,0 0 0,1 0 0,-1-1 0,0 1 0,1 0 0,-1-1 1,2 0-1,6-2 67,-1-1 1,1 1-1,-1-1 0,0-1 1,0 0-1,-1 0 1,1-1-1,-1 0 1,-1 0-1,1-1 1,-1 1-1,0-2 0,7-9 1,-4 5 113,-1 0 1,0-1-1,-1-1 1,-1 1-1,0-1 1,0 0-1,8-29 1,-10 18 301,-10 35-331,-9 40-62,10-34-80,2 1 1,0-1-1,1 1 1,0-1-1,4 25 0,-3-39-55,1 0 0,0-1 0,-1 1 0,1 0 0,0-1 0,0 1 0,0-1 0,0 0 0,1 1 0,-1-1-1,0 0 1,1 0 0,-1 0 0,0 1 0,1-1 0,-1-1 0,1 1 0,0 0 0,-1 0 0,1-1 0,0 1 0,-1-1-1,1 1 1,0-1 0,0 0 0,-1 1 0,1-1 0,0 0 0,0 0 0,0-1 0,-1 1 0,1 0 0,3-1 0,3 0 25,0 0 1,-1-1 0,1 1 0,0-2 0,0 1 0,8-5 0,-5 1-9,-1-1-1,1-1 1,-2 0 0,1 0 0,-1-1-1,15-18 1,17-16 48,-37 74-261,-16 95 753,13-125-623,-1 0 0,1 1-1,0-1 1,-1 1-1,1-1 1,0 0 0,0 1-1,0-1 1,0 0 0,0 0-1,0 0 1,0 0-1,0 0 1,0 0 0,0 0-1,1 0 1,-1 0-1,0 0 1,1-1 0,2 2-1,16 5-3924,-3-3-4537,-3-4-2659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1.3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6 184 8712,'0'0'13191,"-1"-10"-11402,0 3-1470,0 5-235,0-1 0,1 1-1,-1-1 1,1 1 0,0-1 0,0 1-1,0-1 1,0 0 0,0 1 0,0-1-1,1 1 1,-1-1 0,1 1 0,0-1-1,0 1 1,0 0 0,0-1-1,0 1 1,0 0 0,0 0 0,1 0-1,-1 0 1,1 0 0,3-3 0,10-7 622,8-7 186,39-26 0,-55 41-865,-1 1 0,1-1-1,0 1 1,0 0 0,0 1 0,0 0 0,0 0 0,1 0 0,-1 1 0,1 0 0,11 0 0,-17 1-28,-1 1 0,0-1 1,1 1-1,-1 0 0,0-1 0,1 1 1,-1 0-1,0 0 0,0 0 0,0 0 0,0 0 1,0 0-1,0 0 0,0 0 0,0 1 1,0-1-1,-1 0 0,1 0 0,0 1 0,-1-1 1,1 0-1,-1 1 0,0-1 0,1 1 1,-1-1-1,0 1 0,0-1 0,0 1 0,0 1 1,1 56 257,-1-45-139,-1-2-834,1 29 2433,3-24-4156,6-10-5726,-1-7-1509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2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58 11915,'0'0'3107,"1"-8"320,2-26-827,-3 33-2511,-1 0 0,1 0-1,-1 1 1,1-1-1,-1 0 1,1 0 0,-1 0-1,0 0 1,1 1 0,-1-1-1,0 0 1,0 1 0,1-1-1,-1 1 1,0-1 0,0 1-1,0-1 1,0 1-1,0-1 1,1 1 0,-1 0-1,0 0 1,0-1 0,0 1-1,0 0 1,0 0 0,0 0-1,0 0 1,0 0 0,0 0-1,0 0 1,-1 1-1,-32 3 836,23-1-853,-1 2-1,1-1 1,1 1-1,-1 1 1,1 0-1,0 0 1,0 1 0,-10 10-1,-2 2 186,1 1 1,-22 29-1,42-48-241,-1 1 4,-1 0 0,1 0-1,0 1 1,1-1 0,-1 1 0,0 0-1,1-1 1,0 1 0,-1 0 0,1 0-1,0 0 1,1 0 0,-2 6 0,6-8-10,0 0-1,0 0 1,0-1 0,-1 1-1,1-1 1,0 0 0,1 0 0,-1 0-1,-1 0 1,8-2 0,59-17 151,-54 13-205,0 2-1,0 0 1,1 0 0,-1 2-1,18-1 1,-33 3 38,0 0 0,-1 0 0,1 0 0,-1 0 0,1 0 0,-1 0 0,1 0 0,-1 0 0,1 0 0,-1 0 0,1 0 0,-1 1 0,1-1 0,-1 0 0,1 0 0,-1 1 0,1-1 0,-1 0 0,1 1 1,-1-1-1,0 0 0,1 1 0,-1-1 0,0 1 0,1-1 0,-1 1 0,0-1 0,1 0 0,-1 1 0,0-1 0,0 1 0,0-1 0,0 1 0,1 0 0,-1-1 0,0 1 0,0-1 0,0 1 0,0-1 0,0 1 0,0-1 0,0 1 0,0-1 0,-1 1 0,1-1 0,0 1 0,0-1 0,0 1 1,0-1-1,-1 1 0,1-1 0,0 1 0,-1-1 0,1 1 0,0-1 0,-1 1 0,-20 28 148,-23 7 1417,-2-2 1,-66 38 0,207-114-6919,10-14-4115,-51 27 1782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2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17 13965,'0'0'4634,"-4"10"-1185,-2 1-2441,-22 62 4635,28-73-5615,0 0 0,0 0 0,0 1-1,0-1 1,0 0 0,0 1 0,0-1 0,0 0 0,0 1-1,0-1 1,0 0 0,0 0 0,0 1 0,0-1 0,0 0-1,0 1 1,0-1 0,0 0 0,0 1 0,0-1 0,1 0-1,-1 0 1,0 1 0,0-1 0,0 0 0,1 0 0,-1 0-1,0 1 1,0-1 0,0 0 0,1 0 0,-1 0 0,0 1-1,1-1 1,-1 0 0,0 0 0,0 0 0,1 0 0,-1 0-1,18-1 206,16-12-207,22-21 148,-30 17-298,40-19 1,-60 33 90,1 0-1,0 1 1,0-1-1,0 1 1,0 1-1,0-1 0,0 1 1,0 0-1,0 1 1,1 0-1,9 1 1,-15 0 31,-1 0 1,1 0-1,-1 0 0,0 0 1,1 0-1,-1 0 0,0 0 0,0 0 1,0 1-1,0-1 0,0 0 1,0 1-1,0-1 0,0 1 1,-1-1-1,1 1 0,0 0 0,-1-1 1,1 1-1,-1 0 0,0-1 1,0 1-1,0 0 0,1-1 1,-1 1-1,-1 0 0,1-1 1,0 3-1,-5 52 1018,5-55-969,-1 4 23,0 29 715,1-33-770,1-1-1,0 1 0,-1 0 0,1 0 1,0-1-1,-1 1 0,1 0 1,0-1-1,0 1 0,0-1 0,-1 1 1,1-1-1,0 1 0,0-1 0,0 1 1,0-1-1,0 0 0,0 0 0,0 1 1,0-1-1,0 0 0,0 0 0,0 0 1,0 0-1,0 0 0,0-1 0,0 1 1,0 0-1,0 0 0,2-1 1,6-1 35,0-1 1,-1 0 0,1 0 0,-1-1 0,1 0 0,-1-1 0,0 1-1,13-12 1,20-20-2199,-10 1-5701,-21 19 631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45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20 111 8456,'0'0'14270,"0"10"-13811,1 207 1790,-3-92-1386,12-202-163,1 5-1010,-10 51 183,-2-70-158,1 86 278,-1 0 0,0 0 0,0 1 0,0-1 0,0 0 0,-1 1 0,1-1 0,-1 1 0,0-1 0,-1 1 0,1 0 0,-1 0 0,0 0 0,0 0 0,-4-4 0,6 8 7,1 0 0,0 0 0,0-1 0,0 1 0,0 0 0,0 0 0,0 0 0,0 0 0,0 0 0,-1 0 0,1 0 0,0 0-1,0 0 1,0 0 0,0 0 0,0 0 0,-1-1 0,1 1 0,0 0 0,0 0 0,0 0 0,0 0 0,0 0 0,-1 0 0,1 0-1,0 0 1,0 1 0,0-1 0,0 0 0,0 0 0,0 0 0,-1 0 0,1 0 0,0 0 0,0 0 0,0 0 0,0 0 0,0 0-1,0 0 1,-1 0 0,1 1 0,0-1 0,0 0 0,0 0 0,0 0 0,0 0 0,0 0 0,0 0 0,0 0 0,0 1 0,0-1-1,0 0 1,0 0 0,0 0 0,0 0 0,0 1 0,-1 13 145,8 16 158,-3-25-280,1-1 0,-1 0 1,1 0-1,-1 0 1,1 0-1,0-1 1,0 0-1,1 0 1,-1 0-1,1-1 1,-1 0-1,1 0 0,0 0 1,0-1-1,0 0 1,0 0-1,0 0 1,0-1-1,8 0 1,-3 0 1,1 0 0,-1-1 0,1 0 0,-1-1 0,1 0 1,-1-1-1,0 0 0,0-1 0,12-6 0,-15 6-5,0 0 0,-1 0 0,0-1 0,1 0-1,-2-1 1,1 1 0,-1-1 0,0-1 0,0 1 0,-1-1 0,0 0-1,0 0 1,0 0 0,-1-1 0,0 0 0,-1 0 0,0 0 0,0 0 0,0 0-1,-1-1 1,0 1 0,-1-1 0,0 0 0,0-12 0,-1 20-24,0 1 0,0 0 0,0-1 0,0 1 0,-1-1 0,1 1 0,0-1 0,0 1 0,0 0 0,0-1 0,0 1 1,-1-1-1,1 1 0,0 0 0,0-1 0,-1 1 0,1-1 0,0 1 0,0 0 0,-1 0 0,1-1 0,0 1 0,-1 0 0,1-1 1,-1 1-1,1 0 0,0 0 0,-1 0 0,1-1 0,-1 1 0,1 0 0,0 0 0,-1 0 0,1 0 0,-1 0 0,1 0 0,-1 0 1,1 0-1,-1 0 0,1 0 0,0 0 0,-1 0 0,1 0 0,-1 0 0,1 1 0,-1-1 0,1 0 0,0 0 0,-1 1 0,-20 13-232,14-3 283,0 0-1,1 1 1,0-1-1,1 1 1,0 1-1,1-1 0,1 1 1,-4 23-1,2-2 267,3 0 0,1 41-1,1-70-338,0 1 0,1-1 0,0 1 0,0-1 0,0 0 0,0 0 0,1 1 0,0-1 0,0 0 0,0 0 0,1-1 0,0 1 0,0 0 0,0-1 0,0 0 0,1 0-1,0 0 1,-1 0 0,1 0 0,7 4 0,26 7-2804,7-15-3338,-22-6-1311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3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19603,'0'0'10890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05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2787,'0'0'11856,"12"-8"-10681,-3 2-997,0 0 1,0 1 0,0 0 0,1 1 0,0 0 0,0 1-1,0-1 1,0 2 0,0 0 0,0 0 0,12 0 0,227-10 1620,492-30-43,-272 19-1091,-114 9 950,-81 2-1135,334 28 0,302-6 17,-352-18 716,-110 4-680,-282-4-470,54 0 34,-192 8-81,0 2 0,49 10 0,-76-11-2261,-11 1 94,-16-2-2315,-5-9-3184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06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2825 430 12524,'-29'-29'264,"-1"2"-1,-2 2 1,0 0 0,-2 3-1,0 0 1,-2 2 0,0 2 0,-1 1-1,-59-17 1,-37-5 718,-191-29 1,-223-8-547,461 70-347,0 4 0,0 4 0,0 3-1,-118 23 1,164-20-38,0 2 0,1 2 0,1 1 0,0 2 0,1 2 0,1 1 0,0 2 0,1 1-1,2 2 1,0 1 0,2 2 0,0 1 0,2 2 0,-36 44 0,22-17-37,3 2 0,3 2 0,2 1 0,3 2 0,3 1 0,3 1 0,-24 87 0,44-126 0,0 1 1,1-1 0,2 1-1,1 0 1,1 0-1,1 0 1,5 37 0,-2-47-12,1 0 0,0 0 1,1 0-1,1-1 0,1 0 1,0 0-1,1-1 0,0 0 1,2 0-1,0-1 0,0 0 1,19 19-1,-5-11 8,1-2 1,0 0-1,2-2 0,0-1 0,1-1 1,0-1-1,1-2 0,54 18 0,10-4 64,154 23 0,-47-22 110,0-9 1,1-9-1,310-25 1,-363 1 698,217-50 0,-285 44-462,-1-4-1,-1-3 1,-1-3-1,91-51 1,-136 63-254,-1-1 0,-2-1 0,0-2 1,-1-1-1,-1-1 0,-1-1 0,-2-2 1,34-44-1,-45 51-111,-1 0-1,-1 0 1,-1-1 0,-1 0-1,0-1 1,-2 0 0,-1 0 0,0-1-1,-2 0 1,0 0 0,-2 0-1,0 0 1,-2-1 0,-2-26 0,0 33-12,-1 0 0,-1 1 1,0-1-1,-1 1 1,-1 0-1,0 0 0,-1 1 1,-1 0-1,0 0 1,-1 0-1,-1 1 1,0 1-1,0 0 0,-2 0 1,0 1-1,0 0 1,-1 1-1,0 1 0,-25-15 1,10 9-79,-2 1 0,0 1-1,0 2 1,-1 1 0,-1 1 0,1 2 0,-2 1-1,1 2 1,-42-3 0,-135 7-3267,72 13-3287,42 1-5093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3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10922,'0'0'14547,"3"13"-12881,0 5-1360,0 0-1,-1 0 1,-1 0-1,-1 0 1,0 0 0,-2 0-1,-4 24 1,2-22-610,-19 115 723,21-90-2959,6-1-3331,-1-38-711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4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12 147 8616,'0'0'7052,"-2"-10"-3705,0 4-3071,1 4-78,0-1-1,0 0 1,0 0-1,0 1 1,0-1-1,1 0 1,-1 0 0,1 0-1,0 0 1,0 0-1,0 0 1,0 0 0,0 0-1,1 0 1,-1 0-1,1 0 1,0 0-1,0 1 1,0-1 0,0 0-1,0 0 1,1 1-1,-1-1 1,1 1-1,-1-1 1,1 1 0,0 0-1,0 0 1,1 0-1,-1 0 1,0 0 0,5-3-1,6-2-35,0 2 0,0-1-1,1 2 1,0 0 0,0 0-1,0 1 1,18-1 0,102 0-185,-97 4 97,-23 1-77,0 0 0,0 0 0,0 1 0,0 1-1,0 1 1,0 0 0,23 10 0,-34-13 2,1 0 1,-1 1 0,1 0-1,-1 0 1,0 0 0,0 0-1,0 0 1,0 1 0,0-1-1,0 1 1,0 0 0,-1 0-1,0 0 1,1 0 0,-1 0-1,0 1 1,-1-1-1,1 1 1,0-1 0,-1 1-1,0 0 1,0-1 0,0 1-1,-1 0 1,1 0 0,-1 0-1,0-1 1,0 1 0,0 0-1,0 0 1,-1 0 0,1 0-1,-3 5 1,0-2 169,0-1 0,0 1 0,-1-1 1,0 0-1,-1 0 0,1 0 0,-1-1 0,0 0 0,-1 0 0,1 0 0,-1 0 1,0-1-1,-12 7 0,-4 1 296,0 0 0,-39 14 1,16-15-842,44-11 224,1 0 0,-1 0 0,0 0 1,1 0-1,-1-1 0,0 1 0,1 0 1,-1 0-1,0 0 0,1 0 0,-1-1 0,1 1 1,-1 0-1,0-1 0,1 1 0,-1-1 1,1 1-1,-1 0 0,1-1 0,-1 1 0,1-1 1,-1 0-1,0 0-306,1 0 1,0-1 0,0 1-1,-1 0 1,1 0-1,0 0 1,0-1-1,0 1 1,0 0 0,0 0-1,1-1 1,-1 1-1,0 0 1,1 0-1,-1 0 1,1-3 0,17-28-15932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6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5 18514,'0'0'86,"0"-1"1,0 1-1,0 0 1,-1-1-1,1 1 1,0 0-1,-1 0 1,1-1-1,0 1 1,-1 0 0,1 0-1,0-1 1,-1 1-1,1 0 1,0 0-1,-1 0 1,1 0-1,0-1 1,-1 1 0,1 0-1,-1 0 1,1 0-1,0 0 1,-1 0-1,1 0 1,-1 0-1,1 0 1,0 0 0,-1 0-1,1 1 1,-1-1-1,1 0 1,0 0-1,-1 0 1,1 0-1,-1 1 1,1-1-1,0 0 1,-1 0 0,1 1-1,0-1 1,0 0-1,-1 0 1,1 1-1,0-1 1,0 0-1,-1 1 1,1 0 0,-20 13-202,6 3 103,1 0 1,0 1-1,1 0 0,1 1 1,1 0-1,1 1 0,-10 28 1,7-12-5,2 1 1,1 0 0,-5 52-1,12-81-5,1 1 0,1-1-1,0 0 1,0 0 0,1 1-1,-1-1 1,2 0 0,-1 0-1,1 0 1,4 10 0,-4-15-198,0 0 1,0 0-1,0 0 1,1 0-1,-1 0 1,1 0-1,-1-1 1,1 1-1,0-1 1,0 1 0,0-1-1,1 0 1,-1-1-1,0 1 1,1 0-1,-1-1 1,1 0-1,0 0 1,-1 0-1,1 0 1,0-1 0,0 1-1,-1-1 1,6 0-1,28 0-4046,2-2-1565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7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11179,'0'0'10409,"-50"76"-10312,19-31-1,-5 0-96,0-2 64,3-4-64,4-8 160,9-9 160,11-10-224,9-11-128,11-1-1345,17-24-1314,6-10-3491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7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0 8776,'0'0'8681,"-10"12"-6680,0-1-1541,1 1 0,0 0 0,1 0 0,0 1 0,1 0 0,1 0 0,0 1 0,0 0 0,2 0 0,0 0 0,0 1-1,-1 14 1,5-8-600,1 0 0,0-1-1,2 1 1,0-1 0,1 1 0,11 30-1,-15-50 109,4 20-3530,-6-15-5240,-7-6 1932</inkml:trace>
  <inkml:trace contextRef="#ctx0" brushRef="#br0" timeOffset="1">0 329 11275,'0'0'12908,"28"-50"-11723,4 41-448,3 1-577,6 2-96,0 0-833,-2 0-2242,-3-3-3138,-6 2-10251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7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1 233 15695,'0'0'9321,"9"-6"-7805,11-12-973,0-1 0,0 0-1,24-33 1,-17 19-227,35-32-1,-61 64-313,0-1-1,1 1 0,-1-1 0,1 1 0,-1-1 0,1 1 0,0 0 0,-1-1 1,1 1-1,0 0 0,0 0 0,0 1 0,0-1 0,0 0 0,0 1 0,0-1 0,0 1 1,0-1-1,0 1 0,0 0 0,1 0 0,-1 0 0,0 0 0,0 0 0,0 1 1,2 0-1,-2 0-5,0 1 1,0 0 0,0 0-1,0 0 1,-1 0-1,1 0 1,-1 0 0,1 0-1,-1 1 1,0-1 0,0 1-1,0-1 1,0 1-1,0-1 1,-1 1 0,1-1-1,0 5 1,0 6 29,1-1 1,-2 1-1,0 0 1,0 0-1,-1 0 1,-1-1-1,-5 21 1,-6-2 503,9-26-669,1 1 0,1 0 0,-1 1 0,1-1 0,0 0 0,0 1 0,1-1 0,-1 8 0,11-13-10783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8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16432,'0'0'10794,"36"62"-10186,-36-29-415,0 0-97,-8 1-96,-2-2-353,-2-3-1056,1-7-833,-5-7-1346,1-6-1216,-3-9-4741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47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69 133 9161,'0'0'5018,"-9"-5"-2637,-28-18-774,36 23-1496,-1-1 0,1 0 1,-1 0-1,1 0 1,0 0-1,-1 0 0,1-1 1,0 1-1,0 0 1,0-1-1,0 1 0,0 0 1,0-1-1,0 1 1,0-1-1,1 0 0,-1 1 1,0-1-1,1 1 1,0-1-1,-1 0 0,1 0 1,0 1-1,0-1 1,0 0-1,0 1 1,0-1-1,0 0 0,0 0 1,1 1-1,-1-1 1,1 0-1,-1 1 0,1-1 1,-1 1-1,1-1 1,0 1-1,0-1 0,0 1 1,0-1-1,0 1 1,0 0-1,2-2 0,1-1 139,1 0-1,-1 0 0,0 1 1,1 0-1,0 0 0,0 0 1,0 0-1,0 1 0,0 0 1,10-3-1,-12 4-176,1 0 0,-1 1 0,0-1 1,0 1-1,0-1 0,0 1 0,1 0 0,-1 1 0,0-1 0,0 0 0,0 1 1,0 0-1,0 0 0,0 0 0,0 0 0,0 0 0,0 0 0,0 1 0,0 0 1,-1-1-1,4 3 0,-3 0-77,-1 0 0,1 0 1,-1-1-1,0 1 0,0 1 1,-1-1-1,1 0 0,-1 0 1,0 1-1,0-1 0,0 0 1,0 1-1,-1-1 0,0 8 1,-1 9 48,0-1 0,-2 0 0,0 1 0,-1-1 0,-1 0 0,-9 19 0,7-19 0,1 1-1,1 0 0,1 0 1,0 0-1,0 22 0,4-42-39,1 0 0,-1 0 0,0 0 0,1 0 0,-1 0 0,0 0-1,1 1 1,0-1 0,-1-1 0,1 1 0,-1 0 0,1 0-1,0 0 1,0 0 0,-1 0 0,1-1 0,0 1 0,0 0 0,0 0-1,0-1 1,0 1 0,0-1 0,0 1 0,0-1 0,0 0 0,0 1-1,0-1 1,1 0 0,-1 0 0,0 1 0,0-1 0,0 0-1,0 0 1,0 0 0,0-1 0,1 1 0,-1 0 0,0 0 0,0 0-1,0-1 1,1 0 0,5 0 76,-1 0 0,0-1-1,0 1 1,-1-2 0,1 1-1,8-5 1,-1-2 20,-1-1-1,0 0 0,-1-1 1,0 0-1,-1-1 0,-1 0 1,1 0-1,10-21 1,-15 24-13,0 0 0,0 0 0,-1-1 0,-1 0 0,1 1 0,-2-1 0,1 0 0,-1 0 0,-1-1 0,0 1 0,0 0 0,-1 0 0,-2-18 0,1 27-84,0-1 1,0 0-1,0 0 1,0 0-1,0 1 1,0-1-1,0 1 1,-1-1-1,1 1 1,-1-1-1,1 1 1,-1 0-1,0 0 1,1 0-1,-1 0 1,0 0-1,0 0 1,0 0-1,1 1 1,-1-1-1,0 1 1,0-1-1,0 1 1,0 0-1,0-1 1,0 1-1,0 0 1,0 0-1,0 1 1,0-1-1,-4 1 1,5-1-7,1 1 0,-1-1 1,1 0-1,-1 0 0,1 1 1,-1-1-1,1 0 0,-1 1 1,1-1-1,-1 0 0,1 1 1,-1-1-1,1 1 0,0-1 1,-1 1-1,1-1 0,0 1 0,-1-1 1,1 1-1,0-1 0,0 1 1,0-1-1,-1 1 0,1-1 1,0 1-1,0 0 0,0-1 1,0 1-1,0-1 0,0 1 1,0-1-1,0 1 0,0 0 1,0-1-1,0 1 0,1-1 1,-1 1-1,0-1 0,0 1 1,0 0-1,1-1 0,0 1 1,-1 1-4,1 0 0,0 0 1,0 0-1,-1 0 0,1 0 1,1 0-1,-1-1 0,0 1 1,0 0-1,1-1 0,2 3 1,2-1 17,0 0 0,1 0 0,0-1 0,-1 1 1,1-2-1,0 1 0,0-1 0,0 0 0,0 0 0,0-1 1,0 0-1,0 0 0,0-1 0,0 1 0,0-2 1,0 1-1,12-5 0,-15 5-4,1-1 1,-1 0-1,0-1 1,1 1-1,-1-1 0,-1 1 1,1-1-1,0-1 1,-1 1-1,1 0 0,-1-1 1,0 0-1,0 1 1,0-1-1,-1 0 0,0-1 1,1 1-1,-1 0 1,-1-1-1,1 1 0,-1-1 1,1 1-1,-1-1 0,-1 0 1,1 0-1,-1-9 1,1 14-13,-1-1 0,0 0 1,0 1-1,0-1 0,0 0 1,0 1-1,0-1 0,0 0 1,-1 1-1,1-1 0,0 1 1,0-1-1,0 0 0,-1 1 0,1-1 1,0 1-1,-1-1 0,1 1 1,0-1-1,-1 1 0,1-1 1,-1 1-1,1-1 0,0 1 1,-1-1-1,0 1 0,1 0 1,-1-1-1,1 1 0,-1 0 1,1-1-1,-1 1 0,0 0 1,1 0-1,-1 0 0,1-1 1,-1 1-1,0 0 0,1 0 1,-1 0-1,0 0 0,1 0 1,-1 0-1,0 0 0,1 1 0,-1-1 1,1 0-1,-1 0 0,0 0 1,1 1-1,-1-1 0,1 0 1,-1 1-1,1-1 0,-1 0 1,0 1-1,0 0 0,-32 24-162,26-16 172,0-1-1,1 1 1,0 1-1,0-1 1,1 1-1,0 0 1,1 0-1,0 0 1,0 1-1,1-1 1,1 1-1,0 0 1,-1 19-1,3-29-7,0 0-1,0 0 0,0 0 1,0 0-1,0 1 1,1-1-1,-1 0 1,0 0-1,1 0 0,-1 0 1,1 0-1,-1 0 1,1 0-1,-1 0 1,1-1-1,0 1 0,-1 0 1,1 0-1,0 0 1,0-1-1,0 1 1,-1 0-1,1-1 0,0 1 1,2 0-1,0 1 4,0-1 0,0-1 0,1 1 0,-1 0 0,0-1-1,0 0 1,0 1 0,1-1 0,3-1 0,1 0 6,0 0-1,0 0 1,0-1 0,0 0 0,0-1-1,13-6 1,-9 2-64,-1-2 1,0 1-1,-1-1 0,16-17 1,-6 5 136,-24 27-26,0 0 1,0 0-1,0 0 1,1 0 0,0 1-1,1-1 1,-1 1-1,1 0 1,0 0 0,1 0-1,-1 13 1,2-20-55,0 1 0,1-1 1,0 1-1,-1 0 0,1-1 0,-1 0 0,1 1 1,0-1-1,-1 1 0,1-1 0,0 0 0,-1 1 1,1-1-1,0 0 0,-1 0 0,1 0 0,0 0 1,0 1-1,-1-1 0,1 0 0,0 0 0,0 0 1,-1-1-1,1 1 0,0 0 0,0 0 1,-1 0-1,1 0 0,0-1 0,-1 1 0,1 0 1,1-1-1,25-10 103,-12 0-138,0-1 0,0-1 1,-1 0-1,-1-1 0,13-16 0,-37 67-243,7-29 287,2-4 21,0 0 0,0 0 0,0 0 0,0 1 0,0-1 0,1 1-1,0-1 1,0 1 0,0-1 0,1 1 0,-1 0 0,1-1 0,1 9 0,-1-12-53,1-1 0,-1 1 1,1-1-1,0 1 0,-1-1 1,1 1-1,0-1 0,-1 0 0,1 1 1,0-1-1,-1 0 0,1 1 1,0-1-1,0 0 0,-1 0 1,1 0-1,0 0 0,0 1 1,0-1-1,-1 0 0,1 0 1,0-1-1,0 1 0,-1 0 0,1 0 1,0 0-1,0 0 0,-1-1 1,1 1-1,0 0 0,0-1 1,-1 1-1,1-1 0,0 0 1,22-16-3811,7-40-12445,-22 42 9828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8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0 106 15054,'8'-9'2883,"1"0"-2198,1 0 1,0 0-1,0 1 1,1 0-1,0 1 1,0 0-1,1 1 1,-1 0-1,1 1 0,1 0 1,-1 1-1,1 0 1,0 1-1,24-2 1,-27 4-578,0 1 0,0 0 0,0 0 0,-1 1 1,1 1-1,0-1 0,14 6 0,-22-6-111,1 0-1,-1 0 1,0 0 0,1 0-1,-1 1 1,0-1 0,0 1 0,0 0-1,0 0 1,0-1 0,0 1-1,0 0 1,-1 1 0,1-1-1,-1 0 1,0 0 0,1 1-1,-1-1 1,0 1 0,0-1-1,-1 1 1,1-1 0,0 1 0,-1-1-1,0 1 1,1 0 0,-1-1-1,0 1 1,0 0 0,-1-1-1,1 1 1,0 0 0,-2 2-1,0 1 13,0 0 0,0 0 0,0 0-1,-1-1 1,0 1 0,0-1-1,-1 1 1,1-1 0,-1 0-1,0-1 1,0 1 0,-9 6 0,-67 49 291,49-39 221,73-27-190,-18-1-654,1 0 1,0 2 0,0 1-1,0 1 1,0 2 0,1 0-1,47 5 1,-70-4 229,0 1-1,0-1 1,0 1-1,0 0 1,0 0 0,0 0-1,0 0 1,-1 0-1,1 1 1,0-1-1,-1 1 1,1 0-1,-1 0 1,1 0 0,-1 0-1,0 0 1,0 0-1,0 0 1,0 1-1,0-1 1,0 1 0,2 5-1,-3-5 119,-1-1-1,1 1 1,-1 0-1,0 0 1,0-1-1,0 1 1,0 0 0,0 0-1,-1-1 1,1 1-1,-1 0 1,1-1-1,-1 1 1,0 0-1,0-1 1,-1 1-1,1-1 1,0 1 0,-1-1-1,1 0 1,-1 0-1,0 0 1,0 1-1,0-2 1,-4 4-1,-18 16 712,-2-2-1,0 0 1,-1-2-1,-1-1 1,0-1-1,-2-2 1,1 0-1,-46 11 1,66-22-878,0 0-1,0-1 1,0 0-1,0 0 1,-1-1 0,1 0-1,0-1 1,0 0-1,-10-2 1,15 2 13,1 0 0,-1 0 0,0 0 0,1-1 0,-1 0 0,1 1 0,-1-1-1,1 0 1,0 0 0,0-1 0,0 1 0,0-1 0,0 1 0,1-1 0,-1 0 0,1 0 0,-1 0 0,1-1 0,0 1 0,1 0 0,-1-1 0,0 1-1,-1-8 1,2-11-9651,1 11 1885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19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13421,'0'0'5301,"9"-1"-3251,-2 1-1755,0 1 0,0-1 0,0 1 0,0 0 0,0 1 0,0-1 0,0 1 0,0 1 1,-1-1-1,1 1 0,-1 1 0,0-1 0,0 1 0,0 0 0,0 0 0,0 1 0,6 7 0,-6-6-236,0 1-1,-1 0 1,1 0-1,-2 1 1,1-1-1,-1 1 1,0 0-1,-1 0 1,1 1-1,-2-1 0,1 1 1,-1-1-1,-1 1 1,1 9-1,-1-6 69,-2 0 0,1 0 0,-2 0 0,1-1-1,-2 1 1,1-1 0,-2 1 0,0-1 0,-8 18 0,2-10 5,-1 0 1,-1 0 0,-1-2-1,0 1 1,-1-2-1,-1 0 1,-1 0 0,0-2-1,-1 0 1,0 0 0,-22 11-1,15-14-1339,8-10-3026,6-5-2915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0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218 241 10666,'0'0'7751,"8"-8"-5524,21-25-402,-28 33-1792,-1 0-1,0 0 1,0 0-1,0 0 1,0-1 0,0 1-1,0 0 1,0 0-1,0 0 1,0 0-1,0-1 1,1 1 0,-1 0-1,0 0 1,0 0-1,0-1 1,0 1-1,0 0 1,0 0-1,-1 0 1,1-1 0,0 1-1,0 0 1,0 0-1,0 0 1,0-1-1,0 1 1,0 0-1,0 0 1,0 0 0,0 0-1,-1-1 1,1 1-1,0 0 1,0 0-1,0 0 1,0 0 0,0 0-1,-1 0 1,1-1-1,0 1 1,0 0-1,0 0 1,-1 0-1,-14-4 727,-20 3-186,32 1-450,-8 1-43,1 0 0,0 0 0,0 1 0,0 1-1,0-1 1,0 1 0,1 1 0,-1 0 0,1 0-1,-14 9 1,17-9 38,0 0 0,0 0 0,1 1 0,-1 0 0,1-1 0,0 2 0,1-1 0,-1 1 0,1-1 0,0 1 0,0 0 0,1 1 0,0-1 0,0 1 0,-4 12 0,7-18-105,-1 0 1,1 1-1,0-1 1,0 0 0,0 0-1,-1 0 1,1 1-1,1-1 1,-1 0 0,0 0-1,0 1 1,0-1-1,0 0 1,1 0 0,-1 0-1,1 0 1,-1 1-1,1-1 1,-1 0-1,1 0 1,0 0 0,-1 0-1,1 0 1,0 0-1,0 0 1,1 1 0,1-1-3,-1 0 1,0 0 0,1 0 0,-1 0 0,1 0 0,0 0 0,-1-1-1,1 1 1,0-1 0,-1 0 0,6 0 0,3 0 24,-1-1 0,1-1 0,0 0 0,0 0 1,11-5-1,-7 1-11,0-1 1,-1-1-1,0 0 1,0-1 0,-1 0-1,22-20 1,-29 23 6,0 1 0,0-1-1,-1-1 1,0 1 0,0-1 0,0 0 0,-1 0 0,0 0-1,-1 0 1,1-1 0,-1 0 0,-1 1 0,0-1 0,0 0-1,1-9 1,-3 16-28,1 1 0,-1-1 0,0 0 0,0 1 0,0-1 0,0 0-1,0 1 1,0-1 0,0 1 0,0-1 0,0 0 0,0 1 0,0-1 0,0 0-1,-1 1 1,1-1 0,0 0 0,0 1 0,-1-1 0,1 1 0,0-1 0,-1 1-1,1-1 1,-1 1 0,1-1 0,-1 1 0,1-1 0,-1 1 0,1-1-1,-1 1 1,1 0 0,-1-1 0,1 1 0,-1 0 0,0 0 0,1-1 0,-1 1-1,0 0 1,1 0 0,-1 0 0,1 0 0,-1 0 0,0 0 0,1 0 0,-1 0-1,0 0 1,1 0 0,-1 0 0,0 0 0,1 0 0,-1 0 0,0 1 0,1-1-1,-1 0 1,1 0 0,-1 1 0,1-1 0,-1 1 0,0-1 0,-34 26 14,31-21-9,-1 0-1,1 0 1,0 1-1,0 0 0,1-1 1,0 1-1,0 0 1,0 1-1,1-1 1,0 1-1,-2 7 1,4-13-7,0 0 1,1 0 0,-1-1 0,0 1 0,0 0 0,1 0-1,-1 0 1,1-1 0,-1 1 0,1 0 0,-1-1 0,1 1-1,-1 0 1,1-1 0,-1 1 0,1-1 0,0 1-1,-1-1 1,1 1 0,0-1 0,0 1 0,-1-1 0,1 1-1,0-1 1,0 0 0,0 0 0,-1 1 0,1-1-1,0 0 1,0 0 0,0 0 0,0 0 0,-1 0 0,1 0-1,0 0 1,0 0 0,1-1 0,38-3 103,-16-2-270,43-18 1,-52 17-10,1 1 1,0 0 0,0 1 0,0 1 0,1 1 0,28-2 0,-44 4 166,0 1 1,0 0-1,0 0 1,0 0-1,0 0 1,0 1-1,0-1 0,0 0 1,0 0-1,-1 0 1,1 1-1,0-1 0,0 0 1,0 1-1,0-1 1,-1 1-1,1-1 1,0 1-1,0 0 0,-1-1 1,1 1-1,0-1 1,-1 1-1,1 0 0,-1 0 1,1-1-1,-1 1 1,1 0-1,-1 0 1,1 0-1,-1 1 0,0 31 91,0-31-54,-1 1 1,1-1 0,-1 0 0,1 0 0,0 0 0,0 0 0,0 0 0,0 0 0,0 1 0,1-1 0,-1 0 0,1 0 0,-1 0 0,1 0 0,0 0 0,-1 0 0,3 3 0,-2-5 8,1 1 0,0 0 0,-1-1 0,1 1 0,0-1 0,0 1 1,-1-1-1,1 0 0,0 0 0,0 0 0,0 0 0,-1 0 0,1 0 1,0 0-1,0-1 0,0 1 0,-1 0 0,1-1 0,0 0 0,-1 1 1,1-1-1,-1 0 0,1 0 0,0 0 0,-1 0 0,0 0 0,1 0 1,-1 0-1,2-3 0,39-38 261,-39 38-285,1 0 0,-2 0 0,1-1-1,0 1 1,-1 0 0,0-1 0,0 0 0,0 1 0,0-1 0,-1 0-1,0 0 1,0 0 0,0 0 0,-1 0 0,1 0 0,-1 0 0,-1 0-1,0-9 1,0 9-12,-1 2-1,1-1 0,-1 0 1,1 0-1,-1 0 1,0 1-1,0-1 0,-1 1 1,1-1-1,-1 1 0,0 0 1,0 0-1,0 0 1,0 1-1,0-1 0,-1 1 1,1-1-1,-1 1 0,1 0 1,-1 1-1,0-1 1,-7-2-1,35 6-180,-1-1-1,1-2 1,0 0 0,24-5 0,21-7-3256,-23 0-1964,13-10-6566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1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6 14670,'0'-5'6342,"-2"28"-5990,-2 13 129,-3 10 319,-1 12-415,-4 4-321,5 2-64,-1-6-32,1-8-833,1-9-1153,0-10-192,0-13-384,-6-13-2531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1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 11275,'0'-11'3192,"0"5"-2879,0 1 0,1-1 0,-1 1 0,1 0 0,0-1 0,1 1 0,-1 0 0,1 0 0,0 0 0,0 0 0,1 0 0,0 0 0,-1 1 0,2-1 0,-1 1 0,0 0 0,1 0 0,0 0 0,0 0 0,0 1 1,6-5-1,8-2-76,0 0 1,1 1 0,0 1 0,0 1 0,1 1 0,0 1 0,0 0 0,0 1 0,0 2 0,1 0 0,-1 1 0,1 1 0,26 3 0,-41-2-257,0-1 1,0 2-1,0-1 1,0 1 0,0 0-1,-1 0 1,1 0-1,-1 1 1,1 0-1,7 5 1,-12-7 4,1 1 0,0-1 0,0 1 0,-1-1 0,1 1 1,-1 0-1,0 0 0,1-1 0,-1 1 0,0 0 0,0 0 0,0 0 0,0 0 0,0 0 0,-1 0 0,1 1 0,-1-1 1,1 0-1,-1 0 0,0 0 0,0 1 0,0-1 0,0 0 0,0 0 0,-1 1 0,1-1 0,0 0 0,-1 0 0,0 0 0,1 0 1,-1 0-1,-2 4 0,-2 1 123,0 0 0,-1 0 0,0 0 0,0-1 0,0 0 0,-1 0 0,0-1 0,0 1 0,0-1 0,-1-1 0,-9 5 0,-19 8 1190,-39 14 1,-7-7 338,53-16-3863,139-51-10891,-59 23 3405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2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1 21044,'0'0'3491,"-69"52"-2210,31-15-480,-1 6-64,3 8-161,3 2-319,7 0-225,11-3 0,7-5 0,8-6-32,3-11-32,19-6-64,11-9-129,7-9-1152,4-4-865,4-2-1570,1-17-3779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2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0 16688,'0'0'4452,"-55"52"-2210,28-21-1121,-1 7 160,-2 5-63,-5 0-674,0 2-288,5-2-128,2-6-64,2-6 1,8-7-65,8-10-353,8-10-1184,14-15-4517,11-18 1570,8-11-3171</inkml:trace>
  <inkml:trace contextRef="#ctx0" brushRef="#br0" timeOffset="1">317 23 15855,'0'0'6395,"-7"10"-5364,-6 12-711,1 1 0,1 0 1,0 1-1,2 0 0,1 1 1,1 0-1,-4 28 0,9-27-304,1 1 1,1 0-1,4 34 0,4-2-4656,-7-55 2946</inkml:trace>
  <inkml:trace contextRef="#ctx0" brushRef="#br0" timeOffset="2">108 282 13325,'0'0'13516,"80"-30"-13452,-38 30-128,5 0-2626,-1-9-4837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2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15535,'0'0'12748,"-42"71"-12172,35-38-319,4-2-161,3-5-32,0-7-32,10-5-32,9-10 0,3-4-128,3-3-1058,0-18-1152,-3-8-1409,-6-8-3268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3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19442,'0'0'3235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3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0 283 15246,'0'0'9102,"3"-11"-8685,9-22 295,1 1-1,1 0 1,2 1 0,1 0 0,36-47-1,-49 74-695,-1 1 0,1 0 0,0 0 0,0 0 0,0 0 0,0 1-1,0 0 1,1 0 0,-1 0 0,1 0 0,-1 1 0,1-1-1,0 1 1,0 1 0,-1-1 0,1 1 0,0-1 0,0 1 0,0 1-1,9 0 1,-10 0-14,-1 0-1,1 0 1,0 0-1,-1 0 1,1 1-1,-1-1 0,0 1 1,1 0-1,-1 0 1,0 0-1,0 0 1,0 0-1,0 1 1,-1 0-1,1-1 1,-1 1-1,1 0 1,-1 0-1,0 0 0,0 1 1,0-1-1,-1 0 1,1 1-1,-1-1 1,0 1-1,0-1 1,1 6-1,-1 0 140,0-1 0,-1 1 0,0 0-1,0 0 1,-1 0 0,0 0 0,-1 0 0,0-1 0,-6 16-1,-2 0 377,-1-1 0,-14 22 0,17-31-380,46-52-4188,-15 3-3007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47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1121,'0'0'21919,"5"7"-20541,-2-3-1163,0-1 0,-1 1 0,0 0 0,0 0 0,0 0 0,0 0 0,0 0 0,-1 0 0,0 0 0,0 0 0,0 1 0,0-1 0,-1 0 0,1 1 0,-1-1 0,0 0 0,-2 9 0,1-5 233,-2 24 430,3-32-876,0 1 0,0-1 0,0 1 0,0-1 1,0 1-1,1-1 0,-1 1 0,0-1 0,0 1 0,1-1 0,-1 1 1,0-1-1,1 0 0,-1 1 0,0-1 0,1 0 0,-1 1 0,0-1 1,1 0-1,-1 1 0,1-1 0,-1 0 0,1 1 0,-1-1 0,1 0 1,-1 0-1,1 0 0,-1 0 0,1 0 0,-1 1 0,1-1 0,-1 0 1,1 0-1,-1 0 0,1 0 0,-1 0 0,1 0 0,-1-1 0,1 1 1,-1 0-1,1 0 0,-1 0 0,1 0 0,-1-1 0,1 1 0,-1 0 1,1 0-1,-1-1 0,0 1 0,1 0 0,-1-1 0,1 1 0,-1-1 0,9-5-258,0 0 0,0-1-1,-1 0 1,0 0-1,0-1 1,-1 0-1,0 0 1,7-12 0,5-8-576,20-40 0,-27 46 1581,-24 52 1231,-4 8-1031,13-27-541,1-1 1,0 1 0,0 0-1,1 0 1,1 19 0,0-26-539,0-1 0,1 0 0,-1 1 0,1-1 0,0 0 0,0 1 0,0-1 0,1 0 0,-1 0 0,3 4 0,-3-6-258,0 0 0,0 0 0,0 0-1,0 0 1,0 0 0,0 0 0,0 0-1,0 0 1,1 0 0,-1-1-1,0 1 1,1 0 0,-1-1 0,1 1-1,-1-1 1,1 0 0,-1 1 0,1-1-1,-1 0 1,1 0 0,-1 0 0,1 0-1,2 0 1,5-4-6926,1-8-5615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4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 0 19186,'0'0'7912,"-11"9"-6797,-35 38-584,-70 88-1,-40 42-704,193-229-9427,21-31 1713,-13 25-296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4.7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9129,'0'0'8739,"-3"8"-6700,-36 69-362,22-48-280,-22 58 0,35-79-1278,1 1 0,1-1 0,0 1 0,0 0 0,1 0 0,0 0 0,1 0 0,0 0 0,0 0 0,0 0 0,4 16 0,-3-23-252,0 1 1,1 0 0,-1 0 0,1 0-1,-1-1 1,1 1 0,0 0-1,0-1 1,0 0 0,0 1 0,0-1-1,1 0 1,-1 0 0,1 0 0,-1-1-1,5 3 1,46 17-3774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5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13389,'0'0'13452,"65"-12"-12555,-22 3-320,8 1-193,1 3-256,2-1-64,-9 3-480,-6 3-2307,-8 0-2081,-12-1-3460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5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36 399 17905,'0'0'8648,"9"1"-7874,-5 0-727,-1-1 0,1 1 0,0-1 0,-1 0 0,1 0 0,0-1 0,-1 1 0,1-1 0,0 0 0,-1 0 0,8-2-1,-5-1-4,1 0 0,-1 0-1,0 0 1,0-1-1,0 0 1,8-9-1,21-29 34,9-10 720,-41 100-1008,-2 21 280,1-28-18,-2 1 0,-6 42-1,4-74 112,0 0-1,0-1 1,-1 0-1,0 0 1,0 0-1,-1 0 1,0 0-1,-1-1 1,1 1-1,-1-1 1,-11 11-1,12-14-77,1-1 0,-1 1 0,0-1 0,0 0 0,0 0 0,0 0 0,0-1-1,-1 1 1,1-1 0,-1 0 0,0-1 0,1 1 0,-1-1 0,0 0 0,0 0 0,0 0 0,0-1-1,0 0 1,0 0 0,0 0 0,-8-1 0,10-1-138,-1 1-1,1-1 1,-1 0-1,1 0 1,0 0-1,0 0 1,0 0-1,0-1 1,0 0-1,0 1 1,1-1-1,-1 0 1,1 0-1,0 0 1,0-1-1,0 1 1,0 0-1,1-1 1,-1 1-1,1-1 1,0 0-1,0 1 1,0-1-1,0-5 1,-2-7-499,1-1 1,1 1-1,0-1 0,2-20 1,0 24-978,1-1-1,1 1 1,0-1 0,0 1 0,7-14 0,11-24-6710</inkml:trace>
  <inkml:trace contextRef="#ctx0" brushRef="#br0" timeOffset="1">280 1 20371,'0'0'7239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5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20628,'0'0'6181,"53"20"-4003,-30-4-1089,-2 6-192,-3 10-416,-8 7-289,-4 7-96,-6 9-32,-6 6 0,-18 6-64,-6 1 64,-6 1-64,-2-5-384,2-7-513,3-11-1665,2-14-3492,5-18-7335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6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17296,'0'0'7912,"91"2"-5958,-33-2-449,11 0-800,5 0-481,1 0-224,-8 0-480,-15 6-2083,-19-3-3138,-17-3-5446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6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21364,'0'0'4484,"71"3"-1313,-9-18-1985,12 2-610,8-2-480,5 1-865,-5 3-2914,-10-5-4325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7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18193,'0'0'1474,"16"50"255,-16-8-800,0 7-705,-2 5-160,-8 1-32,2-1-704,-1-9-802,6-6-319,-1-11-1058,-4-9-1217,4-13-4292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7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15 147 7431,'0'0'13549,"-4"-8"-10891,2 6-2468,1-1 0,0 0 0,0 1-1,0-1 1,0 0 0,0 1 0,0-1-1,1 0 1,-1 0 0,1 0 0,0-4-1,1 5-104,0-1-1,-1 1 1,1 0-1,0 0 1,1 0-1,-1 0 1,0 0-1,1 0 1,-1 0-1,1 0 1,0 1 0,-1-1-1,1 1 1,0-1-1,0 1 1,0-1-1,0 1 1,0 0-1,0 0 1,4-1-1,24-11 51,2 2-1,-1 1 1,1 1 0,1 2-1,0 1 1,0 1 0,0 2-1,52 2 1,-76 1-135,0 1-1,-1-1 1,1 2-1,0-1 1,0 1-1,-1 0 1,1 1 0,-1 0-1,0 1 1,9 4-1,-14-6 1,0-1-1,-1 1 0,1 0 0,-1 0 0,1 0 0,-1 1 0,0-1 1,0 1-1,0-1 0,0 1 0,0-1 0,-1 1 0,1 0 0,-1 0 1,0 0-1,0 0 0,0 0 0,0 0 0,0 0 0,-1 1 0,1-1 1,-1 0-1,0 0 0,0 0 0,0 1 0,0-1 0,-1 0 0,1 0 1,-1 0-1,0 1 0,-1 2 0,-1-1 36,1-1 0,-1 0 0,0 1 0,0-1 0,0-1 0,0 1 0,-1 0 1,1-1-1,-1 0 0,0 0 0,0 0 0,-1 0 0,1 0 0,0-1 0,-1 0 0,0 0 0,-8 2 0,-8 3 201,-1-1 1,-34 6-1,-9-6-695,65-6 349,-1 0-1,1 0 1,0-1 0,0 1 0,0 0 0,-1 0 0,1 0-1,0 0 1,0-1 0,0 1 0,0 0 0,0 0-1,0 0 1,-1-1 0,1 1 0,0 0 0,0 0 0,0-1-1,0 1 1,0 0 0,0 0 0,0 0 0,0-1-1,0 1 1,0 0 0,0 0 0,0-1 0,0 1-1,0 0 1,0 0 0,0-1 0,0 1 0,0 0 0,1 0-1,-1 0 1,0-1 0,0 1 0,0 0 0,0 0-1,0 0 1,1-1 0,-1 1 0,0 0 0,0 0 0,0 0-1,0 0 1,1 0 0,-1-1 0,0 1 0,19-15-7439,8-3-5396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8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1 16976,'0'0'9775,"-9"3"-9199,-3 2-557,0 0-1,0 2 0,1-1 1,0 1-1,0 1 0,1 0 1,0 1-1,0 0 0,1 0 1,0 1-1,-10 15 0,-10 15 171,-45 79 0,65-102-145,0-1-1,1 1 1,0 0 0,2 1-1,0 0 1,1 0 0,1 0 0,0 0-1,2 1 1,-1 22 0,3-38-45,0 0 0,1 0 1,-1 0-1,1 0 1,0 0-1,0 0 0,0 0 1,0 0-1,0-1 1,1 1-1,-1 0 0,1-1 1,0 1-1,0-1 1,0 1-1,0-1 0,0 0 1,0 0-1,1 0 1,-1 0-1,1 0 0,-1 0 1,1-1-1,0 1 1,0-1-1,0 0 0,-1 0 1,1 0-1,0 0 1,0-1-1,4 1 0,11 2-304,0-1 0,0 0 0,0-2 0,21-2 0,-27 2-94,70-11-3343,-29-3-1933,12-9-7494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47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47 15150,'0'0'8574,"9"5"-6695,-7-4-1825,9 5 278,1 0 1,0-1-1,1 0 0,-1-1 0,1 0 0,0-1 1,20 3-1,-22-6-286,1 0 0,-1-1 0,0 0 0,1 0 0,-1-1-1,12-4 1,-20 5-2,0 0-1,-1 0 0,1 0 0,0 0 1,0-1-1,-1 1 0,1-1 0,-1 1 1,1-1-1,-1 0 0,0 0 0,0 0 0,1-1 1,-2 1-1,1-1 0,0 1 0,0-1 1,-1 1-1,1-1 0,-1 0 0,0 1 1,0-1-1,0 0 0,0 0 0,-1 0 0,1 0 1,0-5-1,-1 7-31,0 1 0,0-1 0,0 1 0,-1-1 0,1 0 0,0 1 0,0-1 0,0 1 0,0-1 0,-1 1 0,1-1 0,0 1 1,0-1-1,-1 1 0,1-1 0,0 1 0,-1-1 0,1 1 0,-1-1 0,1 1 0,-1 0 0,1-1 0,-1 1 0,1 0 0,-1-1 0,1 1 0,-1 0 0,1 0 0,-2-1 0,-23-1 34,-23 13-127,34-3 80,2-1 1,-1 2 0,1-1 0,0 2 0,1-1-1,0 2 1,-12 14 0,19-21 33,0 0 1,1 0-1,0 0 1,0 1-1,0-1 1,0 1-1,0 0 0,1 0 1,0 0-1,0 0 1,1 1-1,-1-1 1,1 0-1,0 1 0,1-1 1,-1 1-1,1-1 1,0 0-1,0 1 1,1-1-1,0 1 0,0-1 1,2 7-1,-1-8-58,0-1-1,1 1 0,-1-1 1,1 1-1,0-1 0,0 0 0,0 0 1,0 0-1,1-1 0,-1 1 1,1-1-1,0 0 0,0 0 1,0 0-1,5 1 0,1 1-1172,0-1-1,0 0 1,0-1-1,0 0 1,15 1-1,5-3-6669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29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23 14029,'0'0'12567,"-5"11"-11734,-22 38-584,-2-1 0,-3-2 0,-1-1 0,-2-1 0,-48 45 0,137-148-4342,-17 11-4298,34-58 0,-41 57 6104,-1-1 3459,-4 8 3533,-34 59 2348,-5 11-3313,-7 19-1978,-29 90 0,48-130-1719,0-1 0,1 1 0,0 0 0,0-1-1,1 1 1,0 0 0,0 0 0,1-1 0,2 12-1,-2-13-372,1 0-1,0 0 1,0-1-1,0 1 1,1-1-1,-1 1 1,1-1-1,5 6 1,-3-3-1890,-3-2-5292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30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16303,'0'0'14062,"53"-37"-13902,-23 37-128,2 0-32,-3 0-961,-1 0-1313,-2 8-1346,-4-2-864,-5 3-1345,-6-5-5126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30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73 197 14798,'0'0'6214,"-10"64"-4292,-1-31-705,-2 1-192,-1 2-385,5-3-415,0-3-161,4-8-192,5-6-1154,-1-9-1152,1-18-8488</inkml:trace>
  <inkml:trace contextRef="#ctx0" brushRef="#br0" timeOffset="1">70 1 22742,'0'0'5669,"-22"41"-20627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30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8968,'0'0'13448,"8"4"-11847,4 3-1314,1 0 0,-2 1 1,1 1-1,-1-1 0,0 2 0,-1 0 0,0 0 0,-1 1 0,0 0 0,0 0 0,-1 1 0,-1 0 0,0 1 0,-1-1 0,9 26 0,-10-23-256,-1 1 0,0-1 0,-1 1 0,-1-1-1,-1 1 1,0 0 0,-1 0 0,-1 0 0,0 0 0,-1-1-1,-1 1 1,0-1 0,-1 1 0,-11 25 0,-3 2-17,-3-2 0,-2 0 0,-51 70 1,57-90-1388,0-2-1,-27 25 1,22-30-2315,7-11-1587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31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24247,'0'0'8072,"50"-2"-16849,-32-12 802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31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0 20403,'0'0'3748,"-18"91"-3011,8-38-577,-1 6-32,-1 2 0,3-4-64,2-3-32,2-5-64,-1-6-1025,2-9-1634,-4-8-1857,-2-12-2242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32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11179,'5'-11'6945,"-5"9"-6810,3-4 378,0-1 1,0 1-1,0-1 0,1 1 1,0 0-1,0 0 0,0 1 1,1-1-1,-1 1 0,2 0 1,-1 0-1,0 1 0,1-1 1,0 1-1,0 0 0,9-4 1,1 3-277,1 1 0,-1 0 0,1 1-1,0 1 1,0 1 0,0 0 0,0 1 0,0 1 0,22 4 0,-27-4-270,0 1 0,-1 1-1,1 0 1,-1 1-1,0 0 1,0 1-1,0 0 1,-1 0 0,0 1-1,0 1 1,0 0-1,-1 0 1,0 1-1,9 9 1,-16-15 31,-1 0 0,1 1 0,0-1 0,-1 0 1,1 1-1,-1-1 0,0 1 0,0 0 0,0-1 0,0 1 0,0 0 0,-1-1 1,1 1-1,-1 0 0,1 0 0,-1 0 0,0 0 0,0-1 0,-1 1 0,1 0 1,-1 0-1,1 0 0,-1-1 0,0 1 0,0 0 0,0-1 0,0 1 0,0-1 1,-1 1-1,1-1 0,-1 1 0,0-1 0,1 0 0,-1 0 0,0 0 0,0 0 1,-4 3-1,-8 5 243,1 0 0,-2 0 0,1-1 0,-28 12 0,41-21-227,-46 23-128,0-3 0,-59 18 0,127-58-12009,13-5 2850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32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354 0 19635,'-9'6'1147,"-18"11"285,2 1 0,0 2 0,-28 28 0,27-22-824,2 1 0,-40 59 0,50-66-580,2 1 0,0 1 0,1 0 1,1 0-1,2 1 0,0 0 0,1 1 0,1 0 0,2 0 0,0 0 0,1 0 0,2 38 0,1-58-21,0 0 0,1 1 0,0-1-1,0 0 1,0 1 0,0-1 0,1 0 0,-1 0 0,1 0-1,0 0 1,0 0 0,1-1 0,-1 1 0,1-1-1,0 1 1,0-1 0,0 0 0,0 0 0,1 0 0,-1 0-1,6 2 1,-1-1-471,-1-1 0,1 0 0,-1 0 0,1 0 0,0-1 0,0-1 0,1 1 0,-1-1 0,0-1 0,14 0 0,25-2-6017</inkml:trace>
  <inkml:trace contextRef="#ctx0" brushRef="#br0" timeOffset="1">736 99 12876,'0'0'6182,"-59"73"-4164,36-38-96,-3 7-481,-5 3-384,0 1-64,-2-1-192,2-5-225,6-5-351,7-11-129,10-11-64,8-12-417,10-1-1857,16-24-705,10-9-1345,2-10-1793,4-8-866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32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1 11050,'0'0'9471,"-7"12"-8281,-21 42 785,2 0-1,-20 64 1,34-79-1449,-13 75-1,17-10-5290,3-112-5910,4 2 8335,-7-16-6516</inkml:trace>
  <inkml:trace contextRef="#ctx0" brushRef="#br0" timeOffset="1">83 365 1954,'0'0'7815,"-40"-54"-3459,21 31-32,6 7-544,5 8-321,6 1-672,2 5-1410,10 2-992,13 0-385,8 0 32,3 3-32,5 3-769,-2 1-1761,-2-3-2243,-3-3-4836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33.3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67 178 20275,'0'0'4879,"11"2"-3640,-5-1-1188,0 0 0,0-1 0,1 0 0,-1 0 0,0 0 0,0-1 0,0 0 0,0 0 0,0 0 0,0-1 0,0 0 0,0 0 0,0-1 0,-1 1 0,1-1 0,-1-1 0,0 1 0,0-1 0,9-7 0,1-3-251,-1 0 1,17-21 0,-27 30 329,-1 1-1,1-1 1,-1 0 0,0-1 0,0 1-1,-1 0 1,1-1 0,-1 0 0,0 0-1,-1 1 1,1-1 0,0-9 0,-21 46 628,3 9-604,2 0-1,1 1 1,3 0 0,-10 74 0,-16 64 1821,35-174-1942,-1-1 0,0 1 0,0-1 0,0 1 1,0-1-1,0 0 0,-1 0 0,0 0 0,0 0 0,0 0 1,-1-1-1,1 1 0,-1-1 0,-5 4 0,7-6-25,0 0 1,0 0-1,0 0 0,0 0 0,0-1 0,0 1 0,-1-1 0,1 1 0,0-1 0,0 0 0,-1 0 0,1 0 0,0 0 0,0 0 0,-1 0 0,1 0 0,0-1 0,0 0 0,-1 1 0,1-1 0,0 0 0,0 0 1,0 0-1,0 0 0,0 0 0,0 0 0,0-1 0,1 1 0,-1-1 0,0 1 0,1-1 0,-2-2 0,-3-3-60,0 0-1,1 0 1,0-1-1,0 1 1,1-1-1,0 0 1,0-1-1,1 1 1,0-1-1,0 1 1,1-1 0,1 0-1,-1 0 1,1 0-1,1 0 1,-1 0-1,2 0 1,-1 0-1,3-9 1,-1 7-63,0 1-1,0 0 1,1 0-1,1 0 1,0 1 0,0-1-1,1 1 1,0 0-1,1 0 1,0 1 0,0-1-1,1 1 1,0 1-1,0-1 1,1 1 0,10-7-1,50-27-6824,-37 22 524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54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9737,'0'0'14916,"-9"3"-14874,1 1 45,0 0-1,0 0 1,0 0-1,1 1 0,0 1 1,0-1-1,0 1 1,0 0-1,1 1 1,0-1-1,0 1 0,1 0 1,0 1-1,0-1 1,-7 16-1,7-11 76,0 0-1,1 1 1,1-1 0,0 1-1,0-1 1,1 1 0,0 13-1,2-22-235,0-1-1,0 0 0,0 0 0,0 0 0,0 0 0,1 0 0,0 0 0,-1 0 0,1 0 0,0 0 0,0 0 0,1 0 0,-1-1 0,1 1 0,-1 0 0,1-1 0,0 1 1,0-1-1,0 1 0,0-1 0,0 0 0,1 0 0,-1 0 0,1 0 0,-1-1 0,1 1 0,0-1 0,-1 1 0,1-1 0,0 0 0,0 0 0,0 0 0,6 0 0,-1 0-719,-1 0 0,1-1 0,0 0 0,0 0-1,0-1 1,0 0 0,0-1 0,8-2-1,29-16-5701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33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23606,'0'0'7463,"69"12"-7591,-41-8-2242,-5-2-4356,1-2-5606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1:34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0 10698,'0'0'9038,"6"9"-5557,2 2-2593,53 79 4972,-53-78-5512,-1 1 0,-1 0-1,0 0 1,-1 0-1,-1 1 1,4 17 0,-5-11-321,-2 0 0,0 1 0,-1-1 0,-1 1 1,-1-1-1,-1 1 0,-1-1 0,-1 0 0,0-1 0,-2 1 1,0-1-1,-1 0 0,-1-1 0,-12 20 0,-9 7-51,-1-1 1,-2-2-1,-2-1 0,-49 44 0,67-69-1100,-1 0 0,0-1 1,-25 15-1,-1-8-5896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05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45 7687,'-27'-4'762,"8"0"-284,0 1-1,-1 1 1,0 1 0,1 1-1,-1 0 1,-26 5-1,45-5-452,1 0 0,0 0 0,-1 0 0,1 0 0,0 0 0,-1 0 0,1 0 0,0 0 0,-1 0 0,1 0 0,0 0 0,0 1 0,-1-1 0,1 0 0,0 0 0,-1 0 0,1 0 0,0 1 0,0-1 0,-1 0 0,1 0 0,0 1 0,0-1 0,0 0 0,0 0 0,-1 1 0,1-1 0,0 0 0,0 0 0,0 1 0,0-1 0,0 0 0,0 1 0,-1-1 0,1 0 0,0 1 0,0-1 0,0 0 0,0 1 0,0-1 0,0 0 0,1 1 0,-1-1 0,0 0 0,0 0 0,0 1 0,0-1 0,0 0 0,0 1 0,0-1 0,1 0 0,-1 0 0,0 1 0,0-1 0,0 0 0,1 0 0,-1 1 0,0-1 0,0 0 0,1 1 0,17 11 730,50 13-388,0-2 0,1-4 0,1-3 0,1-3 0,76 5-1,367-4 593,-400-15-729,-64 1-109,704-5 777,-2-32-700,-296-7 397,468-29 2098,-756 67-2654,1022-8 88,-1018 29 295,-263-15-356,-1191 28-906,-1305 67 583,1853-106 424,6-1-83,913 13-1409,542-12-611,-385-8 1320,957-45 746,1 35 676,-1116 29-836,77 0-863,-88-1-3491,-10-1-6709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13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10122,'0'0'14515,"14"-4"-13341,50-11-370,0 2 1,111-5-1,-57 7-761,-76 6-81,62-7-1633,125-30 1,-224 41 1286,25-9-1561,-29 10 1750,0-1-1,-1 1 1,1 0-1,0-1 1,-1 1-1,1-1 1,0 1-1,-1 0 1,1-1-1,0 0 1,-1 1-1,1-1 1,-1 1-1,1-1 1,-1 0-1,0 1 1,1-1-1,-1 0 1,1 0-1,-1 1 1,0-1-1,0 0 1,0 0-1,1 1 1,-1-1-1,0 0 1,0 0-1,0 0 1,0 1-1,0-1 1,0-1-1,-6-11-5537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13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500 54 13196,'0'0'5472,"5"-8"-4046,-4 5-1333,1 0 1,0 0-1,0 0 0,0 0 1,0 0-1,0 1 1,0-1-1,1 1 0,-1 0 1,1-1-1,0 1 1,0 1-1,0-1 1,0 0-1,0 1 0,0-1 1,0 1-1,0 0 1,0 0-1,1 0 1,-1 0-1,1 1 0,-1-1 1,0 1-1,1 0 1,-1 0-1,1 0 0,-1 1 1,0-1-1,1 1 1,2 1-1,-5-2-88,0 0 0,0 1 0,-1-1-1,1 0 1,0 1 0,-1-1 0,1 1 0,-1-1 0,1 1-1,-1-1 1,1 1 0,-1 0 0,1-1 0,-1 1-1,1 0 1,-1-1 0,0 1 0,1 0 0,-1 0-1,0-1 1,0 1 0,1 0 0,-1 0 0,0-1 0,0 1-1,0 0 1,0 0 0,0 0 0,0-1 0,0 1-1,0 0 1,-1 0 0,1-1 0,0 1 0,0 0 0,-1 0-1,1-1 1,-1 2 0,-19 27 63,-14-5 122,0 0-1,-2-2 1,0-2-1,-41 16 1,30-13 213,-21 9 356,10-5 880,-103 65-1,132-66-1031,29-26-601,-1 1 0,0-1 1,1 0-1,-1 1 1,1-1-1,0 1 0,-1-1 1,1 1-1,-1-1 1,1 1-1,0-1 0,-1 1 1,1-1-1,0 1 1,-1-1-1,1 1 0,0 0 1,0-1-1,0 1 1,0-1-1,0 1 0,-1 0 1,1-1-1,0 1 1,0 0-1,0-1 0,1 1 1,-1 0-1,0-1 1,0 1-1,0-1 0,0 1 1,1 0-1,-1-1 1,0 1-1,0-1 0,1 1 1,-1-1-1,0 1 1,1-1-1,-1 1 0,1-1 1,-1 1-1,1-1 1,-1 0-1,1 1 0,-1-1 1,1 0-1,-1 1 1,1-1-1,-1 0 0,1 1 1,0-1-1,-1 0 1,1 0-1,0 0 0,20 4 25,1-2 0,-1 0 0,1-1 0,32-4 0,8 1 28,97 1-119,150 2-494,-106 17-5724,-118-5-85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15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 6983,'1'-1'10326,"-1"6"-4474,-2 17-1972,-7 33-5602,8-48 2945,-11 84-787,3 181-1,9-258-1287,1-21-2642,-3-25-2875,-10 0 113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15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14670,'0'0'12732,"10"-9"-11793,-8 8-899,6-6 86,-1 1 0,1 0 1,1 1-1,-1 0 0,1 0 1,0 1-1,0 0 0,0 0 1,17-3-1,82-14 235,120-7-1,-82 23-4428,-111 4-1452,-8-1-3822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16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84 207 12524,'0'0'918,"10"-5"219,5 0-583,-3 2-218,0-2 1,-1 1 0,1-1-1,-1-1 1,14-9-1,-24 14-228,0 1 0,0-1 1,0 1-1,0-1 0,-1 1 0,1-1 0,0 1 0,0-1 0,-1 0 1,1 1-1,-1-1 0,1 0 0,0 0 0,-1 1 0,1-1 0,-1 0 0,0 0 1,1 0-1,-1 0 0,0 0 0,1 0 0,-1 1 0,0-1 0,0 0 0,0 0 1,0 0-1,0 0 0,0 0 0,0 0 0,0 0 0,0 0 0,-1 0 1,1 0-1,0 0 0,0 0 0,-1 1 0,1-1 0,-1 0 0,1 0 0,-1 0 1,1 1-1,-1-1 0,1 0 0,-1 0 0,0 1 0,1-1 0,-1 1 0,0-1 1,0 0-1,1 1 0,-1-1 0,0 1 0,0 0 0,-1-1 0,-3-1 345,0 0-1,0 0 1,0 0-1,0 1 0,0-1 1,-1 1-1,-9 0 1,9 1-314,1 1 0,-1-1 0,1 1 0,-1 0 0,1 1 1,-1-1-1,1 1 0,0 0 0,0 0 0,0 1 0,0 0 1,0 0-1,0 0 0,1 0 0,-1 1 0,1-1 0,0 1 0,0 0 1,1 1-1,-1-1 0,1 1 0,-4 6 0,3-4-61,0 1 0,0 0 0,1 0-1,0 0 1,1 1 0,0-1-1,0 1 1,1-1 0,0 1 0,0 0-1,1 0 1,0-1 0,1 1 0,1 8-1,-2-14-65,1 0-1,-1 0 0,1 0 0,0-1 1,0 1-1,0 0 0,0-1 1,1 1-1,-1-1 0,1 1 0,-1-1 1,1 0-1,0 1 0,0-1 0,0 0 1,0 0-1,0 0 0,0-1 0,6 4 1,-4-3 0,0-1-1,0 1 1,1-1 0,-1 0 0,1 0 0,-1-1 0,1 1 0,-1-1 0,1 0-1,-1 0 1,8-1 0,0-1 29,-1-1-1,0 0 1,1 0 0,-1-1-1,-1-1 1,1 0 0,-1 0-1,0-1 1,11-8-1,-7 3 36,0-1-1,-1-1 0,-1 0 0,0-1 0,-1 0 0,11-19 0,-18 27-53,0 0-1,-1-1 0,1 0 0,-2 0 0,1 0 1,-1 0-1,0-1 0,0 1 0,-1 0 0,0-1 1,0 1-1,-1-1 0,0 1 0,0-1 0,-1 1 1,0-1-1,-3-11 0,2 15-22,0 0 0,0 0-1,-1 0 1,1 0 0,-1 0 0,0 1-1,0-1 1,-1 1 0,1 0 0,-1 0-1,1 0 1,-1 1 0,0-1 0,0 1-1,0 0 1,0 0 0,-1 0 0,1 0-1,-1 1 1,1 0 0,-1 0 0,1 0-1,-1 0 1,1 1 0,-1 0 0,0 0-1,1 0 1,-1 0 0,-6 2 0,9-1-94,0 0 0,0 1 1,0-1-1,0 1 0,0-1 0,0 1 1,1-1-1,-1 1 0,1 0 1,-1 0-1,1 0 0,0 0 1,0 0-1,0 0 0,0 0 0,0 0 1,0 0-1,0 1 0,1-1 1,-1 0-1,0 5 0,1-4-551,-1 1-1,1-1 1,-1 1-1,1-1 0,0 1 1,1-1-1,-1 1 1,0-1-1,1 0 1,0 1-1,0-1 1,0 0-1,0 1 0,3 4 1,12 5-5920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17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0 20371,'0'0'4613,"-2"9"-2606,-8 54-579,3 0 0,0 79 0,-11 91-1276,-22-43 1071,40-254-1115,-2 24-99,1 5-9,0 0 0,-13-64 0,11 85 0,0 1 0,-1 0 0,0 0 0,-1 0 0,-1 0 0,0 1 0,0 0 0,-1 0 0,-1 1 0,-13-16 0,13 21-32,82 45-2736,6-14-4132,-30-15 361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1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90 5605,'0'0'13362,"-13"1"-8429,4-1-4579,1 0 0,0 1 0,-1 0 0,1 1 0,0 0 0,0 0 0,0 0 0,0 1 0,0 1 0,0-1 0,1 1 0,0 0 0,0 1 0,0 0 0,-8 7 0,9-6-182,0 0-1,0 1 1,0-1-1,1 1 1,0 1-1,0-1 1,1 1-1,0-1 1,0 1-1,1 0 1,0 1-1,1-1 1,0 0 0,-2 16-1,3-23-169,1 0 0,0 0 0,0 0-1,0 0 1,0 0 0,0 0 0,0 0 0,1 0 0,-1 1 0,0-1-1,1 0 1,-1 0 0,0 0 0,1 0 0,-1 0 0,1 0-1,0-1 1,-1 1 0,1 0 0,0 0 0,-1 0 0,1 0 0,0-1-1,0 1 1,0 0 0,0-1 0,0 1 0,0-1 0,1 1-1,1 0 7,0 0 0,0 0-1,0-1 1,1 0 0,-1 1-1,0-1 1,0 0 0,0-1-1,1 1 1,3-1 0,4-2 30,-1 0 0,1 0 0,-1-1 0,0 0 0,13-7 0,-9 1-22,1 0-1,-2-1 1,0 0-1,0-1 0,-1-1 1,-1 0-1,0-1 1,0 0-1,-2 0 0,0-1 1,0-1-1,-2 1 0,0-1 1,0 0-1,-2-1 1,5-19-1,-9 23-15,-3 11 0,-3 7 0,-8 14 0,2 0 0,0 1 0,1 0 0,0 0 0,2 1 0,1 1 0,0-1 0,2 1 0,0 0 0,-1 26 0,6-44-72,0 0 1,0-1-1,1 1 1,0 0-1,0 0 0,0-1 1,0 1-1,0 0 0,1-1 1,-1 1-1,1-1 1,0 1-1,0-1 0,0 0 1,1 0-1,-1 0 0,1 0 1,-1-1-1,1 1 1,0-1-1,0 1 0,1-1 1,-1 0-1,0 0 0,1 0 1,-1-1-1,1 1 1,-1-1-1,8 2 0,-2-1-541,1 1 1,-1-2-1,1 0 0,-1 0 0,1 0 0,0-1 1,-1-1-1,1 1 0,-1-2 0,1 1 0,13-5 1,24-18-12531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54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14926,'0'0'3214,"-12"4"-1789,1 0-1004,0 1 0,0 0 0,1 0 0,0 1-1,0 1 1,-14 11 0,18-13-286,1 0-1,0 0 1,0 0-1,0 1 1,1-1 0,0 1-1,0 0 1,0 1-1,1-1 1,0 1 0,0-1-1,1 1 1,0 0-1,-2 9 1,3-12-131,0-1 0,1 1 0,-1 0 0,1-1 0,0 1 0,0-1 0,0 1 0,0 0 0,1-1 0,0 1 0,0-1 0,0 1 0,0-1 0,0 0 0,0 1 0,1-1 0,0 0 0,0 0 0,0 0 0,0 0 0,2 3 0,0-4 8,-1 0 0,0 0 0,1 0 1,-1 0-1,1-1 0,-1 0 0,1 0 0,0 0 0,0 0 0,0 0 1,-1-1-1,1 1 0,0-1 0,0 0 0,0 0 0,0-1 0,-1 1 1,1-1-1,6-2 0,-1 0 68,0 0 0,0-1 0,-1 0 0,0-1 0,1 1 0,-1-2 0,-1 1 0,1-1 1,-1 0-1,0-1 0,-1 0 0,0 0 0,0 0 0,0-1 0,-1 0 0,0 0 0,0 0 0,-1-1 0,0 1 0,-1-1 0,0 0 1,0 0-1,-1-1 0,0 1 0,1-12 0,-3 19-71,-1 0 1,1 0-1,-1 0 1,0 0-1,0 0 1,1 0-1,-1 0 0,-1 0 1,1 0-1,0 0 1,0 0-1,-1 0 1,1 1-1,-1-1 1,1 1-1,-1-1 1,0 1-1,0 0 0,1-1 1,-1 1-1,0 0 1,0 0-1,0 0 1,0 0-1,0 1 1,-1-1-1,1 1 1,0-1-1,-4 1 0,2-1-156,0 0-1,0 0 0,0 1 0,-1-1 1,1 1-1,0 0 0,-1 1 1,1-1-1,0 1 0,0 0 0,-1 0 1,1 0-1,0 0 0,-7 5 0,9-5 1,1-1-1,0 1 1,1 0-1,-1 0 0,0 0 1,0 0-1,0 0 1,0 0-1,1 0 1,-1 1-1,0-1 0,1 0 1,-1 0-1,1 0 1,0 1-1,-1-1 1,1 0-1,0 1 0,0-1 1,0 0-1,0 0 1,0 1-1,0-1 1,0 0-1,0 1 0,1 1 1,-1-1-229,1 0 0,0-1 0,-1 1 0,1 0 0,0-1 0,0 1 0,0-1 0,0 1 0,0-1 0,0 1 0,0-1 0,1 0 0,-1 0 0,0 1 0,1-1 0,-1 0 0,1 0 0,-1 0 0,3 0 0,26 8-6404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18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18065,'0'0'6374,"-1"8"-4020,-15 124-906,-20 299 3078,35-410-4675,2 46-1405,-1-64 1417,0-1-1,1 1 0,-1-1 0,0 0 0,1 1 0,-1-1 1,1 0-1,0 1 0,0-1 0,0 0 0,0 0 0,0 0 0,1 1 1,-1-1-1,1-1 0,-1 1 0,1 0 0,0 0 0,-1-1 1,1 1-1,2 1 0,8-2-6583,1-4-5589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18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32 8680,'3'-8'8841,"5"-15"-5657,-8 23-3131,0 0 0,0 0 0,0 0 1,0 0-1,0 0 0,0 0 0,0 0 0,1 1 1,-1-1-1,0 0 0,0 0 0,0 0 1,0 0-1,0 0 0,0 0 0,0 0 0,0 0 1,0 0-1,0 0 0,0 0 0,0 0 1,0 0-1,0 0 0,1 1 0,-1-1 1,0 0-1,0 0 0,0 0 0,0 0 0,0 0 1,0 0-1,0 0 0,0 0 0,0 0 1,1 0-1,-1 0 0,0 0 0,0 0 0,0 0 1,0 0-1,0 0 0,0 0 0,0 0 1,0 0-1,0-1 0,1 1 0,-1 0 0,0 0 1,0 0-1,0 0 0,0 0 0,0 0 1,0 0-1,0 0 0,0 0 0,0 0 0,0 0 1,0 0-1,0-1 0,1 48 3989,-2-15-4351,1 45 978,-8 219-79,3-238-354,-2-1-1,-3 0 0,-18 61 0,28-117-208,0 0 0,0 0 1,0 0-1,-1 0 0,1 0 0,0 0 0,0 0 1,-1 0-1,1-1 0,0 1 0,-1 0 1,1 0-1,-1 0 0,1 0 0,-1 0 0,0-1 1,1 1-1,-1 0 0,0 0 0,1-1 1,-2 2-1,-1-29 335,7-44-292,3 0 1,4 0-1,2 0 1,39-116-1,-46 167-67,0 1-1,2 1 1,0-1 0,1 1-1,19-27 1,-24 39-16,0 1 1,1-1 0,0 1-1,0 0 1,0 0 0,1 0-1,-1 1 1,1 0 0,0 0-1,1 1 1,-1-1 0,1 1-1,-1 1 1,1-1 0,0 1-1,0 0 1,0 1 0,14-2-1,-14 3-53,0 0 1,-1 0-1,1 1 0,0 0 0,0 0 0,-1 0 1,1 1-1,-1 0 0,0 0 0,1 1 0,7 4 1,-12-6 54,0 0 1,0 1-1,-1-1 1,1 1 0,0 0-1,-1 0 1,1-1-1,-1 1 1,1 0 0,-1 0-1,0 0 1,0 0-1,0 1 1,0-1 0,0 0-1,0 0 1,-1 1-1,1-1 1,-1 0 0,1 1-1,-1-1 1,0 0-1,0 1 1,0-1 0,-1 0-1,1 1 1,0-1-1,-1 0 1,1 1 0,-1-1-1,0 0 1,0 0-1,0 1 1,0-1 0,0 0-1,-2 2 1,-3 4 40,1 0 0,-1 0 1,-1-1-1,1 0 0,-1 0 1,0-1-1,-1 0 0,0 0 1,-11 6-1,-80 41 809,84-46-710,-1 0 0,1-1 0,-1 0 0,0-1 0,-1-1 0,-23 3-1,39-6-136,0-1 0,0 0 0,0 0 0,-1 0 0,1 0 0,0 0 0,0 0 0,0 0 0,-1 0 0,1-1 0,0 1 0,0 0 0,0-1 0,0 1 0,-1-1 0,1 1 0,-2-2 0,3 1-38,0 1-1,-1-1 1,1 1 0,0-1-1,-1 0 1,1 1-1,0-1 1,0 1 0,0-1-1,0 0 1,0 1-1,0-1 1,0 0 0,0 1-1,0-1 1,0 0-1,0 1 1,0-1 0,0 1-1,0-1 1,0 0-1,1 1 1,-1-2 0,2-2-314,0 1 1,0-1 0,1 0 0,-1 1 0,1 0 0,0-1 0,0 1 0,4-3 0,16-11-3367,1 1-1,0 1 1,39-17 0,-8 6-4447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19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46 11339,'0'0'8915,"1"11"-5712,-3 11-1870,0-1 1,-1 0-1,-11 41 0,8-42-875,1 0 1,1 0-1,0 0 0,2 1 1,0 0-1,3 37 0,-1-57-452,0 1 0,0-1-1,0 0 1,0 0 0,1 0 0,-1 0-1,0 0 1,0 0 0,1 0 0,-1 0-1,1 0 1,-1 0 0,1 0 0,0 0-1,-1 0 1,1 0 0,0 0-1,-1 0 1,1 0 0,0-1 0,0 1-1,0 0 1,0-1 0,0 1 0,0 0-1,0-1 1,0 0 0,0 1 0,0-1-1,0 1 1,0-1 0,0 0-1,0 0 1,1 0 0,-1 0 0,0 0-1,0 0 1,0 0 0,0 0 0,0 0-1,0 0 1,1 0 0,-1-1 0,0 1-1,0 0 1,0-1 0,0 1 0,2-2-1,1 0 40,0-1-1,1 1 1,-1-1-1,0 0 1,0 0-1,-1 0 1,1-1-1,-1 1 1,6-8-1,-3 1-38,-1-1-1,0 0 0,0-1 1,-1 1-1,-1-1 0,0 0 1,-1 0-1,0 0 0,1-23 1,-3 27-7,0 0 0,0-1 1,0 1-1,-1 0 0,-1 0 1,1 0-1,-1 0 0,-1 0 1,0 0-1,0 1 0,0-1 1,-1 1-1,0 0 0,0 0 1,-8-10-1,12 17-20,-1-1 0,1 1 0,0 0-1,0-1 1,0 1 0,0 0 0,0-1 0,-1 1 0,1 0-1,0 0 1,0-1 0,-1 1 0,1 0 0,0 0 0,0-1-1,-1 1 1,1 0 0,0 0 0,-1 0 0,1 0 0,0-1 0,-1 1-1,1 0 1,0 0 0,-1 0 0,1 0 0,0 0 0,-1 0-1,1 0 1,0 0 0,-1 0 0,1 0 0,0 0 0,-1 0 0,1 0-1,0 0 1,-1 0 0,1 0 0,0 0 0,-1 1 0,1-1-1,0 0 1,-1 0 0,1 0 0,0 0 0,-1 1 0,1-1-1,0 0 1,0 0 0,-1 1 0,1-1 0,0 0 0,0 1 0,0-1-1,-1 0 1,1 1 0,0-1 0,0 0 0,0 1 0,0 0-1,-1 0-120,1 1 0,0-1 0,0 1 0,0-1 0,0 1 0,0-1 0,0 1 0,0-1 0,1 1 0,-1-1-1,0 1 1,1-1 0,-1 1 0,2 0 0,1 2-334,0-1 0,0 0 1,0 0-1,0 0 0,1 0 0,-1 0 0,1-1 0,0 1 1,0-1-1,0 0 0,0-1 0,0 1 0,0-1 0,1 1 0,-1-1 1,0 0-1,7 0 0,12 1-2061,0 0-1,24-2 1,-30 0 1439,-5 0 782,0 0 0,0-1 0,0-1 0,-1 0 0,1-1 0,0 0-1,-1 0 1,12-6 0,-18 6 924,1 0 0,-2 0-1,1 0 1,0-1 0,-1 1 0,8-8-1,-4-5 3923,-14 8-808,4 8-3526,0-1 0,0 1-1,0 0 1,1 0 0,-1 0 0,0 0-1,0 0 1,0 0 0,0 1-1,0-1 1,1 1 0,-1-1 0,0 1-1,0 0 1,1-1 0,-2 2-1,-5 3 111,0 0 0,1 1-1,-1 0 1,1 0-1,1 1 1,-1 0 0,1 0-1,1 0 1,-1 1 0,1 0-1,0 0 1,1 0-1,0 0 1,0 1 0,1 0-1,0-1 1,1 1 0,0 1-1,-2 16 1,4-25-287,0 0 0,0 0 0,0 0 1,1 0-1,-1 0 0,0 0 0,0 0 0,1 0 0,-1 0 1,1 0-1,-1 0 0,1 0 0,-1 0 0,1-1 0,0 1 1,-1 0-1,1 0 0,0-1 0,-1 1 0,1 0 0,0-1 1,0 1-1,0-1 0,0 1 0,0-1 0,1 1 1,1 0 15,0 0 0,0 0 0,0-1 0,0 1 0,1-1 0,-1 0 0,0 0 0,6-1 0,-1 0 24,-1 0 1,1-1-1,-1 0 1,1 0-1,-1-1 1,13-6-1,-13 5-57,0-2-1,0 1 1,-1-1 0,0 0-1,0 0 1,0 0 0,-1-1-1,0 0 1,0 0-1,0 0 1,-1-1 0,0 0-1,-1 0 1,0 0 0,0 0-1,-1 0 1,0 0 0,0-1-1,-1 1 1,0-1 0,0 1-1,-1-1 1,0 0-1,-1 1 1,-2-14 0,2 19-149,0 1-1,0 0 1,0-1 0,0 1 0,0 0 0,-1 0 0,1 0-1,-1 0 1,1 0 0,-1 1 0,0-1 0,0 0 0,0 1-1,0-1 1,0 1 0,0 0 0,0-1 0,0 1-1,0 0 1,-1 0 0,-2 0 0,4 1-58,0-1 0,0 1 0,-1 0 1,1 0-1,0 0 0,0 0 0,-1 0 0,1 0 0,0 1 0,-1-1 0,1 0 0,0 0 1,0 1-1,0-1 0,-1 1 0,1-1 0,0 1 0,0 0 0,0 0 0,0-1 1,0 1-1,0 0 0,0 0 0,0 0 0,1 0 0,-1 0 0,0 0 0,0 0 1,1 0-1,-1 0 0,1 0 0,-1 0 0,1 1 0,-1-1 0,1 0 0,0 0 1,-1 1-1,1-1 0,0 0 0,0 3 0,-1 16-4749,1-3-2109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19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13132,'0'0'10245,"-8"6"-8542,1 0-1393,0 1 0,0 0 0,1 1 0,0-1 0,1 1 0,-1 0 0,2 1 0,-1-1 0,1 1 0,0 0 0,1 0 0,0 0 0,-3 15 0,-11 65 1513,15-80-1750,1 0 0,1 0 0,0 0 0,0 1 0,1-1 0,0 0 0,4 16 0,-4-23-73,1 1-1,-1-1 1,1 1-1,0-1 0,-1 0 1,1 1-1,0-1 1,0 0-1,1 0 0,-1-1 1,0 1-1,1 0 0,-1-1 1,1 1-1,-1-1 1,1 0-1,0 0 0,0 0 1,-1 0-1,1 0 1,0-1-1,0 1 0,0-1 1,0 0-1,0 0 0,0 0 1,0 0-1,0 0 1,4-2-1,10 0-231,0 0 1,-1-2-1,27-8 1,-28 6-68,1 2 0,0 0 0,-1 1 0,2 0 0,17 0 0,-34 3 302,1 0 0,0 0 1,0 0-1,-1 0 0,1 0 1,0 0-1,-1 0 0,1 0 1,0 0-1,-1 0 0,1 1 1,-1-1-1,1 0 0,0 0 0,-1 1 1,1-1-1,-1 0 0,1 1 1,0-1-1,-1 1 0,1-1 1,-1 1-1,1-1 0,-1 1 0,0-1 1,1 1-1,-1-1 0,0 1 1,1 0-1,-1-1 0,1 2 1,-5 23 460,0-18-296,1 0-1,-1 0 1,0 0-1,-1-1 0,-5 7 1,-5 2 72,0-1 1,-1 0 0,-1-1 0,-33 20-1,41-28-170,0 0-1,1-1 0,-2 0 0,1-1 0,0 0 1,-1 0-1,1-1 0,-1 0 0,0 0 0,0-1 1,1-1-1,-17 0 0,24-1-115,1 1 1,-1 0-1,1-1 0,-1 1 1,1-1-1,-1 1 0,1-1 1,0 0-1,-1 0 0,1 0 1,0 0-1,0 0 0,-1 0 0,1 0 1,0 0-1,0 0 0,0 0 1,0-1-1,0 1 0,1 0 1,-1-1-1,0 1 0,1-1 1,-1 1-1,0-1 0,1 1 1,0-1-1,-1 1 0,1-1 1,0 1-1,0-1 0,0 1 1,0-1-1,0 0 0,0 1 1,0-1-1,1 1 0,-1-1 0,1 1 1,-1-1-1,1 1 0,-1-1 1,2-1-1,0-2-283,0 0 0,0-1 0,0 1 0,1 1 0,0-1 0,0 0 0,0 1 0,0-1 0,1 1 0,0 0 0,5-5 0,1 4-1968,1-1-1,-1 2 1,22-7-1,-30 10 1997,36-11-6319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20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74 9801,'0'0'18802,"-11"-3"-17820,6 1-895,2 1-32,-1 0 0,1-1-1,-1 1 1,1 0 0,-1 1 0,1-1 0,-1 1 0,1-1 0,-1 1 0,0 0 0,1 1 0,-1-1-1,1 1 1,-1-1 0,1 1 0,-1 0 0,1 0 0,-1 1 0,1-1 0,0 1 0,-1-1 0,1 1-1,-4 3 1,-7 7 199,1 0-1,0 1 0,-14 18 0,23-26-189,0 1 0,0-1-1,0 1 1,1 0 0,0 1 0,0-1-1,1 0 1,0 1 0,0 0 0,0-1-1,-1 12 1,3-16-64,1-1 0,-1 0 0,0 0 0,1 0 0,-1 1 0,1-1 0,-1 0 0,1 0 0,0 0 0,-1 0 0,1 0 0,0 0 0,0 0 0,0 0 0,0 0 0,0-1 0,0 1 0,0 0 0,0 0 0,0-1 0,0 1 0,0-1 0,0 1 0,0-1 0,1 1 0,-1-1 0,0 0 0,0 0 0,0 1 0,1-1 0,-1 0 0,0 0 0,0 0 0,1-1 0,-1 1 0,0 0 0,0 0 0,2-1 0,6 0 0,0 1 0,-1-2 0,1 1 0,13-6 0,-1-2 0,0-2 0,-1 0 0,-1-2 0,0 0 0,0-1 0,-1-1 0,-1 0 0,-1-1 0,0-1 0,-1-1 0,-1 0 0,22-38 0,-28 38 0,-15 27 0,-16 26 0,15-21-115,1 0 0,1 1 1,1-1-1,0 1 0,0 0 0,2 1 1,-4 29-1,7-42 11,0 1 1,0-1-1,0 1 0,0-1 1,0 1-1,1-1 0,0 1 1,-1-1-1,1 0 0,1 1 1,-1-1-1,0 0 0,1 1 1,0-1-1,-1 0 1,1 0-1,0-1 0,1 1 1,-1 0-1,0-1 0,1 1 1,0-1-1,-1 0 0,1 0 1,0 0-1,0 0 0,0 0 1,1-1-1,-1 1 1,0-1-1,1 0 0,-1 0 1,0 0-1,1 0 0,-1-1 1,1 1-1,-1-1 0,1 0 1,-1 0-1,6-1 0,29 1-8437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20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15214,'0'0'12054,"7"13"-10564,-3-7-1268,-1-1-86,1 0 0,-1 1 1,-1-1-1,1 0 1,-1 1-1,0 0 1,0 0-1,0-1 0,-1 1 1,0 0-1,0 0 1,-1 0-1,1 0 1,-1 0-1,-1 0 1,0 7-1,-25 62 461,20-62-539,1 0 1,0 0 0,1 0 0,1 0 0,0 1 0,-2 20 0,5-33-59,0-1 0,0 0 1,1 1-1,-1-1 0,0 1 0,0-1 0,0 0 1,1 0-1,-1 1 0,0-1 0,0 0 1,1 1-1,-1-1 0,0 0 0,1 0 0,-1 1 1,0-1-1,1 0 0,-1 0 0,0 0 1,1 0-1,-1 1 0,0-1 0,1 0 0,-1 0 1,1 0-1,-1 0 0,0 0 0,1 0 1,-1 0-1,1 0 0,-1 0 0,0 0 0,1 0 1,-1 0-1,0-1 0,1 1 0,-1 0 1,1 0-1,-1 0 0,0 0 0,1-1 0,-1 1 1,0 0-1,0 0 0,1-1 0,-1 1 1,0 0-1,1 0 0,-1-1 0,0 1 0,0 0 1,1-1-1,19-13-28,-2-2-67,-5 4-115,2 0 0,28-18 1,-38 27 189,-1 1 1,1 0 0,-1 0 0,1 0 0,0 0 0,-1 1 0,1 0 0,0 0-1,0 0 1,0 1 0,0-1 0,0 1 0,0 0 0,0 1 0,8 1 0,-11-2 15,0 1-1,0 0 1,0-1 0,0 1 0,0 0 0,0 0 0,0 0 0,-1 0 0,1 0 0,0 1 0,-1-1 0,1 1 0,-1-1 0,1 1 0,-1-1 0,0 1 0,0 0 0,0-1 0,0 1 0,2 3-1,-2-1 13,0 1 0,0-1 0,0 0 0,-1 0 0,1 1 0,-1-1 0,0 0 0,0 0 0,-2 8-1,1-3 87,-1 0-1,0 0 0,-1 0 0,0 0 0,-1-1 1,0 1-1,0-1 0,-10 15 0,7-14-55,-1 0-1,0 0 0,0-1 1,-1 0-1,0-1 1,0 0-1,-1 0 0,0-1 1,0 0-1,-1-1 0,1 0 1,-1 0-1,0-1 1,-1-1-1,1 0 0,-1-1 1,-20 3-1,30-5-46,0 0-1,1 0 1,-1 0-1,0-1 1,0 1 0,1 0-1,-1-1 1,0 1-1,0-1 1,1 0-1,-1 1 1,1-1 0,-1 0-1,1 0 1,-1 0-1,1 0 1,-1 0 0,1 0-1,0-1 1,-1 1-1,1 0 1,0-1 0,0 1-1,0-1 1,0 1-1,1-1 1,-1 0-1,0 1 1,0-1 0,1 0-1,-1 1 1,1-1-1,0 0 1,0 0 0,-1 1-1,1-1 1,0-3-1,0 2-60,1 0-1,-1-1 0,0 1 0,1-1 1,0 1-1,0 0 0,0 0 0,0-1 1,0 1-1,1 0 0,-1 0 1,1 0-1,0 0 0,0 0 0,0 1 1,0-1-1,0 1 0,1-1 0,3-2 1,3 1-1074,0 0-1,0 0 1,0 1 0,1 0 0,-1 1 0,1 0 0,-1 0 0,1 1-1,0 0 1,0 1 0,15 1 0,-3-1-1590,30 0-6416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21.2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9 19442,'0'0'13325,"-61"-8"-13325,39 30 0,3 5 0,3 2 0,9-2 0,5-2 0,2-7 0,9-8-2594,10-7-2499,1-3-1762,2-9-8199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21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60 7559,'0'0'8429,"5"-9"-4564,17-29-1094,-21 37-2683,-1 1-1,0-1 1,0 1 0,0-1 0,1 0-1,-1 1 1,0-1 0,1 1-1,-1-1 1,1 1 0,-1-1 0,1 1-1,-1-1 1,1 1 0,-1-1-1,1 1 1,-1-1 0,1 1 0,-1 0-1,1-1 1,-1 1 0,1 0-1,0 0 1,-1-1 0,1 1 0,0 0-1,-1 0 1,1 0 0,0 0-1,-1 0 1,1 0 0,0 0 0,-1 0-1,1 0 1,0 0 0,-1 0-1,1 1 1,0-1 0,-1 0 0,1 0-1,-1 1 1,2-1 0,8 21 939,-6-3-814,-1 1-1,-1-1 1,0 1-1,-2-1 1,0 1-1,-1-1 1,-1 1-1,0-1 1,-10 30 0,-6 12 3,-41 89 1,-8 23 321,65-166-542,-10 45 209,12-50-196,0 0-1,-1 0 1,1 0-1,0 0 1,0 0-1,0 0 1,0 0-1,0 0 1,0 0-1,0 1 1,0-1-1,0 0 1,0 0-1,1 0 1,-1 0-1,0 0 1,1 0-1,-1 0 1,1 0-1,-1 0 0,1 0 1,-1 0-1,1 0 1,0 0-1,0 0 1,-1-1-1,1 1 1,0 0-1,0-1 1,0 1-1,0 0 1,0-1-1,0 1 1,0-1-1,2 1 1,3 0-94,0-1 0,1 0 0,-1 0 0,1-1 0,-1 0 0,1 0 0,-1 0 0,0-1 0,0 0 0,0 0 0,11-6 0,-10 4-905,-1 0 0,0 0 0,0 0 0,0-1 0,0 0 1,5-6-1,8-14-6233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22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20852,'0'0'8936,"-13"81"-8071,6-44-288,5-1-353,-1-1-160,3-7-64,0-5-545,1-6-928,5-10-1282,2-7-832,-1 0-513,-2-17-2498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22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0 14862,'0'0'14061,"-2"11"-13409,-12 64 78,-39 123-1,33-136-295,3 0-1,2 1 0,-11 123 0,26-179-433,2 40 0,-2-46 0,0 0 0,0-1 0,0 1 0,1 0 0,-1 0 0,0-1 0,0 1 0,1 0 0,-1-1 0,1 1 0,-1 0 0,0-1 0,1 1 0,-1-1 0,1 1 0,0-1 0,-1 1 0,1-1 0,-1 1 0,1-1 0,0 1 0,-1-1 0,1 0 0,0 1 0,0-1 0,-1 0 0,1 0 0,0 1 0,0-1 0,-1 0 0,1 0 0,0 0 0,0 0 0,-1 0 0,1 0 0,0 0 0,0 0 0,-1-1 0,1 1 0,0 0 0,0 0 0,-1-1 0,1 1 0,0 0 0,-1-1 0,1 1 0,0 0 0,-1-1 0,1 1 0,0-1 0,-1 0 0,1 0 0,7-6-1,-1 0 1,0-1-1,-1 0 1,0 0-1,0-1 1,0 0-1,-1 0 1,-1 0-1,1-1 1,2-11-1,1 4-9,8-21-294,-1-1-1,-2-1 1,-1 0 0,10-73 0,-24 109 280,-5 14 41,-6 17 59,9-15-48,1 1 0,0 0 0,1 0 1,0 0-1,1 0 0,2 22 0,-1-31-27,0-1 0,0 1 0,0 0 0,1-1 0,0 1 0,0-1 0,0 0-1,0 1 1,0-1 0,1 0 0,-1 1 0,1-1 0,0 0 0,0 0 0,0 0 0,1-1 0,-1 1 0,0 0 0,1-1 0,0 0 0,0 0 0,0 1 0,0-1-1,0-1 1,0 1 0,0 0 0,0-1 0,7 2 0,-2-2 10,1 0-1,0 0 1,-1-1-1,1 0 0,-1-1 1,1 0-1,-1 0 1,1-1-1,-1 0 1,0-1-1,0 0 1,0 0-1,0 0 1,0-1-1,-1 0 0,0-1 1,13-9-1,-7 4 10,-1-1 0,0 0 0,-1-1 0,0 0 0,-1-1 0,-1 0 0,0 0 0,13-25 1,-36 66 83,1 0 0,1 1 0,2 0 0,1 1 0,1 0 0,2 1 0,-4 50 0,19 90-51,-4-123-56,-3 0-1,-4 81 1,1-125 3,0 1 0,0-1 0,0 1 0,0-1 0,-1 0 0,0 1 0,0-1 0,0 0 0,0 0 0,-1 0 0,0 0 0,1-1 0,-1 1 0,-1-1 0,1 0 0,0 0 0,-1 0 0,0 0 0,1 0 0,-1-1 0,0 0 0,0 1 0,-1-2 0,1 1 0,0 0 0,-1-1 0,1 0 0,-1 0 0,1 0 0,-1 0 0,1-1 0,-1 0 0,0 0 0,1 0 0,-1-1 0,1 1 0,-1-1 0,1 0 0,-1 0 0,1-1 0,-1 1 0,1-1 0,0 0 0,0 0 0,0-1 0,0 1 0,0-1 0,1 0 0,-1 0 0,1 0 0,-4-4 0,-4-6 0,1-1 0,1 0 0,0-1 0,0 0 0,2 0 0,0 0 0,1-1 0,0 0 0,1 0 0,1-1 0,-3-31 0,2 12 0,3-1 0,1 0 0,2 1 0,8-55 0,-3 65-782,1 1 0,1-1-1,1 1 1,1 0 0,2 1 0,22-35-1,7-18-3558,-28 47-6277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54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44 14734,'0'0'8718,"-9"-7"-6834,2 2-1687,-1 0-1,1 0 1,-1 1 0,0 1-1,0-1 1,-11-3 0,17 6-185,-1 1 0,0-1 0,0 0 1,0 1-1,0 0 0,0 0 0,0 0 0,0 0 1,0 0-1,0 0 0,0 1 0,0-1 1,0 1-1,1 0 0,-1 0 0,0 0 0,0 0 1,1 0-1,-1 1 0,1-1 0,-1 1 1,1 0-1,-1 0 0,1 0 0,0 0 0,0 0 1,-3 4-1,5-6-34,-1 1 0,1 0 1,-1-1-1,1 1 0,0-1 0,-1 1 0,1 0 1,0-1-1,-1 1 0,1 0 0,0 0 0,0-1 1,0 1-1,-1 0 0,1 0 0,0-1 0,0 1 1,0 0-1,0-1 0,0 1 0,1 0 1,-1 0-1,0-1 0,0 1 0,0 0 0,1 0 1,-1-1-1,1 2 0,19 10-560,40-1-436,-51-10 789,19 1-301,35 7-100,-59-9 616,0 1 1,0 1-1,0-1 0,0 0 0,0 1 0,-1 0 0,1 0 0,-1 0 0,1 0 1,-1 0-1,0 1 0,5 4 0,-7-6 36,0 1 0,0-1 0,0 1 0,-1 0 0,1 0 0,0-1 0,-1 1 0,1 0 0,-1 0 0,1 0 0,-1 0 0,0 0 0,0-1 0,0 1 0,0 0 0,0 0 0,0 0 0,0 0 0,-1 0 0,1 0 0,-1 0 0,0-1 0,1 1 0,-1 0 0,0 0 0,0-1 0,0 1 0,0-1 0,0 1 0,0-1 0,-1 1 0,1-1 0,0 1 1,-3 1-1,-6 6 220,0-1 0,0 0 1,-19 11-1,28-18-236,-75 38 1022,69-36-949,0 0 0,0-1-1,0 0 1,0 0 0,-1-1-1,1 0 1,-1 0-1,1-1 1,-10 0 0,16-1-153,0 1 1,1 0 0,-1-1-1,0 1 1,1-1 0,-1 1-1,1-1 1,-1 1 0,0-1-1,1 0 1,-1 1-1,1-1 1,0 1 0,-1-1-1,1 0 1,-1 0 0,1 1-1,0-1 1,0 0 0,-1 0-1,1 1 1,0-1 0,0 0-1,0 0 1,0 1-1,0-1 1,0 0 0,0 0-1,0 0 1,0 1 0,0-1-1,1 0 1,-1 0 0,0 1-1,0-1 1,1 0 0,-1 0-1,0 1 1,1-1 0,-1 0-1,1 1 1,0-1-1,17-33-4186,9 5-1015,3-5-2924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23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682 50 22453,'0'0'8584</inkml:trace>
  <inkml:trace contextRef="#ctx0" brushRef="#br0" timeOffset="1">1 23 18001,'0'0'13869,"72"-22"-13549,-34 22-320,-2 1-1217,-3 2-3523,-8-3-6503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8T08:42:24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0 224 16464,'10'0'1137,"318"-16"-235,-29-1-1276,1054 22 1174,176-4 156,1176-119 3212,-2117 88-2853,362 2-1094,-888 26-469,106-4-2384,-33-7-2749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00.34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27 1,'-1'1,"0"0,-1 1,1-1,0 1,0-1,0 1,1-1,-1 1,0-1,0 1,1 0,-1-1,1 1,0 0,-1 0,1-1,0 1,0 3,0-2,-7 60,2 0,3 0,8 71,-5-125,1 0,0-1,1 1,-1-1,2 0,-1 0,9 13,38 53,-36-56,-11-12,1-1,0 0,0 0,0 0,1-1,0 0,0 0,0 0,0 0,1-1,-1 0,1 0,0 0,0-1,0 0,0 0,0 0,0-1,0 0,1 0,-1 0,0-1,12-1,8 1,-4-1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5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0 16560,'0'0'5706,"-7"9"-4216,0-1-1276,0 1 1,0 0-1,1 1 0,1-1 1,0 1-1,0 1 0,1-1 1,0 0-1,1 1 0,0 0 1,0 0-1,0 16 0,3 4-173,1-1 0,2 1-1,2-1 1,15 60-1,-7-49-472,-12-38-379,-4-12-214,-1 0 528,-2-4 143,-2 0-1,0 0 1,0 1 0,-1 0-1,-17-18 1,17 21 468,1 0 1,-1-1 0,2 0-1,0-1 1,0 1 0,1-1-1,0-1 1,-6-15 0,12 26-45,0 0-1,0 0 1,0 0 0,-1 0 0,1 0 0,0 0 0,0 0 0,1 0-1,-1 0 1,0 0 0,0 0 0,0 0 0,1 0 0,-1 0 0,0 0-1,1 0 1,-1 0 0,1 0 0,-1 0 0,1 0 0,0 0 0,-1 0-1,1 1 1,0-1 0,0 0 0,-1 0 0,1 1 0,0-1 0,0 1 0,0-1-1,0 0 1,0 1 0,0 0 0,0-1 0,0 1 0,0 0 0,0-1-1,0 1 1,2 0 0,50-5 336,-37 5-254,48-1-89,3-1-1521,-22-3-2656,-8-4-3226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5:33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6822,'0'0'13453,"4"0"-13223,7 3-195,0-1 1,0 2-1,0 0 1,-1 0 0,19 11-1,-17-8-287,0-1 1,1-1-1,-1 0 0,1-1 0,17 4 1,-27-7-25,39 3-1770,-19-10-4750,-14-4-603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5:33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3972,'0'0'14542,"69"24"-14446,-34-32-96,5 2 96,3-2-64,0 3-897,-1 0-1794,-5 1-2113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5:45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50 11531,'0'0'11,"0"9"234,2 25 305,-2-33-502,0 0-1,1 0 1,-1 0 0,0 0-1,1-1 1,-1 1-1,1 0 1,0 0 0,-1-1-1,1 1 1,0 0 0,-1-1-1,1 1 1,0-1-1,-1 1 1,1-1 0,0 1-1,0-1 1,0 1 0,0-1-1,-1 0 1,1 1 0,0-1-1,0 0 1,0 0-1,0 0 1,2 0 0,27-1 978,-22 1-658,23-4 200,0-1 1,-1-1-1,58-20 1,16-4-451,-32 17-85,0 2 1,117 0 0,149 20 38,-47 0 144,-209-8-24,84-2-1259,-56-6-4277,-35-3-2728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5:45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0 214 12236,'0'0'4478,"13"-1"-4061,396-79 1031,-134 3-5186,-203 50-923,-8-2-2989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27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1 13581,'0'0'5029,"-48"49"-3844,20-18 96,3 4-64,2 0-480,4-1-513,4 0-224,2-9-1537,8-4-1410,2-11-545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28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16720,'0'0'3299,"77"58"-2947,-41-42-256,2-2-1217,-2-2-2947,-4-2-5829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13.7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8456,'0'0'10154,"-15"9"-8953,14-7-1100,0 1 0,0 0 0,0 0 0,0 0 0,0 0 0,1 0 0,-1 0 0,1 0 0,0 0 0,0 0 0,0 0 0,1 0 0,0 5 0,0 5 193,-1 369-48,4-406-6525,0 5 2884,-1-8-3347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28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1 14862,'0'0'3812,"-38"82"-2915,17-38-513,0 6-256,-2-1-128,4 0-352,2-8-289,7-9-256,-1-10-288,7-10-609,-2-11-1088,-1-1-2596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29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9673,'0'0'7239,"52"0"-5573,-24 0-641,5 4-257,3 4-544,6-1-127,2 1-770,-2 0-2626,-9-1-6502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01.20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144 0,'0'8,"-3"24,-10 23,-6 16,-7 8,-3-6,0-16,5-17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14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14221,'0'0'2771,"-5"9"-1602,0 5-797,0 0 0,0 0 0,1 0 0,1 1 0,1 0 0,0-1 0,0 1-1,2 17 1,-1 39-676,1 47 698,2-79-3975,2 0-3556,-2-21-1853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27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10282,'0'0'9609,"9"-5"-9134,14-6-181,0 1 0,1 1 0,0 2 0,30-6 0,37-12-1837,-74 20-716,0-2 1,-1 0-1,18-10 1,-18 6-4357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28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7431,'0'0'10986,"4"9"-10473,7 22-345,-2 1 0,-1 1-1,-1 0 1,-2 0 0,-1 0 0,-2 0 0,-1 1 0,-7 61 0,1-56-222,-1 11 76,4-16-6968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28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12908,'0'0'9220,"13"-1"-8585,46-4 71,-1-3 0,64-16 1,-22-8-4807,-74 20-149,-4-2-2419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29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12620,'0'0'8109,"9"2"-6801,5 1-1015,0-1 0,0-1 0,1 0 0,-1-1 0,0-1 0,1 0 0,-1-1 0,23-6 0,-37 8-298,24-4 190,44-4 0,-62 8-408,0 0-1,0 0 1,0 1-1,0-1 0,-1 1 1,1 1-1,0-1 0,0 1 1,-1 0-1,1 0 1,-1 1-1,1-1 0,5 5 1,-7-4-640,7 5-1472,-3-6-5091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29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1 197 9865,'0'0'9834,"10"-9"-9060,1 1-564,1 0 0,0 1 0,0 0 0,1 1 1,0 0-1,1 1 0,18-5 0,15-2 4,-14 5-406,60-23 0,-82 25-196,0 0 1,0 0-1,-1-1 0,0-1 1,-1 0-1,1 0 1,-1-1-1,-1 0 0,10-11 1,-18 18 395,0 1 1,0 0-1,1 0 0,-1-1 1,0 1-1,0 0 1,0 0-1,0-1 1,0 1-1,1 0 0,-1 0 1,0 0-1,0 0 1,0-1-1,0 1 0,1 0 1,-1 0-1,0 0 1,0 0-1,1 0 0,-1-1 1,0 1-1,0 0 1,1 0-1,-1 0 1,0 0-1,0 0 0,1 0 1,-1 0-1,0 0 1,0 0-1,1 0 0,-1 0 1,0 0-1,0 0 1,1 0-1,-1 0 1,0 0-1,0 1 0,0-1 1,1 0-1,-1 0 1,0 0-1,0 0 0,1 0 1,-1 1-1,0-1 1,0 0-1,5 19 354,-4 35 132,-1-44-422,6 175 2744,-1-95-2847,-3-2-5680,-2-106-4085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16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10922,'0'0'10730,"-6"13"-10617,-3 13 86,0-1 0,2 1 0,1 0 0,1 1 0,2 0 0,-1 33 0,3 139-101,1-112-6426,0-72 547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30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0 8648,'0'0'11339,"-30"63"-10378,11-25-385,-1 5-383,2-2-129,3-3-64,1-7-257,8-6-1120,2-11-705,-1-10-2402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30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14798,'0'0'4004,"56"5"-3235,-15-6-385,7-3-352,5 3-865,-4 1-2850,-6 0-2531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5:34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81 641,'0'0'1340,"-8"1"-481,5 0-760,0-1 1,0 0-1,0 0 1,0 0-1,0 0 0,0 0 1,0-1-1,0 1 0,0-1 1,0 0-1,0 0 1,0 0-1,1 0 0,-1-1 1,0 1-1,1-1 0,-1 1 1,1-1-1,-1 0 1,1 0-1,0 0 0,0 0 1,0-1-1,0 1 0,-2-4 1,-33-28 4560,7 19 3428,50 36-7255,-14-15-896,1-1 1,-1-1-1,1 1 1,0-1-1,0-1 1,0 1-1,0-1 0,1 0 1,-1-1-1,1 0 1,0 0-1,10 1 1,-4-2-1238,0 0 1,1-1-1,19-2 1,5-5-2983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02.20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1,'4'0,"5"0,4 0,4 0,3 0,2 0,1 0,0 0,4 0,1 0,-1 0,-1 0,-1 0,-1 0,3 4,4 4,1 2,-5-1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15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7111,'0'0'12748,"0"14"-12417,10 469 1121,-10-480-1685,4 31 617,3-20-1770,5-8-3374,-4-6-1214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32.9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 10890,'0'0'8873,"-42"78"-8169,25-39-287,-2 8-257,-1 0-32,-1-2-32,3-1-64,3-6-32,1-8-576,4-9-257,0-10-352,-3-8-1826,1-3-1858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33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12107,'0'0'7271,"80"11"-5861,-42-7-578,11 4-543,7-3-225,-1 0-897,-7-1-3107,-8-3-8487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5:35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51 480,'0'0'7538,"-2"-8"-6043,0-1-873,-2-8-73,4 0 4376,33 35-3846,97 18-1340,-74-23-4181,-40-9 593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5:35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1 108 9769,'0'0'5125,"76"-53"-4933,-42 37-128,4-2-864,1-2-3685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32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9961,'6'-1'8008,"-6"12"-6887,-12 19-256,-5 6 32,-4 9-609,-4 8-224,1 0-64,3-3-256,4-9-321,5-4-384,3-11-704,6-11-1122,-2-9-384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32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15086,'0'0'6150,"61"17"-4965,-22-12-480,7-1-481,6 1-192,-1-1-865,-5-3-2754,-10 1-3620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5:34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9769,'0'0'4298,"0"10"-3247,-1 27-229,1-36-779,1 1-1,-1-1 0,0 0 0,1 0 1,0 1-1,-1-1 0,1 0 0,-1 0 1,1 0-1,0 0 0,0 0 0,0 0 1,0 0-1,0 0 0,0 0 0,0 0 1,0 0-1,0 0 0,0-1 0,0 1 1,0 0-1,0-1 0,1 1 0,-1-1 1,0 0-1,1 1 0,-1-1 0,0 0 1,3 1-1,41 0 129,-37-1-77,-1-1-404,5 1 424,0 0 0,0 1-1,-1 0 1,16 4 0,-24-4-307,0 0-1,-1 0 1,1 0 0,0 0 0,-1 0-1,1 1 1,-1-1 0,0 1 0,0 0 0,3 2-1,-4-3-275,0 1-1,1-1 1,-1 1-1,0 0 0,0-1 1,-1 1-1,1 0 1,0 0-1,0 0 0,-1 0 1,1 0-1,-1-1 1,0 1-1,1 0 1,-1 4-1,0 1-3907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5:35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1 195 7815,'0'0'8777,"11"-61"-7848,4 43-353,1-1-416,5-2-128,2 0-128,-4-4-2178,-2-4-3171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15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12332,'0'0'8039,"-24"70"-7911,19-40 129,2 7-97,2 1-32,-1 4-128,2-5-320,0-1-1762,0-8-1442,8-6-2561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03.30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 1,'1'5,"0"0,1 1,-1-1,1 0,1 0,-1 0,5 6,5 14,-3 2,-1-1,-2 1,0 0,-2 0,-1 1,-1-1,-1 1,-5 38,3-59,-1 0,0 0,0-1,0 1,-1-1,0 1,0-1,-1 0,0 0,0 0,0-1,-1 0,0 0,-11 9,15-12,-12 11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17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6150,'0'0'12572,"2"-5"-12241,-1 4-326,-1 0 0,0 0 0,0 0 0,1 0 0,-1 0 0,1 0 0,-1 0 0,1 0 0,-1 0 0,1 1 0,-1-1 0,1 0 0,0 0 0,0 1 0,-1-1 0,1 0 0,0 1 0,0-1 0,1 0 0,4 15 145,-4 50 85,-3-50-229,0 119 138,1 112 21,8-192-244,-8-52-72,0 1 0,1 0 0,-1-1 0,0 1 0,1-1 0,-1 1 0,1-1 0,0 1 0,-1-1 0,1 1 0,0-1 0,0 1 0,0-1 0,0 0 0,0 0 0,0 1 0,0-1 1,1 0-1,-1 0 0,0 0 0,1 0 0,-1-1 0,0 1 0,1 0 0,-1 0 0,1-1 0,-1 1 0,3 0 0,5-6-2550,0-13-481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3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10250,'0'0'9347,"8"3"-8573,-1-1-615,0 0 1,-1-1-1,1 0 0,0 0 0,0-1 0,0 0 0,0 0 0,-1-1 1,1 1-1,0-1 0,0-1 0,-1 1 0,1-1 0,-1-1 1,12-5-1,36-13 324,1 2 1,98-21-1,-123 35-4027,59 0 0,-77 4-502,-4-1-1116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31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9289,'0'0'8531,"10"-2"-7747,52-11 107,-2-1-797,1 4 1,107-7 0,-82 17-1542,-101 37 3524,11-22-1850,0 0 1,1 0-1,0 0 1,1 0-1,1 0 1,1 27 0,17 95 511,-2-23-658,-15-104-224,4 26-164,-4-35 179,0-1 1,1 1 0,-1 0 0,0 0-1,1 0 1,-1 0 0,0 0 0,1-1-1,-1 1 1,1 0 0,-1 0 0,1-1-1,0 1 1,-1 0 0,1-1 0,0 1 0,-1-1-1,1 1 1,0-1 0,0 1 0,-1-1-1,1 0 1,0 1 0,0-1 0,0 0-1,0 1 1,0-1 0,-1 0 0,1 0-1,0 0 1,2 0 0,11-1-5009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31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0 123 13325,'0'0'8520,"13"-2"-7591,245-60 857,-30 5-4774,-228 57 2719,9-1-1141,-4 0-4950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32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7847,'0'0'10538,"9"-8"-9812,-9 8-723,7-6 94,0 0 0,0 1 0,0 0 0,1 0-1,0 1 1,0 0 0,0 0 0,0 1-1,0 0 1,12-2 0,23-4-155,1-1 0,-2-2 1,1-2-1,-2-2 0,40-20 0,-79 34 49,-1 1-1,1 0 1,0 0 0,0 0-1,0 0 1,0 0-1,0 1 1,0-1 0,0 1-1,1-1 1,-1 1 0,0 0-1,0 0 1,0 0-1,0 0 1,0 0 0,1 0-1,-1 0 1,0 1-1,0-1 1,0 1 0,0 0-1,0 0 1,0-1 0,0 1-1,0 0 1,0 1-1,0-1 1,-1 0 0,1 0-1,0 1 1,-1-1 0,1 1-1,-1 0 1,0-1-1,1 1 1,-1 0 0,0 0-1,0 0 1,0 0-1,0 0 1,-1 0 0,1 0-1,0 0 1,0 4 0,3 9 122,-2 1 1,1 0 0,-2 0 0,0 28 0,-1-37 4,-11 149 1633,13-157-2427,0 1 0,0-1 1,0 0-1,0 0 0,0 0 0,-1 0 0,1-1 0,0 1 0,-1 0 0,1-1 0,-1 1 0,3-3 0,4-11-7956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33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0 159 11627,'0'0'6577,"12"0"-5920,34-8-373,-2-1 0,1-2 0,-1-2 1,82-37-1,57-17-2079,-183 67 1784,0 0 1,1 0-1,-1 0 1,0-1-1,1 1 0,-1 0 1,0 0-1,1 0 1,-1 0-1,1 0 0,-1 0 1,0 0-1,1 0 1,-1 0-1,0 0 1,1 1-1,-1-1 0,1 0 1,-1 0-1,0 0 1,1 0-1,-1 0 0,0 1 1,1-1-1,-1 0 1,0 0-1,0 0 1,1 1-1,-1-1 0,0 0 1,0 1-1,1-1 1,-1 0-1,0 1 0,2 17 241,-13 23 622,10-36-810,-12 53 649,2 0 1,3 1 0,2 1 0,4 94 0,2-153-735,0-20-478,-1-2-3351,-8 15-2332,-1 3 1096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34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98 7751,'0'0'13133,"83"-11"-12140,-33-5-289,7 2-127,2-3-353,0 3-160,-6 4 0,-1 2-1217,-11 7-1505,-9-2-2083,-9 0-6501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35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15 138 13421,'0'0'6854,"12"-8"-6453,-4 3-384,0-1 1,0 2 0,1-1 0,0 1 0,0 1-1,0-1 1,0 2 0,0-1 0,1 1 0,-1 1-1,18-2 1,14 4-102,-13 0-246,1-1-1,51-7 1,-73 6 285,0-1-1,1 0 1,-1 0 0,0 0 0,0-1-1,0 0 1,0-1 0,-1 1 0,1-1-1,-1-1 1,0 1 0,0-1 0,-1 0 0,1 0-1,7-10 1,-13 15 69,1 0-1,-1-1 1,1 1-1,-1 0 1,1-1-1,-1 1 0,1-1 1,-1 1-1,0 0 1,1-1-1,-1 1 1,0-1-1,1 1 1,-1-1-1,0 1 1,1-1-1,-1 1 1,0-1-1,0 0 1,0 1-1,0-1 1,0 1-1,1-1 1,-1 0-1,0 1 1,0-1-1,0 1 1,0-1-1,-1 0 1,1 1-1,0-1 1,0 1-1,0-1 1,-1 0-1,0 2 33,0 0-1,0 0 0,0 0 1,0 0-1,-1 0 0,1 0 1,1 1-1,-1-1 1,0 0-1,0 1 0,0-1 1,1 0-1,-1 1 1,1-1-1,-1 3 0,-5 14 17,1 0 0,1 0 0,0 1-1,1-1 1,2 1 0,0 0-1,0 0 1,2-1 0,0 1 0,2 0-1,0-1 1,1 1 0,0-1 0,2 0-1,13 32 1,-19-50-71,4 7 29,-1 0 0,0 1 0,0-1 0,-1 1 0,0 0-1,0 0 1,1 9 0,-8-15-2,0-1-1,1 0 0,-1 0 1,0-1-1,0 1 1,0-1-1,0 0 0,-7-1 1,6 1-8,-40 2 213,0 3-1,1 1 1,-68 20-1,25-6 1187,83-19-1389,-39 4 406,43-5-440,0 0 0,0 0 0,0 0 0,0 0 0,0 0 0,0 0 0,0 0 0,0-1-1,0 1 1,0 0 0,0-1 0,0 1 0,0 0 0,1-1 0,-1 1 0,0-1-1,0 0 1,0 1 0,1-1 0,-1 0 0,0 1 0,1-1 0,-1 0 0,0 0-1,1 0 1,-1 1 0,1-1 0,-1 0 0,1 0 0,0 0 0,-1 0 0,1 0-1,0 0 1,0 0 0,-1 0 0,1 0 0,0-1 0,0-1-346,0 1-1,0-1 1,0 1 0,0-1-1,0 1 1,0-1 0,1 1 0,0-1-1,-1 1 1,1-1 0,0 1 0,0 0-1,0-1 1,0 1 0,0 0 0,1 0-1,2-3 1,9-9-4716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33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1 7944,'0'0'9929,"-46"74"-9929,18-29 96,0 8-32,-1 1-32,5 0 0,0-3-64,11-2-256,3-9-1057,5-11-1154,2-9-1152,-4-10-3460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3:34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12748,'0'0'5445,"51"21"-4324,-10-5-352,10-1-353,11 2-320,5-5-384,0-3-2947,-9-6-6118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7:50:04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15535,'0'0'1153,"1"-50"32,-1 34-641,1 10 225,3 6-577,3 6-448,2 22 352,3 8 128,9 9-95,3 7-33,7 1-96,5 3-161,4-3-319,4-2-577,-8-2-1505,-5-7-1666,-11-2-3492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04.07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0 111,'4'0,"5"0,5 0,3 0,7-3,6-3,10-2,13-1,5-2,8 0,-1-1,-2-3,-10 2,-9 2,-8 4,-11 3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5:36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5669,'0'0'11457,"1"-6"-11078,-2 5-370,1 1 0,0-1 0,0 0 0,0 1 0,0-1 0,-1 0 0,1 1 0,0-1 0,0 0 0,0 1 0,1-1 0,-1 0 0,0 1 0,0-1 0,0 1 0,0-1 0,1 0 0,-1 1 0,0-1 0,0 1 0,1-1 0,-1 0 1,1 1-1,-1-1 0,0 1 0,1-1 0,-1 1 0,1 0 0,-1-1 0,1 1 0,-1-1 0,1 1 0,0 0 0,-1-1 0,1 1 0,1 0 0,25 14 179,-8-2-134,8 2-1298,49 19 1,-21-11-6098,-48-19 3861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5:36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1 335 9353,'0'0'4804,"51"-52"-3939,-28 26-352,3-3-289,0-3-32,1 2 0,-3 0-96,-3 0-128,-3 2-256,-7 2-737,-4 4-993,-5 4-1121,-2 7-1217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39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81 7751,'0'0'8264,"-49"-9"-8296,46 5-96,3-3-609,0-6-2242,6-7-544,2-8-2210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40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9705,'0'0'5093,"54"-5"-4773,-43-1-160,-2-2-128,-7-8-1441,-2-4-6054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45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9769,'0'0'6145,"10"-2"-5937,220-53 2294,-18 3-2036,-120 32-373,54-11 749,-52 23-7863,-103 8 2313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45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27 14157,'0'0'6033,"10"-1"-5371,88-10 192,-43 4-593,1 2 1,63 3 0,-116 2-251,0 0 0,1 0-1,-1 0 1,0 1 0,0 0 0,1 0 0,-1 0 0,0 0 0,0 0 0,0 0 0,0 1 0,0-1 0,-1 1 0,1 0 0,0 0 0,-1 0 0,1 0 0,-1 1 0,0-1 0,0 0 0,0 1 0,0 0 0,3 4 0,-4-3-1,0-1 0,0 1 0,-1 0 0,1 0 0,-1-1 0,1 1 0,-1 0 1,-1 0-1,1-1 0,0 1 0,-1 0 0,0 0 0,0-1 0,0 1 0,0-1 1,0 1-1,-1-1 0,0 1 0,0-1 0,0 0 0,-2 3 0,-11 15 67,-1-1-1,-1 0 0,-1-2 0,-36 30 1,-92 59 134,83-64 72,37-24 75,-60 46 1403,86-64-1763,-1-1-1,1 0 0,-1 0 1,1 1-1,-1-1 0,1 0 1,-1 1-1,1-1 1,0 1-1,-1-1 0,1 1 1,-1-1-1,1 0 0,0 1 1,0 0-1,-1-1 1,1 1-1,0-1 0,0 1 1,-1-1-1,1 1 0,0-1 1,0 1-1,0 0 1,0-1-1,0 1 0,0-1 1,0 1-1,0 0 0,0-1 1,0 1-1,0-1 1,1 2-1,19 4-101,40-10 98,-57 3 34,268-50 281,-88 13-191,-171 36-255,152-22 267,-94 21-2877,-62 1-1054,-4-3-3091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46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16239,'0'0'4004,"1"57"-2306,-1-23-513,0 5-384,0 1-513,0-3-192,2-3-32,5-6 0,3-6-96,1-7-160,3-10-737,-3-5-352,-1 0-1218,-4-17-1632,-4-11-5126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46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15439,'0'0'8883,"13"0"-8237,-10 0-627,122-5 323,-108 4-329,1-2 0,-1 0-1,1 0 1,-1-2 0,31-12-1,-43 11-48,-12 17-8,1 23 327,2 0 0,2 1 0,1-1 0,7 64 0,-3-79-248,1-1 1,8 28-1,-10-39-53,1 0 0,-1 0 0,1 0 0,1-1 0,-1 1 0,1-1 0,0 0-1,1 0 1,6 7 0,-11-13-39,0 1-1,0-1 1,1 0-1,-1 1 1,0-1-1,0 0 1,0 0 0,0 1-1,0-1 1,0 0-1,1 0 1,-1 0-1,0 1 1,0-1-1,0 0 1,1 0-1,-1 0 1,0 1-1,0-1 1,1 0 0,-1 0-1,0 0 1,0 0-1,1 0 1,-1 0-1,0 1 1,1-1-1,-1 0 1,0 0-1,0 0 1,1 0 0,-1 0-1,0 0 1,1 0-1,-1 0 1,0 0-1,1-1 1,-1 1-1,0 0 1,0 0-1,1 0 1,-1 0-1,0 0 1,0 0 0,1 0-1,-1-1 1,0 1-1,0 0 1,1 0-1,-1 0 1,0-1-1,0 1 1,0 0-1,0 0 1,1-1 0,-1 1-1,0 0 1,0-1-1,0 0-207,0 0 0,0 0 0,0 0 0,-1 0 0,1 0 1,0 1-1,-1-1 0,1 0 0,0 0 0,-1 0 0,0 0 0,1 0 0,-1 0 0,1 1 0,-1-1 0,0 0 0,1 0 0,-2 0 0,-39-20-8826,13 11 2760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47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56 3267,'0'0'6598,"-52"16"-4580,33-10 577,5 2-1,7-3-768,7 0-257,0-2-448,18-2-608,12-1 256,14 0 160,11-5-353,7-9-384,7-3-96,-2 0-128,-8-6-2370,-9 0-3395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48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15471,'1'0'5605,"-1"11"-4388,0 3 96,0 3-416,0 2-352,2-1-321,5-1-128,5-3-96,3-4 32,2-3-64,2-5-32,-1-2-513,-1 0-1088,-6-14-2115,-6-9-4484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05.32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46,'11'0,"19"0,19-4,9-1,-1-4,-8 0,-7 2,-8 1,-5 3,-8 1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48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19378,'0'0'4421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52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36 111 15054,'-16'5'897,"4"-3"769,4 0-385,8 1-192,2-3-352,19 0-289,10 0 32,13-1-255,12-10-129,7-2-128,5-1-769,-4-2-897,-8 2-320,-6 1-608,-11-1-289,-13 1-672,-13 0-2179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52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12364,'0'0'4404,"12"-3"-3470,28-5-352,1 1 0,0 2 0,-1 1 0,83 5 0,-122-1-585,0 0 0,1 1 0,-1-1 0,0 0 0,0 0 0,0 1 0,0-1 0,0 1 0,0-1 0,0 1 0,0-1 0,0 1 0,0 0 0,0-1 1,0 1-1,0 0 0,0 0 0,0 0 0,-1 0 0,1 0 0,0 0 0,-1 0 0,1 0 0,0 0 0,-1 0 0,1 1 0,-1 1 26,0-1 0,1 1-1,-1-1 1,-1 1-1,1-1 1,0 0 0,0 1-1,-1-1 1,0 1-1,1-1 1,-1 0 0,-1 3-1,-3 4 119,0 0 1,0 0-1,-1 0 0,0-1 1,-8 9-1,-79 66 412,72-67-841,2 0 0,0 1 0,0 1 0,2 1 0,0 0 0,1 1 0,-13 23 0,27-36-4357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53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4164,'0'0'8568,"4"-8"-6566,12-25-374,-16 33-1600,0 0-1,0 0 1,0 1-1,0-1 1,0 0 0,0 0-1,0 0 1,0 0-1,0 0 1,0 0-1,0 0 1,0 0 0,0 1-1,0-1 1,0 0-1,0 0 1,0 0-1,0 0 1,0 0-1,1 0 1,-1 0 0,0 0-1,0 0 1,0 0-1,0 0 1,0 1-1,0-1 1,0 0 0,0 0-1,0 0 1,0 0-1,0 0 1,0 0-1,1 0 1,-1 0 0,0 0-1,0 0 1,0 0-1,0 0 1,0 0-1,0 0 1,0 0-1,0 0 1,1 0 0,-1 0-1,0 0 1,0 0-1,0 0 1,0 0-1,0 0 1,0 0 0,0 0-1,0 0 1,0 0-1,0 0 1,1 0-1,-1 0 1,0 0 0,0-1-1,0 1 1,0 0-1,0 0 1,0 0-1,0 0 1,0 0-1,0 0 1,0 0 0,0 0-1,0 0 1,4 14 735,-1 15 35,-2 31 506,-1-35-836,0 0 1,2 0-1,9 45 0,-11-69-451,0 0 0,0-1 0,0 1 0,0 0 0,1 0 1,-1-1-1,0 1 0,0 0 0,1 0 0,-1-1 0,1 1 0,-1 0 0,0-1 1,1 1-1,-1-1 0,1 1 0,0 0 0,-1-1 0,1 1 0,-1-1 1,1 0-1,0 1 0,-1-1 0,1 1 0,0-1 0,0 0 0,-1 0 0,1 1 1,0-1-1,0 0 0,-1 0 0,1 0 0,0 0 0,0 0 0,-1 0 0,1 0 1,0 0-1,0 0 0,0 0 0,-1 0 0,1 0 0,0-1 0,0 1 1,-1 0-1,1-1 0,0 1 0,-1 0 0,1-1 0,0 1 0,-1-1 0,1 1 1,0-1-1,30-31 671,-13 7-715,-1-1-1,-1-1 1,-2 0 0,-1-1 0,-1-1-1,-1 0 1,-1 0 0,7-44-1,-23 106 105,-7 52 290,12-77-288,0 0 0,1-1-1,0 1 1,1 0 0,-1 0 0,2 0 0,-1 0 0,4 8-1,-5-14-69,1 0-1,0-1 0,-1 1 0,1 0 0,0-1 0,0 1 0,0 0 0,1-1 0,-1 0 0,0 1 0,1-1 0,-1 0 0,1 1 0,-1-1 0,1 0 0,-1 0 0,1 0 0,0 0 0,-1-1 0,1 1 0,3 1 0,-1-2 7,-1 0 1,1 1 0,-1-1-1,1-1 1,-1 1 0,1 0-1,-1-1 1,1 0-1,-1 0 1,1 0 0,2-1-1,6-4 34,0 0 0,0 0 0,-1-1 0,0-1-1,12-10 1,5-10-133,0-1 0,-2-1 0,27-41 0,-58 114-610,3-38 694,-6 18 156,0 1-1,2 0 1,1 0 0,1 0-1,-2 31 1,6-54-164,0 0 0,0 0 0,1 0 0,-1 0 0,0 0 0,0 0 0,1 0 0,-1 0 0,0 0 0,1 0 0,-1-1 0,1 1 0,-1 0 0,1 0 0,0 0 0,-1 0 0,1-1 0,0 1 0,-1 0-1,1 0 1,0-1 0,0 1 0,0-1 0,0 1 0,0-1 0,0 1 0,0-1 0,-1 0 0,1 1 0,0-1 0,0 0 0,0 0 0,1 1 0,-1-1 0,0 0 0,0 0 0,0 0 0,0 0 0,0-1 0,0 1 0,0 0 0,0 0 0,0-1 0,0 1 0,0 0 0,0-1 0,-1 1 0,3-2 0,1 1-448,0-1 1,0 1 0,0-1 0,0 0-1,0 0 1,-1-1 0,1 1 0,-1-1 0,1 0-1,-1 0 1,3-4 0,5-12-4110,-1-3-2460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54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4 11275,'0'0'9134,"-3"11"-8067,-2 7-668,2 0 0,0 0 0,1 0 0,0 0-1,3 34 1,-1-49-367,0 1-1,1 0 0,-1-1 1,1 1-1,0-1 0,0 1 1,1-1-1,-1 1 0,1-1 1,-1 0-1,1 0 0,0 0 1,0 0-1,0 0 0,1 0 1,4 4-1,-4-6-29,0 1 1,0-1-1,1 0 0,-1 0 1,0 0-1,1 0 0,-1-1 1,1 1-1,-1-1 0,1 0 0,-1 0 1,0 0-1,1-1 0,-1 1 1,1-1-1,-1 0 0,0 0 1,1 0-1,-1 0 0,0 0 1,0-1-1,3-2 0,6-2-14,0-1 0,0-1 1,-1 0-1,0-1 0,-1 0 0,0 0 0,17-21 0,-14 14 5,-1-1-1,0 0 0,-1-1 0,13-30 1,-30 60 335,1-4-187,0 1 1,0 0-1,1 0 1,0 0-1,1 0 1,0 0-1,1 1 1,0 0-1,0-1 1,1 1-1,0 0 1,0 9-1,2-17-136,0-1 0,0 1 0,0-1 0,0 0 1,0 0-1,0 0 0,0 1 0,0-1 0,0 0 0,1 0 0,-1 0 0,0-1 0,0 1 1,1 0-1,-1 0 0,1-1 0,-1 1 0,1-1 0,-1 1 0,1-1 0,-1 0 0,1 0 1,-1 1-1,1-1 0,0 0 0,-1 0 0,1-1 0,-1 1 0,1 0 0,2-1 0,52-12 168,-37 3-312,1 0 0,-2-2 1,0 0-1,0-1 0,-1-1 0,-1-1 0,0 0 1,-1-1-1,18-25 0,-30 42 276,-4 10 208,-4 24 574,2-13-393,3-20-491,0 0 0,0 0 0,0 0 0,0 0 0,0 0 0,0 0 0,1 0 0,-1 0 0,1 0 0,-1 0 0,1 0 0,0-1 0,0 1 0,0 0 0,0 0 0,0 0 0,0-1 0,0 1 0,0-1 0,1 1 0,-1-1 0,0 1 0,1-1 0,0 0 0,-1 0 0,1 0 0,0 0 0,-1 0 0,1 0-1,0 0 1,0 0 0,0-1 0,3 1 0,6 1-303,0 0-1,1-1 1,-1 0-1,22-2 1,-9 0-1474,-22 1 1466,-2 0 108,0 0 0,1 0 1,-1 0-1,0 0 0,1 0 0,-1 0 1,0 0-1,1 0 0,-1 0 0,1 0 0,-1 0 1,0 0-1,1 0 0,-1 0 0,0 0 1,1 0-1,-1 0 0,1 0 0,-1-1 0,0 1 1,0 0-1,1 0 0,-1-1 0,0 1 1,1 0-1,-1 0 0,0-1 0,0 1 0,1 0 1,-1 0-1,0-1 0,0 1 0,0 0 1,1-1-1,-1 1 0,0-1 0,0 1 0,1-9-5383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54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38 17008,'0'0'7207,"-48"-32"-6919,56 32-1217,14 0-2210,6 0-1345,5-5-3876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54.9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18642,'0'0'4516,"-46"49"-3619,29-16 64,3 7 256,6 3-513,8 0-511,0 2-97,5 3-64,11 2-417,0 5-608,-1 4-480,-2 2-897,-3-1-993,-3-6-2435,-1-4-5092</inkml:trace>
  <inkml:trace contextRef="#ctx0" brushRef="#br0" timeOffset="1">132 916 18738,'0'0'9545,"-1"11"-12780,11-11-1025,-2-3-5093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59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342 109 16560,'0'0'2306,"-13"-8"-1644,5 3-537,4 1-90,0 2 1,0-1-1,0 0 0,0 1 0,0 0 1,0 0-1,-1 0 0,1 1 0,-1-1 1,1 1-1,-1 0 0,0 0 1,1 1-1,-1-1 0,0 1 0,0 0 1,1 0-1,-8 2 0,0 3 11,-1 0-1,1 1 0,0 0 1,0 1-1,1 0 0,0 1 1,0 0-1,1 1 1,0 0-1,1 0 0,0 1 1,0 1-1,-9 14 0,9-12 50,0 1 0,1 0-1,1 1 1,0-1 0,1 2-1,0-1 1,1 1 0,1-1-1,1 1 1,-3 27-1,6-41-94,0 1 0,0-1-1,0 1 1,0-1-1,0 1 1,0-1 0,1 0-1,-1 1 1,1-1-1,-1 1 1,1-1 0,0 0-1,0 0 1,0 1-1,0-1 1,1 0-1,-1 0 1,1 0 0,-1 0-1,1 0 1,0-1-1,-1 1 1,1 0 0,4 2-1,-2-3 4,0 1 0,1-1 0,-1 0 0,1 0-1,-1 0 1,1 0 0,0-1 0,-1 0 0,1 0 0,-1 0-1,1 0 1,8-3 0,2 0 35,0-2-1,-1 0 1,0 0-1,0-2 1,0 1-1,-1-2 1,0 0-1,0 0 1,16-16 0,-8 7 4,0-2 0,-2-1 1,-1 0-1,23-32 0,-31 36-14,-1 0 0,0-1 0,11-27 0,-17 37 36,-1-1 1,1 0 0,-2 1-1,1-1 1,-1 0-1,0 0 1,0 0 0,-1 0-1,-1 0 1,-1-14 0,1 20-51,0-1 0,0 0 0,0 0 1,0 1-1,-1-1 0,1 1 0,-1-1 1,0 1-1,1 0 0,-1-1 1,0 1-1,-1 0 0,1 0 0,0 1 1,-1-1-1,1 0 0,0 1 0,-1-1 1,0 1-1,1 0 0,-1 0 1,0 0-1,0 0 0,0 1 0,0-1 1,1 1-1,-1-1 0,0 1 1,0 0-1,0 0 0,0 0 0,-5 2 1,1-2-149,1 1 1,-1 0 0,1 0 0,0 1 0,-1 0 0,1 0-1,0 0 1,0 1 0,0 0 0,0 0 0,1 0 0,-1 1-1,-8 8 1,12-9-212,-1 0-1,1 0 0,0 0 0,0 0 1,0 1-1,0-1 0,1 1 1,-1 0-1,1-1 0,-2 8 1,3 22-5670,5-9-1341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6:59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0 219 14670,'0'0'1799,"10"-4"144,5-2-1364,2 0 212,0 0 1,-1 0-1,2 2 1,-1 0-1,24-2 1,-40 6-790,0 0 1,0 0-1,1 0 0,-1 0 1,0 0-1,0 0 0,0 1 1,0-1-1,0 0 1,0 1-1,0-1 0,0 1 1,-1-1-1,1 1 0,0 0 1,0-1-1,0 1 1,0 0-1,-1 0 0,1-1 1,0 1-1,-1 0 0,1 0 1,-1 0-1,1 0 0,-1 0 1,1 0-1,-1 0 1,1 0-1,-1 0 0,0 2 1,2 37 511,-2-28 225,0-11-189,0-4 37,2-16-113,1 0-1,7-24 0,-6 25-393,0 0 0,-1-1 0,2-22 0,-5-29 566,0 72-829,1 0 0,0 0 0,-1-1 0,1 1 0,0 0 0,0 0 0,0 0 0,1-1 0,-1 1 0,0 0 0,1-1 0,-1 1-1,1-1 1,-1 0 0,1 0 0,-1 1 0,1-1 0,0 0 0,0 0 0,0 0 0,0-1 0,-1 1 0,1 0 0,0-1 0,0 1 0,3-1 0,60 12-4436,-15-9 418,4-2-2013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7:00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197 186 14189,'0'0'4319,"-12"-1"-2926,4-1-1189,4 1-134,0 0 1,0 0 0,0 1 0,0-1 0,0 1-1,0 0 1,0 0 0,0 1 0,0-1 0,0 1-1,0 0 1,0 0 0,0 0 0,0 0-1,0 1 1,0 0 0,1 0 0,-6 3 0,0 2 144,1 0 1,0 0 0,0 1-1,0 0 1,1 0 0,1 1-1,0 0 1,0 0 0,0 0-1,1 1 1,0 0 0,1 0-1,0 0 1,-2 11 0,6-20-213,0 0 0,0-1 1,0 1-1,-1 0 0,1 0 0,0-1 1,0 1-1,0 0 0,1-1 1,-1 1-1,0 0 0,0 0 0,0-1 1,0 1-1,1 0 0,-1-1 1,0 1-1,1-1 0,-1 1 1,0 0-1,1-1 0,-1 1 0,1-1 1,-1 1-1,1-1 0,-1 1 1,1-1-1,0 1 0,-1-1 0,1 0 1,-1 1-1,1-1 0,0 0 1,-1 1-1,1-1 0,0 0 1,-1 0-1,1 0 0,0 0 0,0 0 1,-1 0-1,1 0 0,0 0 1,-1 0-1,1 0 0,0 0 0,-1 0 1,1 0-1,0 0 0,0-1 1,-1 1-1,2-1 0,38-15 186,-19 3-206,0-2 0,-1 0-1,0-2 1,-2 0 0,0-1 0,-1-1 0,0 0 0,-2-1 0,0-1 0,-2-1 0,0 0 0,-1 0 0,-1-1 0,12-41-1,-24 51 18,-9 20-43,-12 21 129,4 0 263,2 0 0,-22 50-1,34-68-268,0 1-1,1-1 0,0 1 0,0 0 0,1-1 1,1 1-1,0 0 0,0 0 0,1 0 0,1 0 1,2 21-1,-2-30-83,1 1 1,-1 0 0,0 0-1,1 0 1,-1-1 0,1 1-1,0-1 1,0 1-1,0-1 1,0 0 0,0 0-1,1 0 1,-1 0 0,1 0-1,-1-1 1,1 1 0,0-1-1,-1 1 1,1-1 0,0 0-1,0 0 1,0 0-1,0 0 1,0-1 0,0 1-1,0-1 1,0 0 0,0 0-1,0 0 1,5-1 0,1 1-36,1-1 1,-1 0 0,0-1 0,0 0-1,1 0 1,-1-1 0,0 0 0,14-8-1,-4-1-95,0 0 0,-1-2 0,0-1 0,-1 0 0,-1-1 0,-1 0 0,0-1 0,12-21 0,-30 43 297,-5 6 58,0 0 1,1 1-1,1 0 0,0 0 0,0 1 1,1-1-1,0 1 0,1 0 0,-4 26 0,9-38-216,-1 0 0,1 0-1,-1 0 1,1 1-1,-1-1 1,1 0 0,-1-1-1,1 1 1,0 0-1,0 0 1,-1 0-1,1 0 1,0 0 0,0-1-1,0 1 1,0 0-1,0-1 1,0 1 0,0-1-1,0 1 1,0-1-1,0 0 1,0 1-1,1-1 1,-1 0 0,0 0-1,0 1 1,0-1-1,0 0 1,1 0 0,-1 0-1,2-1 1,43-3 180,-31 0-301,-1-2 0,0 1 1,0-2-1,0 0 0,-1 0 1,16-13-1,-16 11-91,1 0 1,0 1-1,0 1 0,1 0 1,16-5-1,-31 12 204,0 0 0,1 0 0,-1 0 0,0 0 0,0 0 0,1 0 0,-1 0 0,0 0 0,0 0 0,1 0 0,-1 0 0,0 1 0,0-1 0,0 0 0,1 0 0,-1 0 0,0 0 0,0 0 0,1 1 1,-1-1-1,0 0 0,0 0 0,0 0 0,0 0 0,1 1 0,-1-1 0,0 0 0,0 0 0,0 1 0,0-1 0,0 0 0,0 0 0,0 1 0,0-1 0,0 0 0,0 0 0,0 1 0,0-1 0,0 0 0,0 0 0,0 1 0,0 18 204,-6 16 337,5-32-482,0 0 0,0 1 1,0-1-1,0 1 0,1-1 0,0 1 1,0 0-1,0-1 0,0 1 1,1 6-1,0-9-42,0 0 0,-1 0 0,1 1-1,0-1 1,0 0 0,0 0 0,0 0 0,1 0 0,-1-1 0,0 1 0,0 0 0,0 0 0,1-1 0,-1 1 0,0 0 0,1-1-1,-1 0 1,0 1 0,1-1 0,-1 0 0,1 1 0,-1-1 0,1 0 0,-1 0 0,0 0 0,1-1 0,2 1 0,3-1-90,-1 0 1,1 0-1,-1-1 0,1 0 1,-1 0-1,0 0 1,0-1-1,0 0 1,10-6-1,52-41-2337,-39 28 1081,4 0-362,-29 23 869,-16 15 835,7-10-186,-13 12-463,5-11-4946,5-6-3758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07.69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1,'0'35,"2"0,1 0,2 0,1 0,2-1,1 0,1 0,3-1,0 0,32 54,-15-37,-13-20,2-1,24 31,-42-59,0 0,1 0,-1 0,0 0,1-1,-1 1,0 0,1 0,-1-1,1 1,-1-1,1 1,-1-1,1 0,0 0,-1 1,1-1,-1 0,1-1,0 1,-1 0,1 0,-1-1,1 1,-1 0,1-1,-1 0,1 1,-1-1,0 0,1 0,-1 0,0 0,1 0,1-2,8-6,0-1,-1-1,11-12,-1 1,-14 15,1 1,-1 1,1-1,1 1,-1 0,1 1,9-5,-14 8,-1 0,0 1,0 0,1-1,-1 1,0 0,0 0,1 0,-1 0,0 1,1-1,-1 1,0-1,0 1,0 0,1 0,-1 0,0 0,0 0,0 0,0 0,-1 1,1-1,0 1,-1 0,1-1,-1 1,1 0,-1 0,0 0,1 0,0 4,3 4,0 0,-1 1,0 0,-1 0,0 0,0 0,-2 0,2 17,-3-37,1 1,0-1,0 1,1-1,0 1,1 0,0 0,0 0,0 0,1 1,1-1,-1 1,1 0,0 0,0 1,1-1,0 1,0 1,1-1,8-5,-10 7,1 1,-1 0,1-1,0 2,0-1,1 1,-1 0,0 0,1 1,-1-1,11 1,-14 1,0 0,0 1,-1-1,1 1,0-1,0 1,-1 0,1 0,0 1,-1-1,1 0,-1 1,0 0,1-1,-1 1,0 0,0 0,0 0,0 1,-1-1,1 0,0 1,-1-1,0 1,0-1,1 1,-2 0,1-1,1 6,1 6,0 1,-1 0,-1-1,0 1,-2 23,0-32,0-7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7:00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20083,'0'0'2274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7:01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81 9385,'0'0'3534,"0"-11"-710,-2-31-224,2 41-2477,-1-1-1,0 1 1,0 0 0,0-1 0,1 1 0,-1 0 0,0 0-1,0-1 1,-1 1 0,1 0 0,0 0 0,0 0 0,0 0-1,-1 1 1,1-1 0,-1 0 0,1 0 0,0 1 0,-1-1-1,1 1 1,-1-1 0,1 1 0,-1 0 0,0 0 0,1-1-1,-1 1 1,1 0 0,-1 0 0,1 1 0,-1-1 0,0 0-1,-1 1 1,-3 0 144,-1 0 0,1 0-1,0 0 1,0 1 0,0 0-1,-8 4 1,3 2-116,1-1 0,0 1 0,1 1 0,0 0 0,0 1 0,1-1 0,0 1 0,1 1 0,0 0 0,1 0-1,0 0 1,1 1 0,0-1 0,0 1 0,1 0 0,1 1 0,-2 16 0,4-27-151,1-1-1,0 1 1,0-1-1,0 1 1,0-1-1,0 1 1,0-1-1,0 1 1,0-1-1,1 1 1,-1-1-1,0 1 1,1-1-1,-1 0 1,1 1 0,0-1-1,0 1 1,-1-1-1,1 0 1,0 0-1,0 0 1,0 1-1,0-1 1,2 1-1,-1-1 12,0 0 0,0-1 0,0 1 0,0 0 0,1-1 0,-1 0 0,0 1-1,0-1 1,0 0 0,0 0 0,1 0 0,-1-1 0,0 1 0,0-1 0,3 0 0,3-1 31,1-1 1,0-1-1,-1 0 0,0 0 1,0 0-1,0-1 1,9-7-1,-5 1 3,0 0-1,0-1 1,-2 0 0,1-1-1,-2 0 1,1-1 0,-2 0-1,0 0 1,-1-1-1,9-22 1,-22 57-154,1-1-1,1 1 1,-4 39-1,9-58 109,-1 0-1,0 0 0,0-1 1,0 1-1,0 0 0,0 0 1,1-1-1,-1 1 0,0 0 1,1-1-1,-1 1 1,1 0-1,-1-1 0,1 1 1,-1 0-1,1-1 0,-1 1 1,1-1-1,-1 1 0,1-1 1,0 1-1,-1-1 0,1 0 1,0 1-1,-1-1 0,1 0 1,0 1-1,1-1 0,31 3 51,34-14 41,11-19-688,-55 20 254,-1 1 0,1 1-1,33-7 1,-56 15 354,0 0-1,0 0 1,1 0-1,-1 0 1,0 0-1,0 0 1,1 0 0,-1-1-1,0 1 1,0 0-1,1 0 1,-1 0-1,0 1 1,1-1 0,-1 0-1,0 0 1,0 0-1,1 0 1,-1 0 0,0 0-1,0 0 1,0 0-1,1 0 1,-1 1-1,0-1 1,0 0 0,0 0-1,1 0 1,-1 0-1,0 1 1,0-1-1,0 0 1,0 0 0,1 0-1,-1 1 1,0-1-1,0 0 1,0 0-1,0 1 1,0-1 0,0 0-1,0 0 1,0 1-1,0-1 1,-5 16 531,-16 13 1247,23-75 886,4-3-2511,3-13-838,-8 61 360,1 0-1,-1 0 1,1 1 0,-1-1-1,1 1 1,0-1-1,-1 1 1,1 0 0,0 0-1,-1-1 1,1 1 0,0 0-1,-1 1 1,1-1 0,3 1-1,0-1-622,20 0-3477,5 0-2915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7:02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12 15310,'0'0'7197,"-9"5"-6407,5-3-688,1-1-27,1 0 0,0 0-1,0 0 1,-1 1 0,1-1 0,0 0-1,0 1 1,0-1 0,0 1-1,1 0 1,-1 0 0,0 0-1,1 0 1,-1 0 0,1 0-1,0 0 1,0 0 0,0 1-1,0-1 1,0 0 0,0 1 0,0-1-1,1 1 1,-1-1 0,1 1-1,0 4 1,0-6-54,1 0-1,0 0 1,0 1-1,0-1 1,0 0-1,0 0 1,0 0-1,0-1 1,0 1 0,0 0-1,0 0 1,1 0-1,-1-1 1,0 1-1,1-1 1,-1 1-1,0-1 1,1 1 0,-1-1-1,0 0 1,1 0-1,-1 0 1,1 0-1,-1 0 1,0 0-1,1 0 1,-1 0 0,3-1-1,42-6 393,-33 3-307,0-2 0,-1 0 1,0-1-1,0 0 0,21-17 0,9-5 84,-42 48-408,-7 23 181,-17 57 1,1-8 103,-27 151 921,32-305-113,14 40-894,1 1 0,0-1 0,2 0-1,2-39 1,0 59-1,0 0-1,0 0 1,0 0-1,0 0 1,1 0-1,-1 0 0,1 0 1,-1 0-1,1 1 1,0-1-1,0 0 1,0 1-1,1 0 1,-1-1-1,1 1 0,-1 0 1,1 0-1,4-2 1,65-30-1960,-24 12-2232,-15 0-1057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7:02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16592,'0'0'5060,"20"63"-3842,-20-27 223,-10 5-576,-8 2-257,1 2-127,1-2-33,5-4-288,3-4-96,6-10-160,2-5-1089,2-10-576,14-10-738,2-1-928,-1-21-2499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7:02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5 119 7783,'0'0'15813,"10"0"-14468,9 1-951,0-2 0,0 0 0,36-8 0,-50 9-381,0-1 0,0-1 0,0 1 0,0-1 1,0 1-1,0-1 0,-1-1 0,1 1 0,-1-1 1,0 1-1,1-1 0,-1-1 0,-1 1 0,1 0 1,0-1-1,-1 0 0,1 0 0,-1 0 0,-1 0 0,1-1 1,0 1-1,2-8 0,-4 11-7,-1 0-1,0 0 1,1 0 0,-1 0-1,0 0 1,0 0 0,0 0-1,0 0 1,1 0-1,-1 0 1,-1 0 0,1 0-1,0 0 1,0 0 0,0 0-1,-1 0 1,1 0 0,0 0-1,-1 0 1,1 0-1,-1 0 1,1 0 0,-1 0-1,1 1 1,-1-1 0,0 0-1,1 0 1,-1 0 0,0 1-1,-1-2 1,-1 1-7,1 0 0,-1 0 1,0 0-1,1 1 0,-1-1 0,0 1 1,1 0-1,-1 0 0,0 0 0,0 0 0,-4 1 1,-2 0-14,1 1 0,-1 0 0,1 0 0,0 1 0,0 0-1,0 0 1,-10 7 0,7-2 15,1 1 0,0 0 1,0 1-1,1 0 0,-11 17 0,16-21 12,0 0 0,1 0 0,0 0 0,0 0 0,0 1 0,1-1 0,0 1 0,0 0 0,0 0 0,1-1 0,0 1 1,1 10-1,0-15-27,1-1 0,-1 1 0,1 0 1,0 0-1,0 0 0,-1-1 0,2 1 1,-1 0-1,0-1 0,0 1 0,0-1 1,1 1-1,-1-1 0,1 0 1,-1 1-1,1-1 0,-1 0 0,1 0 1,0 0-1,-1 0 0,1 0 0,0-1 1,0 1-1,0-1 0,0 1 0,0-1 1,0 1-1,0-1 0,0 0 1,-1 0-1,4 0 0,70-1-2576,-67 1 1819,33-7-3014,-2-8-1714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7:03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3 13741,'0'0'4121,"-11"2"-982,-11 1-1277,1 1 1,-37 12-1,52-14-1738,1 0-1,-1 0 1,1 0 0,-1 1 0,1-1 0,0 1-1,0 1 1,0-1 0,0 1 0,0 0 0,1 0 0,0 0-1,0 0 1,0 1 0,0 0 0,1-1 0,-5 10 0,8-14-131,-1 1 1,1 0 0,-1 0 0,1 0-1,0 0 1,0 0 0,0 0 0,-1 0 0,1 0-1,0 0 1,0 0 0,0 0 0,0 0 0,1 0-1,-1 0 1,0 0 0,0 0 0,0 0-1,1 0 1,-1 0 0,1 0 0,-1 0 0,1 0-1,-1 0 1,1 0 0,-1 0 0,1-1-1,0 1 1,0 0 0,1 1 0,0-1 2,1 0 0,-1 0 0,1 0 1,0 0-1,-1-1 0,1 1 0,0-1 0,0 1 1,-1-1-1,1 0 0,4-1 0,4 1-32,0-2 1,0 0-1,0 0 0,0-1 0,11-4 0,-2-3-309,1 0 0,-1-1 1,-1-1-1,0-1 0,-1 0 1,32-32-1,-49 41 687,-14 9-188,-18 16 76,22-13-170,-55 55 603,59-58-602,1 0 0,0 1 1,0-1-1,1 1 0,0 0 0,0 0 0,0 0 1,0 0-1,1 0 0,0 0 0,-1 7 0,3-12-93,1 0 0,-1 0 0,0-1 0,0 1 0,1 0 0,-1-1 0,0 1 0,1 0-1,-1-1 1,1 1 0,-1 0 0,1-1 0,-1 1 0,1-1 0,-1 1 0,1-1 0,0 1 0,-1-1-1,1 1 1,0-1 0,-1 0 0,1 1 0,0-1 0,0 0 0,-1 0 0,1 1 0,0-1 0,0 0 0,-1 0-1,1 0 1,0 0 0,0 0 0,0 0 0,-1 0 0,1 0 0,0-1 0,0 1 0,-1 0 0,1 0 0,1-1-1,36-8-2804,-25 3 255,0 0-1,0-1 1,18-14-1,4-5-6327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7:03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14638,'0'0'3577,"-10"3"-908,-13 6-1351,0 2 1,0 0 0,1 2-1,0 0 1,-31 26-1,52-39-1304,0 1-1,0 0 1,-1 0 0,1 1-1,0-1 1,0 0-1,0 0 1,0 0 0,0 1-1,1-1 1,-1 0-1,0 1 1,1-1 0,-1 1-1,1-1 1,-1 1-1,0 1 1,2-2-25,-1 0 0,0-1 1,0 1-1,1-1 0,-1 1 0,1 0 0,-1-1 1,0 1-1,1-1 0,-1 1 0,1-1 0,-1 1 0,1-1 1,-1 1-1,1-1 0,0 0 0,-1 1 0,1-1 1,0 0-1,-1 1 0,1-1 0,0 0 0,-1 0 1,1 0-1,0 0 0,0 0 0,11 2-409,-1-1 0,1-1-1,19-2 1,-13 1-441,9 1-492,-17-1 1194,0 0 0,0 1 0,-1 0 0,1 0 0,0 1 0,-1 1 0,1 0 0,-1 0 0,1 1 0,-1 0-1,9 4 1,-17-6 177,0-1-1,-1 1 1,1 0 0,-1-1-1,1 1 1,-1 0-1,1 0 1,-1-1-1,1 1 1,-1 0-1,0 0 1,0 0 0,1-1-1,-1 1 1,0 0-1,0 0 1,0 0-1,0 0 1,0 0-1,0-1 1,0 1 0,0 0-1,0 0 1,0 0-1,-1 0 1,1-1-1,0 1 1,0 0-1,-1 0 1,1 0 0,-1-1-1,1 1 1,-1 0-1,1-1 1,-1 1-1,1 0 1,-1-1-1,1 1 1,-1-1 0,0 1-1,1 0 1,-1-1-1,0 0 1,-1 1-1,-36 27 1169,34-26-1053,-20 13 693,10-5-543,0 0 1,-1-1 0,0-1 0,0 0-1,-1-1 1,-1-1 0,1 0 0,-24 4-1,40-10-325,-1 0-1,1 1 1,-1-2-1,1 1 0,0 0 1,-1 0-1,1 0 1,-1 0-1,1 0 1,0 0-1,-1 0 0,1 0 1,0 0-1,-1-1 1,1 1-1,0 0 1,-1 0-1,1-1 0,0 1 1,-1 0-1,1 0 1,0-1-1,0 1 1,-1 0-1,1-1 0,0 1 1,0 0-1,0-1 1,0 1-1,-1 0 1,1-1-1,0 1 0,0 0 1,0-1-1,0 1 1,0-1-1,0 1 1,0 0-1,0-1 0,0 1 1,0-1-1,0 1 1,0 0-1,0-1 1,0 1-1,0 0 0,1-1 1,-1 1-1,0 0 1,0-1-1,0 1 1,0 0-1,1-1 1,-1 1-1,1-1 0,12-22-2831,14-11-1872,5-6-1639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7:03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14926,'0'0'5488,"-1"13"-3491,-14 103 1079,6-56-2386,-3 76 1,14-90-671,0 16-263,-6-25-2956,-1-47-6327,-5-16 4697,-6-16 1558,-16-16 6587,-8-19 4658,39 76-7818,0 0 0,1-1 0,-1 1 0,1-1 1,-1 1-1,1-1 0,0 1 0,-1-1 1,1 1-1,0-1 0,0 1 0,0-1 1,0 0-1,1 1 0,-1-1 0,0 1 1,0-1-1,1 1 0,-1-1 0,1 1 1,0-1-1,-1 1 0,1 0 0,0-1 1,0 1-1,0 0 0,0 0 0,0-1 1,0 1-1,0 0 0,0 0 0,0 0 0,1 0 1,-1 1-1,0-1 0,1 0 0,-1 0 1,0 1-1,1-1 0,-1 1 0,1-1 1,1 0-1,10-1-375,-1-1-1,1 1 1,0 1 0,17 0-1,-6 1-762,13-4-4720,0-1-7558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7:04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62 5830,'0'0'170,"12"-4"92,-3 1-38,51-18 2373,-56 20-1561,0-1 0,0 0 0,0-1 0,-1 1 0,1-1 0,-1 0 0,0 1 0,5-6 0,-8 7-900,0 1-1,0 0 1,0 0 0,1 0 0,-1 0-1,0 0 1,0 0 0,0-1 0,0 1-1,0 0 1,0 0 0,0 0 0,0 0 0,0-1-1,0 1 1,0 0 0,1 0 0,-1 0-1,0 0 1,0-1 0,0 1 0,0 0-1,0 0 1,0 0 0,-1 0 0,1-1 0,0 1-1,0 0 1,0 0 0,0 0 0,0 0-1,0-1 1,0 1 0,0 0 0,0 0 0,0 0-1,0 0 1,-1 0 0,1-1 0,0 1-1,0 0 1,0 0 0,0 0 0,0 0-1,-1 0 1,1 0 0,0 0 0,0 0 0,0-1-1,0 1 1,-1 0 0,1 0 0,0 0-1,0 0 1,0 0 0,0 0 0,-1 0-1,1 0 1,-19 1 1868,-20 7-1982,20 1-5,0 1 0,0 0 1,1 1-1,1 1 0,-1 1 0,2 1 0,0 0 1,-14 17-1,29-30-43,-1 0-1,1 0 1,0 1 0,1-1 0,-1 0 0,0 1 0,0-1 0,0 0 0,1 1-1,-1-1 1,1 1 0,-1-1 0,1 1 0,0-1 0,0 1 0,-1 0-1,1 2 1,1-4-19,-1 1 0,0 0 0,1 0 0,-1-1 0,1 1-1,-1 0 1,1-1 0,-1 1 0,1 0 0,0-1 0,-1 1 0,1-1-1,0 1 1,-1-1 0,1 1 0,0-1 0,0 1 0,-1-1-1,1 0 1,0 1 0,0-1 0,0 0 0,0 0 0,9 2-428,0-1 0,0-1 1,0 0-1,15-1 0,-6 0 45,146 1-762,-163 0 1216,0 0 0,0 0 0,0 0 0,0 0 0,-1 1 1,1-1-1,0 1 0,0-1 0,-1 1 0,1 0 0,0 0 0,-1 0 0,1 0 0,1 1 1,-2-2 5,-1 1 1,0-1 0,1 1 0,-1-1 0,0 1 0,0 0 0,1-1-1,-1 1 1,0-1 0,0 1 0,0-1 0,0 1 0,0 0 0,0-1-1,0 1 1,0-1 0,0 1 0,0 0 0,0-1 0,0 1 0,0-1 0,0 1-1,-1 0 1,1-1 0,0 1 0,0-1 0,-1 2 0,-1 1 125,-1 0 0,1 0 0,-1-1 0,1 1 0,-1 0 0,0-1 0,0 0 0,0 0 0,-1 1 0,1-2 0,-5 3 0,-20 8 339,0-1-1,-1-2 1,-1-1-1,1-1 1,-1-2-1,-39 3 0,69-8-564,-1 0 0,1 0 0,0 0 0,0 1 0,-1-1-1,1 0 1,0 0 0,-1 0 0,1 0 0,0 0-1,-1 0 1,1 0 0,0 0 0,0 0 0,-1 0-1,1 0 1,0 0 0,-1 0 0,1 0 0,0 0-1,-1 0 1,1 0 0,0-1 0,-1 1 0,1 0 0,0 0-1,0 0 1,-1 0 0,1-1 0,0 1 0,0 0-1,0 0 1,-1 0 0,1-1 0,0 1 0,0 0-1,0 0 1,-1-1 0,1 1 0,0 0 0,0-1-1,0 1 1,0 0 0,0-1 0,0 1 0,0 0-1,0 0 1,0-1 0,14-14-2728,28-12-2720,-6 9-821,4 3-3368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7:04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86 11115,'0'0'4228,"5"-9"-331,0 2-2772,15-26 808,-20 31-1550,1-1 0,0 1 0,-1 0 0,1-1 0,-1 1 0,0 0 0,0-1 0,0 1 0,0-1-1,-1-3 1,1 5-319,-1 1 0,1-1 0,-1 1 0,1-1 0,-1 1 0,1-1 0,-1 1 0,0 0 0,1-1 0,-1 1 0,1 0 0,-1 0 0,0-1 0,1 1 0,-1 0 0,0 0 0,1 0 0,-1 0 0,0 0 0,1 0 0,-1 0 0,0 0 0,1 0 0,-1 0 0,0 0 0,1 0 0,-1 0 0,0 1 0,0-1 0,-22 7 104,4 4-110,1 2 0,0 0 0,1 1 0,0 1 0,1 0-1,-27 34 1,22-17 60,21-31-118,-1-1-1,1 1 1,0-1 0,0 1-1,-1-1 1,1 1-1,0-1 1,0 1 0,0-1-1,0 1 1,0-1-1,-1 1 1,1 0 0,0-1-1,0 1 1,0-1 0,1 1-1,-1 0 1,0-1-1,0 1 1,0-1 0,0 1-1,0-1 1,1 1-1,-1-1 1,0 1 0,1-1-1,-1 1 1,0-1 0,1 1-1,-1-1 1,0 1-1,1-1 1,-1 0 0,1 1-1,-1-1 1,1 0-1,-1 1 1,1-1 0,-1 0-1,1 0 1,-1 1 0,1-1-1,-1 0 1,1 0-1,-1 0 1,1 0 0,0 0-1,-1 0 1,1 0-1,-1 0 1,1 0 0,0 0-1,-1 0 1,1 0 0,10-1-71,0 0 0,0 0 0,0-1 1,0-1-1,-1 0 0,1 0 0,-1-1 1,0 0-1,0-1 0,17-11 0,-9 5-86,-1-2 0,-1 1 0,-1-2 0,28-30-1,-188 251 584,69-93-110,48-76-98,14-20-177,0 1 1,1 0-1,1 1 0,1 1 0,-16 40 0,26-60-141,1-1 1,-1 1-1,1-1 1,0 1-1,-1 0 1,1-1-1,0 1 1,0 0-1,-1-1 0,1 1 1,0 0-1,0-1 1,0 1-1,0 0 1,0-1-1,0 1 1,0 0-1,0-1 1,0 1-1,0 0 1,0-1-1,0 1 1,1 0-1,-1-1 0,0 1 1,0 0-1,1-1 1,-1 1-1,0 0 1,1-1-1,-1 1 1,1-1-1,-1 1 1,1-1-1,-1 1 1,1-1-1,-1 1 0,1-1 1,-1 0-1,1 1 1,0-1-1,-1 0 1,1 1-1,-1-1 1,1 0-1,0 0 1,-1 0-1,1 0 1,0 1-1,0-1 1,-1 0-1,1 0 0,0 0 1,-1 0-1,1-1 1,0 1-1,-1 0 1,1 0-1,0 0 1,-1 0-1,2-1 1,3-1-758,-1 1 0,1-1 0,0-1 0,-1 1 1,1-1-1,-1 0 0,5-3 0,20-21-4449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08.88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196 1,'0'4,"-4"4,-5 2,-5 3,1 2,-2-1,1 1,0-2,-1 0,1 2,0 2,-2 2,-2-2,-1 0,2-4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7:05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12396,'0'0'10351,"-9"8"-9353,-14 13-166,-39 45 0,54-58-646,1 1-1,0 1 0,1-1 1,0 1-1,0 0 1,1 0-1,1 1 0,-1-1 1,-4 23-1,9-32-182,0-1-1,-1 1 1,1 0-1,0 0 1,0 0-1,0-1 1,0 1-1,0 0 1,0 0-1,0-1 1,0 1-1,1 0 1,-1 0-1,0-1 1,0 1-1,1 0 1,-1 0-1,0-1 1,1 1-1,-1 0 1,1-1-1,-1 1 1,1-1-1,-1 1 1,1 0-1,-1-1 1,1 1-1,0-1 1,-1 1-1,1-1 1,0 0-1,0 1 1,1 0 6,1-1 0,-1 0 0,0 0 0,1 1 0,-1-1 0,0-1 0,1 1 0,-1 0 0,0 0 0,0-1 0,3 0 0,6-3 25,-1 0-1,0 0 1,18-10 0,13-16-211,-2-1-1,-2-2 1,-1-2 0,32-39 0,-93 104 110,-38 53 637,59-77-511,0 1 0,0-1 0,0 1 0,1 0 0,0 0 0,1 0 0,0 1 0,0-1 1,0 1-1,0 11 0,2-18-75,0-1 0,1 1 1,-1-1-1,1 1 1,-1 0-1,0-1 0,1 1 1,-1-1-1,1 1 0,0-1 1,-1 1-1,1-1 1,-1 0-1,1 1 0,0-1 1,-1 0-1,1 1 1,0-1-1,-1 0 0,1 0 1,0 0-1,-1 0 0,1 1 1,0-1-1,-1 0 1,1 0-1,0 0 0,0 0 1,-1-1-1,2 1 1,25-2-939,-27 2 897,10-2-777,0-1-1,0 0 1,0-1 0,-1 0-1,0 0 1,0-1 0,0-1-1,0 1 1,8-8 0,-14 11 566,35-27-5631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7:05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0 15471,'0'0'2792,"-13"5"-299,-18 8-1000,1 1 1,1 2 0,0 1-1,-49 37 1,77-54-1494,0 1 1,0 0-1,0-1 1,0 1-1,1 0 1,-1-1-1,0 1 1,0 0-1,0 0 0,1 0 1,-1-1-1,0 1 1,1 0-1,-1 0 1,1 0-1,-1 0 0,1 0 1,0 0-1,-1 0 1,1 0-1,0 1 1,0-1-1,-1 0 0,1 0 1,0 0-1,1 2 1,0-2-35,0 0 1,0-1-1,0 1 1,0-1-1,1 1 1,-1-1-1,0 1 1,0-1-1,1 1 1,-1-1-1,0 0 1,1 0-1,-1 0 0,0 0 1,1 0-1,-1 0 1,2-1-1,66-11-2006,-43 5 1620,1 2-1,0 1 0,0 1 1,46 0-1,-73 3 490,-1 0 0,1 1 1,-1-1-1,1 0 0,-1 0 0,1 1 1,-1-1-1,1 0 0,-1 0 0,1 1 0,-1-1 1,1 1-1,-1-1 0,1 0 0,0 1 1,-1-1-1,1 1 0,0-1 0,-1 1 1,1-1-1,0 1 0,0-1 0,-1 1 1,1-1-1,0 1 0,0 0 0,0-1 1,0 1-1,0-1 0,0 1 0,0-1 0,0 1 1,0 0-1,0-1 0,0 1 0,0-1 1,0 1-1,0-1 0,1 1 0,-1-1 1,0 1-1,0-1 0,1 1 0,-1-1 1,0 1-1,1-1 0,-1 1 0,0-1 0,1 1 1,-1-1-1,1 0 0,-1 1 0,0-1 1,1 0-1,-1 1 0,1-1 0,0 0 1,-1 0-1,1 1 0,-1-1 0,1 0 1,-1 0-1,1 0 0,-1 0 0,2 0 1,-3-34 688,1 26-793,0 1 1,1-1 0,-1 0 0,1 1 0,1-1 0,2-7 0,-4 13-72,1 0 1,0 0 0,0 0 0,0 1 0,0-1 0,0 0-1,0 1 1,1-1 0,-1 1 0,1-1 0,-1 1 0,1 0 0,-1 0-1,1-1 1,0 1 0,-1 0 0,1 0 0,0 1 0,0-1 0,0 0-1,0 1 1,0-1 0,-1 1 0,1-1 0,0 1 0,0 0-1,0 0 1,3 0 0,96 4-4871,-34 2-2310,-44-5 682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7:06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82 14157,'0'0'12247,"9"-8"-12098,10-4-155,41-31-741,-59 43 737,-1-1 0,1 1-1,-1 0 1,1-1-1,-1 1 1,1-1 0,-1 1-1,1-1 1,-1 1 0,1-1-1,-1 0 1,0 1-1,1-1 1,-1 0 0,0 1-1,1-1 1,-1 1-1,0-1 1,0 0 0,0 0-1,0 1 1,0-1 0,0-1-1,-12-2-133,-25 11 142,25-1 137,0 1 0,0 0 0,1 0 0,0 1 0,0 1 0,-14 14 0,19-17-67,1-1-1,0 1 1,1 0-1,-1 0 1,1 0-1,1 1 1,-1-1-1,1 1 1,0 0-1,0 0 1,1 0-1,0 0 1,-2 12-1,4-18-74,0 1 1,0-1-1,0 1 0,0-1 0,0 1 1,1-1-1,-1 1 0,0-1 1,1 0-1,-1 1 0,1-1 0,0 1 1,-1-1-1,1 0 0,0 0 0,0 1 1,0-1-1,-1 0 0,1 0 0,0 0 1,1 0-1,-1 0 0,1 1 1,2 0-144,-1-1 1,0 1 0,1 0 0,-1-1-1,1 0 1,-1 0 0,1 0 0,0-1 0,4 1-1,3 0-1152,0-1-1,0 0 0,0-1 0,0 0 1,19-5-1,8-10-5658,1-5-3230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17:06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94 14542,'0'0'4174,"-10"2"-816,-9 4-2392,0 1 1,0 1-1,0 0 0,-17 12 0,28-16-711,0 1 0,0 0-1,1 1 1,0 0-1,0 0 1,0 0 0,1 1-1,-1 0 1,2 0-1,-1 0 1,1 1 0,-7 12-1,12-19-251,-1 0 0,1 0 0,0 0 0,-1 0-1,1 0 1,0 1 0,-1-1 0,1 0 0,0 0-1,0 0 1,0 0 0,0 0 0,0 0 0,0 1 0,0-1-1,1 0 1,-1 0 0,0 0 0,1 0 0,-1 0 0,0 0-1,1 0 1,0 0 0,-1 0 0,1 0 0,-1 0 0,1 0-1,0 0 1,0-1 0,-1 1 0,2 1 0,2 0-5,-1-1 1,0 0 0,0 1 0,0-1-1,1 0 1,-1-1 0,0 1 0,1 0-1,-1-1 1,6 0 0,6 0-167,-1-1 0,1 0 0,-1-1 0,19-5 0,-10-2-314,0 0 0,-1-1 0,0-2 0,-1 0 0,0-1 1,26-22-1,-2-3-557,60-65 0,-88 81 842,-13 13 565,-9 12 1698,-13 15-1417,0 1 1,1 1-1,-19 28 0,32-42-674,-1 1 0,1 0 0,1 0 0,-1 0-1,1 1 1,0-1 0,1 1 0,0-1 0,0 1-1,1 0 1,0 0 0,0 0 0,1 0 0,0 0-1,1 11 1,-1-16-416,1-1 0,0 0 0,0 1 0,0-1 0,0 0 0,0 1 0,0-1 0,1 0-1,-1 0 1,1 0 0,-1 0 0,1 0 0,0 0 0,0 0 0,2 1 0,14 7-7129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1:29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9645 619 4356,'-34'-17'127,"-591"-269"3419,423 215-3245,-3 9 0,-2 9 0,-2 9 0,-325-26 0,-466 55 319,657 17-567,-816 39-1364,9 116 476,897-99 1417,3 11 0,2 11 0,-356 169 1,344-119-587,6 12 0,-451 334 0,579-377 84,4 7 1,4 4 0,6 5-1,5 5 1,5 5 0,5 4-1,7 4 1,-127 248 0,157-250-73,6 3-1,5 2 1,-37 173 0,63-199-13,5 1 0,5 1 0,4 0-1,12 192 1,2-251-2,2 0 0,3-1-1,2 0 1,3-1 0,30 73-1,-15-57-13,4-2 0,2-1-1,61 82 1,8-17-20,5-4 1,225 196-1,-212-216 7,4-6-1,5-5 0,4-6 0,3-7 1,4-5-1,3-7 0,206 68 1,337 64 25,13-34-99,-361-88-448,2304 475-1147,-1632-421 1872,-684-113-56,363-25 0,-451-15 389,-2-10 0,392-103-1,-329 45 463,456-201 0,-589 210-719,-4-7 1,-3-7-1,-5-8 1,-4-6 0,-5-6-1,-5-7 1,224-244-1,-301 286-234,-4-2-1,-3-3 1,-4-2-1,69-143 1,-91 153-171,-3-1 1,-3-1 0,-3-2 0,-5 0-1,-2-1 1,6-93 0,-18 79 136,-3 1 1,-5 0-1,-28-175 0,7 152 238,-5 0 1,-71-181-1,10 87 395,-8 4 0,-134-204 0,-309-348 331,355 536-852,-293-270 0,310 340-143,-7 9 0,-254-158 0,314 232-298,-3 5 0,-2 6 0,-3 5 0,-241-69 0,222 88-1649,-1 6 0,-182-12 1,-40 23-5650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23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19250,'0'0'4004,"49"0"-2627,-13-1-960,10-2-321,4 2-128,4-1-993,5-1-865,-5-3-576,-3-6-1250,-6-3-3651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23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18481,'0'0'2184,"10"-5"-1197,24-11-284,2 1-1,71-19 0,-83 28-1009,0 1 0,0 1 0,0 1 0,0 2 0,0 0 0,31 3 0,-53-2 235,0 1 1,1-1-1,-1 0 0,0 0 1,0 1-1,0-1 0,0 1 1,0 0-1,-1-1 1,1 1-1,0 0 0,0 0 1,0 0-1,-1 0 1,1 1-1,0-1 0,-1 0 1,1 1-1,-1-1 1,0 1-1,1 0 0,-1-1 1,0 1-1,0 0 0,0 0 1,0-1-1,0 1 1,-1 0-1,1 0 0,0 0 1,-1 0-1,0 0 1,1 0-1,-1 0 0,0 0 1,0 1-1,0-1 0,0 0 1,0 0-1,-1 0 1,1 0-1,-2 3 0,0 4 42,-1 0 0,-1 0 0,0 0 0,0 0 0,-1 0 0,0-1-1,-11 14 1,-18 17 1293,-69 58-1,67-65-283,2 1 0,-43 51-1,55-46-4912,20-28-1340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13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0 492 9769,'0'0'8670,"10"-11"-8259,43-47-179,27-29 744,-4-2 0,97-150 0,-167 232 19,-4 11-387,-7 26-211,-14 52-467,17-75 195,-97 382 564,96-364-109,2-15-3577,1-5-1211,1-16-2903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14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40 100 7335,'0'0'5408,"6"-11"-2243,-2 1-2457,20-38 2230,-2 18 2027,-23 75-3246,-45 134-1108,-2 16-1692,48-186-1146,0-9 2067,0 0 0,0 1 0,0-1 0,0 0 1,0 0-1,0 0 0,1 0 0,-1 0 0,0 0 0,0 0 0,0 0 0,0 0 0,1 1 0,-1-1 0,0 0 0,0 0 0,0 0 0,0 0 0,1 0 0,-1 0 1,0 0-1,0 0 0,0 0 0,0 0 0,1 0 0,-1 0 0,0 0 0,0-1 0,0 1 0,0 0 0,1 0 0,-1 0 0,0 0 0,0 0 0,0 0 0,0 0 1,0 0-1,1 0 0,-1-1 0,0 1 0,0 0 0,0 0 0,0 0 0,0 0 0,0 0 0,0-1 0,0 1 0,0 0 0,0 0 0,1 0 0,-1 0 0,0-1 0,0 1 1,0 0-1,12-18-11094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15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51 156 14061,'0'0'1981,"-1"-11"-609,1 6-1214,-1 1 1,1-1-1,0 0 1,0 1-1,0-1 1,1 1-1,0-1 1,0 1 0,0-1-1,0 1 1,1 0-1,-1 0 1,1 0-1,0-1 1,1 2-1,-1-1 1,1 0-1,-1 0 1,1 1-1,0-1 1,1 1-1,5-5 1,-3 3 37,0 0 0,0 1 0,0 0 0,1 0 0,0 0 0,-1 1 0,1 0 0,0 0-1,0 1 1,1 0 0,-1 0 0,0 1 0,1 0 0,-1 0 0,1 0 0,13 2 0,-19 0-196,0 0-1,0 0 0,0 0 1,0 0-1,-1 0 1,1 1-1,0-1 1,-1 1-1,1-1 0,-1 1 1,1 0-1,-1-1 1,0 1-1,0 0 1,0 0-1,0 0 0,0 0 1,0 0-1,0 0 1,-1 0-1,1 0 1,-1 0-1,1 0 0,-1 1 1,0-1-1,0 0 1,0 0-1,0 0 1,-1 4-1,1 2 18,-1-1 0,0 1-1,0-1 1,0 1 0,-1-1 0,-1 1 0,-3 8 0,-10 10 131,-1-2 0,-1 0 0,-2-1 0,0-1 0,-1-1 0,-38 30 0,1 0 1319,58-51-1461,0 0 0,-1 1-1,1-1 1,0 0 0,-1 0-1,1 0 1,0 0 0,-1 0 0,1 1-1,0-1 1,0 0 0,-1 0-1,1 0 1,0 1 0,0-1-1,-1 0 1,1 0 0,0 1 0,0-1-1,0 0 1,0 1 0,-1-1-1,1 0 1,0 1 0,0-1-1,0 0 1,0 0 0,0 1 0,0-1-1,0 0 1,0 1 0,0-1-1,0 0 1,0 1 0,0-1-1,0 0 1,0 1 0,0-1 0,0 0-1,0 1 1,1-1 0,-1 0-1,0 1 1,0-1 0,0 0-1,0 0 1,1 1 0,-1-1 0,0 0-1,0 0 1,1 1 0,-1-1-1,0 0 1,0 0 0,1 0-1,-1 1 1,1-1 0,30 2 103,41-14 49,106-32-431,-57 26-8022,-80 14 368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09.89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1,'30'1,"59"12,-36-5,-37-4,0 0,-1 1,1 0,-1 1,0 1,23 14,-26-15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16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74 13645,'0'0'6993,"0"-10"-4729,0 6-2072,0 3-99,-1-1 0,1 0 1,-1 0-1,1 0 1,0 0-1,0 0 1,0 0-1,1 0 0,-1 0 1,0 0-1,1 0 1,-1 0-1,1 0 1,-1 1-1,1-1 0,0 0 1,0 0-1,0 1 1,0-1-1,0 0 1,0 1-1,0-1 0,1 1 1,-1-1-1,1 1 1,-1 0-1,1 0 1,-1 0-1,1-1 0,0 2 1,-1-1-1,1 0 1,0 0-1,0 0 1,0 1-1,0-1 0,-1 1 1,1 0-1,3-1 1,3 0 9,0 0 1,1 0 0,-1 1-1,0 0 1,1 1 0,-1 0-1,0 0 1,16 5-1,-21-5-106,0 0-1,0 1 1,0-1-1,-1 1 1,1 0-1,-1-1 1,1 1-1,-1 1 1,1-1-1,-1 0 1,0 0-1,0 1 1,0 0-1,0-1 1,-1 1-1,1 0 1,-1 0-1,0-1 1,1 1-1,-1 0 1,-1 1-1,1-1 1,0 0-1,-1 0 1,1 0-1,-1 4 1,0 2 80,0-1 0,-1 0 0,0 1 0,0-1 0,-1 0 0,0 0 0,-1 0 0,0 0 0,0 0 0,0-1 0,-1 1 0,0-1 0,0 0 0,-7 8 1,-8 14 928,53-25-1101,-33-4 110,11 0-82,-1 0 0,1 0 0,-1 1 0,0 1 0,1 0 0,-1 0 0,13 6 0,-21-7 48,0 1 0,0-1 0,0 1 0,-1 0 0,1 0 0,0 0 0,-1 0 0,0 1 0,1-1 0,-1 1 0,0-1 0,0 1 0,-1 0 0,1 0 0,0 0 0,-1 0 0,0 0 0,0 0 0,0 0 0,0 0 0,0 0 1,-1 1-1,1-1 0,-1 0 0,0 1 0,0-1 0,0 0 0,0 0 0,-2 6 0,1-4 76,0 0 1,-1 0-1,1 0 1,-1 0 0,-1-1-1,1 1 1,-1 0-1,1-1 1,-1 0-1,0 0 1,-1 0-1,1 0 1,-1 0 0,0-1-1,0 1 1,0-1-1,0 0 1,0 0-1,-1-1 1,1 1-1,-1-1 1,-6 2-1,-6 3 429,0-1 0,0-1 0,-1 0 0,-36 4 0,46-8-458,-81 4 444,85-5-548,-1 0 0,1 0 0,0 0 1,0-1-1,0 0 0,0 0 0,0 0 0,0 0 0,0 0 1,0-1-1,0 0 0,0 0 0,1 0 0,-1 0 0,1 0 1,-1-1-1,-4-5 0,2-10-4418,6 5-2346,1-4-9644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24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266 227 10154,'77'-66'2695,"-62"54"-1827,1 0-1,-2-1 1,0-1-1,0 0 1,21-29-1,-34 42-745,0-1-1,0 1 0,0 0 0,0 0 0,-1 0 0,1-1 0,0 1 1,-1 0-1,1-1 0,-1 1 0,1 0 0,-1-1 0,0 1 0,1-1 1,-1 1-1,0-1 0,0 1 0,0-1 0,0 1 0,0 0 0,-1-1 1,1 1-1,0-1 0,-1 1 0,1-1 0,-1 1 0,1 0 0,-2-2 1,0 1-50,0 1 1,0 0 0,0-1-1,0 1 1,0 0 0,-1 0 0,1 1-1,0-1 1,0 0 0,-1 1-1,1 0 1,0-1 0,-1 1 0,1 0-1,-4 0 1,-8 1-39,0 0 0,-1 1 0,1 1 1,-24 7-1,8 3 280,0 0 1,1 2-1,-53 36 1,67-41 4,0 1 0,1 1 1,1 1-1,-1 0 0,2 1 1,0 0-1,1 1 0,-14 24 1,21-33-309,2 0 1,-1 0 0,1 0 0,0 0-1,0 1 1,0-1 0,1 1 0,0 0-1,1-1 1,-1 1 0,2 9 0,-1-13-51,0 0 1,1 0 0,0-1 0,0 1 0,0 0 0,0-1-1,0 1 1,0-1 0,1 1 0,-1-1 0,1 1-1,0-1 1,0 0 0,0 0 0,0 0 0,0 0 0,0 0-1,0 0 1,1-1 0,-1 1 0,0-1 0,1 1-1,0-1 1,-1 0 0,1 0 0,0 0 0,-1-1 0,6 2-1,3-1-50,-1 1-1,0-2 1,1 1-1,-1-2 1,0 1-1,0-1 1,1-1-1,-1 0 1,0 0-1,14-6 1,-17 6 62,0-1 1,-1 0-1,1-1 1,-1 1-1,0-1 0,0 0 1,0-1-1,-1 1 1,1-1-1,-1 0 1,0 0-1,0-1 1,-1 0-1,0 0 1,6-11-1,-9 16 24,0 0-1,-1 0 1,1 0 0,0 0-1,-1 0 1,0 0 0,1 0 0,-1 0-1,0 0 1,1 0 0,-1 0-1,0 0 1,0 0 0,0 0-1,0 0 1,0 0 0,0 0 0,0 0-1,0 0 1,0-1 0,0 1-1,-1 0 1,1 0 0,0 0-1,-1 0 1,1 0 0,-1 0 0,1 1-1,-1-1 1,0 0 0,1 0-1,-1 0 1,0 0 0,0 1-1,1-1 1,-1 0 0,0 0 0,0 1-1,0-1 1,0 1 0,0-1-1,0 1 1,0-1 0,0 1-1,0 0 1,0 0 0,0-1 0,0 1-1,0 0 1,0 0 0,-2 0-1,0 0 39,1 0 0,-1 0 0,1 0-1,-1 0 1,0 0 0,1 1 0,-1-1-1,1 1 1,-1 0 0,1 0 0,-1 0-1,1 0 1,-1 0 0,1 0-1,0 1 1,0-1 0,0 1 0,0 0-1,-4 3 1,7-4-41,-1-1 0,1 1 0,-1-1 0,1 1 0,-1-1 0,1 1 0,-1-1 0,1 0 0,-1 1 0,1-1 0,0 0 0,-1 1-1,1-1 1,0 0 0,-1 0 0,1 0 0,0 1 0,-1-1 0,1 0 0,0 0 0,0 0 0,-1 0 0,1 0 0,0-1 0,-1 1 0,1 0 0,0 0 0,1-1 0,26-1-22,-14-2-23,0 0-1,25-13 0,-30 12 24,1 0 0,-1 1 0,1 1 0,0-1 0,0 2 0,0-1 0,17-1 0,-26 5 28,-1-1-1,0 1 1,1-1-1,-1 1 1,1-1 0,-1 1-1,0-1 1,1 1-1,-1 0 1,0-1-1,0 1 1,0 0 0,1-1-1,-1 1 1,0 0-1,0-1 1,0 1-1,0 0 1,0-1-1,0 1 1,0 0 0,0-1-1,-1 1 1,1 0-1,0-1 1,0 1-1,-1 0 1,-4 21 317,-24 30 240,25-46-577,-1 0 1,1 0-1,1 0 0,-1 1 1,1 0-1,0 0 1,0 0-1,1 0 0,0 0 1,-2 13-1,4-18-344,0-2 262,0 0 0,0 0 1,0 1-1,0-1 0,0 0 1,0 0-1,0 0 0,0 0 0,0 0 1,0 1-1,0-1 0,0 0 1,0 0-1,0 0 0,0 0 1,0 1-1,0-1 0,0 0 0,0 0 1,0 0-1,0 0 0,0 0 1,0 0-1,1 1 0,-1-1 0,0 0 1,0 0-1,0 0 0,0 0 1,0 0-1,0 0 0,0 0 1,1 0-1,-1 1 0,0-1 0,0 0 1,0 0-1,0 0 0,0 0 1,1 0-1,-1 0 0,0 0 0,0 0 1,0 0-1,0 0 0,0 0 1,1 0-1,-1 0 0,0 0 1,0 0-1,0 0 0,1 0 0,9 0-5711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2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70 16303,'-9'4'3529,"-27"15"-1511,20-5-79,16-14-1921,0 1 1,0-1-1,1 0 0,-1 1 0,0-1 1,0 0-1,0 1 0,0-1 0,1 0 0,-1 0 1,0 1-1,0-1 0,0 0 0,1 0 1,-1 1-1,0-1 0,0 0 0,1 0 0,-1 1 1,0-1-1,1 0 0,-1 0 0,0 0 1,1 0-1,-1 0 0,0 0 0,1 0 0,-1 1 1,0-1-1,1 0 0,-1 0 0,1 0 1,38 1-101,-35-1 239,10-2-157,-1 0 0,0 0 1,0-1-1,0-1 0,0 0 1,0-1-1,-1-1 0,0 0 1,0 0-1,0-1 0,-1 0 1,0-1-1,-1-1 0,1 0 1,16-19-1,-25 21-300,-14 15 329,-18 18 392,20-16-296,6-6 81,0 0 0,0 0 0,0 1 0,0-1 0,1 1 0,-1 0-1,1 0 1,0 0 0,1 0 0,-1 0 0,1 1 0,0-1 0,1 1-1,-2 8 1,3-13-204,1 0 0,-1 0 0,1-1 0,-1 1-1,1 0 1,0-1 0,0 1 0,-1 0 0,1-1 0,0 1-1,0-1 1,0 1 0,-1-1 0,1 1 0,0-1-1,0 1 1,0-1 0,0 0 0,0 0 0,0 0 0,0 1-1,0-1 1,0 0 0,0 0 0,0 0 0,0 0-1,0-1 1,1 1 0,35-1 141,-34 1-130,8-2-86,0-1 0,0 0 1,0 0-1,0-1 0,-1-1 1,14-7-1,-15 7-152,0 1 1,1-1-1,-1 2 0,1-1 1,0 1-1,0 1 0,0 0 1,12-1-1,-21 3 213,-1 1-1,0-1 1,1 1-1,-1-1 1,0 1 0,1-1-1,-1 1 1,0-1-1,1 1 1,-1-1-1,0 1 1,0 0 0,0-1-1,0 1 1,0 0-1,0-1 1,0 1-1,0-1 1,0 1-1,0 0 1,0-1 0,0 1-1,0-1 1,0 1-1,0 0 1,-1-1-1,1 1 1,-1 0 0,-5 20 244,5-18-142,-1 0 0,1 0-1,0 1 1,0-1 0,0 0 0,0 0 0,1 1-1,-1-1 1,1 1 0,0 3 0,0-6-73,1 0 1,0 0 0,0 0-1,-1 0 1,1 0 0,0 0-1,0-1 1,0 1-1,0 0 1,0 0 0,0-1-1,0 1 1,0 0-1,0-1 1,0 1 0,0-1-1,1 0 1,-1 1-1,0-1 1,0 0 0,0 0-1,1 1 1,-1-1-1,0 0 1,0 0 0,1 0-1,-1-1 1,0 1 0,2-1-1,8 0-117,0 0 0,0-1 0,0-1-1,-1 0 1,1 0 0,-1-1 0,1-1 0,10-5-1,-12 4-240,1 2 0,1-1 0,-1 1 0,0 1 0,1 0 0,0 0 0,0 1-1,12-1 1,-22 4 335,-1-1-1,1 1 1,-1 0-1,1 0 1,-1-1-1,1 1 1,-1 0-1,1 0 1,-1 0-1,0 0 1,0 0-1,1-1 1,-1 1-1,0 0 1,0 0-1,0 0 1,0 0-1,0 0 1,0 0-1,0 0 1,-1 0-1,1 0 0,0 0 1,-1 1 12,1 0 0,0-1 0,0 1 0,0-1 0,0 1 1,0 0-1,0-1 0,1 1 0,-1 0 0,0-1 0,1 1 0,-1-1 0,1 1 0,0-1 1,1 3-1,1-3-330,0 0 0,0 1 0,1-2 1,-1 1-1,1 0 0,-1-1 0,0 1 1,1-1-1,-1 0 0,1 0 0,-1-1 1,1 1-1,4-2 0,44-14-8233,-22 0 891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26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9737,'0'0'5226,"-10"6"-2418,1-2-2537,-53 32 2680,59-34-2708,0 0 0,0 0-1,0 0 1,1 1-1,-1-1 1,1 1 0,-1 0-1,1-1 1,0 1-1,0 0 1,0 0 0,0 1-1,1-1 1,-1 0-1,1 0 1,0 1 0,0-1-1,-1 6 1,3-8-246,-1 0 1,1 0-1,-1-1 0,1 1 1,-1 0-1,1-1 1,-1 1-1,1-1 0,0 1 1,0-1-1,-1 1 1,1-1-1,0 1 0,0-1 1,-1 0-1,1 1 1,0-1-1,0 0 0,0 0 1,0 0-1,-1 1 0,1-1 1,0 0-1,0 0 1,0 0-1,0 0 0,0-1 1,-1 1-1,1 0 1,0 0-1,1-1 0,31-6-741,-24 2 273,0 0-1,-1-1 0,1 0 0,8-10 0,-10 10 16,-1 1 0,1-1 0,0 1 0,0 1 0,0-1 0,14-5 0,-20 9 301,-2 3 335,1 1 1,0-1-1,-1 0 1,0-1-1,1 1 1,-1 0 0,0 0-1,0 0 1,0 0-1,0 0 1,0-1-1,-3 4 1,3-3 12,-1-1 0,1 1 0,0 0 0,0-1 0,-1 1 0,1 0 0,1 0 0,-1 0-1,0 0 1,0 0 0,1 0 0,-1 0 0,1 0 0,0 0 0,-1 4 0,2-5-179,0 0-1,1 0 1,-1-1-1,0 1 1,0 0 0,0-1-1,1 1 1,-1-1-1,0 1 1,0-1-1,1 1 1,-1-1-1,1 0 1,-1 0-1,0 0 1,1 0 0,-1 0-1,0 0 1,1 0-1,1 0 1,34-2 166,-22-2-367,0 1 0,0-2 0,0 0 0,-1 0 0,18-11 1,-16 8-153,0 1 0,1 0 0,24-6 0,-40 14 377,0-1 0,-1 1 1,1 0-1,-1-1 1,1 1-1,-1-1 0,1 1 1,-1 0-1,1-1 0,-1 1 1,0 0-1,1 0 1,-1-1-1,0 1 0,0 0 1,0 0-1,1-1 1,-1 1-1,0 0 0,0 0 1,0 0-1,0-1 0,0 1 1,-1 1-1,1 0-10,0 0 0,0 0-1,1 0 1,-1 0 0,0-1-1,1 1 1,-1 0-1,1 0 1,-1 0 0,1-1-1,0 1 1,0 0 0,0-1-1,0 1 1,0-1 0,0 1-1,2 1 1,3-1-102,0 0 0,1-1 0,-1 0 0,1 0 0,0 0 0,-1-1 0,1 0-1,0 0 1,-1-1 0,1 0 0,-1 0 0,1 0 0,-1-1 0,1 0 0,-1 0 0,7-4 0,-4 3-756,1-1-1,-1 2 1,1-1 0,0 2 0,13-2-1,-22 6 969,-1 0 0,1 0 0,-1 0 0,0 0 0,0 0-1,0 1 1,0-1 0,-1 0 0,1 0 0,-2 5 0,-24 84 3468,-11 36-1378,35-124-2092,1-1-1,-1 1 0,0-1 1,0 0-1,0 1 0,0-1 1,-1 0-1,0 0 0,1 0 1,-1 0-1,0-1 0,0 1 1,0-1-1,0 0 0,-1 0 1,1 0-1,-1 0 0,-7 2 1,10-4-54,-1 1-1,0-1 1,0 0 0,0 0 0,0 0 0,0 0-1,0 0 1,0 0 0,0-1 0,0 1 0,0 0-1,0-1 1,0 0 0,0 0 0,0 1 0,0-1-1,1 0 1,-1 0 0,0-1 0,1 1 0,-1 0 0,1 0-1,-1-1 1,1 1 0,0-1 0,-1 1 0,1-1-1,0 0 1,0 1 0,0-1 0,0 0 0,1 0-1,-1 0 1,0 0 0,1 0 0,-1 0 0,1-3-1,-2-1-141,0 0 0,1 1 0,0-1 0,0 0-1,0 0 1,1 0 0,0 0 0,0 0-1,1 0 1,-1 1 0,1-1 0,1 0-1,-1 0 1,1 1 0,0-1 0,0 0 0,0 1-1,1 0 1,0 0 0,0 0 0,1 0-1,-1 0 1,1 1 0,6-7 0,7-2-974,0 0 0,1 1-1,0 1 1,0 1 0,31-12 0,-47 21 886,56-25-7293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27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0 454 12748,'0'0'11611,"15"-6"-10677,2-3-770,0 0 0,0 0-1,-1-2 1,0 0 0,23-21 0,11-15 114,98-102 539,-129 127-736,-2 0 0,0-1-1,-1-1 1,-1 0 0,14-32 0,-85 154 352,-22 41 100,62-103-428,1 1 1,2 1-1,1 0 0,-8 55 0,14-39-3183,3 2-3317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27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15278,'0'0'9876,"2"8"-9763,-1-7-75,12 30 1,-13-30-3,1 0 0,-1 0 1,1-1-1,0 1 1,-1 0-1,1-1 1,0 1-1,0 0 0,0-1 1,-1 1-1,1-1 1,0 0-1,0 1 1,0-1-1,0 0 0,0 1 1,0-1-1,-1 0 1,1 0-1,0 0 1,0 0-1,0 0 0,0 0 1,0 0-1,0 0 1,0 0-1,0 0 0,0 0 1,0-1-1,0 1 1,0 0-1,-1-1 1,1 1-1,0-1 0,0 1 1,0-1-1,-1 1 1,1-1-1,0 1 1,0-1-1,0-1 0,2-1 100,-1 1 0,0-1 0,0 1 0,0-1 0,-1 0 0,1 0 0,-1 1-1,1-1 1,-1-1 0,0 1 0,0 0 0,0 0 0,-1 0 0,1 0 0,-1-1 0,0 1-1,0 0 1,0 0 0,0-1 0,0 1 0,-1-4 0,1 7-135,0-1-1,0 1 1,0 0-1,0-1 1,-1 1-1,1 0 1,0 0 0,0-1-1,0 1 1,0 0-1,0 0 1,0-1 0,0 1-1,0 0 1,-1 0-1,1-1 1,0 1 0,0 0-1,0 0 1,0 0-1,-1 0 1,1-1 0,0 1-1,0 0 1,-1 0-1,1 0 1,0 0 0,0 0-1,-1-1 1,1 1-1,0 0 1,0 0 0,-1 0-1,1 0 1,0 0-1,0 0 1,-1 0-1,1 0 1,0 0 0,-1 0-1,-11 8-29,-6 13-41,16-17 86,0-1 0,0 0 0,0 1 0,1 0 0,-1-1 0,1 1 0,0 0 0,0-1 0,0 1 0,0 0 0,0 6 0,28-14 150,-22 1-658,1 0-1,-1-1 1,1 1 0,-1-1-1,-1 0 1,9-8 0,9-16-9050,-11 6-4125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28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13 112 18033,'0'0'4431,"0"-9"-2274,1 6-2045,-1 0 1,0 0 0,1 0 0,-1 0 0,1 0 0,0 0 0,0 0 0,0 0-1,1 0 1,-1 0 0,1 0 0,-1 1 0,3-3 0,0 1 15,0 0 1,0 1 0,0-1-1,1 1 1,-1 0 0,1 1-1,0-1 1,0 1 0,6-2-1,3-2 69,1 1-1,0 1 0,0 0 1,0 1-1,1 0 0,-1 2 1,1 0-1,15 0 0,-29 1-202,0 1 0,0-1 0,0 0 0,0 0 0,-1 1 0,1-1 0,0 1 0,0-1 0,0 1 0,-1 0 0,1 0 0,0 0 0,-1 0 0,1 0 0,0 0 0,-1 0-1,0 1 1,1-1 0,-1 0 0,0 1 0,1-1 0,-1 1 0,0 0 0,0-1 0,0 1 0,-1 0 0,1-1 0,0 1 0,-1 0 0,1 0 0,-1 0 0,1 0 0,-1 0 0,0 0 0,0-1-1,0 5 1,0 0-14,-1 0-1,0 1 0,0-1 0,-1 0 0,1 0 0,-1 1 0,0-1 0,-1-1 0,0 1 0,-3 6 1,-16 18 35,0-2 1,-2-1 0,-33 31 0,26-28 59,-48 60 0,77-86-74,-1 0 1,1-1-1,-1 1 0,1 0 0,0 0 1,0 0-1,-2 8 0,4-11-5,0 0 0,0 0-1,0-1 1,0 1 0,1 0-1,-1 0 1,0 0-1,0 0 1,0-1 0,1 1-1,-1 0 1,0 0 0,1-1-1,-1 1 1,1 0 0,-1-1-1,1 1 1,-1 0 0,1-1-1,-1 1 1,1-1-1,0 1 1,-1 0 0,1-1-1,0 0 1,-1 1 0,1-1-1,0 1 1,0-1 0,-1 0-1,1 0 1,0 1 0,0-1-1,0 0 1,-1 0-1,1 0 1,0 0 0,0 0-1,0 0 1,0 0 0,-1 0-1,1 0 1,1-1 0,29 0-546,-1-2 1,1-1 0,-1-2 0,0 0 0,34-14 0,25-4-5568,-40 13-1677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28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11050,'0'0'9562,"6"-9"-5409,-1 3-3731,-1 1 1,1-1-1,-1 1 1,2 0-1,-1 0 0,1 0 1,-1 0-1,1 1 1,0 0-1,1 1 1,-1-1-1,1 1 1,-1 1-1,10-4 0,2 2-264,0 1 0,0 0 0,1 1 0,-1 1 0,0 1 0,26 2-1,-42-2-172,0 0-1,0 1 0,-1-1 1,1 0-1,0 1 0,0 0 0,-1-1 1,1 1-1,0 0 0,-1 0 0,1-1 1,-1 1-1,1 1 0,-1-1 1,0 0-1,1 0 0,-1 0 0,0 1 1,0-1-1,0 1 0,0-1 0,0 1 1,0-1-1,0 1 0,0-1 1,0 1-1,-1 0 0,1 0 0,-1-1 1,0 1-1,1 0 0,-1 3 1,0-2 0,0 1-1,-1-1 1,1 1 0,-1-1 0,0 0 0,0 1 0,0-1 0,0 0 0,0 0 0,-1 0 0,1 0 0,-1 0 0,0 0 0,0 0 0,0 0 0,-4 3 0,-135 101 661,142-107-645,-1 0-1,1 0 0,-1 0 1,0 0-1,1 0 0,-1 0 0,1 0 1,-1 0-1,1 0 0,-1 0 1,0 0-1,1 0 0,-1 0 0,1 0 1,-1 0-1,0 0 0,1 1 1,-1-1-1,1 0 0,-1 0 0,0 0 1,1 1-1,-1-1 0,0 0 1,0 1-1,1-1 0,-1 0 1,0 0-1,1 1 0,-1-1 0,0 1 1,0-1-1,0 0 0,1 1 1,-1-1-1,0 1 0,0-1 0,0 0 1,0 1-1,0-1 0,0 1 1,0-1-1,0 0 0,0 1 0,0-1 1,0 1-1,0-1 0,0 1 1,0-1-1,0 0 0,0 1 0,-1-1 1,1 0-1,0 1 0,0-1 1,0 1-1,-1-1 0,1 0 1,0 1-1,-1-1 0,1 0 0,0 0 1,0 1-1,-1-1 0,1 0 1,0 0-1,-1 1 0,1-1 0,-1 0 1,43 1-10,-33-2 13,8 1-215,1 1-1,-1 0 1,0 1 0,0 1-1,27 7 1,-41-9 157,0 0 0,1 0 1,-1 1-1,0-1 1,0 1-1,0-1 1,-1 1-1,1 0 0,0 0 1,-1 0-1,1 0 1,-1 1-1,1-1 1,-1 1-1,0-1 0,0 1 1,0 0-1,-1 0 1,1 0-1,-1 0 1,1 0-1,-1 0 0,0 0 1,0 0-1,0 1 1,-1-1-1,1 0 0,-1 1 1,0-1-1,0 0 1,0 1-1,0-1 1,-1 0-1,1 1 0,-1-1 1,-1 6-1,0-5 148,-1 1-1,1-1 0,-1 0 0,1 0 0,-1 0 1,0 0-1,-1 0 0,1 0 0,-1-1 1,0 0-1,1 0 0,-1 0 0,-1 0 1,1 0-1,0-1 0,-1 0 0,1 0 0,-1 0 1,0 0-1,-7 1 0,-4 1 300,-1 0 0,0-1 1,0 0-1,-28 0 0,43-3-468,0 0-1,0 0 1,0 0 0,0 0-1,1 0 1,-1 0 0,0-1 0,0 1-1,0-1 1,1 1 0,-1-1-1,0 0 1,1 1 0,-1-1-1,0 0 1,1 0 0,-1 0-1,1 0 1,0 0 0,-3-3 0,3 1-292,0 1 1,-1-1 0,1 0 0,1 0 0,-1 0 0,0 0 0,1 0 0,-1 0 0,1 0 0,0 0 0,0-5 0,0-19-6440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30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72 6983,'0'0'17168,"-8"9"-16768,1 0-317,0 1-1,0 0 0,1 0 1,-8 17-1,12-23-70,1 0 0,-1 0 0,1 0 1,-1 0-1,1 0 0,1 0 0,-1 0 0,0 1 0,1-1 1,0 0-1,0 0 0,0 1 0,1-1 0,-1 0 0,1 0 1,0 0-1,0 0 0,0 1 0,1-2 0,2 6 1,-3-7-8,1 0 0,0-1 1,0 1-1,0 0 1,0 0-1,0-1 1,0 0-1,0 1 1,1-1-1,-1 0 1,0 0-1,1 0 1,-1 0-1,1-1 1,-1 1-1,1-1 1,0 1-1,-1-1 1,1 0-1,-1 0 0,1 0 1,-1 0-1,1-1 1,0 1-1,-1-1 1,1 1-1,-1-1 1,5-2-1,2 0 35,1 0 0,-1-1 0,0-1 0,-1 0 0,1 0-1,9-7 1,3-7 114,-1-1 1,-1 0-1,-1-2 0,-1 0 0,-1 0 0,0-2 0,20-44 0,-47 90-159,-31 68 458,37-78-380,0-1 0,2 1 1,-1 0-1,2 1 1,-1-1-1,0 16 0,3-27-101,0 0-1,0 0 1,0 0-1,0 0 0,1 0 1,-1 0-1,0-1 1,0 1-1,1 0 1,-1 0-1,0 0 1,1 0-1,-1 0 0,1 0 1,-1-1-1,1 1 1,0 0-1,-1 0 1,1-1-1,0 1 0,-1 0 1,1-1-1,0 1 1,0-1-1,0 1 1,0-1-1,-1 1 0,1-1 1,0 0-1,0 1 1,0-1-1,0 0 1,0 0-1,0 0 0,0 0 1,0 0-1,0 0 1,0 0-1,0 0 1,0 0-1,0 0 0,0 0 1,0 0-1,-1-1 1,1 1-1,0 0 1,0-1-1,2 0 0,3-1-439,0 0 0,-1-1 0,1 1 0,0-1 0,-1-1 0,7-4 0,13-15-4102,-1-3-2823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31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0 16848,'0'0'4623,"-11"4"-2328,0-1-1857,-11 3 407,-1 2 0,1 0-1,-40 22 1,61-30-854,1 0-1,0 0 0,0 0 0,-1 1 0,1-1 0,0 0 1,0 0-1,-1 0 0,1 0 0,0 0 0,0 1 0,0-1 1,-1 0-1,1 0 0,0 1 0,0-1 0,0 0 0,0 0 1,0 0-1,0 1 0,-1-1 0,1 0 0,0 1 0,0-1 1,0 0-1,0 0 0,0 1 0,0-1 0,0 0 0,0 0 1,0 1-1,0-1 0,0 0 0,0 1 0,0-1 0,0 0 1,0 0-1,1 1 0,10 6-134,22 2 121,-30-8-3,18 3-184,-10-3-102,0 2 0,1-1 0,-1 1 0,0 1-1,12 5 1,-22-8 297,1 0-1,-1 0 0,1 0 0,-1-1 1,0 1-1,1 0 0,-1 1 0,0-1 0,0 0 1,0 0-1,0 0 0,0 1 0,0-1 1,0 1-1,0-1 0,-1 0 0,1 1 1,0 0-1,-1-1 0,1 1 0,-1-1 1,0 1-1,1-1 0,-1 1 0,0 0 1,0-1-1,0 1 0,0 0 0,-1-1 1,1 1-1,0 0 0,-1-1 0,1 1 0,-1-1 1,1 1-1,-1-1 0,0 1 0,1-1 1,-1 1-1,0-1 0,0 0 0,0 0 1,-2 3-1,-6 6 295,0-1 1,0 0-1,0-1 1,-1 0-1,0 0 1,-1-1-1,0 0 1,0-1-1,-1 0 1,1-1-1,-1 0 1,0-1-1,0 0 1,-1-1-1,1 0 1,-24 1-1,35-4-305,1 1 0,-1-1 0,0 0 0,0 0 0,0 0 0,0-1 0,1 1 0,-1 0 0,0 0 0,0 0 0,0 0 0,0-1 0,1 1 0,-1 0 0,0-1 0,0 1 0,1-1 0,-1 1 0,0-1 0,1 1 0,-1-1 0,0 1 0,1-1 0,-1 0 0,1 1 0,-1-1 0,1 0 0,-1-1 0,1 1-163,-1-1 1,1 0 0,0 1 0,0-1 0,0 0-1,0 1 1,1-1 0,-1 0 0,0 1-1,1-1 1,-1 0 0,1 1 0,1-3-1,1-2-1016,0 0 0,0 0 1,1 0-1,0 0 0,1 1 0,6-8 0,11-4-4806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11.44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24 0,'-1'0,"0"1,0-1,0 1,0-1,1 1,-1-1,0 1,0 0,1-1,-1 1,0 0,1-1,-1 1,0 0,1 0,-1 0,1 0,0 0,-1-1,1 1,0 0,-1 0,1 0,0 0,0 0,0 2,-4 32,3-30,-2 41,3 65,1-93,1 1,1 0,1-1,1 0,0 0,11 23,-7-18,-1 1,0 0,-2 0,-1 1,3 28,1 126,-8-152,-1 16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31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0 8872,'0'0'17137,"-11"10"-16865,-24 18-184,-187 161 144,216-180-1533,22-16-110,27-22-1786,27-37-5863,-37 30 3258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28:31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19 8776,'-7'-16'2763,"-2"14"423,-11 26 1134,13-15-4275,-1 3 486,1-1 0,0 1 0,1 0 1,0 1-1,1 0 0,-4 13 0,7-22-615,1 1 0,0-1 1,0 1-1,1 0 0,-1-1 0,1 1 0,0 0 0,0-1 1,0 1-1,1 0 0,0-1 0,0 1 0,0-1 0,0 1 1,1-1-1,0 0 0,0 1 0,0-1 0,0 0 0,1 0 1,3 5-1,14 10-1337,15 16-423,-24-8-5082,-11-20 1758</inkml:trace>
  <inkml:trace contextRef="#ctx0" brushRef="#br0" timeOffset="1">51 272 2659,'0'0'11755,"-47"-50"-9385,44 36-320,3 1-641,11 2-352,11 3 256,4 5-480,7 3-577,2 0-192,5 0-320,0 0-2050,2 0-4837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29:21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0 133 7751,'0'0'6049,"0"-9"-6028,0 7-25,0-1 1,0 0-1,0 1 0,1-1 1,-1 0-1,1 0 0,-1 1 1,1-1-1,0 1 0,0-1 1,0 1-1,0-1 0,0 1 1,1-1-1,-1 1 0,3-2 1,0 0 0,0 1 0,0 0 0,0 0 0,1 0 0,-1 0 1,1 1-1,0-1 0,0 1 0,8-2 0,6-1-1,0 0-1,-1 2 0,2 0 1,-1 1-1,21 1 0,98 8 156,569 78 1915,-254-49-1505,2-35 348,-104-2-815,298 13 337,371 3-187,-1-35-193,1510-26-3,-1305 77-144,-858-18 199,399-10 413,-371-53 1497,-393 50-1962,0 0 0,0 1 1,0-1-1,-1 0 0,1 0 0,0-1 0,0 1 1,0 0-1,-1 0 0,1 0 0,0-1 0,0 1 1,-1 0-1,1-1 0,0 1 0,0 0 0,-1-1 1,1 1-1,0-1 0,-1 1 0,1-1 1,-1 1-1,1-1 0,-1 0 0,1 1 0,-1-1 1,1 0-1,-1 1 0,1-1 0,-1-1 0,0 1 24,-1-1-1,0 1 1,1 0-1,-1 0 1,0 0-1,0 0 1,0 0-1,0 0 1,0 0-1,0 0 1,0 0-1,-1 0 1,1 0-1,0 1 1,-2-2-1,-53-21-921,55 23 579,0-1-1,1 0 1,-1 1-1,0-1 0,1 0 1,-1 0-1,0 1 0,1-1 1,-1 0-1,1 0 0,-1 0 1,1 0-1,0 1 1,-1-1-1,1 0 0,0 0 1,0 0-1,-1 0 0,1 0 1,0 0-1,0 0 0,0 0 1,0 0-1,0 0 1,1 0-1,-1 0 0,0 0 1,0 0-1,1 0 0,-1 0 1,0 0-1,1-1 1,0 1-178,6-31-9286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29:52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1 360 11243,'0'0'389,"8"4"-255,4 0-26,0 0 0,0-1 0,1 0 1,-1-1-1,1 0 0,0-1 0,-1-1 1,1 0-1,0-1 0,20-3 0,149-34 403,245-38 1503,622 24-647,-1049 52-1367,1068 26 208,-814-13-224,682-35 144,-902 20-128,735-12 163,-264 10-5,-158-15 380,-55 2-334,292-28 598,-221 13-425,274 21 558,-194 10-396,-367-5-530,83-17 1,3 0 8,-62 10 196,-100 13-365,0-1 1,0 1-1,1 0 1,-1 0-1,0 0 1,0 0-1,1 0 1,-1 0-1,0 0 0,0 0 1,0-1-1,0 1 1,1 0-1,-1 0 1,0 0-1,0 0 1,0-1-1,0 1 1,1 0-1,-1 0 1,0 0-1,0-1 1,0 1-1,0 0 1,0 0-1,0 0 1,0-1-1,0 1 1,0 0-1,0 0 1,0-1-1,0 1 1,0 0-1,0 0 1,0-1-1,0 1 1,0 0-1,0 0 1,0-1-1,0 1 0,-4-10-6420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29:55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383 0 6118,'0'0'-689,"-8"4"566,-28 16 165,22-11 22,-1 0 0,0-2 1,0 1-1,-1-2 0,-26 8 0,21-10 196,1 2-1,-24 9 0,30-9 327,0-1 0,0-1 0,-1 0 0,0-1 0,1 0 0,-16 0 0,29-3-497,0 0-1,0 0 1,1 0 0,-1 0 0,0 0 0,1 0 0,-1 0-1,0 0 1,1 0 0,-1-1 0,0 1 0,1 0-1,-1 0 1,0 0 0,1-1 0,-1 1 0,0 0 0,1-1-1,-1 1 1,1-1 0,-1 1 0,1-1 0,-1 1 0,1-1-1,-1 1 1,1-1 0,-1 1 0,1-1 0,0 0 0,-1 1-1,1-1 1,0 0 0,0 1 0,-1-1 0,1 0-1,0 1 1,0-2 0,0 1-75,0 0 0,1 0-1,-1 0 1,0 1 0,1-1-1,-1 0 1,1 0 0,-1 0 0,1 1-1,-1-1 1,1 0 0,-1 1 0,1-1-1,0 0 1,-1 1 0,1-1-1,0 1 1,0-1 0,0 1 0,-1-1-1,1 1 1,0 0 0,0-1 0,0 1-1,0 0 1,0-1 0,-1 1-1,1 0 1,0 0 0,1 0 0,21-2 66,-1 2-1,0 0 1,1 1 0,-1 1 0,23 6 0,103 33 541,-86-22-536,-26-10-40,0-1-1,0-2 1,1-1 0,-1-3 0,64-2 0,183-33 418,-71 4-298,-107 19-167,253-18 38,-258 25-21,158 15 0,-219-7-15,884 63 85,-849-68-82,738-15 170,-774 13-159,421-8 95,-422 13-96,62 14-1,-62-9 42,60 5 0,142 11 676,42 1-531,-183-20-173,-46-1-10,98-7 1,8-29-652,-153 31 57,1 0 1,0 0 0,0-1-1,0 1 1,-1-1-1,1-1 1,-1 1-1,1-1 1,-1 0-1,0 0 1,5-5 0,10-14-6497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0:22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4717 495 11147,'-11'-6'411,"-105"-53"-19,74 34-278,-1 3 1,0 1-1,-2 2 0,-1 3 1,-72-18-1,-20 12 1241,-250-52 749,260 46-2024,-2 5 0,-216-10 0,-145-20-326,-168-6 311,600 58 54,-357 4 30,311 3-211,-203 38 0,171-12 98,1 6-1,-185 79 1,292-103-27,1 1 1,0 1-1,1 2 1,1 0-1,1 2 0,1 1 1,0 1-1,-30 37 1,21-18 18,3 2-1,1 0 1,2 2 0,-30 69 0,48-93-30,1 1 1,0-1-1,2 1 1,0 1-1,2-1 0,0 1 1,2 0-1,0 36 1,2-48-6,1-1 0,0 1 0,1-1 0,0 1 0,1-1 0,0 0 0,1 0 0,0 0 0,0 0 0,1-1 0,0 1 0,1-1 0,0 0 0,0-1 1,1 0-1,0 0 0,1 0 0,-1-1 0,1 0 0,12 8 0,5-1-39,0 0-1,1-2 1,0-1 0,0-1-1,38 9 1,146 22 3,-109-24 102,132 30-53,343 51 533,624-17 75,-1154-81-553,1582-30 935,-1285-2-962,-275 21-19,0-3 0,129-45 1,-173 49-20,-1-1 1,0 0-1,-1-2 1,0-1-1,-1-1 1,-1 0-1,-1-2 1,0 0-1,20-24 1,-31 31-25,0 0 1,-1-1 0,0 0-1,-1 0 1,0-1-1,-1 1 1,0-2 0,6-20-1,-9 24 6,-1 0-1,0 0 0,-1 0 1,1-1-1,-2 1 1,1 0-1,-1 0 0,0 0 1,-1 0-1,0 0 1,-1 1-1,0-1 1,-6-12-1,-16-31 102,-2 1 1,-54-74-1,64 103-102,-1 0 0,-1 1 0,-1 1 0,-1 0 0,-1 2 0,0 0-1,-32-18 1,-244-103-211,197 97-226,-110-64 1,160 72-1334,-1-8-1368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7:28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0 199 8776,'0'0'5824,"10"-1"-4825,216-41 2816,-51 7-2484,704-55 928,5 62 14,-818 27-2165,469-1 729,-520 6-814,-24 2 106,-24 3 45,-4-6-654,14-2-3290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06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0 191 13229,'0'0'12486,"1"0"-12462,-1 0 1,1 0-1,-1 0 0,1 0 1,-1 0-1,1 1 0,-1-1 1,1 0-1,-1 0 1,0 0-1,1 1 0,-1-1 1,1 0-1,-1 0 0,0 1 1,1-1-1,-1 0 0,0 1 1,0-1-1,1 0 0,-1 1 1,0-1-1,0 1 1,1-1-1,-1 0 0,0 1 1,0-1-1,0 1 0,0-1 1,1 1-1,-1 0 0,2 11 184,0-1 0,-1 1 0,0 0 0,-1 0 0,-3 24-1,2 3 68,-7 97 259,8-135-525,0-1-1,0 0 1,0 0 0,0 0 0,0 1 0,0-1 0,0 0-1,0 0 1,0 0 0,0 0 0,0 1 0,0-1 0,0 0-1,0 0 1,0 0 0,0 1 0,0-1 0,0 0 0,0 0-1,0 0 1,0 0 0,0 1 0,0-1 0,1 0 0,-1 0-1,0 0 1,0 0 0,0 1 0,0-1 0,0 0 0,0 0-1,1 0 1,-1 0 0,0 0 0,0 0 0,0 0 0,0 0-1,1 1 1,-1-1 0,0 0 0,0 0 0,0 0 0,1 0-1,-1 0 1,0 0 0,0 0 0,1 0 0,9-8 303,7-14 115,-8 4-363,-2 0-1,0 0 0,-1 0 0,0-1 1,-2 0-1,4-29 0,-2-118-98,-6 148 12,0 16 11,0-1 1,0 1-1,0-1 1,0 1-1,0-1 1,-1 1-1,1-1 1,-1 1-1,1 0 1,-1-1-1,0 1 1,0 0-1,0-1 1,0 1-1,-1 0 1,1 0-1,-1 0 1,-1-2-1,3 4 8,-1 0 0,1-1 0,-1 1 0,1 0 0,-1 0 0,1 0 0,-1 0 0,1 0 0,0 0 0,-1 0 0,1 0 0,-1 0 0,1 0 0,-1 0 0,1 0 0,-1 0 0,1 0 0,-1 0 0,1 0 1,-1 0-1,1 1 0,0-1 0,-1 0 0,1 0 0,-1 0 0,1 1 0,0-1 0,-1 0 0,1 1 0,-1 0 0,-13 26-1,10-13 141,1 1 1,0 0 0,1 0-1,0 30 1,2-44-123,0 0 0,0 0 0,1 0 1,-1 0-1,0 0 0,0 0 0,0 0 0,1 0 0,-1 0 0,0 0 0,1 0 0,-1 0 0,1 0 1,-1 0-1,1 0 0,0 0 0,-1-1 0,1 1 0,0 0 0,-1 0 0,1-1 0,0 1 0,0 0 1,0-1-1,1 1 0,1 0 7,0 0 1,-1 0-1,1 0 1,0-1 0,0 1-1,0-1 1,-1 0-1,1 0 1,5-1 0,1 0 17,-1 0 0,1-1 0,0 0 0,-1-1 0,14-6 0,-2-2-24,-1 0-1,0-2 1,-1 0 0,0-1-1,-1-1 1,-1-1 0,0 0-1,-2-1 1,1 0 0,-2-1-1,13-23 1,-34 105-490,-3-23 516,5-23 179,1 1 0,0 0-1,1 0 1,1 0 0,1 0 0,1 0-1,2 32 1,0-47-242,0-1 1,0-1-1,0 1 1,1 0-1,-1 0 1,1 0-1,0-1 1,0 1-1,0-1 0,0 1 1,0-1-1,0 0 1,1 0-1,-1 0 1,1 0-1,-1 0 1,1-1-1,0 1 0,0-1 1,0 0-1,0 0 1,0 0-1,5 1 1,37 8-2829,-6-8-4636,-18-2-2144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07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45 134 13132,'0'0'12978,"9"-6"-11953,-3 2-850,59-41 797,-58 40-908,0-1 1,-1 0 0,1 0 0,-1 0 0,-1-1 0,1 0 0,6-10 0,-12 16-63,1 1 0,-1-1 1,0 1-1,0 0 1,1-1-1,-1 1 0,0-1 1,0 1-1,0-1 1,0 1-1,1-1 0,-1 1 1,0-1-1,0 1 1,0-1-1,0 1 0,0 0 1,0-1-1,0 1 0,0-1 1,-1 1-1,1-1 1,0 1-1,0-1 0,0 1 1,0-1-1,-1 1 1,1-1-1,0 1 0,0 0 1,-1-1-1,1 1 1,0 0-1,-1-1 0,1 1 1,0 0-1,-1-1 1,1 1-1,-1 0 0,1 0 1,0-1-1,-1 1 1,1 0-1,-1 0 0,1 0 1,-1 0-1,1-1 1,-1 1-1,1 0 0,-1 0 1,1 0-1,-1 0 0,1 0 1,-1 0-1,1 0 1,0 0-1,-1 1 0,1-1 1,-1 0-1,1 0 1,-1 0-1,0 1 0,-32 9 109,22-2-75,-1 0-1,1 0 1,1 1-1,0 1 1,0 0-1,1 0 1,-9 14-1,12-17-9,1 1 0,1-1 0,-1 1-1,1 0 1,1 1 0,0-1-1,0 1 1,0 0 0,1-1-1,0 1 1,0 17 0,2-24-24,0-1 0,0 0 0,0 1 0,0-1 1,1 1-1,-1-1 0,0 0 0,1 1 0,-1-1 1,1 0-1,0 1 0,-1-1 0,1 0 0,0 0 0,0 0 1,0 0-1,0 0 0,0 0 0,0 0 0,0 0 1,0 0-1,2 1 0,1 0-24,0 0-1,0-1 1,0 1 0,0-1 0,0 0-1,0 0 1,8 0 0,5 0-1026,0-1 0,32-4-1,-35 2-1022,1-2 0,-1 1-1,16-7 1,2-4-4399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08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5125,'0'0'11248,"-9"0"-6977,1 1-3598,0 0 0,-1 1 0,1 0 0,0 0 0,0 1 0,-12 5 0,17-7-503,0 1 0,0-1 0,0 0 1,0 1-1,1 0 0,-1 0 1,0 0-1,1 0 0,0 0 0,-1 0 1,1 1-1,0-1 0,0 1 0,0 0 1,0-1-1,1 1 0,-1 0 1,1 0-1,0 0 0,0 0 0,0 0 1,0 0-1,-1 7 0,3-9-175,0-1 0,0 1-1,0 0 1,0-1 0,1 1-1,-1 0 1,0-1 0,0 0-1,0 1 1,1-1 0,-1 0 0,0 0-1,0 1 1,1-1 0,-1 0-1,0 0 1,0 0 0,1-1-1,1 1 1,30-2 90,-22-1-59,0 0 1,0-1 0,-1-1-1,1 1 1,-1-2-1,16-10 1,-16 10-44,0 0 0,1 0 1,0 1-1,0 0 0,20-5 0,-30 9 9,-1 1-1,1 0 0,-1 0 1,1 0-1,0 0 1,-1 0-1,1-1 1,-1 1-1,1 0 0,0 1 1,-1-1-1,1 0 1,-1 0-1,1 0 0,0 0 1,-1 0-1,1 0 1,-1 1-1,1-1 1,-1 0-1,1 1 0,-1-1 1,1 0-1,-1 1 1,1-1-1,-1 0 0,1 1 1,-1-1-1,0 1 1,1-1-1,-1 1 1,0-1-1,1 2 0,2 22 89,0 3 252,-2-26-317,-1 0 0,0-1 0,1 1 0,-1 0 0,1 0 0,-1-1 0,1 1 0,-1 0 0,1-1 0,0 1 0,-1-1 0,1 1 0,0-1 0,-1 1 0,1-1 0,0 1 0,0-1 0,-1 0 0,1 1 0,0-1 0,0 0 0,0 0 0,-1 1 0,1-1 0,0 0 0,0 0 0,0 0 0,1 0 0,5-1 28,0 0 0,0 0 0,0 0 0,0-1 0,0 0 0,0 0 0,-1-1 0,1 0-1,7-5 1,-6 4-59,-1 0 0,0 1-1,1 0 1,0 0 0,15-2-1,-23 4 4,1 1 0,0 0-1,-1 0 1,1 0 0,0-1-1,-1 1 1,1 0 0,0 0-1,-1 0 1,1 0 0,0 0-1,-1 1 1,1-1-1,-1 0 1,1 0 0,0 0-1,-1 0 1,1 1 0,0-1-1,-1 0 1,1 1 0,-1-1-1,1 0 1,-1 1 0,1-1-1,-1 1 1,1-1 0,-1 1-1,1-1 1,-1 1-1,0-1 1,1 2 0,-1 21 137,-1-21-209,1 1 1,-1-1 0,1 1 0,0-1-1,0 1 1,0-1 0,0 1-1,1-1 1,-1 0 0,1 3 0,3-2-3650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12.55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0 170,'1'-1,"-1"0,0 0,1 0,-1 0,1 0,-1 1,1-1,0 0,-1 0,1 0,0 1,0-1,-1 0,1 1,0-1,0 0,0 1,0-1,0 1,0 0,0-1,0 1,0 0,0 0,0-1,0 1,2 0,33-4,-32 4,18-3,0-2,0 0,-1-1,0-1,0-1,-1 0,0-2,35-23,50-22,-85 47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09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64 11851,'8'-15'2229,"-7"12"-1487,0-1 1,1 1 0,-1 0-1,1-1 1,0 1 0,0 0-1,0 0 1,1 0 0,-1 0-1,1 1 1,-1-1 0,5-2-1,-7 38 1079,-10 3-1594,-2-1 1,-2-1-1,-1 1 0,-24 38 1,19-34-47,-19 37 102,41-74-669,4-5 228,7-9-120,13-24-555,-3-1 0,0-1-1,17-43 1,41-67 921,-81 147-78,0 0 0,1 0 1,-1 1-1,0-1 0,1 0 1,-1 0-1,1 1 1,-1-1-1,1 0 0,-1 1 1,1-1-1,-1 1 1,1-1-1,-1 0 0,1 1 1,0-1-1,0 1 0,-1 0 1,1-1-1,0 1 1,-1 0-1,1-1 0,0 1 1,1 0-1,-1 18 48,-13 34 521,3-20 162,-3 3-19,2 1 0,1 0-1,2 0 1,2 1-1,1 0 1,1 41 0,11-55-502,-17-37-13,-14-18-980,11 15 553,-1 0 0,0 1 0,-1 0 0,-1 1 0,-24-19 0,38 33 412,22 2 64,119 5-615,-92-8-3450,-3-4-4397,-24 2-1222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10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26 16752,'0'0'9406,"0"10"-8659,-1 7-506,0 0-9,1 0-1,0 0 1,1 0-1,5 27 1,-5-42-213,-1 1 1,0-1 0,1 0 0,0 1-1,-1-1 1,1 1 0,0-1 0,0 0-1,0 0 1,1 0 0,-1 0 0,0 0-1,1 0 1,0 0 0,-1 0 0,1 0-1,0-1 1,0 1 0,0-1 0,0 1-1,0-1 1,0 0 0,0 0 0,0 0-1,1 0 1,-1 0 0,0 0 0,1 0-1,-1-1 1,1 0 0,-1 1 0,0-1-1,1 0 1,-1 0 0,1 0 0,-1 0-1,1-1 1,-1 1 0,1-1 0,-1 1-1,0-1 1,3-1 0,-2 0-1,0 1 0,0-1 0,0 0-1,-1 0 1,1 0 0,0 0 0,-1 0 0,0-1 0,0 1 0,0-1 0,0 0 0,0 1-1,0-1 1,-1 0 0,1 0 0,-1 0 0,0 0 0,0 0 0,0-1 0,0 1 0,1-6-1,0-8-60,0 0 0,0-29 0,-2 44 31,0 2-2,0 0 1,0 0 0,0-1 0,0 1-1,0 0 1,0-1 0,0 1 0,0 0-1,0-1 1,0 1 0,0 0 0,0-1 0,0 1-1,-1 0 1,1 0 0,0-1 0,0 1-1,0 0 1,0 0 0,0-1 0,-1 1-1,1 0 1,0 0 0,0-1 0,-1 1 0,1 0-1,0 0 1,0 0 0,-1-1 0,1 1-1,0 0 1,0 0 0,-1 0 0,1 0-1,0 0 1,-1 0 0,1 0 0,0-1 0,0 1-1,-1 0 1,1 0 0,0 0 0,-1 0-1,1 0 1,0 0 0,-1 1 0,1-1-1,0 0 1,-1 0 0,1 0 0,-1 0 2,0 1 0,0-1 0,1 1 0,-1-1 0,0 0 0,1 1 0,-1-1 0,0 1 0,1 0 1,-1-1-1,1 1 0,-1-1 0,1 1 0,-1 0 0,1-1 0,-1 1 0,1 0 0,0 0 0,-1 1 0,0-1 22,1 0 0,-1 1 0,1-1 0,-1 1 0,1-1-1,0 1 1,-1-1 0,1 1 0,0-1 0,0 1 0,0 0 0,0-1-1,0 1 1,1-1 0,-1 1 0,0-1 0,1 1 0,-1-1-1,1 1 1,0-1 0,-1 0 0,1 1 0,0-1 0,0 0-1,0 1 1,0-1 0,0 0 0,0 0 0,0 0 0,0 0 0,0 0-1,1 0 1,-1 0 0,0 0 0,1-1 0,-1 1 0,0 0-1,1-1 1,-1 1 0,1-1 0,-1 0 0,1 1 0,-1-1-1,1 0 1,0 0 0,-1 0 0,1 0 0,-1 0 0,1 0 0,-1-1-1,1 1 1,-1 0 0,3-1 0,4-1 14,0 0-1,0-1 1,0 1-1,0-2 1,0 1 0,-1-1-1,1 0 1,12-9 0,-17 10-49,0 1 1,0-1 0,0 1 0,-1-1-1,1 0 1,-1 0 0,1 0 0,-1 0-1,0 0 1,0-1 0,0 1 0,-1-1-1,1 1 1,-1-1 0,0 0 0,0 1-1,1-9 1,-2 12 17,0 0 0,-1 0 0,1-1 0,0 1 1,0 0-1,0 0 0,0 0 0,-1-1 0,1 1 0,0 0 0,0 0 0,-1 0 0,1 0 0,0-1 0,0 1 0,-1 0 0,1 0 0,0 0 0,0 0 1,-1 0-1,1 0 0,0 0 0,0 0 0,-1 0 0,1 0 0,0 0 0,-1 0 0,1 0 0,0 0 0,0 0 0,-1 0 0,1 0 0,0 0 0,0 0 1,-1 1-1,1-1 0,0 0 0,0 0 0,-1 0 0,1 0 0,0 0 0,0 1 0,0-1 0,-1 0 0,1 0 0,0 0 0,0 1 0,0-1 0,0 0 1,0 0-1,-1 1 0,1-1 0,0 0 0,0 0 0,0 1 0,-13 12-247,-13 36 882,25-46-586,-1 0 0,1 1 0,0-1 0,0 0 0,1 0 0,-1 1 1,1-1-1,0 0 0,0 1 0,0-1 0,0 0 0,0 1 0,1-1 0,1 5 1,-1-6-39,0-1 1,0 0 0,0 0-1,0 0 1,0 0 0,1 0-1,-1 0 1,1 0 0,-1 0-1,0 0 1,1-1 0,0 1-1,-1 0 1,1-1 0,-1 1-1,1-1 1,0 0 0,-1 0-1,1 1 1,-1-1 0,3 0-1,45-1 127,-33 1-87,111-1-72,-127 1 36,1 0 1,-1 0 0,1 0-1,-1 0 1,1 0 0,0 0 0,-1 0-1,1 0 1,-1 0 0,1 0 0,-1-1-1,1 1 1,-1 0 0,1 0 0,-1-1-1,0 1 1,1 0 0,-1-1 0,1 1-1,-1 0 1,0-1 0,1 1 0,-1-1-1,0 1 1,1-1 0,-1 1 0,0 0-1,0-1 1,1 1 0,-1-1 0,0 0-1,-6-19 777,-23-20 645,25 35-1368,-1-1-55,1 2-28,0 1 1,1-2-1,0 1 0,-1 0 0,2-1 0,-1 1 1,0-1-1,1 0 0,0 0 0,-2-6 0,46 11-6424,18 5-355,22 0-1453,-31-11 5651,-43 1 4374,-3-5 6907,-10 4-874,-3 10-7587,3 0 29,0 1-1,1 0 1,0 0-1,0 1 1,1-1 0,-1 1-1,1 0 1,0 0 0,1 0-1,0 0 1,0 0 0,0 0-1,0 1 1,1-1 0,0 1-1,1-1 1,-1 1 0,2 12-1,-1-18-241,1 0-1,0 0 0,0 0 1,0-1-1,0 1 0,-1 0 0,1 0 1,0-1-1,0 1 0,0-1 1,0 1-1,0-1 0,1 1 1,-1-1-1,0 1 0,0-1 0,0 0 1,0 0-1,0 0 0,1 1 1,-1-1-1,0 0 0,2-1 1,32 0 111,-33 1-110,4-1-81,-1-1 0,0 0 0,0 0 0,0 0 0,0 0 0,0-1-1,0 0 1,0 0 0,-1 0 0,0 0 0,1-1 0,-1 0 0,-1 1 0,1-2 0,0 1 0,4-8 0,-5 8-242,0 0 0,-1 0 0,0-1-1,1 1 1,-1-1 0,-1 0 0,1 1 0,-1-1 0,0 0 0,0 0 0,1-6-1,-2 10-495,-10 25-75,8-20 808,1-1 1,0 1-1,0-1 0,1 1 1,-1-1-1,1 1 0,-1-1 1,1 1-1,0 0 0,1-1 1,-1 1-1,0-1 0,2 5 1,13 11-3875,13-10-4238,-11-8 2137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11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36 13613,'0'0'7692,"-8"8"-6138,-25 28-182,31-34-1326,1-1 0,0 1 0,-1 0 1,1 0-1,0 0 0,0 0 0,0 0 0,0 0 0,1 0 1,-1 0-1,1 0 0,-1 0 0,1 0 0,-1 0 0,1 0 0,0 0 1,0 1-1,0-1 0,0 0 0,1 0 0,-1 0 0,1 0 1,0 4-1,2 1-141,1-1 1,-1 0-1,1 0 0,0 0 1,8 9-1,8 14-797,-18-24 838,0 1 0,0-1 1,-1 1-1,0 0 0,0 0 1,-1-1-1,1 1 0,-1 0 1,-1 0-1,1 0 1,-1 0-1,-2 9 0,2-12 253,1 0-1,-1-1 1,0 1-1,0-1 1,0 1-1,0-1 1,0 1-1,-1-1 1,1 0-1,-1 1 1,0-1 0,1 0-1,-1 0 1,0 0-1,0-1 1,0 1-1,-1 0 1,1-1-1,0 1 1,-1-1-1,1 0 1,0 0-1,-1 0 1,0 0-1,1 0 1,-1 0-1,0-1 1,1 1-1,-6-1 1,7-1-174,0 1 1,0-1-1,0 0 0,0 0 0,0 0 1,0 0-1,1 0 0,-1 0 1,0 0-1,1 0 0,-1-1 1,0 1-1,1 0 0,-1 0 0,1-1 1,0 1-1,-1 0 0,1 0 1,0-1-1,0 1 0,0 0 1,0-1-1,0 1 0,0 0 0,0-1 1,0 1-1,1 0 0,0-3 1,7-43-974,-4 39 750,0-1 0,1 1 0,0-1 0,1 2 0,0-1 0,0 0 0,0 1 0,1 0 0,13-9 0,12-9 253,37-20-1,-1 1 2,-56 35 27,-8 7 18,1-1-1,-1 1 0,0-1 1,0 0-1,-1-1 0,1 1 0,0-1 1,-1 1-1,0-1 0,0 0 1,3-5-1,-7 8-60,1 1 1,0-1-1,-1 1 1,1 0-1,-1-1 0,1 1 1,-1-1-1,0 1 1,1 0-1,-1 0 1,1-1-1,-1 1 1,0 0-1,1 0 0,-1 0 1,1-1-1,-1 1 1,0 0-1,1 0 1,-1 0-1,0 0 1,1 0-1,-1 0 0,0 1 1,1-1-1,-1 0 1,1 0-1,-1 0 1,0 1-1,0-1 0,-23 5 47,13 0 92,1 0 0,1 0 1,-1 1-1,-17 13 0,25-17-126,-1 0 1,1 0-1,0 0 1,-1 0-1,1 0 0,0 1 1,0-1-1,0 0 1,1 1-1,-1 0 1,1-1-1,-1 1 0,1 0 1,0 0-1,0 0 1,0-1-1,0 1 0,1 0 1,-1 0-1,1 1 1,0-1-1,0 5 0,1-6-74,0-1-1,0 1 0,0-1 0,0 0 0,0 1 0,0-1 0,0 0 0,1 0 0,-1 0 0,0 1 0,1-1 0,-1-1 0,1 1 0,-1 0 0,1 0 0,0-1 0,-1 1 0,1 0 0,0-1 0,2 1 0,40 6-2568,-41-7 2075,29 2-4994,3-1-3822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11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19186,'0'0'5157,"-49"69"-4997,39-41-96,-1 0-64,7-2-224,3-7-1089,1-4-641,0-3-673,-2-7-832,-7-5-2210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12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16015,'0'0'4426,"8"-10"-2643,-1 1-1443,1 1 1,0 0 0,0 0 0,0 1 0,1 0-1,1 1 1,-1 0 0,1 0 0,0 1-1,0 0 1,15-4 0,-5 2-123,0 2 0,0 0 0,1 2 0,0 0 0,0 1 0,0 1 1,26 2-1,-42-1-232,0 1 0,0-1 1,0 1-1,0 0 1,-1 0-1,1 1 0,0-1 1,-1 1-1,1 0 0,-1 0 1,1 1-1,-1-1 1,0 1-1,0 0 0,0 0 1,0 1-1,-1-1 1,1 1-1,-1-1 0,0 1 1,0 0-1,-1 0 0,1 1 1,-1-1-1,1 1 1,-2-1-1,1 1 0,0 0 1,-1-1-1,0 1 1,0 0-1,0 0 0,-1 0 1,1 0-1,-2 7 0,1-2 80,-2 0-1,1 0 0,-1 0 0,-1 0 1,0 0-1,0 0 0,-1-1 0,-1 1 1,1-1-1,-1 0 0,-1-1 1,1 1-1,-2-1 0,1 0 0,-1 0 1,0-1-1,-1 0 0,0 0 0,0-1 1,-15 9-1,9-6 127,0-1 0,0 0 1,-1-1-1,0-1 0,0-1 1,0 0-1,-1 0 0,0-2 1,0 0-1,0-1 0,0-1 0,-26 0 1,41-1-261,0 0 1,0 0 0,0 0 0,0-1-1,0 1 1,0 0 0,0 0-1,1-1 1,-1 1 0,0 0-1,0-1 1,0 1 0,1-1 0,-1 1-1,0-1 1,1 1 0,-1-1-1,0 0 1,1 1 0,-1-1-1,1 0 1,-2 0 0,2 0-120,0 0 1,0 1 0,0-1 0,0 0-1,0 0 1,0 1 0,0-1-1,0 0 1,0 1 0,0-1-1,0 0 1,0 1 0,0-1-1,0 0 1,1 1 0,-1-1-1,0 0 1,1 1 0,-1-1 0,0 1-1,1-1 1,-1 0 0,1 1-1,-1-1 1,1 1 0,-1-1-1,1 1 1,-1 0 0,1-1-1,-1 1 1,1-1 0,0 1-1,-1 0 1,1 0 0,0-1-1,-1 1 1,1 0 0,0 0 0,1 0-1,43-11-9689,-16 4 3593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12.4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50 120 18514,'0'0'10505,"-35"63"-10120,27-47-353,5 0 64,1-5-96,0-2 0,2-1-545,0-4-704</inkml:trace>
  <inkml:trace contextRef="#ctx0" brushRef="#br0" timeOffset="1">17 0 18193,'0'0'4004,"66"13"-14286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12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17072,'0'0'3588,"-8"0"-12,2 0-2897,-58 3 2696,62-3-3323,0 0-1,-1 1 1,1-1-1,0 0 1,-1 1 0,1 0-1,0-1 1,0 1-1,0 0 1,-1 0 0,1 0-1,0 1 1,0-1-1,0 0 1,1 1 0,-1 0-1,0-1 1,1 1-1,-1 0 1,1 0 0,-1-1-1,1 1 1,0 0-1,-2 4 1,3-5-133,0 0 0,0 0 0,1 0 0,-1 0 0,1 0 0,-1 0 0,0 0 0,1 0 1,0 0-1,-1 0 0,1-1 0,0 1 0,-1 0 0,1 0 0,0-1 0,0 1 0,-1 0 0,1-1 0,0 1 0,0-1 0,0 1 0,0-1 0,0 1 1,0-1-1,0 0 0,0 0 0,0 1 0,0-1 0,0 0 0,0 0 0,0 0 0,1 0 0,41 5-3168,-40-5 2736,31 0-2220,-26-1 2434,0 0 0,-1 1 0,1 0 0,0 1 0,-1 0 0,1 0 0,-1 0 0,10 4 0,-16-5 393,-1 0 0,1 1 0,-1-1 0,1 0 0,0 1-1,-1-1 1,1 0 0,-1 1 0,0-1 0,1 1-1,-1-1 1,1 1 0,-1-1 0,1 1 0,-1-1 0,0 1-1,0-1 1,1 1 0,-1-1 0,0 1 0,0 0-1,1-1 1,-1 1 0,0-1 0,0 1 0,0 0 0,0-1-1,0 1 1,0 0 0,0-1 0,0 1 0,-1 1-1,-14 19 2148,-28 10 563,-9-5-308,49-24-2448,0-1-1,1 0 0,-1 0 0,0 0 0,-1 0 1,1 0-1,0-1 0,0 1 0,0-1 0,0 0 1,0 0-1,-1 0 0,1 0 0,0 0 0,-6-2 1,8 0-417,1 0 1,0 0 0,0 1 0,0-1 0,0 0 0,0 0 0,1 1 0,-1-1 0,0 0 0,1 0 0,-1 1 0,1-1-1,0 0 1,-1 1 0,1-1 0,0 0 0,0 1 0,0 0 0,1-2 0,16-21-4832,4-5-3058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13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16528,'0'0'5995,"-4"11"-3935,-9 22-821,1 1-1,2 0 1,1 0-1,-8 65 1,17 49-2029,0-148 709,0 0 1,0 0 0,0 0-1,0 0 1,0 0 0,0 0-1,0-1 1,-1 1 0,1 0 0,0 0-1,0 0 1,0 0 0,0 0-1,0 0 1,0 0 0,0 0-1,0 0 1,0 0 0,-1 0-1,1 0 1,0 0 0,0 0-1,0 0 1,0 0 0,0 0-1,0 0 1,0 0 0,0 0-1,0 1 1,0-1 0,-1 0 0,1 0-1,0 0 1,0 0 0,0 0-1,0 0 1,0 0 0,0 0-1,0 0 1,0 0 0,0 0-1,0 0 1,0 0 0,0 1-1,0-1 1,0 0 0,0 0-1,0 0 1,0 0 0,0 0-1,0 0 1,0 0 0,0 0 0,0 0-1,0 1 1,0-1 0,0 0-1,0 0 1,0 0 0,0 0-1,-8-12-2186,-6-16 487,-24-49 736,15 36 4079,24 40-2925,-1 1 0,0-1 1,0 1-1,1 0 0,-1-1 0,1 1 1,-1 0-1,0-1 0,1 1 0,-1 0 1,1-1-1,-1 1 0,1 0 1,-1 0-1,1 0 0,-1-1 0,1 1 1,-1 0-1,1 0 0,-1 0 0,1 0 1,-1 0-1,1 0 0,-1 0 0,1 0 1,-1 0-1,1 0 0,-1 0 1,1 0-1,-1 1 0,1-1 0,22 2-419,35 9-2553,-4-1-4347,-1-3-3438,-30-5 5116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13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5509,'0'0'18487,"-11"3"-17590,8-2-906,-3 0 226,0 1 1,1 0-1,-1 1 1,0-1 0,-8 6-1,12-7-92,0 1-1,0-1 1,0 1-1,0-1 1,0 1-1,0 0 1,1 0-1,-1 0 1,1 0-1,-1 0 1,1 1-1,0-1 1,0 0-1,0 1 1,0-1 0,0 0-1,1 1 1,-1-1-1,1 1 1,-1-1-1,1 5 1,1-6-115,-1 0 1,1 0 0,0 0-1,0 0 1,0 0-1,-1 0 1,1-1 0,0 1-1,0 0 1,0-1-1,0 1 1,0-1 0,0 1-1,1-1 1,-1 1-1,0-1 1,0 0 0,0 1-1,0-1 1,0 0-1,1 0 1,-1 0 0,0 0-1,0 0 1,0 0-1,0 0 1,2-1 0,37-1-271,-27-1-280,0 0 0,-1 0 1,1-1-1,18-9 0,-21 8 312,0 0 0,1 1 1,0 1-1,-1 0 0,1 0 0,0 1 0,13-1 0,-23 4 277,-1 0-1,1 0 0,0 0 0,-1 1 0,1-1 0,-1 0 0,1 0 1,-1 0-1,0 0 0,1 0 0,-1 1 0,0-1 0,0 0 0,0 0 0,0 0 1,0 1-1,0-1 0,0 0 0,0 0 0,0 0 0,-1 2 0,-3 30 2070,4-32-2085,0-1 1,0 1-1,0-1 1,0 1-1,0-1 1,0 1-1,0-1 1,0 1-1,0-1 0,1 0 1,-1 1-1,0-1 1,0 1-1,0-1 1,0 1-1,1-1 1,-1 1-1,0-1 1,1 0-1,-1 1 1,0-1-1,1 0 1,-1 1-1,0-1 1,1 0-1,-1 1 0,1-1 1,-1 0-1,1 0 1,-1 1-1,0-1 1,2 0-1,21 3-138,25-12-2352,7-13-4130,-25 9 688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13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 11179,'0'0'13041,"-8"-1"-12347,2 1-506,0 0-1,1 0 1,-1 1 0,0 0-1,1 0 1,-1 0-1,1 1 1,-1 0-1,-8 4 1,12-5-68,-1 0 1,1 1-1,-1-1 1,1 1-1,0-1 1,0 1-1,0 0 0,0-1 1,0 1-1,0 0 1,0 0-1,1 1 1,-1-1-1,1 0 0,-1 0 1,1 1-1,0-1 1,0 1-1,0-1 0,0 1 1,0 0-1,1-1 1,-1 1-1,1 0 1,0-1-1,0 1 0,0 3 1,0-4-174,1-1-1,0 0 1,-1 0 0,1 1 0,0-1 0,0 0-1,-1 0 1,1 0 0,0 0 0,0 0 0,0 0-1,0 0 1,0-1 0,1 1 0,-1 0 0,0 0-1,0-1 1,1 1 0,-1-1 0,0 1 0,0-1-1,1 0 1,-1 1 0,1-1 0,-1 0-1,0 0 1,2 0 0,46 2-5190,-41-2 3413,14-1-3135,3-4-1996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13.72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1,'0'4,"0"5,0 4,8 5,5 5,6 0,2 0,6-1,1-4,-3-1,-3-3,-5-5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14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97 10762,'0'0'15855,"7"-7"-14638,6-5-874,44-45 2427,-57 56-2763,1 1 0,-1 0 0,1-1 0,-1 1 1,0 0-1,1-1 0,-1 1 0,0-1 1,1 1-1,-1 0 0,0-1 0,0 1 0,1-1 1,-1 1-1,0-1 0,0 1 0,0-1 0,0 1 1,0-1-1,0 1 0,0-1 0,0 1 0,0-1 1,0 0-1,0 1 0,0-1 0,0 1 0,0-1 1,0 1-1,0-1 0,-1 1 0,1-1 1,0 1-1,0-1 0,-1 1 0,1 0 0,-1-1 1,-20-2 376,14 4-303,1 0 1,0 0-1,-1 1 1,1 0 0,-11 5-1,11-4-52,1 0-1,0 1 1,0 0-1,0 0 0,1 1 1,-1-1-1,1 1 0,0 0 1,0 0-1,1 0 1,0 1-1,0-1 0,0 1 1,0 0-1,1 0 1,0 0-1,0 0 0,1 0 1,-1 0-1,1 0 1,0 11-1,2-15-26,-1 0 0,1 0 1,0 0-1,0 0 0,0 0 0,1 0 1,-1 0-1,0 0 0,1-1 0,-1 1 1,1 0-1,-1-1 0,1 1 0,0-1 1,0 0-1,-1 0 0,1 1 0,0-1 1,0 0-1,0-1 0,0 1 0,1 0 1,-1-1-1,0 1 0,0-1 0,0 1 1,5-1-1,72 4-96,-65-4 8,22-1-1195,48-6 0,-4-11-4299,-1-10-4402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45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10922,'0'0'1372,"10"-9"-1222,-1 1-112,-1 1-1,1-1 1,0 2 0,1-1 0,-1 2-1,1-1 1,0 1 0,1 1 0,-1 0-1,1 0 1,0 1 0,0 0 0,18-2-1,74 5 1016,127 16-1,-29 0-776,639-11 2176,208 13-1493,-885-6-914,1094 52 39,-921-63-80,904 7 21,0 41-17,-1038-36-8,889 55 12,1-32-3,2699-49-3,-1144-144 52,-2637 156-299,-8 1-13,0 0-1,1 0 1,-1 0 0,1 0 0,-1-1-1,0 1 1,1-1 0,-1 0 0,0 1-1,1-1 1,-1 0 0,0 0 0,3-2-1,-2-7-4229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46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603 0 13869,'0'0'3993,"-8"6"-3395,-138 123 1412,-2 2-956,106-97-897,0-3-1,-2-1 0,-80 39 0,92-60-2304,31-9 1906,0 0 0,1 0 0,-1 0 0,0-1 0,0 1 0,1 0 0,-1 0 0,0-1 0,1 1 0,-1-1-1,0 1 1,1 0 0,-1-1 0,1 1 0,-1-1 0,1 1 0,-1-1 0,1 0 0,-1 1 0,1-1 0,-1 0 0,1 1 0,0-1 0,-1 0 0,1 1 0,0-1 0,0 0 0,-1 1 0,1-1-1,0 0 1,0 0 0,0 1 0,0-1 0,0 0 0,0 0 0,0 0 0,0-28-8913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47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1 13485,'0'0'7735,"-10"14"-6988,-3 7-519,-49 71 237,-70 142 1,131-232-466,0-1 1,0 0 0,0 1-1,0-1 1,1 0-1,-1 1 1,0-1 0,1 1-1,-1-1 1,1 1-1,0 0 1,-1-1-1,1 1 1,0-1 0,0 1-1,0 0 1,0-1-1,1 1 1,-1-1 0,0 1-1,1-1 1,-1 1-1,1-1 1,-1 1-1,1-1 1,0 1 0,-1-1-1,2 2 1,1-2 3,-1 0 0,1 0 1,0-1-1,0 1 0,0-1 0,-1 1 1,1-1-1,0 0 0,0 0 1,0-1-1,0 1 0,0 0 0,-1-1 1,1 0-1,4-1 0,214-66-1781,-90 36-2040,-67 16-1757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48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119 174 13485,'0'0'3518,"10"-1"-1831,-5 1-1511,1 0 0,-1-1 1,1 0-1,-1 0 0,1 0 1,-1-1-1,1 0 0,-1 0 1,0-1-1,0 1 1,0-1-1,0 0 0,-1 0 1,1-1-1,-1 1 0,0-1 1,0 0-1,0 0 0,0 0 1,-1-1-1,0 1 0,0-1 1,0 0-1,0 0 0,-1 0 1,0 0-1,0 0 0,2-9 1,-4 11-130,1 1 1,-1-1 0,0 0-1,-1 1 1,1-1-1,0 0 1,-1 1-1,1-1 1,-1 1 0,0-1-1,0 1 1,0-1-1,0 1 1,0-1-1,-1 1 1,1 0 0,-1 0-1,0 0 1,1-1-1,-1 2 1,0-1-1,0 0 1,0 0 0,0 1-1,-1-1 1,1 1-1,0-1 1,-1 1-1,1 0 1,-1 0-1,1 0 1,-1 1 0,1-1-1,-1 0 1,-2 1-1,-1-2-49,0 2-1,0-1 1,0 1-1,0-1 0,0 2 1,0-1-1,0 1 1,1-1-1,-1 2 0,0-1 1,0 1-1,1 0 1,-1 0-1,1 0 0,-9 5 1,6 0 111,0 0 1,0 1 0,1-1-1,0 1 1,0 1 0,1-1 0,0 1-1,0 0 1,1 1 0,0-1-1,1 1 1,0 0 0,1 0-1,0 1 1,0-1 0,1 0-1,0 1 1,1 0 0,1-1-1,-1 1 1,3 20 0,-1-29-105,-1 0 0,1 0 0,-1 0 0,1 0 0,0 0 0,0 0 0,0 0 0,0 0 0,0 0 0,0 0 0,0-1 0,1 1 0,-1 0 0,1-1 0,-1 1 0,1-1 0,0 0 0,-1 1 0,1-1 0,0 0 0,4 2 0,-2-2 8,1 0 0,-1 1 0,1-2 0,0 1 0,0 0 0,0-1 0,0 0 0,-1 0 0,8-1 0,6-3-8,0 1 0,0-2 1,0-1-1,18-8 1,63-31-2803,-38 9-4096,-38 18 696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49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54 14798,'0'0'8435,"0"12"-7111,-1 11-670,0-7-290,1 1 1,0 0-1,1 0 0,1 0 1,6 22-1,-7-35-327,0 0 1,0 0-1,1 0 1,-1-1-1,1 1 1,0 0 0,0-1-1,1 0 1,-1 1-1,1-1 1,-1 0-1,1 0 1,0-1-1,0 1 1,0-1-1,0 1 1,1-1-1,-1 0 1,1 0-1,-1 0 1,1-1 0,0 1-1,0-1 1,0 0-1,-1 0 1,1 0-1,0-1 1,0 1-1,0-1 1,5 0-1,-4 0 6,-1-1 0,1 0 0,0 0 0,-1 0 0,0-1 0,1 1 0,-1-1 0,0 0 0,0 0 0,0-1 0,0 1 0,0-1 0,0 0 0,-1 0 0,0 0 0,1 0 0,-1-1-1,0 1 1,-1-1 0,1 0 0,0 0 0,-1 0 0,0 0 0,0 0 0,2-9 0,0 3-32,0 0 0,-1 0 0,-1-1 0,0 0 0,0 1 1,-1-1-1,0 0 0,-1 0 0,-1 0 0,-1-13 0,2 23-25,0 0 1,0-1-1,0 1 1,-1 0-1,1 0 1,0 0-1,-1-1 1,1 1-1,-1 0 1,1 0 0,-1 0-1,1 0 1,-1 0-1,0 0 1,0 0-1,1 0 1,-1 0-1,0 0 1,0 0-1,0 0 1,0 1-1,0-1 1,0 0-1,0 1 1,0-1-1,0 0 1,-1 1-1,1 0 1,0-1-1,0 1 1,0 0-1,-1-1 1,1 1-1,0 0 1,0 0-1,-1 0 1,1 0-1,0 0 1,0 1-1,-2-1 1,2 1 17,-1-1 1,1 1 0,0 0-1,0-1 1,0 1-1,-1 0 1,1 0-1,0 0 1,0 0-1,0 0 1,0 0-1,1 0 1,-1 0-1,0 1 1,0-1-1,1 0 1,-1 0 0,0 1-1,1-1 1,0 0-1,-1 1 1,1-1-1,0 1 1,-1-1-1,1 0 1,0 1-1,0-1 1,0 1-1,0-1 1,1 0-1,-1 1 1,0-1 0,1 1-1,-1-1 1,1 2-1,0-2 12,0 1 1,0-1-1,-1 0 0,1 1 0,0-1 1,1 0-1,-1 0 0,0 0 1,0 0-1,0 0 0,1 0 0,-1 0 1,0 0-1,1 0 0,-1-1 0,1 1 1,-1-1-1,1 1 0,-1-1 0,1 1 1,-1-1-1,4 0 0,40 3 142,-37-4-124,5 1-6,-1-1 1,1 0-1,-1-1 1,1-1-1,19-6 1,-28 8-31,-1 0 0,0 0 1,0 0-1,0-1 1,0 1-1,0-1 1,0 0-1,0 1 0,0-1 1,-1-1-1,1 1 1,-1 0-1,0 0 1,1-1-1,-1 0 0,0 1 1,-1-1-1,1 0 1,0 0-1,-1 0 1,1 0-1,-1 0 0,0 0 1,0 0-1,0-1 1,0-4-1,-1 8-6,0-1 1,0 1-1,0 0 0,0-1 0,0 1 1,0-1-1,0 1 0,0 0 0,0-1 1,0 1-1,-1-1 0,1 1 0,0 0 0,0-1 1,0 1-1,-1 0 0,1-1 0,0 1 1,0 0-1,-1-1 0,1 1 0,0 0 1,-1-1-1,1 1 0,0 0 0,-1 0 1,1-1-1,0 1 0,-1 0 0,1 0 1,-1 0-1,1 0 0,0 0 0,-1 0 0,0-1 1,-19 5-111,-15 17 45,30-17 105,0 1-1,0-1 0,1 1 0,0 0 1,0 1-1,0-1 0,1 0 1,0 1-1,0 0 0,0 0 0,1 0 1,-1 0-1,0 9 0,3-14-24,0-1 1,0 1-1,0 0 0,0 0 1,0 0-1,1 0 0,-1 0 1,0 0-1,1 0 1,-1 0-1,1 0 0,-1 0 1,1 0-1,-1-1 0,1 1 1,-1 0-1,1 0 0,0-1 1,0 1-1,-1 0 0,1-1 1,0 1-1,0-1 0,0 1 1,0-1-1,0 1 0,-1-1 1,1 0-1,0 1 0,0-1 1,0 0-1,0 0 0,0 0 1,2 0-1,42 2 57,-34-2-33,218-5-84,-228 5 60,0 0 0,0-1 0,0 1 1,0 0-1,0 0 0,0 0 0,0 0 0,0 0 0,0 0 0,0 0 0,0 0 0,0 0 1,0 1-1,0-1 0,-1 0 0,1 1 0,0-1 0,0 0 0,0 1 0,0-1 1,-1 1-1,1 0 0,0-1 0,0 1 0,-1-1 0,1 1 0,0 0 0,-1 0 1,1-1-1,-1 1 0,1 0 0,-1 0 0,1 0 0,-1 0 0,0-1 0,1 1 0,-1 0 1,0 1-1,0-1 308,-8-17 1003,3-15-1572,1 0-1,1-31 1,37 79 3,-13-12 223,0 0 1,0-1-1,1-2 1,0 0-1,-1-1 1,1-1-1,0-1 1,0-1-1,-1-1 1,1-1-1,-1-1 1,21-8-1,-38 12-9,1 0-34,-1 0-1,1-1 1,-1 1-1,0-1 1,0 0-1,0 0 1,0-1-1,0 1 1,0-1-1,-1 0 1,1 0-1,4-5 1,-34 20-196,22-6 340,0 0-1,0 0 1,1 1 0,0 0-1,0-1 1,0 1 0,1 0-1,0 0 1,0 1 0,1-1 0,0 0-1,0 0 1,1 10 0,1 13 200,9 60 1,0-8-323,-8-62 120,-2 57-180,0-75 151,0 1-1,0-1 1,0 0 0,-1 1-1,1-1 1,-1 0 0,1 0 0,-1 1-1,0-1 1,0 0 0,0 0-1,0 0 1,0 0 0,-1 0 0,1 0-1,0 0 1,-1-1 0,0 1-1,1 0 1,-1-1 0,0 1 0,0-1-1,0 0 1,0 1 0,-4 1 0,6-3-32,-1 0 1,0 0-1,0 0 1,0 0 0,1 0-1,-1 0 1,0 0 0,0-1-1,0 1 1,1 0 0,-1 0-1,0-1 1,0 1-1,1 0 1,-1-1 0,0 1-1,1-1 1,-1 1 0,0-1-1,1 1 1,-1-1 0,1 1-1,-1-1 1,1 1 0,-1-1-1,1 0 1,-1 1-1,1-1 1,-1 0 0,1 0-1,0 1 1,-1-3 0,-7-28 156,7 23-157,-7-29-27,2-1-1,2 0 1,1-47 0,3 82-66,0 0 1,0 1-1,1-1 1,-1 0 0,1 1-1,-1-1 1,1 1 0,0-1-1,0 1 1,0-1-1,0 1 1,1-1 0,-1 1-1,0 0 1,1 0 0,0 0-1,0 0 1,1-2-1,2 0-796,1 1 0,-1 0 0,1 0 0,-1 0 0,1 0-1,11-2 1,17-6-5425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50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12 12364,'0'0'139,"0"-1"-1,0 1 1,0 0 0,0 0 0,0 0 0,0 0 0,0-1 0,0 1 0,0 0-1,-1 0 1,1 0 0,0 0 0,0 0 0,0-1 0,0 1 0,0 0-1,-1 0 1,1 0 0,0 0 0,0 0 0,0 0 0,0 0 0,-1 0 0,1 0-1,0 0 1,0 0 0,0-1 0,0 1 0,-1 0 0,1 0 0,0 0 0,0 0-1,0 1 1,-1-1 0,1 0 0,0 0 0,0 0 0,0 0 0,0 0 0,-1 0-1,1 0 1,0 0 0,0 0 0,0 0 0,0 0 0,-1 0 0,1 1-1,0-1 1,0 0 0,0 0 0,0 0 0,0 0 0,0 0 0,0 1 0,-1-1-1,1 0 1,0 0 0,0 0 0,0 0 0,0 1 0,0-1 0,0 0 0,0 0-1,0 0 1,0 1 0,-10 22 2757,-6 29-1403,14-43-1142,1-1 1,-1 1-1,1 0 1,1 0-1,0 12 1,1-20-327,-1-1 1,1 1 0,-1 0 0,1 0-1,0 0 1,-1 0 0,1-1 0,0 1-1,0 0 1,0-1 0,0 1 0,-1 0-1,1-1 1,0 1 0,0-1 0,0 0-1,0 1 1,0-1 0,0 0 0,0 1 0,0-1-1,0 0 1,0 0 0,0 0 0,0 0-1,1 0 1,-1 0 0,0 0 0,0 0-1,0-1 1,0 1 0,0 0 0,0-1-1,0 1 1,0 0 0,1-2 0,41-15 366,-15-2-314,-1-3 0,43-41 0,-27 22-67,-42 44-41,-1 0 0,1 0-1,0 0 1,-1 0-1,0 0 1,0 0-1,0 0 1,0 0-1,-1 3 1,-4 23 59,3-23 34,0 1 0,0 0 0,1 0 0,0 0 0,0 0-1,1 0 1,0 0 0,0 0 0,1 0 0,2 12 0,-1-17-47,-1 0 0,1-1 0,-1 1 0,1-1 0,0 0 0,-1 1-1,1-1 1,0 0 0,0 0 0,0 0 0,0 0 0,0 0 0,0-1 0,0 1 0,0-1 0,0 1 0,0-1 0,1 0 0,-1 0 0,0 0 0,0 0 0,0 0 0,0 0 0,1 0 0,-1-1 0,0 1 0,3-2 0,3 1 10,1-1 0,-1-1 0,1 1 0,-1-1 0,12-7 0,-3 0-37,-2-1 1,22-20-1,-31 27-78,-1-1 1,0 0-1,0-1 1,-1 1-1,0-1 0,0 0 1,0 0-1,0-1 0,4-11 1,-21 40-339,9-16 513,0 0 0,0 0 0,1 0 0,0 1 0,0-1 0,0 1 0,-2 8 0,5-13-39,-1-1 0,1 1-1,0-1 1,-1 1 0,1-1-1,0 1 1,0 0 0,0-1-1,0 1 1,0-1 0,0 1-1,1-1 1,-1 1 0,0 0-1,1-1 1,0 1 0,-1-1 0,1 0-1,0 1 1,-1-1 0,1 1-1,0-1 1,0 0 0,0 0-1,0 0 1,0 1 0,1-1-1,-1 0 1,2 1 0,2-1 2,0 1 1,-1-1 0,1-1-1,0 1 1,0-1 0,0 1-1,-1-1 1,10-2-1,0 0-82,0-1 0,0-1-1,0 0 1,-1-1 0,1-1-1,-1 0 1,-1 0-1,1-1 1,19-16 0,48-23-936,-80 46 964,1 1 0,-1-1 0,1 0 0,-1 0-1,1 1 1,-1-1 0,1 0 0,-1 1 0,1-1 0,-1 0 0,1 1 0,-1-1 0,0 1 0,1-1 0,-1 1 0,0-1-1,1 1 1,-1-1 0,0 1 0,0-1 0,1 1 0,-1-1 0,0 1 0,0 0 0,0-1 0,0 1 0,0-1-1,0 1 1,0-1 0,0 2 0,1 0 34,-1 0 0,0-1-1,1 1 1,-1 0 0,1 0-1,0-1 1,0 1 0,-1 0-1,1-1 1,0 1 0,0-1-1,1 1 1,-1-1 0,0 1-1,0-1 1,1 0 0,-1 1-1,1-1 1,-1 0 0,1 0-1,-1 0 1,4 1 0,6-1 10,-1-1 0,1 0 0,0 0 0,0-1 0,-1-1 0,1 1 0,-1-2 0,13-3 0,-11 2-248,1 1 0,0 0 0,-1 1 0,27-1 0,-37 4 200,1-1 1,-1 1 0,0 0 0,0 0-1,0 0 1,0 0 0,0 0 0,0 0-1,0 1 1,-1-1 0,1 1-1,0-1 1,-1 1 0,1 0 0,-1-1-1,0 1 1,1 0 0,-1 0 0,2 3-1,-2-2 34,1 0 1,-1-1-1,1 1 0,0-1 1,0 0-1,0 1 0,0-1 0,0 0 1,1 0-1,-1 0 0,1-1 0,-1 1 1,1-1-1,3 2 0,6-1-90,0-1 0,0-1-1,0 0 1,0-1 0,0 0 0,0 0-1,0-2 1,-1 1 0,1-1-1,-1-1 1,21-10 0,-17 8-754,1 1 0,-1 0 1,1 1-1,0 0 0,21-1 0,-36 5 813,0-1-1,0 1 1,-1 0 0,1 0-1,0 0 1,0 0-1,-1 0 1,1 0 0,0 0-1,0 0 1,0 1-1,-1-1 1,1 0 0,0 0-1,0 1 1,-1-1 0,1 0-1,0 1 1,-1-1-1,1 1 1,0-1 0,-1 1-1,1-1 1,-1 1-1,1-1 1,-1 1 0,1 0-1,0 1 1,-3 20 1949,0-12-1699,2-9-847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51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18 13773,'2'-14'6951,"-4"11"-2742,-14 19-1451,-17 35-1921,25-35-467,-31 67 991,37-78-1312,0 1 1,0 0 0,0 0-1,1 0 1,0 0-1,0 0 1,1 0 0,0 0-1,0 0 1,0 1 0,1-1-1,1 6 1,-1-10-49,-1-1 1,1 0-1,0 0 1,0 0-1,0 0 1,0 0-1,0 0 1,0 0-1,0 0 1,0 0-1,0 0 1,0-1-1,1 1 1,-1 0-1,0-1 1,0 1-1,1-1 1,-1 1-1,0-1 1,1 0-1,-1 0 1,1 1-1,1-1 1,39 1 38,-31-2-36,131-4-533,-141 5 525,-1 0-1,1-1 0,0 1 0,0 0 1,0 0-1,0 0 0,-1 0 0,1 1 0,0-1 1,0 0-1,0 0 0,0 0 0,-1 1 1,1-1-1,0 0 0,0 1 0,-1-1 0,1 1 1,0-1-1,-1 1 0,1-1 0,0 1 0,-1 0 1,1-1-1,-1 1 0,1-1 0,-1 1 1,1 0-1,-1 0 0,1-1 0,-1 1 0,0 0 1,1 0-1,-1 0 0,0-1 0,0 1 1,0 0-1,0 0 0,1 0 0,-1 0 0,-1 1 1,1 0 24,0 0 1,-1 0-1,0 0 1,1 1-1,-1-1 1,0 0 0,0 0-1,0 0 1,0 0-1,0-1 1,-1 1-1,1 0 1,-1 0-1,1-1 1,-3 3 0,-13 9 252,-1 0-1,-1-1 1,0-1 0,-1 0 0,0-2 0,0 0 0,-32 8 0,52-16-304,-1-1-1,1 0 1,0 1 0,-1-1-1,1 0 1,-1 0 0,1 0-1,-1 0 1,1 1 0,-1-1-1,1 0 1,-1 0 0,1 0-1,-1 0 1,1 0 0,0 0 0,-1 0-1,1 0 1,-1 0 0,1-1-1,-1 1 1,1 0 0,-1 0-1,1 0 1,-1 0 0,1-1-1,0 1 1,-1 0 0,1 0-1,-1-1 1,1 1 0,-1-1-1,11-11-2435,24-12-2963,-18 17 1748,1 0 0,31-7-1,36-2 968,-4 1 7698,-2-9 7212,-75 22-12032,0 1-1,0-1 1,0 1-1,0-1 1,-1 0-1,1 0 1,0 0-1,-1 0 0,0 0 1,1-1-1,-1 1 1,0-1-1,0 0 1,0 1-1,-1-1 0,1 0 1,-1 0-1,1 0 1,-1 0-1,0 0 1,0 0-1,0-1 1,-1 1-1,1 0 0,-1-1 1,0 1-1,0-5 1,0 8-164,0-1 1,-1 0 0,1 0-1,0 1 1,-1-1 0,1 0-1,0 0 1,-1 1 0,1-1-1,-1 0 1,1 1 0,-1-1-1,0 1 1,1-1 0,-1 1-1,0-1 1,1 1 0,-1-1-1,0 1 1,0-1 0,1 1-1,-1 0 1,0 0 0,0-1-1,1 1 1,-1 0 0,0 0-1,0 0 1,0 0 0,0 0-1,1 0 1,-1 0 0,0 0-1,0 0 1,0 0 0,1 1-1,-1-1 1,0 0 0,0 0-1,0 1 1,0 0 0,-2-1-14,0 1 0,0 0 0,0 0 0,1 0 0,-1 0 0,0 0 0,0 0 0,1 1 0,-1 0 0,1-1 0,-3 4 0,4-4 9,0 0-1,0 0 1,0 0-1,0 0 1,1 0-1,-1 0 1,0 0-1,1 0 1,-1 0-1,1 0 1,0 0 0,-1 1-1,1-1 1,0 0-1,-1 0 1,1 1-1,0-1 1,0 0-1,0 0 1,0 1-1,0-1 1,1 0-1,-1 0 1,0 1-1,1-1 1,-1 0-1,0 0 1,1 0-1,-1 0 1,1 1-1,0-1 1,-1 0 0,1 0-1,0 0 1,0 0-1,0 0 1,0-1-1,-1 1 1,1 0-1,0 0 1,1-1-1,-1 1 1,0 0-1,0-1 1,0 1-1,0-1 1,0 1-1,1-1 1,-1 0-1,2 1 1,9 2-109,1 0-1,0-1 1,0 0 0,13 0 0,-12-1-189,105 13-209,-119-53 2562,0 17-1970,-2 0 0,-7-36 0,13 57-411,-1 1 1,1 0 0,-1-1-1,1 1 1,-1 0-1,1 1 1,-1-1-1,1 1 1,3 0-1,24 4-3341,8-3-2473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51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18546,'0'0'7399,"-23"60"-6374,22-34-609,1-2-320,0-5-64,4-1-512,6-5-674,-2-4-415,-1-2-737,-4-6-897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52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16688,'0'0'3203,"5"9"-3102,-2-6-103,-2 0-26,1 0 0,0 0 1,0 0-1,0-1 0,0 1 0,0-1 0,1 1 0,-1-1 0,1 0 1,-1 0-1,1 0 0,0 0 0,0-1 0,0 1 0,0-1 0,0 0 0,0 0 1,0 0-1,1 0 0,4 1 0,23 1 470,125 20-13774,-123-14 14220,-5 3 13493,-36-7-9267,-40 30-3057,48-34-2076,0 0 0,-1-1 0,1 1-1,0 0 1,0 0 0,-1-1-1,1 1 1,0 0 0,0 0-1,0 0 1,0-1 0,0 1 0,0 0-1,0 0 1,0 0 0,0-1-1,1 1 1,-1 0 0,0 0-1,0-1 1,1 1 0,-1 0 0,0 0-1,1-1 1,-1 1 0,1 0-1,-1-1 1,1 1 0,-1-1-1,1 1 1,-1-1 0,1 1 0,0-1-1,-1 1 1,1-1 0,0 1-1,-1-1 1,1 0 0,0 1-1,0-1 1,-1 0 0,1 0 0,1 1-1,46 16-824,-32-11 584,-11-5 193,41 23-873,-45-23 952,0-1 0,-1 0 0,1 1 0,0 0 0,-1-1 0,1 1 0,0-1 0,-1 1 1,1 0-1,0-1 0,-1 1 0,1 0 0,-1 0 0,0-1 0,1 1 0,-1 0 0,0 0 0,1 0 0,-1 0 0,0 0 0,0-1 0,0 1 1,0 0-1,0 0 0,0 0 0,0 0 0,0 0 0,0 0 0,0 0 0,0-1 0,0 1 0,-1 0 0,1 0 0,0 0 0,-1 0 0,1-1 1,0 1-1,-1 0 0,1 0 0,-1-1 0,0 1 0,1 0 0,-1-1 0,1 1 0,-1 0 0,0-1 0,0 1 0,1-1 0,-1 1 0,0-1 0,-1 1 1,-9 5 282,0 1 0,0-2 1,-1 0-1,0 0 0,0-1 1,-1 0-1,1-1 1,-1-1-1,1 0 0,-1 0 1,-25-1-1,37-1-358,0 0 0,1 0-1,-1 0 1,0 0-1,1 0 1,-1 0 0,0 0-1,1-1 1,-1 1 0,1 0-1,-1 0 1,0 0 0,1-1-1,-1 1 1,1 0 0,-1-1-1,0 1 1,1 0 0,-1-1-1,1 1 1,0-1 0,-1 1-1,1-1 1,-1 1 0,1-1-1,0 1 1,-1-1 0,1 1-1,0-1 1,-1 1 0,1-1-1,0 0 1,0 1 0,0-1-1,-1 0 1,1 1 0,0-1-1,0 1 1,0-1 0,0 0-1,0 1 1,0-1 0,0 0-1,1 0 1,-1-1-552,1 0 0,-1 0 1,1 0-1,0 0 0,0 0 0,0 0 1,0 1-1,0-1 0,0 0 0,0 1 0,1-1 1,2-2-1,12-8-5994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14.81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3 1,'-1'87,"-1"-19,4 0,17 123,-11-162,1 0,25 54,-4-10,-28-68,-1 0,1-1,0 1,1-1,-1 0,1 1,0-1,0 0,0-1,0 1,1-1,0 1,-1-1,1 0,0 0,6 2,-3-2,1 0,0-1,-1 0,1 0,0-1,0 0,0-1,0 1,9-2,2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53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21 15086,'0'0'8867,"-11"-5"-8221,5 2-558,4 1-72,0 1 0,0 0 0,0-1-1,0 1 1,-1 0 0,1 0 0,0 1 0,-1-1 0,1 0 0,0 1 0,-1-1 0,1 1 0,-1 0 0,1 0 0,0 0 0,-1 0 0,1 0 0,-1 0 0,1 1 0,-1-1 0,1 1 0,0 0 0,-1 0-1,1-1 1,0 2 0,0-1 0,0 0 0,0 0 0,0 1 0,-2 1 0,-7 7 38,0 1 0,1 0-1,1 0 1,0 1 0,0 0 0,1 1-1,1 0 1,0 0 0,1 0 0,0 1-1,1 0 1,1 0 0,0 1 0,-3 19-1,7-32-48,0 0 0,0 0-1,0 0 1,0 0-1,1 0 1,-1 0 0,0 0-1,1 0 1,-1 0 0,1-1-1,0 1 1,0 0-1,0 0 1,-1-1 0,2 1-1,-1 0 1,0-1 0,0 1-1,0-1 1,1 1-1,-1-1 1,1 0 0,2 2-1,0-1-45,0 0 0,0 0-1,1 0 1,-1-1 0,0 0-1,1 0 1,-1 0 0,1 0-1,9-1 1,3 0-526,1-1-1,0-1 1,0-1 0,24-7-1,50-23-4200,-34 3-1183,-19 4-829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53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81 239 11819,'0'0'5152,"-10"6"-3321,8-5-1744,-42 26 1800,42-26-1744,1 1 0,-1-1 0,0 0 0,1 1-1,-1-1 1,1 1 0,-1-1 0,1 1 0,-1 0 0,1-1 0,0 1 0,0 0 0,0 0 0,0 0 0,0 0 0,1 0 0,-1 0 0,1 0 0,-1 0 0,1 1 0,0-1 0,-1 0 0,1 0 0,0 0 0,1 3 0,1-4-126,1 0 0,0 0 0,0 0 0,0-1 1,-1 1-1,1-1 0,0 0 0,0 0 1,0 0-1,0 0 0,0 0 0,5-2 1,1-1-52,0 0 0,0-1 0,-1 0 0,1 0 0,-1-1 0,0 0 0,0-1 0,-1 1 0,0-1 1,0-1-1,0 0 0,0 0 0,-1 0 0,-1 0 0,1-1 0,6-13 0,-12 102 525,-1-79-439,1 0-1,0 0 1,1 0-1,-1 0 1,0 0 0,0 0-1,1 0 1,0 0-1,-1 0 1,1 0-1,0 0 1,0-1-1,0 1 1,0 0-1,0 0 1,0-1 0,0 1-1,1-1 1,-1 1-1,1-1 1,-1 1-1,3 0 1,-1 0 14,0 0 1,1-1-1,-1 0 0,0 0 1,1 0-1,-1 0 1,1-1-1,-1 1 0,1-1 1,0 0-1,6 0 1,2-2 54,0 1 0,0-2 0,0 0 0,-1 0 0,1-1 0,20-10 0,-16 5-91,0-2 0,0 1 1,-1-2-1,0 0 0,-1-1 0,-1 0 1,21-26-1,-26 28-27,0 0 1,-1 0-1,0-1 1,-1 0-1,-1 0 0,1-1 1,-2 0-1,0 0 0,-1 0 1,0 0-1,2-21 1,-5 32-19,0 1 1,1-1-1,-1 0 1,0 0-1,-1 1 1,1-1 0,0 0-1,0 1 1,-1-1-1,1 0 1,-1 1 0,1-1-1,-1 1 1,0-1-1,-1-2 1,1 3 10,1 1 0,-1 0 0,1-1-1,-1 1 1,0 0 0,1-1 0,-1 1 0,0 0 0,1 0 0,-1 0 0,0-1 0,1 1-1,-1 0 1,0 0 0,0 0 0,1 0 0,-1 0 0,0 0 0,1 0 0,-1 1 0,0-1-1,1 0 1,-1 0 0,0 0 0,0 1 0,-4 2 6,0 0 0,0 0 1,0 0-1,1 1 0,-1-1 0,1 1 0,-6 7 0,-13 15 268,-30 44 1,48-62-98,0 0 1,0 1 0,0 0-1,1 0 1,1 1-1,0-1 1,0 1 0,1-1-1,0 1 1,-1 12 0,3-20-165,0 1 1,1-1 0,-1 1 0,0-1 0,1 1 0,0-1 0,0 1-1,0-1 1,0 1 0,0-1 0,0 0 0,0 0 0,1 0-1,-1 0 1,1 0 0,0 0 0,0 0 0,-1 0 0,1 0 0,0-1-1,0 1 1,1-1 0,-1 0 0,0 1 0,0-1 0,1 0 0,-1 0-1,1 0 1,-1-1 0,1 1 0,-1-1 0,4 1 0,11 2-326,0-1 1,1 0-1,28-2 0,-29-1-465,38-3-3978,-20-8-3812,-17 2-617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54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42 7399,'0'0'16752,"-11"-2"-15871,8 1-825,-1 0 1,1 0 0,0 0 0,-1 1 0,1-1 0,-1 1-1,1 0 1,-1 0 0,1 1 0,-1-1 0,1 1-1,0-1 1,-1 1 0,1 0 0,0 0 0,-1 1 0,1-1-1,0 1 1,0 0 0,0-1 0,0 1 0,0 0-1,1 1 1,-1-1 0,1 0 0,-1 1 0,-3 4 0,3-2 18,-1 0 1,0 0 0,1 0 0,0 0 0,0 1-1,1-1 1,0 1 0,0 0 0,0-1 0,0 1-1,1 0 1,0 0 0,0 0 0,0 10 0,2-14-69,0-1 0,-1 1 0,1-1 0,0 0 1,0 1-1,-1-1 0,1 0 0,0 1 0,0-1 0,1 0 1,-1 0-1,0 0 0,0 0 0,1 0 0,-1 0 0,0 0 1,1-1-1,-1 1 0,1 0 0,-1-1 0,1 1 1,-1-1-1,1 0 0,-1 1 0,1-1 0,-1 0 0,1 0 1,0 0-1,-1 0 0,3-1 0,53-2 160,-40-1-422,-1-1 0,0 0 0,0-1-1,0-1 1,-1 0 0,0-1 0,-1-1-1,1 0 1,-2-1 0,1-1 0,-2 0-1,1-1 1,-1 0 0,-1-1 0,11-16-1,-14 9-588,-8 20 838,0-1 1,0 1 0,0 0 0,0 0 0,0 0 0,0-1-1,0 1 1,-1 0 0,1 0 0,0 0 0,0-1 0,0 1 0,0 0-1,-1 0 1,1 0 0,0 0 0,0 0 0,0-1 0,-1 1-1,1 0 1,0 0 0,0 0 0,-1 0 0,1 0 0,0 0-1,0 0 1,0 0 0,-1 0 0,1 0 0,0 0 0,0 0-1,-1 0 1,1 0 0,0 0 0,0 0 0,-1 0 0,1 0 0,0 0-1,0 0 1,0 0 0,-1 1 0,-2 0 67,0 0 1,0 1-1,0-1 1,1 1 0,-1 0-1,0 0 1,1 0-1,-1 0 1,1 0-1,-2 3 1,-2 1 178,1 0 0,1 0 1,-1 1-1,1 0 1,0 0-1,1 0 0,-1 0 1,1 1-1,1-1 0,0 1 1,0 0-1,0-1 1,-1 15-1,3-21-223,1-1 1,-1 1-1,0 0 1,0 0-1,0-1 1,0 1-1,1 0 1,-1 0-1,0-1 1,1 1-1,-1 0 1,1 0-1,-1-1 1,1 1-1,-1-1 1,1 1-1,-1 0 1,1-1-1,0 1 1,-1-1-1,1 1 1,0-1-1,-1 0 1,1 1-1,0-1 1,-1 0-1,1 1 1,1-1-1,31 2 197,-22-3-167,-1-1 1,1 0-1,19-7 1,-18 4-69,-1-1 0,0 0 0,0 0 0,0-1 0,-1 0 0,0-1 0,0 0 0,-1 0 0,0-1 0,0-1 0,13-18 0,-22 26-66,-5 12-74,0-3 260,1 0 0,0 0 1,0 1-1,0-1 0,1 1 0,0 0 0,1 0 1,0 0-1,0 1 0,0-1 0,1 0 0,0 15 1,2-22-91,-1-1 1,0 1 0,1 0 0,-1 0 0,1 0-1,-1 0 1,1-1 0,-1 1 0,1 0 0,-1 0-1,1-1 1,0 1 0,0 0 0,-1-1 0,1 1 0,0-1-1,0 1 1,0-1 0,-1 0 0,1 1 0,0-1-1,0 0 1,0 1 0,0-1 0,0 0 0,0 0-1,0 0 1,0 0 0,1 0 0,34 0 52,-27 0-82,-4-1-262,0 1 0,0-1 0,0 0 1,0 0-1,0 0 0,0-1 0,-1 1 0,10-6 0,17-14-4937,-5-1-3169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55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13293,'0'0'6502,"-5"2"-5061,-1 9-960,1 6 191,0 2 1,3 0-321,0-2-256,2 1-64,0-2 32,0-5-64,0-1-352,4-2-1025,3-4-865,-1-4-1794,0 0-4965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55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12844,'0'0'9908,"-2"10"-9571,-7 22 185,-19 75 996,25-93-1428,1 1 1,0 0 0,1-1-1,0 1 1,3 22-1,-1-35-188,-1 1 0,1-1 0,0 0-1,0 0 1,0-1 0,0 1 0,0 0-1,1 0 1,-1 0 0,0-1-1,1 1 1,-1-1 0,1 1 0,0-1-1,-1 1 1,1-1 0,0 0 0,0 0-1,0 0 1,0 0 0,0 0 0,0-1-1,0 1 1,0 0 0,0-1 0,1 0-1,-1 1 1,2-1 0,4 1-1312,0-1 1,0 1-1,0-1 1,-1-1-1,1 0 1,14-3-1,5-7-6934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56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115 217 13773,'0'0'2893,"-10"4"-592,0 1-1546,-1 0 0,1 0 0,-18 13 0,24-15-473,0 0 0,1 0 0,-1 0 0,1 0 0,0 1 0,0-1 0,0 1 0,0 0 0,1 0 0,0 0 0,-1 0 0,1 0 1,1 0-1,-1 1 0,-1 4 0,3-8-259,0-1 0,0 1 0,0-1 1,0 1-1,0-1 0,0 1 0,0-1 1,0 1-1,0-1 0,0 1 0,0 0 1,1-1-1,-1 1 0,0-1 0,0 1 1,0-1-1,1 1 0,-1-1 0,0 0 1,1 1-1,-1-1 0,0 1 0,1-1 1,-1 1-1,1-1 0,-1 0 0,0 1 1,1-1-1,-1 0 0,1 0 0,-1 1 1,1-1-1,-1 0 0,2 0 0,24 2 276,25-16-55,-38 7-236,-1 0 0,0-1 0,0 0 0,0-1 0,11-12 0,-19 17-104,1 0 0,0-1 0,-1 0 1,0 0-1,0-1 0,0 1 1,-1-1-1,0 0 0,0 1 1,0-1-1,-1-1 0,0 1 1,2-10-1,-14 55-1392,8-33 1531,0 1 0,0-1 0,0 0 0,1 1 0,0-1 1,0 1-1,1-1 0,0 1 0,0 7 0,1-13-26,-1 1 0,0-1 1,1 0-1,-1 0 1,1 0-1,0 0 0,-1 0 1,1 0-1,0-1 0,-1 1 1,1 0-1,0 0 0,0 0 1,0-1-1,0 1 0,0 0 1,0-1-1,0 1 0,0-1 1,0 1-1,0-1 0,0 0 1,0 1-1,0-1 0,1 0 1,-1 0-1,0 0 0,0 1 1,0-1-1,0-1 1,0 1-1,1 0 0,-1 0 1,0 0-1,0-1 0,0 1 1,0 0-1,1-1 0,3 0 35,0-1-1,0 1 1,0-1 0,0 0-1,0-1 1,0 1-1,4-4 1,5-7-22,0-2 0,0 0 1,-1 0-1,-1-1 0,-1-1 0,-1 0 1,0 0-1,-1-1 0,0 0 0,-2-1 1,0 0-1,-2 0 0,0 0 0,4-28 1,-19 64-26,0 0 0,2 1 1,-9 25-1,12-26 183,0 0 0,1 0 0,1 1 0,1 0 0,0-1-1,2 1 1,0 0 0,0-1 0,5 24 0,-5-39-181,1-1 0,-1 0 0,0 1 0,1-1 1,-1 0-1,1 0 0,-1 1 0,1-1 0,0 0 0,-1 0 0,1 0 0,0 0 0,0 0 0,0 0 1,0 0-1,0 0 0,0 0 0,0 0 0,0 0 0,0 0 0,0-1 0,0 1 0,1-1 0,-1 1 0,0-1 1,1 1-1,-1-1 0,0 0 0,0 1 0,1-1 0,-1 0 0,1 0 0,-1 0 0,0 0 0,2 0 1,0-1 12,-1 0 1,0 1 0,1-1 0,-1 0 0,0 0-1,1 0 1,-1-1 0,0 1 0,0-1 0,0 1-1,0-1 1,0 1 0,0-1 0,0 0 0,-1 0-1,1 0 1,1-3 0,2-5-102,-1 1 1,0-1-1,-1 0 1,0 0-1,0 0 1,-1-1-1,0 1 0,-1-1 1,0 1-1,-1-15 1,0 25-27,42 26-144,-20-21 308,0 0 0,0-2 0,1-1 0,-1-1 0,1-1 0,-1 0 0,1-2 0,40-8 0,-12-10-11,-49 20-37,1-1 0,-2 0 0,1 0 0,0 0 0,0-1 0,0 1 0,0 0 0,-1-1 0,1 1 0,0-1 0,-1 1 0,0-1 1,1 0-1,-1 0 0,0 0 0,0 1 0,0-1 0,0 0 0,0-1 0,0 1 0,0-3 0,-1 4-2,-1-1 1,0 1-1,0 0 0,1 0 0,-1 0 1,0 0-1,0 0 0,0 0 0,0 0 1,0 1-1,0-1 0,0 0 0,0 0 0,-1 1 1,1-1-1,0 1 0,0-1 0,-1 1 1,1-1-1,0 1 0,0 0 0,-1 0 1,1 0-1,0-1 0,-1 1 0,1 1 1,0-1-1,-1 0 0,-1 1 0,-45 3-16,44-2 14,0-1 0,0 1-1,-1 0 1,2 0-1,-1 1 1,0-1-1,0 1 1,1 0 0,-1 0-1,1 0 1,0 0-1,0 1 1,0-1 0,0 1-1,1-1 1,0 1-1,-3 5 1,4-7-5,1 0 1,-1 0 0,0-1-1,1 1 1,-1 0-1,1 0 1,0 0 0,0 0-1,-1 0 1,2 0 0,-1 0-1,0 0 1,0 0-1,0 0 1,1 0 0,-1 0-1,1 0 1,0 0-1,0 0 1,-1 0 0,1 0-1,0-1 1,0 1-1,1 0 1,-1-1 0,0 1-1,1-1 1,-1 1-1,0-1 1,1 0 0,0 1-1,-1-1 1,1 0 0,0 0-1,0 0 1,-1 0-1,1-1 1,0 1 0,3 0-1,9 4-1026,-1-1 1,0-1-1,1-1 0,25 3 0,-23-5-1350,0 0 1,0-1-1,-1 0 0,17-4 0,-1-4-7655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56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109 145 12492,'0'0'6379,"-11"0"-4393,4 0-1614,-1 1-1,1-1 0,0 1 1,0 0-1,-1 1 1,-6 2-1,11-3-209,1 0 0,0 0 0,0 0-1,0 0 1,0 0 0,0 0 0,0 1-1,0-1 1,0 1 0,0-1-1,1 1 1,-1 0 0,1 0 0,-1 0-1,1 0 1,-1 0 0,1 0 0,0 0-1,0 0 1,0 0 0,1 0 0,-1 1-1,0-1 1,1 0 0,-1 1 0,1-1-1,0 0 1,0 1 0,0 2-1,0-4-139,1 1 0,0-1 0,-1 1 0,1-1-1,0 1 1,0-1 0,0 1 0,0-1-1,0 0 1,0 0 0,0 1 0,0-1 0,0 0-1,1 0 1,-1 0 0,0 0 0,1-1-1,-1 1 1,1 0 0,-1 0 0,1-1 0,-1 1-1,1-1 1,-1 1 0,1-1 0,0 0-1,-1 0 1,1 0 0,-1 0 0,4 0 0,59 0 57,-57-1-38,10-1-76,0-1 1,0-1 0,0 0-1,0-1 1,-1-1-1,1-1 1,-2 0-1,1-1 1,16-12 0,-19 12-17,0-1 1,0 0 0,-1-1 0,-1-1-1,0 0 1,0 0 0,-1-1 0,0-1-1,-1 1 1,10-20 0,-18 30 47,0 1 0,0 0 0,-1-1 0,1 1 0,0-1-1,-1 1 1,1-1 0,-1 0 0,1 1 0,-1-1 0,0 1 0,0-1 0,0 0 0,0 1 0,0-1-1,0-3 1,-1 5 5,1 0 0,-1-1 0,0 1 0,1 0 0,-1 0 0,1 0 0,-1-1-1,1 1 1,-1 0 0,1 0 0,-1 0 0,0 0 0,1 0 0,-1 0 0,1 0 0,-1 0-1,0 0 1,1 0 0,-1 0 0,1 0 0,-1 1 0,1-1 0,-1 0 0,0 0 0,1 1-1,-1-1 1,1 0 0,-1 1 0,-6 3 39,1 0-1,0 0 1,0 0-1,1 1 1,-10 9 0,10-8 53,1 0 1,0 1 0,0-1 0,1 1 0,-1 0 0,2-1 0,-1 2 0,1-1 0,0 0 0,0 0 0,1 1 0,0-1-1,0 11 1,1-14-250,0-1-1,1 1 1,-1 0 0,1-1-1,0 1 1,0 0-1,0-1 1,0 1 0,1-1-1,0 1 1,-1-1-1,4 4 1,-3-5-437,0 1 1,1 0-1,-1-1 0,1 0 1,0 0-1,0 0 0,0 0 1,0 0-1,0 0 0,0-1 1,0 1-1,1-1 0,-1 0 1,6 1-1,23 2-8526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57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4 112 12844,'0'0'8867,"-1"-10"-6876,0 7-1865,0 0-1,1 0 1,0 1-1,-1-1 0,1 0 1,0 0-1,0 0 0,0 0 1,1 0-1,-1 0 0,1 0 1,0 0-1,-1 0 1,1 1-1,0-1 0,1 0 1,-1 0-1,0 1 0,1-1 1,0 1-1,-1 0 0,1-1 1,0 1-1,0 0 1,1 0-1,-1 0 0,0 0 1,1 0-1,-1 1 0,6-3 1,-3 1-54,1 0 0,0 0 1,0 1-1,0-1 0,0 2 0,0-1 1,1 1-1,-1 0 0,0 0 1,1 0-1,-1 1 0,7 1 0,-12-1-77,0 0 0,0 1 1,0 0-1,0-1 0,0 1 0,0 0 0,0-1 0,-1 1 0,1 0 0,0 0 0,0 0 0,-1 0 0,1 0 0,-1 0 0,1 0 0,0 0 0,-1 0 0,0 0 1,1 0-1,-1 0 0,0 0 0,1 0 0,-1 0 0,0 0 0,0 0 0,0 0 0,0 1 0,0-1 0,0 0 0,-1 0 0,1 2 0,-8 39 9,-10 4-12,14-38-2,0 1 0,1 0 0,0-1 0,0 1 1,1 1-1,0-1 0,0 0 0,0 12 0,3-19 9,-1-1 0,1 0 0,-1 0 0,1 0-1,0 0 1,-1 0 0,1 1 0,0-1 0,0-1-1,0 1 1,0 0 0,0 0 0,0 0 0,0 0-1,0-1 1,0 1 0,0 0 0,1-1 0,-1 1-1,0-1 1,0 0 0,1 1 0,-1-1 0,0 0-1,0 0 1,1 1 0,-1-1 0,0 0 0,1 0-1,-1-1 1,0 1 0,0 0 0,3-1 0,49-8 47,-37 3-60,0 0 1,-1-2-1,0 0 1,-1 0-1,1-1 1,-2-1-1,1-1 1,-2 1-1,1-2 1,-1 0-1,-1-1 0,0 0 1,-1 0-1,15-28 1,-21 27-308,-9 15-155,-13 22 243,12-13 329,1 1 0,1-1 0,0 1 0,1 0 0,0 0 0,0 0 0,1 0 0,0 0 0,1 19 0,1-28-69,0-1 0,0 0-1,1 1 1,-1-1-1,1 0 1,-1 1-1,1-1 1,-1 0-1,1 0 1,0 1-1,0-1 1,-1 0-1,1 0 1,0 0-1,0 0 1,0 0-1,0 0 1,0 0-1,0 0 1,1-1-1,-1 1 1,0 0-1,0-1 1,1 1-1,-1-1 1,0 1-1,1-1 1,-1 0-1,0 1 1,1-1-1,-1 0 1,0 0-1,1 0 1,-1 0-1,1 0 1,-1 0-1,0 0 1,1-1-1,1 0 1,3 1 63,-1-1 0,1 0 1,0 0-1,-1-1 1,1 0-1,-1 0 0,0 0 1,9-5-1,-7 1-80,0 1 1,-1-1-1,0 0 0,-1-1 0,1 1 0,-1-1 0,0 0 0,-1 0 0,0-1 0,0 1 1,0-1-1,-1 0 0,0 0 0,-1 0 0,0-1 0,0 1 0,-1 0 0,1-12 0,-14 42-485,10-18 487,1 0 0,0 0-1,0 0 1,1 0 0,-1 0-1,1 0 1,0 0 0,0 0-1,0 0 1,1 0 0,-1 0-1,2 5 1,-1-7 0,1 0 0,-1-1 0,0 1 0,0-1 0,1 1 0,-1-1 0,1 1 0,-1-1 0,1 0 0,-1 0 0,1 0 0,0 0 0,0 0 0,0 0 0,-1-1 0,1 1 0,0 0 0,0-1 0,0 0 0,0 1 0,0-1 0,0 0 0,0 0 0,0 0-1,0 0 1,2-1 0,2 1 1,1-1-1,-1-1 1,0 1-1,0-1 0,0 0 1,0-1-1,0 1 1,-1-1-1,1 0 0,-1-1 1,0 1-1,1-1 1,6-7-1,-5 5-20,-1 0-1,0 0 1,0 0 0,-1-1 0,0 0-1,0 0 1,0-1 0,-1 1-1,5-13 1,-17 37-485,2-5 530,1 0-1,0 0 1,1 1 0,-5 24 0,8-33-8,1-1 1,-1 1 0,1-1 0,0 1-1,0-1 1,0 1 0,1-1 0,-1 1-1,1-1 1,0 1 0,0-1 0,0 1-1,0-1 1,1 0 0,0 0-1,3 6 1,-3-7-176,0-1 0,1 1-1,-1-1 1,1 1-1,0-1 1,-1 0 0,1 0-1,0 0 1,0 0 0,0 0-1,0-1 1,0 1 0,0-1-1,0 0 1,0 0 0,0 0-1,0 0 1,0 0 0,0-1-1,4 0 1,9-5-4125,-1-5-2861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58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14350,'0'0'8680,"-7"9"-7287,-11 24-559,1 0 1,1 1-1,2 0 0,2 2 1,1-1-1,-11 66 0,22-65-710,0-35-131,0-1 0,1 1 1,-1 0-1,0-1 1,1 1-1,-1-1 1,1 1-1,-1 0 0,0-1 1,1 1-1,-1-1 1,1 1-1,0-1 1,-1 0-1,1 1 0,-1-1 1,1 0-1,-1 1 1,1-1-1,0 0 1,-1 1-1,1-1 0,0 0 1,-1 0-1,1 0 1,0 0-1,0 0 1,-1 0-1,1 0 0,0 0 1,-1 0-1,1 0 1,0 0-1,-1 0 1,1 0-1,0-1 0,-1 1 1,1 0-1,0 0 1,-1-1-1,1 1 1,0-1-1,-1 1 0,1 0 1,-1-1-1,1 1 1,0-1-1,3-2-158,0 0-1,-1 1 1,1-1-1,0 0 1,-1-1-1,0 1 1,0-1 0,0 1-1,0-1 1,0 0-1,-1 0 1,0 0-1,3-8 1,19-65-2652,-3 8 225,-20 68 2610,-1 1 0,1 0 0,-1-1-1,1 1 1,-1-1 0,1 1-1,-1 0 1,1-1 0,0 1 0,-1 0-1,1 0 1,-1-1 0,1 1-1,0 0 1,-1 0 0,1 0-1,0 0 1,-1 0 0,1 0 0,0 0-1,-1 0 1,1 0 0,0 0-1,-1 0 1,1 0 0,-1 1 0,1-1-1,0 0 1,0 1 0,28 11 954,-11-5-319,-7-6-423,1 1 1,0-2-1,-1 0 0,1 0 0,0-1 1,-1 0-1,1-1 0,-1-1 0,1 0 0,11-4 1,-18 5-192,0 1-1,-1-1 1,1 0 0,-1 0 0,1 0 0,-1-1 0,0 1 0,0-1-1,0 0 1,0-1 0,-1 1 0,1 0 0,-1-1 0,0 0 0,0 0 0,0 0-1,-1 0 1,1 0 0,-1-1 0,0 1 0,0-1 0,-1 1 0,1-1 0,-1 0-1,0 0 1,1-7 0,-2 11-49,-1 0 0,1 1 0,0-1 0,0 0 0,-1 0 0,1 1 0,-1-1 0,1 0 0,0 0 0,-1 1 0,1-1 0,-1 0 0,0 1 0,1-1 0,-1 1 0,1-1 0,-1 1 0,0-1 0,1 1 0,-1 0 0,0-1 0,0 1 0,1 0 0,-1-1 0,0 1 1,0 0-1,0 0 0,1 0 0,-1-1 0,0 1 0,0 0 0,0 0 0,1 0 0,-1 1 0,0-1 0,0 0 0,0 0 0,1 0 0,-1 1 0,0-1 0,0 0 0,1 1 0,-1-1 0,0 0 0,0 1 0,-38 17-219,23-4 309,0 1 0,-26 32 0,38-42-62,0 0 0,0 0 0,1 0 0,-1 1 1,1-1-1,1 1 0,-1 0 0,1 0 0,0 0 0,0 0 0,0 0 1,1 0-1,0 1 0,0 8 0,2-13-25,-1-1 0,1 1 0,0-1 0,0 1 0,0-1 1,0 0-1,0 1 0,0-1 0,0 0 0,0 0 0,0 0 0,0 0 0,1 1 0,-1-2 0,0 1 0,1 0 0,-1 0 0,1 0 0,-1-1 1,1 1-1,0-1 0,-1 1 0,1-1 0,-1 0 0,3 1 0,52 7-436,-44-7 276,3-1 3,-1 2 1,0 0-1,0 1 0,0 0 0,0 1 1,-1 0-1,0 1 0,19 10 1,-31-14 167,0-1 1,0 0 0,0 1 0,-1-1-1,1 1 1,0-1 0,-1 1 0,1 0-1,0-1 1,-1 1 0,1 0 0,-1-1-1,1 1 1,-1 0 0,1-1 0,-1 1-1,1 0 1,-1 0 0,0 0 0,1 0-1,-1-1 1,0 3 0,-13 7-930,-29-5-6998,17-5-1361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58.9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11627,'0'0'8296,"51"-12"-18194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16.11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0,'0'4,"0"5,0 5,0 7,0 4,0 2,0 3,0 0,0 0,0-2,0 1,0 0,0-1,0-5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59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13837,'0'0'7858,"2"9"-6230,3 16-798,-2-1 0,-1 1 0,-1 43-1,2 29-475,-3-97-352,0 1-1,0-1 0,0 1 1,0-1-1,1 1 1,-1-1-1,0 1 0,0-1 1,0 1-1,1-1 1,-1 1-1,0-1 0,1 0 1,-1 1-1,0-1 1,1 1-1,-1-1 1,0 0-1,1 1 0,-1-1 1,1 0-1,-1 0 1,1 1-1,-1-1 0,1 0 1,-1 0-1,1 0 1,-1 0-1,1 1 0,-1-1 1,1 0-1,-1 0 1,1 0-1,-1 0 0,1 0 1,-1 0-1,1 0 1,-1 0-1,1-1 0,-1 1 1,1 0-1,-1 0 1,1 0-1,-1-1 0,1 1 1,-1 0-1,0 0 1,1-1-1,-1 1 1,1 0-1,-1-1 0,0 1 1,1 0-1,-1-1 1,1 0-1,22-22-336,-20 13 121,0-1 0,-1 1 0,-1-1 0,1 1 0,-2-1 0,1 0 0,-1 0 0,-1 1 0,0-1 0,-3-11 0,3 20 107,12 24-288,-5-17 440,1 0 0,-1 0 0,1-1 0,0 0 0,1 0 0,-1-1 1,0 0-1,1 0 0,0 0 0,0-1 0,0-1 0,0 1 0,0-1 0,0-1 0,0 1 0,12-2 0,-7 1 31,0-1-1,-1 0 1,1-1-1,0-1 1,0 0-1,-1-1 1,0 0-1,0 0 1,19-11-1,-28 13-37,0 1-1,-1-1 0,1 0 0,0 0 0,-1-1 0,0 1 0,1 0 0,-1-1 1,0 0-1,0 1 0,0-1 0,-1 0 0,1 0 0,-1 0 0,1 0 1,-1 0-1,0 0 0,0 0 0,-1-1 0,1 1 0,-1 0 0,1-6 1,-2 7-30,1 0 1,-1 0-1,1 0 1,-1 0-1,0 0 1,0 0-1,0 0 1,0 0-1,0 0 1,0 0-1,-1 1 1,1-1 0,0 0-1,-1 1 1,0-1-1,1 1 1,-1 0-1,0 0 1,0-1-1,0 1 1,0 0-1,1 0 1,-2 1-1,1-1 1,0 0 0,0 1-1,0-1 1,0 1-1,0-1 1,0 1-1,-1 0 1,1 0-1,0 0 1,-2 1-1,-2 0-8,0-1-1,0 2 1,0-1-1,1 1 0,-1 0 1,0 0-1,1 1 0,0-1 1,0 1-1,0 0 1,0 1-1,0-1 0,0 1 1,1 0-1,0 0 0,0 1 1,0-1-1,-4 6 0,4-5 1,0 0 0,0 1 0,1-1 0,-1 1-1,1 0 1,1 0 0,-1 0 0,1 0-1,0 1 1,0-1 0,1 1 0,-1-1-1,2 1 1,-1-1 0,1 1 0,0 9-1,1-14-53,0-1 0,-1 1 0,1 0-1,0-1 1,0 1 0,0-1-1,0 1 1,0-1 0,1 1-1,-1-1 1,0 0 0,1 0-1,-1 1 1,1-1 0,-1 0-1,1 0 1,0-1 0,-1 1 0,1 0-1,0 0 1,-1-1 0,1 1-1,0-1 1,0 0 0,0 1-1,3-1 1,54 1-3010,-53-1 2640,38-5-3809,0-10-2264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6:59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14029,'0'0'1677,"-9"6"469,-2 2-1549,0 0 1,0 1-1,-14 15 1,22-21-283,-1 1 1,1 1-1,-1-1 1,1 0-1,1 1 0,-1-1 1,1 1-1,0 0 1,0 0-1,0 0 0,0 0 1,1 0-1,0 0 1,-1 9-1,3-13-308,-1 0 0,0 0 0,1 0 0,-1 0 0,1 0 0,0 0 1,-1-1-1,1 1 0,0 0 0,-1 0 0,1-1 0,0 1 0,0 0 0,0-1 0,-1 1 0,1-1 0,0 1 1,0-1-1,0 0 0,0 1 0,0-1 0,0 0 0,0 0 0,0 1 0,0-1 0,0 0 0,0 0 0,0 0 1,1 0-1,44 2-407,-26-2-139,30 12 156,-49-12 396,0 0-1,0 0 1,0 0 0,-1 1 0,1-1 0,0 0 0,-1 1 0,1-1 0,0 1-1,-1-1 1,1 0 0,0 1 0,-1-1 0,1 1 0,-1 0 0,1-1 0,-1 1 0,1-1-1,-1 1 1,1 0 0,-1-1 0,0 1 0,1 0 0,-1 0 0,0-1 0,0 1 0,1 0-1,-1 0 1,0-1 0,0 1 0,0 0 0,0 0 0,0 0 0,0-1 0,0 1-1,0 0 1,-1 0 0,1-1 0,0 1 0,0 0 0,-1 0 0,1-1 0,0 1 0,-1 0-1,1-1 1,0 1 0,-1 0 0,1-1 0,-1 1 0,0-1 0,1 1 0,-1-1-1,1 1 1,-1-1 0,0 1 0,1-1 0,-1 1 0,0-1 0,0 1 0,-137 97 1561,151-104-8970,9-5 2621,0-9-3211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0.2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15246,'0'0'4175,"-4"13"-2317,2-6-1730,-61 239 6390,57-204-6083,4-19-327,-1-1 1,-1 0-1,-1 0 1,-9 25-1,28-123-1443,15-35-1233,-24 84 1949,1 0 0,1 0 0,1 0-1,2 2 1,0-1 0,20-33 0,-28 57 664,-1 0 0,0 0 0,0 0 0,1 0 0,-1 0 0,1 0-1,0 0 1,-1 1 0,1-1 0,0 1 0,0-1 0,0 1 0,0 0 0,0 0 0,0 0 0,1 0 0,-1 0 0,0 0 0,0 1 0,1-1 0,-1 1 0,0 0-1,1-1 1,-1 1 0,0 0 0,1 0 0,-1 1 0,0-1 0,1 0 0,-1 1 0,0-1 0,1 1 0,-1 0 0,0 0 0,0 0 0,0 0 0,0 0 0,0 0-1,0 1 1,0-1 0,0 1 0,0-1 0,0 1 0,1 2 0,-1-2 93,1 1 0,-1 0-1,1 0 1,-1 0 0,0 1-1,-1-1 1,1 0 0,0 1 0,-1-1-1,0 1 1,0-1 0,0 1 0,0 0-1,0-1 1,-1 1 0,0 0 0,0 0-1,0-1 1,0 1 0,0 0-1,-1 0 1,0-1 0,1 1 0,-2 0-1,1-1 1,0 1 0,-1-1 0,-2 5-1,-2 0 388,0 0-1,-1 0 1,0 0-1,-12 8 1,17-13-540,-1-1-1,0 0 1,0 0-1,0 0 1,0 0-1,0 0 1,0 0-1,0-1 1,-1 0 0,1 0-1,-1 0 1,1 0-1,-1 0 1,1-1-1,-8 1 1,11-3-1006,0 0 1,0-1 0,-1 1-1,1 0 1,1 0 0,-1-1-1,0 1 1,0 0 0,1 0-1,-1 0 1,1-1 0,0 1-1,0 0 1,2-3 0,6-8-8056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0.7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32 159 13325,'0'0'10965,"11"-1"-9967,10-4-740,1-1 0,-1-1 0,32-14 0,-43 16-200,0 1 0,0-2 0,-1 1 0,1-1 0,-1-1 0,-1 0 0,1 0 1,-1-1-1,-1 0 0,11-13 0,-17 21-62,-1-1 1,1 1-1,0-1 0,-1 0 1,1 1-1,-1-1 1,1 0-1,-1 1 0,0-1 1,1 0-1,-1 0 1,0 0-1,1 1 0,-1-1 1,0 0-1,0 0 0,0 0 1,0 0-1,1 1 1,-1-1-1,0 0 0,-1 0 1,1 0-1,0 0 1,0 1-1,0-1 0,0 0 1,-1 0-1,1 0 1,0 0-1,-1 1 0,1-1 1,-1 0-1,1 1 1,-1-1-1,1 0 0,-1 1 1,1-1-1,-1 0 0,0 1 1,1-1-1,-1 1 1,0-1-1,0 1 0,1-1 1,-1 1-1,0 0 1,0-1-1,1 1 0,-1 0 1,0 0-1,0 0 1,0 0-1,0-1 0,1 1 1,-1 0-1,0 0 1,0 1-1,0-1 0,-1 0 1,-5 0-37,0 0 1,0 1-1,0 0 1,0 0-1,0 0 1,-9 4-1,1 1 147,1 2-1,-1-1 1,1 2-1,1 0 0,0 0 1,0 1-1,1 1 0,0 0 1,0 1-1,2 0 1,-1 1-1,2 0 0,-13 21 1,21-33-94,0 1 1,1 0-1,-1 0 0,0-1 1,0 1-1,1 0 1,-1 0-1,1 0 0,-1 0 1,1-1-1,0 1 0,0 0 1,0 0-1,0 0 1,0 0-1,0 0 0,0 0 1,1 0-1,-1 0 1,1-1-1,-1 1 0,1 0 1,0 0-1,0 0 1,0-1-1,0 1 0,0 0 1,0-1-1,0 1 0,0-1 1,1 0-1,-1 1 1,0-1-1,1 0 0,-1 0 1,1 0-1,0 0 1,-1 0-1,1 0 0,0 0 1,0 0-1,0-1 1,-1 1-1,1-1 0,0 1 1,0-1-1,0 0 1,2 0-1,14 2-973,-1 0 1,0-1-1,1-1 1,21-3 0,-30 2-361,-1 0-534,0 0 1,-1 0 0,1-1-1,-1 0 1,14-6 0,2-4-9518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1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110 263 9737,'0'0'13133,"-9"3"-12359,2-1-588,1 1 1,-1 0 0,0 1-1,1-1 1,0 1-1,0 1 1,0-1 0,-9 10-1,11-10-62,1-1 0,0 1 0,0 0 0,0 0 1,1 0-1,-1 0 0,1 1 0,0-1 0,0 1 0,0-1 0,1 1 0,0-1 0,-1 1 0,2 0 0,-1 0 1,1 0-1,-1 5 0,2-9-121,-1 0 0,0 0 0,0 1 0,0-1 1,1 0-1,-1 0 0,1 0 0,-1 0 0,1-1 0,-1 1 1,1 0-1,-1 0 0,1 0 0,0 0 0,0 0 0,-1-1 1,1 1-1,0 0 0,0-1 0,0 1 0,0-1 0,0 1 1,1 0-1,32 7-363,34-10-2020,-49-2 1148,0 0 1,0-1-1,-1 0 1,0-2-1,0 0 1,0-2-1,-1 1 0,0-2 1,-1 0-1,17-15 1,-2 1-1653,46-48 0,-17 5 5239,-55 61-1964,48-63 1494,-49 64-1299,-1-1 1,1 0-1,-1 0 1,-1-1-1,1 1 1,-1 0-1,0-1 1,0 0-1,1-12 1,-3 18-477,0 1 0,0 0 1,0-1-1,0 1 0,0-1 0,0 1 1,0 0-1,0-1 0,0 1 0,0 0 1,0-1-1,0 1 0,0-1 0,0 1 0,0 0 1,-1-1-1,1 1 0,0 0 0,0-1 1,0 1-1,-1 0 0,1-1 0,0 1 1,0 0-1,-1 0 0,1-1 0,0 1 1,-1 0-1,1 0 0,0 0 0,-1-1 1,1 1-1,0 0 0,-1 0 0,1 0 1,-1 0-1,1 0 0,0 0 0,-1 0 0,0 0 1,-19 6 1452,-17 19-338,29-17-908,1 1 0,-1 0-1,1 0 1,1 0 0,0 0 0,0 1-1,1 0 1,0 1 0,1-1 0,0 1-1,0 0 1,1 0 0,1 0 0,-2 12-1,3-7-477,1 0 0,0 0 0,1 0-1,0 0 1,2 0 0,-1 0 0,2 0 0,0-1-1,9 21 1,-18-36-8176,-22-12 1268,5 0-1227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1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7559,'0'0'16272,"64"-25"-15376,-14 17-607,1 2-193,3-2-32,-6 0-513,-4-1-2017,0-5-4260,-7-4-5093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2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10954,'0'0'11691,"-7"13"-11183,-5 19 143,2 1 0,1 0 0,1 1 1,2 0-1,-3 45 0,9-67-446,-2 13 221,1-1 1,4 37-1,-3-60-424,0-1-1,0 1 1,0-1-1,0 1 1,0 0-1,0-1 1,0 1-1,1-1 1,-1 1-1,0 0 1,0-1-1,0 1 0,1-1 1,-1 1-1,0-1 1,1 1-1,-1-1 1,0 1-1,1-1 1,-1 0-1,1 1 1,-1-1-1,1 1 1,-1-1-1,0 0 1,1 1-1,0-1 1,-1 0-1,1 0 0,-1 1 1,1-1-1,-1 0 1,1 0-1,-1 0 1,1 0-1,0 0 1,-1 0-1,1 0 1,-1 0-1,1 0 1,0 0-1,0 0-26,0-1 1,0 1-1,0-1 0,0 1 0,0-1 1,0 1-1,-1-1 0,1 0 0,0 1 1,0-1-1,-1 0 0,1 0 1,0 1-1,-1-1 0,1 0 0,-1 0 1,1 0-1,-1 0 0,1 0 0,-1 0 1,0 0-1,1-1 0,0-9-128,0 0 0,-1 0 0,0-1 0,0 1 0,-1 0 1,-1 0-1,0 0 0,0 0 0,-1 1 0,-1-1 0,0 1 0,0-1 0,-1 1 0,0 0 0,-1 1 0,0-1 0,0 1 0,-1 0 0,-10-9 0,46 25 169,54 22-3177,-49-20-288,1-1-1,0-2 0,62 3 0,-51-9-676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2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36 10474,'0'0'10154,"-9"-5"-8959,8 4-1183,-2-1 96,0 0-1,0 0 0,0 0 0,0 0 0,-1 0 0,1 1 0,0 0 0,-1 0 0,1 0 0,-1 0 0,0 0 0,1 0 1,-1 1-1,0 0 0,1 0 0,-1 0 0,0 0 0,1 1 0,-1-1 0,1 1 0,-1 0 0,1 0 0,-1 0 1,1 0-1,-1 1 0,1 0 0,0-1 0,-5 5 0,1-1 180,0 2 0,1-1 1,0 1-1,0 0 0,0 0 0,1 0 1,0 1-1,1 0 0,0 0 0,-5 11 1,8-17-249,0 1 0,1-1 0,-1 0 0,0 1 0,1-1 0,0 0 0,-1 1 0,1-1 0,0 1 0,0-1 0,0 0 0,1 1 0,-1-1 0,1 0 0,-1 1 0,1-1 0,0 0 0,0 1 0,0-1 0,0 0 0,0 0 0,0 0 0,1 0 0,-1 0 0,1 0 0,-1 0 0,1-1 0,0 1 0,-1 0 0,1-1 0,0 0 0,0 1 0,0-1 0,0 0 0,1 0 0,-1 0 0,0 0 0,0 0 0,1-1-1,-1 1 1,0-1 0,6 1 1,6 2 3,1-1 1,0-1 0,-1 0 0,1 0 0,0-2 0,0 0 0,0-1 0,16-4-1,-21 4 10,0-1 0,0 0-1,-1-1 1,1 0-1,-1 0 1,0-1-1,0 0 1,-1-1 0,1 0-1,-1 0 1,0-1-1,11-12 1,-17 16-47,1 0 0,-1 1 1,0-1-1,0 0 0,-1-1 1,1 1-1,0 0 0,-1 0 1,0-1-1,0 1 0,0 0 1,0-1-1,-1 1 0,1-1 0,-1 1 1,0-1-1,0 0 0,0 1 1,0-1-1,-2-5 0,1 6-156,0 1 1,0-1-1,-1 1 0,1-1 0,-1 1 0,1 0 0,-1-1 1,0 1-1,0 0 0,0 0 0,0 0 0,0 1 0,-1-1 1,1 0-1,-1 1 0,1-1 0,-1 1 0,1 0 0,-1 0 1,0 0-1,1 0 0,-1 1 0,0-1 0,0 1 0,1-1 1,-4 1-1,-44-1-7666,29 1 828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4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17905,'0'0'4837,"-1"10"-4245,-2 48 54,2 0 0,3 1 0,9 61 0,-10-110-597,-6-28-394,-5-32-592,8 26 443,2 6 221,-2 0 0,0 1 0,-9-33 0,5 42 932,3 19-176,3 20-13,1-27-445,0-1 1,0 1-1,0-1 0,1 0 0,-1 0 0,1 0 0,0 0 0,-1 0 0,2 0 0,-1 0 1,0 0-1,0-1 0,1 1 0,-1-1 0,1 0 0,5 3 0,-2-1 18,0-1 0,0 0 0,1 0 0,0 0 0,-1-1 0,1 0 0,0-1 0,8 2 0,-5-2 0,1 0 1,-1 0-1,1-1 1,0-1-1,-1 0 0,1 0 1,-1-1-1,1 0 1,-1-1-1,0 0 1,12-6-1,-13 4-20,-1 0 0,0 0 0,-1-1 0,1 0 0,-1-1 0,0 1 0,12-16 0,-16 19-9,-1-1 0,1 0 0,-1-1-1,0 1 1,0 0 0,0-1 0,0 1 0,-1-1-1,0 0 1,0 1 0,0-1 0,0 0-1,-1 0 1,0 0 0,0 1 0,0-1 0,-2-8-1,2 13-13,0-1-1,0 0 1,-1 1-1,1-1 1,0 0-1,-1 1 1,1-1-1,0 1 1,-1-1-1,1 1 0,-1-1 1,1 1-1,-1-1 1,1 1-1,-1-1 1,1 1-1,-1-1 1,0 1-1,1 0 1,-1 0-1,1-1 1,-1 1-1,0 0 0,1 0 1,-1-1-1,0 1 1,1 0-1,-1 0 1,0 0-1,0 0 1,1 0-1,-1 0 1,0 0-1,1 1 1,-1-1-1,0 0 1,1 0-1,-1 0 0,-1 1 1,-25 15-91,21-7 106,0 0 0,1 0-1,-1 1 1,2 0 0,-1 0-1,2 0 1,-1 0 0,1 1-1,1 0 1,0-1 0,0 1-1,1 0 1,1 0 0,0 0-1,1 11 1,0-18 17,-1-1 0,1 0-1,0 0 1,1 1 0,-1-1 0,1 0-1,-1 0 1,1 0 0,0 0 0,0-1-1,0 1 1,0 0 0,1-1 0,-1 1-1,1-1 1,0 0 0,-1 0 0,1 0-1,0 0 1,0-1 0,0 1 0,0-1-1,1 1 1,-1-1 0,0 0-1,0 0 1,1-1 0,-1 1 0,7-1-1,1 2-7,1-1-1,-1 0 1,0-1-1,0-1 1,0 0-1,1 0 1,-1-1-1,13-4 1,-14 2-23,0 0-1,-1 0 1,0-1-1,0-1 1,0 1 0,8-9-1,-13 12 2,-1-1 0,0 0 0,0 0 0,0 0-1,0 0 1,0-1 0,-1 1 0,0-1 0,1 1 0,-1-1-1,-1 0 1,1 0 0,0 0 0,-1 0 0,0 0 0,0 0-1,1-6 1,-3 9 0,1 0-1,0 0 0,-1 0 0,1 0 0,-1 0 1,1 0-1,-1 0 0,1 0 0,-1 0 0,0 0 1,1 1-1,-1-1 0,0 0 0,0 0 0,0 1 1,1-1-1,-1 1 0,0-1 0,0 0 0,0 1 1,0 0-1,0-1 0,0 1 0,0 0 0,0-1 1,0 1-1,0 0 0,0 0 0,0 0 0,0 0 1,0 0-1,-1 0 0,1 0 0,0 0 0,0 0 1,0 1-1,-1-1 0,-43 11 33,38-7 65,0 1-1,1 0 0,-1 0 1,1 1-1,0 0 0,0 0 1,1 0-1,0 1 1,-7 11-1,10-15-24,0 1 1,1-1-1,-1 0 0,1 1 1,0-1-1,0 1 0,0-1 1,0 1-1,0 0 0,1 6 1,0-8-64,0 0 0,0 0 0,1 0 1,-1-1-1,1 1 0,-1 0 1,1 0-1,0 0 0,0-1 0,0 1 1,0-1-1,0 1 0,0-1 0,0 1 1,0-1-1,1 1 0,-1-1 1,1 0-1,-1 0 0,1 0 0,-1 0 1,3 1-1,5 3-309,1-1 1,0 0-1,0-1 1,0 0-1,1-1 1,-1 0-1,1 0 1,17-1-1,48-4-6772,-14-11-3100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5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174 117 11371,'0'-3'348,"1"0"1,-1 0-1,-1 1 1,1-1-1,0 0 1,-1 0-1,1 0 1,-1 1-1,0-1 1,0 0-1,0 1 1,0-1-1,0 1 1,-1-1-1,1 1 1,-1 0-1,0-1 1,-3-3-1,2 5-144,0-1 0,0 0 0,0 1 0,0 0 1,-1-1-1,1 1 0,0 1 0,-1-1 0,1 0 0,-1 1 0,1 0 0,-1 0 0,1 0 0,0 0 0,-7 1 0,5 0-82,0 1-1,1 0 0,-1-1 0,0 2 0,1-1 0,0 0 0,-1 1 0,1 0 0,0 0 0,0 0 1,1 0-1,-1 1 0,1 0 0,0-1 0,0 1 0,0 0 0,-3 5 0,4-5-40,-1 0 0,0 0 0,1 0 0,0 1-1,0-1 1,0 0 0,1 1 0,0 0 0,0-1 0,0 1-1,0 0 1,0-1 0,1 1 0,0 0 0,0 0-1,1 0 1,-1-1 0,2 6 0,-1-9-73,-1-1 1,1 1-1,0 0 1,0-1-1,0 1 0,0-1 1,0 1-1,0-1 1,0 1-1,0-1 0,0 1 1,0-1-1,0 0 1,0 0-1,0 1 0,0-1 1,0 0-1,0 0 1,0 0-1,0 0 0,0 0 1,0-1-1,0 1 1,0 0-1,1-1 0,29-6 164,-11-2-119,-1-1 1,0-1-1,-1 0 1,0-2-1,19-17 1,12-8 62,-48 38-112,-1-1-1,0 1 0,1 0 0,-1-1 1,0 1-1,1 0 0,-1-1 0,1 1 1,-1 0-1,0-1 0,1 1 0,-1 0 1,1 0-1,-1 0 0,1-1 0,-1 1 1,1 0-1,-1 0 0,1 0 0,-1 0 1,1 0-1,-1 0 0,1 0 0,-1 0 1,1 0-1,-1 0 0,1 0 0,-1 0 1,1 0-1,-1 1 0,1-1 0,-1 0 1,1 0-1,-1 0 0,0 1 0,1-1 1,-1 0-1,1 1 0,-1-1 0,0 0 1,1 1-1,-1-1 0,0 0 0,1 2 1,2 29 155,-16 40 55,13-69-210,-3 39 531,3-41-516,0 0 0,0 1 0,0-1 0,0 0 0,0 0 0,0 1 0,0-1 0,0 0 0,0 0 0,0 0 0,1 1 0,-1-1 0,0 0 0,0 0 0,0 1 0,0-1 0,0 0 0,1 0 0,-1 0 0,0 0 0,0 1 0,0-1 0,0 0 0,1 0 0,-1 0 0,0 0 0,0 0 0,1 0 0,-1 1 0,0-1 0,0 0 0,0 0 0,1 0 0,-1 0 0,0 0 0,0 0 0,1 0 0,-1 0 0,0 0 0,0 0 0,1 0 0,14-17 367,-11 8-353,0 1 0,-1-1 1,0 0-1,-1 0 0,0 0 1,0-1-1,-1 1 0,0 0 1,0-1-1,-1 1 1,-2-12-1,2 1-38,0 19-27,0 3 24,0 0 1,0-1 0,0 1-1,0 0 1,1-1 0,-1 1-1,0 0 1,1-1-1,-1 1 1,1 0 0,0-1-1,-1 1 1,1-1 0,0 1-1,1 1 1,2 1 12,-1 0 1,1 0-1,0-1 0,0 1 1,1-1-1,-1 0 0,1 0 1,-1 0-1,1 0 0,0-1 1,0 0-1,0 0 0,0 0 1,1-1-1,-1 0 0,0 0 0,1 0 1,-1-1-1,1 0 0,-1 1 1,0-2-1,1 1 0,-1-1 1,1 0-1,6-2 0,-4 1 66,-1 0-1,1 0 0,-1 0 1,0-1-1,0 0 0,0-1 1,0 0-1,-1 0 0,1 0 1,-1-1-1,0 0 0,-1 0 0,1 0 1,-1-1-1,0 0 0,0 0 1,5-10-1,-8 12-14,0 0 0,0 0-1,-1-1 1,0 1 0,0 0 0,0-1-1,0 1 1,-1-8 0,1 11-56,-1 1 0,0 0 0,0 0 0,0-1 0,0 1 0,0 0-1,0 0 1,0 0 0,0-1 0,0 1 0,0 0 0,0 0 0,0-1 0,0 1 0,0 0 0,0 0 0,-1 0 0,1-1 0,0 1 0,0 0 0,0 0-1,0 0 1,0-1 0,0 1 0,0 0 0,-1 0 0,1 0 0,0 0 0,0-1 0,0 1 0,-1 0 0,1 0 0,0 0 0,0 0 0,0 0 0,-1 0 0,1 0-1,0 0 1,0 0 0,0-1 0,-1 1 0,1 0 0,0 0 0,0 0 0,0 0 0,-1 0 0,1 0 0,0 0 0,0 0 0,-1 1 0,1-1 0,0 0-1,0 0 1,0 0 0,-1 0 0,1 0 0,0 0 0,0 0 0,0 0 0,-1 1 0,1-1 0,0 0 0,0 0 0,0 0 0,0 0 0,-1 1 0,1-1 0,0 0-1,-10 10-42,2 2 39,0 1 1,1-1-1,1 1 1,0 1-1,1-1 1,0 1-1,1 0 0,0 0 1,1 1-1,1-1 1,-1 24-1,4-37-43,-1 1-1,0-1 1,0 0-1,1 1 1,-1-1 0,1 0-1,-1 0 1,1 0-1,0 0 1,-1 1-1,1-1 1,0 0 0,0 0-1,0 0 1,0-1-1,0 1 1,0 0-1,0 0 1,0 0-1,0-1 1,0 1 0,0 0-1,1-1 1,-1 1-1,0-1 1,0 0-1,1 1 1,-1-1 0,0 0-1,0 0 1,1 1-1,-1-1 1,0 0-1,1-1 1,-1 1 0,0 0-1,1 0 1,-1 0-1,1-1 1,4 0-696,-1 1 1,0-1 0,0 0-1,0-1 1,0 1 0,0-1-1,0 0 1,0 0 0,4-4-1,12-12-5092,-3-5-3347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7:50:04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44 591 16912,'0'0'1954,"-43"-58"-1057,43 30 128,20-11-577,21-11-192,20-9 65,18-6-129,16-4-128,10 5-352,2 5-2275,-5 8-2145,-8 3-4453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17.47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1 112,'0'-4,"7"-5,15-4,13-1,14-1,5 2,-3 3,-6 3,-7 3,-10-2,-6 1,-3 0,-1 2,0 1,-3 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6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15310,'0'0'7784,"-3"14"-6369,-26 90 892,15-60-1667,1 0 1,3 1-1,1 0 0,-3 60 1,12-105-641,0 0 0,0 0 0,0 0 1,0 0-1,0 0 0,0 0 0,0 0 0,0 0 1,1 0-1,-1 0 0,0-1 0,0 1 0,0 0 1,0 0-1,0 0 0,0 0 0,0 0 0,0 0 1,0 0-1,0 0 0,0 0 0,0 0 0,1 0 1,-1 0-1,0 0 0,0 1 0,0-1 0,0 0 1,0 0-1,0 0 0,0 0 0,0 0 0,0 0 1,0 0-1,0 0 0,0 0 0,0 0 0,1 0 1,-1 0-1,0 0 0,0 0 0,0 0 0,0 0 1,0 0-1,0 0 0,0 1 0,0-1 0,0 0 1,0 0-1,0 0 0,0 0 0,0 0 0,0 0 0,7-12-109,5-20-246,-3-20-448,-8 40 278,1 1-1,0-1 0,0 0 1,1 1-1,1 0 1,0 0-1,10-20 1,-13 30 506,0 0 1,1 0 0,-1 0 0,0 0-1,1 0 1,-1 0 0,0 0 0,1 0 0,-1 1-1,1-1 1,0 1 0,-1-1 0,1 1 0,-1 0-1,1 0 1,0-1 0,-1 1 0,1 0-1,-1 0 1,3 1 0,40 5 507,-21-2-280,-7-4-149,-1 0 0,1-1 1,0-1-1,-1 0 0,1-1 1,-1-1-1,0 0 0,18-8 0,-25 9-15,0-1-1,0 0 1,0 0-1,-1 0 0,0-1 1,0 0-1,0-1 0,0 1 1,-1-1-1,0-1 1,0 1-1,-1-1 0,0 0 1,0 0-1,0 0 0,5-13 1,-10 18-29,1 1 0,0-1 0,-1 1 1,1-1-1,-1 0 0,1 1 0,-1-1 0,0 0 1,1 1-1,-1-1 0,0 0 0,0 0 0,0 1 1,-1-1-1,1 0 0,0 1 0,-1-1 1,1 0-1,-2-2 0,1 3-10,0 0 0,0 0-1,0 0 1,0 1 0,0-1 0,0 0 0,0 1-1,0-1 1,0 1 0,0-1 0,0 1 0,0 0-1,0-1 1,0 1 0,-1 0 0,1 0 0,0 0-1,0 0 1,0 0 0,0 0 0,-2 0 0,-2 1 3,0 0 1,0 0-1,0 0 1,0 1-1,0 0 1,0 0-1,1 0 1,-1 0-1,1 1 1,-1-1-1,-6 7 1,0 3 187,0-1 1,1 2 0,0-1-1,-8 16 1,15-22-90,0-1 0,0 1 0,1-1-1,-1 1 1,1 0 0,1 0 0,-1 0 0,1 0 0,0 0 0,0 1-1,1-1 1,0 0 0,1 10 0,0-14-101,0 0 0,0 0 0,1 0-1,-1 0 1,1 0 0,-1 0 0,1 0 0,0-1 0,0 1-1,-1-1 1,1 1 0,0-1 0,0 0 0,1 0 0,-1 0-1,0 0 1,0 0 0,0 0 0,1-1 0,-1 1 0,0-1-1,1 1 1,-1-1 0,1 0 0,-1 0 0,0 0 0,3-1-1,71-2-512,-58 0 341,-14 2 114,0 0 0,-1 1 0,1-1 0,0 1 0,-1 0 0,1 0-1,0 0 1,4 1 0,-7 0 44,0-1 0,0 1-1,0-1 1,0 1 0,0 0 0,-1 0 0,1-1-1,0 1 1,0 0 0,-1 0 0,1 0 0,0 0-1,-1 0 1,1 0 0,-1 0 0,0 0 0,1 0-1,-1 0 1,0 0 0,1 0 0,-1 0-1,0 0 1,0 0 0,0 0 0,0 0 0,0 0-1,0 0 1,0 0 0,-1 0 0,1 1 0,0-1-1,0 0 1,-2 2 0,2 0-308,-1 0 1,0 0-1,-1 1 0,1-1 1,-1 0-1,1 0 1,-1 0-1,0-1 1,0 1-1,0 0 0,0-1 1,0 1-1,-1-1 1,1 1-1,-1-1 0,0 0 1,0 0-1,0-1 1,0 1-1,0 0 0,0-1 1,0 0-1,0 0 1,0 0-1,-1 0 0,1 0 1,0-1-1,-5 1 1,-15-1-6952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6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15727,'0'0'769,"63"0"-898,-34 0-4483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6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17713,'0'0'4361,"-8"9"-2172,3-3-1959,0-1 123,0 0 0,1 1 0,-1-1 0,1 1 0,0 0 0,0 0 0,1 0 1,0 0-1,0 1 0,1-1 0,-1 1 0,1 0 0,-1 9 0,3-15-348,0 0 1,0 0 0,0 0-1,0 0 1,1-1 0,-1 1-1,0 0 1,0 0 0,1 0-1,-1-1 1,1 1-1,-1 0 1,0 0 0,1-1-1,-1 1 1,1 0 0,0-1-1,-1 1 1,1-1 0,0 1-1,-1-1 1,1 1-1,0-1 1,-1 1 0,1-1-1,0 0 1,1 1 0,30 3 39,-25-4-103,0-1 0,0 0 0,0 0 0,0-1 0,0 0 0,13-5 0,72-69-930,-86 79 845,-4 12 72,-3 25 253,0-28 101,1-11-258,0 0-1,0-1 1,0 1-1,0 0 1,0-1-1,0 1 0,0 0 1,0-1-1,1 1 1,-1 0-1,0 0 1,0-1-1,1 1 1,-1-1-1,0 1 1,1 0-1,-1-1 1,0 1-1,1-1 0,-1 1 1,1-1-1,-1 1 1,1-1-1,-1 1 1,1-1-1,0 1 1,-1-1-1,1 0 1,-1 1-1,1-1 0,1 0 1,26-4 256,40-31-501,-53 27 108,-8 4 40,-1 0 14,1 0-1,1 0 1,-1 1-1,0 0 1,1 0-1,0 1 1,-1 0-1,1 0 1,9 0-1,-17 3 58,1-1 0,0 1-1,-1 0 1,1 0 0,0 0 0,-1 0-1,1 0 1,-1 0 0,0-1 0,1 1-1,-1 0 1,0 0 0,1 0 0,-1 1-1,0-1 1,0 0 0,0 0 0,0 0-1,0 0 1,0 0 0,0 0 0,0 0-1,0 0 1,-1 0 0,1 0 0,0 0-1,-1 0 1,0 1 0,-8 33 80,7-28-107,0-2-10,0 0 0,0 1 0,1-1 0,0 1 0,0-1 0,-1 9 0,7-12-6528,5-2-390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7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9545,'0'0'19490,"10"6"-19094,-5-4-372,1 1 1,0-1-1,0 0 1,0-1-1,-1 1 1,2-1-1,-1 0 1,0-1-1,12 0 0,-14 0-82,-1 0-1,0-1 0,1 0 1,-1 1-1,1-1 0,-1-1 1,0 1-1,0 0 0,1-1 1,-1 0-1,0 0 0,0 0 0,-1 0 1,1 0-1,0 0 0,-1-1 1,1 1-1,-1-1 0,0 0 1,0 0-1,0 1 0,0-2 0,2-4 1,-3 7 9,-1 0 0,1 0 1,0 0-1,-1 0 0,1 0 0,-1 0 1,1 0-1,-1 0 0,1-1 1,-1 1-1,0 0 0,0 0 0,0 0 1,0-1-1,0 1 0,0 0 1,0 0-1,0-1 0,0 1 0,0 0 1,-1 0-1,1 0 0,0-1 1,-1 1-1,1 0 0,-1 0 0,0 0 1,1 0-1,-1 0 0,0 0 1,1 0-1,-1 0 0,0 0 0,0 0 1,0 0-1,0 1 0,0-1 1,0 0-1,0 1 0,0-1 0,0 0 1,0 1-1,-1 0 0,1-1 1,0 1-1,0 0 0,-2-1 0,0 1 10,0-1-1,0 1 1,-1 0-1,1 0 0,0 0 1,0 0-1,0 1 1,0 0-1,0-1 0,0 1 1,0 0-1,0 0 0,1 0 1,-1 1-1,0-1 1,0 1-1,1-1 0,-4 4 1,1 1 79,1-1 0,0 1-1,0 0 1,1 0 0,-1 0 0,1 1 0,1-1 0,-1 1 0,1 0 0,-2 10-1,3-15-34,1 0 0,-1-1 0,1 1 0,-1 0-1,1 0 1,0 0 0,0 0 0,0 0 0,0 0-1,0 0 1,1 0 0,-1 0 0,1 0 0,-1 0-1,1 0 1,-1 0 0,1-1 0,0 1 0,0 0-1,0 0 1,0-1 0,0 1 0,1-1 0,-1 1-1,0-1 1,1 1 0,-1-1 0,1 0 0,-1 0-1,1 0 1,0 0 0,-1 0 0,1 0 0,0 0-1,0 0 1,0-1 0,-1 1 0,1-1-1,0 1 1,2-1 0,8 1-519,0 0 0,1-1 0,-1-1-1,0 0 1,20-4 0,-15 0-876,1 0-1,-1-1 1,0-1 0,-1 0-1,0-2 1,19-11 0,-18 8 330,-2 1-1,1-2 1,-2 0 0,1-1 0,18-25-1,-24 28 1643,-1 0-1,-1-1 1,0-1-1,8-20 1,-13 30-190,-1 0 0,0 0 1,0-1-1,-1 1 1,1 0-1,-1 0 0,1-1 1,-1 1-1,0 0 1,0-1-1,-1-4 0,1 8-246,-1-1-1,1 1 0,0-1 0,0 1 0,0 0 0,-1-1 1,1 1-1,0-1 0,0 1 0,-1-1 0,1 1 0,0 0 1,-1-1-1,1 1 0,0 0 0,-1-1 0,1 1 0,-1 0 1,1 0-1,-1-1 0,1 1 0,0 0 0,-1 0 0,1 0 1,-1 0-1,1 0 0,-1-1 0,0 1 0,-23 11 2078,15-4-1760,1 1 0,0 1 0,0 0 0,1 0 1,0 0-1,1 1 0,0 0 0,0 0 0,1 0 0,0 1 0,1 0 1,1 0-1,-6 22 0,7-23-323,0 1 1,1 0 0,0 0-1,1 0 1,0 0 0,0 0-1,1 0 1,1 0-1,3 12 1,-5-22-136,0 1 0,0-1-1,0 1 1,1-1 0,-1 0 0,1 1 0,-1-1-1,1 1 1,-1-1 0,1 0 0,0 1-1,0-1 1,0 0 0,0 0 0,0 0 0,0 0-1,0 0 1,0 0 0,0 0 0,0 0 0,0 0-1,1 0 1,-1-1 0,0 1 0,1 0-1,-1-1 1,1 1 0,-1-1 0,0 0 0,3 1-1,-2-2-8,0 1-1,0-1 1,0 0-1,0 0 1,0 0-1,0 0 1,-1 0-1,1-1 1,0 1-1,-1 0 1,1-1-1,-1 1 1,1-1-1,-1 0 1,0 1-1,0-1 0,0 0 1,0 0-1,0 0 1,1-3-1,3-6-231,-2 1 0,1-1 0,-2-1 0,1 1-1,-1 0 1,-1-1 0,0-20 0,-2 33 119,1-1 137,-1 1 1,0 0-1,1 0 0,-1-1 0,1 1 1,-1 0-1,1 0 0,0 0 0,-1 0 1,1-1-1,0 1 0,-1 0 1,1 0-1,0 0 0,0 0 0,0 0 1,0 0-1,0 0 0,0 0 0,0 0 1,0 0-1,1 0 0,-1-1 0,0 1 1,0 0-1,1 0 0,-1 0 0,0 0 1,1 0-1,-1-1 0,1 1 0,-1 0 1,1 0-1,0 0 0,3 2 10,0-1 0,0 0 0,1 0 1,-1 0-1,0-1 0,1 1 0,-1-1 0,1 0 0,-1 0 0,1 0 0,9-1 0,55-2 36,-65 2-55,8-2-123,-1 0-1,1-1 1,0-1 0,-1 0 0,1 0-1,-1-1 1,-1-1 0,1 0 0,-1 0-1,0-1 1,11-9 0,-14 11 108,-6 4-81,-11 13 149,5-6 113,1 0 0,0 0-1,0 0 1,0 1 0,1 0 0,0-1 0,0 1-1,1 0 1,0 1 0,0-1 0,0 0 0,1 1-1,0-1 1,1 0 0,-1 1 0,2 9-1,-1-17-272,1 1-1,-1-1 1,0 1-1,1 0 0,-1-1 1,1 1-1,-1-1 0,1 1 1,-1-1-1,1 1 1,-1-1-1,1 0 0,-1 1 1,1-1-1,-1 0 0,1 1 1,0-1-1,-1 0 1,1 0-1,0 1 0,-1-1 1,1 0-1,0 0 0,-1 0 1,1 0-1,0 0 1,0 0-1,12-5-6780,-6-9-864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7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18610,'0'0'3587,"20"57"-5701,-2-40-2338,5-1-8072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15695,'0'0'6240,"-9"1"-4611,-7 1-690,1 1 1,-1 0-1,-21 9 1,34-12-804,-1 1-1,1 0 1,0 1 0,-1-1 0,1 0 0,0 1 0,0 0 0,0 0 0,0 0 0,0 0 0,0 0 0,1 1 0,-1-1 0,1 1 0,0-1 0,-1 1-1,1 0 1,0 0 0,1 0 0,-1 0 0,1 0 0,-1 1 0,1-1 0,0 0 0,-1 5 0,2-7-134,1 1 0,-1-1 0,1 0 0,-1 1 0,1-1 0,0 0 0,0 0 1,-1 1-1,1-1 0,0 0 0,0 0 0,0 0 0,0 0 0,0 0 0,0 0 0,0-1 0,1 1 0,-1 0 1,0-1-1,0 1 0,1 0 0,-1-1 0,0 1 0,1-1 0,-1 0 0,1 0 0,-1 1 0,0-1 0,1 0 0,1 0 1,53 2-583,-46-2 283,8 0-249,-4 1-645,0-1 1,-1-1 0,1 0 0,0-1 0,-1 0 0,25-7 0,-3-7-4442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8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16912,'0'0'5696,"-2"13"-3085,-8 35-965,3-21-961,1 0-1,-4 49 0,10-75-680,0 1 0,0-1 0,1 0 0,-1 0 0,0 0 0,0 0 0,0 0 0,1 0 0,-1 0 0,1 1 0,-1-1 0,1 0 1,-1 0-1,1 0 0,-1-1 0,1 1 0,0 0 0,-1 0 0,1 0 0,0 0 0,0-1 0,0 1 0,0 0 0,0-1 0,1 2 0,1-1 5,0 0 0,-1 0 0,1-1 0,0 1 1,0-1-1,0 1 0,0-1 0,0 0 0,5-1 0,2 0 11,0-1 0,0 0 0,0 0-1,0-1 1,10-5 0,-2-1-87,-1 0 1,0-2-1,0 0 1,-1-1-1,15-13 1,-25 19 47,1-1 1,-1 1-1,0-1 1,0 0 0,0 0-1,-1-1 1,0 1 0,-1-1-1,0 0 1,0-1-1,-1 1 1,0-1 0,2-10-1,-33 57 260,22-28-186,0 0 0,2 1 0,-1 0 0,1 0 0,1 0 0,0 0-1,0 1 1,1-1 0,0 14 0,2-25-38,0 1 0,0-1 0,0 1 0,0-1 0,0 1 0,0-1 0,0 1 0,0 0 0,0-1 0,1 1-1,-1-1 1,0 1 0,0-1 0,1 1 0,-1-1 0,0 0 0,1 1 0,-1-1 0,0 1 0,1-1 0,-1 0-1,1 1 1,-1-1 0,1 0 0,-1 1 0,0-1 0,1 0 0,-1 1 0,1-1 0,0 0 0,0 0 0,22-1 213,20-17-46,25-40-79,-55 45-98,1 1 0,0 0-1,1 1 1,17-10 0,-32 21-9,1 0 0,-1-1 0,0 1 0,0 0 0,1 0 0,-1 0 0,0 0 0,0 0 0,1 0 0,-1 0 0,0 0 0,0 0 0,1 0 0,-1 0 0,0 0 0,0 0 0,1 0 0,-1 0 0,0 0 0,1 0 0,-1 0 1,0 0-1,0 0 0,1 0 0,-1 0 0,0 0 0,0 0 0,1 1 0,-1-1 0,0 0 0,0 0 0,0 0 0,1 0 0,-1 1 0,0-1 0,0 0 0,0 0 0,0 1 0,1-1 0,-1 0 0,0 0 0,0 1 0,0-1 0,0 0 0,0 0 0,0 1 0,0-1 0,0 0 0,0 1 0,0 22-13,-11 23 59,3-26-48,4-11 50,1 0 1,0 0-1,0 0 0,1 1 1,0-1-1,-2 15 1,6-23-350,1 0 1,-1-1 0,0 1-1,0-1 1,0 1-1,0-1 1,0 0-1,0 0 1,1 0 0,-1 0-1,0-1 1,0 1-1,0 0 1,0-1 0,0 1-1,4-2 1,11-12-5592,0-4-2156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9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103 102 17809,'0'0'11931,"9"3"-11296,-2-1-583,0-1 0,0 0-1,0 0 1,0-1-1,1 1 1,-1-2 0,0 1-1,13-4 1,-16 4-76,-1-1-1,1 0 1,-1 0 0,1 0 0,-1 0-1,0-1 1,1 1 0,-1-1 0,0 0-1,0 0 1,0 0 0,0 0 0,-1-1-1,1 1 1,0-1 0,-1 1 0,0-1-1,0 0 1,0 0 0,0 0 0,0 0-1,0-1 1,1-4 0,-3 7 11,1 0 1,-1-1-1,0 1 1,1 0-1,-1-1 1,0 1-1,0 0 0,0-1 1,0 1-1,0 0 1,-1-1-1,1 1 1,0 0-1,-1 0 0,1-1 1,0 1-1,-1 0 1,0 0-1,1-1 1,-1 1-1,0 0 0,1 0 1,-1 0-1,-2-2 1,0 1-17,1 0-1,-1 1 1,1-1 0,-1 1 0,0-1 0,0 1 0,0 0-1,0 0 1,0 0 0,-5 0 0,1 0-11,-1 0 0,1 0 0,0 1 0,-1 0 0,1 1 0,0 0-1,-1 0 1,1 0 0,-10 4 0,8 0 45,0 1 0,0 0 1,0 0-1,1 1 0,0 1 0,0-1 0,1 1 0,0 0 0,0 1 0,1 0 0,0 0 0,1 0 1,0 0-1,0 1 0,1 0 0,0 0 0,1 1 0,0-1 0,0 0 0,1 1 0,0 13 0,2-22-38,1 0 0,-1 0 0,1 0 0,0 0 1,0 0-1,0 1 0,0-2 0,0 1 0,0 0 0,1 0 0,-1 0 0,1 0 0,-1-1 0,1 1 0,0-1 0,-1 1 0,1-1 0,0 0 0,0 0 0,0 0 0,0 0 0,0 0 0,0 0 0,0 0 0,0-1 0,1 1 0,-1-1 0,0 1 0,4-1 0,9 2-1223,0 0 0,1-2 0,16 0 0,-28-1 687,8 1-1577,0-1 0,0-1 0,0-1 0,0 1 0,16-8 0,22-8-7730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9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 12204,'-9'1'4879,"-7"3"-3989,0 0 1,0 1-1,0 1 0,1 0 1,0 1-1,0 1 0,1 0 1,-1 1-1,2 0 0,-1 2 1,2-1-1,-1 1 1,-12 16-1,25-27-876,-1 1 1,0 0-1,0 0 1,1-1-1,-1 1 1,0 0-1,1 0 1,-1 0-1,1 0 1,-1 0-1,1 0 1,0 0-1,-1 0 1,1 0-1,0 0 1,0 0-1,0 0 1,-1 0-1,1 1 1,0-1-1,1 0 1,-1 0-1,0 0 1,0 0-1,0 0 1,1 0-1,-1 0 1,0 0-1,1 0 0,-1 0 1,1 1-1,1-1-16,0 1-1,0-1 0,0 0 0,0 0 0,0 0 0,0-1 1,0 1-1,1 0 0,-1-1 0,0 1 0,0-1 0,0 0 1,1 0-1,1 0 0,8 0-162,0 0-1,0-1 1,0-1 0,21-5-1,-21 2-214,0-1 0,0 1 0,0-2 0,-1 0 0,0 0 0,0-1 0,-1 0 0,0-1 0,-1 0 0,17-20 0,-30 36 736,0 0 1,1 1-1,-1-1 0,2 1 0,-1 0 1,1 0-1,1 0 0,-1 0 0,1 0 0,0 11 1,2-18-341,-1 0 0,1 0 1,0 0-1,-1-1 0,1 1 1,0 0-1,0 0 1,-1-1-1,1 1 0,0-1 1,0 1-1,0-1 0,0 1 1,0-1-1,0 0 0,0 1 1,0-1-1,0 0 0,0 0 1,0 0-1,0 0 1,0 0-1,0 0 0,0 0 1,0 0-1,0 0 0,1 0 1,32-5 107,-18 0-119,-1-2 0,1 0 0,-1 0 1,14-11-1,-17 10-83,0 1 0,1 0 1,0 1-1,0 0 0,0 1 0,17-4 1,-29 9 81,-1 0 0,1 0 0,-1 0 0,1 0 0,-1 0 0,1 0 0,-1 0 0,1 0 0,-1 0 0,1 0 1,-1 0-1,1 0 0,-1 1 0,1-1 0,-1 0 0,1 0 0,-1 0 0,1 1 0,-1-1 0,0 0 0,1 1 0,-1-1 0,1 0 0,-1 1 1,0-1-1,1 1 0,-1-1 0,0 0 0,0 1 0,1-1 0,-1 1 0,0-1 0,0 1 0,0-1 0,1 1 0,-1-1 0,0 1 1,0-1-1,0 1 0,0-1 0,0 1 0,0-1 0,0 1 0,0-1 0,0 2 0,-6 35 571,5-34-429,0 1 0,0 0 0,1 0 0,-1-1 0,1 1 0,0 0 0,0 0 0,1 4 0,0-7-135,0 0 0,0 0-1,0-1 1,0 1-1,0 0 1,0-1-1,1 1 1,-1-1 0,0 1-1,0-1 1,1 1-1,-1-1 1,0 0-1,1 0 1,-1 0 0,0 1-1,1-1 1,2-1-1,33 0 33,-29 0-41,60-8-572,-50 5-616,1 1 1,26-1-1,-44 19 424,-5-7-6820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09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16752,'0'0'14317,"-13"78"-13356,-1-40-384,8-2-417,5 2-352,1-2-1346,0 0-2081,0-5-3716,1-4-10154</inkml:trace>
  <inkml:trace contextRef="#ctx0" brushRef="#br0" timeOffset="1">4 504 5990,'0'0'21268,"-4"50"-22421,13-46-4004,1-2-11147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18.48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0,'28'33,"-2"0,-1 2,-1 1,28 59,-38-69,-5-6,0 0,-1 0,-1 1,-1-1,0 2,-2-1,-1 0,0 1,-2 0,0 0,-4 32,0 162,4-216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6:32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22 12364,'0'0'10153,"-1"11"-9154,0-2-848,-3 67 435,4-69-566,1 0 0,-1 1 0,1-1 0,0 0 0,1 0 0,-1 0 1,2 0-1,5 13 0,-7-18-11,0 0 0,1-1 0,-1 1 1,1-1-1,0 0 0,0 1 0,-1-1 1,1 0-1,0 0 0,0 0 0,0-1 0,0 1 1,0 0-1,0-1 0,0 1 0,0-1 1,1 0-1,-1 1 0,0-1 0,0 0 0,0 0 1,0-1-1,0 1 0,3-1 0,4 0 56,0-1 0,0 0 0,0-1 0,12-5 0,11-8-8,0-2 1,49-35 0,0-1-12,-81 53-35,0 1 1,1 0-1,-1 0 1,0-1-1,0 1 1,0 0-1,0 0 0,1 0 1,-1 0-1,0-1 1,0 1-1,0 0 1,1 0-1,-1 0 1,0 0-1,0 0 1,0 0-1,1-1 0,-1 1 1,0 0-1,0 0 1,1 0-1,-1 0 1,0 0-1,0 0 1,1 0-1,-1 0 0,0 0 1,0 0-1,1 0 1,-1 0-1,0 0 1,0 0-1,1 0 1,-1 1-1,0-1 1,0 0-1,0 0 0,1 0 1,-1 0-1,0 0 1,0 0-1,0 1 1,1-1-1,-1 0 1,0 0-1,0 0 0,0 1 1,0-1-1,0 0 1,1 0-1,-1 0 1,0 1-1,-5 18 840,-19 28 318,22-43-1175,0-1 41,-1 1-5,1 0 0,0 0 0,0 0-1,0 0 1,1 0 0,-1 0 0,1 0-1,0 1 1,0-1 0,0 9 0,1-12-31,1 0 1,-1-1 0,1 1 0,0-1-1,-1 1 1,1-1 0,0 0-1,0 1 1,-1-1 0,1 0-1,0 1 1,0-1 0,0 0 0,-1 0-1,1 0 1,0 0 0,0 0-1,0 0 1,0 0 0,-1 0 0,1 0-1,0 0 1,0 0 0,0 0-1,0 0 1,-1-1 0,1 1 0,0 0-1,0-1 1,-1 1 0,2-1-1,27-10 112,4-9-36,0-1 0,32-28 0,41-26-6,-105 74-56,-1 0 1,1 0-1,0 1 1,0-1-1,0 0 1,1 1-1,-1-1 0,0 1 1,0-1-1,0 1 1,0 0-1,0-1 1,1 1-1,-1 0 1,0 0-1,0 0 1,1 0-1,-1 0 1,0 0-1,0 0 1,0 0-1,2 1 0,-2 0 10,-1-1 0,1 1-1,-1 0 1,0 0 0,1 0 0,-1 0-1,0 0 1,1-1 0,-1 1-1,0 0 1,0 0 0,0 0-1,0 0 1,0 0 0,0 0-1,0 0 1,0 0 0,0 0-1,0 0 1,-1 0 0,0 1-1,-26 68 689,20-53-810,5-11 91,0 0 0,0 0 1,1 1-1,-1-1 0,2 1 0,-1 6 1,1-12-69,-1-1 0,1 1 0,0-1 0,0 1 0,0-1 0,0 1 0,1-1 1,-1 1-1,0-1 0,0 1 0,0-1 0,0 1 0,0-1 0,1 1 0,-1-1 0,0 1 0,0-1 1,1 1-1,-1-1 0,0 0 0,1 1 0,-1-1 0,1 0 0,-1 1 0,0-1 0,1 0 1,-1 1-1,1-1 0,-1 0 0,1 1 0,1-2-310,-1 1 1,1 0-1,0-1 0,-1 1 0,1-1 0,-1 0 1,1 0-1,-1 1 0,0-1 0,1 0 1,-1 0-1,0 0 0,0 0 0,1 0 1,1-3-1,13-15-7312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6:33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22 163 21332,'0'0'6913,"12"-1"-6373,12-3-490,0 0 0,0-1 0,-1-2 0,0 0 0,0-2-1,-1 0 1,0-1 0,-1-2 0,0 0 0,36-29 0,-55 40-45,-1 0 0,0 0 0,0 0 0,0 0-1,1 0 1,-1 0 0,0-1 0,0 1 0,0 0 0,-1-1-1,1 1 1,0-1 0,-1 1 0,1-1 0,-1 0-1,1 1 1,0-3 0,-2 4-2,1-1 0,0 0 0,0 1 0,-1-1 0,1 0 0,0 1 0,-1-1 0,1 0 0,0 1 0,-1-1 0,1 1 0,-1-1 0,1 1 0,-1-1 0,0 1 0,1-1 0,-1 1 0,1 0 0,-1-1 0,0 1 0,1 0 0,-1-1 0,0 1 0,1 0 0,-1 0 0,-1-1 0,-4 0 8,0 0 1,0 1-1,0-1 0,-1 1 0,1 1 0,0-1 0,-10 2 0,3 2 3,-1 0 0,1 1-1,0 1 1,1 0 0,-1 0 0,1 1 0,1 1 0,-17 13 0,10-6 43,1 1 0,1 0 0,0 1 1,-19 27-1,31-38-46,0 0-1,0 1 1,1 0 0,0 0 0,0 0 0,1 0 0,-3 8-1,5-14-23,0 1 0,-1-1-1,1 1 1,0-1 0,0 1-1,0-1 1,0 1-1,0-1 1,0 0 0,0 1-1,0-1 1,1 1 0,-1-1-1,0 1 1,1-1-1,-1 1 1,1-1 0,0 0-1,0 1 1,-1-1 0,1 0-1,0 0 1,0 0-1,0 0 1,0 1 0,0-1-1,0-1 1,1 1 0,-1 0-1,0 0 1,0 0-1,1 0 1,-1-1 0,0 1-1,1-1 1,-1 1 0,1-1-1,-1 0 1,1 1-1,-1-1 1,2 0 0,10 1-517,-1 0 0,0 0 0,1-2 0,-1 0 0,17-3 1,-14 1-1143,0-1 0,-1 0 1,29-13-1,10-10-5305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6:33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1 18257,'-15'9'2205,"4"-2"-1643,-23 13 1704,-47 40 0,74-55-2039,0 1 0,0 0 0,1 0 0,-1 0 0,1 1 0,1 0 0,0 0 0,0 1 0,0 0 0,1 0 0,0 0 0,0 0 0,1 0 0,-3 12 0,6-19-233,0 0 0,0 0 1,0 0-1,0 0 1,0 0-1,0 0 0,0 0 1,1 0-1,-1 0 0,0 0 1,0 0-1,1-1 0,-1 1 1,1 0-1,-1 0 1,1 0-1,-1 0 0,1-1 1,0 1-1,-1 0 0,1 0 1,0-1-1,0 1 0,1 1 1,29 7-227,40-9-478,-65 0 592,4-1-73,0-1 1,0 0 0,0-1 0,0 0-1,-1-1 1,1 0 0,-1 0 0,0-1 0,0 0-1,0 0 1,-1-1 0,11-10 0,-6 5 73,-1-1 1,-1 0-1,0 0 1,-1-1-1,0-1 1,14-27-1,-20 32 157,-7 7 8,-16 16 89,-21 28 418,13 3 1189,26-42-1603,-1-1 0,1 1 0,0 0 0,0 0 0,0 0 0,0 0 0,1 0 0,-1 0 0,1 0 0,0 0 0,0 0 0,0 0 0,0 1 0,1 2 0,-1-5-136,1 0 0,-1 0 1,1 0-1,0 0 0,-1 0 0,1-1 0,0 1 0,0 0 0,0 0 1,0-1-1,0 1 0,0-1 0,0 1 0,0-1 0,0 1 0,0-1 1,0 1-1,0-1 0,0 0 0,0 0 0,0 1 0,0-1 0,1 0 1,0 0-1,32-1-45,-29 1 37,18-4-360,0-1 1,-1-2 0,0 0 0,0 0 0,-1-2 0,0-1 0,34-22 0,23-9-457,-77 41 869,-1-1-1,1 1 1,0-1 0,0 1-1,0 0 1,-1-1 0,1 1-1,0 0 1,0 0-1,0-1 1,-1 1 0,1 0-1,0 0 1,0 0 0,0 0-1,0 0 1,0 0-1,0 0 1,-1 0 0,1 1-1,1-1 1,-1 16 1069,-29 40 930,11-24-954,17-31-1069,0 0 1,-1 0-1,1-1 1,-1 1 0,1 0-1,0 0 1,0 0-1,0 0 1,-1-1 0,1 1-1,0 0 1,0 0-1,0 0 1,0 0 0,0 0-1,1 0 1,-1 0-1,0-1 1,0 1 0,0 0-1,1 0 1,-1 0 0,1-1-1,-1 1 1,0 0-1,1 0 1,-1-1 0,1 1-1,0 0 1,0 1-1,1-2-2,0 1 0,0-1 0,0 1 0,-1-1 0,1 0-1,0 0 1,0 0 0,0 0 0,0 0 0,-1 0 0,1 0-1,0-1 1,3 0 0,61-26 58,-63 26-68,40-22-284,-27 13-154,0 1 0,1 1 0,0 0 0,1 1 1,26-6-1,-43 13 414,-1 0 0,0 0 0,1 0 0,-1 0 1,0 0-1,1 0 0,-1 0 0,0 0 0,1 0 0,-1 0 0,0 0 1,1 0-1,-1 0 0,0 1 0,1-1 0,-1 0 0,0 0 1,1 0-1,-1 1 0,0-1 0,1 0 0,-1 0 0,0 1 1,0-1-1,0 0 0,1 0 0,-1 1 0,0-1 0,0 0 1,0 1-1,1-1 0,-1 0 0,0 1 0,0-1 0,0 1 1,1 19 546,-6 3-1591,1-5-4074,3-15 2692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6:34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22293,'0'0'10378,"-30"52"-10282,30-50-96,9-2-897,11 0-2146,2 0-1889,-2-7-5510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6:34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21877,'0'0'3651,"49"-22"-10281,-26-7-7976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37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18610,'0'0'1601,"14"63"-1313,0-32-63,5 7-97,3 0-64,9-1-96,0 0-481,6 1-448,-1-2-480,-2-3-577,0-3 449,-4-5-289,-6-3-1153,-11-8-2979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37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0 513 11050,'0'0'9417,"88"-81"-8680,-28 29-353,12-4-95,3-6-33,0 0-160,-6 6-32,-7 6-256,-13 9-1185,-19 11-2980,-15 8-4419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38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15439,'0'0'5381,"68"-2"-4645,-14-4-191,13-6-321,13 1-128,8-2-288,5 3-1538,-1 0-768,-8 3-3331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43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45 11018,'-14'-1'12148,"44"-1"-10408,19-2-1198,-42 3-575,220-30 1403,-151 26-3300,0 5-3296,-66 1 1025,-9 6-1650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44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15855,'0'0'8264,"85"9"-6823,-38-13-544,6-2-481,-1-3-319,1 4-33,-5-2-801,-7 4-1826,-9-1-3747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19.38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22,'156'-10,"-38"0,205 8,-304 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45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0 359 13869,'0'0'6006,"9"-5"-4725,73-40-54,150-89-737,-196 109-732,-1 0 0,-1-2 0,-1-2 0,35-40 0,-91 96 784,0 1 0,2 1 0,-25 42 0,39-57-498,1 0 1,0 0 0,1 1 0,1-1 0,0 1 0,-4 29 0,7-14-3657,3 0-3618,-2-21 653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45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14862,'0'0'3523,"59"8"-1953,-7-8-65,14-9-768,12-5-257,6 0 33,0 1-289,2 0-160,-6 7-32,-10-2 0,-11 7-320,-13-1-1474,-12 2-1281,-14 0-448,-13 0-1762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45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 14798,'0'0'2669,"-2"9"-779,-12 29 145,6-17-1089,0 1 0,1 0-1,1 0 1,-5 46 0,11-67-937,0 1 1,0-1-1,1 0 1,-1 1-1,0-1 1,1 0-1,-1 1 1,1-1-1,-1 0 0,1 0 1,0 0-1,-1 0 1,1 0-1,0 1 1,0-1-1,0-1 1,0 1-1,0 0 1,0 0-1,0 0 1,0 0-1,0-1 1,0 1-1,1 0 1,-1-1-1,0 1 1,0-1-1,1 0 1,-1 1-1,0-1 0,1 0 1,-1 0-1,0 0 1,1 0-1,-1 0 1,0 0-1,1 0 1,-1 0-1,0 0 1,2-1-1,6 0 60,0 0-1,0-1 1,0 0 0,16-7-1,89-47 220,-81 38-250,0 2-1,53-20 0,-84 36-45,-1-1-1,0 1 0,0-1 0,0 1 1,0 0-1,1-1 0,-1 1 0,0 0 1,0 0-1,1 0 0,-1 0 0,0 0 1,0 0-1,0 0 0,1 0 0,-1 0 1,0 1-1,0-1 0,0 1 0,1-1 1,-1 1-1,0-1 0,0 1 0,1 0 1,-1 0 19,0 1 1,-1-1-1,1 0 1,-1 0-1,0 1 1,1-1-1,-1 0 1,0 1-1,0-1 1,0 0-1,0 1 1,0-1-1,0 1 1,0-1-1,0 0 1,0 1-1,-1-1 1,0 2-1,-4 11 160,0 0 0,-1 0 0,-10 15-1,10-18-143,3-4 7,0-2-31,0 0 0,0 0 1,1-1-1,0 2 0,0-1 1,0 0-1,0 0 0,1 1 1,0-1-1,0 0 1,1 1-1,-1-1 0,1 9 1,1-14-160,0 1 0,-1-1 1,1 1-1,0-1 1,0 1-1,-1-1 1,1 1-1,0-1 1,0 0-1,0 1 0,0-1 1,0 0-1,-1 0 1,1 0-1,0 0 1,0 0-1,0 0 1,0 0-1,0 0 1,0 0-1,0 0 0,-1 0 1,1 0-1,0-1 1,0 1-1,0 0 1,0-1-1,1 0 1,19-13-5953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46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1 177 12107,'0'0'10378,"95"-14"-9513,-28-2 96,17-6-449,11 1-287,8-2-161,-4 2-32,-1 2-769,-12 5-1313,-18 1-1377,-22 4-1378,-21 5-4227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46.8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22 13901,'0'0'6646,"9"-2"-5589,17-4-336,0 1-1,37-2 0,-57 6-684,0 1-1,1-1 1,-1 1 0,1 1-1,-1-1 1,1 1 0,-1 0-1,0 1 1,1-1 0,-1 1-1,0 1 1,0-1 0,0 1-1,0 0 1,-1 0 0,1 0-1,5 6 1,-9-7-30,-1 1 0,1-1 0,0 1 0,-1 0 0,1 0-1,-1 0 1,0 0 0,0 0 0,0 0 0,0 0 0,-1 0 0,0 0 0,1 1 0,-1-1-1,0 0 1,0 0 0,0 0 0,-1 1 0,1-1 0,-1 0 0,0 0 0,0 0 0,0 0-1,0 0 1,-1 0 0,1 0 0,-4 4 0,-2 5 35,-1 1-1,-1-2 1,0 0 0,-18 18-1,-25 18 374,-94 64 0,60-49 1609,69-43-1724,17-19-298,0 1 0,0-1 0,1 0 0,-1 1 0,0-1 1,0 0-1,0 1 0,1-1 0,-1 0 0,0 1 0,0-1 0,1 0 0,-1 0 0,0 1 0,1-1 1,-1 0-1,0 0 0,1 1 0,-1-1 0,0 0 0,1 0 0,-1 0 0,0 0 0,1 0 0,-1 0 1,1 1-1,-1-1 0,0 0 0,1 0 0,-1 0 0,1 0 0,-1 0 0,1-1 0,53-4-57,-44 3 128,165-26 91,-49 6-161,170-8-1,-266 29-247,57 1-951,-83 0 900,0 0 0,0 1 0,1-1 0,-1 1-1,0 0 1,0 1 0,0-1 0,0 1 0,0 0-1,0 0 1,0 0 0,-1 0 0,1 0 0,-1 1-1,6 4 1,-8-5-23,0-1-1,0 1 1,0-1 0,0 1 0,-1-1-1,1 1 1,0 0 0,-1-1-1,1 1 1,-1 0 0,1-1-1,-1 1 1,0 0 0,0 0 0,0 0-1,0-1 1,0 4 0,-4 8-5195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47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0 16143,'0'0'6246,"-56"46"-5093,21-15-64,-4 4-448,-2 0-129,2 2-159,3-4-161,6-2-96,6-5-96,8-6-320,6-3-1090,5-8-1665,3-5-1729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47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3011,'0'0'20435,"54"-3"-19538,-36 21-417,3 8-223,5 0-193,3 2 0,2 1-352,2-2-1698,2-5-1249,-3-5-2211,-2-7-5764</inkml:trace>
  <inkml:trace contextRef="#ctx0" brushRef="#br0" timeOffset="1">492 158 4452,'0'0'12524,"-36"59"-10890,27-34-802,2-4-287,7 1-65,0-4-352,0-4-95,0-5-802,8-3-1345,-1-6-1730,-1-3-3811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48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19603,'0'0'4804,"27"13"-21588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48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18289,'0'0'4388,"-18"65"-3875,16-45-225,1-4-160,1 2-128,0-7-288,1-4-1442,6-4-672,3-3-1057,-4-7-2275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48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16143,'0'0'6150,"61"-8"-6118,-38 8-672,-1 0-2339,-2 0-2883</inkml:trace>
  <inkml:trace contextRef="#ctx0" brushRef="#br0" timeOffset="1">262 104 10730,'0'0'9994,"64"1"-9994,-44-1-833,-2 0-1890,0 0-1665,-5 0-3011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20.58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0 132,'19'-9,"3"-2,0 0,1 2,44-12,-28 12,169-32,-118 22,-73 17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49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 3395,'0'0'15375,"53"1"-13101,-20-11-1121,6-2-608,-2 3 95,0-1-448,-1 3-256,-5 2-1665,-3 4-1859,-8-3-2914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4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13389,'0'0'11392,"9"-4"-9695,15-10-1543,0-1-1,-1-1 0,0 0 0,-1-2 0,-1-1 1,-1 0-1,-1-2 0,-1 0 0,18-26 0,-48 68-383,2 0-1,0 1 1,-9 31-1,16-42-113,0 0-1,1 1 1,0-1 0,0 1-1,1-1 1,1 1-1,0-1 1,1 1-1,3 16 1,5-11-3607,5-8-3731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50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17521,'0'0'4660,"0"9"-4527,0-5-122,0 0 0,0 0 0,0 0 0,1-1-1,-1 1 1,1 0 0,0 0 0,0-1-1,0 1 1,1 0 0,3 6 0,-3-8 26,0 0 1,0 0-1,0-1 1,0 1-1,0 0 1,0-1 0,1 0-1,-1 1 1,1-1-1,-1 0 1,1 0-1,-1 0 1,1-1-1,0 1 1,-1-1-1,1 1 1,0-1 0,-1 0-1,1 0 1,0 0-1,0 0 1,3-1-1,12-2 135,-1-1 0,0-1-1,0 0 1,-1-1-1,0 0 1,0-2 0,26-15-1,45-20-28,-87 43-144,0 0-1,1 0 0,-1 0 0,0 0 0,0 0 0,0 0 0,0 0 0,0 0 0,0 0 0,0 0 0,1 0 1,-1 0-1,0 0 0,0 0 0,0 0 0,0 0 0,0 0 0,0 0 0,1 0 0,-1 0 0,0 0 0,0 0 1,0 0-1,0 0 0,0 0 0,0 0 0,0 0 0,0 0 0,1 0 0,-1 0 0,0 1 0,0-1 0,0 0 0,0 0 1,0 0-1,0 0 0,0 0 0,0 0 0,0 0 0,0 0 0,0 1 0,0-1 0,0 0 0,0 0 0,0 0 1,0 0-1,0 0 0,0 0 0,0 1 0,0-1 0,0 0 0,0 0 0,0 0 0,0 0 0,0 0 0,0 0 1,0 0-1,0 1 0,0-1 0,0 0 0,0 0 0,0 0 0,-5 14-2,-9 11 150,7-17-131,2 1-1,-1 0 1,1-1 0,0 2-1,1-1 1,0 0 0,1 1-1,0 0 1,0 0 0,1 0-1,-1 12 1,2-21-110,1 0 0,0-1 1,0 1-1,0 0 0,0 0 0,0 0 0,0 0 1,1 0-1,-1-1 0,0 1 0,0 0 0,1 0 0,-1 0 1,0 0-1,1-1 0,-1 1 0,1 0 0,-1 0 1,1-1-1,-1 1 0,1 0 0,13 3-4225,9-3-6287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58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14061,'0'0'7677,"-5"8"-6492,-23 53 640,26-56-1723,1-1 1,-1 1 0,1 0-1,0-1 1,0 1-1,1 0 1,-1 0-1,1 0 1,0 0-1,1-1 1,-1 1 0,1 0-1,0 0 1,1 5-1,0-8-87,0 0 0,0 0 0,0-1 0,0 1 0,0-1-1,0 1 1,0-1 0,1 0 0,-1 0 0,0 0 0,1 0 0,-1 0 0,1-1-1,-1 1 1,1-1 0,-1 1 0,1-1 0,0 0 0,-1 0 0,1 0-1,3-1 1,57-5 235,-27-4-272,-1-2 0,-1-1-1,0-2 1,-1-1 0,-1-2 0,33-23 0,-57 36 1,-36 42 186,22-29-129,-39 55 234,43-60-228,0 1 1,0 0-1,0-1 0,0 1 0,1 0 1,-1 0-1,1 0 0,0 0 0,1 0 1,-1 0-1,1 0 0,-1 0 1,1 0-1,0 0 0,1 7 0,1-10-32,-1 0-1,0 0 0,0 0 1,1 0-1,-1 0 0,1-1 0,-1 1 1,1-1-1,-1 1 0,1-1 1,-1 1-1,1-1 0,-1 0 0,1 1 1,-1-1-1,1 0 0,-1 0 1,1 0-1,0-1 0,-1 1 0,3-1 1,37-5-55,-27 1-262,-1-1-1,0 0 1,0-1-1,-1-1 0,22-16 1,-19 12-60,1 2 0,24-14 0,-39 24 368,-1 0 0,0 0 0,0 0 0,0-1 0,1 1 0,-1 0 0,0 0 0,0 0 0,1 0 0,-1 0 0,0 0 0,1 0 0,-1-1 0,0 1 0,0 0 0,1 0-1,-1 0 1,0 0 0,1 0 0,-1 0 0,0 0 0,0 0 0,1 0 0,-1 1 0,0-1 0,1 0 0,-1 0 0,0 0 0,0 0 0,1 0 0,-1 0 0,0 1 0,0-1 0,0 0 0,1 0 0,-1 0 0,0 0 0,0 1 0,0-1 0,1 0 0,-1 0 0,0 1 0,0-1 0,0 0 0,0 0 0,0 1 0,1-1 0,-1 1 0,-3 20 116,-17 30 156,17-46-236,2-3-20,-1 3 29,0-1 0,0 1 0,0-1 1,1 1-1,-1 0 0,1 0 0,0 0 0,0 0 0,1 0 1,0 0-1,0 5 0,0-10-193,1 0 1,-1 1-1,1-1 0,0 0 1,-1 1-1,1-1 0,-1 0 1,1 0-1,0 0 0,-1 1 1,1-1-1,0 0 0,-1 0 1,1 0-1,0 0 0,-1 0 1,1 0-1,0 0 0,-1-1 1,1 1-1,0 0 0,0-1 1,0 1-474,18-4-5722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58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39 142 11531,'0'0'11525,"-8"9"-9277,-23 24-988,31-33-1246,0 0 1,0 0-1,0 1 1,0-1-1,0 0 1,0 1 0,0-1-1,0 0 1,0 1-1,0-1 1,0 0-1,0 1 1,0-1-1,1 0 1,-1 0-1,0 1 1,0-1-1,0 0 1,0 1-1,1-1 1,-1 0 0,0 0-1,0 1 1,0-1-1,1 0 1,-1 0-1,0 0 1,0 1-1,1-1 1,-1 0-1,0 0 1,0 0-1,1 0 1,-1 0 0,0 0-1,1 1 1,-1-1-1,0 0 1,0 0-1,1 0 1,-1 0-1,0 0 1,1 0-1,-1 0 1,0 0-1,1 0 1,-1 0-1,0-1 1,1 1 0,-1 0-1,0 0 1,0 0-1,1 0 1,-1-1-1,22 1 260,4-5-335,0-1 0,-1-1 0,0-2-1,0 0 1,-1-1 0,0-2 0,-1 0 0,37-26 0,-57 35-8,0 1 0,0 0-1,-1-1 1,1 0 0,-1 1 0,1-1-1,-1 0 1,0 0 0,0 0 0,0-1-1,0 1 1,-1 0 0,1-1 0,1-5 0,-3 8 55,0 0-1,0 0 1,0 0 0,0 0 0,0 0 0,0 0 0,0 0 0,0 0 0,-1 0 0,1 0 0,0 0 0,-1 0-1,1 0 1,0 0 0,-1 0 0,1 0 0,-1 0 0,0 0 0,1 0 0,-2-1 0,0 1 12,1 0 1,-1 0-1,0 0 1,0 0-1,0 0 0,0 0 1,0 0-1,0 1 1,0-1-1,0 1 1,0-1-1,0 1 1,-5 0-1,-2 0 37,0 0 0,-1 1 0,1 0 0,0 1 0,0 0 0,-1 0 0,2 1 0,-1 0 0,0 1 1,0 0-1,1 0 0,0 1 0,-10 7 0,5-2 228,0 0 0,0 1 0,1 1 0,0 0 1,1 1-1,-15 22 0,24-32-233,0-1 1,1 1-1,-1 0 0,1 0 1,-1 0-1,1 1 1,0-1-1,0 0 0,1 0 1,-1 1-1,1-1 1,-1 5-1,2-7-44,-1 1-1,0-1 1,0 0 0,1 0-1,-1 1 1,0-1 0,1 0-1,0 0 1,-1 0-1,1 1 1,0-1 0,-1 0-1,1 0 1,0 0 0,0 0-1,0 0 1,0-1 0,0 1-1,0 0 1,0 0 0,0 0-1,0-1 1,0 1 0,1-1-1,-1 1 1,0-1 0,0 1-1,1-1 1,-1 0 0,0 0-1,3 1 1,8 0-1139,1 0 1,0 0 0,21-3-1,16-7-5939,-2-8-4113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59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19474,'-15'6'2162,"-5"3"-1254,-81 40 2764,89-42-3293,0 0 0,0 1 1,1 0-1,0 1 0,0 0 0,-11 13 0,21-21-379,0-1 0,1 1 0,-1 0 0,0-1 0,1 1 0,-1 0 0,1-1 0,-1 1 0,1 0 0,-1 0 0,1 0 0,0-1 0,-1 1 0,1 0 0,0 0 0,0 0 0,-1 0 0,1 0 0,0 0 0,0 0 0,0-1 0,0 1 0,0 0 0,0 0 0,1 0 0,-1 0 0,0 0 0,0 0 0,1-1 1,-1 1-1,1 1 0,0-1-23,1 1 1,0-1 0,-1 0 0,1 0-1,0-1 1,0 1 0,-1 0 0,1 0 0,0-1-1,0 1 1,0-1 0,0 0 0,3 1-1,63-4-1833,-50 0 723,0-1 0,0-1 0,0-1 1,-1 0-1,0-2 0,0 0 0,29-18 0,-24 11 314,0-1 0,28-27-1,-54 47 4621,-13 11 662,-18 22-2140,31-34-2157,1 1 0,0 0 0,0 0 0,0 0 1,1 0-1,-1 0 0,1 1 0,0-1 0,0 1 0,0-1 0,1 1 0,0 0 1,0-1-1,0 1 0,0 6 0,1-10-161,1 0 0,-1-1 1,0 1-1,1 0 0,-1-1 0,1 1 1,-1 0-1,1-1 0,0 1 0,-1-1 1,1 1-1,-1-1 0,1 1 0,0-1 1,0 1-1,-1-1 0,1 0 0,0 1 1,0-1-1,-1 0 0,1 0 1,0 0-1,0 1 0,0-1 0,-1 0 1,1 0-1,1 0 0,29 0-10,-23 0-4,17-3-610,1 0 0,-2-1-1,1-2 1,-1-1 0,1 0 0,-2-2-1,25-12 1,-12 5-761,68-18 0,-104 34 1451,0 0 0,-1 0 0,1 1 0,0-1 0,0 0 0,0 0 0,0 1-1,-1-1 1,1 0 0,0 0 0,0 1 0,0-1 0,0 0 0,0 1 0,0-1-1,0 0 1,0 1 0,0-1 0,0 0 0,0 0 0,0 1 0,0-1 0,0 0-1,0 1 1,0-1 0,0 0 0,0 1 0,0-1 0,0 0 0,0 1 0,0-1-1,1 0 1,-1 0 0,0 1 0,0-1 0,0 0 0,1 0 0,-1 1 0,0-1-1,0 0 1,1 0 0,-1 0 0,0 1 0,0-1 0,1 0 0,-1 0 0,0 0-1,1 0 1,-1 0 0,0 0 0,0 0 0,1 1 0,-1-1 0,0 0 0,1 0-1,-1 0 1,0 0 0,1 0 0,-1-1 0,0 1 0,1 0 0,-1 0 0,0 0-1,1 0 1,-1 0 0,0 0 0,1-1 0,-21 29 1497,15-21-1021,2-3-266,-15 29 1424,18-32-1693,-1-1-1,1 1 0,0-1 0,0 1 0,0 0 0,0-1 0,0 1 0,0 0 0,0-1 0,0 1 0,0-1 0,0 1 1,0 0-1,0-1 0,1 1 0,-1 0 0,0-1 0,0 1 0,1-1 0,-1 1 0,0-1 0,1 1 0,-1-1 0,0 1 1,1-1-1,-1 1 0,1-1 0,-1 1 0,1-1 0,-1 0 0,1 1 0,-1-1 0,1 0 0,-1 1 0,1-1 0,0 0 1,-1 0-1,1 0 0,-1 1 0,1-1 0,0 0 0,-1 0 0,1 0 0,0 0 0,-1 0 0,1 0 0,0 0 0,-1 0 1,1-1-1,0 1 0,32-1-523,-1-3 0,0 0 0,0-2 0,0-1 0,36-14 0,-31 10-1235,1 1 0,77-10 1,-115 19 1818,1 1 1,-1 0-1,1 0 0,-1 0 1,1 0-1,-1 0 1,1 0-1,-1 0 0,1 0 1,0 0-1,-1 0 1,1 0-1,-1 0 0,1 0 1,-1 0-1,1 1 1,-1-1-1,1 0 0,-1 0 1,1 1-1,-1-1 1,0 0-1,1 0 0,-1 1 1,1-1-1,-1 1 1,0-1-1,1 0 0,-1 1 1,0-1-1,1 1 1,-1 0-1,-5 17 1957,-25 20 68,28-36-2083,-8 8 355,7-8-334,0 1 0,0-1 0,1 1 0,-1 0 0,1 0 0,0 0 0,0 0 0,0 0 0,0 0 0,0 0 0,1 1 0,-1-1 0,1 1 0,0-1 0,-1 6 0,3-8-203,-1-1 0,0 0 0,0 1 0,0-1 0,1 1 0,-1-1 0,0 0 0,1 1 1,-1-1-1,0 0 0,1 1 0,-1-1 0,1 0 0,-1 1 0,0-1 0,1 0 0,-1 0 1,1 0-1,-1 1 0,1-1 0,-1 0 0,1 0 0,-1 0 0,1 0 0,-1 0 0,1 0 0,-1 0 1,0 0-1,1 0 0,-1 0 0,1 0 0,-1 0 0,1 0 0,-1 0 0,1-1 0,0 1 1,3 0-1549,21-2-8720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59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25240,'0'0'7271</inkml:trace>
  <inkml:trace contextRef="#ctx0" brushRef="#br0" timeOffset="1">1 222 22261,'0'0'4965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6:27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1 902 12780,'0'0'6326,"13"-14"-5280,619-734 1544,-609 718-2590,-1 3 67,33-56-1,-57 113-232,-11 17 837,-20 46 0,-1 6-48,18-48-474,3 1-1,1 0 1,4 0 0,1 1 0,3 0-1,5 105 1,6-128-225,-6-29-69,-1 0 1,0 0-1,1-1 1,-1 1-1,1 0 1,-1 0-1,1 0 1,-1 0 0,1-1-1,0 1 1,-1 0-1,1 0 1,0-1-1,0 1 1,-1-1-1,1 1 1,0-1-1,0 1 1,0-1-1,0 1 1,0-1-1,0 0 1,0 1-1,0-1 1,0 0-1,1 0 1,-1 0-56,-1 0 0,1-1-1,-1 1 1,1 0 0,0-1 0,-1 1 0,1-1 0,-1 1 0,1-1-1,-1 1 1,1-1 0,-1 1 0,1-1 0,-1 1 0,0-1 0,1 1-1,-1-1 1,0 0 0,0 1 0,1-1 0,-1 0 0,0 1 0,0-1-1,0 0 1,0 1 0,0-1 0,0 0 0,0 1 0,0-1 0,0 0-1,0 0 1,0 1 0,0-1 0,0 0 0,-1 0 0,1-4-1521,0-26-7856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6:28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38 17905,'0'0'2594,"-57"52"-287,52-44-770,5 1-608,0-4-417,10-3-416,13-2 1,12 0 31,4 0-32,10-10-128,4-4-481,3-5-1697,0-3-833,-7-2-1505,-4-1-1474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6:28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10218,'0'0'8418,"9"6"-7435,8 6-611,-7-6-287,0 0 0,0 0 0,-1 2 0,0-1 0,0 1 0,-1 0 0,0 1 0,0 0 1,-1 0-1,0 1 0,8 14 0,-11-9 282,0 1 0,-1-1 0,0 1 1,-1 0-1,-1 0 0,-1 0 0,0 0 0,-3 19 0,15-149 1934,-5-35-3315,-7 153 1024,0-1 0,0 1 1,1 0-1,-1 0 0,1-1 0,-1 1 1,1 0-1,0-1 0,1 1 0,-1-1 1,0 1-1,1-1 0,0 0 0,0 0 1,0 0-1,0 0 0,1 0 0,-1 0 1,1 0-1,-1-1 0,1 1 0,0-1 0,0 0 1,0 0-1,1 0 0,-1 0 0,0 0 1,1-1-1,-1 0 0,1 1 0,-1-1 1,5 0-1,0 0 27,-1 0 0,1 0 1,0-1-1,0 0 0,0-1 0,-1 0 1,1 0-1,0-1 0,-1 1 0,1-2 1,-1 1-1,0-1 0,0 0 0,12-8 1,11-10 54,0-2 0,-2-1 0,43-49 0,-85 120 79,3-24 101,0 0 0,1 0 1,2 1-1,0 0 0,2 0 0,0 1 1,2 0-1,1 0 0,-1 31 0,4-54-297,1-1-1,-1 1 1,0-1-1,0 0 0,1 1 1,-1-1-1,1 1 0,-1-1 1,1 0-1,0 1 0,-1-1 1,1 0-1,0 0 1,0 1-1,0-1 0,0 0 1,0 0-1,0 0 0,0 0 1,0 0-1,0-1 0,1 1 1,-1 0-1,0 0 1,0-1-1,1 1 0,2 0 1,-2-1-234,0 1 0,-1-1 0,1 0 0,0 0 0,0 0 0,0 0 0,0 0 0,-1 0 0,1-1 0,0 1 1,0 0-1,0-1 0,-1 0 0,4-1 0,11-13-6035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26.30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0 877,'3'-25,"0"1,1 0,2 0,0 0,2 1,0 0,2 0,13-23,-1-1,32-70,-23 56,-3-1,-3-1,26-97,-47 105,-4 47,0-1,1 1,0-1,0 1,1-1,0 1,3-9,-5 17,0 0,0 1,0-1,0 0,0 0,0 0,0 1,0-1,0 0,0 0,0 0,0 1,0-1,0 0,0 0,0 0,0 0,0 1,1-1,-1 0,0 0,0 0,0 0,0 1,0-1,0 0,1 0,-1 0,0 0,0 0,0 0,0 0,1 1,-1-1,0 0,0 0,0 0,1 0,-1 0,0 0,0 0,0 0,1 0,-1 0,0 0,0 0,0 0,1 0,-1 0,0 0,0-1,0 1,0 0,1 0,-1 0,0 0,0 0,0 0,0 0,1-1,-1 1,0 0,0 0,0 0,0 0,0 0,0-1,1 1,4 19,-5-19,10 64,-3-1,-2 1,-6 90,1 23,3-153,1-1,0 1,2-1,9 25,-6-21,-1 1,4 30,-8-21,-3 51,-1-69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6:2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43 11531,'0'0'11285,"-3"11"-10479,-123 421 1863,108-376-2551,16-49-86,0-3-16,1 0 1,-1 0-1,1 1 1,0-1-1,0 0 1,0 1-1,1-1 1,-1 0-1,1 1 1,0-1-1,1 9 1,2-14-17,0-1 0,-1 1 0,0-1 0,1 0 0,-1 0 0,0 0 0,0 0 0,0-1 0,2-1 0,13-22-186,-2 0 0,0-1 0,-1-1 0,-2 0 0,-1-1 0,8-34 0,23-54 30,-42 120 189,1 1 1,-1-1-1,1 0 0,0 1 0,0-1 1,0 0-1,0 1 0,1-1 1,-1 0-1,1 0 0,0 0 0,0 0 1,0-1-1,0 1 0,1 0 0,-1-1 1,1 0-1,-1 1 0,1-1 0,0 0 1,0 0-1,0-1 0,0 1 0,0-1 1,3 2-1,4-3-16,-1 0 0,1-1 0,-1 0 1,0 0-1,1-1 0,-1 0 0,0-1 0,0 0 0,0 0 0,-1-1 1,1 0-1,-1-1 0,0 0 0,0 0 0,-1 0 0,1-1 1,-1 0-1,0-1 0,11-13 0,-9 10 5,0-1-1,-1 0 1,0 0 0,-1-1-1,0 0 1,-1 0-1,0-1 1,-1 0 0,0 0-1,-1 0 1,-1 0 0,0-1-1,1-15 1,-3 27-37,-1 1 0,0-1-1,1 0 1,-1 0 0,0 1 0,0-1 0,0 0-1,-1 0 1,1 1 0,0-1 0,-1 0 0,1 0-1,-1 1 1,0-1 0,1 0 0,-1 1 0,0-1-1,0 1 1,0-1 0,0 1 0,0 0 0,0-1-1,-1 1 1,1 0 0,-3-2 0,3 3-2,-1 0 0,0 0 0,0 0 0,0 0-1,0 1 1,1-1 0,-1 1 0,0-1 0,0 1 0,1 0 0,-1-1 0,0 1 0,1 0 0,-1 0 0,1 0 0,-1 0-1,1 1 1,-1-1 0,1 0 0,0 1 0,0-1 0,-1 1 0,1-1 0,-1 4 0,-25 29 345,1 2 1,3 0 0,1 2 0,1 0-1,2 1 1,-13 42 0,30-77-270,1 0 0,0 0 0,1 0 1,-1 0-1,1 0 0,-1 0 0,1 1 1,1 4-1,-1-8-55,1 1 0,-1-1 0,0 1 1,1-1-1,-1 0 0,1 1 0,-1-1 1,1 0-1,0 0 0,0 0 0,0 1 0,-1-1 1,1 0-1,0 0 0,0 0 0,0 0 1,3 1-1,0 0-12,0-1-1,0 0 1,1 1 0,-1-2 0,0 1-1,1 0 1,-1-1 0,1 0 0,-1 0 0,1 0-1,-1-1 1,1 1 0,-1-1 0,7-2-1,6-2-152,-1-1 0,1 0 0,-1-1 0,22-13 0,-25 12 88,1 1 1,0 0-1,1 1 1,0 0-1,-1 1 1,22-3-1,-36 8 80,1 0 0,0-1-1,-1 1 1,1 0 0,-1 0 0,1 0 0,0 0-1,-1 0 1,1 1 0,0-1 0,-1 0-1,1 0 1,0 0 0,-1 1 0,1-1-1,-1 0 1,1 0 0,-1 1 0,1-1-1,-1 1 1,1-1 0,-1 0 0,1 1-1,-1-1 1,1 1 0,-1-1 0,1 1-1,-1-1 1,0 1 0,1-1 0,-1 1-1,0 0 1,1 0 0,-1 28 765,-16 26 575,12-46-1201,0 0-9,1-1 1,-1 2 0,1-1 0,1 0 0,0 1 0,-2 15-1,5-25-145,-1 1-1,0-1 0,0 1 0,0-1 0,1 1 0,-1-1 0,0 0 1,1 1-1,-1-1 0,0 1 0,1-1 0,-1 0 0,0 1 0,1-1 0,-1 0 1,1 0-1,-1 1 0,1-1 0,-1 0 0,1 0 0,-1 0 0,0 0 1,1 1-1,-1-1 0,1 0 0,-1 0 0,1 0 0,-1 0 0,1 0 0,-1 0 1,1 0-1,-1 0 0,1 0 0,-1-1 0,1 1 0,-1 0 0,1 0 1,-1 0-1,1-1 0,-1 1 0,1 0 0,-1-1 0,13-6-2582,-5-4-3853,-8 1-1553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6:30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17777,'0'0'6732,"-1"12"-5793,-7 32-122,-17 52-1,15-57-538,7-27-173,0 0-1,2 1 1,-1-1 0,1 17-1,1-29-105,1 1 0,-1 0 0,0-1 0,0 1 0,0-1 0,1 1-1,-1 0 1,0-1 0,1 1 0,-1-1 0,0 1 0,1-1 0,-1 1 0,1-1-1,-1 1 1,1-1 0,-1 1 0,1-1 0,-1 0 0,1 1 0,-1-1 0,1 0-1,-1 0 1,1 1 0,0-1 0,-1 0 0,1 0 0,0 0 0,-1 0 0,1 1-1,-1-1 1,1 0 0,0 0 0,-1 0 0,1-1 0,0 1 0,-1 0 0,1 0-1,0 0 1,-1 0 0,1-1 0,-1 1 0,1 0 0,0 0 0,-1-1 0,1 1-1,-1 0 1,1-1 0,-1 1 0,1-1 0,33-20 80,-17 5-289,-1-1 1,-1-1 0,0-1-1,-1 0 1,-1-1-1,-1-1 1,-1 1 0,9-24-1,-30 67 473,6-16-31,0 1-1,0 0 1,1 0 0,1 0-1,-1 1 1,-1 16 0,4-24-223,0 0 0,1-1-1,-1 1 1,1 0 0,-1 0 0,1-1 0,-1 1 0,1 0 0,-1-1 0,1 1 0,-1-1-1,1 1 1,0-1 0,-1 1 0,1-1 0,0 1 0,0-1 0,0 0 0,-1 1 0,1-1 0,0 0-1,0 0 1,0 1 0,-1-1 0,1 0 0,0 0 0,0 0 0,0 0 0,0 0 0,0 0-1,-1 0 1,1-1 0,0 1 0,0 0 0,0 0 0,0-1 0,36-7 67,-12-2-329,1-1 0,31-20 0,-40 20-188,2 1 0,-1 1 0,1 0 0,0 2 0,35-10 0,-53 17 431,0 0 1,-1 0-1,1-1 1,0 1-1,0 0 1,-1 0-1,1 0 1,0 0-1,-1 0 1,1 0 0,0 0-1,0 0 1,-1 1-1,1-1 1,0 0-1,-1 0 1,1 0-1,0 1 1,-1-1-1,1 0 1,0 1 0,-1-1-1,1 1 1,-1-1-1,1 1 1,-1-1-1,1 1 1,-1-1-1,1 1 1,0 0-1,-2 24 755,-26 35 1067,22-50-1828,-8 28 865,12-21-6198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6:31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34 535 15535,'0'0'10436,"9"-9"-9539,20-21-476,-12 14-341,0-1 0,-2 0 0,1-1 1,-2-1-1,15-26 0,-29 44-88,1 1-1,-1 0 1,0-1-1,1 1 1,-1 0-1,0-1 0,0 1 1,1-1-1,-1 1 1,0 0-1,0-1 1,0 1-1,0-1 1,0 1-1,0-1 1,0 1-1,0 0 0,0-1 1,0 1-1,0-1 1,0 1-1,0-1 1,0 1-1,0-1 1,0 1-1,0 0 1,0-1-1,0 1 0,-1-1 1,1 1-1,0 0 1,0-1-1,-1 1 1,1 0-1,0-1 1,-1 0-1,-16 6-344,-20 21 45,20-9 316,1 0-1,1 1 0,-25 39 1,34-49 42,2 0 1,-1 1 0,1-1 0,0 1-1,1 0 1,0 1 0,1-1-1,-1 0 1,2 1 0,0-1 0,0 1-1,0 14 1,2-23-52,-1 1 1,0-1-1,1 1 1,-1-1-1,1 1 1,-1-1-1,1 0 0,0 1 1,0-1-1,0 0 1,0 1-1,-1-1 0,2 0 1,-1 0-1,0 0 1,0 0-1,0 0 1,0 0-1,1 0 0,-1-1 1,0 1-1,1 0 1,-1-1-1,1 1 0,-1-1 1,0 1-1,1-1 1,-1 0-1,1 1 0,-1-1 1,1 0-1,0 0 1,-1 0-1,1 0 1,-1 0-1,4-1 0,3 0 17,0-1 1,0 1-1,0-1 0,0-1 0,14-5 0,4-6 31,-1-1 1,0-1-1,-1-1 1,0-1 0,-2-1-1,0-1 1,20-25-1,-11 8-3,-1-1 0,-2-1-1,35-67 1,-49 83-110,-2-1 0,0 0 0,-2 0 0,-1-1 0,-1-1 0,-1 1-1,4-31 1,-11 55 64,1 1-1,-1-1 0,0 1 0,0-1 0,1 0 0,-1 1 1,0-1-1,0 1 0,0-1 0,0 1 0,0-1 0,0 1 1,0-1-1,0 0 0,0 1 0,0-1 0,0 1 0,0-1 0,0 1 1,-1-1-1,1 1 0,0-1 0,0 1 0,-1-1 0,1 1 1,0-1-1,-1 1 0,1-1 0,0 1 0,-1-1 0,1 1 1,-1 0-1,1-1 0,0 1 0,-1 0 0,1-1 0,-1 1 1,1 0-1,-1 0 0,0-1 0,1 1 0,-1 0 0,1 0 0,-1 0 1,1 0-1,-1 0 0,1 0 0,-1 0 0,0 0 0,1 0 1,-1 0-1,1 0 0,-1 0 0,1 0 0,-1 0 0,1 1 1,-1-1-1,1 0 0,-1 0 0,1 0 0,-1 1 0,1-1 1,-2 1-1,-29 26 243,10-3-92,2 0 0,1 2 0,1 0 0,1 1 0,1 0 0,1 1 1,2 1-1,1 0 0,1 1 0,2 0 0,1 0 0,1 1 0,2 0 0,-2 41 0,7-67-156,-1 0 1,1 0-1,-1 0 1,2 0-1,-1 0 1,0 0-1,1-1 1,0 1-1,0 0 1,0-1-1,1 1 0,0-1 1,-1 0-1,1 0 1,1 0-1,6 7 1,-8-10 0,-1 0 1,1 0-1,0 0 1,-1 0-1,1 0 1,0 0-1,0 0 1,-1-1-1,1 1 0,0 0 1,0-1-1,0 0 1,0 0-1,0 1 1,0-1-1,0 0 1,0 0-1,2-1 1,-1 0-3,0 0 1,0 0 0,-1 0 0,1-1-1,-1 1 1,1-1 0,-1 0 0,1 1-1,-1-1 1,0 0 0,0 0 0,0-1-1,0 1 1,0 0 0,2-5 0,4-6-185,-1-1 0,0 0 0,-1 0 0,-1-1 0,0 1 0,-1-1 0,-1 0 0,0-1 0,-1 1 0,-1-1 0,0 1 0,-2-20 0,1 35 192,1-1 1,-1 1 0,0-1 0,0 0 0,0 1 0,0-1 0,0 1-1,-1-1 1,1 1 0,0-1 0,0 1 0,0-1 0,0 1 0,-1-1 0,1 1-1,0-1 1,0 1 0,-1-1 0,1 1 0,0-1 0,-1 1 0,1-1 0,0 1-1,-1 0 1,1-1 0,-1 1 0,1 0 0,-1-1 0,1 1 0,-1 0 0,1 0-1,-1-1 1,1 1 0,-1 0 0,1 0 0,-1 0 0,1 0 0,-1 0-1,1 0 1,-1 0 0,0 0 0,1 0 0,-1 0 0,1 0 0,-1 0 0,1 0-1,-1 0 1,1 0 0,-1 1 0,1-1 0,-1 0 0,1 0 0,-1 1 0,1-1-1,-1 0 1,1 1 0,-1-1 0,1 0 0,0 1 0,-1-1 0,0 1 0,-25 26 290,21-18-151,0 0 1,1 0-1,-1 1 0,2 0 0,0 0 0,-3 11 0,5-19-118,1-1 0,-1 1 0,1 0 0,0 0 0,-1 0 1,1 0-1,0 0 0,0 0 0,0 0 0,0 0 1,0 0-1,1-1 0,-1 1 0,1 0 0,-1 0 0,1 0 1,-1 0-1,1-1 0,0 1 0,0 0 0,0 0 1,0-1-1,0 1 0,1-1 0,-1 1 0,0-1 0,1 0 1,-1 1-1,1-1 0,-1 0 0,1 0 0,-1 0 0,1 0 1,0 0-1,0 0 0,-1-1 0,1 1 0,4 0 0,6 0-36,0 0-1,1-1 0,-1 0 0,0-1 0,0-1 0,0 1 0,0-2 0,0 0 0,0-1 0,0 0 1,-1 0-1,0-1 0,13-8 0,-10 5-140,-1 0 0,0-1 0,0-1 0,0-1 0,-1 0 0,-1 0 0,0-1 0,-1 0 0,15-23-1,-40 62 605,0 0 0,2 1-1,1 0 1,2 1-1,-10 38 1,19-60-414,0 1 0,0 0 1,1 0-1,0 0 0,0 0 1,1-1-1,2 11 0,-3-16-141,1-1-1,-1 0 1,0 1-1,1-1 1,-1 0-1,1 0 1,0 1-1,-1-1 1,1 0 0,0 0-1,0 0 1,0 0-1,0 0 1,0 0-1,0 0 1,0 0-1,0 0 1,0-1-1,2 2 1,-1-2-205,0 1 1,0-1-1,0 0 1,-1 0 0,1 0-1,0 0 1,0-1-1,0 1 1,0 0-1,-1-1 1,1 1 0,0-1-1,0 0 1,-1 0-1,1 1 1,-1-1-1,1 0 1,-1 0-1,3-2 1,14-17-7350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6:31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19378,'0'0'2082,"47"50"-5349,-22-46-1345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6:31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15855,'-9'4'3603,"-87"49"2064,81-44-4879,1 1 1,0 0 0,1 1 0,0 0 0,-13 15 0,24-25-797,1 0 1,0 1 0,0-1 0,0 0-1,0 0 1,0 1 0,1-1 0,-1 0-1,0 1 1,1-1 0,-1 1 0,1-1-1,-1 1 1,1-1 0,0 1-1,-1 0 1,1-1 0,0 1 0,0-1-1,0 1 1,1 2 0,-1-2-15,1-1 0,0 0-1,0 0 1,0 0 0,0 0 0,0 0 0,0 0 0,0 0 0,0 0-1,1 0 1,-1-1 0,0 1 0,0 0 0,1-1 0,-1 1-1,0-1 1,1 1 0,-1-1 0,2 1 0,12 1-219,-1-1 0,1 0 0,26-2 0,-25 1 115,214-5 308,-228 5-479,0 0 1,1 0-1,-1-1 1,0 1-1,1 0 1,-1-1-1,0 0 1,0 0-1,0 0 1,1 0-1,-1 0 1,3-2 0,16-13-5683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6:32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14157,'0'0'5061,"86"-32"-5701,-40 19-4806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0:45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 9641,'0'0'-1345,"-50"11"288,20 2-1922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0:45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0 330 11339,'0'0'4703,"15"4"-4399,-5-1-253,0-1 0,1 0 0,-1 0 0,1-1 0,-1 0 0,1-1 0,0 0 0,-1-1 0,1 0 0,12-3 0,55-14-46,0 2 0,2 5 1,0 3-1,0 3 0,127 9 1,-64 4 28,0-7-1,232-27 1,371-19 665,-649 45-601,254-4 42,-249-2-64,144-28 0,50-38 464,-28 5-387,-198 53-112,129-9-1,-188 21 46,1 2 0,0-1 0,0 2 0,0-1 0,-1 2 0,1-1 0,0 2-1,-1 0 1,0 0 0,18 8 0,-23-9-317,0 1 0,0-1 0,0 1 0,1-2 0,-1 1 0,1-1 0,-1 0 0,1 0-1,0-1 1,-1 0 0,1 0 0,0-1 0,12-2 0,0-8-4178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0:56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17713,'0'0'3715,"67"-28"-2722,-27 13-352,6-1-353,3 2-224,2 1-64,-2 5 0,-9 2-576,-4 1-1026,-10 0-1985,-11 0-3364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0:56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16400,'0'0'6309,"49"24"-4899,-4-28-738,8-1-511,-5 0-161,0 0-1378,-2-2-2305,-10-3-2723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27.66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0 139,'99'-3,"0"-5,141-29,-172 20,-44 11,1 0,-1 1,32-2,64 9,-77 0,-1-1,73-9,-98 3,1 1,-2-2,32-14,-23 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0:57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57 274 9321,'0'0'6347,"-9"-1"-4372,-39-5 1111,60-6-1244,372-242-994,-391 268-902,-11 12 66,14-22-5,-23 32 41,-26 43 0,46-68-56,1 1 1,0 0 0,1 0 0,0 0-1,1 1 1,0 0 0,1 0-1,-2 19 1,5-29-92,0 0-1,0-1 0,0 1 1,0 0-1,0 0 0,0-1 1,1 1-1,-1 0 0,1-1 1,0 1-1,0-1 0,0 1 1,0-1-1,0 1 1,1-1-1,-1 0 0,1 1 1,0-1-1,-1 0 0,5 3 1,-4-3-576,1 0 0,0 0 0,0-1 0,-1 0 0,1 1 0,0-1 1,0 0-1,0 0 0,1-1 0,-1 1 0,4 0 0,13 0-8608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0:57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14926,'0'0'5413,"50"-2"-4196,0-13-288,11 0-480,5 0-193,-2 3-192,-5 3-256,-10 7-1121,-10 2-1186,-18 0-1152,-12 1-2211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0:57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 15695,'0'0'5402,"10"5"-4975,-9-4-421,4 2 48,-1 0 0,1-1 0,0 0 0,0 1 0,0-1 0,0-1 0,1 1 0,-1-1 0,0 0-1,1 0 1,-1-1 0,1 1 0,-1-1 0,1-1 0,-1 1 0,0-1 0,1 1 0,7-4 0,34-18 135,-40 17-61,1 0 1,-1 1-1,1 0 1,0 1-1,0 0 0,1 0 1,-1 1-1,1 0 0,-1 0 1,16 0-1,-23 3-62,0 0 0,0 0 0,0 0 0,-1 0 0,1 0 0,0 1 0,0-1 0,-1 0 1,1 1-1,-1-1 0,0 0 0,1 1 0,-1-1 0,0 1 0,0-1 0,0 1 0,0-1 0,0 0 0,0 1 0,0-1 0,0 1 0,-1 1 0,-4 38 1122,5-40-1191,-2 7 95,1 0-1,0 0 1,0 0-1,1 0 1,0 0-1,1 16 1,0-23-169,-1 1 0,0-1 0,1 0 0,-1 0 0,1 1 0,0-1 0,-1 0 0,1 0-1,0 0 1,0 0 0,-1 0 0,1 0 0,0 0 0,0 0 0,0 0 0,0 0 0,0-1 0,1 1 0,1 1 0,-1-2-274,1 1 0,0 0-1,0-1 1,0 0 0,-1 1 0,1-1 0,0 0 0,0-1 0,0 1-1,-1 0 1,1-1 0,0 0 0,2-1 0,28-12-7785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0:58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0 12908,'0'0'7976,"-8"10"-7159,-18 22-172,2 1 0,-37 67 1,54-89-621,1 1 1,1 0 0,0 0 0,1 0-1,0 1 1,1 0 0,0-1 0,1 1-1,1 0 1,0 0 0,0 1 0,1-1-1,1 0 1,3 15 0,-3-24-88,1 0 1,-1 0-1,1 0 1,0 0-1,1-1 1,-1 1-1,1-1 1,-1 1-1,1-1 1,0 0-1,0 0 1,0 0-1,1 0 1,-1-1-1,1 0 1,-1 1-1,1-1 1,0 0-1,0-1 1,0 1-1,0-1 1,0 0-1,8 2 0,3 0-819,0-1 0,0-1 0,0 0-1,0-1 1,24-3 0,14-7-3694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0:58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0 13196,'0'0'8873,"-56"58"-7143,14-15-738,-6 5-127,-2 2-192,9-2-449,9-4-224,9-6-96,13-10-641,10-8-384,2-13-801,15-7-608,-1-1-1314,-4-21-4740</inkml:trace>
  <inkml:trace contextRef="#ctx0" brushRef="#br0" timeOffset="1">51 109 17713,'0'0'3683,"-24"62"-2145,32-47-834,14-1-319,10-2-257,10-3-96,7-4-1025,2-2-1890,-4-2-2146,-4-1-5380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0:58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16528,'0'0'6037,"12"-1"-5567,2-1-429,1-2 0,-1 0 0,1-1 0,-1 0 0,0-1 0,-1 0 0,0-1 0,0-1-1,0 0 1,-1-1 0,18-16 0,-19 16-7,31-32 151,-74 101-1184,30-55 873,0-1 0,0 1 1,1 0-1,-1 0 1,1 0-1,0 0 1,1 0-1,-1 0 1,1 0-1,0 1 0,0-1 1,1 6-1,0-10-58,-1 0 0,1 1 0,-1-1 0,1 0 0,0 0 0,-1 0 0,1 1 0,0-1-1,0 0 1,0 0 0,0 0 0,0-1 0,0 1 0,0 0 0,0 0 0,0 0 0,0-1 0,0 1 0,3 0 0,26 5-8317,-4-6-430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0:59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16271,'0'0'1890,"-48"48"-897,30-20 577,8-1-962,10-1-352,0-3-256,10-4-96,9-1-1089,2-6-1505,-7-3-1827,-5-7-2946</inkml:trace>
  <inkml:trace contextRef="#ctx0" brushRef="#br0" timeOffset="1">0 76 14798,'0'0'6182,"75"-2"-5349,-37-1-513,9-1-224,2-1-576,1-6-2755,-1-1-5286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0:59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9897,'0'0'-7303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1:00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1 16239,'0'0'6118,"-53"41"-5285,30-14-481,-3 6 33,0-3 63,6 2-288,3-3-128,3-5 0,7-2-96,1-7-1025,4-4-1537,-3-7-1794,-6-4-1378</inkml:trace>
  <inkml:trace contextRef="#ctx0" brushRef="#br0" timeOffset="1">1 113 13100,'0'0'6278,"48"-5"-4580,-22 10-769,5 6-257,4 2-511,5 0-97,6 0-160,2 0-1826,0-1-1986,-6-2-2306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1:00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13 169 14670,'0'0'4207,"10"-8"-1928,36-26-774,-43 32-1452,-1 0 0,1 1 0,-1-1 0,1 1 0,0 0 0,-1 0 0,1 0 0,0 0 0,0 0-1,0 1 1,-1-1 0,1 1 0,5 0 0,-7 0-40,1 0 0,-1 0 1,0 1-1,0-1 0,1 0 0,-1 1 0,0 0 0,0-1 1,0 1-1,0-1 0,0 1 0,0 0 0,0 0 1,0 0-1,0 0 0,0 0 0,-1 0 0,1 0 0,0 0 1,0 0-1,0 2 0,0 0-3,0 1 0,0-1-1,0 1 1,0-1 0,-1 1 0,1-1-1,-1 1 1,0 0 0,0-1 0,-1 1 0,1 0-1,-1-1 1,0 1 0,0-1 0,0 1-1,0-1 1,-2 5 0,-4 2 139,0 0 0,0-1 0,-1 0-1,0 0 1,-14 10 0,-26 32 935,45-48-1048,0 1 0,1 0 1,0-1-1,-1 1 0,1 0 1,0 1-1,1-1 0,-1 0 1,1 0-1,0 1 0,-1 8 1,2-12-80,1 0 1,-1 0-1,1 1 1,-1-1-1,1 0 1,-1 0-1,1 1 1,0-1-1,0 0 1,0 0-1,0 0 1,-1 0-1,1 0 1,1 0-1,-1-1 1,0 1-1,0 0 1,0 0-1,0-1 1,0 1-1,1-1 1,-1 1-1,0-1 0,1 1 1,-1-1-1,0 0 1,1 0-1,-1 0 1,0 0-1,1 0 1,-1 0-1,0 0 1,3 0-1,51-3-2574,-46 2 1520,0-1 0,-1-1 0,1 0 0,0 0 0,-1 0 0,0-1 0,14-9 0,21-15-7637</inkml:trace>
  <inkml:trace contextRef="#ctx0" brushRef="#br0" timeOffset="1">492 1 19410,'0'0'5285,"-56"27"-4580,36-4 320,4 2-256,5 3-641,8-3-192,3 2-32,0-1-129,6-3-735,2-2-418,-2-3-704,-4-5-1185,-2-6-1569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29.07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297 0,'-10'12,"0"0,1 0,0 1,1 1,-12 25,12-22,-2 0,0 0,-13 18,-6 3,-28 49,11-14,44-70,0 0,0 0,0 0,0 0,0-1,-1 1,1 0,-1-1,1 0,-1 1,0-1,-4 1,-6 0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1:00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0 142 12748,'0'0'8937,"59"-42"-8521,-28 40-320,5 0-96,10 1-929,4 1-2594,2-2-289</inkml:trace>
  <inkml:trace contextRef="#ctx0" brushRef="#br0" timeOffset="1">695 0 19538,'0'0'3780,"-51"8"-2627,22 10-640,2 4 63,1 2 33,1 4-481,4-1-160,6 0-160,6-2-289,-1-3-31,5-1-129,2-4-608,3-4-737,0-7-1633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1:01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15791,'0'0'7335,"58"-5"-6855,-28 9-223,6 6-257,7 1-513,0 0-2498,1-2-2978,-8 2 255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1:01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36 10666,'0'0'3593,"9"-5"-1810,-9 5-1790,9-4 567,-1-1 1,1 1 0,0 1-1,0-1 1,0 2 0,0-1-1,0 1 1,1 1 0,-1 0 0,1 0-1,13 1 1,-22 0-530,0 0-1,0 1 1,-1-1 0,1 1 0,0-1 0,-1 0-1,1 1 1,0 0 0,-1-1 0,1 1 0,-1-1-1,1 1 1,-1 0 0,1-1 0,-1 1-1,0 0 1,1-1 0,-1 1 0,0 0 0,0 0-1,1-1 1,-1 1 0,0 0 0,0 0 0,0-1-1,0 1 1,0 0 0,0 0 0,0 0 0,0-1-1,0 1 1,0 0 0,0 0 0,-1 0-1,1-1 1,0 1 0,-1 0 0,1-1 0,0 1-1,-1 0 1,1-1 0,-1 2 0,-19 29 1133,4-19-956,11-9-122,1 0 1,-1 0 0,1 1-1,-1 0 1,1 0-1,0 0 1,1 0 0,-6 8-1,53-7-3284,-40-4 3105,1 0 0,-1 0 0,0 0 0,0 0 0,0 1 0,0-1 0,0 1 0,-1 0 0,1 0 0,0 1 0,-1-1 0,0 1 0,1 0-1,-1 0 1,0 0 0,0 0 0,-1 0 0,1 0 0,2 5 0,-4-5 164,1-1 1,-1 1-1,0 0 0,0 0 0,-1 0 1,1 0-1,0 0 0,-1 0 0,0 0 1,0 0-1,0 0 0,0 0 0,0 0 1,-1 0-1,1 0 0,-1 0 0,0 0 0,0 0 1,0 0-1,0 0 0,0 0 0,-1 0 1,1-1-1,-1 1 0,0-1 0,1 1 1,-4 2-1,-2 3 404,0 0 1,-1 0-1,0-1 1,-1 0-1,0-1 1,0 1-1,0-2 1,-1 1-1,1-1 0,-1-1 1,0 0-1,-1 0 1,1-1-1,-1 0 1,-11 1-1,22-4-665,-1 0 0,0 0 0,1-1 0,-1 1 0,1 0 0,-1 0 0,1-1 0,-1 1 0,1 0 0,-1-1 0,1 1 0,-1 0 0,1-1 0,-1 1 0,1-1 0,0 1-1,-1-1 1,1 1 0,0-1 0,-1 1 0,1-1 0,0 1 0,0-1 0,0 1 0,-1-1 0,1 0 0,0 1 0,0-1 0,0 1 0,0-1 0,0 1 0,0-1 0,0 0 0,0 1 0,0-1 0,0 1 0,0-1 0,1 0 0,-1 1 0,0-1 0,0-4-1857,0-13-7269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1:01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14574,'0'0'9417,"-17"71"-9161,12-40-192,5 0-64,0-3-160,2-2-993,14-7-993,-3-7-1314,-6-4-2657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1:02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11563,'0'0'6246,"74"0"-5990,-35 1-320,7 3-1570,-2-3-2946</inkml:trace>
  <inkml:trace contextRef="#ctx0" brushRef="#br0" timeOffset="1">442 161 13549,'0'0'4676,"69"-5"-9064,-40-7-4516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1:02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14510,'0'0'5573,"62"-10"-5541,-29 1-2050,3 0-4420</inkml:trace>
  <inkml:trace contextRef="#ctx0" brushRef="#br0" timeOffset="1">381 51 7751,'0'0'9673,"57"-5"-9544,-26-4-161,3-3-449,7 1-2306,2-3-2433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1:02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 16624,'0'0'4836,"12"12"-3773,9 11-808,-1 1-1,18 29 1,-31-42-224,0 1 0,0-1 0,-1 1 0,-1 1 0,0-1-1,-1 1 1,-1 0 0,1 0 0,0 15 0,-3-15-19,0 0 0,-2 0 0,1 0 1,-2 0-1,1 0 0,-2 0 1,0 0-1,0-1 0,-9 19 0,2-11 7,-1 0-1,0-1 0,-2 0 0,-26 28 0,-74 75-1116,29-50-3350,46-47-1643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19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20531,'0'12'145,"0"-7"-172,-1 4 112,1 1 0,0-1-1,1 1 1,0 0 0,0-1-1,1 1 1,0-1 0,1 0-1,0 0 1,0 0 0,1 0-1,0 0 1,0-1 0,8 11-1,3-3 4,1-1 1,0-1-1,1-1 0,31 20 0,-32-23-334,0 0 0,-1 1 0,-1 0 0,0 1 0,-1 1 0,23 28 0,-24-11-2124,-11-29 2003,-1 1 0,0-1 0,1 0-1,-1 0 1,0 0 0,0 1-1,0-1 1,0 0 0,0 0-1,0 0 1,0 1 0,0-1 0,0 0-1,-1 0 1,1 0 0,-1 1-1,1-1 1,0 0 0,-1 0-1,0 0 1,1 0 0,-1 0 0,0 0-1,0 1 1,-13 3-6605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19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4 309 12780,'0'0'10218,"-3"-56"-9257,30 27 192,9-3-192,5-5-353,3 1-287,-1 4-257,-7 6-64,-7 7-1121,-8 4-2082,-6 2-1634,-6 0-3715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20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1 15375,'0'0'9123,"-8"6"-9027,-23 20-32,22-19-27,9-7 54,4 13-182,22 73-26,-8-28 126,-2 1 0,12 91 0,-27-145 113,0 0 0,-1 0 0,0 1 0,0-1 1,0 0-1,0 0 0,-1 0 0,-3 10 1,4-14-37,-1 1 0,0-1 1,0 0-1,-1 0 0,1 0 1,0 0-1,0 0 1,0 0-1,-1 0 0,1 0 1,0 0-1,-1 0 0,1-1 1,-1 1-1,1-1 1,-1 1-1,1-1 0,-1 0 1,1 1-1,-1-1 0,0 0 1,1 0-1,-1 0 1,1 0-1,-1 0 0,1-1 1,-1 1-1,0 0 1,1-1-1,-1 1 0,1-1 1,-3-1-1,-2 0-52,-1-1 1,1 0-1,0 0 1,0 0-1,0-1 1,1 0-1,-1 0 1,1-1-1,0 0 0,0 1 1,-5-8-1,-49-68-34,43 56 3,7 13-92,7 8 44,0 0-1,-1 1 1,1-1-1,0 0 1,0 0-1,1 0 1,-1 0-1,0 0 1,1-1-1,0 1 1,0 0 0,0-1-1,0 1 1,1-1-1,-1-3 1,3 5-95,0 1 1,0 0 0,0-1 0,0 1 0,1 0-1,-1 0 1,0 0 0,0 1 0,1-1-1,-1 1 1,1-1 0,-1 1 0,0 0 0,1 0-1,4 0 1,-1-1-174,68-8-4011,-2-7-3818,-35 4 1176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5:30.39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1,'93'1,"0"5,0 4,-1 4,0 3,110 38,3 13,-185-63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20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9737,'0'0'12481,"9"3"-12294,-4-1-171,0 0 1,-1 0-1,1-1 0,0 0 0,0 0 1,0 0-1,0 0 0,0-1 0,0 0 1,0 0-1,0 0 0,0-1 0,0 0 1,0 0-1,0 0 0,-1 0 0,1-1 1,0 0-1,-1 0 0,1 0 0,-1-1 1,8-4-1,-10 5 54,-1 1 0,1 0 1,0-1-1,-1 0 0,1 1 1,-1-1-1,1 0 0,-1 0 1,0 0-1,0 0 0,0 0 0,0 0 1,0 0-1,0 0 0,-1 0 1,1 0-1,-1-1 0,1 1 0,-1 0 1,0 0-1,0-3 0,0 4-5,0 1-1,0-1 0,0 1 0,-1-1 0,1 0 1,0 1-1,0-1 0,-1 1 0,1-1 0,0 1 1,0-1-1,-1 1 0,1-1 0,-1 1 1,1-1-1,-1 1 0,1 0 0,0-1 0,-1 1 1,1-1-1,-1 1 0,0 0 0,1 0 1,-1-1-1,1 1 0,-1 0 0,0 0 0,-1 0-27,1 0-1,-1 0 0,0 0 0,0 0 0,1 0 0,-1 1 0,0-1 0,0 0 1,1 1-1,-1 0 0,1-1 0,-1 1 0,0 0 0,-1 1 0,-2 3-22,0-1 0,0 1-1,0 0 1,1 0 0,0 0 0,0 0-1,0 1 1,1 0 0,-1 0 0,2 0-1,-1 0 1,0 0 0,1 0-1,1 1 1,-1-1 0,1 1 0,0 0-1,0-1 1,1 1 0,0 12 0,1-17-98,0-1 1,0 0 0,0 0 0,1 1 0,-1-1 0,0 0 0,1 0 0,-1 0 0,1 0 0,-1 0 0,1-1 0,-1 1 0,1 0 0,-1-1 0,1 1 0,0-1 0,-1 0 0,1 1 0,0-1 0,-1 0 0,1 0 0,0 0 0,-1 0 0,1 0 0,3-1 0,47-6-4319,-44 4 3112,0-1-1,0-1 1,0 1 0,0-1 0,7-7 0,11-9-4764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21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36 11563,'0'0'5813,"-6"11"-3683,2-4-1741,-1-1 53,1 0-1,1 1 1,-1-1 0,1 1 0,0 0 0,0 0 0,1 0 0,0 0 0,0 1 0,1-1 0,0 0 0,-1 10 0,3-16-399,0 0-1,-1 0 0,1 0 1,0-1-1,0 1 1,0 0-1,0 0 0,-1-1 1,1 1-1,0-1 0,0 1 1,0 0-1,0-1 0,0 0 1,1 1-1,-1-1 1,0 0-1,0 0 0,0 1 1,0-1-1,0 0 0,0 0 1,0 0-1,0 0 1,1 0-1,-1-1 0,0 1 1,0 0-1,0 0 0,1-1 1,37-11 917,-29 7-716,0-1 0,-1-1 0,0 0 0,0 0 0,13-15 0,-20 20-209,0 0 1,-1 1 0,1-1-1,0 0 1,0 0 0,-1 0 0,0-1-1,1 1 1,-1 0 0,0-1-1,0 1 1,0 0 0,0-1-1,0 1 1,-1-1 0,1 1-1,-1-1 1,0 0 0,0 1-1,0-1 1,0 1 0,0-1-1,0 0 1,-1 1 0,1-1-1,-1 1 1,0-1 0,1 1-1,-1-1 1,-1 1 0,0-3 0,-1 3-78,1 0 0,0 0 1,0 1-1,-1-1 1,1 1-1,-1-1 1,1 1-1,-1 0 1,0 0-1,1 0 0,-1 0 1,0 1-1,0-1 1,0 1-1,1-1 1,-7 1-1,-15 0-4707,16 0 1023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21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15855,'0'0'7335,"55"-22"-5798,-17 14-351,11-2-610,5 5-448,3 2-64,3 3-128,0 0-1922,-2 0-2370,-7 0-3812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22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16976,'0'0'7143,"64"0"-6150,-15 0-225,13 0-575,4-5-129,3 1-128,-7 4-1186,-6 0-1248,-16 2-577,-13 6-1857,-15 1-3332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22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 15951,'0'0'3812,"74"5"-2499,-20-8-608,10-4-481,0-4-577,3 1-4131,-7-4-6182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29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9833,'1'23'6912,"1"99"-5277,-2-121-1615,0-1-1,0 1 1,0 0 0,-1-1 0,1 1-1,0 0 1,0-1 0,0 1-1,0-1 1,0 1 0,0 0 0,1-1-1,-1 1 1,0 0 0,0-1-1,0 1 1,1-1 0,-1 1 0,0 0-1,0-1 1,1 1 0,-1-1-1,1 1 1,-1-1 0,0 1 0,1-1-1,-1 0 1,1 1 0,-1-1-1,1 1 1,-1-1 0,1 0 0,0 1-1,-1-1 1,1 0 0,-1 0-1,1 0 1,0 1 0,0-1 0,1-1 38,0 1 1,0-1 0,1 0 0,-1 0 0,0 0-1,0 0 1,0 0 0,0 0 0,0-1 0,-1 1-1,3-2 1,41-45 497,-23 16-414,0-2 483,-14 25-2,-5 11 277,-5 16-1179,-1 28 1034,3-45-903,0 0 0,-1 0 0,1 0 0,0 0 0,1 0 1,-1 0-1,0 0 0,0 0 0,0 0 0,0 0 0,1 0 0,-1-1 1,1 1-1,-1 0 0,0 0 0,1 0 0,-1 0 0,1-1 0,0 1 1,-1 0-1,1-1 0,0 1 0,-1 0 0,1-1 0,0 1 0,0-1 1,-1 1-1,1-1 0,0 1 0,0-1 0,0 0 0,0 1 0,0-1 1,0 0-1,0 1 0,7-1-4689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30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1 326 9577,'0'0'8958,"0"10"-8472,39 298 1982,-17-170-2401,33 139 280,-44-253-195,-4-22 220,-3-14 204,5-97 314,-2 25-833,23-108 0,21-13 113,-17 80 25,17-135 0,-49 250-260,8-40-1460,-10 49 1439,1-1 0,0 0 0,-1 1-1,1-1 1,0 1 0,0-1 0,0 1 0,0 0 0,0-1 0,0 1 0,1 0 0,-1 0 0,0 0 0,1 0 0,-1 0 0,1 0 0,-1 0 0,1 0 0,-1 0 0,1 1 0,0-1 0,-1 1 0,1-1 0,0 1 0,1-1 0,8-3-6518,-7-1 379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31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0 189 4837,'0'0'13020,"13"0"-12454,211 0 1354,250 0-3354,-376 1 1316,0-4 1,100-17-1,422-66 385,6 50 0,-395 37-1425,316-4-3097,-381-17 6419,-111 11-1407,57-2 0,3 8 1704,-114 4-2385,-1 0 0,1 0 0,0 0 1,-1 0-1,1 0 0,-1 0 0,1 0 0,-1 0 0,0 0 0,1 1 0,-1-1 0,0 0 1,0 0-1,1 0 0,-1 0 0,0 0 0,0 1 0,-1-1 0,1 0 0,0 0 1,0 0-1,0 0 0,-1 2 0,-5 31 1343,-3-6-471,-11 36 109,19-60-1068,0 0-1,0 0 1,1 0 0,0 0-1,-1 0 1,1 0 0,1 0-1,-1 0 1,1 0 0,-1 0-1,1 0 1,2 6 0,-2-9-186,0 1 0,0-1 0,0 0 0,0 0 0,0-1 0,1 1 0,-1 0 0,0 0 0,0 0 1,0-1-1,1 1 0,-1-1 0,0 1 0,1-1 0,-1 1 0,1-1 0,-1 0 0,0 0 0,1 0 0,-1 0 1,1 0-1,-1 0 0,1 0 0,-1 0 0,3-1 0,21-4-7784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32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 17072,'0'0'6278,"13"69"-5317,-19-29-384,-4 4-353,-2 1-128,2 2-96,2 2 32,4-4-32,1-8-449,3-2-960,0-13-1153,0-13-898,11-9-1985,5-13-5573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33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18033,'0'0'2498,"-60"76"-736,42-44-609,6 4-256,5 0-481,7-1-384,0-3-64,1 0-864,8-5-1026,0-5-641,-4-8-672,-4-9-1697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12.88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1266 52,'-5'-1,"-1"0,1 0,0 0,0-1,0 0,0 0,-6-4,-24-8,-19 5,0 2,0 3,0 3,-56 4,7 0,12-3,-91 2,171-1,-1 1,0 1,0 0,1 0,0 1,0 1,0-1,0 2,1 0,-18 12,-6 9,-49 50,50-46,26-24,-23 21,-39 48,60-65,2 0,-1 0,1 1,1 0,0 1,1-1,0 1,-4 20,-2 44,3 1,4-1,7 109,0-36,9 89,-7-174,0 241,-5-301,0 19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33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14 186 15919,'0'0'3022,"-3"-9"-1095,2 6-1854,-1 1 13,1 0 0,0 0 0,0 0 1,0 0-1,0 0 0,1 0 0,-1-1 0,1 1 1,-1 0-1,1 0 0,0-1 0,-1 1 0,1 0 0,1-1 1,-1 1-1,0 0 0,0-1 0,1 1 0,0 0 0,-1 0 1,1 0-1,0-1 0,0 1 0,0 0 0,0 0 1,0 0-1,1 0 0,-1 1 0,1-1 0,-1 0 0,1 0 1,-1 1-1,1-1 0,0 1 0,0 0 0,2-2 0,17-9 143,-1 0 0,2 2 0,-1 1 0,1 0 0,1 2 0,-1 0 0,42-6 0,2 4 478,99 0 0,-131 8-2125,0 3-1,-1 0 1,1 3-1,-1 0 1,0 3-1,43 14 1,-50-14-5842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34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0 17008,'0'0'1185,"-72"76"321,46-40-321,0 2-288,-2 2 128,5-3-545,4-1-352,2-6-32,4-8 0,2-4 64,6-7-127,0-6-418,-1-5-1312,-1-1-1058,0-14-1601,-1-10-289,0-6-1857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34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11531,'0'0'11146,"52"-20"-9832,-25 33-289,6 3-353,4 3-255,2 1-193,1 2-128,-1 1-96,-3 0-641,-6 1-896,-4 2-801,-10-2-865,-4-4-1570,-4-3-4067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35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28 248 14157,'0'0'7367,"-4"53"-5189,-2-29-768,3 0-321,2-1-288,1-3-577,0 0-160,0-4-641,1-4-1441,2-5-1217</inkml:trace>
  <inkml:trace contextRef="#ctx0" brushRef="#br0" timeOffset="1">0 0 15919,'0'0'9897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35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19378,'0'0'3492,"0"54"-2756,-2-33-383,2-1-193,-1 0-128,1-4-32,0-3-192,0-3-673,0-5-224,1-3-609,-1-19-10986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36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18129,'0'0'6438,"0"9"-10410,6-8-1216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36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 19827,'0'0'6150,"69"-13"-6086,-40 8-289,1 2-896,1 3-1153,-9 0-1025,-4 0-1409,-9 2-3300</inkml:trace>
  <inkml:trace contextRef="#ctx0" brushRef="#br0" timeOffset="1">44 156 11723,'0'0'12812,"65"-9"-12331,-31-7-417,5 0-449,-5 1-2113,-1 3-1538,-9 1-1889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36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1 227 15567,'0'0'8819,"9"-9"-7890,22-19-760,-2-1 1,-1-1 0,-1-2 0,42-66-1,-68 97 120,-2 8-186,0 1 0,-1-1 1,1-1-1,-1 1 0,-1 0 1,1 0-1,-6 8 0,-9 30 85,11 8 577,11-28-2556,-4-25 1490,-1 1 1,0-1-1,1 1 0,-1-1 1,0 1-1,1-1 1,-1 1-1,0-1 1,1 1-1,-1-1 0,1 0 1,-1 1-1,1-1 1,-1 0-1,1 1 0,-1-1 1,1 0-1,-1 0 1,1 0-1,0 1 1,-1-1-1,1 0 0,-1 0 1,1 0-1,0 0 1,-1 0-1,1 0 1,-1 0-1,1 0 0,-1 0 1,2-1-1,8-3-13349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37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17905,'0'0'9278,"0"10"-9171,3 31-27,-3-40-75,1 1 0,-1 0 0,0-1 0,1 1 1,-1-1-1,1 0 0,0 1 0,-1-1 0,1 1 0,0-1 0,0 0 1,0 0-1,0 1 0,0-1 0,0 0 0,0 0 0,0 0 0,0 0 1,1 0-1,-1 0 0,0 0 0,1-1 0,-1 1 0,0 0 0,1-1 1,-1 1-1,1-1 0,-1 0 0,1 1 0,0-1 0,-1 0 0,1 0 1,-1 0-1,1 0 0,-1 0 0,1 0 0,-1 0 0,1-1 0,-1 1 1,1-1-1,-1 1 0,2-1 0,6-2 44,-1 1 1,0-1-1,0-1 1,-1 1-1,13-9 1,80-69 1476,-99 80-1312,-4 25 74,1-18-835,-8 36 1897,10-23-3186,0-18 1590,0-1 0,0 1 0,0-1 0,0 1 0,1-1 0,-1 0 0,0 1 0,0-1 0,1 1 0,-1-1 0,0 0 0,0 1 0,1-1 0,-1 0 0,0 1 0,1-1 0,-1 0 0,0 0 0,1 1 0,-1-1 0,1 0 0,-1 0 0,1 1 0,-1-1 0,0 0 0,1 0 0,-1 0 0,1 0 0,10 1-9203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38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12460,'0'0'6662,"62"-8"-5253,-23 3-512,4 1-512,2 2-289,0 2-64,-7 0-737,-10 1-1025,-2 9-800,-16 1-1250,-10 0-1825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14.23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1 142,'220'-12,"-58"0,-92 6,0-3,-1-3,0-3,99-36,-146 45,1 2,-1 0,1 2,0 0,0 2,23 2,47-3,-72-2,-5-1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39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13741,'0'0'7559,"51"14"-6182,-6-14-512,10-4-576,3 0-257,4 1-1410,-3 2-2241,-13-3-2979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0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11243,'0'0'3539,"-11"8"-2423,-1 4-788,-1-1 0,2 1 1,0 1-1,0 0 0,1 1 1,1 0-1,-14 27 0,-1 12-31,2 0-1,2 2 1,3 0 0,3 1-1,1 1 1,4 0-1,2 0 1,0 88-1,7-128-727,2-1-1,0 0 0,1 0 0,0 0 1,7 18-1,-6-23-359,1 0-1,0-1 1,0 1 0,1-1 0,0 0-1,1-1 1,14 16 0,8 1-8471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1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0 11211,'0'0'1953,"-55"70"-383,38-35-449,-3 0-416,-1 3 63,3-2-383,2-5-225,1-4-64,2-6 256,5-5 1,-2-3-321,3-4-160,-1-6-1698,1-3-1665,-1-2-2563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1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9417,'0'0'12556,"69"39"-12236,-36-23-96,8 1-96,6 0-64,-1-2-512,0-1-1570,-10 1-1761,-5-4-3652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2.1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1 224 13805,'0'0'3833,"10"-1"-3171,2-2-632,0 0-1,0-1 1,-1-1-1,1 0 1,-1 0 0,0-1-1,0 0 1,-1-1-1,0 0 1,13-13 0,-5 4-30,-1 0 0,20-26 0,-43 51 178,0 1 0,0 0 0,1 0 0,1 0 0,-6 19 0,8-24-585,1 1 0,0-1 0,0 0 0,0 1 0,1-1 0,-1 0 0,1 1 0,2 6 0,1-7-4429,6-4-3252</inkml:trace>
  <inkml:trace contextRef="#ctx0" brushRef="#br0" timeOffset="1">467 1 20435,'0'0'3876,"54"26"-18033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2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287 0 18417,'0'0'4036,"-62"76"-3715,32-39-129,-1 3-96,-1-4 0,5 1-64,1-6-32,6-3-192,2-6-1218,3-5-1472,2-9-1763,0-8-6629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2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15086,'0'0'9353,"68"51"-8712,-29-37-225,7 1-320,2-1-64,1 0-929,-7-1-384,-7 2-2082,-8-2-993,-9-1-4645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3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19538,'0'0'1298,"11"-6"517,3 0-1450,-1 1 1,1 0-1,0 1 0,1 0 1,-1 1-1,1 0 0,-1 2 1,24-1-1,-36 2-365,-1 0 0,1 0-1,-1 0 1,0 0 0,1 0 0,-1 1-1,1-1 1,-1 1 0,0-1 0,1 0-1,-1 1 1,0 0 0,0-1 0,1 1-1,-1 0 1,0 0 0,0 0 0,0 0-1,0 0 1,0 0 0,0 0 0,0 0-1,0 0 1,-1 0 0,2 2 0,-1 0 2,-1-1 1,1 0-1,-1 1 1,0-1-1,0 0 1,0 1-1,0-1 1,-1 0-1,1 1 1,0-1 0,-1 0-1,0 1 1,-1 3-1,-2 3 37,-1 1 0,0-1-1,0 0 1,-1-1 0,-12 15 0,-18 9 182,-14 14 755,47-42-919,0-1-1,0 1 0,0-1 1,1 1-1,-1 0 0,1 0 1,0 0-1,0 0 0,0 0 1,1 0-1,-2 5 1,4-8-61,-1 0 0,0 0 0,0 0 0,1 0 0,-1 0 1,1 0-1,-1 0 0,1 0 0,-1 0 0,1 0 0,-1-1 1,1 1-1,0 0 0,-1 0 0,1-1 0,0 1 0,0 0 1,0-1-1,0 1 0,-1-1 0,1 1 0,0-1 1,0 1-1,0-1 0,0 0 0,0 1 0,0-1 0,0 0 1,0 0-1,0 0 0,0 0 0,0 0 0,0 0 0,2 0 1,46 2-1567,-40-2 620,28 0-3598,2 0-3225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3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21012,'0'0'7399,"52"-27"-15855,-35 27 1858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3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0 17969,'0'0'5669,"-57"15"-5412,19 12-161,-5 12 64,-6 3-64,1 0-32,3 1-64,11-3 0,7-6 0,10-4 0,8-9-416,4-6-1570,5-6-1474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3:47.33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23 0,'-2'38,"-7"45,3-46,0 50,7 401,-1-484,1 0,0 1,0-1,0 1,0-1,1 0,-1 0,1 0,0 0,0 0,1 0,-1 0,5 4,-6-7,0 0,-1 0,1 0,1 0,-1 0,0 0,0-1,0 1,0 0,0-1,1 1,-1-1,0 1,1-1,-1 1,0-1,1 0,-1 0,0 0,1 0,-1 0,1 0,-1 0,0 0,1 0,-1-1,0 1,1 0,-1-1,0 0,0 1,1-1,-1 0,0 1,0-1,0 0,0 0,0 0,0 0,0 0,0 0,0 0,-1 0,1 0,0-1,-1 1,2-2,5-12,1-2,-2 1,0-1,-1 0,-1 0,3-24,-4 27,4-60,-7 60,1 0,0 0,1 0,0 0,2 0,-1 0,1 1,1-1,7-12,-9 22,0 1,1 0,0-1,-1 2,1-1,0 0,0 1,0 0,1-1,-1 2,0-1,1 0,0 1,-1 0,1 0,0 0,-1 1,1 0,6 0,-8 0,0-1,0 1,0 1,0-1,0 0,0 1,0-1,0 1,0 0,0 0,0 0,0 0,-1 1,1-1,0 1,-1 0,1 0,-1 0,0 0,1 0,-1 0,0 0,0 1,-1-1,1 1,0 0,-1-1,0 1,2 5,1 19,-2-1,-1 1,-1 0,-4 31,-1 25,5 50,0-155,0 0,2-1,0 1,9-35,-10 51,1 0,0 1,1-1,-1 1,1-1,0 1,0 0,1 0,-1 1,1-1,0 1,0 0,1 0,-1 0,1 0,0 1,0 0,0 0,1 0,-1 1,1-1,9-2,-9 4,-1-1,1 0,-1-1,0 0,0 0,0 0,0 0,0-1,-1 1,0-1,0 0,0-1,0 1,0-1,-1 1,0-1,5-9,13-19,-16 28,-1 1,1-1,0 1,0-1,10-5,17-15,-31 24,0 0,-1 0,1 0,0 0,0 0,0 0,0 0,0 1,0-1,0 0,0 1,0-1,0 1,0-1,0 1,0-1,0 1,0 0,1-1,-1 1,0 0,0 0,0 0,1 0,-1 0,0 0,3 1,-3 0,1 0,-1 1,1-1,-1 0,0 1,0 0,1-1,-1 1,0-1,0 1,-1 0,1 0,0 0,0 0,0 2,3 13,-1 0,2 35,-4-46,19 189,-17-67,-4-91,1-15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15.98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90 0,'-1'9,"0"-1,0 1,-1-1,-1 0,1 0,-1 0,-5 9,-5 18,-3 20,3 0,3 1,2 1,2 0,4 92,20 199,-17-346,0 16,1-1,1 1,5 16,-5-28,0 1,0-1,0 1,0-1,1 0,0 0,1-1,-1 1,1-1,7 6,2 3,-2 0,0 1,15 24,-14-20,-13-19,0-1,0 1,0-1,0 1,0 0,0-1,0 1,0 0,0-1,0 1,0 0,0-1,0 1,0 0,1-1,-1 1,0 0,0-1,0 1,1 0,-1-1,0 1,0 0,1 0,-1-1,0 1,1 0,-1 0,0 0,1 0,-1-1,0 1,1 0,-1 0,0 0,1 0,-1 0,0 0,1 0,-1 0,1 0,-1 0,0 0,1 0,-1 0,0 0,1 0,-1 0,0 1,1-1,-1 0,0 0,1 0,-1 0,0 1,1-1,-1 0,0 0,0 1,1-1,-1 0,0 1,0-1,0 0,1 1,-1-1,3-35,-2 33,-1-23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4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6790,'0'0'15984,"-34"58"-14927,50-39 160,9-2-417,11 0-415,12-4-257,4-2-32,2-3-737,-6 1-1601,-5-6-2082,-11-1-3043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4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3 19667,'0'0'7228,"9"-1"-6903,28-1-175,-36 2-149,0 0 0,0 1 0,0-1-1,0 0 1,0 0 0,0 1 0,0-1 0,0 1 0,0-1 0,0 1 0,0-1 0,0 1-1,0 0 1,0-1 0,-1 1 0,1 0 0,0 0 0,-1 0 0,1 0 0,0-1 0,-1 1-1,1 0 1,-1 0 0,1 0 0,-1 0 0,1 0 0,-1 0 0,0 1 0,0-1 0,1 0 0,-1 0-1,0 0 1,0 0 0,0 0 0,0 0 0,0 0 0,-1 0 0,1 2 0,-1 1 20,1 1 0,-1-1 0,0 0 0,0 0 0,-1 1 0,1-1 0,-3 5 0,3-9-73,0 1 0,1 0 0,-1 0 0,0 0 0,1 0 0,-1 0 0,1-1 1,-1 1-1,1 0 0,0 0 0,-1 0 0,1 0 0,0 0 0,0 1 0,0-1 0,0 0 0,0 0 1,0 0-1,0 0 0,0 0 0,0 0 0,0 0 0,0 0 0,1 0 0,-1 0 0,0 0 0,1 0 1,-1 0-1,1 0 0,-1 0 0,1 0 0,0 0 0,33 17-1589,3 1 1354,-35-17 282,0-1-1,-1 1 1,1 0 0,0-1-1,0 1 1,-1 0-1,1 0 1,-1 0 0,1 0-1,-1 0 1,0 1 0,0-1-1,0 0 1,0 1 0,0-1-1,-1 0 1,1 1 0,-1-1-1,0 1 1,1-1 0,-1 1-1,0-1 1,0 1-1,-1 4 1,-1-3 157,0 0 0,1 0 1,-1 0-1,-1 0 0,1-1 0,-1 1 0,1-1 0,-1 0 0,0 1 1,0-1-1,-1 0 0,1-1 0,-5 4 0,-2 1 391,0-1-1,0 0 1,0-1 0,-1 0-1,0 0 1,0-1-1,-1-1 1,1 0 0,0-1-1,-14 2 1,23-4-569,0 0 0,0 0-1,1 0 1,-1 0 0,0 0 0,0 0 0,0-1 0,0 1-1,0-1 1,0 0 0,0 1 0,1-1 0,-1 0 0,0 0-1,1 0 1,-1 0 0,0 0 0,1-1 0,-1 1 0,1 0-1,0-1 1,0 1 0,-3-3 0,3 1-754,0 0 0,0 0-1,0 0 1,0 1 0,1-1 0,-1 0 0,1 0 0,-1 0 0,1-6 0,0-6-5584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4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24023,'0'0'6790,"71"-1"-14349,-44 1 416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5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22485,'0'0'5413,"72"-33"-5317,-29 19-63,6 2-354,2 3-2241,8 1-1154,-3 0-1761,1 3-2947</inkml:trace>
  <inkml:trace contextRef="#ctx0" brushRef="#br0" timeOffset="1">654 45 19058,'0'0'5157,"93"0"-7944,-34-7-768,4 2-2307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5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19314,'0'0'7752,"50"0"-7848,-25 0-1698,0-7-2754,2-7-5798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6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 15310,'0'0'3807,"10"0"-2932,-3-1-693,1 1-1,0 1 1,-1-1-1,1 1 1,-1 1-1,1-1 1,-1 1-1,0 1 1,0-1-1,0 1 1,0 0-1,0 1 1,0 0-1,-1 0 1,0 0-1,0 1 1,9 9-1,-7-7-121,-2 0-1,1 1 0,-1-1 0,0 2 1,-1-1-1,0 1 0,0-1 0,-1 1 1,0 1-1,0-1 0,-1 1 0,3 15 1,-5-12-29,1 1 1,-2-1 0,0 1 0,0-1 0,-2 1 0,1-1 0,-2 1 0,-5 16-1,-5 8-108,-2-1 0,-2-1-1,-1 0 1,-2-1-1,-30 40 1,-74 87-1266,35-62-2423,45-55-1396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6.8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15407,'0'0'3074,"27"51"-2433,-24-25-160,5 3-321,-1 1-128,4 0-96,-1-4-1506,-1-6-2690,-5-4-6470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7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16784,'0'0'2787,"46"-11"-2083,3-1 161,7-2 192,8 1-512,0 0-481,0 3-353,-10 2-1344,-7 2-2019,-14-3-1665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2:47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17296,'0'0'4116,"-1"10"-3262,-10 62-163,5-44-473,2 0 1,1-1-1,0 47 1,3-73-217,0 0 1,0 0-1,0 0 1,1 0-1,-1 0 1,0 0-1,1 0 1,-1 0-1,0 0 1,1 0-1,-1 0 1,1-1-1,0 1 1,-1 0-1,1 0 1,0 0-1,-1-1 1,1 1-1,0 0 1,0-1-1,0 1 1,0-1-1,-1 1 1,1-1-1,0 1 1,0-1-1,2 1 1,1 0 15,-1-1 0,1 1-1,-1-1 1,0 0 0,1 0 0,-1 0 0,1-1 0,5-1-1,3-1 41,0-1-1,-1 0 1,0 0-1,13-8 0,48-36 50,-44 29 299,42-23 0,-69 45-426,-1 1 1,1 0-1,-1-1 1,1 1 0,-1 0-1,-1-1 1,1 1-1,0 0 1,-1 0-1,-1 3 1,1 0-78,-10 46-920,11-50 643,-1 0 0,1 0-1,0 0 1,1-1-1,-1 1 1,0 0-1,1 0 1,0 0 0,1 4-1,8 3-4413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54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423 120 3171,'10'-11'2084,"26"-35"2726,-34 43-4203,0 0-1,-1 0 1,1 0 0,-1 0-1,1 0 1,-1 0 0,0 0-1,-1 0 1,1-1 0,0 1-1,-1 0 1,0-1 0,0 1-1,0-5 1,-1 7-453,0 0 0,1 1 0,-1-1 0,0 0-1,0 0 1,0 0 0,0 1 0,0-1 0,0 0 0,0 1 0,0-1 0,0 1 0,0 0 0,0-1 0,-1 1 0,1 0 0,0-1 0,0 1 0,0 0 0,-1 0-1,1 0 1,0 0 0,0 0 0,0 0 0,0 1 0,-1-1 0,-1 1 0,-38 8 613,25-1-721,0 0 0,1 2 1,0 0-1,1 0 1,0 1-1,-21 22 0,-70 86 56,94-106-69,-17 22 43,1 0 0,-34 63 0,52-82-62,1 0 0,1 0 0,1 1 0,1 0 0,0 0 0,1 0 0,1 1 0,0-1 0,0 26 0,3-37-17,1-1 1,0 1-1,0-1 1,0 1-1,1-1 0,0 0 1,0 0-1,0 0 0,0 0 1,1 0-1,0 0 1,0-1-1,0 1 0,1-1 1,-1 0-1,1 0 0,0 0 1,0 0-1,1-1 1,-1 0-1,1 1 0,-1-2 1,1 1-1,0-1 0,0 1 1,0-1-1,1-1 1,-1 1-1,0-1 0,1 0 1,8 1-1,-6-1 0,0 1 1,0-2-1,0 1 0,0-1 0,0-1 1,0 1-1,0-1 0,0-1 0,0 1 1,-1-1-1,1-1 0,0 1 0,-1-1 1,0-1-1,0 1 0,0-1 1,0-1-1,0 1 0,-1-1 0,0 0 1,9-10-1,-10 8 28,0 0 0,-1 0 0,0-1 0,0 1 0,5-16 0,-9 22-11,1-1 0,0 1-1,-1-1 1,1 1 0,-1-1 0,1 0 0,-1 1 0,0-1 0,0 1 0,0-1 0,0 0 0,0 1 0,0-1 0,0 1 0,-1-1 0,1 0 0,0 1 0,-1-1 0,1 1 0,-1-1 0,0 1 0,0-1 0,1 1 0,-1 0 0,0-1 0,0 1 0,0 0 0,0 0 0,0-1 0,-1 1 0,1 0 0,0 0 0,-1 0 0,1 1 0,0-1 0,-3-1 0,-9-2 9,0 2-1,0-1 1,-22 0 0,30 2-28,0 1 0,-1 0 0,1 0 0,-1 0 0,1 1 0,0-1 1,-1 2-1,1-1 0,0 0 0,0 1 0,-8 4 0,13-6 4,-1 0 0,1 0 0,0 0-1,-1 0 1,1 0 0,0 0 0,-1 1-1,1-1 1,0 0 0,-1 0 0,1 0 0,0 1-1,-1-1 1,1 0 0,0 0 0,0 1-1,0-1 1,-1 0 0,1 1 0,0-1-1,0 0 1,0 1 0,0-1 0,-1 0 0,1 1-1,0-1 1,0 0 0,0 1 0,0-1-1,0 0 1,0 1 0,0-1 0,0 1 0,0-1-1,0 0 1,0 1 0,0-1 0,0 0-1,1 1 1,15 4-86,24-7-33,-7-7-212,0-1 1,-1-1-1,0-2 1,38-22-1,-24 12-156,-22 11-13,-13 6 287,1 0 0,0 1 1,24-7-1,-35 12 205,-1 0 1,0 0-1,1 0 0,-1 0 0,0 0 1,1 0-1,-1-1 0,0 1 0,1 0 1,-1 0-1,0 0 0,1 1 1,-1-1-1,0 0 0,0 0 0,1 0 1,-1 0-1,0 0 0,1 0 0,-1 0 1,0 1-1,1-1 0,-1 0 1,0 0-1,0 0 0,1 1 0,-1-1 1,0 0-1,0 0 0,1 0 0,-1 1 1,0-1-1,0 0 0,0 1 0,0-1 1,1 0-1,-1 1 0,0-1 1,0 0-1,0 1 0,-2 18 135,-13 17 725,-9 9 140,13-26-670,0 0-1,1 0 1,2 1-1,0 0 1,1 0 0,0 1-1,-5 37 1,12-57-359,0 0 0,0 1 0,0-1-1,0 0 1,0 1 0,0-1 0,1 0 0,-1 0 0,0 1 0,1-1 0,-1 0 0,1 0 0,-1 0 0,1 1 0,1 0 0,-2-1-87,1-1 1,-1 0-1,1 1 1,-1-1-1,1 0 1,0 0-1,-1 1 1,1-1-1,-1 0 1,1 0-1,0 0 1,-1 0-1,1 0 1,0 1-1,-1-1 1,1-1-1,0 1 1,-1 0-1,1 0 1,0 0-1,-1 0 1,1 0-1,0-1 1,-1 1-1,1 0 1,-1 0-1,1-1 1,-1 1-1,1 0 1,0-1-1,-1 1 1,1-1-1,0 0 1,20-22-6469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18.67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127 8,'-16'-4,"15"3,0 1,0-1,0 1,0-1,0 1,0 0,0 0,0-1,0 1,0 0,0 0,0 0,0 0,0 0,0 0,0 0,0 1,0-1,0 0,0 0,0 1,0-1,0 1,0-1,-1 1,-5 3,0 1,1-1,-1 1,1 0,0 1,0-1,1 1,0 1,0-1,0 1,-5 9,9-13,-1 1,1 0,0-1,0 1,0 0,0 0,1 0,0 0,0 0,0 0,0 0,0 0,1-1,0 1,0 0,0 0,0 0,0-1,1 1,0-1,0 1,0-1,0 1,0-1,3 3,11 15,-11-13,0-1,0 0,1 0,0 0,1-1,10 9,-16-14,1-1,-1 1,0 0,1-1,-1 1,1-1,-1 1,1-1,-1 0,1 1,-1-1,1 0,-1 0,1 0,-1 0,1-1,2 0,-2 0,1 0,-1 0,0-1,1 1,-1-1,0 1,0-1,0 0,0 0,-1 0,1 0,0 0,1-4,2-4,-1 0,0-1,0 0,-1 0,-1 0,0 0,0 0,-1 0,-1-19,9-46,-1 160,13 70,-13-110,-2 0,-1 1,-3 63,-2-95,-2-1,1 0,-2 1,0-1,0 0,-1 0,0-1,-1 1,-1-1,1 0,-2 0,0-1,0 0,-1 0,0-1,-17 17,23-24,0-1,0 1,0 0,0 0,0-1,0 1,0-1,0 0,-1 0,1 0,0 0,-1 0,1 0,-1 0,1-1,-1 0,1 1,-1-1,0 0,1 0,-1 0,1-1,-1 1,1 0,-1-1,1 0,-1 0,1 1,-1-2,1 1,0 0,0 0,-1-1,1 1,0-1,0 0,0 1,1-1,-1 0,-1-2,0-1,0 1,0-1,1 0,0 1,0-1,0 0,0 0,1 0,0-1,0 1,0 0,1 0,0-1,0 1,0 0,0 0,1-1,0 1,2-6,9-17,1 1,1 0,2 1,1 0,0 1,27-28,-30 38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55.0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81 15439,'0'0'3795,"-3"9"-2092,-10 32-310,13-41-1343,-1 1 0,1 0 0,-1 0 0,1 0 0,0 0 0,0 0 0,0 0 0,0 0 0,-1 0 0,1 0 0,0 0 0,0 0 0,1 0 0,-1 0 0,0 0 0,0-1 0,0 1 0,1 0 0,-1 0 0,0 0 0,1 0 0,-1 0 0,1 0 0,-1-1 0,1 1 0,0 0 0,-1 0 0,1-1 0,0 1 0,-1 0 0,1-1 0,0 1 0,0-1 0,-1 1 0,1-1 0,0 1 0,0-1 0,0 1-1,1-1 1,37 2 439,-32-2-334,8-2-11,0 0 1,-1-1-1,0-1 1,1 0-1,-1-1 0,-1 0 1,1-1-1,13-8 1,-1-1-52,-1-1-1,-1-1 1,25-22 0,-48 38-88,0 0 0,0 1 0,0-1 0,0 0 0,0 0 0,-1 0 0,1 0 0,0 1 0,0-1 0,-1-1 0,1 1 0,0 0 0,-1 0 0,1 0 0,-1 0 0,1 0 0,-1 0 0,0-1 0,1 1 0,-1-2 0,0 2-11,-1 1 0,1-1 0,-1 1-1,1-1 1,-1 0 0,1 1 0,-1-1 0,0 1 0,1 0 0,-1-1 0,1 1-1,-1-1 1,0 1 0,1 0 0,-1-1 0,0 1 0,0 0 0,1 0 0,-1 0 0,0 0-1,0-1 1,1 1 0,-2 0 0,-6 0-61,1 0 0,0 0 0,-1 1 1,1 0-1,-12 3 0,-3 3 11,1 1 1,-1 2-1,1 0 1,1 1-1,-26 17 1,37-21 55,0-1 1,0 2 0,0-1-1,1 1 1,0 0-1,0 1 1,1 0-1,0 0 1,1 1-1,0 0 1,0 0 0,-6 18-1,11-26 4,0 1-1,0-1 0,0 1 1,0 0-1,1 0 0,0-1 1,-1 1-1,1 0 0,0 0 1,0-1-1,0 1 1,1 0-1,-1 0 0,1-1 1,0 1-1,-1 0 0,1-1 1,0 1-1,1 0 1,-1-1-1,0 1 0,3 3 1,-1-4-98,1 1 0,-1-1 0,0 0 0,0 0 0,1 0 0,-1 0 0,1 0 0,0-1 0,-1 0 0,1 1 0,0-2 0,0 1 0,0 0 0,4 0 0,10-1-856,0 0 0,-1-1 0,1 0 1,-1-2-1,1 0 0,18-6 0,32-16-4490,-2-5-3202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55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276 57 10666,'-12'2'6401,"-23"7"-3681,-56 22 0,78-26-2414,1 0 0,1 1 0,-1 1 0,1-1-1,0 2 1,0 0 0,1 0 0,0 1 0,-11 11 0,20-18-288,-1-1 1,1 1 0,0 0 0,-1 0-1,1-1 1,0 1 0,0 0 0,0 0 0,0 0-1,0 0 1,1 0 0,-1 0 0,0 0-1,1 1 1,0-1 0,-1 0 0,1 0 0,0 0-1,0 0 1,0 1 0,1 1 0,0-2-15,0-1 0,0 1 0,0-1 0,0 1 0,0-1 0,1 0 0,-1 1 0,0-1 0,1 0 0,-1 0 0,1 0 0,-1 0 0,1 0 0,0-1 0,-1 1 0,1 0 0,0-1 0,-1 1 0,4 0 0,7 1 28,1-1-1,-1 0 1,1 0 0,-1-1-1,24-4 1,-21 2 33,1-2 1,0 0 0,-1-1-1,28-13 1,-36 15-38,-1 0 1,1 0-1,-1-1 1,0 0-1,0 0 1,-1-1-1,0 1 0,1-1 1,-1 0-1,-1-1 1,1 1-1,-1-1 0,5-9 1,-8 14 0,0-1 0,0 0 0,-1 0 0,1 0 0,-1 1 0,1-1 0,-1 0 0,0 0 0,0 0 0,1 0 1,-1 0-1,-1 0 0,1 0 0,0 0 0,0 0 0,-1 0 0,1 0 0,-1 0 0,0 1 0,1-1 0,-1 0 0,0 0 0,0 1 0,0-1 0,0 0 0,0 1 0,-1-1 1,1 1-1,0-1 0,-1 1 0,1 0 0,-1 0 0,0 0 0,1 0 0,-1 0 0,-3-2 0,-3-1 12,-1 1 0,0 0 0,0 0 0,0 1-1,0 0 1,-12-1 0,49-13-468,-6 7 41,0 1 0,1 1 0,-1 1 0,1 1-1,1 0 1,-1 2 0,0 1 0,38 1 0,-59 1 391,0 0 0,0 0 0,0 1 0,0-1-1,0 0 1,0 1 0,0-1 0,0 1 0,0 0 0,0-1 0,0 1 0,0 0 0,0 0 0,-1 0 0,1 1 0,0-1 0,-1 0 0,1 1 0,-1-1-1,1 1 1,-1-1 0,0 1 0,1 0 0,-1-1 0,0 1 0,0 0 0,-1 0 0,1 0 0,0 0 0,0 0 0,-1 0 0,1 0 0,-1 0 0,0 0 0,0 0-1,0 0 1,0 0 0,0 3 0,-2 9 248,0 0-1,-1 0 1,-1-1 0,-10 26-1,-1 12 1085,15-51-1330,0 0 0,0 1 0,0-1 0,0 0 0,0 1 0,0-1 0,0 0 0,0 1 0,0-1 0,0 0 0,0 1 1,0-1-1,0 0 0,0 1 0,0-1 0,1 0 0,-1 1 0,0-1 0,0 0 0,0 1 0,1-1 0,-1 0 0,0 0 0,0 1 0,0-1 0,1 0 0,-1 0 1,0 0-1,1 1 0,-1-1 0,0 0 0,1 0 0,-1 0 0,0 0 0,1 0 0,-1 0 0,0 1 0,1-1 0,-1 0 0,0 0 0,1 0 0,0 0 0,22-6 144,19-14-23,12-17-699,-42 27 370,0 1 0,1 0 0,0 1 0,0 0 0,1 1 0,0 1 1,25-8-1,-39 14 211,1 0 1,-1 0 0,0 0-1,0 0 1,0 0 0,1 0-1,-1 0 1,0 0 0,0 0-1,1 0 1,-1 0 0,0 0-1,0 0 1,1 0 0,-1 0-1,0 0 1,0 0 0,0 0-1,1 0 1,-1 0 0,0 0-1,0 1 1,0-1 0,0 0-1,1 0 1,-1 0 0,0 0-1,0 1 1,0-1 0,0 0-1,1 0 1,-1 0 0,0 0-1,0 1 1,0-1 0,0 0-1,0 0 1,0 1 0,0-1-1,0 0 1,0 0 0,0 0-1,0 1 1,0-1 0,0 0-1,0 1 1,-4 15 565,-13 17 268,16-32-812,0 1 21,-3 4 153,1-1 1,0 1-1,1 0 0,-1-1 0,-2 11 1,5-15-189,0-1 1,0 1 0,0-1-1,0 1 1,0 0 0,0-1-1,0 1 1,0-1 0,0 1-1,0-1 1,0 1 0,0 0-1,0-1 1,1 1 0,-1-1-1,0 1 1,0-1 0,1 1-1,-1-1 1,0 1 0,1-1-1,-1 1 1,0-1 0,1 0-1,0 1 1,0 0-12,1-1 1,0 1-1,-1-1 0,1 1 0,-1-1 1,1 0-1,-1 0 0,1 0 0,0 0 1,-1 0-1,1 0 0,-1 0 0,1 0 1,1-1-1,13-4-67,0 0 0,0-1-1,-1-1 1,0 0 0,-1-1 0,23-16 0,-24 15-253,0 1 1,0 0 0,1 1-1,0 0 1,1 1-1,-1 0 1,25-5 0,-39 11 316,0 0-1,0 0 1,0 0 0,1 0 0,-1 0 0,0 0 0,0 0-1,0 0 1,1 0 0,-1 0 0,0 0 0,0 0 0,0 1-1,0-1 1,1 0 0,-1 0 0,0 0 0,0 0-1,0 0 1,0 0 0,1 0 0,-1 0 0,0 1 0,0-1-1,0 0 1,0 0 0,0 0 0,0 0 0,1 1 0,-1-1-1,0 0 1,0 0 0,0 0 0,0 0 0,0 1 0,0-1-1,0 0 1,0 0 0,0 0 0,0 1 0,0-1-1,0 0 1,0 0 0,0 0 0,0 1 0,0-1 0,-4 16 398,-9 9 132,10-20-551,1-1 1,0 0 0,0 1 0,0-1 0,1 1 0,-1-1 0,1 1 0,0 0 0,0 0 0,1 7 0,2-10-3640,8-1-4704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56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15 124 1954,'-12'25'13126,"10"-3"-8587,2-21-4460,1 0 1,-1 0-1,1 1 0,0-1 0,-1 0 0,1 0 0,0 0 0,0 0 0,0 0 0,0 0 1,0 0-1,0-1 0,0 1 0,0 0 0,1-1 0,-1 1 0,0 0 0,0-1 0,0 1 1,1-1-1,-1 0 0,0 1 0,1-1 0,-1 0 0,0 0 0,1 0 0,-1 0 0,0 0 1,1 0-1,-1 0 0,0 0 0,1-1 0,0 1 0,9-2 153,1-1-1,-1 1 1,-1-2 0,1 1-1,0-2 1,-1 1 0,0-1 0,0-1-1,14-10 1,12-10-51,31-32 1,-60 53-166,-4 3-1,-1 0 1,1 0-1,-1 0 0,0 0 1,0 0-1,0 0 0,0-1 1,0 1-1,0-1 0,0 1 1,-1-1-1,0 0 0,1 1 1,-1-1-1,1-6 1,-2 8-20,-1 1 0,0-1 0,0 1 0,0-1 0,1 1 0,-1-1 0,0 1 0,0 0 0,0-1 0,0 1 1,0 0-1,0 0 0,0 0 0,0 0 0,0 0 0,0 0 0,0 0 0,0 0 0,0 0 0,0 0 0,0 0 0,0 1 1,0-1-1,-1 1 0,-26 5-123,12 2 124,2 0 0,-1 1 0,1 1 0,1 0-1,-1 1 1,2 0 0,0 1 0,0 0 0,1 1-1,0 0 1,2 1 0,-1 0 0,2 1-1,-11 23 1,16-32 17,1 0 0,0 0 0,0 0-1,1 0 1,0 0 0,-1 13 0,2-18-14,0 0 0,-1 1 0,2-1 0,-1 1 0,0-1 0,0 0 0,0 1 0,1-1 0,-1 1 0,1-1 0,-1 0 0,1 1 0,-1-1 0,1 0 0,0 0 0,0 1 0,0-1 0,-1 0 0,1 0 0,0 0 0,0 0 0,1 0 0,-1 0-1,0 0 1,0-1 0,0 1 0,1 0 0,-1-1 0,0 1 0,0-1 0,1 1 0,-1-1 0,1 1 0,1-1 0,11 1-180,-1 0-1,1-1 1,0 0 0,0-2-1,0 1 1,-1-2-1,1 0 1,-1 0-1,1-1 1,-1-1-1,13-6 1,7-6-3374,-1-1-1,59-43 1,-35 15-5361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56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0 16207,'-14'13'1063,"14"-13"-1063,-34 35 1881,-43 54 1,68-77-1452,0 1 0,0-1 0,2 1 0,-1 1 0,2-1 0,0 1 0,0 0 0,1 1 0,1 0 0,-3 21 0,6-34-426,1 0 0,0-1 0,0 1-1,1 0 1,-1-1 0,0 1 0,0 0 0,1-1 0,-1 1-1,1 0 1,0-1 0,-1 1 0,1-1 0,0 1 0,0-1-1,0 1 1,0-1 0,0 0 0,0 1 0,0-1 0,0 0-1,1 0 1,-1 0 0,3 2 0,1-1 3,-1 0-1,1 0 1,0 0 0,0-1-1,0 1 1,0-1 0,0 0-1,8 0 1,9-1-443,1 0 1,40-7 0,-63 7 432,48-9-1339,-32 6 1013,0-1 1,0 2 0,1 1-1,30 0 1,-46 1 356,0 0 0,0 0 1,-1 0-1,1 0 0,0 1 0,-1-1 0,1 0 1,0 0-1,-1 1 0,1-1 0,0 0 1,-1 1-1,1-1 0,-1 1 0,1-1 1,-1 1-1,1-1 0,-1 1 0,1-1 1,-1 1-1,1-1 0,-1 1 0,0 0 1,1-1-1,-1 1 0,0 0 0,0-1 0,1 1 1,-1 0-1,0-1 0,0 1 0,0 0 1,0 0-1,0-1 0,0 1 0,0 0 1,0 0-1,0-1 0,0 1 0,0 0 1,-1-1-1,1 1 0,0 0 0,0-1 0,-1 1 1,1 0-1,-19 36 2434,15-30-2135,27-15 463,-15 0-881,1 0 0,-1-1-1,-1 0 1,0 0 0,0-1 0,0 1 0,-1-2 0,-1 1 0,0-1 0,0 1 0,-1-1-1,-1-1 1,1 1 0,1-15 0,-6 29 146,1-1 0,0 1 0,0-1 0,0 1 0,0-1 0,1 1-1,-1 0 1,1-1 0,-1 0 0,1 1 0,0-1 0,0 1 0,0-1 0,0 0 0,0 0 0,1 0-1,-1 1 1,1-1 0,-1 0 0,3 1 0,0-1-39,0 0-1,0 0 1,0-1-1,0 0 1,0 0 0,0 0-1,0 0 1,1-1-1,-1 1 1,0-1 0,7-1-1,4 1-681,-1-1 1,0 0-1,0-1 0,0 0 0,0-2 0,20-6 1,-33 14-443,-10 9 1017,-23 26 1229,12-14-869,19-24-323,1-1-77,0-1-2839,0-10-3917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57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19987,'0'0'4740,"50"16"-21556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39:57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17585,'0'0'3849,"-13"4"-1202,2-1-2030,-16 4 368,1 2-1,-49 23 0,68-28-898,0 0 0,-1 1 0,2 0 0,-1 0 0,1 1 0,-10 10 0,13-14-99,1 1 0,0 0 1,1 0-1,-1-1 1,1 1-1,-1 0 1,1 0-1,0 0 1,0 1-1,0-1 0,0 0 1,0 0-1,1 1 1,0-1-1,0 0 1,0 0-1,0 6 1,1-7 6,0 0 0,-1 0 1,1 0-1,0 0 1,0 0-1,1 0 0,-1 0 1,0-1-1,0 1 1,1 0-1,-1-1 1,1 0-1,0 1 0,-1-1 1,1 0-1,0 1 1,0-1-1,0 0 1,-1 0-1,1-1 0,0 1 1,0 0-1,1-1 1,-1 1-1,0-1 0,0 0 1,4 1-1,68 1-629,-55-3 204,25 3-600,20-1-1860,-24-5-4659,-20-4-4227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12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123 371 12780,'-10'0'1623,"-50"0"855,8 0 4610,55 0-6805,57-4-20,118-21 0,-57 6-169,1250-134 463,-630 77-597,-593 59-82,399-38-408,2 33 366,-480 28 888,-27-1-2597,-13-4-4997,-18-1-395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13.2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55 12556,'0'0'2680,"1"-9"32,0 0-2605,2-23 4021,-2 28-2289,-3 19-1491,-5 30 135,-17 58 1,16-77-538,1 1 1,1 0-1,2 0 1,0 0-1,2 1 1,1-1-1,2 30 1,-1-56-97,0 1-1,0-1 1,0 1-1,1-1 1,-1 0 0,0 1-1,0-1 1,1 0-1,-1 1 1,1-1 0,-1 0-1,1 0 1,-1 1-1,1-1 1,0 0 0,0 0-1,0 0 1,-1 0-1,1 0 1,0 0 0,0 0-1,1 0 1,-1 0-1,0 0 1,0-1 0,0 1-1,0 0 1,1-1 0,-1 1-1,0-1 1,1 1-1,-1-1 1,0 0 0,1 1-1,-1-1 1,1 0-1,-1 0 1,0 0 0,1 0-1,-1 0 1,0-1-1,1 1 1,-1 0 0,3-1-1,1-1-581,-1 0 0,1 0 0,0-1 0,-1 1 0,0-1 0,1 0 0,-1 0 0,0 0 0,-1-1 1,7-7-1,19-28-4650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13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269 150 3844,'55'-149'13725,"-66"183"-12472,-17 60 1882,-21 117 0,44-178-3337,1-1 1,2 1-1,1-1 0,2 1 0,1 0 1,2-1-1,13 55 0,-39-113-6287,-4-3 3423,-35-64-2751,4-2 6007,-11-18 6905,56 99-4389,11 18-394,1-2-2211,1 0-1,0 0 0,0 0 0,1 0 1,-1 0-1,0 0 0,1 0 0,-1 0 0,1-1 1,-1 1-1,1-1 0,0 1 0,3 1 1,3 1-7,0 0 0,0 0 0,1-1 1,-1 0-1,1-1 0,0 0 0,0-1 0,13 2 1,78-3-957,-51-2-827,6 2-1904,-2 0-2354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14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58 15983,'0'0'3443,"-6"-8"-2103,6 7-1330,-2-2 64,1 1 0,0-1 0,-1 0 0,0 1 0,1-1 0,-1 1 0,0 0 0,0-1 0,-1 1 0,1 0 0,0 0 0,-1 0 0,1 1 0,-1-1 0,0 1 0,1-1 0,-1 1 0,0 0 0,0 0 0,0 0 0,0 0 0,0 0 0,0 1 0,0 0 0,0-1 0,0 1 0,0 0 0,0 1 0,0-1 0,0 0 0,0 1 0,0 0 0,0-1 0,-5 3 0,-2 4 68,1 0 1,0 1-1,0-1 1,1 2-1,0-1 0,0 1 1,1 0-1,0 1 0,1 0 1,0 0-1,1 0 0,0 1 1,0-1-1,1 1 0,1 0 1,0 1-1,-3 17 1,6-27-137,0-1 1,0 0-1,0 0 1,1 0-1,-1 0 1,0 0-1,1 0 1,-1 0-1,1 0 1,-1 0-1,1 0 1,-1-1-1,1 1 1,-1 0-1,1 0 1,0 0-1,0 0 1,-1-1-1,1 1 1,0 0-1,0-1 1,0 1-1,0-1 1,0 1-1,0-1 1,0 1-1,0-1 1,0 0-1,0 1 1,0-1-1,0 0 1,0 0-1,0 0 1,0 0-1,0 0 1,0 0-1,0 0 1,0 0-1,0 0 1,0 0-1,0-1 1,0 1-1,0 0 1,0-1-1,0 1 1,2-2-1,4 0 57,0 0 0,0-1 0,0 0 0,0 0 0,9-7 0,-5 3 21,0-2 0,-1 0 0,0 0 0,0-1 0,-1 0 0,-1-1 0,0 0 0,0 0 1,-1 0-1,0-1 0,-1-1 0,0 1 0,-1-1 0,-1 0 0,5-20 0,-8 31-63,-19 41-282,6-15 272,5-14 3,1 1 0,1 0 0,0 0 1,1 0-1,0 1 0,0-1 0,1 1 0,-2 20 1,5-32-16,1 1 0,-1-1 0,0 0 1,0 1-1,1-1 0,-1 0 0,0 1 0,1-1 1,-1 0-1,0 1 0,1-1 0,-1 0 0,1 0 1,-1 0-1,0 1 0,1-1 0,-1 0 0,1 0 1,-1 0-1,1 0 0,-1 0 0,1 0 0,-1 0 1,1 0-1,-1 0 0,0 0 0,1 0 0,-1 0 1,1 0-1,-1 0 0,1 0 0,-1 0 0,1-1 1,-1 1-1,20-5 119,2-6-42,0-1 0,37-26 0,-34 21-66,38-20 1,-54 33-62,0 0 0,0 0 0,0 1 1,1 0-1,-1 1 0,1 0 1,0 1-1,14-1 0,-22 2 32,-1 0-1,0 0 0,0 0 1,1 1-1,-1-1 0,0 0 1,0 0-1,1 1 1,-1-1-1,0 1 0,0-1 1,0 1-1,0-1 0,0 1 1,0 0-1,0 0 1,0-1-1,0 1 0,0 0 1,0 0-1,0 0 0,0 0 1,-1 0-1,1 0 1,0 0-1,-1 0 0,1 2 1,0 1-8,0-1 0,0 1 0,0 0 1,0 0-1,-1 0 0,0 0 0,0 0 1,-1 8-1,-1 4 62,-1 0-1,-1 0 1,-6 19 0,9-34-32,0 0 0,1 0 0,-1 0 0,1 0 0,0 0 0,-1 0 0,1 0 0,0 0 0,-1 0 1,1 0-1,0 0 0,0 1 0,0-1 0,0 0 0,0 0 0,0 0 0,1 0 0,-1 0 0,0 1 0,0-1 0,1 0 0,-1 0 0,2 2 0,-1-3 1,0 0-1,0 1 0,0-1 0,0 0 1,0 0-1,0 0 0,0 0 0,0 0 1,0 0-1,0 0 0,0 0 0,0 0 1,0-1-1,0 1 0,0 0 0,0-1 1,0 1-1,0-1 0,-1 1 0,2-1 1,50-34 35,-5-7-429,-32 27 376,1 1 1,1 0-1,0 1 0,21-11 0,-38 23 18,1 1-1,-1-1 0,1 1 1,-1-1-1,1 1 0,-1 0 1,1-1-1,-1 1 0,1-1 1,0 1-1,-1 0 0,1 0 1,0-1-1,-1 1 0,1 0 1,0 0-1,-1 0 0,1 0 1,0 0-1,0 0 0,-1 0 0,1 0 1,0 0-1,-1 0 0,1 0 1,0 0-1,-1 1 0,1-1 1,0 0-1,-1 0 0,1 1 1,0-1-1,-1 0 0,1 1 1,-1-1-1,1 1 0,-1-1 1,1 1-1,-1-1 0,2 2 1,-2 29 235,-2-5-76,2-26-161,0 1 0,0-1 0,0 1 0,0-1 0,0 1 0,0-1 0,1 1 0,-1-1 0,0 1 0,0-1 0,0 1 0,0-1 0,1 1 0,-1-1 0,0 1 0,1-1 0,-1 0 0,0 1 0,1-1 0,-1 0 0,0 1 0,1-1 0,-1 0 0,1 1 0,-1-1 0,0 0 0,1 0 0,-1 1 0,1-1 0,-1 0 0,1 0 0,-1 0 0,1 0 0,0 0 0,9 0-19,0-1 0,0 0 1,0-1-1,0 0 0,0 0 1,0-1-1,-1-1 0,14-6 0,-13 5-4,0 1 0,0 0 0,0 1-1,1 0 1,-1 1 0,1 0 0,14-1 0,-21 10 342,-4-6-296,0 0 1,1 0-1,-1 0 1,0 0-1,1 0 1,-1 0-1,1 0 1,-1 0 0,1 0-1,-1 0 1,1 0-1,-1-1 1,1 1-1,0 0 1,0 0-1,-1-1 1,1 1-1,1 0 1,3 1 3,1-1 1,-1 0-1,1 0 1,-1 0-1,1 0 1,0-1-1,-1 0 1,1-1 0,-1 1-1,1-1 1,-1 0-1,11-3 1,3-3 5,0 0 1,22-14-1,-27 14-58,-1 0-1,1 1 1,1 0 0,22-5-1,-37 11 18,0 0 0,1 0-1,-1 0 1,1 0-1,-1 0 1,0 0 0,1-1-1,-1 1 1,0 0 0,1 1-1,-1-1 1,1 0-1,-1 0 1,0 0 0,1 0-1,-1 0 1,1 0-1,-1 0 1,0 0 0,1 1-1,-1-1 1,0 0-1,1 0 1,-1 1 0,0-1-1,1 0 1,-1 0 0,0 1-1,0-1 1,1 0-1,-1 1 1,0-1 0,0 0-1,0 1 1,1-1-1,-1 1 1,-2 18 122,-19 29-73,16-37-606,2-1-2026,2-5-3241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19.85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1,'-1'115,"3"122,-2-228,1-1,0 1,1 0,-1-1,1 1,1-1,0 0,0 0,1 0,0 0,0 0,1-1,0 1,0-1,0-1,1 1,0-1,1 0,-1 0,12 7,42 31,-46-33,0 0,0-1,1 0,0-1,31 13,-39-20,0-1,0 0,1 0,-1-1,0 1,0-2,0 1,1-1,-1 0,0 0,0-1,7-3,11-4,44-24,-58 28,17-10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15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37 10730,'0'-6'8980,"-8"4"-3803,-20 10-2626,-31 16-3452,39-13 925,1 1-1,-26 21 0,40-29-24,0-1-1,1 1 0,0 1 0,-1-1 0,1 1 0,1-1 1,-1 1-1,1 0 0,0 0 0,0 1 0,0-1 0,1 1 0,-1 0 1,-1 7-1,5-13-2,-1 1-1,0-1 1,0 1 0,0-1 0,0 0-1,0 1 1,0-1 0,1 1 0,-1-1-1,0 1 1,0-1 0,1 0 0,-1 1-1,0-1 1,1 1 0,-1-1 0,0 0-1,1 0 1,-1 1 0,1-1 0,-1 0-1,0 1 1,1-1 0,-1 0 0,1 0-1,-1 0 1,1 0 0,-1 1-1,1-1 1,-1 0 0,0 0 0,1 0-1,-1 0 1,1 0 0,-1 0 0,1 0-1,-1 0 1,1 0 0,0-1 0,22-1-97,-23 2 100,11-3-14,0-1 1,-1 0 0,0 0-1,0-1 1,0 0 0,0-1 0,-1 0-1,0 0 1,0-1 0,10-10-1,-2 0 36,0 0 0,-1-1-1,23-35 1,-35 46-34,9-15 231,-9 20-129,-5 14-111,-18 50-35,15-52 54,0 0 0,0 0 1,1 0-1,1 1 0,-1-1 0,2 1 0,0 0 0,0-1 1,1 16-1,1-25-3,0 0 0,0 0 0,0-1 0,0 1 0,0 0 0,0 0 0,0 0 0,0-1 0,0 1 0,0 0 0,0-1 0,1 1 0,-1-1 0,0 0 0,0 1 0,1-1 0,-1 0 0,0 0 0,1 1 0,-1-1 0,0 0 0,1-1 0,-1 1 0,0 0 0,1 0 0,-1 0 0,0-1 0,2 0 0,42-8 25,-18-2-153,46-26 0,21-8-20,-93 44 148,-1 1-1,1 0 0,-1-1 1,1 1-1,0 0 1,-1-1-1,1 1 1,0 0-1,-1 0 1,1 0-1,0 0 0,-1 0 1,1 0-1,0 0 1,-1 0-1,1 0 1,0 0-1,-1 0 1,1 0-1,0 0 0,-1 0 1,1 1-1,0-1 1,-1 0-1,1 1 1,0-1-1,-1 0 1,1 1-1,-1-1 0,1 1 1,-1-1-1,1 1 1,-1-1-1,1 1 1,-1-1-1,1 1 1,-1-1-1,0 1 0,1-1 1,-1 1-1,0 0 1,0-1-1,1 1 1,-1 0-1,0-1 1,0 1-1,0 0 0,0-1 1,0 2-1,-4 47 201,0-10-92,5-38-100,-1-1 0,1 1 1,0 0-1,-1-1 0,1 1 0,0-1 0,-1 0 1,1 1-1,0-1 0,0 1 0,0-1 0,-1 0 1,1 0-1,0 0 0,0 1 0,0-1 0,0 0 1,0 0-1,-1 0 0,1 0 0,0 0 0,0 0 1,0-1-1,0 1 0,1 0 0,23-5 139,-13 0-102,0 0 1,-1 0-1,0-1 1,0 0-1,-1-1 1,1 0-1,-2-1 1,1 0-1,10-12 1,9-12-134,32-45 1,-94 156-137,32-78 244,0 0-1,1 0 0,-1 0 0,1 0 1,-1 1-1,1-1 0,-1 0 1,1 0-1,0 1 0,-1-1 1,1 0-1,0 0 0,0 1 0,0-1 1,0 0-1,0 0 0,1 1 1,-1-1-1,0 0 0,0 0 1,1 1-1,-1-1 0,1 0 0,-1 0 1,1 0-1,0 0 0,-1 0 1,1 0-1,1 2 0,0-2 0,0 0-1,1-1 1,-1 1 0,0 0-1,0-1 1,0 0-1,1 1 1,-1-1 0,0 0-1,0 0 1,1 0-1,-1-1 1,0 1 0,5-2-1,8-2-155,0 0 0,0-2 0,25-12 0,-18 4-313,-18 10 247,0 1 0,0 0 0,1 0 0,-1 0 0,1 0 0,0 1-1,-1 0 1,11-3 0,-24 35-287,-22 20-1374,-3-1-3291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16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19154,'0'0'6566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16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262 1 21492,'0'0'6903,"-9"1"-6690,-5 3-201,0 1-1,1 0 1,-1 1-1,1 0 1,1 1-1,-1 0 0,1 1 1,-20 17-1,19-14 12,0 0-1,1 1 1,0 0-1,0 1 1,2 1-1,-1 0 1,-13 26-1,23-37-13,-1-1-1,1 0 0,0 0 1,1 1-1,-1-1 0,0 1 1,1-1-1,-1 1 1,1-1-1,0 1 0,0-1 1,0 1-1,0 0 0,1 3 1,-1-4-1,1-1-1,0 0 1,-1 1 0,1-1 0,0 0 0,0 0 0,0 0 0,0 1 0,0-1-1,0 0 1,0 0 0,0 0 0,0-1 0,0 1 0,1 0 0,-1 0 0,0-1 0,0 1-1,2 0 1,7 1 31,0 0 1,-1 0-1,1-1 0,0-1 0,0 1 0,11-2 0,-2 0-3,85-6-1209,-36-7-3628,-14 1-4071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17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25 16464,'0'0'8317,"0"12"-7831,-4 33-164,0-19-217,2 0 0,1 1 0,3 43 0,-1-68-96,-1-1 0,1 1 0,0 0 0,0-1 0,-1 1 0,1-1 1,0 1-1,0-1 0,1 1 0,-1-1 0,0 0 0,0 0 0,1 0 0,-1 1 1,0-1-1,1 0 0,-1-1 0,1 1 0,-1 0 0,1 0 0,0-1 1,-1 1-1,1-1 0,0 1 0,0-1 0,-1 0 0,1 1 0,0-1 1,0 0-1,2-1 0,4 1 43,0 0 1,0-1 0,-1 0-1,1 0 1,-1-1-1,9-2 1,3-4-7,0-1 0,0 0 0,-1-2 1,-1 0-1,1-1 0,25-23 0,-17 11-40,-1-2 0,-1 0 0,23-34 0,-46 58 252,-7 10-99,-18 30-17,19-31-109,1-1 0,0 1 0,1 0 0,0 0 0,0 1 0,0-1 0,1 1 0,0-1 0,0 1 0,1 0 0,-1 14 0,3-20-27,0-1-1,0 0 0,0 0 0,-1 1 0,1-1 1,0 0-1,0 0 0,1 0 0,-1 0 0,0 0 1,0-1-1,0 1 0,1 0 0,-1 0 0,0-1 0,1 1 1,-1-1-1,1 1 0,-1-1 0,0 0 0,1 0 1,-1 1-1,1-1 0,-1 0 0,1 0 0,-1 0 0,1-1 1,-1 1-1,1 0 0,-1 0 0,2-1 0,50-11 112,-27-1-229,0 0 0,0-2 0,44-35 0,-39 27 67,49-27-1,-79 49 44,0 1 0,0-1 1,0 1-1,0-1 0,0 1 0,0-1 0,0 1 0,0-1 0,0 1 0,0 0 0,0-1 1,0 1-1,0 0 0,0 0 0,0 0 0,0 0 0,0 0 0,0 0 0,1 0 0,-1 0 1,0 1-1,0-1 0,0 0 0,1 1 0,-1 0 15,-1 0 1,1 0 0,-1 0-1,1 0 1,-1 0-1,0 0 1,0 0-1,1 0 1,-1 0-1,0 0 1,0 0-1,0 0 1,0 0-1,0 0 1,0 0 0,0 0-1,0 0 1,-1 0-1,1 2 1,-22 54 358,21-54-407,-22 52-491,18-31-5376,5-19-2901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18.0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0 198 16496,'0'0'5754,"13"1"-4403,2-2-1132,0 1 1,-1-2-1,1 0 1,0-1-1,-1 0 1,1-2-1,-1 1 1,24-13-1,-16 7-162,0-1 0,-1-2 0,0 0 0,-1-1 0,36-33 0,-54 45-46,0 0 0,-1 0 0,1 0 0,0 0 0,-1 0-1,0 0 1,1-1 0,-1 1 0,0-1 0,0 1 0,-1-1 0,2-4 0,-2 7-10,0-1 0,0 0 0,0 0 0,0 0 0,-1 0 0,1 0 0,0 1 0,0-1 0,-1 0 0,1 0 0,-1 0 0,1 1 0,-1-1 0,1 0 0,-1 0 0,1 1 0,-1-1 0,1 1 0,-1-1 0,0 0 0,1 1 0,-1-1 0,0 1 0,0 0 0,1-1 0,-1 1 0,0-1 0,0 1 0,0 0 0,1 0 0,-1-1 0,0 1 0,0 0 0,0 0 0,0 0 0,0 0 0,1 0 0,-2 0 0,-9 0-16,0 1-1,1 0 1,-1 0-1,1 1 1,0 0-1,-1 1 1,1 0-1,0 0 1,1 2-1,-1-1 1,1 1-1,-1 0 1,1 1-1,1 0 1,-14 12-1,8-6 65,1 0 0,1 1 0,0 0 0,1 1 0,0 1 0,1-1 0,1 2 0,-12 26 0,17-34-19,2 0 1,-1 0 0,1-1 0,1 1 0,-1 0 0,0 9 0,2-15-44,0 0 0,0 0 0,0 0 0,0-1 0,0 1 0,0 0 0,1 0 0,-1-1 0,0 1 0,1 0 0,0 0 0,-1-1 0,1 1 0,0-1-1,0 1 1,0 0 0,0-1 0,0 0 0,0 1 0,0-1 0,0 0 0,1 1 0,-1-1 0,0 0 0,1 0 0,-1 0 0,1 0 0,0 0 0,-1-1 0,1 1 0,-1 0 0,4 0 0,12 1-712,0-1 1,0 0-1,1-1 0,-1-1 1,0-1-1,0-1 0,0 0 1,0-1-1,-1 0 0,1-2 0,23-11 1,31-16-4871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18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0 17328,'-14'9'1404,"-116"80"2433,108-73-2897,1 1 0,1 1 0,1 1 0,-26 32-1,43-48-904,0-1-1,0 1 0,0-1 0,1 1 0,-1 0 0,1 0 0,0 0 1,0 0-1,0 0 0,0 0 0,0 0 0,1 0 0,-1 0 0,1 6 0,0-7-39,1-1-1,-1 0 0,1 1 0,0-1 0,0 0 1,-1 0-1,1 1 0,0-1 0,0 0 0,0 0 0,0 0 1,0 0-1,0 0 0,1 0 0,-1-1 0,0 1 0,0 0 1,1-1-1,-1 1 0,0 0 0,1-1 0,-1 0 1,0 1-1,1-1 0,-1 0 0,1 0 0,-1 1 0,1-1 1,-1 0-1,1-1 0,1 1 0,13 0-72,0-1 0,-1-1 0,1-1 0,-1 0 0,1 0 0,-1-2 0,0 0 0,0-1 0,-1 0 0,28-17 0,-25 12 74,1-1 1,-2 0-1,1-2 1,-2 1-1,0-2 1,0 0-1,21-32 1,-66 73 537,22-17-536,1-1 90,0-1 1,0 1-1,1 0 0,0 1 0,0 0 1,1 0-1,0 0 0,0 1 0,1-1 0,1 1 1,-5 19-1,8-28-85,0 0 1,0 0-1,1 0 0,-1 0 1,0 0-1,1 0 0,-1 0 1,1 0-1,-1 0 1,1 0-1,-1 0 0,1 0 1,0 0-1,0-1 1,-1 1-1,1 0 0,0 0 1,0-1-1,0 1 0,0-1 1,0 1-1,0-1 1,0 1-1,0-1 0,0 0 1,0 1-1,0-1 1,0 0-1,0 0 0,0 1 1,0-1-1,0 0 0,0 0 1,0 0-1,0-1 1,2 1-1,43-4 219,-24-3-209,-1-1 0,0-1 0,-1-1 0,0 0 0,0-2 0,22-16 0,24-14-142,-66 41 119,1 1-1,-1-1 1,0 1-1,1 0 1,-1-1-1,1 1 0,-1 0 1,1-1-1,-1 1 1,1 0-1,-1 0 1,1-1-1,-1 1 0,1 0 1,-1 0-1,1 0 1,0 0-1,-1 0 1,1 0-1,-1 0 0,1 0 1,-1 0-1,1 0 1,-1 0-1,1 0 1,0 0-1,-1 0 0,1 1 1,-1-1-1,1 0 1,-1 0-1,1 1 1,-1-1-1,1 1 0,1 19 128,-3-19-112,1 0 1,-1 0-1,1 0 0,0 0 0,0 1 0,-1-1 0,1 0 0,0 0 0,0 0 0,0 1 1,0-1-1,0 0 0,1 0 0,-1 0 0,0 0 0,1 1 0,-1-1 0,0 0 0,1 0 1,-1 0-1,1 0 0,0 0 0,-1 0 0,1 0 0,0 0 0,0 0 0,-1 0 0,1-1 0,0 1 1,0 0-1,0 0 0,0-1 0,0 1 0,0-1 0,0 1 0,2 0 0,13-1 30,-1 0-1,1-1 1,-1-1-1,1-1 0,-1 0 1,0-1-1,0 0 1,23-11-1,45-12-162,-83 27 117,1 0-1,-1-1 1,1 1 0,0 0-1,-1 0 1,1 0 0,0-1 0,-1 1-1,1 0 1,0 0 0,-1 0-1,1 0 1,0 0 0,-1 0-1,1 0 1,0 0 0,-1 0 0,1 0-1,0 1 1,-1-1 0,1 0-1,0 0 1,-1 1 0,1-1 0,0 0-1,-1 1 1,1-1 0,-1 1-1,1-1 1,-1 1 0,1-1 0,-1 1-1,1-1 1,-1 1 0,0-1-1,1 1 1,-1-1 0,0 1 0,1 0-1,-1-1 1,0 1 0,0 0-1,1-1 1,-1 1 0,0 0-1,0-1 1,0 1 0,0 0 0,0-1-1,0 1 1,0 0 0,-1 1-1,-14 50 300,13-47-347,0 0 1,0 1-1,0-1 1,1 1-1,-1-1 0,1 1 1,1-1-1,-1 9 1,1-13-134,1-1 0,-1 1 1,1 0-1,-1-1 0,1 1 0,-1 0 1,1-1-1,-1 1 0,1 0 1,0-1-1,-1 1 0,1-1 1,0 0-1,0 1 0,-1-1 0,1 1 1,0-1-1,0 0 0,0 0 1,0 0-1,-1 1 0,1-1 0,0 0 1,0 0-1,0 0 0,0 0 1,0 0-1,-1 0 0,3-1 0,0 1-628,23 0-4577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18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25208,'0'0'7559,"65"39"-37059</inkml:trace>
  <inkml:trace contextRef="#ctx0" brushRef="#br0" timeOffset="1">33 285 20115,'0'0'7783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45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11691,'0'0'6566,"-1"10"-5909,-5 52 271,2 72 0,4-106-820,2 0 0,2 0 0,0 0 0,2 0 0,11 34 0,-16-60-104,-1 0 1,1 0 0,0 0 0,0 0-1,0 0 1,0 0 0,0 0 0,0-1-1,1 1 1,-1 0 0,1-1 0,-1 1-1,1-1 1,-1 0 0,4 2 0,-4-2 23,0-1 0,0 1 0,1-1 0,-1 0 0,0 0 0,0 1 0,1-1 0,-1 0 0,0 0 0,0 0 0,1 0 0,-1-1 0,0 1 0,0 0 0,1 0 0,-1-1 0,0 1 0,0-1 0,2 0 0,2-2 106,0-1 1,-1 1-1,1-1 0,-1 0 1,0 0-1,0-1 1,0 1-1,0-1 1,4-7-1,15-29 119,-1-1 1,-2-1-1,-2-1 0,-1-1 0,-3 0 0,9-48 0,-26 208-530,-2-58 342,0-25-40,2 1 1,2 0-1,1-1 1,4 34-1,-4-64-20,0 0-1,0-1 1,0 1-1,0 0 1,1-1 0,-1 1-1,1-1 1,-1 1-1,1-1 1,-1 1 0,1-1-1,0 1 1,0-1-1,0 0 1,0 1 0,0-1-1,0 0 1,0 0-1,0 0 1,0 0 0,0 0-1,1 0 1,-1 0-1,0 0 1,1 0-1,-1-1 1,1 1 0,-1 0-1,1-1 1,-1 1-1,1-1 1,0 0 0,-1 0-1,1 1 1,-1-1-1,1 0 1,0 0 0,-1 0-1,1-1 1,-1 1-1,1 0 1,0-1 0,-1 1-1,1-1 1,-1 1-1,3-2 1,4-1 119,-1-1 1,1 0-1,-1-1 1,0 0-1,0 0 1,0 0-1,8-10 1,14-16 398,-2-1 0,-1-2 0,-2-1 1,-1 0-1,-2-2 0,-1-1 0,-2 0 0,22-71 0,-50 121-1879,-15 22-4991,16-29-203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46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3 8872,'0'-2'5656,"-2"6"-2396,-5 16-1619,-4 29-1686,4-14 747,-2 6-391,2 0 0,1 0 0,3 1 1,2 82-1,2-124-361,-1 1 0,0 0 0,0 0 1,1 0-1,-1-1 0,0 1 0,1 0 0,-1 0 1,0-1-1,1 1 0,-1 0 0,1-1 0,0 1 1,-1 0-1,1-1 0,-1 1 0,1-1 0,0 1 1,-1-1-1,1 0 0,0 1 0,0-1 0,-1 1 1,1-1-1,0 0 0,0 0 0,0 0 0,-1 1 1,1-1-1,0 0 0,0 0 0,0 0 0,-1 0 1,1 0-1,0 0 0,0 0 0,0-1 0,0 1 1,-1 0-1,1 0 0,0-1 0,0 1 0,-1 0 1,1-1-1,1 0 0,34-20-2293,-22 6 466,0 0-1,-1-1 1,-1-1 0,0 0-1,9-19 1,8-14-3643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46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7431,'0'0'13181,"-5"14"-12738,-9 28-141,3 0 0,1 0 0,2 1 0,-3 78 0,10-94-580,2 0-1,5 31 1,-3-43-2366,1 0 1,10 28 0,-13-39-277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20.90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154 1,'0'28,"1"-7,-2 0,-3 29,3-43,-1 0,0-1,0 1,0 0,-1 0,0-1,-1 0,1 1,-1-1,-8 10,-4 3,1 1,1 0,1 1,0 1,2 0,-13 35,19-44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47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10410,'0'0'9577,"24"10"-9481,15-10 32,7-10-128,6-5-480,5 1-866,0 1-1408,-2 5-1666,-10 3-6791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47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77 15310,'0'0'2483,"-2"11"-988,-1 16-954,1 0 0,1 0 0,2 0 0,0 0 0,2 0 1,1 0-1,11 36 0,-2-18-447,-9-30-73,1 0-1,0 0 1,9 18-1,-13-32-10,-1-1 0,0 1 1,1 0-1,-1-1 0,1 1 0,-1 0 0,0-1 0,1 1 0,-1-1 1,1 1-1,0-1 0,-1 1 0,1-1 0,-1 1 0,1-1 0,0 0 1,-1 1-1,1-1 0,0 0 0,-1 0 0,1 1 0,0-1 0,0 0 1,-1 0-1,1 0 0,0 0 0,0 0 0,-1 0 0,1 0 0,0 0 1,0 0-1,-1 0 0,1-1 0,0 1 0,-1 0 0,1 0 0,0-1 1,-1 1-1,1 0 0,0-1 0,-1 1 0,1-1 0,0 1 0,-1-1 1,1 1-1,-1-1 0,1 1 0,-1-1 0,1 0 0,25-36 1258,-23 33-1169,23-45 717,-2-1-1,-2-1 1,15-57 0,22-50-625,-59 158-260,0 0 0,0-1 0,0 1 0,0-1 0,0 1 0,0 0 0,0-1 0,0 1 0,1 0 0,-1-1 0,0 1 0,0 0 0,0-1 0,1 1 0,-1 0 0,0-1 0,0 1 0,1 0 0,-1-1 0,0 1 0,1 0 0,-1 0 0,0 0 0,1-1 0,-1 1 0,0 0 0,1 0 0,-1 0 0,0 0 0,1 0 0,-1 0 0,1-1 0,-1 1 0,0 0 0,1 0 0,-1 0 0,0 0 0,1 0 0,-1 1 0,1-1 0,-1 0 0,0 0 0,1 0 0,-1 0 0,0 0 0,1 0 0,0 1 0,4 11-7803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49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48 16752,'-3'-4'148,"-1"0"1,1 0-1,-1 1 0,0 0 1,0 0-1,0 0 0,0 0 1,-1 0-1,1 1 0,-1 0 1,0 0-1,1 0 1,-1 1-1,0-1 0,0 1 1,0 0-1,0 1 0,0-1 1,0 1-1,0 0 1,0 0-1,-1 0 0,1 1 1,0 0-1,0 0 0,1 0 1,-1 1-1,0 0 0,0 0 1,1 0-1,-1 0 1,1 1-1,-1-1 0,-4 6 1,-8 4 40,2 0 0,-1 2 0,2 0 0,0 1 0,0 0 0,2 1 0,-15 23 0,16-21 33,1 1 1,0-1 0,-9 30-1,16-40-210,0 0-1,1 0 1,1-1-1,-1 1 1,1 0 0,0 1-1,1-1 1,0 0-1,0 0 1,1 0 0,0 0-1,3 9 1,-4-15-17,1 0 0,0 0 0,0 0 0,0 0 0,0-1-1,0 1 1,1 0 0,-1 0 0,0-1 0,1 1 0,0-1 0,-1 1 0,1-1 0,0 0 0,-1 1 0,1-1 0,0 0 0,0 0 0,3 1 0,1-1 8,-1 1 1,0-1 0,1 0 0,-1-1 0,1 1-1,-1-1 1,10-1 0,-2 0 44,-1-1-1,0 0 1,0-1-1,0-1 0,0 1 1,15-9-1,-9 2 55,-1-1 1,1-1-1,-2 0 0,1-1 0,-2-1 0,0-1 0,25-32 0,-33 39 17,-2 0-1,1 0 1,-1 0-1,0-1 1,-1 0-1,0 0 1,0 0 0,-1-1-1,0 1 1,-1-1-1,0 0 1,0 0 0,-1 0-1,-1 1 1,1-1-1,-2 0 1,1 0-1,-4-18 1,3 24-113,-1 1 0,1 0 0,0 0 0,-1 0-1,0 0 1,0 0 0,0 0 0,0 0 0,0 1 0,0-1 0,-1 1 0,1-1 0,-1 1-1,0 0 1,0 0 0,0 0 0,0 0 0,-4-1 0,0 0-267,1 1 0,-1-1 0,0 2 0,0-1 0,0 1 1,0 0-1,-14 0 0,21 1 150,-1 0 0,1 0 0,0 0 0,-1 0 0,1 0 0,-1 0 0,1 0 0,0 0 0,-1 0 0,1 1 0,0-1 0,-1 0 1,1 0-1,-1 0 0,1 1 0,0-1 0,0 0 0,-1 0 0,1 1 0,0-1 0,-1 0 0,1 1 0,0-1 0,0 0 0,-1 1 0,1-1 0,0 0 0,0 1 0,0-1 0,0 1 1,0-1-1,0 0 0,-1 1 0,1-1 0,0 1 0,0-1 0,0 0 0,0 1 0,0-1 0,0 1 0,1 0 0,6 18-6093,7-7 983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50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12780,'0'0'11921,"0"11"-11227,-1 33-264,-3 0 0,-1 0 1,-22 79-1,11-47-384,14-67-22,0-1-23,0 0 1,1-1 0,0 1 0,0 14 0,1-20 1,1-1 1,-1 0 0,0 1-1,0-1 1,0 0-1,1 1 1,-1-1-1,1 0 1,-1 1 0,1-1-1,-1 0 1,1 0-1,0 0 1,0 0 0,-1 1-1,1-1 1,0 0-1,0 0 1,0-1-1,0 1 1,0 0 0,1 0-1,-1 0 1,0-1-1,0 1 1,0 0-1,1-1 1,-1 0 0,0 1-1,1-1 1,-1 0-1,0 1 1,3-1 0,44 4 25,1-3 1,55-5 0,-20-10-7278,-49 4-2788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51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23 8232,'0'0'5093,"-56"0"-1666,47 0-1153,5 0 2595,17 0-4325,12 0 161,14-2 128,12-4-289,10 0-320,13 1-192,1 1-32,1 4-1505,-3 0-1698,-11 0-1538,-8 0-4035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51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17905,'0'0'2589,"10"-2"-1463,13-2-672,0 1-1,0 1 0,1 1 0,-1 1 0,30 3 0,-36-1-400,0 1-1,0 1 1,-1 0 0,1 1-1,-1 1 1,0 0 0,-1 1-1,24 15 1,-36-21-96,0 1 0,0 0 0,0 0 1,0 1-1,0-1 0,0 0 0,-1 1 0,1 0 1,-1-1-1,0 1 0,0 0 0,0 0 0,0 1 1,-1-1-1,1 0 0,-1 1 0,0-1 0,0 0 1,0 1-1,0-1 0,0 1 0,-1 0 1,0-1-1,0 1 0,0 0 0,0-1 0,0 1 1,-1-1-1,0 5 0,-2-1 30,0 1 1,-1-1-1,0 1 0,0-1 1,0 0-1,-1-1 0,0 1 1,-1-1-1,1 0 0,-1 0 0,-11 8 1,-24 17 151,-1-1 1,-69 35 0,22-24-2721,64-33-2907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59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80 11082,'0'0'2040,"5"-8"730,-4 6-2470,20-37 1692,-20 37-1774,0-1 0,1 1 0,-1 0 1,0 0-1,1 1 0,-1-1 0,1 0 1,0 0-1,-1 1 0,1-1 0,0 1 0,0-1 1,0 1-1,0 0 0,0 0 0,1 0 0,2-1 1,-4 3-172,0 0 1,0 0 0,0 1 0,-1-1 0,1 0-1,0 1 1,-1-1 0,1 0 0,-1 1 0,0-1-1,1 1 1,-1-1 0,0 1 0,0-1 0,0 1-1,0-1 1,0 0 0,-1 4 0,0 30 175,-4-11-124,4-21-93,0 0 1,0 0-1,0 0 0,1 1 0,0-1 1,-1 0-1,1 0 0,0 0 1,1 3-1,-1-5-35,1 0 1,0 0-1,-1 0 0,1 0 1,0 0-1,-1 0 0,1 0 0,0-1 1,0 1-1,0 0 0,0 0 1,0-1-1,0 1 0,0-1 1,0 1-1,0-1 0,0 1 0,0-1 1,0 0-1,0 1 0,0-1 1,1 0-1,-1 0 0,0 0 1,0 0-1,0 0 0,0 0 0,0 0 1,2-1-1,117-7-2048,-119 8 2068,-1 0 0,1 0 0,0 0 0,0 0 0,0 0-1,0 0 1,0 1 0,-1-1 0,1 0 0,0 0 0,0 1-1,0-1 1,-1 0 0,1 1 0,0-1 0,-1 1 0,1-1-1,0 1 1,-1-1 0,1 1 0,0 0 0,-1-1 0,1 1-1,-1 0 1,1 0 0,-1-1 0,0 1 0,1 1 0,0 28 89,-3-21 109,-1 0-1,0-1 1,0 1 0,-8 14-1,5-13-43,-1 0-1,0 0 1,-1 0-1,0-1 0,-1 0 1,0-1-1,0 0 1,-1-1-1,0 0 0,0 0 1,-1-1-1,0 0 0,0-1 1,0 0-1,-1-1 1,1 0-1,-1-1 0,0 0 1,0-1-1,-21 2 1,32-4-257,0 0 0,0 0 1,-1 0-1,1 0 0,0-1 1,0 1-1,0 0 1,0 0-1,-1-1 0,1 1 1,0-1-1,0 1 0,0-1 1,0 1-1,0-1 1,0 0-1,0 0 0,0 1 1,0-1-1,1 0 0,-1 0 1,0 0-1,0 0 1,1 0-1,-2-2 0,-5-31-4400,6-3-1857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59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14382,'0'0'11755,"51"-33"-11563,-27 33-96,6 0-160,11 0-1057,4 0-1217,3 0-833,-3 0-705,-2 0-1185,-6 0-3267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4:59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6150,'0'0'13762,"-8"6"-12956,-6 5-512,1 0 0,0 1 0,0 0 0,1 1 0,1 1 0,0 0-1,-9 17 1,13-21-170,1 1-1,0 0 1,1 0-1,0 0 1,1 0-1,0 1 1,1 0-1,0 0 1,1 0-1,0 0 1,0 23-1,3-33-121,-1 0-1,1-1 0,-1 1 0,1 0 1,0 0-1,0 0 0,0-1 0,0 1 1,0-1-1,0 1 0,0-1 1,1 1-1,-1-1 0,1 0 0,-1 1 1,1-1-1,-1 0 0,1 0 1,-1 0-1,1 0 0,0 0 0,0-1 1,0 1-1,-1 0 0,1-1 1,0 0-1,0 1 0,0-1 0,0 0 1,0 0-1,0 0 0,0 0 1,0 0-1,-1 0 0,4-1 0,2 0 57,0 1 0,1-1 0,-1-1-1,0 1 1,0-1 0,0-1 0,0 1-1,9-6 1,-7 2 170,0 0-1,-1-1 0,0 0 1,-1 0-1,0-1 1,0 0-1,0 0 1,-1-1-1,0 1 0,8-17 1,-11 18-107,-1 1 0,1 0 0,-1-1 0,0 0 0,0 0 0,-1 1 1,0-1-1,0 0 0,-1 0 0,0 0 0,0 0 0,0 0 0,-1 0 0,0 0 1,-1 0-1,1 1 0,-4-10 0,2 13-138,1-1-1,0 0 1,-1 1 0,0 0 0,0-1-1,0 1 1,0 0 0,-1 1 0,1-1-1,-1 1 1,1-1 0,-1 1 0,-6-2-1,8 2-129,0 1 0,0 0 0,0 0 0,0 1 0,0-1 0,0 0 0,0 1 0,-1-1 0,1 1 0,0 0 0,0 0 0,-1 0 0,1 0 0,0 0-1,0 0 1,-1 0 0,1 1 0,0-1 0,0 1 0,0 0 0,-1 0 0,1 0 0,0 0 0,0 0 0,0 0 0,-3 3 0,0 13-4370,10-7-1872,8-6-1149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00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 18225,'0'0'6396,"-6"13"-5467,-5 12-588,1 1 1,1 0-1,1 1 1,1 0 0,-5 50-1,12-74-339,0 4 35,0-1 0,0 0 0,0 0 0,1 0 1,0 1-1,2 7 0,-2-13-24,-1 0 1,1 0-1,-1 0 1,1 0-1,-1 0 1,1-1-1,0 1 1,0 0-1,-1 0 0,1 0 1,0-1-1,0 1 1,0 0-1,0-1 1,0 1-1,0-1 1,0 1-1,0-1 1,0 1-1,0-1 1,0 0-1,0 1 1,0-1-1,1 0 1,-1 0-1,0 0 1,0 0-1,0 0 0,0 0 1,0 0-1,0 0 1,1-1-1,-1 1 1,0 0-1,0-1 1,0 1-1,0-1 1,0 1-1,0-1 1,0 1-1,0-1 1,0 0-1,1-1 1,15-10 143,-1 0 1,-1-1 0,0-1-1,0 0 1,-2-1 0,15-20-1,18-17-113,-23 25-44,-15 18-47,-1 0 1,1 0-1,1 1 1,0 0 0,0 1-1,14-9 1,-22 15-1054,-16 23-8264,1-12 2371</inkml:trace>
  <inkml:trace contextRef="#ctx0" brushRef="#br0" timeOffset="1">140 236 11787,'0'0'10122,"-13"49"-8969,13-39-320,13-2-417,5-3-256,6-2-192,4-3-1505,5 0-1250,3-9-1057,-1-7-2305,-3 0-738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21.87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72,'19'0,"17"0,10 0,5 0,-3 0,-1 0,-6 0,-5 0,-2 0,8 3,9 6,-1 1,-5-2,-10-5,-11-15,-10-12,-7-11,-5 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00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4100,'0'0'19581,"-6"9"-18241,1-2-988,1-3-160,1 0 1,0 0 0,0 0-1,0 1 1,0-1 0,1 1-1,-1 0 1,1-1 0,0 1-1,1 0 1,-3 10 0,5-14-176,-1 0-1,1-1 1,-1 1 0,1 0 0,-1 0-1,1-1 1,0 1 0,0-1-1,-1 1 1,1 0 0,0-1 0,0 1-1,-1-1 1,1 0 0,0 1 0,0-1-1,0 0 1,0 1 0,0-1 0,0 0-1,-1 0 1,1 0 0,0 0 0,0 0-1,0 0 1,0 0 0,0 0-1,0 0 1,1-1 0,33-3 159,-22 1-148,0-2 1,-1 0 0,0 0-1,0-1 1,11-8-1,-13 8-42,0 0 0,0 1 0,1 0 0,-1 0 0,1 1 0,1 0 0,13-2 0,-25 6 11,1 0 1,-1 0-1,0 0 1,0 0-1,1 0 1,-1 0-1,0 0 1,0 0-1,1 0 0,-1 0 1,0 0-1,0 0 1,0 0-1,1 0 1,-1 0-1,0 0 1,0 0-1,1 1 1,-1-1-1,0 0 1,0 0-1,0 0 1,1 0-1,-1 0 1,0 1-1,0-1 1,0 0-1,0 0 1,0 0-1,1 1 1,-1-1-1,0 0 1,0 0-1,0 0 1,0 1-1,0-1 1,0 0-1,0 0 1,0 1-1,0-1 1,0 0-1,0 0 1,0 1-1,0-1 1,-4 16 212,-12 12 301,11-21-420,-6 13-4,11-19-88,0-1 0,0 1 1,0-1-1,0 1 0,0-1 1,0 1-1,1-1 0,-1 0 1,0 1-1,0-1 1,0 1-1,1-1 0,-1 0 1,0 1-1,0-1 0,1 1 1,-1-1-1,0 0 1,1 0-1,-1 1 0,1-1 1,-1 0-1,0 1 0,1-1 1,-1 0-1,1 0 0,-1 0 1,0 0-1,1 1 1,-1-1-1,1 0 0,-1 0 1,1 0-1,-1 0 0,1 0 1,-1 0-1,1 0 0,-1 0 1,0 0-1,1 0 1,-1 0-1,1-1 0,0 1 1,10-1 38,1-1 1,-1 0 0,0-1 0,0 0 0,0 0-1,0-1 1,-1-1 0,12-6 0,-12 6-118,1 0 1,-1 0-1,1 1 1,0 0-1,0 1 1,1 1-1,-1-1 0,14 0 1,-25 4 73,1-1 0,-1 0 1,1 0-1,-1 1 0,1-1 0,-1 0 0,1 1 1,-1-1-1,0 0 0,1 1 0,-1-1 0,0 0 1,1 1-1,-1-1 0,0 1 0,1-1 0,-1 1 1,0-1-1,0 1 0,0-1 0,1 1 0,-1-1 1,0 1-1,0-1 0,0 1 0,0-1 0,0 1 1,0-1-1,0 1 0,0-1 0,0 1 0,0-1 1,0 1-1,-1-1 0,1 1 0,0 0 0,-6 30 398,3-14-341,3-17-232,1 1-1,0-1 1,0 1 0,-1-1 0,1 1-1,0-1 1,0 1 0,0-1 0,0 0-1,0 0 1,-1 1 0,1-1 0,0 0-1,0 0 1,0 0 0,0 0-1,0 0 1,0 0 0,0 0 0,0 0-1,0-1 1,1 1 0,-1-1-703,10 0-5720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13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25 8616,'0'0'5771,"-8"-3"-3625,-6-2-1532,0 1 1,-1 0-1,1 1 0,-25-2 1,34 5-502,-1-1 1,1 2-1,-1-1 1,1 0-1,-1 1 1,1 0-1,-1 0 1,1 1-1,0 0 0,0 0 1,0 0-1,0 0 1,0 1-1,0 0 1,0 0-1,1 0 1,-8 7-1,7-5 9,0 0 0,0 1 0,0 0 0,0 0 0,1 1 0,0-1 0,1 1 0,-1 0 0,1 0 0,0 0-1,1 0 1,0 1 0,0-1 0,1 1 0,-1-1 0,2 1 0,-1 0 0,1 7 0,1-13-117,-1 0 0,1 0 1,0 0-1,0-1 0,0 1 0,0 0 0,0 0 0,0-1 1,0 1-1,0-1 0,1 1 0,-1-1 0,1 1 0,-1-1 0,1 0 1,-1 0-1,1 0 0,0 0 0,-1 0 0,1 0 0,0 0 1,0 0-1,0-1 0,0 1 0,0-1 0,0 1 0,0-1 1,0 0-1,0 0 0,0 0 0,3 0 0,4 0 44,-1 0 0,1-1 0,-1 0 0,1 0-1,-1 0 1,12-5 0,-8 1 238,-1 0-1,1-1 1,-1 0 0,-1-1-1,1 0 1,10-10 0,-16 13-298,-1 1 0,0-1 1,0 0-1,-1 0 1,1 0-1,-1 0 0,0-1 1,0 0-1,0 1 0,0-1 1,-1 0-1,0 0 0,0 0 1,-1-1-1,1 1 1,0-9-1,-2 13-394,0-1 1,0 1-1,-1 0 1,1 0-1,0 0 1,-1 0-1,1 0 1,-1 0-1,1 0 1,-1 0-1,0 0 1,1 0-1,-1 0 1,0 0-1,0 0 1,0 1-1,0-1 1,0 0-1,0 1 1,-2-2-1,0-1-1766,-10-7-6285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13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17713,'0'0'6796,"2"9"-5868,2 9-522,2-1-1,-1 0 0,2 0 1,16 31-1,50 72 537,-36-61-873,28 53 48,64 98-3095,-91-165-2857,-23-33 534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14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17360,'-3'51'4870,"1"57"-3697,2-100-1181,1 0 0,0 0 0,0 0-1,1-1 1,0 1 0,1 0 0,-1-1-1,1 1 1,1-1 0,6 11 0,-9-16 12,0 0 0,1 0 0,-1 0 0,1-1 1,-1 1-1,1-1 0,-1 1 0,1-1 0,0 0 0,-1 0 1,1 1-1,0-1 0,0 0 0,0-1 0,0 1 1,0 0-1,0 0 0,0-1 0,0 1 0,1-1 0,-1 0 1,4 0-1,-3 0 104,1-1 1,-1 0 0,0 0 0,1-1-1,-1 1 1,0-1 0,0 1-1,0-1 1,0 0 0,-1 0-1,1 0 1,4-5 0,5-6 484,-2 0 0,0 0 0,0-1-1,11-22 1,0-14 694,-6 13-295,-10 30-1793,-4 14-1488,-1-3 992,0 13-1444,2-10-6802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15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19474,'0'0'8040,"61"-40"-7624,-17 30-95,4 1-289,3 3-32,-1 3-513,-8 3-896,-4 0-1378,-15 9-1345,-12 5-1409,-11 0-2659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15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18385,'0'0'4132,"51"4"-2883,-13-5-416,9-7-576,3-5-290,-4-1-2785,-2-8-4869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15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0 239 13773,'0'0'9652,"9"0"-8766,0-2-713,0 1 0,0-1 1,-1-1-1,1 1 0,0-2 0,-1 1 0,0-1 0,1 0 1,-2-1-1,1 0 0,0 0 0,-1-1 0,8-8 1,20-17 546,38-46 0,-57 61-534,-11 11-185,0 0 0,0 0 0,0-1-1,-1 1 1,0-1 0,0 0-1,5-11 1,-27 95-2302,13-58 1579,0 1-1,1 1 0,0-1 0,1 36 0,2-56 539,1 1 1,0-1-1,0 0 0,0 1 0,0-1 1,0 0-1,0 0 0,0 1 0,0-1 1,0 0-1,1 0 0,-1 1 0,0-1 0,1 0 1,-1 0-1,1 0 0,0 0 0,-1 0 1,1 0-1,0 0 0,-1 0 0,1 0 1,0 0-1,0 0 0,0 0 0,0 0 0,0 0 1,0-1-1,0 1 0,0 0 0,0-1 1,2 1-1,24 2-5187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16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13485,'0'0'2375,"-8"2"-287,-1 3-1850,0-1 0,0 1 0,0 0 0,1 1 0,0 0 0,0 1 0,0-1 0,1 1 0,0 1 1,0-1-1,1 1 0,0 1 0,1-1 0,-1 1 0,2 0 0,-1 0 0,1 0 0,1 1 0,-1-1 0,2 1 1,-1 0-1,1 0 0,1 0 0,-1 18 0,2-26-223,0-1-1,0 1 1,1 0 0,-1-1-1,0 1 1,1 0 0,0-1-1,-1 1 1,1-1 0,0 1 0,-1-1-1,1 1 1,0-1 0,0 1-1,0-1 1,0 0 0,1 0-1,-1 1 1,0-1 0,0 0-1,1 0 1,-1 0 0,1 0-1,1 0 1,1 1 51,0-1-1,1 0 1,-1 0-1,0 0 1,0 0-1,1-1 1,-1 0-1,1 1 1,5-2-1,2 0 207,-1-1 0,0 0 0,1-1 0,-1 0 0,0-1-1,18-8 1,-21 7-51,0 0-1,-1 0 0,1-1 1,-1 0-1,0 0 0,-1-1 1,1 0-1,7-11 0,-12 14-166,1 0 0,-1 0-1,0 0 1,0 0-1,0-1 1,-1 1-1,1-1 1,-1 1-1,0-1 1,0 1-1,-1-1 1,1 0-1,-1 0 1,0 1-1,-1-1 1,1 0 0,-1 1-1,-1-8 1,0 9-201,-1-1 0,1 1 0,0 0 1,-1 1-1,1-1 0,-1 0 0,0 1 1,0-1-1,0 1 0,0 0 1,0 0-1,-1 0 0,1 0 0,-1 1 1,1-1-1,-1 1 0,0 0 0,1 0 1,-1 0-1,0 1 0,0-1 0,-7 1 1,6 0-122,1 0 0,-1 0 0,0 0 0,1 1 0,-1-1 0,0 1 0,1 0 0,-9 3 0,12-3 168,-1 0 0,0-1 1,1 1-1,-1 0 0,1 0 0,-1 0 1,1 1-1,-1-1 0,1 0 0,0 0 1,-1 1-1,1-1 0,0 1 1,0-1-1,0 1 0,0-1 0,0 1 1,1 0-1,-1-1 0,0 1 0,0 2 1,1-3-57,0 0 0,0 0 1,0 0-1,1 0 0,-1 0 0,0 0 1,0-1-1,1 1 0,-1 0 1,0 0-1,1 0 0,-1 0 1,1-1-1,-1 1 0,1 0 0,-1 0 1,1-1-1,-1 1 0,1 0 1,0-1-1,0 1 0,-1 0 1,1-1-1,0 1 0,0-1 0,-1 0 1,1 1-1,0-1 0,0 0 1,0 1-1,0-1 0,0 0 1,0 0-1,0 0 0,0 0 0,-1 0 1,1 0-1,2 0 0,47 0-4229,-37 0 2265,24-1-4040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16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69 2210,'9'-2'4148,"15"-4"-3298,-5 3 8860,-44 26-4420,7-9-4392,1 1 1,-16 18 0,30-30-790,0 0 1,0 1 0,0-1 0,1 1 0,-1-1 0,1 1 0,0 0-1,0 0 1,0 0 0,0 0 0,1 0 0,0 1 0,0-1 0,0 0-1,0 1 1,0-1 0,1 1 0,0 5 0,1-9-106,-1 0 1,1-1-1,-1 1 1,1 0-1,-1 0 1,1 0-1,0 0 1,0-1-1,-1 1 1,1 0-1,0-1 1,0 1-1,0-1 1,0 1-1,0-1 1,0 1-1,0-1 1,0 1-1,0-1 1,0 0-1,0 0 1,0 0-1,0 1 1,0-1-1,0 0 1,1 0-1,33-1 99,-29 0-76,11-1 94,0-2 0,-1 0 1,0-1-1,0-1 1,0 0-1,0-1 0,-1-1 1,0 0-1,-1-1 0,0-1 1,0 0-1,-1-1 0,0 0 1,15-18-1,-26 27-78,1-1-1,-1 0 1,0 1 0,0-1-1,-1 0 1,1 0-1,0 0 1,-1 0 0,0 0-1,0-1 1,0 1-1,0 0 1,0-1 0,0 1-1,-1-1 1,0 1-1,0 0 1,0-1 0,0 1-1,-1-5 1,0 5-44,-1 1 0,1 0 1,-1-1-1,1 1 0,-1 0 1,0 0-1,0 0 0,0 0 0,0 1 1,0-1-1,0 0 0,0 1 1,-1 0-1,1-1 0,0 1 0,-1 0 1,1 0-1,-1 0 0,0 1 1,1-1-1,-1 0 0,1 1 0,-1 0 1,0 0-1,0 0 0,-2 0 1,-6 0-17,1 0 1,-1 1-1,1 0 0,-1 1 1,1 0-1,0 0 1,-11 5-1,16-5 12,-1 0 0,0 0 0,0 1 0,1 0 0,0 1 0,-1-1 0,1 1 0,0 0 0,1 0 0,-1 0 0,1 1 0,0-1 0,-5 8 0,9-11-33,-1-1 1,1 1-1,0-1 1,-1 0 0,1 1-1,0-1 1,-1 1-1,1-1 1,0 1-1,0-1 1,0 1-1,0-1 1,-1 1-1,1-1 1,0 1 0,0-1-1,0 1 1,0-1-1,0 1 1,0-1-1,0 1 1,0 0-1,1-1 1,-1 1 0,0-1-1,0 1 1,0-1-1,0 1 1,1-1-1,-1 0 1,0 1-1,1-1 1,-1 1-1,0-1 1,1 1 0,-1-1-1,1 1 1,23 3-2452,-17-4 896,1-1 1,-1 0-1,0 0 0,0-1 0,10-3 0,8-11-10125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17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17136,'0'0'6113,"1"10"-5734,0 18-205,-1 1 1,-2-1-1,-8 45 1,4-34 10,-1 66-1,7-104-157,0 0 0,0 0-1,1 0 1,-1 0-1,0 0 1,0 0 0,1-1-1,-1 1 1,0 0-1,1 0 1,-1 0 0,1-1-1,-1 1 1,1 0-1,-1 0 1,1-1 0,0 1-1,-1 0 1,1-1-1,0 1 1,-1-1 0,1 1-1,0-1 1,0 1-1,0-1 1,-1 0 0,1 1-1,0-1 1,0 0-1,0 0 1,0 0 0,0 1-1,0-1 1,0 0 0,-1 0-1,1 0 1,0 0-1,0-1 1,0 1 0,0 0-1,0 0 1,0 0-1,0-1 1,-1 1 0,2-1-1,4-1 316,0 1-1,0-2 0,-1 1 1,1 0-1,9-7 1,19-19 428,-1 0-1,-1-3 1,-2 0 0,39-53 0,-10 14-701,-50 61 580,-2 5-4507,-14 16-6583,-9 3 3544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22.95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0,'18'29,"-3"0,0 2,18 53,-20-46,35 67,-30-76,-12-20,-1 0,1 0,-2 1,1-1,-1 1,-1 0,0 0,4 20,15 327,-23-289,-3 0,-4-1,-19 85,23-139,0-1,-1 1,0-2,-1 1,-11 16,-3 6,19-31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17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14862,'0'0'7175,"27"50"-6919,-12-41-224,2-2-1986,2-2-3331,1-4-4484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17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30 12172,'0'0'14830,"0"7"-14275,-1 1-431,1-5-104,-1-1 0,1 1 0,0 0 1,0 0-1,0-1 0,0 1 1,0 0-1,1-1 0,-1 1 0,2 4 1,-1-6-13,0 0 1,0-1-1,1 1 1,-1 0 0,0-1-1,0 1 1,1-1-1,-1 1 1,0-1 0,0 1-1,1-1 1,-1 0-1,1 0 1,-1 0-1,0 0 1,1 0 0,-1 0-1,0 0 1,1 0-1,-1 0 1,0-1-1,1 1 1,0-1 0,35-8 158,21-23-15,-51 27-148,1-1 0,0 2 0,0-1 1,1 1-1,-1 0 0,1 1 0,0 0 0,0 0 0,18-3 0,-26 7-5,0 0 0,-1-1 1,1 1-1,-1 0 0,1-1 1,0 1-1,-1 0 0,0 0 1,1-1-1,-1 1 0,1 0 1,-1 0-1,0 0 0,0 0 1,1 0-1,-1 0 0,0 0 1,0-1-1,0 1 0,0 0 1,0 0-1,0 0 0,-1 1 1,1 31 442,0-26-308,0-5-124,0-1 0,-1 0 0,1 0 0,0 0 0,0 0 0,0 0 0,1 0 0,-1 0 0,0 0-1,0 0 1,1 0 0,-1 0 0,0 0 0,1 0 0,-1 0 0,1 0 0,-1 0 0,1 0 0,0 0 0,-1 0 0,1 0 0,0 0 0,0-1-1,-1 1 1,1 0 0,0-1 0,2 2 0,31-2 181,-33 0-190,5-1 24,1-1 0,-1 0 0,1 0 0,-1-1 0,0 0 1,0 0-1,0 0 0,0-1 0,6-5 0,-8 5-32,1 1 0,0-1 0,0 1-1,0 0 1,0 1 0,1-1 0,-1 1 0,1 0 0,0 1 0,-1-1 0,10 0-1,-14 5-166,0 0-1,0 1 1,-1-1-1,1 0 1,-1 1-1,0-1 1,0 1-1,0-1 1,0 1-1,-1 5 1,-2 6-5284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18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0 19699,'0'0'5765,"-37"69"-4868,9-26-224,-5 8-449,-4 3 0,-1 1 64,6-1-64,2-5-191,8-4-66,5-8-991,8-7-866,5-8-993,3-7-352,1-6-417,5-9-1408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18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0 18546,'0'0'4169,"-9"7"-2472,-15 13-1184,0 1-1,2 1 1,1 0-1,0 2 1,2 1-1,1 0 1,1 1-1,1 1 1,1 1-1,-16 42 1,29-64-506,0 0 1,0 0-1,1 1 1,0-1-1,0 0 1,1 1-1,-1-1 1,1 1-1,1-1 1,-1 1-1,2 6 0,-1-11-17,-1-1 0,1 1-1,0-1 1,-1 1-1,1-1 1,0 1-1,0-1 1,0 0-1,0 1 1,0-1-1,0 0 1,1 0-1,-1 0 1,0 0-1,1 0 1,-1 0-1,0 0 1,3 1 0,-1-1-8,0-1 1,0 1 0,0 0 0,0-1 0,0 0 0,1 0 0,-1 0 0,0 0 0,0 0 0,0 0 0,1-1 0,4-1 0,1-1-17,-1-1 0,1 0 1,-1 0-1,0-1 0,0 0 1,0 0-1,-1-1 0,0 0 0,11-11 1,-11 9 21,1 1 1,0 0 0,0 1-1,1-1 1,0 2 0,15-8-1,-24 12 9,0 1 0,1 0 0,-1 0 0,0 0-1,0 0 1,1-1 0,-1 1 0,1 0 0,-1 0-1,0 0 1,1 0 0,-1 0 0,0 0 0,1 0-1,-1 0 1,0 0 0,1 0 0,-1 0 0,0 0 0,1 0-1,-1 0 1,0 0 0,1 1 0,-1-1 0,0 0-1,1 0 1,-1 0 0,0 0 0,1 1 0,-1-1-1,0 0 1,0 0 0,1 1 0,-1-1 0,0 0-1,0 0 1,1 1 0,-1-1 0,0 1 0,-1 17 88,-12 19 219,0-15-746,-20 43 1322,21-23-7735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20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17 312 2947,'-1'-8'1665,"-4"-26"73,1 0 0,2-1 0,2 1 0,1 0 0,2-1 1,7-39-1,-4 51 3133,-7 56-2215,-1 4-2747,-9 94 430,7-99-312,0 0 0,2 0 1,2 0-1,4 41 0,-4-72-29,0 0 0,0 0-1,0 0 1,0 1 0,1-1 0,-1 0-1,1 0 1,-1 0 0,1 0 0,-1 0 0,1 0-1,-1 0 1,1 0 0,0 0 0,0 0-1,-1 0 1,1 0 0,0 0 0,0 0-1,0 0 1,0-1 0,0 1 0,0-1 0,0 1-1,0 0 1,0-1 0,1 0 0,-1 1-1,0-1 1,0 0 0,0 1 0,1-1 0,-1 0-1,0 0 1,0 0 0,0 0 0,1 0-1,-1 0 1,0-1 0,0 1 0,2-1-1,1 0 11,1 0-1,-1-1 0,0 0 0,0 0 0,0 0 0,0 0 0,0 0 0,-1-1 0,1 0 0,3-3 0,23-29 77,-2-1-1,-1-1 1,-2-1 0,-1-1-1,18-44 1,-43 126-74,-13 16 108,9-39-100,0 0 0,1 1 0,1-1 0,0 26 1,2-45-22,1 0 0,0-1 1,0 1-1,0 0 1,0 0-1,0 0 0,0 0 1,1 0-1,-1 0 0,0 0 1,0-1-1,1 1 1,-1 0-1,0 0 0,1 0 1,-1 0-1,1-1 0,-1 1 1,1 0-1,-1-1 0,1 1 1,0 0-1,-1-1 1,1 1-1,0 0 0,0-1 1,-1 1-1,1-1 0,0 0 1,0 1-1,0-1 1,-1 0-1,1 1 0,0-1 1,0 0-1,0 0 0,0 0 1,0 0-1,0 0 1,0 0-1,-1 0 0,1 0 1,0 0-1,0 0 0,0 0 1,0 0-1,0-1 1,0 1-1,0 0 0,-1-1 1,3 0-1,2-2 38,1 1 0,0-1-1,-1 0 1,1-1 0,-1 0 0,8-6-1,25-31 378,-1-2-1,-2-1 0,-2-1 0,-2-3 0,36-71 0,-62 110-1724,-5 13-2513,-6 14-3185,-6 5-2209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22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67 11307,'0'0'2834,"5"-10"-159,0-3-1833,-3 8-453,0 1 0,0-1 0,0 0 1,1 1-1,-1 0 0,1-1 0,6-6 1,-6 67 1793,-6-19-1942,-3 0-1,0-1 1,-13 39-1,9-38-249,1 0 0,-7 73-1,16-108-96,0 0 0,-1 0-1,1 0 1,0 0 0,0 0-1,1-1 1,-1 1 0,0 0-1,0 0 1,1 0 0,-1 0-1,1-1 1,0 1 0,0 0-1,-1 0 1,1-1 0,0 1-1,0-1 1,3 3 0,-3-3-7,0-1 0,0 1 1,0-1-1,0 1 0,1-1 1,-1 0-1,0 0 1,0 1-1,0-1 0,1 0 1,-1 0-1,0 0 1,0-1-1,1 1 0,-1 0 1,0 0-1,0-1 1,0 1-1,0-1 0,1 1 1,-1-1-1,1 0 0,6-4-441,0 0-1,0 0 0,0-1 0,-1-1 1,0 1-1,8-10 0,9-13-2028,26-40 0,12-41 913,-43 69 4957,22-71 1,-37 95-1091,-6 14 577,-14 26-1377,-18 32-1068,-37 83-1,62-118-594,1 1-1,1-1 1,1 1 0,1 1-1,1-1 1,1 1 0,1-1-1,0 25 1,5-37-1328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22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60 8296,'0'0'6022,"-36"-55"-3236,34 50 385,15 12-3011,9 2-64,7 3-32,6-3 33,4-2-65,4-4-961,1 0-2018,-3-3-2786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23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41 14958,'-6'11'1869,"-5"12"-804,0-1 0,2 1 0,-11 39 0,18-54-945,0 0 0,0 0 0,0 0-1,1 0 1,0 0 0,1 0 0,0 0 0,0 0-1,1 0 1,0 1 0,0-1 0,1-1-1,0 1 1,1 0 0,-1 0 0,1-1 0,5 9-1,-6-13-100,-1-1 0,1 0-1,-1 0 1,1 0 0,0-1-1,-1 1 1,1 0 0,0-1-1,0 1 1,1-1 0,-1 1-1,0-1 1,0 0 0,1 0-1,-1 0 1,0 0 0,1-1-1,-1 1 1,1-1 0,-1 1-1,1-1 1,-1 0 0,1 0-1,-1 0 1,1 0 0,0 0 0,-1-1-1,1 1 1,-1-1 0,0 0-1,1 1 1,-1-1 0,0 0-1,1-1 1,-1 1 0,0 0-1,0-1 1,4-2 0,3-3 154,0-1 0,-1 0 0,1 0 0,-2-1 1,1 0-1,-1 0 0,6-12 0,-1 0-51,0 0 0,-2-1-1,0 0 1,-2 0 0,0-1 0,-2 0-1,0-1 1,-2 1 0,3-43-1,-18 66-9772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23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12011,'0'0'10634,"53"37"-9833,7-37-224,18-8-289,9-7-128,3-2-96,-2-1-32,-8 5-736,-15 3-1795,-16 1-960,-16 4-1954,-19 0-4965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24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13965,'0'0'1831,"11"-5"-117,12-3-606,0 2 1,0 0-1,1 1 0,43-3 1,-57 7-1026,-1 0 1,1 1-1,0 0 1,-1 1-1,1 0 1,0 1-1,-1-1 1,1 2-1,-1 0 1,0 0-1,0 0 1,0 1-1,0 0 1,-1 1-1,0 0 1,9 7-1,-14-9-83,0 1 0,0-1 0,-1 0 0,1 1 0,-1 0 0,0-1 0,0 1-1,0 0 1,-1 0 0,1 0 0,-1 1 0,0-1 0,0 0 0,-1 0 0,1 1 0,-1-1 0,0 0 0,0 1-1,0-1 1,-1 0 0,1 0 0,-1 1 0,0-1 0,0 0 0,-1 0 0,1 0 0,-1 0 0,0 0 0,-4 5 0,-5 11 46,-1-2 0,-1 0 1,-1 0-1,-19 19 1,-65 65 125,56-61-2731,28-31-4204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24.26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0,'2'1,"1"-1,0 1,0 0,0 0,0 0,-1 0,1 1,0-1,-1 1,1 0,-1-1,0 1,4 4,30 33,-31-33,16 20,-1 1,-1 1,-1 1,-2 1,-1 0,-1 1,-2 0,-1 1,-1 1,-2-1,-1 2,-2-1,2 60,-5 192,-3-151,-1-105,-1-1,-2 1,-14 47,1-3,15-57,-17 67,19-79,-1 0,1 0,-1 0,0 0,0-1,0 1,0 0,-1-1,1 0,-1 0,0 1,0-1,0-1,0 1,-1-1,-3 3,-8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25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340 87 14510,'0'0'3053,"1"-10"-1142,-1 6-1685,1 0-1,-1 0 0,0 0 0,-1 0 0,1 0 0,-1 0 0,1 0 1,-1 0-1,0 1 0,-3-8 0,2 9-128,0-1 0,1 1-1,-1 1 1,0-1 0,0 0 0,0 0 0,0 1-1,-1-1 1,1 1 0,0-1 0,-1 1 0,1 0-1,0 0 1,-1 0 0,0 1 0,1-1 0,-1 0-1,1 1 1,-1 0 0,0 0 0,1-1 0,-5 2 0,-3 0-76,0 0 1,0 1 0,0 0 0,1 1 0,-1 0 0,1 0-1,0 1 1,0 0 0,0 1 0,0 0 0,1 0-1,0 1 1,0 0 0,0 0 0,1 1 0,-10 12 0,2-3 172,1 1 1,0 0 0,2 1 0,0 1 0,1 0 0,-13 30 0,21-41-55,0-1 0,1 0 0,0 1 0,0-1 0,1 1 1,0 0-1,0 0 0,1 9 0,0-15-126,1 0 0,-1 1 0,0-1 0,1 0-1,0 1 1,-1-1 0,1 0 0,0 0 0,0 1-1,0-1 1,0 0 0,0 0 0,1 0 0,-1-1 0,1 1-1,-1 0 1,1 0 0,0-1 0,0 1 0,-1-1-1,1 1 1,0-1 0,0 0 0,1 0 0,-1 0 0,0 0-1,0 0 1,0 0 0,3 0 0,10 1 85,1 0 1,-1-1 0,0 0-1,1-2 1,-1 0-1,0 0 1,1-1-1,-1-1 1,0-1 0,-1 0-1,1-1 1,24-11-1,-30 11 3,0 0-1,0 0 0,-1-1 0,0 0 0,0 0 0,0-1 0,-1 0 0,0 0 0,7-9 0,-10 10 20,-1 1 0,1-1-1,-1 0 1,-1 0 0,1 0 0,-1 0-1,0 0 1,0-1 0,-1 1-1,1-1 1,-2 1 0,1-1-1,-1 1 1,0-13 0,-1 15-112,0 0 0,0 0 0,-1 0 0,1 1 0,-1-1 0,0 0 0,0 1 0,0-1 0,0 1 0,-1 0 0,1 0 0,-1 0 0,0 0 0,0 0 0,0 0 0,0 1 0,-1 0 0,1-1 0,0 1 0,-1 0 0,-6-2 0,5 2-259,0-1 1,-1 1-1,1 1 1,-1-1-1,0 1 0,1 0 1,-1 0-1,0 0 1,0 1-1,0 0 1,0 0-1,0 1 1,1-1-1,-11 4 1,15-4 23,0 0 0,1 1-1,-1-1 1,0 1 0,0-1 0,1 1-1,-1 0 1,1-1 0,-1 1 0,1 0 0,-1-1-1,1 1 1,-1 0 0,1-1 0,-1 1 0,1 0-1,0 0 1,-1 0 0,1-1 0,0 1-1,0 0 1,0 0 0,0 0 0,0 0 0,0 1-1,0-2-96,0 1-1,0-1 1,0 1-1,0-1 1,0 1-1,0-1 1,0 1-1,1-1 1,-1 1-1,0-1 1,0 0-1,1 1 1,-1-1-1,0 1 1,1-1-1,-1 0 1,0 1-1,1-1 1,-1 0-1,0 0 1,1 1-1,-1-1 1,1 0-1,-1 0 1,1 1-1,-1-1 1,0 0-1,1 0 0,-1 0 1,1 0-1,0 0 1,15 1-10610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25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16143,'0'0'1773,"-2"10"-893,-7 26 442,-2-1-1,-1 0 0,-19 37 0,16-39-870,1 0-1,1 0 1,3 1 0,-13 65-1,23-98-438,0 0-1,0 0 1,0 0-1,0 0 0,0 0 1,0 0-1,1 0 1,-1 0-1,0 0 1,1 0-1,-1 0 0,1 0 1,-1 0-1,1 0 1,-1 0-1,1 0 1,-1-1-1,1 1 0,0 0 1,0 0-1,-1-1 1,1 1-1,0 0 1,0-1-1,0 1 0,0-1 1,0 1-1,0-1 1,0 0-1,-1 1 1,1-1-1,0 0 0,1 0 1,-1 1-1,0-1 1,0 0-1,0 0 1,0 0-1,0 0 0,0 0 1,0-1-1,0 1 1,0 0-1,1-1 1,58-11 275,-52 9-245,59-14-283,1 2 1,109-8 0,-122 18-3443,-6-2-2980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34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95 8488,'0'0'7239,"3"-8"-5451,0-1-1145,-1 6-333,-1 0 1,0 0-1,0 1 0,0-1 1,-1 0-1,1 0 0,-1 0 1,1-1-1,-1 1 0,0 0 1,-1-6-1,0 9-171,0-1-1,-1 1 1,1-1-1,0 1 1,-1-1-1,1 1 1,-1 0 0,1-1-1,-1 1 1,1 0-1,-1 0 1,1 0 0,-1 0-1,1 1 1,-1-1-1,1 0 1,0 1-1,-1-1 1,1 1 0,-1-1-1,1 1 1,0-1-1,-3 3 1,-3 3-73,-1 1 1,1 0-1,1 1 1,-1-1-1,1 1 1,1 1-1,-1-1 1,-6 17-1,4-8 118,1-1-1,1 1 1,0 1-1,-3 17 1,9-32-167,-1-1 0,0 0 1,1 0-1,0 0 0,-1 1 0,1-1 0,0 0 1,0 1-1,1-1 0,-1 0 0,0 0 1,1 1-1,-1-1 0,1 0 0,0 0 0,0 0 1,-1 0-1,1 0 0,1 0 0,-1 0 0,2 2 1,-2-3-4,1 0 0,0-1 0,0 1 0,0-1 1,0 1-1,0-1 0,0 0 0,0 1 0,0-1 0,0 0 1,0 0-1,0-1 0,0 1 0,0 0 0,0-1 1,0 1-1,-1-1 0,1 1 0,0-1 0,0 0 0,0 0 1,-1 0-1,1 0 0,0 0 0,1-2 0,11-6 56,0-1-1,-1 0 1,0-1-1,-1 0 1,0-1-1,14-18 1,-20 22 25,1 0 0,-1 0 0,-1-1 0,0 0 0,0 0 1,-1 0-1,0-1 0,0 0 0,-1 1 0,-1-1 0,3-17 1,-5 26-83,0-1 0,0 0 1,0 1-1,0-1 1,0 0-1,-1 1 0,1-1 1,0 1-1,-1-1 1,0 1-1,1-1 0,-1 1 1,0-1-1,0 1 0,1 0 1,-1-1-1,0 1 1,-1 0-1,1 0 0,0-1 1,-2 0-1,-1-1 8,1 1 0,-1 1 0,0-1 0,1 0 0,-1 1 0,0 0 0,0 0 0,-8-1 0,-7 0-508,0 2 0,-40 3 0,46-2-286,-2 2-1039,-6 0-2467,11-5-3526,6-3-363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34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10730,'0'0'9898,"5"54"-9194,10-26-31,3 9-97,8 4-223,2 7 31,6 4 32,5 2-191,-2-3-129,4-4 0,0-4-96,-4-8-1409,-1-9-1506,-9-11-2370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35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17296,'0'0'7666,"4"14"-7260,5 24-192,20 75-13,-26-102-185,1 0 0,0-1 0,1 1 1,0-1-1,0 0 0,1 0 0,13 15 1,-17-23 32,0 0 1,0 0 0,0 0 0,0 0 0,0-1-1,1 1 1,-1-1 0,1 1 0,-1-1 0,1 0 0,-1 0-1,1 0 1,-1 0 0,1-1 0,0 1 0,0-1 0,-1 0-1,1 1 1,0-1 0,0-1 0,4 1 0,-2-2 82,0 0 0,0 1 1,0-1-1,0-1 0,0 1 0,-1-1 1,1 0-1,-1 0 0,0 0 1,7-7-1,5-7 219,0-2 0,-2 1 0,23-39 0,2-23 1128,-23 40-3139,-15 34-5355,-5 12-923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36.6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14029,'0'0'10314,"75"2"-9097,-31-2-416,9 0-385,3-6-191,1-2-161,-5 3-32,-5 5-705,-8 0-1377,-15 0-1794,-13 6-1120,-11 3-5222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37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17873,'0'0'6182,"61"13"-4677,-17-13-416,7-8-801,6 0-223,-3-2-2372,-3-4-3234,-12-1-8456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39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15567,'0'0'8669,"8"8"-8519,-5-4-112,2 2-169,0 0 0,1 0 0,0-1 0,0 1 0,0-1 0,1-1 0,-1 1 0,1-1-1,1 0 1,-1-1 0,0 0 0,11 4 0,6-3-690,-13-2 516,0-1 0,-1 2-1,1 0 1,-1 0-1,18 9 1,-25-11 285,0 1 0,0 0-1,-1 0 1,1 1 0,-1-1 0,1 0-1,-1 1 1,0-1 0,0 1 0,0 0-1,0 0 1,-1 0 0,1 0 0,-1 0-1,0 0 1,0 0 0,0 0 0,0 1-1,0-1 1,-1 0 0,1 1 0,-1-1-1,0 5 1,-1 3 289,-1 0-1,0-1 1,0 1 0,-1-1-1,0 0 1,-1 0-1,0 0 1,-1 0 0,0-1-1,0 1 1,-1-1 0,0-1-1,-1 1 1,0-1-1,-10 9 1,12-11-239,0-1-1,0 0 1,-1 0-1,0 0 1,0-1-1,0 0 1,-1 0 0,1-1-1,-1 1 1,0-1-1,0-1 1,0 1-1,0-1 1,0-1-1,-1 1 1,1-1 0,0 0-1,-1-1 1,1 0-1,-1 0 1,1 0-1,-1-1 1,-6-2 0,-14-15-4077,0-12-3715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39.5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13325,'0'0'11178,"60"-27"-10665,-31 19-417,4 4-96,11 2-449,-1 0-1857,6 1-1570,-3 0-2273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39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15022,'0'0'1746,"-8"12"-54,-9 14 78,-27 56-1,39-74-1660,2 1-1,-1 0 1,1 0 0,0 0 0,1 0-1,0 0 1,1 0 0,0 1-1,0-1 1,1 0 0,0 1 0,1-1-1,2 13 1,-3-21-108,0 1 0,1-1-1,-1 0 1,1 1 0,0-1 0,-1 0 0,1 1 0,0-1 0,-1 0-1,1 0 1,0 0 0,0 0 0,0 0 0,0 0 0,0 0 0,0 0-1,1 0 1,-1 0 0,0-1 0,0 1 0,1 0 0,-1-1 0,3 1-1,-2 0 73,1-1-1,0 0 1,0 0-1,0 0 1,0 0-1,-1 0 1,1-1-1,0 1 1,0-1-1,-1 0 1,5-2-1,1 0 224,0-1 0,0-1 0,0 1 0,0-2 1,-1 1-1,11-10 0,-11 7 0,0 0 0,0-1 1,0 1-1,-1-1 1,-1-1-1,0 1 0,0-1 1,-1 0-1,6-17 1,-9 23-251,0 1 1,-1-1 0,1 1 0,-1-1 0,1 1 0,-1-1 0,0 0 0,-1 1 0,1-1-1,-1 1 1,1-1 0,-1 1 0,0 0 0,0-1 0,-1 1 0,1 0 0,-1-1-1,1 1 1,-1 0 0,0 0 0,0 0 0,-1 1 0,1-1 0,0 1 0,-1-1-1,0 1 1,1 0 0,-1-1 0,0 1 0,0 1 0,0-1 0,-6-2 0,-40-11-481,15 15-3339,34 0 3611,0 0 0,0 0 0,-1 0 0,1 0 0,0 0 0,0 0 0,0 0 1,-1 1-1,1-1 0,0 0 0,0 0 0,0 0 0,-1 0 0,1 0 0,0 0 0,0 1 0,0-1 0,0 0 0,-1 0 0,1 0 0,0 1 0,0-1 0,0 0 1,0 0-1,0 0 0,0 1 0,0-1 0,-1 0 0,1 0 0,0 0 0,0 1 0,0-1 0,0 0 0,0 0 0,0 1 0,0-1 0,0 0 0,0 0 0,1 1 1,-1 0-804,0 4-5793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25.94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1 168,'11'-1,"0"-1,0 0,0 0,0-1,11-4,22-6,417-77,-414 82,-22 4,0-1,0-1,28-11,-35 9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40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15599,'0'0'7863,"1"15"-7265,-3 132 202,-2 9-522,4-155-275,0 1-1,0 0 0,0-1 0,0 1 0,0 0 0,0-1 1,0 1-1,1-1 0,-1 1 0,1 0 0,-1-1 0,1 1 1,0-1-1,0 1 0,-1-1 0,1 0 0,0 1 0,0-1 1,0 0-1,1 0 0,-1 1 0,0-1 0,0 0 0,3 1 1,-1-1 22,-1 0 0,0-1 1,1 0-1,-1 1 0,1-1 1,-1 0-1,0 0 1,1 0-1,-1-1 0,1 1 1,-1-1-1,0 1 0,1-1 1,3-2-1,6-2 92,-1 0 0,-1-1 0,1-1 0,-1 0 0,13-11 1,0-4 90,-2 0 0,30-39 0,-41 48-173,-1 0-1,-1-1 0,0 0 1,-1 0-1,-1 0 0,9-29 0,-14 31-2044,-11 8-4041,-6 4-889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41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69 14830,'0'0'6678,"9"7"-5829,-5-3-811,0-1-1,1 0 1,-1 0 0,1 0-1,-1 0 1,1-1 0,0 1-1,0-1 1,0-1 0,1 1-1,-1-1 1,0 0-1,0 0 1,1 0 0,-1-1-1,0 0 1,1 0 0,-1 0-1,7-1 1,3-4 9,0 0 1,0-1-1,-1-1 1,0 0-1,0-1 1,0 0-1,15-13 0,32-19 156,-60 40-185,-1 0 0,0 0 1,0 0-1,0 0 0,0 0 1,0 0-1,0 0 1,1 0-1,-1 0 0,0 0 1,0 0-1,0 0 0,0 0 1,0 0-1,1 0 0,-1 0 1,0 0-1,0 0 0,0 0 1,0 0-1,0 0 0,0 0 1,1 0-1,-1 0 0,0 0 1,0 0-1,0 0 1,0 0-1,0 0 0,0 0 1,1 0-1,-1 1 0,0-1 1,0 0-1,0 0 0,0 0 1,0 0-1,0 0 0,0 0 1,0 0-1,0 1 0,0-1 1,0 0-1,0 0 0,0 0 1,0 0-1,0 0 1,0 1-1,0-1 0,0 0 1,0 0-1,0 0 0,0 0 1,0 0-1,0 0 0,0 1 1,0-1-1,-2 16 581,-7 13 140,5-21-643,1 0 0,0 0 0,0 0 0,1 0 0,0 0 1,-2 14-1,4-21-97,1-1 0,-1 1 1,1-1-1,-1 1 1,0-1-1,1 0 0,-1 1 1,1-1-1,-1 0 0,1 1 1,-1-1-1,1 0 1,-1 0-1,1 1 0,-1-1 1,1 0-1,-1 0 0,1 0 1,-1 0-1,1 0 1,-1 0-1,1 0 0,0 0 1,-1 0-1,1 0 0,-1 0 1,1 0-1,-1 0 1,1 0-1,-1 0 0,2-1 1,20-4 68,-11-1-4,0-1-1,0 0 1,0-1 0,15-15 0,-19 16-70,0 1 0,1-1 1,0 1-1,0 1 0,0-1 0,1 1 1,-1 1-1,1 0 0,17-6 0,-25 10-1,-1 0-1,0 0 0,1 0 1,-1 0-1,0 0 0,1 0 0,-1 0 1,0 0-1,1 0 0,-1 0 1,0 1-1,1-1 0,-1 0 1,0 0-1,1 0 0,-1 0 1,0 1-1,1-1 0,-1 0 1,0 0-1,0 1 0,1-1 1,-1 0-1,0 1 0,0-1 0,0 0 1,1 0-1,-1 1 0,0-1 1,0 0-1,0 1 0,0-1 1,0 1-1,0-1 0,0 0 1,0 1-1,1 22 150,-10 18 465,7-35-548,0 0 0,0 0 0,1 0 0,-1 0 0,1 0 1,1 0-1,-1 10 0,1-15-56,0-1 0,0 1 0,0-1 0,1 1 1,-1-1-1,0 1 0,0 0 0,0-1 0,1 1 0,-1-1 0,0 0 1,0 1-1,1-1 0,-1 1 0,0-1 0,1 1 0,-1-1 0,1 0 0,-1 1 1,1-1-1,-1 0 0,1 1 0,-1-1 0,0 0 0,1 0 0,0 1 1,-1-1-1,1 0 0,-1 0 0,1 0 0,0 0 0,2 0 12,0 0-1,0-1 0,-1 0 1,1 1-1,0-1 0,-1 0 1,1 0-1,0-1 0,-1 1 1,4-3-1,51-37 214,-46 31-225,1 1 0,0 1 1,0-1-1,1 2 0,0 0 0,0 0 0,0 1 0,25-7 0,-37 13-16,0 0 0,-1 0 0,1 0 0,0 0 0,0 0 0,-1 0 0,1 0 0,0 0-1,-1 0 1,1 0 0,0 0 0,0 1 0,-1-1 0,1 0 0,0 1 0,-1-1 0,1 0 0,-1 1 0,1-1-1,0 1 1,-1-1 0,1 1 0,-1-1 0,1 1 0,-1-1 0,1 1 0,-1-1 0,1 2 0,4 24-66,-12 38 265,5-54-170,2 28 221,9-26-2359,-8-12 1701,0 1 0,0-1-1,0 0 1,0 0-1,0 0 1,1 0-1,-1 0 1,0 0 0,0-1-1,0 1 1,0 0-1,0 0 1,0-1-1,0 1 1,0-1 0,0 1-1,1-1 1,16-14-13833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41.8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17457,'0'0'4356,"-57"84"-3780,32-33 33,1 8-97,2 3 97,2 1-97,3-7-127,6-7-257,9-10-64,2-11-128,9-14-1346,15-11-447,6-6-738,3-21-2369,3-12-7048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42.1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12139,'0'0'7474,"-8"14"-6353,-19 27-21,-62 110 1731,80-135-2701,1 0 0,1 0 0,0 1 0,2 1-1,0-1 1,1 1 0,-3 28 0,6-44-133,1-1-1,0 1 0,0 0 1,0 0-1,0 0 1,0-1-1,1 1 0,-1 0 1,0 0-1,1-1 1,0 1-1,-1 0 0,1-1 1,0 1-1,0 0 0,0-1 1,0 1-1,0-1 1,0 0-1,0 1 0,0-1 1,1 0-1,-1 0 0,0 1 1,1-1-1,-1 0 1,1-1-1,-1 1 0,1 0 1,0 0-1,-1-1 1,1 1-1,0 0 0,-1-1 1,1 0-1,0 1 0,0-1 1,0 0-1,-1 0 1,1 0-1,0 0 0,0-1 1,0 1-1,-1 0 0,1-1 1,0 1-1,1-1 1,9-2 50,0 0 1,-1-1 0,0-1-1,1 1 1,16-12-1,3-4 81,-23 14-81,0 0 1,0 1 0,0 0-1,1 0 1,-1 1 0,1 0-1,0 0 1,0 1-1,1 1 1,9-3 0,-19 5-20,1 0-1,-1 0 1,1 0 0,-1 1 0,1-1 0,-1 0-1,1 0 1,-1 0 0,1 0 0,-1 0 0,0 1-1,1-1 1,-1 0 0,1 0 0,-1 1 0,0-1-1,1 0 1,-1 1 0,0-1 0,1 0 0,-1 1-1,0-1 1,0 1 0,1-1 0,-1 0 0,0 1-1,0-1 1,0 1 0,0-1 0,1 1 0,-1-1-1,0 0 1,0 2 0,-1 23 694,-12 21 109,-6 7-573,12-32-4851,9-25-2037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44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16496,'0'0'7206,"85"17"-6501,-12-17-385,13 0-224,6 0-31,2 0-962,-4 0-1954,-18-4-1473,-11-5-3107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44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18033,'0'0'3267,"54"3"-2338,-29 6-32,3 3 64,-2 5-577,-2-1-224,-7 4-128,-7 3-32,-10 3-64,0 3 96,-17 6 32,-11 6 97,-5 3-129,-3 0-257,0-6-2433,5-12-3844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45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13 15631,'0'0'8632,"-10"-4"-7885,6 3-696,-1-1-1,1 1 0,-1-1 0,0 1 1,0 1-1,1-1 0,-1 1 0,0 0 1,0 0-1,0 0 0,1 0 1,-1 1-1,0 0 0,0 0 0,1 0 1,-1 1-1,1 0 0,-1-1 0,1 2 1,-1-1-1,1 0 0,0 1 1,-5 4-1,-3 2 7,1 0-1,0 1 1,0 0 0,1 1 0,1 0 0,0 0-1,-12 19 1,17-23-65,0 0-1,1 0 1,0 1 0,0-1-1,0 1 1,1 0 0,0-1-1,1 1 1,-1 0-1,2 0 1,-1 0 0,1 0-1,0 0 1,1 0-1,1 9 1,-1-14-170,-1-1 0,1 0 0,0 1 0,0-1-1,1 1 1,-1-1 0,0 0 0,1 0 0,-1 0 0,1 0 0,0 0-1,0 0 1,-1 0 0,1 0 0,1-1 0,-1 1 0,0-1 0,0 0-1,0 1 1,1-1 0,-1 0 0,1 0 0,-1-1 0,4 2 0,3 0-1225,1-1 0,0 1 0,-1-2 0,1 1 0,12-2 0,27-3-6754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45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188 338 17232,'0'0'1612,"-11"2"-21,1 1-1387,0 0 0,1 1 0,-1 0 0,1 0 0,0 1-1,0 0 1,0 0 0,1 1 0,0 0 0,0 1 0,1 0 0,-1 0 0,1 1-1,1-1 1,-7 11 0,8-11-166,1 0 1,0 0-1,0 0 0,0 1 1,1-1-1,0 1 0,1 0 1,-1 0-1,2 0 0,-2 11 1,3-18-44,0 0 1,0 1-1,0-1 0,1 0 1,-1 0-1,0 1 0,1-1 1,-1 0-1,1 0 0,-1 0 1,1 0-1,0 0 0,0 0 1,-1 0-1,1 0 1,0 0-1,0 0 0,0 0 1,0 0-1,0 0 0,0-1 1,0 1-1,0 0 0,0-1 1,0 1-1,0-1 0,1 1 1,-1-1-1,0 0 1,0 0-1,1 1 0,-1-1 1,0 0-1,0 0 0,1 0 1,-1 0-1,2 0 0,4 0 35,1 0-1,0-1 1,0 0-1,-1 0 0,10-3 1,-1-2 14,-1-1 0,1-1-1,-2 0 1,1-1 0,-1 0 0,-1-1 0,0-1 0,0 0-1,-1-1 1,0 0 0,-1-1 0,-1 0 0,11-17 0,-11 10 101,-10 20-144,0 0-1,-1 0 1,1 0-1,0 0 1,0 0-1,0 1 1,0-1-1,0 0 1,0 0-1,0 0 1,0 0-1,0 0 1,0 0-1,0 0 1,0 0-1,0 0 1,0 0-1,-1 0 1,1 0-1,0 0 1,0 0-1,0 0 1,0 0-1,0 0 1,0 0 0,0 0-1,0 0 1,0 0-1,-1 0 1,1 0-1,0 0 1,0 0-1,0 0 1,0 0-1,0 0 1,0 0-1,0 0 1,0 0-1,0 0 1,-1 0-1,1 0 1,0 0-1,0 0 1,0 0-1,0 0 1,0 0-1,0 0 1,0 0-1,0 0 1,0 0-1,0 0 1,0-1-1,0 1 1,0 0 0,0 0-1,0 0 1,0 0-1,-1 0 1,1 0-1,0 0 1,0 0-1,0 0 1,0-1-1,-23 32 9,16-19-24,1 0 0,1 1 0,0-1 0,0 1 0,2 0 1,-1 0-1,2 1 0,-2 23 0,3-36-33,1 0 0,0 0 1,0 0-1,0 0 0,1-1 0,-1 1 0,0 0 0,0 0 0,0 0 0,1-1 1,-1 1-1,0 0 0,1 0 0,-1-1 0,1 1 0,-1 0 0,0-1 0,1 1 1,0 0-1,-1-1 0,1 1 0,-1-1 0,1 1 0,0-1 0,-1 1 1,1-1-1,1 1 0,25-1-792,-20-1 726,0-2-1,0 1 1,0-1-1,0 0 1,10-6-1,14-14 90,-2-2 0,0 0 0,-2-2 0,-1-1-1,35-49 1,99-169 26,-133 200 0,-10 12 361,-20 22-102,-15 16-119,6 3-122,1 1 0,-1 0-1,1 1 1,1 0-1,-1 0 1,-11 15 0,-52 70 379,57-68-146,0 0 1,2 1 0,-17 39-1,27-53-184,0 1 0,1 0-1,0 0 1,1 0 0,1 0-1,0 0 1,1 1-1,0-1 1,3 22 0,-2-33-69,0 0 0,1 0 0,0-1 0,-1 1 0,1 0 0,1 0 0,-1 0 1,0-1-1,1 1 0,-1 0 0,1-1 0,0 1 0,-1-1 0,1 0 0,1 0 0,-1 0 0,0 0 1,0 0-1,5 3 0,-1-2 63,-1-1 1,0 0-1,0 0 1,1 0 0,-1-1-1,1 0 1,0 0-1,-1 0 1,1-1-1,6 0 1,0 0-225,0-1 1,0 0-1,0-1 0,15-5 1,-18 5-740,0-1-1,0-1 1,0 0 0,13-8-1,12-14-5909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46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74 16047,'0'0'2360,"3"-8"-150,2-1-1368,-3 6-551,-1 0 0,1 0-1,-1 0 1,1 0-1,-1 0 1,0 0-1,0-1 1,-1 1 0,1 0-1,-1-1 1,1-4-1,-2 7-226,1 1-1,0-1 1,-1 1-1,1-1 1,0 1-1,-1-1 0,1 0 1,0 1-1,-1-1 1,1 1-1,-1 0 1,1-1-1,-1 1 1,1-1-1,-1 1 0,0 0 1,1-1-1,-1 1 1,1 0-1,-1-1 1,0 1-1,1 0 1,-1 0-1,0 0 0,1 0 1,-1 0-1,0 0 1,1 0-1,-1 0 1,0 0-1,1 0 1,-1 0-1,0 0 0,1 0 1,-1 0-1,0 1 1,1-1-1,-1 0 1,1 1-1,-2 0 1,-28 10-93,19-4 39,1 0 1,0 1-1,0 1 0,1 0 0,0 0 0,-9 12 0,13-15-1,0 1 0,1-1-1,0 1 1,0 0 0,0 0 0,1 0 0,0 1-1,1-1 1,-1 1 0,1 0 0,0 8 0,1-14-12,1-1 0,0 0 0,0 0 1,0 0-1,1 1 0,-1-1 1,0 0-1,0 0 0,1 0 1,-1 0-1,0 1 0,1-1 1,-1 0-1,1 0 0,0 0 1,-1 0-1,1 0 0,0 0 0,0 0 1,-1 0-1,1-1 0,0 1 1,0 0-1,0 0 0,2 0 1,0 1-42,0-1 1,0 0-1,0 0 1,0 0-1,0-1 1,1 1-1,-1-1 1,0 1-1,6-2 1,2 1-272,0-1 1,0-1-1,-1 0 1,1 0-1,12-5 1,-1-3-853,0 0 0,-1-2-1,0 0 1,-1-1 0,-1-1 0,0-1 0,0-1 0,-2-1-1,0 0 1,27-37 0,-40 41 2105,-17 19 1091,-19 19 657,24-18-2297,0 1-1,0 0 1,1 0-1,0 1 1,1 0-1,0 0 1,0 0-1,1 1 1,0 0-1,0 0 1,1 0-1,-3 15 1,7-24-385,0 0 0,0 0 0,0 0 0,0 0 0,0 0 0,0 0 0,1 0 0,-1 0 0,0 0 0,1-1 0,-1 1 0,1 0 0,-1 0 0,1 0 0,-1-1 0,1 1 0,-1 0 0,1-1 0,0 1 0,-1 0 0,1-1 0,0 1 0,0-1 0,-1 1 0,1-1 0,0 1 0,0-1 0,0 0 0,0 1 0,0-1 0,0 0 0,-1 0 0,1 0 0,0 0 0,0 1 0,0-1 0,0 0 0,0-1 0,0 1 0,0 0 0,0 0 0,0 0 0,1-1 0,44-9 337,-29 2-155,0-1 0,-1 0 0,0-1 0,0 0-1,-1-1 1,0-1 0,-1-1 0,-1 0-1,22-27 1,-47 54 84,-39 49-46,48-59-220,0 0 0,1 0 0,-1 0 1,1 1-1,0-1 0,0 1 0,0-1 0,1 1 0,-1 0 0,1 0 0,0 0 0,1-1 0,-1 1 0,1 6 0,0-11 0,1 1-1,-1 0 0,1-1 0,0 1 1,-1 0-1,1-1 0,0 1 1,0 0-1,-1-1 0,1 1 0,0-1 1,0 0-1,0 1 0,0-1 1,-1 0-1,1 1 0,0-1 0,0 0 1,0 0-1,0 0 0,0 0 0,0 0 1,0 0-1,0 0 0,0 0 1,0 0-1,1-1 0,28-3 279,-13-1-174,-1-2-1,1 0 1,-2-1-1,1-1 1,-1 0-1,0-2 1,21-17-1,38-25-2248,-82 67-2789,1 0 4516,-15 13-1572,-3 2-3256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48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24 5637,'7'-23'11792,"-17"31"-6848,-19 35-3924,10-12-928,-71 129 742,82-144-764,1 1 0,1 0-1,0 1 1,1-1 0,1 1-1,1 0 1,-2 33 0,5-49-89,0 0-1,0 0 1,0 0 0,0 0-1,0 0 1,0 0 0,1 1-1,-1-1 1,1 0 0,0-1-1,-1 1 1,1 0 0,0 0-1,0 0 1,0 0 0,0-1-1,1 1 1,-1 0 0,0-1-1,1 1 1,-1-1 0,4 3-1,-2-2-37,1-1-1,0 0 0,0 1 1,0-1-1,0-1 0,0 1 0,0-1 1,0 1-1,0-1 0,0 0 1,5-1-1,6-1-315,-1-1-1,0 0 1,0-1 0,-1 0 0,1-1 0,-1-1 0,0 0-1,0 0 1,20-15 0,-8 3-110,-1 0 0,-1-2 0,34-35 0,-43 36 1044,-14 19-530,0 0 1,0 0-1,0-1 0,0 1 1,0 0-1,0 0 0,1 0 1,-1 0-1,0 0 0,0 0 1,0-1-1,0 1 0,0 0 1,0 0-1,0 0 0,0 0 1,0 0-1,0 0 1,0-1-1,0 1 0,0 0 1,0 0-1,0 0 0,0 0 1,0 0-1,0-1 0,0 1 1,0 0-1,0 0 0,-1 0 1,1 0-1,0 0 0,0 0 1,0-1-1,0 1 0,0 0 1,0 0-1,0 0 1,0 0-1,0 0 0,-1 0 1,1 0-1,0 0 0,0 0 1,0-1-1,0 1 0,0 0 1,0 0-1,-1 0 0,1 0 1,0 0-1,0 0 0,0 0 1,0 0-1,0 0 0,-1 0 1,-1 1 80,-1 0 0,0 1 0,1-1 0,-1 0 1,1 1-1,-1-1 0,1 1 0,0 0 0,0 0 1,0 0-1,-3 3 0,1 0-58,-3 1 2,1 0 1,1 1 0,-1 0 0,1 0-1,0 0 1,0 1 0,1 0 0,0-1-1,0 1 1,-3 12 0,7-19-59,0-1-1,0 1 1,0-1 0,0 1 0,0-1 0,0 0-1,0 1 1,0-1 0,0 1 0,0-1-1,0 1 1,0-1 0,0 1 0,1-1-1,-1 1 1,0-1 0,0 1 0,0-1 0,1 1-1,-1-1 1,0 0 0,1 1 0,-1-1-1,0 0 1,1 1 0,-1-1 0,0 0 0,1 1-1,-1-1 1,1 0 0,-1 0 0,1 1-1,0-1 1,21 2 44,22-13 93,-32 5-103,1 0-1,-1-1 0,0-1 0,-1 0 0,0 0 1,0-1-1,0-1 0,-2 0 0,1 0 0,-1-1 1,0 0-1,11-20 0,-37 60-645,13-24 642,0 1 0,0 0 1,1 0-1,0 0 0,0 0 1,0 1-1,1-1 1,0 1-1,0 0 0,1-1 1,0 1-1,-1 12 0,3-18-24,-1 0-1,0-1 0,1 1 0,-1 0 0,1 0 0,0-1 0,-1 1 0,1 0 0,-1-1 0,1 1 0,0-1 0,-1 1 0,1-1 1,0 1-1,0-1 0,0 1 0,-1-1 0,1 0 0,0 1 0,0-1 0,0 0 0,0 0 0,0 0 0,-1 0 0,1 1 0,0-1 0,0 0 1,0-1-1,0 1 0,0 0 0,1 0 0,30-5 251,-18 0-101,0-1 0,0-1 0,-1 0 0,0-1 0,0 0 0,-1-1 0,13-11 0,76-78 897,-82 78-637,0 0-1,-1-2 1,-1 0-1,-1-1 1,-1-1-1,23-50 1,-38 73-438,1 1 1,-1-1-1,0 1 1,1 0-1,-1-1 0,0 1 1,0-1-1,1 1 1,-1 0-1,0-1 1,0 1-1,0-1 0,1 1 1,-1-1-1,0 1 1,0-1-1,0 1 0,0-1 1,0 1-1,0-1 1,0 1-1,0-1 0,0 1 1,0-1-1,-1 1 1,1-1-1,0 1 0,0-1 1,0 1-1,0-1 1,-1 1-1,1 0 1,-1-1-1,-14 13-305,-25 36 318,36-43 0,-17 22-14,-9 10 133,-33 54 0,57-81-77,0-1 0,1 1 1,0 0-1,1 1 0,0-1 0,1 1 0,0 0 0,1 0 0,0 0 0,0 0 0,1 17 0,1-27-22,0 0-1,0 0 0,0 0 0,0 0 0,1 0 0,-1 0 1,0 0-1,1 0 0,-1 0 0,0 0 0,1 0 0,-1 0 0,1 0 1,0-1-1,-1 1 0,1 0 0,0 0 0,-1 0 0,1-1 0,0 1 1,0 0-1,0-1 0,0 1 0,0-1 0,0 1 0,0-1 1,-1 1-1,1-1 0,0 0 0,1 1 0,-1-1 0,0 0 0,0 0 1,0 0-1,0 0 0,0 0 0,0 0 0,0 0 0,0 0 1,0 0-1,2-1 0,0 0 44,0 1 1,0-1-1,0 0 0,0 0 1,0 0-1,-1-1 0,1 1 1,0-1-1,0 1 1,-1-1-1,1 0 0,-1 0 1,3-3-1,1-3 7,0 0-1,0-1 1,-1 0-1,0 0 1,-1 0-1,0-1 0,0 1 1,-1-1-1,0 0 1,0 0-1,-1 0 1,1-19-1,-9 46-851,5-16 789,0 0-1,1 0 0,-1 0 0,0 1 0,1-1 0,-1 0 0,1 1 1,0-1-1,-1 0 0,1 1 0,0-1 0,0 0 0,0 1 0,0-1 0,0 0 1,0 1-1,0-1 0,0 0 0,1 1 0,-1-1 0,0 0 0,2 3 1,-1-2-11,1 0 0,-1-1 1,1 1-1,0 0 1,0-1-1,0 0 1,0 1-1,0-1 1,0 0-1,0 0 1,0 0-1,0 0 0,1 0 1,-1 0-1,0-1 1,1 1-1,-1-1 1,4 1-1,51 0-156,-43-1 196,1 0 19,0-1 0,0 0 0,-1-2-1,1 1 1,0-2 0,-1 0-1,1-1 1,-1 0 0,-1-1 0,1-1-1,-1 0 1,0 0 0,0-2-1,-1 1 1,17-17 0,-28 24-39,-1 1 0,1-1 0,0 0-1,0 1 1,-1-1 0,1 0 0,0 0 0,-1 0 0,1 0 0,-1 1 0,0-1 0,1 0 0,-1 0 0,1 0 0,-1 0-1,0 0 1,0 0 0,0 0 0,0 0 0,1 0 0,-1 0 0,-1 0 0,1-2 0,0 2-8,-1 0 1,0 1-1,1-1 1,-1 0 0,0 1-1,0-1 1,0 1-1,1-1 1,-1 1-1,0 0 1,0-1 0,0 1-1,0 0 1,0-1-1,1 1 1,-1 0-1,0 0 1,0 0 0,0 0-1,-1 0 1,-4 0-20,-1 0 1,1 0 0,0 1 0,0 0 0,0 0 0,-11 4-1,2 2 12,0 0-1,1 1 1,0 1 0,1 0-1,-19 17 1,27-22 27,0 0 1,0 1-1,1-1 1,0 1-1,0 0 1,0 0 0,1 1-1,-1-1 1,1 0-1,1 1 1,-1 0-1,1 0 1,0 0 0,0 0-1,1 0 1,-1 0-1,1 9 1,1-13-32,1 1 0,-1-1 0,1 0 0,0 1 0,0-1 0,0 0 1,1 1-1,-1-1 0,0 0 0,1 0 0,-1 0 0,1 0 0,0-1 0,0 1 0,0 0 0,-1-1 0,2 1 1,-1-1-1,0 0 0,0 1 0,0-1 0,1 0 0,-1 0 0,0-1 0,1 1 0,-1 0 0,4 0 0,9 2-630,1 0-1,30 2 1,25-3-2908,-25-5-1874,14-8-8410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27.22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21,'290'-11,"15"1,-297 10,0 1,0-1,0 1,0 1,0-1,0 2,14 4,-20-6,0 0,-1 0,1 0,0 0,-1 0,1 0,-1 1,1-1,-1 1,1-1,-1 1,0-1,0 1,0 0,0-1,0 1,0 0,0 0,-1 0,1 0,0 0,-1 0,0 0,0 0,1 0,-1 0,0 0,0 0,-1 0,1 0,0 0,-1 0,1-1,-1 1,0 0,-1 2,-1 5,-1-1,0-1,-1 1,1 0,-2-1,1 0,-1 0,0-1,-9 8,-68 46,67-50,0 0,1 1,0 1,1 0,0 0,-15 21,-1 10,17-26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49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31 15118,'3'-2'4027,"-3"8"-1461,-7 23-645,-17 53-2689,19-65 1462,-19 55-523,13-44 115,2 1 1,1 0-1,0 0 1,3 1 0,-5 57-1,10-87-280,0 0 0,0 1-1,0-1 1,0 1 0,0-1-1,0 0 1,0 1 0,0-1 0,0 0-1,0 1 1,1-1 0,-1 1-1,0-1 1,0 0 0,0 1 0,0-1-1,1 0 1,-1 1 0,0-1-1,0 0 1,1 1 0,-1-1 0,0 0-1,0 0 1,1 1 0,-1-1-1,0 0 1,1 0 0,-1 0 0,0 0-1,1 1 1,-1-1 0,0 0 0,1 0-1,-1 0 1,1 0 0,-1 0-1,1 0 1,18-7 337,13-18 159,-26 14-485,1 1 0,-1-1 1,-1 0-1,0 0 1,-1 0-1,0-1 0,-1 0 1,0 1-1,0-1 0,-2 0 1,1-1-1,-1 1 0,-1 0 1,-1 0-1,-1-15 0,-3 9-401,5 18 373,-1-1 0,1 1 1,0 0-1,0 0 1,0 0-1,0 0 0,0 0 1,0 0-1,-1 0 0,1 0 1,0 0-1,0-1 0,0 1 1,0 0-1,-1 0 0,1 0 1,0 0-1,0 0 0,0 0 1,0 0-1,0 0 0,-1 0 1,1 0-1,0 0 0,0 0 1,0 0-1,0 0 0,-1 1 1,1-1-1,0 0 0,0 0 1,0 0-1,0 0 0,0 0 1,-1 0-1,1 0 1,0 0-1,0 0 0,0 1 1,0-1-1,0 0 0,0 0 1,0 0-1,-1 0 0,1 0 1,0 0-1,0 1 0,0-1 1,0 1-7,-1 1 1,1-1-1,0 1 1,0-1-1,-1 0 1,1 1-1,0-1 1,1 1-1,-1-1 1,0 0-1,0 1 1,0-1-1,1 1 1,-1-1-1,1 0 1,-1 1-1,1-1 1,-1 0-1,1 0 1,0 1-1,0-1 1,0 0-1,1 2 1,3 1 10,1 1 0,-1-1-1,1 0 1,0 0 0,0-1 0,0 1 0,1-2 0,-1 1 0,1-1-1,0 1 1,-1-2 0,1 1 0,0-1 0,0 0 0,0-1 0,0 1 0,9-2-1,-1 1 101,1-1-1,-1-1 0,0 0 0,0-1 0,0-1 1,0 0-1,14-7 0,-12 3 182,-1 0 0,1-2 0,-2 0 0,1 0 1,-2-2-1,27-24 0,-36 30-199,1 0 1,-1 0-1,0-1 1,0 1-1,-1-1 1,0 0-1,0-1 1,-1 1-1,0-1 1,0 1-1,-1-1 1,1 0-1,-2 0 1,1 0-1,-1 0 1,-1 0-1,1 0 1,-2-10-1,1 17-77,0-1 0,0 1-1,0-1 1,0 1 0,-1 0 0,1-1-1,-1 1 1,1-1 0,-1 1 0,1 0-1,-1-1 1,0 1 0,1 0 0,-1 0-1,0-1 1,0 1 0,0 0 0,0 0-1,0 0 1,0 0 0,-1 0 0,1 0-1,0 1 1,0-1 0,-1 0 0,1 0-1,0 1 1,-1-1 0,1 1 0,0 0-1,-1-1 1,1 1 0,-1 0 0,1 0-1,-1 0 1,1 0 0,-1 0 0,1 0-1,-1 0 1,1 0 0,-1 0 0,1 1-1,0-1 1,-1 1 0,-1 0 0,-3 1-27,0 1 0,-1-1 0,1 1 0,0 0 0,0 1 0,1 0 0,-1 0 0,-7 7 0,-10 12 26,1 2-1,-24 35 1,40-51 30,0 1-1,0-1 0,1 1 0,0 1 1,0-1-1,2 1 0,-1 0 0,1 0 1,1 0-1,-2 14 0,4-24-23,0 0 0,0 1 0,0-1-1,0 0 1,0 0 0,0 1 0,1-1 0,-1 0-1,1 0 1,-1 1 0,1-1 0,-1 0-1,1 0 1,-1 0 0,1 0 0,0 0 0,0 0-1,0 0 1,-1 0 0,1 0 0,0 0 0,0-1-1,0 1 1,2 1 0,1 0 17,-1-1 1,1 0-1,-1 0 1,1 0-1,0 0 1,0 0-1,-1-1 1,7 1-1,4-1 125,-1-1-1,1 0 1,25-6-1,-20 1-49,-1-1-1,33-16 0,-35 14-91,1 2-1,0-1 0,24-5 0,-41 13-16,1 0-1,0-1 1,0 1-1,-1 0 1,1 0-1,0 0 1,-1 0-1,1 0 0,0 0 1,0 0-1,-1 0 1,1 0-1,0 0 1,-1 0-1,1 0 1,0 1-1,0-1 1,-1 0-1,1 0 0,-1 1 1,1-1-1,0 0 1,-1 1-1,1-1 1,-1 1-1,1-1 1,0 1-1,-1-1 0,1 2 1,1 23-65,-23 39 211,16-49-209,0 13-891,6-19-1681,2-4-3362,6-5-375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49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89 18353,'0'0'8344,"12"8"-7329,-4-3-961,-1 0 0,2-1 1,-1 0-1,0-1 0,1 1 1,-1-1-1,1-1 1,0 0-1,0 0 0,0-1 1,0 0-1,0 0 1,0-1-1,1-1 0,14-1 1,-6-2-15,1 0 1,-1-2 0,30-12-1,-44 17-45,0-1-1,0 0 1,0 1 0,0-1-1,-1 0 1,1-1-1,-1 1 1,1-1-1,-1 0 1,0 0-1,0 0 1,0 0 0,0 0-1,-1 0 1,1-1-1,-1 1 1,0-1-1,0 0 1,0 0-1,-1 0 1,1 0 0,0-6-1,-2 9-5,-1-1 1,1 1-1,-1-1 0,0 1 1,1 0-1,-1-1 1,0 1-1,0 0 0,0 0 1,0 0-1,0-1 0,-1 1 1,1 0-1,0 0 0,0 1 1,-1-1-1,1 0 0,0 0 1,-1 1-1,1-1 0,-1 0 1,1 1-1,-1 0 0,1-1 1,-1 1-1,1 0 1,-1 0-1,0 0 0,1 0 1,-1 0-1,-2 0 0,-56 2-102,48 0 100,0 0 0,0 1 0,1 0-1,-1 1 1,1 1 0,0 0 0,0 0-1,-13 9 1,19-11 32,0 0 1,0 1-1,0 0 1,0 0-1,0 0 0,1 1 1,0-1-1,0 1 0,0 0 1,0 0-1,1 1 1,0-1-1,0 1 0,0-1 1,1 1-1,0 0 0,-3 10 1,5-14-22,0 0 0,0-1 0,0 1 0,0 0 1,0 0-1,0 0 0,1 0 0,-1 0 0,0 0 0,1 0 0,0-1 0,-1 1 1,1 0-1,0 0 0,0-1 0,0 1 0,0-1 0,0 1 0,0-1 1,3 3-1,-1-1-103,1-1 0,-1 1 1,1-1-1,0 0 0,0 0 1,0 0-1,0 0 0,8 1 1,6 1-1037,0-1-1,0 0 1,25-1 0,-40-2 841,57 0-4504,2-3-4101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51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81 12716,'0'0'2840,"6"-8"-229,-1 1-1881,-3 5-520,0-1 0,0 1 0,0-1 0,0 1 0,-1-1 0,1 0 0,-1 0 0,0 0 0,0 0 0,0 0 0,0 0 0,0 0 0,0 0 0,-1-4 1,0 6-106,-1 0 1,1 0 0,-1 1 0,0-1 0,1 0 0,-1 1-1,0-1 1,0 1 0,1-1 0,-1 1 0,0-1 0,0 1-1,0 0 1,0-1 0,0 1 0,0 0 0,1 0 0,-1-1 0,0 1-1,0 0 1,0 0 0,0 0 0,0 0 0,0 0 0,0 0-1,0 1 1,0-1 0,0 0 0,0 0 0,-1 1 0,-33 7 131,22 0-229,0 0 0,1 0 0,0 2 0,1-1 0,0 2 0,1-1 0,0 2 0,0-1 0,1 1 0,0 0 0,2 1 0,-1 0 0,1 1 0,1-1 0,0 1 0,1 0 0,-3 17 0,8-30-10,-1 0-1,1 0 1,0 0 0,0 1 0,-1-1 0,1 0 0,0 0 0,0 1 0,1-1-1,-1 0 1,0 0 0,0 0 0,0 1 0,1-1 0,-1 0 0,1 0 0,-1 0 0,1 0-1,-1 0 1,1 0 0,0 0 0,-1 0 0,1 0 0,0 0 0,0 0 0,0 0-1,0 0 1,2 1 0,-1-1-5,0-1 0,1 1 0,-1 0 1,1-1-1,0 0 0,-1 0 0,1 0 0,-1 0 0,1 0 0,-1 0 0,1 0 0,0-1 0,2 0 0,6-3-5,1 1-1,-1-2 0,0 0 0,0 0 1,10-7-1,4-6 35,0-1 0,39-40 0,-54 49 14,-1 0 0,0-1 0,0-1 0,-1 1 0,-1-1 0,0-1 0,0 1 0,6-21-1,-11 13 278,-9 18-206,4 3-120,1 0 0,0 1 0,-1 0 0,1-1 1,0 1-1,0 0 0,0 0 0,0 0 0,1 0 0,-4 5 0,-4 8-140,1 0-1,0 0 1,1 1 0,-5 18-1,9-24-666,1 0-1,0 0 1,0 1 0,0 17-1,2-28 607,0 1 0,0 0 0,0 0 0,-1-1 0,1 1 0,0 0-1,1 0 1,-1 0 0,0-1 0,0 1 0,0 0 0,0 0 0,0 0-1,1-1 1,-1 1 0,0 0 0,1 0 0,-1-1 0,1 1 0,-1 0-1,1-1 1,-1 1 0,1-1 0,-1 1 0,1-1 0,-1 1 0,1-1-1,0 1 1,-1-1 0,1 1 0,0-1 0,0 0 0,-1 1 0,1-1-1,0 0 1,0 0 0,-1 1 0,1-1 0,0 0 0,0 0 0,0 0-1,-1 0 1,3 0 0,20 1-8530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52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75 7495,'4'-10'5899,"-2"3"-5602,15-38 5678,-12 40-2991,-11 33-2129,5-23-840,-6 18 39,2 0 1,1 0-1,0 1 1,2 0-1,1 26 1,1-48-38,0 0 1,0 0 0,0-1-1,1 1 1,-1 0 0,0-1 0,1 1-1,-1 0 1,1-1 0,0 1-1,0-1 1,-1 1 0,1-1 0,0 1-1,0-1 1,0 1 0,1-1-1,-1 0 1,0 0 0,0 1 0,1-1-1,-1 0 1,1 0 0,-1-1-1,1 1 1,-1 0 0,1 0 0,-1-1-1,1 1 1,0-1 0,0 1-1,-1-1 1,1 0 0,0 0 0,-1 0-1,1 1 1,0-2 0,3 1 0,-1-1 94,1 1 0,0-1 0,-1 0 1,1-1-1,-1 1 0,0-1 1,0 0-1,1 0 0,-1 0 1,0-1-1,-1 1 0,1-1 1,5-5-1,-1 0-1,0-1 1,-1 0-1,0-1 1,0 1-1,-1-1 0,-1 0 1,0-1-1,0 1 1,-1-1-1,0 0 0,-1 0 1,0-1-1,-1 1 1,2-20-1,-5 31-115,1 0-1,-1 0 1,1 0 0,-1 0 0,1 0 0,-1 0-1,1 0 1,-1 0 0,1 0 0,-1 0-1,1 0 1,0 0 0,-1 1 0,1-1-1,-1 0 1,1 0 0,-1 1 0,1-1-1,0 0 1,-1 0 0,1 1 0,0-1-1,-1 0 1,1 1 0,0-1 0,-1 0-1,1 1 1,0-1 0,0 1 0,-1-1 0,1 1-1,0-1 1,0 1 0,-14 16-140,11-10 164,0-1 1,0 1 0,1-1 0,0 1-1,0 0 1,1 0 0,0 0 0,-1 9 0,3-15-5,-1-1 0,0 1 0,1-1 1,-1 1-1,0-1 0,1 1 1,-1-1-1,1 1 0,-1-1 1,1 1-1,-1-1 0,1 0 1,-1 1-1,1-1 0,0 0 1,-1 1-1,1-1 0,-1 0 1,1 0-1,0 0 0,-1 0 1,1 1-1,0-1 0,-1 0 1,1 0-1,0 0 0,-1 0 1,1 0-1,0-1 0,-1 1 1,1 0-1,-1 0 0,1 0 1,0 0-1,0-1 0,27-7 518,28-33 21,-48 34-717,-1 0 1,1 1 0,1 0-1,-1 0 1,1 1 0,0 0-1,0 1 1,16-6 0,-24 10 141,-1 0 0,1 0 1,0 0-1,0 0 1,-1 0-1,1 0 0,0 1 1,0-1-1,-1 0 0,1 0 1,0 1-1,-1-1 0,1 0 1,0 1-1,-1-1 0,1 1 1,-1-1-1,1 1 1,0-1-1,-1 1 0,1 0 1,-1-1-1,0 1 0,1 0 1,-1-1-1,1 1 0,-1 0 1,0-1-1,0 1 0,1 0 1,-1 0-1,0 0 1,0 0 3,1 1 1,-1-1-1,1 0 1,-1 0-1,1 1 1,0-1 0,0 0-1,-1 0 1,1 0-1,0 0 1,0 0-1,0 0 1,0 0 0,0 0-1,0-1 1,0 1-1,1 0 1,-1-1-1,0 1 1,0 0 0,2 0-1,3-1 43,-1 1-1,1-1 1,-1 0-1,1-1 1,-1 1 0,1-1-1,-1 0 1,1 0-1,-1-1 1,0 0 0,0 0-1,7-3 1,-9 3-7,1 0 0,-1 0 1,0 0-1,0 0 0,0 0 1,0-1-1,0 1 0,-1-1 0,1 0 1,-1 0-1,0 0 0,0 0 1,0 0-1,0-1 0,0 1 1,-1 0-1,1-1 0,1-6 0,-3 9-18,0 1 1,0 0-1,0 0 0,0 0 0,0 0 0,0-1 0,0 1 0,0 0 0,0 0 0,0 0 0,0-1 0,0 1 0,0 0 0,0 0 0,0 0 0,0 0 0,0-1 0,0 1 0,0 0 0,0 0 0,0 0 0,0 0 0,-1-1 0,1 1 0,0 0 0,0 0 0,0 0 0,0 0 0,0 0 0,0-1 0,-1 1 0,1 0 0,0 0 0,0 0 0,0 0 0,0 0 0,-1 0 0,1 0 0,0 0 0,0 0 0,0 0 0,0 0 0,-1 0 0,1 0 0,0 0 0,-13 3-30,-9 11-101,10-3 110,1 1 0,1 0-1,-14 21 1,20-27 39,0 0 0,1 0 0,0 0 0,0 1 1,0-1-1,1 1 0,0 0 0,0 0 0,1-1 0,-1 13 1,2-18-17,0 0 1,0 0 0,0-1 0,0 1 0,1 0 0,-1 0 0,0-1 0,0 1-1,1 0 1,-1-1 0,0 1 0,1 0 0,-1-1 0,1 1 0,-1 0 0,0-1-1,1 1 1,0-1 0,-1 1 0,1-1 0,-1 1 0,1-1 0,0 0 0,-1 1-1,1-1 1,0 0 0,0 1 0,28 3 120,28-14 67,-22-1-127,-25 6-79,1 1 1,1 0-1,-1 1 1,0 0-1,1 1 0,-1 0 1,1 1-1,0 0 1,0 1-1,0 0 0,-1 1 1,14 2-1,-9 0 211,-14-17 530,-2 6-460,-1 1-178,1 1 0,-1 0 0,-1 0 1,1 0-1,-1 0 0,0 1 1,-1-1-1,1 0 0,-1 1 0,0 0 1,0-1-1,-1 1 0,1 1 0,-1-1 1,0 0-1,-1 1 0,-6-6 1,47 28-9045,-23-12 7098,-1-2-1,1 1 1,0-2-1,0 0 1,21 3 0,10-3-7566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53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45 12268,'0'0'6443,"-9"-4"-4617,5 2-1653,0 0 0,0 0 0,0 1-1,0 0 1,0-1 0,0 1 0,-1 1 0,1-1 0,-1 1 0,1-1 0,0 1 0,-1 0 0,1 1 0,0-1 0,-1 1-1,1 0 1,0 0 0,0 0 0,-1 1 0,1-1 0,0 1 0,-5 3 0,0 2 262,0-1 0,1 1 1,0 1-1,-11 11 0,16-15-349,1-1-1,-1 1 0,0-1 0,1 1 0,0 0 0,0 0 0,0 0 1,1 0-1,-1 1 0,1-1 0,0 0 0,0 1 0,0 6 0,1-10-81,0 0-1,0-1 1,0 1 0,0 0-1,0-1 1,0 1-1,1 0 1,-1 0-1,0-1 1,1 1-1,-1-1 1,0 1-1,1 0 1,-1-1-1,0 1 1,1-1 0,-1 1-1,1-1 1,0 1-1,-1-1 1,1 1-1,-1-1 1,1 0-1,-1 1 1,1-1-1,0 0 1,-1 1 0,2-1-1,28 2 47,25-14 32,-40 3-249,0 1 0,0-2-1,-1 0 1,0-1 0,-1 0 0,0-1-1,-1 0 1,19-25 0,-56 75-1562,24-36 1741,-1 0-1,1 0 0,0 0 1,0 0-1,0 0 1,0 0-1,0 1 1,0-1-1,1 0 0,-1 1 1,1-1-1,-1 0 1,1 1-1,0-1 1,0 1-1,0-1 0,0 0 1,1 1-1,0 2 1,0-4-40,0 0 1,0 0 0,1-1-1,-1 1 1,1-1-1,-1 1 1,1-1 0,-1 1-1,0-1 1,1 0 0,-1 0-1,1 0 1,-1 0-1,1 0 1,-1 0 0,1 0-1,-1 0 1,1-1-1,-1 1 1,2-1 0,30-10-1379,-14-1 339,-1-1 0,0 0 0,26-27 0,-21 18 814,-30 33 1250,1 0 0,0 1 1,-8 23-1,7-17 197,4-9-837,-1 1 0,2 0 0,-1 0 0,1 0 0,1 0 0,0 0 0,0 1-1,2 17 1,3 4-395,12 46 0,-10-53-219,-1 1 0,-1 0 1,1 30-1,-6-50 271,0 0-1,0 0 1,0 0 0,-1 0-1,0 0 1,0 0 0,-1-1-1,0 1 1,0-1 0,0 0-1,0 1 1,-1-1 0,0-1-1,-5 7 1,6-8 7,0 1 1,-1-1-1,1 0 1,0 0-1,-1-1 1,0 1-1,0-1 1,1 0-1,-1 0 1,-1 0-1,1 0 1,0 0-1,0-1 1,-1 0-1,1 0 1,-1 0-1,1-1 1,0 1-1,-1-1 1,-7-1-1,10 0-35,-1 0-1,1-1 0,0 1 0,0-1 0,0 0 1,0 1-1,0-1 0,0 0 0,0 0 0,0 0 1,1 0-1,-1-1 0,1 1 0,0 0 0,-1-1 1,1 1-1,0-1 0,1 1 0,-1-1 0,0 1 1,1-1-1,-1 0 0,1 1 0,0-1 0,0 0 1,0-3-1,0-7-184,-1 0 0,2 0 1,0 1-1,3-19 0,1 17 92,0-1-1,1 1 1,1 0-1,0 1 1,0-1 0,2 1-1,-1 1 1,2 0-1,0 0 1,17-16-1,13-9 83,71-50-1,-40 42 79,-51 35-34,-2-2 0,1 0-1,-2-1 1,0 0 0,17-18-1,-34 31-6,1 0 0,-1-1 0,0 1-1,1 0 1,-1 0 0,0-1-1,0 1 1,1 0 0,-1 0-1,0-1 1,0 1 0,0 0-1,1-1 1,-1 1 0,0 0-1,0-1 1,0 1 0,0 0-1,0-1 1,1 1 0,-1 0-1,0-1 1,0 1 0,0 0-1,0-1 1,0 1 0,0 0-1,0-1 1,0 1 0,-1-1-1,1 1 1,0 0 0,0-1 0,0 1-1,0 0 1,0-1 0,0 1-1,-1 0 1,1-1 0,0 1-1,0 0 1,-1-1 0,-18-2 232,-27 10 109,38-4-105,-1 1-1,1-1 0,0 2 1,0-1-1,0 1 1,1 0-1,-1 1 0,-8 8 1,15-13-246,-1 0 0,1 1 0,0-1 0,-1 0 1,1 1-1,0-1 0,0 1 0,0-1 0,0 1 1,0 0-1,0-1 0,0 1 0,0 0 0,1 0 1,-1-1-1,1 1 0,-1 0 0,1 0 0,0 0 1,0 0-1,0 0 0,0 0 0,0-1 0,0 1 1,0 0-1,1 0 0,-1 0 0,1 0 0,-1 0 1,1-1-1,0 1 0,0 0 0,-1-1 0,1 1 1,1 0-1,-1-1 0,0 1 0,0-1 0,0 0 1,1 1-1,-1-1 0,1 0 0,-1 0 0,1 0 1,2 2-1,1 0-697,0 0 0,0 0 1,1-1-1,-1 0 0,1 0 1,-1 0-1,9 2 0,14-2-5994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54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13 230 18481,'0'6'2243,"-6"76"623,3-61-2741,1-1 0,1 1 0,1 0 0,1-1 1,0 1-1,8 35 0,-8-53-141,0 0 0,0 0 0,0 0 1,0 0-1,1 0 0,-1 0 0,1 0 1,0 0-1,0-1 0,0 1 0,0-1 0,0 1 1,0-1-1,1 0 0,4 4 0,-5-5 78,0 0 0,1-1 0,-1 1-1,0 0 1,1-1 0,-1 1 0,0-1-1,1 0 1,-1 1 0,1-1 0,-1-1 0,0 1-1,1 0 1,-1 0 0,1-1 0,3-1-1,2-1 180,-1-1-1,1 0 1,-1 0-1,0 0 1,-1-1-1,1 0 1,-1 0-1,0-1 1,0 0-1,-1 0 1,6-8-1,-1 1-51,0-1-1,0-1 1,-2 0-1,0 0 1,0 0-1,-2-1 1,0 0-1,-1 0 1,0-1-1,-1 0 1,-1 1-1,1-20 1,-12 88-1588,6-43 1310,0 0 1,1 1-1,0-1 0,0 15 1,2-22 84,-1 0 1,1 0-1,-1-1 1,1 1-1,0-1 1,0 1-1,0-1 1,0 1-1,0-1 1,0 1-1,0-1 1,0 0 0,1 1-1,-1-1 1,1 0-1,-1 0 1,1 0-1,-1 0 1,1 0-1,-1-1 1,1 1-1,0 0 1,-1-1-1,1 1 1,0-1-1,-1 0 1,1 1-1,0-1 1,0 0-1,3 0 1,59-2 83,-64 2-79,15-3 1,0 0 0,0-1 0,0-1 0,0-1 0,-1 0-1,0-1 1,0 0 0,-1-1 0,0 0 0,0-1 0,-1-1 0,0 0 0,-1-1 0,0 0-1,-1 0 1,12-17 0,-21 27 2,-1 0 0,1-1 0,0 1 0,0-1 0,0 1 0,-1-1 0,1 1-1,-1-1 1,1 1 0,-1-1 0,0 0 0,1 1 0,-1-1 0,0 0 0,0 1 0,-1-3 0,1 3-5,0 0 0,-1 0 0,1 1 0,0-1 0,-1 0 0,1 0 0,-1 1 0,1-1 1,-1 1-1,0-1 0,1 0 0,-1 1 0,0-1 0,1 1 0,-1-1 0,0 1 1,0 0-1,1-1 0,-1 1 0,0 0 0,0-1 0,-1 1 0,-2-1-14,0 1-1,-1 0 1,1 0 0,0 0-1,-1 0 1,1 0-1,0 1 1,0 0 0,-1 0-1,1 0 1,-5 3-1,-3 2 31,1 1 0,0 0 0,0 1 0,1 1 0,0-1-1,1 1 1,-1 1 0,2 0 0,-1 0 0,1 1 0,1 0-1,0 0 1,1 1 0,0 0 0,1 0 0,0 0 0,-4 18-1,8-28-11,1 0-1,0 0 0,0-1 0,0 1 0,0 0 0,0 0 0,0 0 1,0 0-1,1 0 0,-1 0 0,1 0 0,-1 0 0,1-1 1,0 1-1,0 0 0,-1 0 0,1-1 0,1 1 0,-1 0 1,0-1-1,0 1 0,3 1 0,-1-1 5,0 0 0,0 0 1,0 0-1,0-1 0,1 1 0,-1-1 0,1 0 0,-1 0 1,1 0-1,0 0 0,4-1 0,6 1 14,0-1 0,1 0 0,-1-1 0,0-1 0,19-4 0,-9-1 1,-1-1 1,0-1 0,-1-2-1,0 0 1,-1-1-1,0-1 1,26-20-1,-15 7 28,-1-1 0,-2-2-1,42-51 1,-70 79-49,17-22 59,25-42 1,-39 59-52,-1 0 1,0 0-1,0 0 0,-1 0 0,1-1 0,-1 0 1,-1 1-1,1-1 0,-1 0 0,-1 0 0,1 1 0,-1-1 1,-1-9-1,1 16-15,0-1 0,-1 0 0,1 0 1,-1 0-1,1 1 0,-1-1 0,0 0 0,1 0 0,-1 1 1,0-1-1,1 1 0,-1-1 0,0 0 0,0 1 1,0 0-1,1-1 0,-1 1 0,0-1 0,0 1 0,0 0 1,0 0-1,0-1 0,0 1 0,0 0 0,0 0 1,0 0-1,1 0 0,-1 0 0,-2 1 0,-29 4-209,21 0 206,0 0 0,1 1 0,0 0-1,0 1 1,0 0 0,1 0 0,0 1 0,-13 15 0,6-4 47,0 1 0,1 0 0,-13 26 0,22-36-37,1 0 1,0 1 0,1-1 0,0 1 0,1 0 0,0 0 0,1 0-1,0 1 1,0-1 0,1 1 0,2 20 0,-1-27-184,1 0 0,0 0 0,0 0-1,1 0 1,0-1 0,0 1 0,0 0 0,0-1 0,0 1-1,1-1 1,0 0 0,4 5 0,-3-6-324,0 1 1,0 0 0,0-1-1,1 0 1,-1 0-1,1 0 1,0-1-1,0 1 1,0-1-1,0 0 1,0-1-1,1 1 1,5 0-1,30 3-3893,1-4-1921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54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21 9929,'0'0'10037,"-13"-2"-8505,9 2-1425,0-1-32,-1 0 1,1 1 0,0-1-1,-1 1 1,1 0 0,0 1-1,-1-1 1,1 1 0,0-1 0,-1 1-1,1 1 1,0-1 0,0 0-1,0 1 1,0 0 0,0 0-1,0 0 1,1 1 0,-1-1 0,1 1-1,-6 5 1,-6 8 352,1 1 1,-16 24-1,26-36-379,1 1 0,0-1 0,0 1 0,0 0 0,1 0 0,0 1 0,0-1 0,0 0 0,1 1 0,0-1 0,1 1 0,-1 9 0,1-15-38,1 1-1,0-1 1,-1 0 0,1 1-1,0-1 1,0 1 0,-1-1 0,1 0-1,0 0 1,0 1 0,1-1-1,-1 0 1,0 0 0,0 0 0,0 0-1,1 0 1,-1-1 0,0 1-1,1 0 1,-1-1 0,1 1 0,-1-1-1,1 1 1,-1-1 0,1 0-1,-1 1 1,1-1 0,0 0 0,-1 0-1,1 0 1,-1 0 0,1 0-1,2-1 1,3 1 106,0-1-1,-1 0 1,1 0-1,0 0 1,-1-1-1,13-4 1,-12 1 0,1 1 1,-1-1 0,0 0 0,-1-1 0,1 1 0,-1-1 0,0-1 0,-1 1 0,1-1 0,-1 0-1,0 0 1,-1-1 0,0 1 0,0-1 0,-1 0 0,0 0 0,0 0 0,-1 0 0,0-1-1,0 1 1,-1-1 0,0 1 0,-1-11 0,0 17-190,-1 0 0,1-1 0,-1 1-1,0 0 1,0 0 0,0 0 0,0 0 0,0 0 0,-1 0 0,1 0 0,0 0 0,-1 1-1,0-1 1,1 0 0,-1 1 0,0-1 0,0 1 0,0 0 0,0 0 0,0 0 0,0 0-1,0 0 1,0 0 0,0 0 0,-1 0 0,1 1 0,0 0 0,0-1 0,-1 1-1,-3 0 1,4-1-84,0 1 0,1 0 0,-1 0 0,0 0-1,0 0 1,1 0 0,-1 0 0,0 1 0,0-1 0,1 0-1,-1 1 1,0-1 0,0 1 0,1 0 0,-1 0 0,1-1-1,-1 1 1,1 0 0,-1 0 0,1 1 0,0-1-1,-1 0 1,1 0 0,0 1 0,0-1 0,0 0 0,0 1-1,0-1 1,0 1 0,0 0 0,0-1 0,1 1 0,-1 0-1,1-1 1,-1 1 0,1 0 0,0 0 0,-1-1-1,1 4 1,0-5-7,1 1-1,-1-1 0,0 1 1,0-1-1,0 1 0,1-1 1,-1 1-1,0-1 1,1 1-1,-1-1 0,0 0 1,1 1-1,-1-1 0,1 1 1,-1-1-1,0 0 1,1 1-1,-1-1 0,1 0 1,-1 0-1,1 1 0,-1-1 1,1 0-1,-1 0 1,1 0-1,0 0 0,-1 0 1,1 0-1,-1 1 0,2-2 1,21 2-3929,-17-1 2008,23 0-7066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55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 3395,'0'0'19331,"-13"2"-18258,0 2-817,-1 0 1,1 0 0,0 2-1,0 0 1,1 0 0,-22 15-1,28-18-211,0 1-1,0 1 0,1-1 0,0 1 1,0 0-1,0 0 0,0 0 0,1 1 0,0 0 1,0-1-1,1 1 0,-1 1 0,1-1 1,0 0-1,1 1 0,0 0 0,0 0 0,-1 8 1,2-13-58,1 0 0,0 0 0,0 0 1,0 0-1,1 0 0,-1 0 0,0 0 0,1 0 1,0 0-1,-1 0 0,1 0 0,0 0 1,0 0-1,0 0 0,0 0 0,0 0 0,0-1 1,1 1-1,-1-1 0,0 1 0,1-1 1,-1 1-1,4 1 0,-1-1-25,0 0 0,0 0 0,1 0 0,-1 0 0,1-1 0,-1 0-1,1 0 1,-1 0 0,1-1 0,6 1 0,0-1-708,-1 0 1,0-1-1,0 0 0,0-1 0,0 0 0,0-1 0,0 0 1,-1 0-1,16-8 0,4-10-5751</inkml:trace>
  <inkml:trace contextRef="#ctx0" brushRef="#br0" timeOffset="1">297 80 10602,'0'0'3555,"-17"57"-4516,14-43-800,3-6-1090,0 0-1089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55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16720,'0'0'5429,"-8"12"-4062,-9 22-305,0 1 0,3 0 1,-20 69-1,23-48-724,2 2-1,2-1 1,2 66 0,17-165-774,0 8 81,-6 1-248,-2-1 0,1-67 0,-5 101 595,-1 1 1,1-1 0,0 0-1,0 0 1,0 0-1,-1 0 1,1 0-1,0 0 1,0 0 0,0 1-1,-1-1 1,1 0-1,0 0 1,0 0 0,-1 0-1,1 0 1,0 0-1,0 0 1,0 0-1,-1 0 1,1 0 0,0 0-1,0-1 1,-1 1-1,1 0 1,0 0 0,0 0-1,0 0 1,-1 0-1,1 0 1,0 0 0,0-1-1,0 1 1,-1 0-1,1 0 1,0 0-1,0 0 1,0-1 0,0 1-1,0 0 1,0 0-1,-1 0 1,1-1 0,0 1-1,0 0 1,0 0-1,0 0 1,0-1-1,0 1 1,0 0 0,0 0-1,0-1 1,0 1-1,0 0 1,0 0 0,0 0-1,0-1 1,0 1-1,0-1 1,-9 19 51,8-16-28,0 1 0,1-1 0,-1 1 0,1-1 0,0 1 0,0-1-1,0 1 1,0-1 0,0 0 0,1 1 0,-1-1 0,1 1 0,-1-1 0,1 0-1,0 1 1,0-1 0,0 0 0,0 0 0,1 1 0,-1-1 0,0 0 0,1 0-1,0-1 1,-1 1 0,1 0 0,0 0 0,0-1 0,0 1 0,0-1-1,0 0 1,0 1 0,0-1 0,1 0 0,2 1 0,2-1-7,0 1 1,0-1-1,0 0 0,0 0 0,1-1 1,-1 0-1,0 0 0,1-1 1,-1 0-1,0 0 0,8-2 1,-8 0 21,1-1 0,0 1 0,0-1 0,-1 0 0,0-1 0,0 0 0,0 0 0,-1 0 0,1-1 0,-1 0 0,-1 0 0,1-1 0,7-12 0,24-23 432,-48 70-666,-19 39 528,29-63-289,-1 1-1,1 0 0,-1 0 1,1 0-1,1 0 0,-1 0 1,1 1-1,0-1 0,0 0 0,0 0 1,1 0-1,1 6 0,-1-9-29,-1-1 0,1 0 0,0 1 0,0-1 0,0 0 0,1 0-1,-1 1 1,0-1 0,0 0 0,1 0 0,-1 0 0,0 0 0,1-1-1,-1 1 1,1 0 0,-1-1 0,1 1 0,-1-1 0,1 1 0,0-1 0,1 1-1,43 3-128,-26-3-208,-14 0 12,0-1 0,-1 1 0,1 1 0,-1-1 0,1 1-1,-1 0 1,0 0 0,1 1 0,-1-1 0,-1 1 0,1 0 0,0 1 0,-1-1 0,1 1 0,-1 0 0,6 7 0,-6-6 237,0 1-1,-1 1 1,0-1 0,0 0-1,0 1 1,-1 0 0,1-1 0,-2 1-1,1 0 1,-1 0 0,1 13-1,-2-3 535,-1 0 0,0 0 0,-2 0 0,1 0 0,-2 0-1,-1-1 1,0 1 0,0-1 0,-2-1 0,-11 21-1,-28 31 2652,42-62-2900,0-1 0,0 1 0,0-1-1,-1 0 1,1 0 0,-1-1 0,0 1-1,0-1 1,-1 0 0,1-1 0,-8 3-1,12-4-193,0-1 0,-1 0 0,1 0 0,0 0 0,0 0 0,-1 0 0,1-1 0,0 1 0,-1 0 0,1 0 0,0-1 0,0 1-1,0-1 1,-1 1 0,1-1 0,0 0 0,0 1 0,0-1 0,0 0 0,0 0 0,0 0 0,0 0 0,0 0 0,1 0 0,-1 0 0,0 0 0,0 0 0,1 0-1,-1 0 1,1 0 0,-1-1 0,1 1 0,-1 0 0,1 0 0,0-1 0,0 1 0,0 0 0,-1-2 0,-4-59-507,5 53 375,-2-11-246,1-1 1,2 1-1,0 0 0,1 0 0,0 0 1,2 0-1,1 0 0,0 0 0,2 1 1,0 0-1,1 0 0,0 1 1,22-33-1,-2 6-6208,-21 25-21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56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22549,'0'0'2979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28.55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209 0,'-92'158,"5"-13,82-132,-1 1,2 0,0-1,1 1,0 1,1-1,-1 27,10 103,-5-117,0-18,0 0,0 0,1 0,0 0,0-1,1 1,0-1,1 0,0 0,8 10,-7-11,-1 1,0 0,0 0,-1 0,0 0,0 1,-1 0,0 0,0 0,1 11,-1 80,1 15,-3-107,0 0,0 1,0-1,-1 0,0 0,-2 10,2-16,0 0,-1 0,1 0,-1 0,0-1,0 1,1 0,-1 0,0-1,0 1,-1-1,1 1,0-1,0 1,-1-1,1 0,-1 0,1 0,-1 0,0 0,1 0,-1 0,0 0,0 0,1-1,-1 1,0-1,-2 1,-29-1,-1-5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57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20339,'0'0'6663,"-15"70"-6663,15-50-1186,14-11-2433,8-9-2435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59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211 153 11659,'3'-16'1064,"1"2"28,-1-1 1,0 1 0,-2 0-1,1-1 1,-2 1 0,-1-27-1,1 41-1070,0-1-1,0 1 1,0 0 0,0-1-1,0 1 1,0-1-1,-1 1 1,1 0 0,0-1-1,0 1 1,0 0-1,0-1 1,0 1 0,-1 0-1,1-1 1,0 1-1,0 0 1,0-1 0,-1 1-1,1 0 1,0-1-1,-1 1 1,1 0 0,0 0-1,-1 0 1,1-1-1,0 1 1,-1 0 0,1 0-1,0 0 1,-1 0-1,1-1 1,0 1 0,-1 0-1,1 0 1,-1 0 0,1 0-1,0 0 1,-1 0-1,1 0 1,-1 0 0,1 0-1,0 0 1,-1 1-1,1-1 1,0 0 0,-1 0-1,1 0 1,0 0-1,-1 0 1,1 1 0,0-1-1,-1 0 1,1 0-1,0 1 1,-1-1 0,1 0-1,0 0 1,0 1-1,-1-1 1,1 0 0,0 1-1,0-1 1,0 0-1,-1 1 1,1-1 0,0 1-1,0-1 1,0 1-1,-16 25-38,2 13 81,1 0-1,3 1 1,0 0-1,-3 49 1,-5 169 1991,18-246-1855,-3 34 64,0-16-78,2 0 1,0 0-1,2 0 1,1 0 0,2 0-1,13 53 1,-11-73-561,-5-20-555,-3-20-1431,-8-9-219,-29-69 0,-26-36 6191,46 103-1211,18 41-2334,1 0 1,0-1 0,0 1-1,0-1 1,0 1 0,-1 0-1,1-1 1,0 1 0,0-1 0,0 1-1,0-1 1,0 1 0,0-1-1,0 1 1,0 0 0,0-1-1,0 1 1,0-1 0,0 1 0,1-1-1,-1 1 1,0 0 0,0-1-1,0 1 1,1-1 0,-1 1-1,0 0 1,0-1 0,1 1 0,-1 0-1,0-1 1,1 1 0,-1-1-1,20-5 641,36 6-1439,-39 1 577,0-1-485,41-1-2795,1-5-3308,-11-5-3092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5:59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95 14414,'0'0'4041,"-9"0"-1906,4-1-1940,0 1 0,0 0 0,0 1 0,1-1 0,-1 1 0,0 0 0,0 0 0,0 1 1,1-1-1,-1 1 0,1 0 0,-1 0 0,1 1 0,0-1 0,-1 1 0,1 0 0,1 0 0,-1 0 0,0 1 0,1-1 0,0 1 0,0 0 0,0 0 0,0 0 0,0 0 0,1 0 0,-2 6 0,3-9-180,0 0 0,0 0 0,1 1-1,-1-1 1,0 0 0,1 0 0,-1 1-1,1-1 1,0 1 0,-1-1 0,1 0-1,0 1 1,0-1 0,0 0 0,0 1 0,0-1-1,0 1 1,0-1 0,0 1 0,1-1-1,-1 0 1,0 1 0,1-1 0,-1 0-1,2 3 1,0-4-2,-1 1 0,0 0 0,1-1 0,-1 1 0,1 0-1,0-1 1,-1 0 0,1 1 0,-1-1 0,1 0 0,0 0 0,-1 0 0,1 0-1,-1 0 1,1-1 0,0 1 0,-1 0 0,3-1 0,9-3 77,0 0-1,0-1 1,23-12 0,-20 7 118,2 2 0,33-12 0,-43 18-161,-1 0 0,0 0 0,1 1 0,0 0 0,-1 0 1,1 1-1,0 0 0,-1 0 0,1 1 0,8 1 0,-13-1-40,-1 0 0,0 0 0,1 0-1,-1 1 1,0-1 0,0 0 0,0 1-1,0-1 1,0 1 0,0 0 0,0 0-1,-1-1 1,1 1 0,-1 1 0,1-1 0,-1 0-1,0 0 1,0 0 0,0 1 0,0-1-1,0 0 1,0 1 0,-1-1 0,1 1-1,-1-1 1,0 1 0,0-1 0,1 1-1,-2 4 1,-14-59 2075,9 10-1858,-1-56 1,7 97-850,12 15-2519,10-3-513,8-2-2087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01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98 10250,'0'-8'4708,"0"-28"-2323,0 12 1615,-4 32-943,-4 10-2815,-26 116 1159,16-73-576,3 1 0,-11 109 0,25-170-821,1 1 1,0 0 0,0-1 0,0 1 0,0 0-1,0-1 1,0 1 0,0 0 0,0-1 0,1 1 0,-1 0-1,1-1 1,-1 1 0,1-1 0,-1 1 0,1-1-1,0 1 1,0-1 0,0 1 0,0-1 0,0 0-1,2 3 1,-1-4 8,0 1-1,0-1 1,-1 0 0,1 0-1,0 0 1,0 0-1,0 0 1,-1 0 0,1-1-1,0 1 1,0-1-1,-1 1 1,1-1 0,0 1-1,-1-1 1,1 0-1,-1 0 1,1 0 0,-1 0-1,1 0 1,-1 0-1,2-2 1,7-6 23,0 0 1,-1-1-1,0 0 0,0-1 1,-1 0-1,-1 0 0,0-1 1,0 0-1,-2 0 1,1 0-1,-1-1 0,-1 0 1,0 0-1,-1 0 0,-1 0 1,0 0-1,0-1 0,-1 1 1,-1-1-1,-2-22 0,2 37-46,-1 0 0,1 0 0,0 0 0,0 0 0,-1 1 0,1-1-1,-1 0 1,1 0 0,-1 0 0,1 0 0,-1 0 0,0 0 0,1 0 0,-1 0-1,0-1 1,0 1 0,1 0 0,-1 0 0,0-1 0,0 1 0,0 0-1,0-1 1,0 1 0,0-1 0,0 1 0,-1-1 0,1 0 0,0 1 0,0-1-1,0 0 1,0 0 0,0 0 0,0 0 0,-1 0 0,1 0 0,0 0-1,0 0 1,0 0 0,0 0 0,0-1 0,-1 1 0,1 0 0,0-1-1,0 1 1,0-1 0,0 0 0,0 1 0,0-1 0,0 0 0,0 1 0,1-1-1,-1 0 1,0 0 0,0 0 0,1 0 0,-1 0 0,0 0 0,1 0-1,-1 0 1,1 0 0,-1 0 0,1 0 0,0 0 0,-1 0 0,1 0 0,0 0-1,0 0 1,0-2 0,-1 5-20,0 1 1,0-1-1,0 1 0,1 0 0,-1-1 1,1 1-1,0 0 0,0 0 0,0-1 1,0 1-1,0 0 0,1 0 0,-1-1 1,1 1-1,0 0 0,0-1 0,0 1 0,0-1 1,0 1-1,0-1 0,1 0 0,-1 1 1,1-1-1,0 0 0,0 0 0,-1 0 1,1 0-1,0 0 0,1-1 0,2 3 1,0-2 23,0-1 1,0 1-1,0-1 1,0 0 0,0-1-1,0 1 1,1-1-1,-1 0 1,0-1 0,0 1-1,0-1 1,0 0-1,1 0 1,-1 0 0,-1-1-1,7-2 1,5-3 90,-1-1-1,0 0 1,-1-1 0,0-1 0,0 0 0,-1-1 0,0 0-1,22-26 1,-27 28 8,0-1 0,0 0 0,-1 0-1,0-1 1,-1 1 0,-1-2 0,1 1 0,-2-1-1,0 0 1,0 0 0,-1 0 0,3-23 0,-5 34-95,-1-1 1,0 1 0,0 0-1,0-1 1,0 1 0,0 0 0,0 0-1,0-1 1,0 1 0,-1 0-1,1-1 1,0 1 0,-1 0-1,1 0 1,-1 0 0,1-1 0,-1 1-1,0 0 1,1 0 0,-1 0-1,0 0 1,0 0 0,-1-1-1,1 2-11,0 0-1,0-1 0,-1 1 1,1 0-1,0 0 0,0 0 1,0 0-1,0 0 0,-1 0 1,1 1-1,0-1 0,0 0 0,0 1 1,0-1-1,0 0 0,0 1 1,0-1-1,0 1 0,-2 1 1,-4 3-37,0 0 1,1 0-1,0 1 1,0-1-1,0 1 1,-5 8-1,-6 11 10,0 1 0,-24 56-1,35-69 39,1 0-1,1 0 0,0 0 0,1 1 0,0 0 0,1-1 0,1 1 1,0 0-1,1 15 0,0-27 1,0-1 1,1 1-1,-1-1 0,0 1 1,1 0-1,0-1 1,-1 1-1,1-1 0,0 1 1,-1-1-1,1 1 1,0-1-1,0 0 0,0 1 1,1-1-1,-1 0 1,0 0-1,0 0 0,1 0 1,-1 0-1,3 2 1,0-2 10,-1 1 0,1-1 1,0 0-1,0 0 0,0 0 1,0 0-1,0-1 0,8 1 1,-1-2 21,0 0 0,0 0 0,0-1 0,0 0 0,0-1 1,11-5-1,4-5 6,0-1 0,-2-1 0,29-22 0,14-10-73,-66 47 19,0-1-1,0 0 1,1 0-1,-1 0 1,0 1 0,1-1-1,-1 0 1,0 1 0,1-1-1,-1 1 1,1 0-1,-1-1 1,1 1 0,-1 0-1,0 0 1,1 0 0,-1 0-1,3 0 1,-3 1 12,0-1 0,-1 1 0,1 0 0,0-1 0,-1 1 0,1-1 0,-1 1 0,1 0 0,-1-1 0,1 1 0,-1 0 0,1 0 0,-1-1 0,0 1 0,0 0 0,1 0 0,-1 0 0,0 0 0,0-1 0,0 1 0,0 0 0,0 0 0,0 1 0,0 10 26,-1 1 0,-1-1 0,-5 21-1,1-1 32,6-31-41,-1 1 1,1-1-1,0 0 1,0 0-1,0 1 1,0-1-1,0 0 1,0 1-1,1-1 1,-1 0-1,0 0 1,1 1-1,-1-1 1,0 0-1,1 0 1,0 0-1,-1 0 1,1 0-1,0 0 0,-1 0 1,1 0-1,0 0 1,0 0-1,0 0 1,0 0-1,0 0 1,0-1-1,0 1 1,0 0-1,0-1 1,0 1-1,1-1 1,-1 1-1,0-1 1,0 1-1,0-1 1,1 0-1,-1 0 1,0 0-1,1 0 0,-1 0 1,0 0-1,0 0 1,1 0-1,-1 0 1,0 0-1,0-1 1,1 1-1,-1 0 1,0-1-1,0 0 1,2 0-1,3-1 55,1-1-1,-1 1 0,1-1 0,-1-1 1,0 1-1,0-1 0,-1 0 0,10-9 1,17-31 429,-30 41-450,-1 0-1,1 1 0,-1-1 0,0 0 0,0 0 0,0 0 0,0 0 0,-1 0 0,1 0 0,-1 0 0,0 0 1,0 0-1,0 0 0,0 0 0,-1-4 0,1 6-48,-1 0-1,1 1 1,-1-1 0,1 0 0,-1 1-1,1-1 1,-1 1 0,1-1-1,-1 1 1,0-1 0,1 1 0,-1-1-1,0 1 1,1-1 0,-1 1 0,0 0-1,0 0 1,1-1 0,-1 1-1,0 0 1,0 0 0,0 0 0,1 0-1,-1 0 1,0 0 0,0 0 0,1 0-1,-1 0 1,0 0 0,0 0-1,0 1 1,1-1 0,-1 0 0,0 1-1,0-1 1,0 1 0,-27 15-105,23-11 111,1 0 0,0 1 0,1 0 0,-1-1 0,1 1 0,0 0 0,0 1-1,1-1 1,0 0 0,-3 14 0,5-18-139,-1 0 0,1 1-1,0-1 1,0 0-1,0 1 1,0-1 0,0 0-1,1 1 1,-1-1-1,1 0 1,-1 1 0,1-1-1,0 0 1,0 0 0,0 0-1,0 0 1,0 0-1,0 0 1,1 0 0,-1 0-1,1 0 1,-1 0-1,1-1 1,0 1 0,0-1-1,0 1 1,0-1 0,0 0-1,0 1 1,0-1-1,0 0 1,0-1 0,4 2-1,22 4-5243,5-5-4100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01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99 641,'1'1'247,"1"0"1,-1-1 0,0 1-1,1-1 1,-1 1-1,1-1 1,-1 0 0,1 1-1,-1-1 1,0 0 0,1 0-1,-1 0 1,1 0-1,-1 0 1,1-1 0,-1 1-1,1 0 1,-1-1 0,0 1-1,1-1 1,-1 1 0,0-1-1,1 1 1,-1-1-1,0 0 1,0 0 0,1 0-1,-1 0 1,0 0 0,0 0-1,0 0 1,0 0 0,0 0-1,-1 0 1,1-1-1,0 1 1,-1 0 0,1-1-1,0 1 1,0-2 0,2-5 1885,0-1 1,-1 1 0,0 0 0,2-15 0,-4 17 3816,-10 33-5751,1 0 0,1 1 1,1 0-1,2 0 0,-4 52 0,9-78-196,0 0-1,0 0 0,0 0 0,0 0 0,0 0 0,0 0 1,1 0-1,-1 0 0,1-1 0,-1 1 0,1 0 0,0 0 1,0 0-1,0-1 0,0 1 0,0 0 0,0-1 0,0 1 1,0-1-1,1 0 0,-1 1 0,0-1 0,1 0 0,-1 0 1,1 0-1,0 0 0,-1 0 0,1 0 0,0 0 0,0 0 1,-1-1-1,1 1 0,0-1 0,0 1 0,0-1 0,0 0 1,0 0-1,0 0 0,0 0 0,3 0 0,1-1 35,1 0 0,-1 0 0,0 0 1,0-1-1,0 0 0,0 0 0,0-1 0,0 0 0,0 0 0,-1 0 0,8-6 0,1-5 233,0 0 0,-1-1 0,-1 0 0,0-1 0,-2 0 0,1-1 0,12-30 1,1 1 3,-21 87-1027,-6-20 783,0-6-40,1 1 0,1-1-1,1 0 1,0 1 0,3 18 0,-3-31 17,0 0 0,1 0 0,0 0 0,0-1 0,0 1 0,0 0 0,0-1 0,0 1 0,1-1 0,-1 0 0,1 1 0,0-1 0,0 0 0,0 0 0,0 0 0,0 0 0,0 0 0,0 0 0,1-1 0,-1 1 0,1-1 0,-1 1 0,1-1-1,-1 0 1,1 0 0,0 0 0,0-1 0,-1 1 0,1-1 0,0 1 0,0-1 0,0 0 0,0 0 0,3-1 0,-2 1 33,-1-1-1,0 0 0,0 0 1,1 0-1,-1 0 1,0-1-1,0 1 0,0-1 1,-1 0-1,1 0 0,0 0 1,-1 0-1,1-1 1,-1 1-1,0 0 0,1-1 1,-1 0-1,0 0 0,-1 1 1,1-1-1,0 0 1,-1 0-1,1-4 0,4-6 118,-1-1 0,0 1 0,-1-1 0,2-17 0,-3 18-1082,-1 0 1,0-1-1,-1 1 0,0-1 0,-1 0 1,-1 1-1,0-1 0,-6-24 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02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0 16239,'0'0'5953,"-5"9"-4955,-20 36 2,3 1-1,1 0 1,-15 55-1,35-99-993,1 0-1,-1 0 1,0 0-1,1 0 1,0 0-1,-1 1 1,1-1-1,0 0 1,0 0-1,0 0 1,0 0-1,1 0 1,-1 0-1,1 0 1,-1 1-1,1-1 1,0 0-1,0 0 1,-1-1-1,1 1 1,1 0-1,-1 0 1,1 1-1,0-1 0,1-1 0,-1-1 0,0 1 0,0 0 0,1 0 0,-1-1 0,0 1-1,1-1 1,-1 0 0,1 0 0,-1 0 0,0 0 0,1 0 0,-1 0 0,0-1 0,1 1 0,-1-1 0,0 0-1,1 1 1,3-3 0,8-4 4,-1 0 0,0 0 0,-1-1-1,0-1 1,0 0 0,-1-1 0,13-13 0,-10 9-12,0 1 0,1 1 0,24-15 0,-38 27 4,-1-1 0,0 1 0,0 0 0,0 0 0,1 0 0,-1 0 0,0 0 0,0 0 1,1 0-1,-1-1 0,0 1 0,0 0 0,1 0 0,-1 0 0,0 0 0,0 0 0,1 0 0,-1 0 0,0 0 0,0 0 0,1 0 0,-1 1 0,0-1 0,0 0 1,1 0-1,-1 0 0,0 0 0,0 0 0,1 0 0,-1 0 0,0 1 0,0-1 0,0 0 0,1 0 0,-1 0 0,0 1 0,0-1 0,0 0 0,0 0 0,1 0 0,-1 1 1,0-1-1,0 0 0,0 0 0,0 1 0,0-1 0,2 20 115,-9 20 60,-4-8-141,6-20-55,1 0-1,0 0 1,1 0 0,0 1 0,-1 20 0,4-32-62,1-1 0,-1 0 0,0 1 0,1-1 1,-1 0-1,1 1 0,-1-1 0,1 0 0,0 0 0,-1 0 0,1 0 0,-1 0 0,1 1 0,-1-1 0,1 0 0,-1 0 0,1 0 0,0 0 0,-1 0 0,1-1 1,-1 1-1,1 0 0,-1 0 0,1 0 0,-1 0 0,1-1 0,-1 1 0,1 0 0,-1-1 0,2 1 0,17-9-4419,-4-5-1206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03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138 248 15727,'0'0'9903,"-8"-4"-9081,7 3-801,-1-1-13,0 1 0,0 0 0,0-1 0,-1 1 0,1 0 0,0 0 0,0 0 0,-1 0 0,1 0 0,-1 1 0,1-1 0,-1 1 0,1 0 0,0-1 0,-1 1 0,1 0 0,-1 0 0,1 1 0,-1-1 0,1 1 0,-1-1 0,1 1 0,-1 0 0,1-1 0,0 1 0,0 0 0,-1 1 0,1-1 0,0 0 0,0 1 0,0-1 0,0 1 0,1 0 0,-1-1 0,-2 4 0,-3 4 80,1 0 0,-1 0 0,2 0 0,-10 21 0,14-27-54,0 0 0,0 0 0,0 0 1,0 0-1,1 0 0,0 0 0,-1 0 0,1 0 1,0 0-1,1 4 0,-1-6-24,0 1 0,0-1 0,1 0 0,-1 0 0,1 0 0,-1 0 0,1 0 0,0 0-1,-1 0 1,1 0 0,0 0 0,0 0 0,0 0 0,-1 0 0,1 0 0,0-1 0,0 1 0,0 0 0,0-1 0,0 1 0,1-1-1,-1 1 1,0-1 0,0 1 0,0-1 0,2 1 0,4 0 32,1 0-1,-1-1 1,0 1 0,1-1-1,-1-1 1,1 1 0,-1-1-1,0 0 1,1-1 0,-1 0-1,0 0 1,0-1 0,0 0 0,0 0-1,-1 0 1,1-1 0,-1 0-1,0 0 1,0-1 0,5-5-1,-4 5-8,-1-2 0,0 1 0,0 0 0,-1-1 0,0 0 0,0 0 0,0-1 0,-1 1 0,0-1 0,-1 0 0,0 0 0,0 0 0,-1-1 0,0 1 0,0-1 0,1-16 0,-3 24-51,0 1 0,0-1 0,0 1 1,-1-1-1,1 1 0,0-1 0,0 1 0,0-1 0,0 1 0,0-1 0,-1 1 1,1-1-1,0 1 0,-1 0 0,1-1 0,0 1 0,0-1 0,-1 1 0,1 0 1,-1-1-1,1 1 0,0 0 0,-1-1 0,1 1 0,-1 0 0,1 0 0,-1 0 1,1-1-1,-1 1 0,1 0 0,-1 0 0,1 0 0,-1 0 0,1 0 0,-1 0 1,1 0-1,-1 0 0,1 0 0,-1 0 0,1 0 0,-1 0 0,1 0 0,-1 0 1,1 0-1,-1 1 0,1-1 0,-1 0 0,1 0 0,0 1 0,-1-1 0,0 1 1,-1 0-2,0 0 0,0 0 1,0 0-1,0 0 0,0 0 1,0 0-1,1 1 0,-1-1 1,0 1-1,1-1 1,-3 4-1,3-4 11,0 0 0,1 1 0,-1-1 0,0 0 0,1 1 0,-1-1 0,1 0 0,-1 1 0,1-1 1,-1 1-1,1-1 0,0 1 0,0-1 0,0 0 0,0 1 0,0-1 0,0 1 0,0-1 0,1 1 0,-1-1 0,0 1 0,1-1 0,-1 0 0,1 1 0,0-1 0,-1 0 0,2 2 0,0-1 11,0-1-1,0 0 1,0 1-1,0-1 1,1 0-1,-1 0 1,0 0-1,1-1 1,-1 1-1,0 0 1,1-1-1,-1 0 1,1 1-1,3-1 1,5 0 40,0-1 0,0 0 1,0 0-1,0-1 0,0-1 0,16-5 0,0-5 1,-1-1 0,0-1-1,32-24 1,-43 28-30,-1-1 0,0 0 0,-1-1 0,-1 0 0,0-1 0,16-26 0,-26 38-25,-1 0 0,0 0 1,0 0-1,0 0 1,-1 0-1,1 0 0,0 0 1,-1 0-1,1 0 1,-1 0-1,0-3 0,0 4 0,0 1-1,0-1 0,0 0 0,0 1 1,0-1-1,-1 1 0,1-1 0,0 1 0,0-1 1,-1 1-1,1-1 0,0 1 0,-1-1 1,1 1-1,0 0 0,-1-1 0,1 1 1,-1-1-1,1 1 0,0 0 0,-1-1 0,1 1 1,-1 0-1,1 0 0,-1-1 0,1 1 1,-2 0-1,-1 0-16,0-1-1,0 1 1,0 0 0,0 1 0,0-1-1,0 0 1,0 1 0,0 0-1,0 0 1,0 0 0,0 0 0,0 0-1,0 1 1,-2 1 0,-11 7 50,1 0 0,0 1 0,1 1 0,0 0 0,1 1 0,-14 18 0,20-24 84,1 1-1,0 0 1,1 1 0,0-1-1,0 1 1,1 0 0,0 0-1,0 1 1,1-1 0,0 1-1,1 0 1,0 0 0,0 9-1,2-17-96,0 0 0,0 0 1,0-1-1,1 1 0,-1 0 0,0-1 0,1 1 0,0 0 0,-1-1 0,1 1 0,0-1 0,0 1 0,-1-1 0,1 1 0,0-1 0,1 0 0,-1 1 0,0-1 0,0 0 0,1 0 1,-1 0-1,0 0 0,2 1 0,2 0 11,-1 0 1,1 0-1,-1-1 1,1 1 0,-1-1-1,1 0 1,0 0-1,7 0 1,2-1 14,0 0 0,0-1 1,0 0-1,-1-1 0,19-5 0,-12 0-3,-1 0-1,0-2 1,0 0-1,20-13 0,-29 15-9,0 0 0,0 0-1,0-1 1,-1 0 0,0 0 0,-1-1-1,0-1 1,10-14 0,-17 23-18,0 0 0,0-1 0,0 1 1,-1-1-1,1 1 0,0 0 0,-1-1 1,1 1-1,-1-1 0,1 0 0,-1 1 1,0-1-1,0 1 0,0-1 0,0 1 1,0-3-1,0 3-6,0 1 0,-1 0 0,1-1 0,-1 1-1,1-1 1,0 1 0,-1 0 0,1 0 0,-1-1 0,1 1 0,-1 0 0,1 0 0,-1-1-1,1 1 1,-1 0 0,1 0 0,-1 0 0,1 0 0,-1 0 0,1 0 0,-1 0 0,1 0 0,-1 0-1,0 0 1,1 0 0,-1 0 0,1 0 0,-1 0 0,0 1 0,-4 1-19,0-1 1,0 1-1,0 1 1,0-1-1,0 1 1,1-1-1,-9 8 1,6-4 31,0 1 0,0 0 0,1 1 0,-1 0 0,2 0 0,-1 0 0,1 0 0,1 1 0,-7 15 0,10-21-6,0 1 0,0-1 0,1 0 0,-1 1 0,1-1 0,0 0-1,-1 1 1,2-1 0,-1 1 0,0-1 0,1 0 0,-1 1 0,1-1 0,0 0-1,0 1 1,0-1 0,1 0 0,-1 0 0,1 0 0,0 0 0,0 0 0,0-1-1,0 1 1,0 0 0,0-1 0,1 1 0,-1-1 0,1 0 0,0 0-1,5 3 1,5 3-317,1-1-1,0 0 1,0-1-1,21 7 1,30-1-6283,-26-12-2715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04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210 271 15118,'1'-1'199,"-1"0"0,0-1-1,0 1 1,-1-1 0,1 1-1,0-1 1,0 1 0,-1-1-1,1 1 1,-1 0 0,1-1-1,-1 1 1,1 0 0,-1 0-1,0-1 1,0 1 0,0 0-1,0 0 1,0 0 0,0 0-1,0 0 1,0 0 0,0 0-1,0 0 1,0 0 0,-1 1-1,-1-2 1,0 1-45,-1 0 0,1 1 0,-1-1 1,1 1-1,-1-1 0,1 1 0,-1 0 0,1 1 0,-1-1 1,0 1-1,-3 0 0,-3 2-45,1-1 1,0 1-1,0 1 1,0 0-1,0 0 0,1 0 1,0 1-1,-11 9 1,13-8 106,0 0 0,1 0-1,-1 1 1,1 0 0,1 0 0,-6 12 0,8-15-166,0 0 1,0 0-1,1 0 0,0 0 0,0 1 0,0-1 0,0 0 0,1 1 0,-1-1 0,1 0 1,0 1-1,1-1 0,-1 0 0,2 6 0,-1-8-47,0-1 0,-1 0 0,1 0 0,0 0-1,0 0 1,0 0 0,0 0 0,1 0 0,-1 0 0,0 0 0,0 0 0,1-1-1,-1 1 1,0 0 0,1-1 0,-1 1 0,0-1 0,1 0 0,-1 1 0,1-1 0,-1 0-1,1 0 1,-1 0 0,0 0 0,4 0 0,40-6 93,-27-1-43,0-1 1,0-1-1,-1 0 0,0-1 1,-1-1-1,0 0 0,19-18 1,2-5 229,55-65 0,-33 19 717,-54 72-868,-1 0 0,0 0 0,0 0 0,-1-1 0,0 1 0,0-1 0,-1 0 0,2-14 1,-4 22-132,0 1 1,0-1-1,1 1 1,-1-1 0,0 0-1,0 1 1,0-1 0,0 0-1,0 1 1,0-1-1,0 1 1,0-1 0,0 0-1,-1 1 1,1-1 0,0 1-1,0-1 1,0 0-1,-1 1 1,1-1 0,0 1-1,-1-1 1,1 1 0,0-1-1,-1 1 1,1-1-1,-1 1 1,1-1 0,-1 1-1,1 0 1,-1-1 0,1 1-1,-1 0 1,1-1 0,-1 1-1,0 0 1,1 0-1,-1 0 1,1-1 0,-1 1-1,0 0 1,1 0 0,-1 0-1,1 0 1,-1 0-1,0 0 1,1 0 0,-1 0-1,0 0 1,1 1 0,-1-1-1,1 0 1,-1 0-1,1 0 1,-1 1 0,0-1-1,1 0 1,-1 1 0,0 0-1,-3 1-6,1 0-1,-1 0 1,1 0-1,-1 1 1,1-1-1,0 1 1,0 0-1,-3 4 1,-4 10 0,0 1 0,1 0 0,1 1 0,0 0 0,2 0 0,0 1 0,2-1 0,0 1 0,1 0 0,1 1 0,0-1 0,3 29 1,-1-45 0,0-1 0,0 0 0,1 0 0,-1 0 1,1 0-1,0 0 0,0 0 0,0 0 0,0 0 1,1 0-1,-1 0 0,1-1 0,-1 1 1,1 0-1,0-1 0,0 1 0,0-1 0,0 0 1,1 0-1,-1 0 0,1 0 0,-1 0 0,1 0 1,0-1-1,0 1 0,-1-1 0,1 0 1,0 0-1,0 0 0,0 0 0,0 0 0,6 0 1,-2-1 43,1 1 0,-1-1 0,0-1 0,0 0 1,1 0-1,-1 0 0,0-1 0,0 0 0,0 0 1,0-1-1,-1 1 0,1-2 0,9-5 0,2-3 19,-1-2-1,-1 1 0,0-2 0,19-23 1,-29 32-63,0-1 0,-1 0 1,0-1-1,0 1 0,-1-1 1,0 0-1,0 0 0,-1 0 1,0-1-1,0 1 1,-1-1-1,0 1 0,1-13 1,-3 21-5,0-1 1,0 1 0,0 0 0,0 0 0,0 0 0,0 0 0,0-1-1,0 1 1,0 0 0,0 0 0,0 0 0,0-1 0,0 1 0,0 0 0,0 0-1,0 0 1,0-1 0,0 1 0,0 0 0,0 0 0,0 0 0,0 0 0,0-1-1,0 1 1,-1 0 0,1 0 0,0 0 0,0 0 0,0-1 0,0 1 0,0 0-1,0 0 1,-1 0 0,1 0 0,0 0 0,0 0 0,0 0 0,0-1 0,-1 1-1,1 0 1,0 0 0,0 0 0,0 0 0,-1 0 0,1 0 0,0 0-1,0 0 1,0 0 0,-1 0 0,1 0 0,0 0 0,0 0 0,-1 0 0,-11 11-162,-9 18 87,12-11 145,1 0 0,1 1 0,0 1 0,1-1 0,1 1 0,1 0-1,1 0 1,-1 31 0,4-50-63,1 1 0,-1-1 0,0 0 0,0 1 0,1-1 0,-1 0 0,1 1 0,-1-1 0,1 0 0,-1 0 0,1 0 0,0 0 0,0 1 0,-1-1 0,1 0 0,0 0 0,0 0 0,0-1 0,0 1 0,0 0 0,0 0 0,1 0 0,-1-1 0,0 1 0,0-1 0,0 1-1,1-1 1,-1 1 0,0-1 0,1 0 0,-1 1 0,0-1 0,1 0 0,-1 0 0,2 0 0,25-4-1945,-8-10-3455,-7-6-963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04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 22549,'0'0'1853,"-8"8"-722,7-7-1098,-30 36 466,30-36-515,0 0 0,1 0 1,-1 1-1,0-1 0,1 0 0,-1 0 0,0 1 1,1-1-1,-1 0 0,1 1 0,0-1 0,0 0 0,-1 1 1,1-1-1,0 0 0,0 1 0,0-1 0,0 1 1,0-1-1,1 0 0,-1 1 0,0-1 0,1 0 1,-1 1-1,1-1 0,-1 0 0,1 0 0,0 1 0,-1-1 1,1 0-1,0 0 0,0 0 0,0 0 0,0 0 1,0 0-1,0 0 0,2 1 0,41 16-3231,-23-13-131,1-2 0,0-1 0,33-1 0,24 5 9521,-88-1-1315,-39 27-2819,-13 17-656,58-46-1283,0 0-1,0 0 0,0 1 0,0-1 0,0 1 0,1-1 1,-1 1-1,1 0 0,0 0 0,0 0 0,1 0 1,-1 0-1,1 1 0,-1 7 0,4-11-73,0 0 0,0 0-1,0-1 1,0 1 0,1-1-1,-1 1 1,0-1 0,1 0 0,-1 0-1,0 0 1,1 0 0,-1 0 0,0-1-1,4 0 1,32-8-1571,-23 5 1302,0 0-1,1 1 0,0 1 0,-1 0 0,24 1 0,-36 1 270,0 0-1,0 1 1,-1-1 0,1 1-1,0-1 1,-1 1 0,1 0-1,0 0 1,-1 1-1,1-1 1,-1 0 0,1 1-1,-1-1 1,0 1 0,0 0-1,0 0 1,0 0 0,0 0-1,0 0 1,0 0 0,-1 1-1,1-1 1,-1 1-1,0-1 1,0 1 0,1-1-1,-2 1 1,1 0 0,0-1-1,0 1 1,-1 0 0,0 0-1,1-1 1,-1 1 0,0 0-1,-1 5 1,0-4 131,0 1-1,0-1 1,0 0 0,-1 1-1,1-1 1,-1 0 0,0 0-1,0 0 1,-1 0 0,1-1 0,-1 1-1,0-1 1,0 1 0,0-1-1,0 0 1,-1 0 0,1 0 0,-1-1-1,0 1 1,0-1 0,-4 2-1,-2 2-43,0-1 0,0-1-1,0 1 1,-1-2 0,0 1-1,0-1 1,-16 2-1,25-5-230,1 0-29,1 0 1,-1 1-1,0-1 0,0 0 0,0 0 0,0 0 0,0 0 0,0 0 0,0 0 1,0 0-1,0 0 0,0 0 0,0-1 0,0 1 0,0 0 0,1 0 0,-1-1 1,0 1-1,0-1 0,0 1 0,0-1 0,1 1 0,-1-1 0,0 1 0,0-1 1,1 0-1,-1 1 0,1-1 0,-1 0 0,0 0 0,0-1 0,0-20-6437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05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19314,'0'0'2637,"-3"13"-773,-4 12-1438,-7 28 923,2 1 1,2 1-1,-2 55 1,11-94-1318,5 53-129,-4-66 33,1 0 1,-1 1 0,1-1-1,0 0 1,0 0-1,0 0 1,1 0-1,-1 0 1,1 0 0,0 0-1,0 0 1,0-1-1,0 1 1,0 0 0,0-1-1,1 0 1,2 3-1,-4-8 6,0 0 1,0 0-1,0 0 0,0 0 0,-1-1 1,1 1-1,-1 0 0,0 0 1,0 0-1,0 0 0,-1-4 0,1 4-7,1-36-21,1 26-101,-1 0 1,-1 0-1,0 0 0,-1 0 0,0 0 1,-1 0-1,0 1 0,-1-1 0,-7-18 0,6 30 38,2 10 98,3 12-229,2-17 50,0-1 1,0 1-1,0-1 1,1 1-1,-1-1 1,1 0-1,0-1 0,0 1 1,0-1-1,0 1 1,0-1-1,0 0 1,1-1-1,-1 1 0,1-1 1,-1 0-1,1 0 1,7 1-1,12 0-834,1 0 0,29-2 0,-44 0 413,-3 0 98,-1-1 1,1 1-1,-1-1 1,1-1-1,-1 1 0,11-5 1,-15 5 531,0 0 0,0 0 1,0 0-1,0 0 0,0 0 0,0-1 1,0 1-1,0-1 0,0 1 0,-1-1 1,1 0-1,0 0 0,-1 1 1,0-1-1,1 0 0,-1 0 0,0 0 1,0-1-1,0 1 0,0 0 0,0-5 1,-1 7 115,0-1-1,0 1 1,0-1 0,0 1 0,0-1 0,0 1 0,0 0 0,0-1-1,0 1 1,0-1 0,-1 1 0,1-1 0,0 1 0,0-1 0,-1 1 0,1 0-1,0-1 1,-1 1 0,1 0 0,0-1 0,-1 1 0,1 0 0,0-1-1,-1 1 1,1 0 0,-1 0 0,1 0 0,0-1 0,-1 1 0,1 0 0,-1 0-1,1 0 1,-1 0 0,1 0 0,-1 0 0,1 0 0,-1 0 0,1 0-1,-1 0 1,1 0 0,-1 0 0,1 0 0,-1 0 0,1 0 0,0 0 0,-1 1-1,1-1 1,-1 0 0,1 0 0,-1 0 0,1 1 0,-1 0 0,-27 12 2126,21-6-1821,-1 0 0,1 0 0,0 1 0,0 0 1,1 1-1,0 0 0,0-1 0,1 2 0,1-1 0,-1 1 0,2-1 0,-1 1 0,1 0 0,1 1 0,0-1 0,-2 20 0,4-29-388,0-1-1,0 1 0,0 0 1,0 0-1,0 0 0,1 0 1,-1 0-1,0 0 1,0 0-1,1 0 0,-1 0 1,0-1-1,1 1 0,-1 0 1,1 0-1,-1 0 0,1-1 1,0 1-1,-1 0 0,1-1 1,0 1-1,-1 0 1,1-1-1,0 1 0,0-1 1,0 1-1,1-1 0,1 1 7,-1 0-1,1 0 1,0-1-1,0 0 1,-1 0-1,1 1 1,0-2-1,0 1 0,4-1 1,2 0 23,0-1-1,0-1 1,0 0 0,0 0-1,9-5 1,33-29 64,-44 31-117,1-1 0,-1 1 0,1 1-1,1 0 1,-1 0 0,1 0 0,-1 1 0,1 0 0,17-4 0,-26 9 0,1-1-1,0 0 1,0 1 0,0-1-1,0 0 1,-1 1 0,1-1 0,0 1-1,0 0 1,-1-1 0,1 1-1,0-1 1,-1 1 0,1 0-1,-1 0 1,1-1 0,-1 1-1,1 0 1,-1 0 0,0 0 0,1 0-1,-1-1 1,0 1 0,0 0-1,1 0 1,-1 0 0,0 0-1,0 0 1,0 0 0,0 0 0,0 0-1,-1 1 1,2 42 73,-2-35-47,1-1 15,0-4-37,0 0 0,0 0 0,0 0 1,0-1-1,1 1 0,0 0 0,1 6 1,-1-9 8,-1 0 0,1-1 0,0 1 0,-1 0 0,1 0 0,0-1 0,0 1 0,-1-1 0,1 1 0,0-1 0,0 1 0,0-1 0,0 1 0,0-1 0,0 0 0,0 1 0,0-1 0,-1 0 0,1 0 0,0 0 0,0 0 0,0 0 0,0 0 0,0 0 0,0 0 0,0 0 0,0 0 0,0-1 0,0 1 0,0 0 0,0-1 0,0 1 0,0 0 0,0-1 0,-1 1 0,1-1 0,1 0 0,8-5 22,1-1 0,-1 0 1,-1 0-1,1-1 0,-1 0 0,8-10 0,38-31-313,-51 46 187,0 0 0,1 0 1,-1 1-1,1-1 0,-1 1 0,1 0 1,0 1-1,0-1 0,0 1 1,0 0-1,6-1 0,-10 4 123,1-1 0,-1 1 1,0 0-1,0-1 0,0 1 0,0 0 0,0 0 0,0-1 0,0 1 1,0 0-1,-1 0 0,1 0 0,-1 0 0,1 0 0,-1 0 0,0 0 1,0 0-1,0 0 0,0 3 0,5 17 143,-5-21-191,1 0 0,0 0 1,0 0-1,0 0 0,0 0 1,-1 0-1,1 0 0,0 0 0,1-1 1,-1 1-1,0 0 0,0-1 0,0 1 1,0-1-1,0 1 0,1-1 0,-1 1 1,0-1-1,0 0 0,3 0 0,16-1-8801,-7-2 881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3:51.09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0 336,'17'302,"-11"35,-7-265,-1-257,5-207,-3 364,2 1,1 0,1 0,1 0,2 1,0-1,16-34,-16 51,1 0,0 0,0 1,1 0,0 1,1 0,10-7,12-10,-1-5,-18 17,0 1,1 0,0 1,21-12,-32 21,1 0,0 0,0 0,0 1,0 0,0-1,0 2,1-1,-1 0,0 1,0 0,1 0,-1 0,0 0,0 1,1 0,-1 0,0 0,0 0,0 0,0 1,0 0,4 2,4 5,0 0,0 0,-1 1,-1 1,1 0,-2 0,0 1,14 22,-10-11,-1 0,-1 1,-1 0,8 30,-8-16,-1 0,7 76,-17-110,0 1,0-1,0 1,0-1,-1 1,0-1,0 0,0 0,0 0,-1 0,0 0,1 0,-1-1,-1 1,1-1,0 0,-1 0,0 0,0 0,0-1,0 1,-5 1,-14 8,0 0,-37 11,60-23,-29 9,-1-2,1-1,-61 3,-2 1,1 6,64-12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29.662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1 171,'39'-4,"0"0,-1-3,0-1,0-2,58-24,-33 10,-23 8,1 1,71-16,-59 19,-32 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05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16 12396,'0'0'11712,"-10"-4"-11621,7 2-94,0 1 1,0-1-1,0 1 1,0 0-1,0 0 0,0 0 1,0 0-1,-1 0 1,1 1-1,0 0 0,0-1 1,-1 1-1,1 1 1,0-1-1,0 0 0,-1 1 1,1-1-1,0 1 1,0 0-1,0 0 1,0 0-1,0 1 0,0-1 1,0 1-1,0 0 1,0-1-1,1 1 0,-1 0 1,1 1-1,0-1 1,-1 0-1,-1 4 0,-2 0 123,0 0 0,1 1 0,0-1 0,0 1 0,1 0 0,0 1 0,0-1 0,1 1 0,-3 8 0,5-14-105,1 0-1,-1-1 1,1 1-1,0 0 0,-1 0 1,1 0-1,0 0 1,0 0-1,0 0 1,1 0-1,-1 0 1,0 0-1,1-1 1,0 1-1,-1 0 1,1 0-1,0 0 1,0-1-1,0 1 1,0 0-1,0-1 1,0 1-1,0-1 0,0 1 1,1-1-1,-1 0 1,1 1-1,-1-1 1,1 0-1,-1 0 1,1 0-1,0 0 1,-1 0-1,1-1 1,0 1-1,0 0 1,0-1-1,0 1 1,0-1-1,-1 0 0,1 0 1,0 0-1,4 0 1,13 3-863,0-2 1,1 0-1,-1-2 0,21-2 0,-29 2-837,0-2-1,0 1 0,0-1 0,19-9 0,5-5-8201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06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36 146 4228,'0'0'13559,"-6"8"-11471,-19 27-641,24-34-1417,1-1 0,-1 0 0,1 1 0,0-1 0,-1 1 1,1-1-1,0 1 0,0-1 0,-1 1 0,1-1 1,0 1-1,0-1 0,0 1 0,0-1 0,0 1 1,0-1-1,0 1 0,0-1 0,0 1 0,0 0 1,0-1-1,0 1 0,0-1 0,0 1 0,0-1 1,0 1-1,1-1 0,-1 1 0,0-1 0,0 1 1,1-1-1,-1 1 0,0-1 0,1 1 0,-1-1 1,0 0-1,1 1 0,-1-1 0,1 0 0,-1 1 0,0-1 1,1 0-1,-1 1 0,1-1 0,-1 0 0,1 0 1,-1 0-1,1 1 0,-1-1 0,1 0 0,0 0 1,-1 0-1,1 0 0,-1 0 0,1 0 0,35 0 577,-31 0-443,5-2-146,0 1 1,-1-1-1,1-1 1,0 1-1,-1-2 1,1 1-1,-1-2 1,0 1-1,0-1 1,-1 0-1,1-1 1,10-9 0,-9 7 128,-1 0 1,1-1 0,-1-1 0,-1 1-1,0-1 1,0-1 0,-1 1 0,-1-1 0,8-16-1,-13 26-65,-1 0 0,1 0 0,-1 0 0,1 0 0,-1 0 0,1 0-1,-1 0 1,0-1 0,0 1 0,1 0 0,-1 0 0,0 0 0,0 0-1,0-1 1,0 1 0,-1 0 0,1 0 0,0 0 0,0 0 0,-1 0-1,1-1 1,0 1 0,-1 0 0,1 0 0,-1 0 0,0 0-1,1 0 1,-1 0 0,-1-1 0,0 1-53,0 0 0,0 0 0,-1 0 0,1 1-1,0-1 1,0 1 0,-1-1 0,1 1 0,0 0 0,0 0 0,-1 0 0,1 0 0,0 0-1,-3 1 1,-6 1 64,-1 1-1,2 0 1,-1 0-1,0 1 0,-15 8 1,17-6 146,1 0 0,0 1 1,0 0-1,0 0 0,1 0 0,0 1 1,1 0-1,0 0 0,0 1 1,1 0-1,-5 10 0,8-16-214,0 0-1,1 1 1,0-1-1,-1 1 1,1-1 0,1 1-1,-1-1 1,0 1-1,1 0 1,0-1-1,0 1 1,0 0 0,0-1-1,0 1 1,1 0-1,0-1 1,-1 1-1,2-1 1,-1 1 0,0-1-1,1 1 1,-1-1-1,1 0 1,0 0 0,0 0-1,0 0 1,0 0-1,1 0 1,-1 0-1,1-1 1,0 1 0,0-1-1,0 0 1,3 2-1,6 2-50,-1 0-1,1-1 0,0 0 1,0-1-1,0-1 1,0 0-1,23 2 1,89 1-3231,-123-6 3219,42-3-3688,-6-8-2371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06.9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47 12844,'0'0'8707,"-12"-2"-8349,4 0-320,5 1-30,0 0 0,0 0-1,0 0 1,-1 0 0,1 1 0,0 0-1,0 0 1,-1-1 0,1 2 0,0-1-1,0 0 1,-1 1 0,1-1 0,0 1-1,0 0 1,0 0 0,0 1 0,0-1-1,0 0 1,0 1 0,0 0-1,1 0 1,-5 3 0,0 3 62,-1 1 0,2 1 1,-1-1-1,2 1 0,-1 0 0,-6 17 1,10-21-18,-1 0 1,1 0 0,1 1 0,-1-1-1,1 1 1,0-1 0,1 1 0,0 0-1,0-1 1,0 1 0,1 0 0,1 9-1,0-13-51,0-1-1,-1 1 0,1 0 0,0-1 0,0 1 0,0-1 1,1 0-1,-1 0 0,0 0 0,1 0 0,0 0 0,-1-1 1,1 1-1,0-1 0,0 1 0,0-1 0,0 0 0,0 0 1,0-1-1,0 1 0,0 0 0,0-1 0,0 0 0,0 0 1,1 0-1,4-1 0,9 1 56,-1-1 1,0-1-1,31-7 1,-28 4 44,-1-1 0,1-1 1,-1-1-1,-1-1 0,1 0 0,-1-1 0,-1-1 1,0 0-1,-1-1 0,0-1 0,-1-1 0,0 0 0,15-21 1,-25 30-11,-1-1 0,0 0 0,-1 1 1,1-1-1,-1 0 0,-1-1 0,2-6 1,-2 11-76,-1 1 1,0 0-1,1 0 1,-1-1-1,0 1 1,0-1-1,0 1 1,0 0-1,0-1 1,0 1-1,-1 0 1,1-1-1,0 1 1,-1 0-1,1 0 0,-1-1 1,1 1-1,-1 0 1,1 0-1,-1 0 1,0-1-1,0 1 1,0 0-1,0 0 1,0 0-1,0 0 1,0 1-1,0-1 1,0 0-1,0 0 1,0 1-1,0-1 1,-1 0-1,1 1 1,0-1-1,0 1 1,-1 0-1,-1-1 1,-1 1-18,1-1-1,-1 1 1,0 0 0,1 0 0,-1 1 0,0-1 0,1 1-1,-1 0 1,1 0 0,-1 0 0,1 0 0,-1 1 0,1-1-1,0 1 1,-1 0 0,1 0 0,0 0 0,0 0 0,0 1-1,1-1 1,-1 1 0,1-1 0,-4 5 0,3-2-85,0 0 1,0 0 0,0 1-1,0-1 1,1 1 0,0-1-1,0 1 1,1 0-1,-1 0 1,1 0 0,0 0-1,1 0 1,0 12 0,0-18-24,0 1 0,0 0 0,0 0 0,0-1 1,0 1-1,1 0 0,-1-1 0,0 1 1,0 0-1,1 0 0,-1-1 0,1 1 1,-1-1-1,0 1 0,1 0 0,-1-1 0,1 1 1,-1-1-1,1 1 0,0-1 0,-1 1 1,1-1-1,-1 1 0,1-1 0,0 0 1,-1 1-1,1-1 0,0 0 0,0 1 0,28-3-1901,-21 0 1051,-1 0 0,1-1 0,-1 0-1,0 0 1,9-6 0,13-13-5678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07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13261,'0'0'5151,"2"9"-3907,0 10-696,-1-1 1,-1 1-1,0 0 0,-2-1 1,0 0-1,-6 25 0,-8 9 392,10-37-572,1 0 1,0 0-1,1 1 0,1-1 1,1 1-1,0 0 0,1 0 1,1 30-1,1-45-356,-1 1 1,1 0-1,0 0 1,0-1-1,0 1 0,0-1 1,0 1-1,0-1 1,0 1-1,0-1 0,0 0 1,1 0-1,-1 1 1,1-1-1,-1 0 0,1 0 1,-1 0-1,1-1 1,0 1-1,-1 0 0,1-1 1,0 1-1,0-1 1,-1 1-1,4-1 0,54 4 199,-43-4-168,101 7-63,-50-4-1746,-1 0-3873,-24-3-1328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07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18674,'0'0'9417,"93"-28"-8649,-39 15-511,8 0-225,2 4-385,-5 0-2594,-8 0-4067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08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10 16111,'0'0'6556,"0"11"-5382,-12 103 301,-3 63-772,15-174-687,0 0-1,0 0 0,0 0 1,0 0-1,1 0 1,-1 0-1,1 0 0,0 0 1,0 0-1,0-1 1,0 1-1,1 0 0,-1 0 1,1-1-1,-1 1 1,1-1-1,2 3 0,-2-4-7,1 1-1,-1-1 0,0 0 0,0 0 0,0 0 1,1 0-1,-1 0 0,0 0 0,1-1 1,-1 1-1,1-1 0,-1 0 0,0 1 0,1-1 1,-1 0-1,1-1 0,-1 1 0,1 0 1,-1-1-1,1 1 0,-1-1 0,3-1 0,6-2 90,0-1 0,0-1-1,-1 0 1,0 0 0,0-1-1,0 0 1,-1-1-1,0 0 1,-1 0 0,1-1-1,9-14 1,8-12 439,36-66 0,-21 24-232,-38 105-1382,-7-3 126,-11 43 0,10-53 827,1 0 0,0 0 0,1 1 0,1-1 0,1 1 0,0-1 0,3 31 0,-2-45 155,0-1 0,0 1 0,1-1 0,-1 1 0,0-1 0,1 1 0,-1 0 0,1-1 0,-1 1 0,1-1 0,-1 0 0,1 1 0,-1-1 0,1 1 0,-1-1 0,1 0 0,-1 1 0,1-1 0,0 0 0,-1 0 0,1 1 0,-1-1 0,1 0 0,0 0 0,-1 0 1,1 0-1,0 0 0,-1 0 0,1 0 0,0 0 0,-1 0 0,1 0 0,0 0 0,-1 0 0,1-1 0,0 1 0,-1 0 0,1 0 0,-1-1 0,1 1 0,-1 0 0,2-2 0,26-14 1236,19-27-398,-1-3 0,-3-2 1,55-76-1,-91 115-823,0 0-737,13-19 103,-16 19-2832,-5 0-3333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09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31 13164,'7'-14'1690,"3"-2"3831,-7 17-3423,-2 12-1675,-3 15-47,-1 1-1,-1-1 1,-12 40-1,9-44-49,1 0-1,2 0 0,0 1 0,0 49 1,5-73-324,-1-1 1,0 1 0,0-1 0,0 1 0,1-1 0,-1 1 0,0-1-1,0 1 1,1-1 0,-1 1 0,1-1 0,-1 1 0,0-1-1,1 0 1,-1 1 0,1-1 0,-1 0 0,1 1 0,-1-1-1,1 0 1,-1 0 0,1 1 0,-1-1 0,1 0 0,-1 0 0,1 0-1,0 0 1,-1 0 0,1 0 0,-1 0 0,1 0 0,-1 0-1,1 0 1,-1 0 0,1 0 0,0 0 0,-1 0 0,1-1-1,-1 1 1,1 0 0,-1 0 0,1-1 0,-1 1 0,1 0 0,0-1-1,25-12 135,-2-6-151,-2 0 0,0-1 1,-2-1-1,0-1 1,-1-1-1,-1-1 0,-2 0 1,0-1-1,-2-1 1,15-34-1,-20 33 21,-8 19-64,-10 18-58,-20 35 177,-44 91 0,65-119 40,1 1 1,0 0-1,2 0 0,0 0 1,1 1-1,1-1 0,0 1 1,2 0-1,0 19 0,9-12-613,-8-26 328,1 1-1,-1 0 1,1-1-1,-1 1 1,1-1-1,-1 1 1,1-1-1,-1 1 1,1-1-1,-1 0 1,1 1-1,0-1 1,-1 0-1,1 1 1,0-1-1,-1 0 1,1 0-1,0 0 1,-1 1-1,1-1 1,0 0-1,0-6-8939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09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19346,'0'0'7591,"63"-5"-7046,-24 5-193,2 0-256,6 5-96,-4 1-1217,0-2-2146,-4-4-1954,-9 0-5061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10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46 19571,'0'0'1831,"0"10"-887,-8 274 1982,8-283-2924,-1 0 0,1 0 0,0 0 0,0 0 0,0 0 0,0 0 0,0 0 0,0 0 0,1-1 0,-1 1 0,0 0 0,0 0 0,1 0 0,-1 0 0,0 0 0,1-1 0,-1 1 0,1 0 0,-1 0 0,1-1 0,-1 1 0,1 0 0,0-1 1,-1 1-1,1 0 0,0-1 0,-1 1 0,1-1 0,0 1 0,0-1 0,0 0 0,0 1 0,-1-1 0,1 0 0,0 1 0,0-1 0,0 0 0,0 0 0,0 0 0,0 0 0,0 0 0,-1 0 0,1 0 0,0 0 0,0 0 0,0 0 0,0-1 0,0 1 0,0 0 0,-1-1 0,1 1 0,0 0 0,0-1 0,1 0 0,4-2 36,-1 0-1,1 0 1,-1 0-1,1-1 1,-1 0-1,8-8 1,11-18 74,-1-2 1,-2 0-1,-1-1 1,-1-1 0,24-63-1,-12 28 238,-31 69-477,0-1 1,0 1 0,0 0 0,0 0 0,0 0 0,0 0-1,0 0 1,0 0 0,1 0 0,-1 0 0,0-1-1,0 1 1,0 0 0,0 0 0,0 0 0,0 0 0,0 0-1,1 0 1,-1 0 0,0 0 0,0 0 0,0 0 0,0 0-1,0 0 1,0 0 0,1 0 0,-1 0 0,0 0 0,0 0-1,0 0 1,0 0 0,0 0 0,0 0 0,1 0-1,-1 0 1,0 0 0,0 0 0,0 0 0,0 0 0,0 1-1,0-1 1,0 0 0,0 0 0,1 0 0,-1 0 0,0 0-1,0 0 1,0 0 0,0 0 0,0 0 0,0 1 0,0-1-1,0 0 1,0 0 0,0 0 0,0 0 0,0 0-1,1 1-108,1 3-6006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10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20403,'0'0'3940,"51"-14"-2499,-11 0-800,5 0-417,6 3-160,-1 3-704,-4-2-2371,-5 2-2018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31.58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0,'4'0,"1"4,3 9,1 9,-1 5,-3 1,-1 1,-2-2,3-5,0-3,0-4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10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66 14510,'0'0'9764,"-11"-1"-8238,6 0-1502,1 0 0,-1 0 0,0 1 0,0 0 0,0 0 0,1 0 0,-1 1-1,0 0 1,0 0 0,1 0 0,-1 0 0,0 1 0,1-1 0,-1 1 0,1 1 0,0-1-1,0 0 1,-7 6 0,-7 8-7,0 0-1,1 2 1,1 0 0,-14 20-1,23-28 40,1-1 0,0 1-1,1 0 1,0 1-1,0-1 1,1 1-1,1 0 1,0 0-1,0 0 1,-1 20-1,3-29-47,1-1 0,0 1 0,0 0 0,0 0 0,0-1 0,1 1 0,-1 0 0,0-1-1,1 1 1,-1 0 0,1-1 0,0 1 0,-1 0 0,1-1 0,0 1 0,0-1 0,0 1 0,0-1 0,0 0 0,0 1-1,1-1 1,-1 0 0,0 0 0,2 1 0,0 0 53,1-1 0,-1 0 0,0 0 0,0 0 0,0 0 0,1 0-1,-1-1 1,0 0 0,1 1 0,-1-1 0,7-1 0,0 0 162,0-1 0,0 0 0,0-1 0,0 0-1,0 0 1,-1-1 0,16-8 0,-13 3-52,-1 0 0,0-1 0,0 0 0,-1 0 0,0-1 0,-1 0 0,0-1 0,-1 0 0,0-1 0,6-14 0,-9 19-180,-1-1 0,-1 0 0,0 0 0,0 0 0,0 0 0,-1-1 1,-1 1-1,0-1 0,0 1 0,-1-1 0,0 1 0,0-1 0,-1 0 0,0 1 0,-1 0 1,-4-14-1,5 21-135,0-1 1,0 1 0,0 0-1,-1 0 1,1-1 0,-1 1-1,0 0 1,1 0 0,-1 0-1,0 1 1,0-1 0,0 0 0,0 1-1,0-1 1,-1 1 0,1 0-1,0 0 1,-1-1 0,-4 0-1,5 2-104,0-1 0,0 1 0,0-1 0,0 1 0,0 0 0,0 0 1,0 0-1,0 0 0,-1 0 0,1 1 0,0-1 0,0 1 0,0-1 0,0 1 0,0 0 0,0 0 0,1 0 0,-1 0 0,0 0 0,0 0 0,1 0 0,-1 0 0,0 1 0,1-1 0,-1 1 0,1-1 0,0 1 0,0 0 0,-1 0 0,1-1 0,0 1 1,0 0-1,1 0 0,-1 0 0,0 0 0,1 0 0,-1 3 0,-1 20-3510,2-2-1656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11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0 22101,'0'0'8173,"-9"13"-7687,-78 105-178,-58 83-29,141-194-281,0 0 0,0 0-1,1 0 1,-1 1 0,2-1 0,-1 1-1,1 0 1,-2 14 0,4-20 2,0 0 0,0 1 0,0-1 0,0 0 1,1 0-1,-1 0 0,1 1 0,0-1 0,0 0 0,0 0 0,0 0 0,0 0 0,0 0 1,0 0-1,0-1 0,1 1 0,-1 0 0,1-1 0,0 1 0,-1-1 0,1 1 0,0-1 1,0 0-1,0 0 0,0 0 0,0 0 0,0 0 0,0 0 0,0 0 0,0-1 0,0 1 1,0-1-1,1 1 0,-1-1 0,3 0 0,43 5-163,0-3 0,1-2 0,-1-1 0,64-12 0,-77 10-378,15-5-3335,-6-2-4831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13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13261,'0'0'2589,"9"3"-1901,42 6-226,1-2-1,-1-2 1,1-2-1,66-6 1,-24 2-688,139-1-3826,402-55 1,-585 49 3171,168-27-345,110-10 4852,-158 28 363,212 6 0,-288 19-3775,0 4 0,113 28 0,21 5 69,-115-31 33,1-4 0,1-5 0,-1-5 0,201-27 0,-283 22-329,89-14 136,1 5-1,130 3 0,-243 11-80,0 1 0,0 1 0,0-1 0,0 1 0,0 1 0,-1 0 0,13 5 0,12 8-4900,-26-13 2841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13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0 424 16528,'0'0'1986,"9"-2"-759,4-2-906,0 0 0,0-1 0,-1-1 0,0 0 0,0-1-1,16-11 1,74-62 959,-55 42-909,25-18-79,-22 19-18,-1-3 1,78-80 0,-144 146-707,2 1 0,0 1 0,2 1 1,1 0-1,1 0 0,2 1 0,1 1 0,1-1 0,-4 49 0,11-77 290,0-1 0,0 1-1,0 0 1,0-1-1,0 1 1,1 0 0,-1-1-1,0 1 1,1 0-1,-1-1 1,1 1 0,0-1-1,-1 1 1,1-1-1,0 1 1,0-1 0,0 1-1,0-1 1,0 0-1,0 0 1,0 1 0,1-1-1,-1 0 1,0 0-1,1 0 1,-1 0 0,1-1-1,-1 1 1,1 0-1,-1 0 1,1-1 0,-1 1-1,1-1 1,2 1-1,1-1-480,0 0 0,-1 0 0,1 0 0,0-1 0,0 0 0,0 0 0,0 0 0,0 0 0,-1-1 1,1 1-1,6-5 0,34-22-5944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14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58 11082,'0'0'5526,"-13"8"-4314,5-3-1069,-1 1 1,1 0-1,0 0 1,0 1 0,0 0-1,1 0 1,0 1 0,1-1-1,0 2 1,-8 13 0,3-3 264,1 1 0,1 0 1,0 1-1,2 0 1,1 1-1,0-1 0,-3 32 1,9-52-382,-1 1 1,1 0 0,0 0 0,0-1-1,0 1 1,0 0 0,1 0-1,-1-1 1,0 1 0,1 0-1,-1-1 1,1 1 0,0 0 0,-1-1-1,1 1 1,0-1 0,0 1-1,0-1 1,0 1 0,0-1-1,1 0 1,-1 0 0,0 1 0,0-1-1,1 0 1,-1 0 0,1 0-1,-1 0 1,1-1 0,-1 1-1,1 0 1,0-1 0,-1 1 0,1-1-1,0 1 1,-1-1 0,1 0-1,0 0 1,0 0 0,-1 0-1,1 0 1,0 0 0,0 0 0,-1-1-1,3 0 1,5 0 135,-1-1 1,1 0-1,-1 0 0,0-1 0,0 0 1,0 0-1,0-1 0,8-6 1,-2 1 64,-2 0 1,1-1-1,-1-1 1,-1 0-1,0 0 1,0-1-1,-1-1 1,-1 0 0,0 0-1,-1-1 1,0 0-1,-1 0 1,-1-1-1,0 0 1,-1 0-1,0 0 1,-2-1-1,0 0 1,0 0-1,0-22 1,-4 35-269,1-1 0,0 0-1,-1 1 1,0-1 0,0 1 0,0-1 0,0 1 0,0 0-1,-1-1 1,0 1 0,1 0 0,-1 0 0,0 0 0,-5-5-1,6 6-60,-1 1 0,1 0 0,0 0 0,-1 0 0,1 0 0,0 0 0,-1 1 0,1-1 0,-1 0 0,0 1 0,1-1 0,-1 1 0,1-1 0,-1 1 0,0 0 0,1-1 0,-1 1 0,0 0 0,1 0 0,-1 1 0,0-1 0,1 0 0,-1 0 0,0 1 0,1-1 0,-1 1 0,1-1 0,-1 1 0,1 0 0,-1 0 0,1 0 0,-1 0 0,1 0 0,0 0 0,-2 1 0,-1 2-403,0 0 0,1 0 1,0 1-1,0-1 0,0 1 0,1-1 0,-1 1 0,1 0 0,0 0 0,0 0 1,1 0-1,0 1 0,-1-1 0,2 0 0,-1 6 0,0-8 228,1 0-1,0 0 1,-1 0-1,1 0 1,1 0-1,-1 0 1,0-1 0,1 1-1,-1 0 1,1 0-1,0 0 1,0 0-1,0-1 1,0 1-1,1-1 1,-1 1-1,1-1 1,-1 1 0,1-1-1,0 0 1,0 0-1,0 1 1,0-1-1,0-1 1,1 1-1,-1 0 1,1-1-1,4 3 1,1-1-385,0-1-1,1 0 1,-1-1-1,0 1 1,1-2-1,9 1 1,-7-2 818,1 0 0,0 0 0,-1-1 0,12-4 1,-8 1 516,-1 0 1,0 0 0,-1-2 0,1 0-1,-1 0 1,-1-1 0,16-13 0,-7-2 1113,-15 3 2253,-6 20-3952,-1 0 1,1-1-1,0 1 0,-1 0 1,1-1-1,0 1 0,-1 0 0,1 0 1,0-1-1,-1 1 0,1 0 1,0 0-1,-1 0 0,1-1 1,0 1-1,-1 0 0,1 0 0,-1 0 1,1 0-1,-1 0 0,1 0 1,0 0-1,-1 0 0,1 0 1,-1 0-1,1 0 0,-1 0 0,1 0 1,0 0-1,-1 0 0,1 0 1,-1 1-1,1-1 0,0 0 1,-1 0-1,1 0 0,0 1 0,-1-1 1,1 0-1,0 0 0,-1 1 1,1-1-1,0 0 0,0 1 1,-1-1-1,1 1 0,-21 14 577,9-3-327,1 0 1,0 1-1,1 0 0,1 1 0,0 0 0,1 1 0,0 0 1,1 0-1,1 1 0,0-1 0,1 1 0,1 1 0,0-1 1,-2 32-1,6-46-318,0 0 1,0 0-1,0 0 1,1 0-1,-1 0 0,0 0 1,1 0-1,-1 0 1,1 0-1,0 0 1,0 0-1,0 0 0,0-1 1,0 1-1,0 0 1,0-1-1,0 1 1,1-1-1,-1 1 1,0-1-1,1 1 0,0-1 1,-1 0-1,1 0 1,2 1-1,0 0 34,1-1-1,-1 1 1,1-1-1,-1-1 0,1 1 1,-1-1-1,1 1 1,0-1-1,-1-1 1,9 0-1,2-2 113,0 0 1,0-1-1,0-1 0,-1 0 1,0-1-1,14-8 0,-11 4 67,-1-1-1,0-1 1,-1-1-1,0 0 1,22-25-1,-33 34-199,0-1 0,0 0 0,-1 0 1,1 0-1,-1 0 0,0-1 0,-1 1 0,1-1 0,-1 1 0,0-1 0,0 0 0,-1 0 0,0 0 0,0 0 0,0 0 0,-1 0 0,0 0 0,0 0 0,-1 0 0,1-1 0,-1 1 0,-3-9 0,2 12-186,0-1 0,0 0 1,-1 1-1,1-1 0,-1 1 1,0 0-1,0 0 0,0 0 0,0 0 1,0 0-1,-1 1 0,1-1 1,-1 1-1,0 0 0,1 0 1,-1 0-1,0 1 0,0 0 0,0-1 1,-1 1-1,1 1 0,0-1 1,0 0-1,-5 1 0,6 0-257,-1 0-1,1 0 1,-1 0-1,0 1 1,1-1-1,0 1 1,-1 0-1,1 0 0,-1 0 1,1 1-1,0-1 1,0 1-1,0-1 1,0 1-1,0 0 1,0 0-1,0 1 1,-3 3-1,-7 9-4731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14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16 120 15407,'0'0'6390,"-1"13"-4730,-5 39-641,1-13-435,2 1 0,3 74-1,0-113-572,0 0 0,0 0 0,1 0 0,-1 1 0,1-1-1,-1 0 1,1 0 0,-1 0 0,1 0 0,0 0 0,-1 0-1,1 0 1,0 0 0,0 0 0,0 0 0,0 0 0,0-1-1,0 1 1,0 0 0,0-1 0,0 1 0,0-1 0,0 1-1,0-1 1,1 1 0,-1-1 0,0 0 0,0 1 0,1-1-1,-1 0 1,0 0 0,0 0 0,0 0 0,1 0 0,-1 0-1,0 0 1,0-1 0,1 1 0,-1 0 0,2-2 0,4 1 217,0-2 1,0 1-1,0-1 1,0 0-1,10-6 1,13-12 166,-2 0 0,0-2 0,-2-1 0,0-2 0,-2 0 0,29-40 0,-34 40-813,-2-2-1,0 1 0,-2-2 1,12-32-1,-35 77-2532,1 0 1,-2-1-1,-17 25 0,-4 0-5953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15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1 168 13132,'0'0'2728,"11"0"-10,2 0-2091,-1 1-60,0-1 1,-1 0-1,1 0 1,0-1 0,0-1-1,0 0 1,-1-1-1,1 0 1,-1 0-1,17-9 1,0-7-92,-1-1 1,47-47-1,-38 33-20,-36 34-440,0 0 0,0 0 1,0 0-1,0-1 1,0 1-1,1 0 1,-1 0-1,0 0 0,0 0 1,0-1-1,0 1 1,0 0-1,1 0 1,-1 0-1,0 0 0,0 0 1,0 0-1,1 0 1,-1-1-1,0 1 1,0 0-1,0 0 0,1 0 1,-1 0-1,0 0 1,0 0-1,0 0 1,1 0-1,-1 0 0,0 0 1,0 0-1,0 0 1,1 0-1,-1 0 1,0 0-1,0 1 0,1-1 1,-1 0-1,0 0 1,0 0-1,0 0 1,0 0-1,1 0 0,-1 0 1,0 1-1,0-1 1,0 0-1,0 0 1,0 0-1,1 0 1,-1 1-1,0-1 0,0 0 1,1 19 455,-8 30-58,5-42-292,2-3-94,-1 1-6,0 0 0,0 1 1,0-1-1,1 0 0,0 0 0,0 0 1,1 7-1,0-11-19,-1 1 1,1-1 0,0 0 0,-1 0-1,1 1 1,0-1 0,0 0-1,0 0 1,0 0 0,0 0-1,0 0 1,0 0 0,0-1-1,0 1 1,0 0 0,1 0-1,-1-1 1,0 1 0,0-1-1,1 1 1,-1-1 0,0 1 0,1-1-1,-1 0 1,1 0 0,-1 0-1,0 0 1,1 0 0,-1 0-1,3 0 1,7-2 100,0 0 1,0-1-1,0 0 0,-1 0 1,1-1-1,-1-1 0,0 0 1,0 0-1,-1-1 1,1 0-1,-1 0 0,10-10 1,40-25 412,-58 41-521,-1 0 1,0-1-1,1 1 0,-1 0 1,1-1-1,0 1 1,-1 0-1,1 0 1,-1 0-1,1-1 0,-1 1 1,1 0-1,-1 0 1,1 0-1,0 0 1,-1 0-1,1 0 0,-1 0 1,1 0-1,0 0 1,-1 0-1,1 0 1,-1 1-1,1-1 1,-1 0-1,1 0 0,-1 0 1,1 1-1,-1-1 1,1 0-1,0 1 1,4 20-33,-13 46 69,4-36-39,4-30 8,0 0 0,1 0 0,-1 0 0,0 0 0,1 0 0,-1-1 0,1 1 0,-1 0 0,1 0-1,-1 0 1,1 0 0,-1 0 0,1-1 0,0 1 0,-1 0 0,1-1 0,0 1 0,0 0 0,0-1 0,0 1 0,-1-1 0,1 1 0,0-1 0,0 0 0,0 1 0,0-1 0,0 0 0,0 0 0,0 1 0,0-1 0,0 0 0,0 0-1,0 0 1,0 0 0,0 0 0,0-1 0,0 1 0,0 0 0,0 0 0,0-1 0,0 1 0,2-1 0,44-16 138,-13-4-132,-25 14-91,1 0-1,0 1 1,1 0 0,-1 1 0,1 0 0,0 1-1,0 0 1,0 1 0,1 0 0,14-2 0,-25 5-110,0 0 1,0 1 0,0-1 0,0 0-1,0 0 1,0 1 0,0-1-1,0 1 1,-1-1 0,1 1 0,0-1-1,0 1 1,0 0 0,0-1 0,-1 1-1,1 0 1,0 0 0,-1-1 0,1 1-1,0 0 1,-1 0 0,1 0-1,-1 0 1,1 0 0,-1 0 0,0 0-1,1 0 1,-1 0 0,0 0 0,0 0-1,0 0 1,0 0 0,0 0 0,0 0-1,0 0 1,0 0 0,0 0-1,0 0 1,0 0 0,-1 0 0,1 0-1,-1 1 1,1 7-2799,0 6-6212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17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42 17392,'-1'-32'2597,"1"22"2074,1 31-3258,4 210-161,-7-193-1258,-1 1 0,-3-1 0,-19 74-1,19-91-532,-22 60-2029,25-74 1208,0-1-1,0 0 1,-1 0 0,0 0-1,-6 8 1,-1-7-9194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18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18417,'0'0'5990,"-29"50"-5029,32-47-705,15-3-128,4 0-1217,-2-8-3395,1-10-5125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1T08:46:18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23 26233,'0'0'1158,"-9"2"-560,-23 3 223,61-9-5384,35 2-4865,-63 4 10651,-6 2 156,-7 2 274,1-4-430,1-1 1,-1 0-1,1 0 0,-17-2 0,25 1-1143,0 0 0,0 0 0,1 0 0,-1-1-1,0 1 1,0 0 0,1-1 0,-1 1 0,0-1-1,1 1 1,-1-1 0,0 0 0,1 0 0,-1 0-1,1 0 1,-1 0 0,1 0 0,0 0 0,-1 0-1,1-1 1,0 1 0,0 0 0,0-1 0,0 1 0,0-1-1,0 1 1,0-1 0,1 0 0,-1 1 0,0-1-1,1 0 1,0 0 0,-1-3 0,3 5-94,-1 0 0,1 0 0,0 0 0,-1 0 0,1 0 0,0 1 0,0-1 0,-1 0 0,1 1 0,0 0 0,-1-1 0,1 1 0,-1 0 0,1 0 0,1 1 0,33 28 451,-57-63 1420,8 27-3166,12 6 1245,0 1 0,0 0 0,1-1 0,-1 1-1,0 0 1,1 0 0,-1-1 0,1 1-1,-1 0 1,1 0 0,-1 0 0,1 0-1,-1 0 1,1-1 0,0 1 0,0 0-1,-1 0 1,1 0 0,0 0 0,0 2 0,-2 19-941,2-21 776,0-1 1,-1 1-1,1 0 0,0-1 0,0 1 1,0 0-1,0-1 0,0 1 0,0 0 0,1-1 1,-1 1-1,0 0 0,0-1 0,0 1 1,1 0-1,-1-1 0,0 1 0,1-1 1,-1 1-1,0 0 0,1-1 0,-1 1 1,1-1-1,-1 1 0,1-1 0,-1 0 1,2 2-1,10-2-6834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42.56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37,'4'0,"5"0,4 0,5 0,2-4,2-1,0 1,5 0,1 1,0 1,-2 1,-1 1,-4-4,-3-1,-4 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1:03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632 804 14478,'-10'5'-16,"8"-4"5,-4 1 43,-1 1 1,1-1 0,1 1-1,-1 0 1,0 1-1,1 0 1,-1 0 0,1 0-1,0 0 1,1 1-1,-1-1 1,1 1 0,0 1-1,0-1 1,0 0-1,1 1 1,0 0 0,-4 10-1,-2 24-46,2-1 0,1 1 0,0 67 0,1-20-245,-69 451-2570,-37-5 4924,97-469-1580,-120 787 2334,64 11-2666,29-323-108,37-493-94,-40 883 663,49-845-541,4 0 1,4-1-1,27 99 1,92 238-30,-33-116-50,-34-66-141,26 82 88,-64-238 97,69 141 0,-81-196-57,1 0 0,1-1 1,1-1-1,1-1 0,1 0 0,2-2 1,35 30-1,-19-24 26,1 0 1,1-3-1,2-2 1,50 22-1,9-3-17,1-5 0,1-4 0,2-5 0,1-4-1,1-5 1,213 9 0,296-25 40,203 11 425,368 59-576,-639-20 130,-3 32 10,-127-18-9,-284-47-17,290 39-20,3-32 190,462-36-108,-540 4-39,131 1 4,54-18-71,296 14 65,-518 16-35,909 29-9,-1138-34-106,1-3-1,-1-4 0,102-19 0,-95 12 153,-59 8 15,-1-1 0,54-15 0,-73 16-52,-1-1 1,1-1-1,-1 0 1,0 0-1,0-1 0,-1-1 1,1 1-1,-2-1 1,1-1-1,-1 0 1,10-11-1,0-6 11,-1 0 1,-2-1-1,23-50 1,21-38 57,49-35 9,9-13-478,-81 102 216,-2-1-1,43-111 1,-62 131 107,-3-2 0,-1 1 0,-2-1 0,-2-1 0,2-65 0,-6-476-1085,-10 500 868,-30-155 1,-44-79 253,43 184 257,6-1 1,-19-184 0,42-270 182,11 357-365,-2 181-36,-26-879 81,1 655-97,-31-437 171,62-1-190,3 533-294,-9 0 1,-36-295 0,12 91 962,22 319-644,2 56 6,-1-1-1,0 0 1,-1 1-1,1-1 1,-2 1 0,0 0-1,0-1 1,-1 1-1,0 1 1,-7-13-1,5 14 7,1 1 0,-1 1-1,0-1 1,0 1 0,-1 0 0,0 0-1,0 1 1,0 0 0,0 0 0,-1 1-1,0 0 1,-15-6 0,-64-18 23,-1 4-1,-2 4 1,-127-13 0,126 20-36,-517-38 14,-5 45-54,480 6 48,-1626 11 11,200-43-656,50-49 696,1280 70-48,-600-49-54,-501-14 92,1151 74-89,-913 21 945,844-3-304,2 11 0,-336 83 0,140 8-1703,433-118 352,0 0 0,0 0 1,0-1-1,0-1 0,-9 1 1,0-4-5211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1:53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19857 297 6951,'-28'0'1751,"-56"-4"-426,0-5-1,-134-30 1,42 5-383,-1363-133-843,-9 124 373,-132 92-286,0 59 881,1146-71-932,-1234 93 365,-1688 99-252,2312-180-239,-1021 55 163,1921-90-134,-637 55 310,678-43-266,1 10-1,-257 79 0,-82 91 222,417-146-189,3 5 1,-136 96-1,231-142-84,-104 71 35,4 5 0,-115 115-1,209-178-7,1 2-1,-52 73 0,76-97-54,1 0 0,0 0 1,1 0-1,0 1 0,0-1 0,1 1 0,1 0 1,0 1-1,0-1 0,1 0 0,1 1 0,0 0 1,0-1-1,1 1 0,1 0 0,0-1 0,3 15 1,0-16-10,0 1 1,1-1-1,0-1 1,1 1 0,0-1-1,1 0 1,0 0 0,0-1-1,1 0 1,0 0 0,0-1-1,1 0 1,0 0-1,17 9 1,0-1 13,1-1 1,1-1-1,0-1 0,36 9 1,16-2 42,104 10 0,42 10 41,-195-32-95,-1 2 1,0 1 0,-1 2-1,0 0 1,32 20 0,-52-27-663,0 1 1,-1 1 0,1-1 0,13 15 0,-6 1-3446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1:53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11307,'90'1'1430,"1"5"1,151 28 0,-237-33-1393,0 0 0,0 0 0,0 1 0,0-1 1,0 1-1,-1 0 0,1 1 0,-1-1 0,8 6 0,-11-7 39,0 0-1,0 1 0,0-1 0,0 1 0,0-1 0,0 1 0,-1-1 0,1 1 0,0-1 0,-1 1 0,0 0 0,1-1 0,-1 1 0,0 0 1,0-1-1,0 1 0,0 0 0,0-1 0,0 1 0,0 0 0,0-1 0,-1 1 0,1 0 0,-1-1 0,1 1 0,-1-1 0,0 1 0,0-1 1,1 1-1,-1-1 0,0 0 0,0 1 0,-2 0 0,-17 23 426,0-1 0,-2-1 0,-1-1 0,0-1-1,-50 33 1,12-7 69,21-15-117,-54 57-1,80-74-764,1 2-1,-15 22 1,22-28-800,0 1 1,0 0 0,1 0 0,-7 21-1,8-12-6010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21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14894,'0'0'5557,"-1"8"-4852,-10 49 477,-23 72 0,-6 20 420,24-76-1393,-23 132 1879,36-175-4446,1 0 0,3 44 0,-3-85-1897,-6-10-3571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21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16496,'0'0'6117,"75"-32"-5284,-39 28-64,5-2-321,4 0-384,5 0-32,0 0-64,1 1-961,-3 0-864,-5 0-1218,-3-1-2242,-7 0-4677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21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19 14382,'0'0'1105,"-9"2"106,0 0-951,0 1-1,0-1 0,0 1 0,1 1 0,-1 0 0,1 0 0,0 0 0,0 1 1,0 1-1,1-1 0,0 1 0,-12 12 0,10-5 126,-1-1 0,2 1 0,0 1 0,-11 22 0,16-29-140,1 0-1,-1 1 1,1-1 0,0 1 0,1-1 0,0 1 0,0-1 0,1 1 0,0 0-1,0 0 1,2 9 0,-2-15-221,1 0-1,0 0 1,0 0 0,0 0-1,0-1 1,0 1 0,1 0-1,-1-1 1,1 1-1,-1-1 1,1 1 0,-1-1-1,1 0 1,0 1-1,-1-1 1,1 0 0,0 0-1,0 0 1,0-1 0,0 1-1,0 0 1,0-1-1,0 1 1,0-1 0,0 0-1,0 1 1,0-1-1,0 0 1,0 0 0,1-1-1,-1 1 1,0 0-1,2-2 1,6 1 99,-1 0-1,0-1 1,0 0-1,-1-1 1,1 0-1,11-5 0,-7 0-39,0 0 0,0-1 0,-2 0 0,1-1-1,-1-1 1,0 1 0,-1-2 0,10-12-1,-16 17 21,1 1 0,-1 0 0,0-1-1,-1 0 1,0 0 0,0 0 0,0 0-1,-1-1 1,0 1 0,0-1 0,-1 1-1,0-1 1,0 0 0,-1 1 0,0-1-1,0 0 1,-3-13 0,1 18-173,1 0 1,-1 1-1,0-1 1,0 1-1,0-1 1,0 1-1,-1 0 0,1-1 1,-1 1-1,1 1 1,-1-1-1,0 0 1,1 0-1,-1 1 0,0 0 1,0 0-1,0 0 1,-1 0-1,1 0 1,0 0-1,0 1 0,0-1 1,0 1-1,-1 0 1,1 0-1,0 0 0,0 1 1,-1-1-1,1 1 1,-3 1-1,5-2-33,0 0-1,1 0 1,-1 0-1,0 0 1,1 1-1,-1-1 0,1 0 1,-1 1-1,0-1 1,1 0-1,-1 1 1,1-1-1,-1 1 1,1-1-1,-1 1 1,1-1-1,0 1 0,-1-1 1,1 1-1,-1-1 1,1 1-1,0-1 1,0 1-1,-1 0 1,1-1-1,0 1 1,0 0-1,0-1 0,0 1 1,-1 0-1,1-1 1,0 1-1,0 0 1,0-1-1,1 1 1,-1 0-1,0-1 1,0 1-1,0-1 0,0 1 1,1 0-1,-1-1 1,0 1-1,1-1 1,-1 2-1,1-1-434,1 1-1,-1-1 1,0 0-1,0 0 1,0 0-1,1 0 1,-1 0-1,0 0 1,1 0-1,-1 0 1,1 0-1,-1-1 0,1 1 1,-1 0-1,1-1 1,0 0-1,2 1 1,12-1-5852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22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 14798,'0'0'6096,"-3"9"-5199,-102 578 7468,88-467-8733,0-207-7255,-13-56-865,20 97 8118,0-1 6148,13 49-5404,1 0 0,0-1 1,-1 1-1,1-1 0,0 0 1,0 0-1,0 0 1,0-1-1,0 1 0,0-1 1,6 0-1,-6 0-40,186 3-288,-127-9-4115,-2-5-4566,-39 5 1674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22.7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143 360 14830,'0'0'2739,"-9"9"-834,-1 0-1748,-14 13 1904,-28 34 0,47-51-1817,0 1 1,0 0-1,1 1 1,-1-1 0,2 1-1,-1 0 1,1 0-1,0 0 1,0 0-1,1 0 1,0 1 0,-2 13-1,4-21-251,0 1-1,0-1 1,0 1-1,0-1 1,0 1-1,1-1 1,-1 1-1,0-1 1,0 1-1,0-1 1,1 1-1,-1-1 1,0 1-1,0-1 1,1 0 0,-1 1-1,0-1 1,1 1-1,-1-1 1,1 0-1,-1 1 1,0-1-1,1 0 1,-1 0-1,1 1 1,-1-1-1,1 0 1,-1 0-1,1 1 1,-1-1-1,2 0 1,22-1 20,-18 0-40,-1-1-1,1 1 1,-1-1 0,0 0 0,1-1 0,5-3 0,-1-3-307,-1 0 1,0 0-1,0-2 1,-1 1 0,0-1-1,-1 0 1,0 0-1,0-1 1,-2 0-1,1 0 1,-2 0-1,5-16 1,-26 82 431,12-42 332,1 0 0,0 0 0,1 0 0,0 1-1,1-1 1,-1 16 0,3-25-392,-1 0 1,1 0-1,1 0 1,-1 0-1,0 0 0,1 0 1,0 0-1,-1 0 1,1 0-1,0 0 0,1 0 1,-1-1-1,0 1 1,1 0-1,-1-1 1,1 1-1,3 2 0,-2-3-33,0 0 0,0 0 0,0 0-1,1 0 1,-1-1 0,0 1 0,1-1-1,0 0 1,-1 0 0,1 0 0,0-1-1,-1 1 1,8-1 0,-1 0 10,0-1-1,0-1 1,0 1-1,0-1 1,-1-1-1,1 0 1,-1 0-1,1-1 1,-1 0 0,0-1-1,-1 0 1,1 0-1,-1-1 1,0 0-1,0-1 1,8-8-1,7-8-31,-2 0-1,0-2 0,31-49 0,-26 32 66,-1-1 1,21-56-1,-37 76-129,-1 0 0,0 0 0,-2 0 0,-1-1 0,-1 0 0,1-37 0,-4 60 80,-1 1 0,0-1 0,0 0 0,0 1 0,0-1 0,0 0 0,0 1 0,0-1 0,0 0 0,0 1 0,0-1 0,0 0 0,-1 1 0,1-1 0,0 1 0,0-1 0,-1 0 0,1 1 0,0-1 0,-1 1 0,1-1 0,-1 1 0,1-1 0,-1 1 0,1-1 0,-1 1 0,1-1 0,-1 1 0,1 0 0,-1-1 0,1 1 0,-2-1 0,-18 10-68,-19 28 209,20-12 403,0-1 0,2 2 0,0 1 0,-24 54 0,33-63-333,1 1 0,1 0 0,1 1 1,1-1-1,1 1 0,0 0 0,1 0 1,2 34-1,1-44-251,1-1 1,0 0-1,0-1 0,1 1 1,0 0-1,0-1 1,1 1-1,0-1 0,1 0 1,0 0-1,0-1 1,0 1-1,1-1 0,0-1 1,1 1-1,-1-1 1,11 8-1,35 15-3109,-45-27 2031,1 1 1,0-1 0,0 0-1,0-1 1,9 1-1,21-1-6851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24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102 337 7175,'8'-11'933,"-1"4"47,0-1-1,0 0 1,-1 0 0,0-1-1,-1 1 1,0-1 0,0-1-1,-1 1 1,0-1 0,-1 1-1,3-13 1,-6 22-924,0-1 0,0 1-1,0-1 1,0 1 0,0-1 0,0 0-1,0 1 1,0-1 0,0 1-1,-1-1 1,1 1 0,0-1 0,0 1-1,0-1 1,-1 1 0,1-1 0,0 1-1,0-1 1,-1 1 0,1-1 0,-1 1-1,1-1 1,0 1 0,-1 0-1,1-1 1,-1 1 0,1 0 0,-1-1-1,1 1 1,-1 0 0,1 0 0,-1-1-1,-23 2 675,18 0-675,1 1 0,-1 0-1,1 0 1,-1 0 0,1 1 0,-7 4-1,4 0 39,0 0 0,0 0 0,0 1 0,1 1-1,0-1 1,1 1 0,0 0 0,0 1 0,1-1 0,0 1-1,1 0 1,0 0 0,1 1 0,0-1 0,0 1 0,1-1-1,-1 21 1,3-30-96,0 1 1,0-1-1,1 1 0,-1-1 0,0 1 1,1-1-1,0 0 0,-1 1 0,1-1 1,0 0-1,-1 0 0,1 1 0,0-1 1,0 0-1,0 0 0,0 0 0,0 0 1,0 0-1,0 0 0,1 0 1,-1-1-1,0 1 0,0 0 0,1-1 1,-1 1-1,1-1 0,-1 1 0,0-1 1,1 0-1,-1 1 0,1-1 0,-1 0 1,1 0-1,-1 0 0,0 0 0,2 0 1,6 0 3,-1-1-1,0 1 1,0-1 0,0-1 0,14-3 0,-6-2-166,0 0 0,0-1-1,-1-1 1,0 0 0,0-1 0,-1-1-1,0 0 1,-1-1 0,0 0-1,-1-1 1,18-26 0,-16 20 248,-1 0 1,-2 0-1,0-1 0,-1-1 1,-1 0-1,0 0 0,-2-1 1,8-38-1,-15 58-96,3-34 591,-3 36-551,0-1 0,0 1 0,0-1 0,0 1 0,0-1 0,0 1 0,0-1 0,0 1 0,0-1 0,0 1 0,-1-1 0,1 1 0,0-1 0,0 1 0,0 0 0,-1-1 0,1 1 0,0-1 0,0 1-1,-1-1 1,1 1 0,0 0 0,-1-1 0,1 1 0,-1 0 0,1-1 0,0 1 0,-1 0 0,1 0 0,-1-1 0,1 1 0,-1 0 0,1 0 0,-1 0 0,1-1 0,-1 1 0,1 0 0,-1 0 0,1 0 0,-1 0 0,1 0 0,-1 0 0,1 0 0,-1 0 0,1 0 0,-1 1 0,1-1 0,-1 0 0,1 0 0,0 0 0,-1 0 0,1 1 0,-1-1 0,1 0-1,-1 0 1,1 1 0,0-1 0,-1 0 0,0 1 0,-5 5 84,-1-1 0,1 1 0,0 0 1,1 0-1,-1 1 0,1 0 0,1 0 0,-1 0 0,1 0 0,0 1 0,-3 9 0,1-3 226,1 1-1,1 0 1,0-1 0,1 1-1,-2 23 1,5-33-364,0 0-1,1 0 1,-1 0 0,1 0-1,0 0 1,0 0 0,1-1-1,-1 1 1,1 0 0,0 0 0,0-1-1,1 0 1,0 1 0,-1-1-1,1 0 1,1 0 0,-1 0-1,0-1 1,1 1 0,0-1 0,0 0-1,0 0 1,0 0 0,0 0-1,1-1 1,-1 0 0,1 0-1,0 0 1,0 0 0,-1-1 0,1 0-1,0 0 1,0 0 0,0 0-1,0-1 1,0 0 0,1 0-1,-1 0 1,0-1 0,0 0 0,0 0-1,-1 0 1,6-2 0,-5 1-3,0 0 0,0 0 1,0-1-1,-1 1 1,0-1-1,1 0 0,-1 0 1,0 0-1,0-1 0,0 0 1,-1 1-1,1-1 0,2-5 1,36-64 216,-21 32-130,-20 39 172,-1 24 279,-4 7-222,1-11-9,1 0-1,1 0 0,1 0 1,0 0-1,4 24 1,-4-38-347,1 0 1,0-1 0,0 1-1,0-1 1,1 1 0,-1-1 0,1 0-1,0 1 1,0-1 0,0 0-1,0 0 1,0 0 0,1 0-1,-1-1 1,1 1 0,0-1 0,0 1-1,0-1 1,0 0 0,0 0-1,1 0 1,-1-1 0,0 1 0,1-1-1,-1 0 1,1 0 0,0 0-1,-1 0 1,1-1 0,0 1-1,-1-1 1,6 0 0,-9 0-156,1 0 0,0 0 0,0 0 0,-1 0 0,1 0 0,0 0 0,0 0 0,0 0-1,-1 0 1,1 0 0,0 0 0,0 0 0,0-1 0,-1 1 0,1 0 0,0-1 0,-1 1 0,1 0 0,0-1 0,-1 1 0,1-1 0,0 1 0,-1-1 0,1 1 0,-1-1 0,1 0 0,-1 1 0,1-1 0,-1 0 0,1 1-1,-1-2 1,6-19-6869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24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20595,'0'0'2723,"45"50"-8136,-22-46 416,1 5-4195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43.64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0 107,'9'-2,"-1"1,1-1,-1-1,1 0,-1 0,12-7,14-4,10 0,0 2,0 2,65-6,-48 4,-45 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24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1 10634,'0'0'13277,"-10"7"-11510,-19 11-675,7-4-438,0 0-1,-25 21 1,47-34-718,-1-1-1,1 0 1,0 0-1,-1 1 0,1-1 1,0 0-1,-1 1 1,1-1-1,0 0 1,-1 1-1,1-1 1,0 0-1,0 1 1,-1-1-1,1 1 0,0-1 1,0 1-1,0-1 1,0 0-1,0 1 1,-1-1-1,1 1 1,0-1-1,0 1 1,0-1-1,0 1 1,0-1-1,1 1 0,-1-1 1,0 0-1,0 1 1,0 0-1,15 6-1665,30-4-409,-39-3 1924,5 0 202,0 0 0,0 1 0,0 1 0,0 0 1,-1 0-1,15 5 0,-23-6 57,0 0 0,0 0 0,-1 0 0,1 0 1,0 0-1,-1 0 0,1 0 0,-1 1 0,1-1 1,-1 0-1,1 1 0,-1-1 0,0 1 0,0 0 1,0 0-1,0-1 0,1 4 0,-1-2 58,-1-1-1,0 1 0,0 0 1,1 0-1,-2-1 1,1 1-1,0 0 1,-1 0-1,1-1 0,-1 1 1,0 0-1,1-1 1,-2 1-1,1-1 0,0 1 1,-3 3-1,-1 2 109,-1 1 0,0-1 0,0-1-1,-1 1 1,0-1 0,0 0 0,-1-1 0,1 0-1,-2 0 1,1 0 0,-1-1 0,1-1 0,-1 1-1,-1-2 1,1 1 0,0-1 0,-1 0 0,0-1-1,-12 1 1,21-2-453,0-1 0,0 0-1,0 0 1,0-1 0,0 1 0,0 0-1,0 0 1,0 0 0,0-1-1,0 1 1,0 0 0,0-1 0,1 1-1,-1-1 1,0 1 0,0-1 0,0 1-1,1-1 1,-1 0 0,0 1-1,1-1 1,-1 0 0,0 0 0,1 1-1,-1-1 1,1 0 0,-1 0-1,1 0 1,0 0 0,-1 0 0,1 0-1,0 1 1,0-1 0,-1-2 0,-1-15-7605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26.3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15567,'-8'10'2290,"1"2"-1884,1 1 0,0 0 0,1 0 0,0 0 0,1 1 0,-4 22 0,-7 92 2024,13-102-2140,1-20-184,-5 47 398,2 0 1,3 1-1,2-1 0,7 53 0,-5-135-740,-6-30-131,-3 35 122,0 0 1,-2 1-1,0-1 1,-23-42-1,19 52 490,8 16 225,5 0-456,-1-1-1,1 1 1,-1-1 0,1 1-1,0-1 1,0 1-1,-1-1 1,1 0 0,0 1-1,0-1 1,0 0 0,1 0-1,-1 0 1,0 0 0,0 0-1,1 0 1,-1 0 0,0 0-1,3 0 1,7 4-58,1 0 0,-1-2 0,1 1 0,0-1 0,0-1 1,0 0-1,14 0 0,91-3-3546,-75-1 986,-29 2 1052,0-1-1,1-1 1,-1 0 0,18-6-1,-27 7 1437,0 0 0,-1-1-1,1 1 1,0-1 0,-1 0-1,1 0 1,-1-1 0,0 1-1,1-1 1,3-4-1,-6 6 557,0-1 0,0 1 0,0-1 0,0 0-1,0 1 1,0-1 0,-1 0 0,1 0-1,-1 1 1,1-1 0,-1 0 0,1 0-1,-1 0 1,0-2 0,0 4-310,0-1 0,0 1 0,0-1 0,0 1 0,0 0 0,0-1 0,0 1 0,0 0 0,0-1 0,0 1 0,0 0 0,0-1 0,0 1 0,-1-1 0,1 1-1,0 0 1,0-1 0,0 1 0,-1 0 0,1 0 0,0-1 0,0 1 0,-1 0 0,1 0 0,0-1 0,0 1 0,-1 0 0,1 0 0,0-1 0,-1 1 0,1 0 0,0 0 0,-1 0 0,1 0 0,0 0 0,-1 0 0,0-1 0,-16 7 1571,-14 16-1086,23-13-357,1 0 0,-1 1 0,1-1 0,1 1 1,0 1-1,1-1 0,-1 1 0,2 0 0,0 0 0,0 1 1,1-1-1,1 1 0,-3 20 0,5-31-259,0 0 1,0 0-1,0 0 1,0 0-1,0 0 1,1 0-1,-1 0 1,0-1-1,1 1 1,-1 0-1,0 0 1,1 0-1,-1 0 1,1-1-1,-1 1 1,1 0-1,-1-1 1,1 1-1,0 0 1,-1-1-1,1 1 1,0-1-1,0 1 1,-1-1-1,1 1 1,0-1-1,1 1 1,30 2-66,-25-4-9,-1 0-1,1 0 1,-1-1-1,1 0 1,-1 0-1,0-1 1,10-5 0,-6 0 9,-2 1 1,1-2-1,-1 1 1,0-2-1,-1 1 1,0-1-1,0 0 1,-1 0-1,-1 0 0,9-21 1,-18 43 175,0 1 0,2 0 0,-1-1 0,0 24 0,3-36-104,0 1-1,0 0 1,0 0 0,1 0 0,-1-1-1,0 1 1,0 0 0,1 0-1,-1 0 1,0-1 0,1 1 0,-1 0-1,1-1 1,-1 1 0,1 0 0,-1-1-1,1 1 1,0 0 0,-1-1 0,1 1-1,0-1 1,-1 0 0,1 1 0,0-1-1,0 1 1,-1-1 0,1 0 0,1 1-1,33 2 102,-25-4-96,0 0 1,-1 0-1,1-1 1,17-6 0,14-17-190,-35 21 150,0-1 0,1 1 0,-1 0 0,1 1 0,0-1 0,0 1 0,0 1 0,0-1 0,0 1 0,10-1 0,-16 3 54,0 1 0,0 0 0,0 0 0,0 0 0,0 0 0,0 0 0,0 0 0,0 0 0,0 1 0,0-1 0,-1 0 0,1 0 0,0 1 0,-1-1 0,1 2 0,0 0 13,0-1 0,0 1 0,1-1 0,-1 1 1,0-1-1,1 0 0,0 0 0,-1 0 1,1 0-1,0 0 0,2 2 0,1-2-17,0-1 0,0 1 0,0-1 0,0 1 0,0-1 0,0-1 0,0 1 0,0-1 0,0 0 0,0 0 0,0-1 0,1 1 0,-1-1 0,0 0 0,0 0 0,0-1 0,7-3 0,6-3-114,-1-2 0,-1 0 1,23-17-1,26-16 20,-69 93-56,4-49-920,0 5-558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26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17585,'0'0'1478,"-8"2"732,-3 3-1758,0 0-1,0 1 0,1 0 0,0 0 0,0 1 0,1 0 0,0 1 0,0 0 0,0 1 0,1 0 0,-9 12 1,8-8-60,1-1 0,-13 27 0,20-36-428,-1 0 1,1 0-1,0 0 1,-1 0-1,1 0 0,1 1 1,-1-1-1,0 0 1,1 1-1,0-1 0,0 0 1,0 1-1,0-1 1,0 0-1,1 1 0,-1-1 1,1 0-1,0 1 1,2 3-1,-2-5-273,1 0 0,0-1 0,0 1 1,0-1-1,0 0 0,0 1 0,0-1 0,1 0 0,-1 0 0,0 0 1,1 0-1,-1-1 0,0 1 0,1-1 0,-1 1 0,1-1 0,-1 0 0,3 0 1,47-2-8419,-26-3 1872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27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33 129 14382,'0'0'8221,"-1"8"-7031,1-7-1149,0 1 1,-1-1-1,1 0 0,0 1 0,0-1 0,0 0 1,0 1-1,0-1 0,0 1 0,0-1 0,0 0 0,0 1 1,1-1-1,-1 1 0,1-1 0,-1 0 0,1 0 1,-1 1-1,1-1 0,0 0 0,-1 0 0,1 0 1,0 1-1,0-1 0,0 0 0,0 0 0,0 0 1,0-1-1,0 1 0,2 1 0,3-1 91,1 1 0,-1-1 0,1 0 0,0-1 0,-1 0 0,1 0 0,9-2 0,-3 1 29,1-2 0,0 0 0,-1 0-1,1-1 1,-1-1 0,0 0 0,-1-1 0,1 0-1,-1-1 1,0 0 0,-1-1 0,0-1 0,0 0 0,-1 0-1,16-18 1,-24 24-95,-1 1-1,1 0 1,0-1 0,-1 1-1,0-1 1,1 1 0,-1-1-1,0 0 1,-1 0-1,1 1 1,0-1 0,-1 0-1,1-4 1,-1 6-50,0-1-1,0 1 1,-1 0 0,1 0-1,0 0 1,-1 0 0,1 0 0,0 0-1,-1 0 1,1 0 0,-1 0-1,0 0 1,1 0 0,-1 0-1,0 0 1,1 1 0,-1-1 0,0 0-1,0 0 1,0 1 0,0-1-1,0 0 1,0 1 0,0-1 0,0 1-1,0 0 1,0-1 0,0 1-1,0 0 1,0-1 0,0 1-1,0 0 1,0 0 0,0 0 0,-2 0-1,-8 0-9,0 1-1,0 0 0,0 0 0,0 1 1,1 1-1,-1 0 0,0 0 1,1 1-1,0 1 0,0-1 0,0 1 1,1 1-1,-15 11 0,6-3 155,0 0-1,1 2 0,1 0 1,1 1-1,-22 29 1,34-41-118,0-1 1,0 1-1,0 0 1,0 0-1,1 1 1,0-1-1,0 1 1,0-1-1,1 1 1,-1-1-1,1 1 1,1 0-1,-1-1 1,1 1 0,1 7-1,-1-9-36,1-1-1,0 0 0,0 0 1,1 0-1,-1 0 1,1 0-1,-1 0 1,1 0-1,0-1 0,0 1 1,0 0-1,1-1 1,-1 0-1,0 1 1,1-1-1,0 0 1,-1 0-1,1-1 0,0 1 1,0 0-1,0-1 1,0 0-1,0 0 1,0 0-1,0 0 0,1 0 1,3 0-1,19 4-508,1-2-1,0 0 1,-1-2-1,1-1 1,37-5-1,-43 2-1082,0-1 1,0 0-1,-1-2 1,24-10-1,6-7-7468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45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6854,'0'0'1730,"9"1"-1644,28 5-88,61 5 3810,28-12-1070,125 10-1900,-83-4-624,649-5 811,-708-12-187,-131 10-529,0-2 0,1 0 0,-38-12-1,53 14-235,-3-1-89,-65-23 214,68 23-168,0 0 0,1 0 0,-1 0 0,1-1 0,0 1 0,0-1 0,0-1 1,1 1-1,-1-1 0,-3-5 0,5 8-24,0-1 0,0 1 1,0 0-1,0-1 1,-1 1-1,1 1 0,-1-1 1,0 0-1,1 1 0,-1 0 1,0 0-1,0 0 1,0 0-1,0 1 0,0-1 1,0 1-1,0 0 1,0 0-1,-6 2 0,-9-1-167,0 2-1,-32 7 0,37-7-147,-70 21-2937,-2-5 0,-155 15 0,199-33-341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47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29 125 8232,'-3'-3'409,"0"-1"1,0 0-1,1 1 0,-1-1 1,1 0-1,0 0 1,0-1-1,0 1 1,1 0-1,-1-1 0,1 1 1,0-1-1,0-5 1,1 8-341,1-1 1,0 1 0,-1-1-1,1 1 1,0-1 0,0 1-1,1 0 1,-1-1 0,0 1-1,1 0 1,0 0 0,-1 0-1,1 0 1,0 0 0,0 1-1,0-1 1,0 0 0,0 1-1,0 0 1,1-1 0,-1 1-1,0 0 1,1 0 0,-1 0-1,4 0 1,12-4-5,1 2 0,-1 0-1,1 1 1,0 1 0,0 1 0,-1 1 0,30 4 0,-35-4-50,242 27 36,72 5-17,-114-15-7,274 7 784,-419-37 313,-2 2-3273,-66-2-9446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48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0 101 11339,'0'0'688,"9"-4"70,16-3-485,0 0 0,0 1 0,1 2-1,-1 0 1,28 1 0,145 3-121,-145 2-115,174 5 56,209 1-173,-318-11 997,198-32 0,-296 32-725,4-1 209,-2 0 1,1-2-1,0 0 1,35-16 0,-63 34-6344,2-11 1842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52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25 11563,'-12'1'3876,"6"-1"3971,21 0-6438,11-5 641,12 0-448,11-1-673,8 1-321,2 2-384,1 1-191,-2 2-98,-6 0-863,-7 1-1090,-11 8-1346,-12 1-1088,-15 1-1089,-7-3-4549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52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15631,'0'0'7879,"57"25"-6117,-3-29 64,9-8-962,10-4-639,3 1-161,1 1-1121,-8 1-2242,-8 3-2339,-9-3-4804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53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44 119 9705,'0'0'2648,"8"-11"-54,-2 2-1928,36-50 2128,-40 56-2367,1 0 0,0-1-1,0 1 1,0 0 0,0 1-1,0-1 1,1 0 0,-1 1 0,1 0-1,0 0 1,0 0 0,0 0-1,0 0 1,0 1 0,4-1 0,-7 2-372,0 0 1,0 1 0,0-1-1,-1 1 1,1-1 0,0 1 0,0-1-1,0 1 1,-1 0 0,1-1-1,0 1 1,-1 0 0,1-1 0,-1 1-1,1 0 1,-1 0 0,1 0-1,-1 0 1,1-1 0,-1 1 0,0 0-1,1 0 1,-1 0 0,0 0 0,0 0-1,0 0 1,0 0 0,0 0-1,0 0 1,0 0 0,0 1 0,0 42 703,0-33-488,-1 3-132,-1 0 0,0 0 0,-1 0 0,-7 21 0,6-22-85,0 0 0,1 1 1,1 0-1,-2 22 0,4-35-64,1 0 0,-1 1-1,1-1 1,-1 0 0,1 0-1,-1 0 1,1 0 0,0 0-1,0 0 1,0 0 0,-1 0-1,1 0 1,0 0 0,0 0 0,0 0-1,0 0 1,1-1 0,-1 1-1,0-1 1,0 1 0,0-1-1,0 1 1,1-1 0,-1 1 0,0-1-1,1 0 1,-1 0 0,0 0-1,0 0 1,1 0 0,1 0-1,56 0-1140,-43-1 646,-14 1 491,0 0-1,0 0 0,0 0 1,0 1-1,0-1 0,0 0 1,0 1-1,0-1 0,0 1 1,0 0-1,0 0 0,0 0 1,0 0-1,-1 0 0,1 0 1,0 0-1,-1 0 1,1 1-1,-1-1 0,1 1 1,-1-1-1,0 1 0,0-1 1,0 1-1,0 0 0,0 0 1,0-1-1,0 1 0,0 0 1,-1 0-1,1 0 0,-1 0 1,1 0-1,-1 0 0,0 0 1,0 0-1,0 0 1,0 0-1,0 0 0,0 0 1,-1 4-1,0 1 54,0-1 0,-1 1 1,1 0-1,-1-1 0,-1 1 1,1-1-1,-1 1 0,0-1 0,-1 0 1,1 0-1,-8 7 0,0-2 274,0-1 0,0 0 0,-2 0 0,1-2 0,-26 14 0,30-18-222,0 0 0,0-1 0,0 1 0,-1-2-1,0 1 1,1-1 0,-1-1 0,0 0 0,0 0 0,0 0-1,-12-2 1,19 1-247,1-1 0,-1 0 0,0 1 0,0-1 0,0 0 0,1 0 0,-1 0 0,0 0 0,1 0 0,-1-1 0,1 1 0,-1 0-1,1-1 1,0 1 0,-1-1 0,1 1 0,0-1 0,0 0 0,0 1 0,0-1 0,1 0 0,-1 0 0,0 0 0,0-2 0,-9-53-6561,9 50 5601,-3-41-6400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45.62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206 4,'-48'-1,"26"-1,0 2,-40 4,60-3,0-1,0 1,-1 0,1-1,0 1,0 0,0 0,0 1,0-1,0 0,0 1,0-1,1 1,-1-1,1 1,-1 0,1 0,-1 0,-1 4,1-1,-1 1,2-1,-1 1,1 0,0-1,0 1,0 11,1 2,1 1,1-1,8 36,13 73,-19-91,2-1,2 0,18 51,-20-68,-1 0,0 0,1 22,1 0,-3-22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53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12107,'0'0'6695,"73"-37"-3684,-38 24-1025,5 3-1186,6 5-511,2 3-193,5 2-673,1 0-2081,-3 0-1634,-6 0-3140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53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91 16848,'-11'9'1436,"10"-9"-1398,-23 18 1776,0 0-1,-29 31 1,47-43-1468,-1 1 1,1 0-1,1 1 1,-1-1-1,1 1 1,0 0-1,1 1 1,0-1-1,0 1 1,1 0-1,0-1 1,1 2-1,-3 15 1,5-23-339,0 1 0,0-1 0,0 0 0,0 1 0,0-1 0,1 0 0,-1 0 0,1 1 0,0-1 0,0 0 0,-1 0 0,1 0 1,1 0-1,-1 0 0,0 0 0,0 0 0,1 0 0,-1 0 0,1-1 0,-1 1 0,1-1 0,2 3 0,1-2 1,0 1 0,0 0 1,0-1-1,0 0 0,0 0 0,0 0 0,1-1 0,-1 0 1,7 1-1,5-1 3,-1 0 1,1-1-1,-1 0 1,1-2 0,25-5-1,-32 5-13,0 0 1,-1-1-1,1-1 1,-1 0-1,0 0 0,0-1 1,0 0-1,0 0 0,-1-1 1,0 0-1,0 0 1,-1-1-1,0 0 0,0-1 1,0 1-1,-1-1 0,0-1 1,-1 1-1,0-1 1,0 0-1,-1 0 0,0 0 1,0-1-1,-1 1 0,-1-1 1,1 0-1,-2 0 0,1 0 1,-1 0-1,-1 0 1,0 0-1,0 0 0,-3-16 1,1 20-26,0 0 1,-1 0 0,0 0 0,0 1 0,0-1-1,0 1 1,-1-1 0,0 1 0,0 0-1,0 1 1,-1-1 0,1 1 0,-1-1 0,0 2-1,-1-1 1,1 0 0,-1 1 0,1 0-1,-13-4 1,14 5-3,0 0 0,0 1 0,0 0 0,0 0-1,0 0 1,0 0 0,0 0 0,-1 1 0,1 0 0,0 0 0,0 0-1,-1 0 1,1 1 0,0 0 0,0 0 0,0 0 0,0 0-1,0 0 1,0 1 0,0 0 0,0 0 0,1 0 0,-1 0 0,1 1-1,-1-1 1,1 1 0,0 0 0,0 0 0,0 0 0,-4 5-1,6-5-214,-1-1 0,1 1 0,0 0 0,-1-1-1,1 1 1,1 0 0,-1 0 0,0 0 0,0 4 0,1-6-39,0 0 1,0-1 0,0 1 0,0 0 0,0 0-1,1 0 1,-1 0 0,0 0 0,0 0 0,1 0 0,-1-1-1,0 1 1,1 0 0,-1 0 0,1 0 0,-1-1-1,1 1 1,-1 0 0,1-1 0,0 1 0,-1 0-1,2 0 1,17 6-7337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54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6854,'0'0'15925,"-3"12"-15002,-32 166 958,30-145-1413,2 1 0,1 1 0,4 56 0,-1-90-457,-1 1 1,0-1-1,1 0 0,-1 0 0,0 1 0,1-1 0,-1 0 1,1 0-1,0 0 0,-1 0 0,1 0 0,0 0 0,0 0 1,0 0-1,0 0 0,0 0 0,0 0 0,0 0 0,0-1 0,0 1 1,0 0-1,0-1 0,0 1 0,1-1 0,-1 1 0,0-1 1,0 0-1,1 1 0,-1-1 0,0 0 0,0 0 0,1 0 1,-1 0-1,0 0 0,1 0 0,-1 0 0,0-1 0,2 1 1,4-1 82,-1-1 1,1 0 0,-1 1 0,1-2 0,-1 1 0,9-6 0,16-11-9,0-2 0,-1-2 0,-2 0 0,0-2 0,-2-1-1,-1-1 1,-1-2 0,-1 0 0,-1-1 0,18-36 0,-37 58-4250,-7 10 1212,-10 13-1475,11-12 2779,-13 13-4924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54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13196,'0'0'2013,"0"8"592,0-6-2476,0-1 1,0 1-1,0 0 0,0 0 0,1-1 0,-1 1 0,0 0 1,1-1-1,-1 1 0,1 0 0,0-1 0,-1 1 0,1-1 1,0 1-1,0-1 0,0 1 0,0-1 0,0 1 0,0-1 1,3 2-1,-2-2 44,1 0-1,0 0 1,0 0 0,0-1 0,0 1 0,0-1-1,1 0 1,-1 0 0,0 0 0,0 0-1,0-1 1,0 1 0,0-1 0,0 1 0,5-3-1,27-9 629,0-1-1,-1-2 0,-1-2 0,36-22 0,63-31-295,-131 69-512,1 0 0,0 0 0,-1 1 1,1-1-1,0 0 0,0 1 0,0 0 0,-1-1 1,1 1-1,0 0 0,0 0 0,0 0 0,3 0 0,-5 1 8,1-1-1,-1 0 0,1 0 0,-1 1 0,0-1 0,1 0 0,-1 1 0,1-1 0,-1 1 1,0-1-1,1 0 0,-1 1 0,0-1 0,0 1 0,1-1 0,-1 1 0,0-1 1,0 1-1,0-1 0,0 1 0,0-1 0,1 1 0,-1-1 0,0 1 0,0-1 1,0 1-1,0-1 0,-1 1 0,1-1 0,0 2 0,-2 7 66,-1 0 0,0-1 0,0 1 0,-7 12 0,-4 10 422,14-29-470,-1-1 0,1 0 0,-1 0 0,1 1 0,-1-1 0,1 0 0,0 1 0,0-1 0,0 0 0,0 1 0,0-1 0,0 1-1,0-1 1,0 0 0,0 1 0,1-1 0,-1 0 0,1 1 0,-1-1 0,1 0 0,-1 0 0,1 1 0,0-1 0,-1 0 0,1 0 0,0 0 0,0 0 0,0 0 0,0 0 0,0 0 0,2 1 0,1-1 0,1 1 0,-1-1 0,1-1 0,0 1 0,-1-1 0,1 0 0,0 0 1,4-1-1,-2 1-19,8-1 15,0-1 0,-1-1 1,1-1-1,-1 0 0,15-6 1,-16 4-29,1 2 1,-1 0-1,1 0 1,0 2-1,24-3 1,-36 5 8,-1 0 0,0 1 0,0-1-1,0 1 1,0-1 0,0 1 0,0-1 0,1 1 0,-1 0-1,0-1 1,-1 1 0,1 0 0,0 0 0,0 0 0,0 0 0,0 0-1,-1 0 1,1 0 0,0 0 0,-1 0 0,1 0 0,-1 0-1,1 0 1,-1 0 0,0 1 0,1-1 0,-1 0 0,0 0-1,0 0 1,0 1 0,0-1 0,0 0 0,0 0 0,0 0 0,-1 3-1,1-2 12,0-1 0,0 1 0,0 0-1,0 0 1,0 0 0,1 0 0,-1 0-1,1-1 1,-1 1 0,1 0-1,-1 0 1,1 0 0,0-1 0,0 1-1,0-1 1,0 1 0,0-1 0,0 1-1,1-1 1,-1 1 0,0-1 0,1 0-1,2 2 1,2-1 5,0 0 1,0 0-1,0-1 1,0 0-1,1 0 0,-1-1 1,1 1-1,-1-2 1,0 1-1,1 0 0,7-3 1,68-23 79,-69 20-156,0 1 1,1 1-1,0 0 1,0 1-1,0 0 0,17-1 1,-30 4-2,-1 0 0,1 0 1,-1 0-1,1 0 0,-1 0 1,1 0-1,-1 0 0,1 0 1,-1 0-1,1 0 0,-1 1 1,1-1-1,-1 0 0,1 0 1,-1 0-1,1 1 0,-1-1 1,0 0-1,1 1 0,-1-1 0,1 0 1,-1 1-1,0-1 0,1 0 1,-1 1-1,0-1 0,1 1 1,-1-1-1,0 1 0,0-1 1,0 1-1,1-1 0,-1 1 1,0-1-1,0 1 0,0-1 1,0 1-1,0-1 0,0 1 1,0-1-1,0 1 0,0-1 1,0 1-1,0-1 0,0 1 1,0-1-1,-1 1 0,5 14-7768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55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14798,'0'0'8808,"-33"77"-7943,26-39 609,-2 2-417,4 1-641,1-1-288,2-2-64,2-4-128,0-4-1057,2-8-513,3-1-287,-1-10-834,-3-6-1217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55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73 2402,'0'0'19603,"61"-50"-18578,-28 48-481,2 0-319,7-2-193,4 3-257,0-3-1568,0 1-1667,0-3-2818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55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43 14286,'0'0'2818,"-10"4"-976,2-1-1300,-1 0 1,1 1-1,0 0 1,0 1-1,-13 10 0,17-12-315,1-1 0,-1 2 0,1-1 0,0 0 0,0 1-1,0-1 1,1 1 0,-1 0 0,1 0 0,0 0 0,0 0-1,0 1 1,1-1 0,-1 0 0,1 1 0,-1 5 0,2-8-211,1 0 0,-1-1 1,0 1-1,0 0 1,1-1-1,-1 1 0,1-1 1,0 1-1,-1-1 0,1 1 1,0-1-1,0 1 1,0-1-1,0 1 0,0-1 1,0 0-1,0 0 1,1 0-1,-1 0 0,0 0 1,1 0-1,-1 0 0,1 0 1,-1 0-1,1 0 1,-1-1-1,1 1 0,-1-1 1,1 1-1,0-1 1,2 0-1,62 10-296,-51-9 46,16 2-541,-2-1-64,43 8 0,-66-9 774,0 0-1,0 1 0,-1 0 0,1 0 0,-1 0 1,1 0-1,-1 1 0,0 0 0,0 0 1,0 1-1,0-1 0,-1 1 0,8 7 0,-11-9 72,0 0-1,0 0 0,0-1 0,0 1 0,0 0 0,-1 0 1,1 0-1,-1 0 0,1 0 0,-1 0 0,0 1 0,1-1 0,-1 0 1,0 0-1,0 0 0,-1 0 0,1 0 0,0 0 0,-1 0 1,1 0-1,-1 0 0,0 0 0,0 0 0,1 0 0,-1 0 0,-1 0 1,1-1-1,0 1 0,0 0 0,-1-1 0,1 1 0,0-1 0,-1 1 1,-2 1-1,-6 6 459,-1-1 0,0 0 0,-24 13 0,29-17-392,-93 47 2370,87-46-2368,1-1 1,-1 0-1,0-1 1,0 0-1,0-1 0,-25 2 1,37-4-205,-1-1 1,1 1-1,-1 0 0,1 0 1,-1 0-1,1 0 1,0-1-1,-1 1 0,1 0 1,-1-1-1,1 1 0,-1 0 1,1-1-1,0 1 1,-1 0-1,1-1 0,0 1 1,-1-1-1,1 1 0,0 0 1,0-1-1,-1 1 1,1-1-1,0 1 0,0-1 1,0 1-1,0-1 0,-1 1 1,1-1-1,0 1 1,0-1-1,0 0 0,0-24-3699,1 16 1670,-1-27-5571</inkml:trace>
  <inkml:trace contextRef="#ctx0" brushRef="#br0" timeOffset="1">227 27 16624,'0'0'1761,"53"-15"1346,-22 8-1697,6 2-1218,0 5-32,-1 0-128,2 0-1057,0 0-1762,-4 0-1056,1 0-577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56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0 9577,'0'0'6235,"-22"18"-2263,17-12-3357,-1 0 1,0 0-1,0-1 0,-1 0 1,-12 8-1,12-9-350,0 1 0,0 0 0,0 0 0,1 1 0,0 0 0,-7 8 0,2-1-6,1 1 1,0 1-1,1-1 1,1 2-1,0-1 1,1 1-1,0 0 1,2 1-1,0-1 1,1 1-1,0 0 1,-1 28-1,5-42-244,0 0 0,0 0 0,0 0 0,1 0-1,0 0 1,-1 0 0,1 0 0,0 0-1,1-1 1,-1 1 0,0 0 0,1-1 0,-1 1-1,1-1 1,0 0 0,0 1 0,0-1-1,4 3 1,-1-1-3,0-1-1,0 0 1,0 0 0,0 0-1,1-1 1,-1 0-1,1 0 1,0 0-1,7 1 1,-4-1-1,0-1 0,1 0 0,-1-1 0,0 0 0,0 0 0,1-1 0,-1 0 0,0 0 0,0-1 0,0 0 0,0-1 0,12-5 0,-12 2-3,0 0 0,0 0 0,-1-1 0,0 0 0,0-1 1,0 0-1,-1 0 0,0-1 0,-1 1 0,0-1 0,-1-1 0,1 1 0,5-17 1,-6 13-5,-1 0 0,0 0 0,-1-1 0,-1 1 1,0-1-1,-1 1 0,0-1 0,-1 0 0,0 0 1,-4-17-1,4 27-20,-1 0 0,-1 0 0,1 0 0,0-1 0,-1 1 0,0 1 0,0-1-1,0 0 1,-1 0 0,1 1 0,-1-1 0,0 1 0,0 0 0,0 0 0,0 0 0,0 0 0,-1 1 0,1-1 0,-1 1 0,0 0 0,-6-3 0,6 4-126,1 0 1,0 0-1,0 0 1,-1 0-1,1 1 0,-1 0 1,1-1-1,-1 1 1,1 1-1,0-1 1,-7 1-1,7 0-283,0 0 1,0 0-1,0 1 1,0-1-1,0 1 0,0-1 1,0 1-1,1 0 0,-1 0 1,0 0-1,1 0 0,0 1 1,-4 4-1,-3 3-6056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57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0 9641,'0'0'14942,"-2"16"-13810,-15 79 178,3-30-131,-9 133-1,23-196-1168,-1 0-1,1 1 1,0-1-1,1 0 0,-1 1 1,0-1-1,1 1 0,-1-1 1,1 0-1,0 0 0,0 1 1,0-1-1,0 0 0,0 0 1,0 0-1,1 0 0,-1 0 1,1 0-1,-1 0 0,1-1 1,0 1-1,2 1 1,-1-1 1,0-1 0,0 0 0,0 0 0,1 0 0,-1 0 0,0 0 1,0-1-1,1 0 0,-1 1 0,1-1 0,-1 0 0,0-1 0,1 1 1,2-1-1,8-2 16,-1-1 0,0 0 0,-1-1 0,1 0 0,-1-1 0,22-14 0,-8 1 23,-1-1 0,-1-1 0,33-37 0,-44 43-179,-1 0 1,0 0 0,-2-1-1,0-1 1,-1 0-1,0 0 1,7-23-1,-13 16-3511,-4 23 3284,1 0-1,-1 1 1,1-1 0,-1 1-1,0-1 1,1 1-1,-1-1 1,0 1-1,0-1 1,1 1 0,-1 0-1,0-1 1,0 1-1,0 0 1,1 0-1,-1 0 1,0-1 0,0 1-1,0 0 1,0 0-1,1 0 1,-1 0 0,0 0-1,-1 1 1,-18-1-7924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57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37 15182,'0'0'2050,"0"9"347,-1-7-2287,1 0-1,0 0 1,-1 0-1,1 0 1,0 0 0,0 0-1,1 0 1,-1 0-1,0 0 1,1 0-1,-1-1 1,1 1-1,-1 0 1,1 0 0,0 0-1,0 0 1,0-1-1,0 1 1,0 0-1,0-1 1,0 1 0,1-1-1,-1 0 1,1 1-1,-1-1 1,1 0-1,-1 0 1,1 0-1,0 0 1,-1 0 0,1 0-1,0 0 1,0 0-1,0-1 1,0 1-1,0-1 1,0 0-1,0 1 1,-1-1 0,1 0-1,0 0 1,0 0-1,4-1 1,29 3 202,-1-2 0,1-2 0,62-10 0,-79 7-315,-1 1 0,1-2 1,-1 0-1,0-1 0,-1-1 0,0-1 0,0 0 0,29-22 0,-45 30 32,0 1 0,0 0 0,0 0-1,0 0 1,0 0 0,0-1 0,0 1 0,1 0-1,-1 0 1,0 0 0,0 0 0,0-1 0,0 1-1,1 0 1,-1 0 0,0 0 0,0 0 0,0 0-1,0 0 1,1 0 0,-1 0 0,0 0 0,0 0-1,0-1 1,1 1 0,-1 0 0,0 0-1,0 0 1,1 0 0,-1 0 0,0 0 0,0 1-1,0-1 1,1 0 0,-1 0 0,0 0 0,0 0-1,0 0 1,0 0 0,1 0 0,-1 0 0,0 0-1,0 0 1,0 1 0,0-1 0,1 0 0,-2 13 788,-14 29 5,11-30-419,3-11-389,1 0 1,0 0-1,-1 0 1,1 1-1,0-1 1,0 0-1,0 0 1,0 0-1,0 0 1,0 0 0,0 0-1,0 0 1,0 0-1,0 0 1,1 0-1,-1 0 1,0 0-1,1 0 1,-1 0 0,1 0-1,-1 0 1,1 0-1,-1 0 1,1-1-1,0 1 1,-1 0-1,1 0 1,0 0-1,0-1 1,1 2 0,1-1-8,0 1 0,0-1 0,0 0 0,1 0 0,-1 0 0,0-1 0,1 1 0,-1-1 0,7 1 0,8-2-131,1 0 0,31-7 0,125-48-458,-174 56 592,0 0 1,-1 0-1,1 1 1,-1-1-1,1 0 0,-1 0 1,1 0-1,-1 0 0,1 0 1,-1 1-1,1-1 0,-1 0 1,1 1-1,-1-1 1,1 0-1,-1 1 0,0-1 1,1 0-1,-1 1 0,0-1 1,1 1-1,-1-1 0,0 0 1,1 1-1,-1-1 1,0 1-1,0-1 0,1 1 1,-1-1-1,0 1 0,0-1 1,0 1-1,0 0 0,0-1 1,0 1-1,0-1 1,0 1-1,0-1 0,0 1 1,0-1-1,0 1 0,0-1 1,-1 2-1,1-1 9,0 0 0,0 0 0,0 0 0,0 0 0,0 0 0,0 0 0,0 0 0,0 0 0,1 1 1,-1-1-1,0 0 0,1 0 0,-1 0 0,0 0 0,1-1 0,-1 1 0,1 0 0,0 0 0,-1 0 0,1 0 0,0 0 0,-1-1 0,1 1 0,0 0 0,0-1 0,0 1 0,0 0 0,0-1 0,0 1 0,1 0 0,13 0 10,0 0-1,0-1 0,0 0 0,-1-2 1,1 1-1,0-2 0,-1 0 0,28-9 0,-24 6-39,1 1 0,-1 1 0,1 1-1,27-2 1,-46 6 14,1-1 0,-1 0 1,1 1-1,-1-1 0,1 0 1,-1 1-1,1-1 0,-1 1 0,1-1 1,-1 1-1,1-1 0,-1 1 0,0-1 1,0 1-1,1-1 0,-1 1 0,0 0 1,0-1-1,1 1 0,-1-1 0,0 1 1,0 0-1,0-1 0,0 1 1,0 0-1,0-1 0,0 1 0,0 0 1,0-1-1,0 1 0,0-1 0,-1 1 1,1 0-1,0 0 0,3 24-2186,-3-24 1898,0 0 0,1-1-1,-1 1 1,1-1-1,-1 1 1,1-1 0,0 1-1,-1-1 1,1 1 0,-1-1-1,1 0 1,0 1-1,-1-1 1,1 0 0,0 0-1,-1 1 1,1-1 0,0 0-1,-1 0 1,1 0-1,0 0 1,0 0 0,16 1-10072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47.00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1 122,'3'0,"6"0,9 0,8-3,4-10,4-2,4 2,-5-1,-4 2,-3 3,-2-1,-2-2,-1 0,-3 3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01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12780,'0'0'5050,"-1"13"-3779,-8 69 805,-8 120 1688,26-60-2600,-2-45-3097,-7-95 2185,0-2-406,0 0 0,0 0 0,1 0-1,-1 0 1,0 1 0,0-1 0,0 0 0,0 0 0,0 1 0,0-1 0,0 0 0,0 0-1,0 0 1,0 1 0,0-1 0,0 0 0,0 0 0,0 0 0,0 1 0,-1-1 0,1 0 0,0 0-1,0 0 1,0 1 0,0-1 0,0 0 0,0 0 0,0 0 0,-1 0 0,1 1 0,0-1-1,0 0 1,0 0 0,0 0 0,-1 0 0,1 0 0,0 0 0,0 1 0,0-1 0,-1 0-1,1 0 1,0 0 0,0 0 0,-1 0 0,1 0 0,0 0 0,0 0 0,0 0 0,-1 0 0,1 0-1,0 0 1,0 0 0,0 0 0,-1 0 0,1 0 0,0 0 0,0-1 0,0 1 0,-1 0-1,1 0 1,0 0 0,0 0 0,0 0 0,-1 0 0,1-1 0,0 1 0,-15-7-6098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01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15791,'0'0'9385,"49"-42"-8520,-16 38-641,10 2-160,4-1-96,7 2-993,6 1-865,2 0-320,3 0-801,-6 4-1217,-6 4-1954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01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85 12940,'0'0'6257,"-10"-8"-4079,2 3-1926,0-1 0,0 1-1,0 1 1,0 0 0,-1 0 0,-10-4 0,15 7-213,0 0 1,0 0 0,0 1 0,0-1-1,1 1 1,-1 0 0,0 0 0,0 0-1,0 0 1,0 1 0,0-1 0,0 1-1,0 0 1,1 0 0,-1 1 0,0-1-1,1 1 1,-1 0 0,1 0 0,0 0-1,-6 4 1,4-2 81,0 0 0,1 0 0,-1 1-1,1 0 1,0 0 0,0 0 0,0 0 0,1 1-1,-1-1 1,2 1 0,-1 0 0,0 0 0,1 0-1,0 0 1,1 0 0,-1 1 0,1-1 0,0 11 0,1-16-105,1 1 0,-1 0 0,1 0 0,0 0 0,-1 0 0,1-1 0,0 1 0,0 0 0,0-1 0,1 1 0,-1 0 0,0-1 0,0 0 0,1 1 0,-1-1 0,1 0 0,0 0 0,-1 0 0,1 0 0,0 0 0,-1 0 0,1 0 0,0 0 0,0-1 0,0 1 1,0-1-1,0 1 0,-1-1 0,1 0 0,3 0 0,66 2 332,-65-2-318,2-1-5,-1 0 0,1-1 0,0 0 1,-1 0-1,1-1 0,-1 0 0,0 0 0,0 0 0,0-1 0,0 0 1,0-1-1,-1 0 0,8-7 0,-11 10-10,0-1 1,0 0-1,0 0 1,-1 0-1,1 0 1,-1-1-1,0 1 1,0-1-1,0 1 1,0-1-1,0 0 0,-1 0 1,0 1-1,0-1 1,0 0-1,0 0 1,-1-1-1,1 1 1,-1 0-1,0 0 1,0 0-1,-1 0 1,1 0-1,-1 0 0,0 0 1,0 0-1,-2-6 1,0 6-169,1 0 0,-1 1 0,0-1 0,0 1 0,-1 0 0,1 0 0,-1 0 0,1 0 0,-1 0 1,-6-3-1,7 5-391,0-1 0,0 1 0,0-1 0,0 1 0,0 0 0,0 0 0,0 0 0,-1 1 0,-2-1 0,21 1-9287,-13 0 8345,21 0-6762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02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28 5862,'0'0'18326,"-8"5"-17680,4-2-583,0-1-1,0 1 1,1 0 0,-1 0 0,1 0-1,0 0 1,0 1 0,0-1-1,0 1 1,0 0 0,1 0-1,0 0 1,0 0 0,0 0-1,0 1 1,1-1 0,-1 0-1,1 1 1,0-1 0,1 1-1,-1 0 1,1 6 0,-3 28 434,4 70 1,0-95-461,1 1 0,1-1 0,0 0 0,0-1 0,2 1 0,0-1 1,0 1-1,10 15 0,-27-75-742,-78-136-694,90 181 1391,0 1-1,0 0 0,0-1 0,0 1 1,0 0-1,0-1 0,1 1 0,-1 0 1,0 0-1,0-1 0,0 1 0,0 0 1,0 0-1,1-1 0,-1 1 0,0 0 1,0 0-1,0 0 0,1-1 0,-1 1 1,0 0-1,0 0 0,1 0 0,-1 0 0,0-1 1,0 1-1,1 0 0,-1 0 0,0 0 1,1 0-1,-1 0 0,0 0 0,1 0 1,-1 0-1,0 0 0,0 0 0,1 0 1,-1 0-1,0 0 0,1 0 0,-1 0 1,0 0-1,0 0 0,1 0 0,-1 1 1,0-1-1,1 0 0,-1 0 0,0 1 0,21 3-69,-19-4 77,198 38-5838,-148-33-1262,100-1 0,-138-7 8015,-14 3-723,1 0 0,-1-1 1,0 1-1,1 0 1,-1 0-1,0 0 1,0 0-1,1-1 1,-1 1-1,0 0 1,0 0-1,1-1 1,-1 1-1,0 0 1,0 0-1,0-1 1,1 1-1,-1 0 0,0-1 1,0 1-1,0 0 1,0 0-1,0-1 1,0 1-1,0 0 1,0-1-1,0 1 1,0 0-1,0-1 1,0 1-1,0 0 1,0-1-1,0 1 1,-10-10 6106,-3 7-5761,7 3-260,0 0 0,0 1-1,0 0 1,0 0 0,-1 0-1,1 1 1,1-1 0,-1 1-1,0 1 1,0-1 0,1 1-1,-1 0 1,-5 5 0,9-7-214,0 1 1,0-1-1,0 1 1,0 0-1,0 0 1,0 0-1,0 0 1,1 0-1,-1 0 1,1 0-1,0 1 1,0-1-1,-1 0 1,1 1-1,1-1 1,-1 1-1,0-1 1,1 1-1,-1-1 1,1 1-1,0 0 1,0-1-1,0 1 1,0 0-1,0-1 1,1 1 0,-1-1-1,1 1 1,-1-1-1,1 1 1,0-1-1,0 1 1,0-1-1,2 3 1,0-2-53,-1 0 1,1 0 0,0 0-1,0-1 1,0 0 0,0 1 0,0-1-1,1 0 1,-1 0 0,1-1-1,-1 1 1,1-1 0,-1 1 0,1-1-1,0-1 1,0 1 0,6 0-1,2 1-2,0-1 1,0-1-1,0 0 0,20-3 0,-28 2-30,0 0 1,0 0-1,0 0 1,0-1 0,0 0-1,0 0 1,0 0-1,0 0 1,-1-1-1,1 0 1,-1 1-1,0-1 1,0 0-1,0 0 1,0-1-1,0 1 1,-1-1-1,0 1 1,1-1 0,-1 0-1,-1 0 1,1 0-1,0 0 1,-1 0-1,0 0 1,0 0-1,0-1 1,-1 1-1,1-6 1,-1 10 15,0 0-1,0-1 1,0 1 0,0 0-1,0-1 1,0 1 0,-1 0-1,1-1 1,0 1 0,0 0-1,0-1 1,0 1 0,0 0 0,-1-1-1,1 1 1,0 0 0,0 0-1,-1-1 1,1 1 0,0 0-1,0 0 1,-1 0 0,1-1-1,0 1 1,-1 0 0,1 0-1,0 0 1,0 0 0,-1 0 0,1 0-1,0-1 1,-1 1 0,1 0-1,0 0 1,-1 0 0,1 0-1,0 0 1,-1 0 0,1 0-1,0 0 1,-1 1 0,1-1 0,0 0-1,-1 0 1,1 0 0,0 0-1,-1 0 1,1 0 0,0 1-1,-1-1 1,1 0 0,0 0-1,0 1 1,-1-1 0,1 0-1,0 1 1,-2 0 14,1-1 0,0 1 0,-1 0 0,1 0 0,0 0 0,0 0 0,0 0 0,0 1 1,0-1-1,0 0 0,0 0 0,0 1 0,-1 2 0,2-2 9,-1 0-1,1 0 1,0 0 0,-1 0 0,1 0 0,0 0 0,0 0 0,0 0 0,1 0-1,-1 0 1,0 0 0,1 0 0,0 0 0,-1 0 0,1 0 0,0 0-1,0 0 1,0 0 0,0-1 0,0 1 0,0 0 0,1-1 0,-1 1 0,2 1-1,1 0 8,0 0-1,0-1 0,0 0 0,1 0 0,-1 0 0,1 0 1,-1-1-1,1 1 0,-1-1 0,7 1 0,11 0 45,-1-1 0,1 0 0,36-5-1,-45 2-49,1-1 0,-1 0 0,0-1 0,0 0 0,0-1 0,0 0 0,-1-1 0,0-1 0,0 0 0,0-1 0,-1 0 0,20-19 0,-23 20 0,0-1-1,-1-1 0,0 0 0,0 1 0,-1-2 0,0 1 0,-1-1 0,0 0 1,0 0-1,-1-1 0,0 1 0,-1-1 0,0 0 0,-1 0 0,0 0 0,0-13 1,-2 20-22,0 1 0,-1 0 0,1 0 0,-1 0 0,1 0 1,-1 0-1,0 0 0,0 1 0,0-1 0,0 0 0,-1 0 1,1 1-1,-1-1 0,0 0 0,0 1 0,0 0 0,0-1 0,0 1 1,0 0-1,0 0 0,-1 0 0,1 0 0,-1 1 0,0-1 1,1 1-1,-1 0 0,0-1 0,0 1 0,0 0 0,0 1 1,0-1-1,0 0 0,0 1 0,-3 0 0,0-1 17,0 1 0,0 0 0,0 0 0,1 0-1,-1 1 1,0 0 0,0 0 0,1 0 0,-1 1-1,1 0 1,-1 0 0,1 1 0,0-1 0,0 1 0,0 0-1,0 0 1,-7 7 0,7-5 92,0 0 0,1 0-1,0 0 1,0 1 0,1-1 0,-1 1 0,1 0 0,0 0-1,1 0 1,-1 0 0,1 1 0,1-1 0,-1 1-1,1-1 1,0 1 0,0 0 0,1-1 0,0 1 0,0-1-1,1 1 1,0 0 0,1 6 0,1-3-71,0-1 0,1 1 0,0-1 0,1 0 0,0 0 1,0-1-1,1 1 0,0-1 0,0 0 0,1-1 0,0 0 0,0 0 0,16 11 0,-8-7-812,1-1-1,0-1 0,0 0 0,1-1 0,0-1 0,32 9 0,6-5-4966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03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1 15407,'-6'85'6551,"-18"69"-2591,-9 81-1184,34-212-2604,5-32 62,6-30 97,-9 17-351,-1 0 0,0-26 0,-2 40-139,0-1 0,-1 1 0,0 0 0,0 0 0,-1 0 0,0 0 0,-1 0 0,1 1 0,-5-9 0,7 16 146,0 0 0,0 1 0,0-1-1,0 0 1,0 0 0,0 0 0,0 0 0,0 0 0,0 0 0,0 0-1,-1 0 1,1 0 0,0 1 0,0-1 0,0 0 0,0 0 0,0 0 0,0 0-1,0 0 1,0 0 0,0 0 0,0 0 0,0 0 0,0 0 0,-1 0-1,1 0 1,0 0 0,0 0 0,0 0 0,0 0 0,0 0 0,0 0 0,0 0-1,0 0 1,0 0 0,-1 0 0,1 0 0,0 0 0,0 0 0,0 0-1,0 0 1,0 0 0,0 0 0,0 0 0,0 0 0,0 0 0,-1 0-1,1 0 1,0 0 0,0 0 0,0 0 0,0 0 0,0 0 0,0 0 0,0 0-1,0-1 1,0 1 0,0 0 0,0 0 0,0 0 0,0 0 0,0 0-1,0 0 1,0 0 0,-1 15-259,1-12 271,0 1-1,0 0 1,1-1 0,0 1 0,-1 0 0,2-1-1,-1 1 1,2 4 0,3-1 38,0-1 1,0 1-1,1-1 1,-1-1 0,1 1-1,1-1 1,-1 0-1,1-1 1,0 0-1,0 0 1,0 0-1,0-1 1,1-1-1,-1 1 1,1-1-1,-1-1 1,1 1-1,0-2 1,0 1 0,10-2-1,-3 1-5,-1 0 0,0-1-1,1-1 1,-1-1 0,0 0 0,0-1-1,-1-1 1,1 0 0,-1-1-1,0 0 1,13-9 0,-23 12-49,0 0-1,0 0 1,0 0 0,-1 0-1,1-1 1,-1 0 0,0 0-1,0 0 1,0 0-1,0 0 1,-1 0 0,0-1-1,0 1 1,0-1 0,0 1-1,-1-1 1,1 0 0,-1 0-1,-1 0 1,1 0 0,-1 0-1,0 0 1,0-7 0,0 11 5,0 1 0,-1 0 1,1-1-1,0 1 1,0 0-1,-1 0 1,1-1-1,0 1 0,0 0 1,-1 0-1,1 0 1,0-1-1,-1 1 1,1 0-1,0 0 0,0 0 1,-1 0-1,1 0 1,0-1-1,-1 1 1,1 0-1,-1 0 0,1 0 1,0 0-1,-1 0 1,1 0-1,0 0 1,-1 0-1,1 0 0,0 1 1,-1-1-1,1 0 1,0 0-1,-1 0 1,1 0-1,0 0 0,-1 0 1,1 1-1,0-1 1,0 0-1,-1 0 1,1 1-1,0-1 0,0 0 1,-1 0-1,1 1 1,0-1-1,0 0 1,0 1-1,-1-1 0,1 0 1,0 1-1,0-1 1,0 0-1,0 1 1,0-1-1,-14 18 52,12-13 0,0-1-1,0 1 0,0 0 1,0 0-1,1 0 0,0 0 1,0 0-1,0 0 0,1 0 1,0 0-1,0 1 0,0-1 0,2 9 1,-1-12-23,0 1 0,0 0 1,0 0-1,1-1 0,-1 1 0,1-1 1,-1 1-1,1-1 0,0 1 1,0-1-1,0 0 0,1 0 0,-1 0 1,0 0-1,1-1 0,-1 1 0,1-1 1,-1 1-1,1-1 0,0 0 1,0 0-1,0 0 0,0 0 0,5 0 1,6 2-73,0-1 1,1 0-1,-1-2 1,1 1 0,-1-2-1,0 0 1,1-1 0,-1 0-1,26-8 1,0-4-535,-1-2-1,40-23 1,-77 38 578,26-8-228,-27 9 242,-1 0 1,1 1 0,0-1 0,-1 0 0,1 1 0,-1-1 0,1 0-1,0 1 1,-1-1 0,1 1 0,-1-1 0,1 1 0,-1-1-1,0 1 1,1-1 0,-1 1 0,1-1 0,-1 1 0,0-1-1,0 1 1,1 0 0,-1-1 0,0 1 0,0 0 0,0-1 0,0 1-1,1 0 1,-1-1 0,0 1 0,0 0 0,0-1 0,-1 1-1,1 0 1,0 0 0,0 0 0,0 2 8,-1 0 0,1 0 1,1 0-1,-1 0 0,0 1 0,1-1 0,-1 0 1,1 0-1,0 0 0,0 0 0,0-1 0,1 1 1,-1 0-1,1 0 0,-1-1 0,1 1 0,3 2 1,-2-2-41,0-1 1,0 0 0,1 0 0,-1-1 0,1 1 0,0-1 0,-1 0 0,1 1-1,0-2 1,0 1 0,0 0 0,0-1 0,6 0 0,11 0-487,0-2 1,0 0 0,0-1-1,-1-1 1,1-1 0,-1-1-1,0 0 1,-1-2 0,23-11-1,-40 18 512,35-12 1532,-36 13-1472,0 0 1,0-1-1,0 1 1,0 0-1,0 0 1,0 0-1,0-1 1,0 1-1,0 0 1,0 1-1,-1-1 1,1 0-1,0 0 0,0 0 1,0 0-1,0 1 1,0-1-1,0 0 1,0 1-1,0-1 1,0 1-1,-1-1 1,1 1-1,0 0 1,0-1-1,-1 1 1,1-1-1,0 1 1,-1 0-1,1 0 1,0 0-1,0 1 1,0 0-31,-1 1 1,1 0-1,1 0 1,-1-1-1,0 1 1,1-1-1,-1 1 1,1-1-1,0 0 1,-1 1 0,1-1-1,0 0 1,1 0-1,-1-1 1,0 1-1,0 0 1,1-1-1,-1 1 1,1-1-1,0 0 1,-1 0 0,1 0-1,0 0 1,0 0-1,-1 0 1,1-1-1,0 0 1,5 1-1,34 10-4080,-35-4-1542,-7-4 714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04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11018,'0'0'9898,"74"16"-17265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04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18 264 19827,'0'0'8701,"6"-9"-7852,1 1-748,0-1 0,1 2 0,0-1 0,0 1 0,0 0 0,1 1 0,0 0 0,1 0 0,-1 1 0,19-7 0,-2 1-77,8-3-22,37-20 0,-64 30-6,1 0-1,-1-1 1,0 0-1,-1 0 0,1-1 1,-1 1-1,0-1 1,0-1-1,-1 1 1,8-13-1,-12 18-7,-1 0 0,1 0-1,-1 0 1,1 0 0,-1 0 0,1 0 0,-1 0-1,0 0 1,1 0 0,-1 0 0,0 0-1,0 0 1,0 0 0,0 0 0,0 0 0,0 0-1,0 0 1,0 0 0,0 0 0,0 0-1,-1-1 1,1 1 0,0 0 0,-1 0 0,1 0-1,-1 0 1,0-1 0,-1 1-11,1 0 0,-1-1 0,0 1 1,0 0-1,1 0 0,-1 1 0,0-1 1,0 0-1,0 0 0,0 1 0,0 0 0,0-1 1,-3 1-1,-8-1-93,1 1-1,-1 0 1,-23 5 0,21-1 87,-1 0-1,1 1 1,1 1 0,-1 0 0,1 1 0,0 1 0,0 0 0,1 1-1,0 0 1,-13 13 0,19-17 53,1 1-1,0-1 1,1 1-1,0 0 1,-1 0-1,2 1 1,-1-1 0,1 1-1,0 0 1,1 1-1,-1-1 1,1 0-1,1 1 1,0 0-1,0 0 1,0-1 0,1 1-1,0 0 1,0 0-1,1 0 1,2 16-1,-1-18-44,2-1 0,-1 1 0,0-1 0,1 0 0,0 0 0,0 0 0,1 0 0,-1 0 0,1 0 0,0-1 0,0 0 0,1 0 0,-1 0 0,1-1 0,0 1 0,0-1 0,0 0 0,0 0 0,1-1 0,-1 0 1,8 3-1,59 13-2407,-5-12-3400,-8-6-3365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04.8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10025,'0'0'9385,"85"4"-7335,-25-1-608,13-2-129,10-1-224,5 0-641,-1 4-287,-4 2-129,-15 3-1250,-14 2-1728,-23-1-2628,-18-1-2914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05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10378,'0'0'4740,"83"11"-2946,-22-11-321,11 0-544,7 0-64,3-5-513,0 0-960,0-3-3620,-7-6-8520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24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10 6534,'-2'-8'3701,"5"6"-900,7 2-3025,56 5 1200,-1 2-1,0 3 0,93 27 1,18 3-84,-57-22-705,176 4 1,122-22 86,-170-3-197,86 7 61,257-5-201,-423-8-310,88-1-1021,-252 10-827,0-4-1724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50.19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1,'4'0,"5"0,8 7,5 11,7 12,1 10,0 2,-1 0,-6-6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10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298 113 2947,'0'0'1633,"-9"-6"-1745,6 5 98,-7-6 99,-1 0 1,0 0-1,0 1 0,-1 1 0,0 0 1,0 1-1,0 0 0,0 1 0,-1 0 1,-14-1-1,9 4 357,-49 2 1589,63-1-1874,1-1 1,-1 1 0,1 0-1,0 0 1,-1 0-1,1 0 1,0 1-1,0-1 1,0 1-1,0 0 1,0 0 0,0 0-1,1 0 1,-1 1-1,0-1 1,-2 4-1,5-6-133,0 0 0,0 1-1,-1-1 1,1 0 0,0 0 0,0 1-1,0-1 1,-1 0 0,1 1-1,0-1 1,0 1 0,0-1-1,0 0 1,0 1 0,0-1 0,0 0-1,0 1 1,0-1 0,0 0-1,0 1 1,0-1 0,0 1 0,0-1-1,0 0 1,0 1 0,0-1-1,0 0 1,0 1 0,0-1-1,1 0 1,-1 1 0,0-1 0,0 0-1,0 1 1,1-1 0,-1 0-1,0 0 1,0 1 0,1-1 0,20 6 1117,33-6 941,-48 0-1785,72-6 917,114-25 0,-43 6-920,-12 6-713,157-2 0,-293 22 332,0-1 0,0 0-1,0 0 1,0 0 0,0 1 0,0-1-1,0 1 1,0-1 0,0 0 0,0 1-1,0 0 1,0-1 0,-1 1 0,1 0-1,0-1 1,0 1 0,-1 0 0,1 0-1,0 0 1,14 10-4740,-6-10-436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2:11.5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9001,'0'0'3379,"13"-1"-2173,49-7 136,-1-3 0,70-23-1,-56 13-1698,102-14-1,-142 27-5824,-21 2-16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40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14029,'0'0'4068,"79"-9"-4068,-27 9-673,7 0-1120,10-7-2211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41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19186,'0'0'-4868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42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246 137 9833,'0'0'1164,"-9"-2"-486,-26-10-43,34 12-613,1-1 0,-1 1 0,1 0 0,-1 0 0,1 0 1,-1-1-1,1 1 0,-1 0 0,1-1 0,-1 1 0,1 0 0,-1-1 0,1 1 0,0-1 0,-1 1 0,1-1 0,-1 1 0,1 0 0,0-1 0,0 1 0,-1-1 0,1 0 0,0 1 0,0-1 0,0 1 0,0-1 0,0 1 0,-1-1 0,1 1 0,0-1 0,0 0 0,0 1 1,1-1-1,-1 1 0,0-1 0,0 1 0,0-1 0,0 1 0,0-1 0,1 0 0,-1 1 0,0-1 0,0 1 0,1-1 0,-1 1 0,0 0 0,1-1 0,-1 1 0,1-1 0,0 0 0,19-15 450,22-6 659,-33 18-579,0 0 0,0 0 0,-1-1 0,1 0 0,-1-1 0,0 0 0,7-8 0,-14 14-476,-1 0 1,0 0-1,0 0 1,0 0-1,1 0 0,-1-1 1,0 1-1,0 0 1,0 0-1,0 0 0,1-1 1,-1 1-1,0 0 1,0 0-1,0-1 0,0 1 1,0 0-1,0 0 1,0-1-1,0 1 0,0 0 1,0 0-1,0-1 0,0 1 1,0 0-1,0 0 1,0-1-1,0 1 0,0 0 1,0 0-1,0-1 1,0 1-1,0 0 0,0 0 1,-1-1-1,1 1 1,0 0-1,0 0 0,0 0 1,0-1-1,-1 1 1,-13-4 876,-18 5-788,31-1-93,-11 3-42,-1-1 1,1 2-1,0-1 0,0 2 1,1-1-1,-1 2 0,1 0 1,0 0-1,0 1 1,1 0-1,-15 13 0,9-6 89,1 0 0,0 2 0,1 0-1,1 0 1,0 1 0,-10 20 0,18-28 44,1-1 0,1 0 0,0 1 0,0 0 1,-3 14-1,5-21-130,1 0-1,0 0 1,-1 0 0,1 0 0,0 0 0,0 0 0,0 0 0,0 0-1,0 1 1,0-1 0,1 0 0,-1 0 0,1 0 0,0 0-1,-1 0 1,1 0 0,0 0 0,0 0 0,0-1 0,0 1 0,1 0-1,-1 0 1,0-1 0,1 1 0,-1-1 0,1 1 0,0-1 0,-1 0-1,4 2 1,3 0-10,0-1 1,1 0-1,0 0 0,-1 0 1,1-1-1,0-1 0,0 1 0,0-1 1,0-1-1,10-1 0,0-1 15,0-1-1,0 0 0,30-12 1,-30 8-25,-1 0-1,1-2 1,-2 0 0,1 0 0,30-27-1,-43 33 28,0 0-1,0 0 1,-1-1-1,0 0 0,0 0 1,0 0-1,0-1 1,-1 1-1,0-1 0,0 0 1,-1 1-1,1-2 0,-1 1 1,0 0-1,-1 0 1,0 0-1,0-1 0,0 1 1,-1-1-1,0 1 0,0 0 1,-2-12-1,2 15-31,-1 0 0,0 0 0,-1 0 0,1 1 0,0-1 0,-1 0 0,1 1 0,-1-1 0,0 1 0,0-1 0,0 1 0,0 0 0,0 0 0,0 0 0,-1 0 0,1 1 0,-1-1 0,1 0 0,-1 1 0,0 0 0,0 0 0,1 0 0,-1 0 0,0 0 0,0 0 0,0 1 0,0-1 0,0 1 0,0 0 0,0 0 0,0 0 0,0 0 0,-5 1 0,5 0-135,-1-1 0,0 1 0,1-1 0,-1 1 0,0 0 0,1 1 0,-1-1 0,1 1 0,0-1 0,-1 1 0,1 0 0,0 0 0,0 0 0,0 1 0,0-1 1,1 1-1,-1 0 0,1-1 0,-1 1 0,1 0 0,0 0 0,0 1 0,0-1 0,1 0 0,-1 1 0,1-1 0,-1 5 0,1-4-613,0 0-1,1 0 1,0 0-1,-1 0 1,1 0 0,1 0-1,-1 0 1,1 0-1,1 4 1,10 11-5794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42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19603,'0'0'4932,"-6"66"-2497,-2-40-802,2-2-416,5-2-704,1-6-449,0-5-128,11-3-545,6-6-960,1-2-1538,-3-1-1506,1-16-2049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42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45 19314,'0'0'5579,"-11"10"-3038,0-1-2095,-57 53 1884,63-57-2224,0 1-1,0-1 0,1 1 1,-1 0-1,2 0 1,-1 0-1,1 0 0,-1 1 1,2-1-1,-1 1 1,-2 10-1,5-16-105,0 1-1,0-1 1,1 1-1,-1-1 1,0 1 0,1-1-1,-1 1 1,0-1-1,1 0 1,0 1 0,-1-1-1,1 0 1,0 0-1,-1 1 1,1-1 0,0 0-1,0 0 1,0 0-1,0 0 1,0 0-1,1 0 1,-1 0 0,0 0-1,0 0 1,0-1-1,1 1 1,-1 0 0,1-1-1,-1 1 1,0-1-1,1 0 1,-1 1 0,3-1-1,56 7-196,-47-6-35,3 0 86,60 8-671,-71-8 787,-2 0 1,1 0-1,0 0 1,0 1-1,0-1 1,0 1-1,-1 0 1,1 0-1,-1 1 0,0-1 1,1 1-1,-1-1 1,0 1-1,-1 0 1,5 6-1,-5-7 41,-1 0-1,0 0 1,0 0 0,0 0-1,-1 0 1,1 0-1,-1 0 1,1 1 0,-1-1-1,1 0 1,-1 0 0,0 1-1,0-1 1,0 0-1,-1 0 1,1 1 0,0-1-1,-1 0 1,0 3 0,-1-1 41,0 1 0,-1-1 0,1 1 1,-1-1-1,0 0 0,0 0 1,0 0-1,-6 4 0,-3 3 91,0-1 0,-1-1 1,0 0-1,-20 10 0,26-16-226,1 0 0,0 0 1,-1-1-1,0 1 1,-8 0-1,-9-5-2481,23 2 2232,0-1-1,-1 1 0,1-1 0,0 0 1,0 1-1,0-1 0,0 0 0,0 0 1,1 0-1,-1 0 0,0 0 0,0 0 1,0 0-1,1 0 0,-1 0 1,1 0-1,-2-2 0,-6-25-6014</inkml:trace>
  <inkml:trace contextRef="#ctx0" brushRef="#br0" timeOffset="1">120 31 18866,'0'0'4580,"49"-18"-2178,-21 14-864,10 0-449,-1-1-609,1 5-416,-5 0-96,-2 0-1377,-3 3-2082,-6-1-1826,-4-2-4004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43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10698,'0'0'7260,"-7"13"-3646,-7 10-2384,2 0 0,1 1 0,0 0 0,2 1 0,1 0-1,1 0 1,-5 32 0,12-48-1172,0 0-1,0 0 1,1 0-1,0 0 1,1 0-1,0 0 1,0 0 0,1-1-1,0 1 1,7 14-1,-8-19-64,0-1 0,0 0 0,1 0 0,-1 1-1,1-1 1,-1-1 0,1 1 0,0 0 0,0-1 0,0 1-1,1-1 1,-1 0 0,0 0 0,1 0 0,-1-1 0,1 1-1,0-1 1,0 0 0,-1 0 0,1 0 0,0 0 0,0-1-1,0 1 1,0-1 0,0 0 0,0 0 0,5-1-1,-4-1-56,0 1 0,0-1-1,-1 0 1,1-1 0,0 1 0,-1-1-1,0 1 1,1-1 0,-1-1-1,0 1 1,4-5 0,-4 3 59,0 2 1,1-1-1,-1 0 1,1 1-1,-1 0 1,1 0-1,0 1 1,0-1-1,9-2 1,-14 5 20,0 0 0,1 0 1,-1 0-1,0 0 0,1 0 0,-1 0 1,0 0-1,1 0 0,-1 0 1,0 0-1,1 0 0,-1 0 1,0 0-1,1 0 0,-1 1 1,0-1-1,1 0 0,-1 0 0,0 0 1,0 0-1,1 1 0,-1-1 1,0 0-1,0 0 0,1 1 1,-1-1-1,0 0 0,0 0 0,0 1 1,1-1-1,-1 0 0,0 1 1,0-1-1,0 0 0,0 0 1,0 1-1,0-1 0,0 0 0,0 1 1,0 20 493,-10 20 20,0-21-504,6-12-33,0-1 0,1 1 0,-1 0 0,1 0 0,1 0 0,0 0 0,0 0 0,0 1-1,1-1 1,1 1 0,0 15 0,0-23-134,0 0 0,0-1 1,0 1-1,0 0 0,1 0 0,-1-1 0,0 1 0,1 0 0,-1-1 0,1 1 0,-1 0 0,1-1 1,-1 1-1,1-1 0,-1 1 0,1 0 0,0-1 0,-1 1 0,1-1 0,0 0 0,-1 1 0,1-1 0,0 0 1,-1 1-1,1-1 0,0 0 0,0 0 0,0 1 0,-1-1 0,1 0 0,0 0 0,1 0 0,14 0-6345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44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6758,'0'0'18685,"-6"14"-17447,-9 23-374,2 2 0,1-1-1,2 1 1,-9 78 0,19-104-863,-1 1 1,2-1-1,0 1 0,0-1 1,1 0-1,1 0 1,0 0-1,8 18 0,19 24-4839,-28-51 2582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44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14798,'0'0'7687,"56"0"-5701,-14-4-320,5 0-577,2 1-833,3-1-224,-7 2-769,-7-1-2946,-9-3-5446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51.53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0,'0'576,"0"-560,0-1,1 1,6 26,-7-39,1 0,0 1,0-1,0 0,1 0,-1 0,1 0,-1 0,1 0,0 0,0 0,0-1,1 1,-1-1,1 0,-1 0,1 0,0 0,0 0,-1 0,2-1,-1 1,4 1,7-1,0 0,-1 0,1-1,15-1,-5-1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45.7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55 418 6086,'0'0'5509,"-8"9"-2514,-38 44 1233,48-52-1236,16-10-1970,26-23-540,-2-1 0,-2-3 0,-1-1-1,-2-2 1,-1-1 0,-2-2 0,46-76 0,-38 24 767,-66 141-1040,-55 124 806,71-150-952,1 1 0,1-1 0,1 1 0,0 0 0,2 0 0,-1 28 0,4-48-109,0-1-1,0 1 0,0 0 0,0 0 1,1 0-1,-1-1 0,0 1 0,1 0 1,-1-1-1,1 1 0,0 0 0,0-1 1,0 1-1,-1-1 0,1 1 0,1-1 1,-1 1-1,0-1 0,0 0 0,0 1 1,1-1-1,-1 0 0,1 0 1,-1 0-1,3 1 0,-1 0-549,1-1 0,0 0 1,-1 0-1,1-1 0,-1 1 0,1-1 0,0 0 0,-1 0 1,1 0-1,0 0 0,6-2 0,16-5-7540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46.2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1 16111,'0'0'8835,"3"9"-7655,-2 1-953,0-1 0,-1 1 0,0-1 0,0 1 0,-1-1 0,0 1 0,-1-1 0,0 0 0,-5 16 0,-42 95 1151,6-14-408,24-30-584,19-74-381,-1 0 0,0 1 0,1-1 0,0 1 0,-1-1 1,1 1-1,0-1 0,0 0 0,1 1 0,-1-1 0,0 1 0,1-1 0,-1 1 0,1-1 0,0 0 0,0 1 0,0-1 0,0 0 0,0 0 0,0 0 0,1 0 1,-1 0-1,1 0 0,0 0 0,-1 0 0,5 2 0,1-2-7,0 0 0,1-1 1,-1 0-1,1 0 0,-1-1 1,1 0-1,-1-1 0,1 1 0,-1-1 1,0-1-1,1 0 0,-1 0 1,0 0-1,0-1 0,0 0 1,0 0-1,0 0 0,-1-1 0,7-5 1,18-12-176,-1-1 1,38-38-1,-62 54 164,24-24 12,-23 21 59,1 1 0,0 1 0,0-1 0,0 1 0,13-7 0,-20 14-36,-1 0-1,1 1 1,-1-1 0,0 0-1,1 1 1,-1-1-1,1 1 1,-1-1-1,0 0 1,1 1-1,-1-1 1,0 1 0,1-1-1,-1 1 1,0-1-1,0 1 1,0-1-1,1 1 1,-1 0-1,0-1 1,0 1-1,0-1 1,0 1 0,0-1-1,0 1 1,0 0-1,0-1 1,0 1-1,0-1 1,-1 1-1,1-1 1,0 1 0,0-1-1,0 1 1,-1-1-1,1 2 1,-5 25 424,-8 4-394,5-14 213,2 0 1,-9 29 0,14-43-430,0-1 0,0 1 1,1-1-1,0 1 1,-1 0-1,1-1 0,0 1 1,0 0-1,0-1 0,0 1 1,1-1-1,-1 1 1,1 0-1,0-1 0,-1 1 1,1-1-1,0 0 0,1 1 1,-1-1-1,0 0 0,1 1 1,-1-1-1,1 0 1,0 0-1,2 2 0,10 3-5574,1-6-4491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48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10634,'0'0'14125,"51"0"-12907,-11 0-514,8 0-383,3 0-257,-2 0 64,-6 3-865,-8 2-993,-11 1-896,-12 0-1186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48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15375,'0'0'4932,"56"21"-3202,-11-21-321,12 0-896,2 0-417,1 0-288,-6 0-3236,-4-5-6149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49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 15150,'0'0'8008,"-25"71"-7111,11-34-129,1-1-351,7 2-225,6-4-96,0-2-32,7-5-64,13-4-384,2-7-1058,1-5-864,2-9-640,-2-2-1379,1-6-3426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49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27 9833,'0'0'7965,"-10"5"-6812,2-2-819,1 1-1,0 0 1,0 1-1,0 0 0,0 0 1,1 0-1,0 1 1,-11 12-1,14-14-102,0 1-1,0-1 0,0 1 1,1 0-1,-1 0 1,1 0-1,0 0 0,0 0 1,1 1-1,0-1 1,0 0-1,0 1 0,0-1 1,1 1-1,0-1 1,0 1-1,2 7 0,-1-9-193,0 0-1,1 0 1,-1 0-1,1 0 1,0 0-1,1-1 1,-1 1-1,0-1 1,1 1-1,0-1 1,0 0-1,0 0 0,0 0 1,0-1-1,1 1 1,-1-1-1,1 1 1,-1-1-1,1 0 1,0-1-1,0 1 1,0-1-1,0 1 1,7 0-1,5 2-5,1-1-1,-1-1 0,0 0 1,1-2-1,17 0 1,-29-1-27,0 1 0,0-1 0,0 0 0,0-1 1,0 1-1,-1-1 0,1 0 0,0 0 0,-1 0 1,1-1-1,-1 0 0,0 0 0,0 0 0,0 0 1,0 0-1,0-1 0,-1 0 0,0 0 0,0 0 0,0 0 1,0 0-1,0-1 0,-1 1 0,0-1 0,0 0 1,0 1-1,-1-1 0,1 0 0,-1 0 0,0 0 1,-1 0-1,1 0 0,-1 0 0,0-1 0,0 1 0,-1 0 1,1 0-1,-1 0 0,0 0 0,-1 0 0,1 0 1,-1 1-1,0-1 0,0 0 0,0 1 0,-1-1 1,0 1-1,0 0 0,0 0 0,-6-7 0,1 4-122,0 0 0,-1 0 0,1 1 0,-1 0 0,-1 1 0,1 0 0,-1 0 0,-16-5 0,19 8 96,0 0 1,-1 0-1,1 0 0,0 1 0,-1 0 1,1 1-1,-1-1 0,1 1 0,-1 1 1,1 0-1,-1 0 0,1 0 0,-8 3 1,14-4-17,-1 1 0,1-1 1,-1 0-1,1 1 0,0-1 1,0 1-1,-1-1 0,1 1 1,0 0-1,0 0 0,0-1 1,0 1-1,0 0 0,0 0 1,0 0-1,0 0 0,0 0 1,0 0-1,0 1 0,1-1 1,-1 0-1,0 0 0,1 1 0,-1-1 1,1 0-1,-1 0 0,1 1 1,0-1-1,0 1 0,0-1 1,-1 0-1,1 1 0,1-1 1,-1 0-1,0 1 0,0-1 1,0 1-1,1-1 0,-1 0 1,0 1-1,2 1 0,0 1-342,0-1 0,0 1 0,1-1 0,-1 0 0,1 0 0,0 0 0,0 0 0,0 0 0,0 0-1,1-1 1,-1 0 0,7 4 0,30 9-3453,7-3-1601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49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26 16752,'0'0'2119,"-12"-3"219,3 0-2075,-1 0 0,1 1 0,0 0 0,0 1 0,-1 0 0,1 0 0,-1 1 0,1 0 0,0 1 0,-1 0 0,1 1 0,0 0 0,-1 0 0,-8 4 0,10-2-18,0 0 0,0 1 0,0 1 0,0-1 0,1 1 0,0 0 0,0 1 0,0 0 0,-9 13 0,14-18-234,1 0 1,0 0-1,-1 1 1,1-1-1,0 0 1,0 1-1,0-1 1,0 1-1,0-1 1,1 1-1,-1 0 1,1-1-1,0 1 1,0-1 0,0 1-1,0 0 1,0-1-1,0 1 1,1 0-1,-1-1 1,1 1-1,0-1 1,0 1-1,0-1 1,0 1-1,0-1 1,0 0-1,1 1 1,-1-1-1,1 0 1,-1 0 0,1 0-1,0 0 1,0-1-1,0 1 1,0 0-1,0-1 1,3 2-1,8 5-7,0-1-1,0 0 0,0-2 1,0 1-1,1-2 0,0 1 1,0-2-1,1 0 0,-1-1 1,1 0-1,-1-1 0,1-1 1,-1 0-1,1-1 0,22-4 1,-32 3-5,-1 0 0,0 0 0,0 0 0,0-1 0,0 1 0,0-1 1,-1 0-1,1 0 0,-1-1 0,0 1 0,0-1 0,0 1 1,0-1-1,-1 0 0,1 0 0,-1 0 0,0 0 0,0-1 0,-1 1 1,1 0-1,-1-1 0,0 1 0,0-1 0,0 0 0,-1 1 1,0-1-1,0 1 0,0-1 0,0 0 0,-1 1 0,0-1 0,1 0 1,-2 1-1,1-1 0,-1 1 0,1 0 0,-1 0 0,0-1 0,-1 1 1,1 0-1,-1 1 0,0-1 0,-4-5 0,-1 3-158,1 0 1,-1 0-1,0 1 0,-1 0 0,1 0 0,-1 1 1,0 0-1,0 1 0,0 0 0,-1 0 0,1 1 0,-1 0 1,1 1-1,-1 0 0,-15 0 0,23 1 22,1 0 0,0 0 1,-1 1-1,1-1 0,0 0 0,-1 0 0,1 1 0,0-1 1,0 0-1,-1 1 0,1 0 0,0-1 0,0 1 0,0 0 1,0-1-1,0 1 0,0 0 0,0 0 0,0 0 0,0 0 0,0 0 1,0 0-1,0 0 0,1 0 0,-2 2 0,1-1-481,1 1 0,-1 0 0,1-1-1,-1 1 1,1 0 0,0-1 0,0 1-1,0 0 1,0-1 0,0 1 0,1 0-1,0 2 1,5 12-6236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50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13485,'0'0'8995,"2"12"-7725,0 11-435,-1 0-1,-1 1 0,-7 44 0,7-63-772,-3 11 114,1-1 0,0 1 1,1 0-1,1 0 0,2 17 1,-2-30-154,1 0 0,-1 0 0,1 0 0,0 0 0,0 0 0,0 0 0,0 0 0,1 0 0,-1 0 0,1-1 0,0 1 0,-1-1 0,1 1 0,0-1 0,0 0 0,1 0 0,-1 1 0,0-1 0,1-1 0,0 1 0,-1 0 0,1-1 0,0 1 0,0-1 0,-1 0 0,1 0 0,0 0 0,0 0 0,0-1 0,0 1 0,1-1 0,2 0 0,4 0 15,-1 0 0,0-1 1,0-1-1,0 0 0,0 0 0,0 0 0,0-1 0,0-1 1,-1 1-1,0-1 0,1-1 0,-1 0 0,-1 0 1,1 0-1,-1-1 0,0 0 0,8-9 0,-7 6-108,1 0-1,-1 0 1,-1-1-1,0 0 1,0-1-1,-1 1 1,0-1-1,-1 0 1,0-1-1,-1 1 1,-1-1-1,5-20 1,-8 32-39,0-1 1,0 0 0,1 1-1,-1-1 1,0 0 0,0 1 0,0-1-1,0 0 1,0 1 0,0-1-1,0 0 1,0 0 0,0 1-1,0-1 1,-1 0 0,1 1 0,0-1-1,0 0 1,-1 1 0,1-1-1,0 1 1,-1-1 0,1 0 0,0 1-1,-1-1 1,1 1 0,-1-1-1,1 1 1,-1-1 0,1 1 0,-1 0-1,0-1 1,1 1 0,-1 0-1,1-1 1,-1 1 0,0 0 0,1 0-1,-1-1 1,0 1 0,1 0-1,-1 0 1,0 0 0,0 0 0,1 0-1,-1 0 1,0 0 0,1 0-1,-1 0 1,0 0 0,0 1 0,-34 14-9230,17-2 887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51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14510,'0'0'11152,"9"4"-9156,-8-3-1926,3 1 7,0 0 0,0 0 0,0-1 0,0 1 0,0-1 1,0 0-1,1 0 0,-1 0 0,0 0 0,0-1 0,1 0 0,-1 0 0,0 0 0,1 0 0,-1-1 0,0 0 0,6-1 1,70-29-239,118-62 1,-197 93 155,-1 0 0,0 0 0,0 0-1,1-1 1,-1 1 0,0 0 0,0 0-1,1 0 1,-1 0 0,0 0 0,1 0-1,-1 0 1,0 0 0,0 0 0,1 0-1,-1 0 1,0 0 0,1 0 0,-1 0-1,0 0 1,0 0 0,1 0 0,-1 0-1,0 0 1,0 0 0,1 0 0,-1 1 0,0-1-1,0 0 1,1 0 0,-1 0 0,0 0-1,0 1 1,0-1 0,1 0 0,-1 0-1,0 1 1,0-1 0,3 17 33,-7 29 447,1-30-165,3-13-281,0-1 0,0 0 0,0 0 0,1 1 0,-1-1 0,0 0 0,1 0 0,-1 1 0,1-1 0,0 0 0,0 0 0,0 0 0,0 0-1,0 0 1,0 0 0,0 0 0,1-1 0,-1 1 0,1 0 0,-1-1 0,1 1 0,0-1 0,0 1 0,0-1 0,-1 0 0,1 0 0,0 0 0,0 0 0,1 0 0,-1 0 0,0-1 0,0 1 0,3 0 0,8 1 5,1 0 0,-1 0 1,1-2-1,19 0 0,-13-1 38,4 0-54,0-2 0,0 0 0,36-11-1,-50 13-6,-1-2-1,0 0 1,0 0-1,0 0 1,-1-1-1,1 0 1,-1-1-1,0 0 0,8-6 1,-16 11 19,-1 1-1,1-1 1,-1 1 0,1-1 0,-1 1 0,1-1 0,0 1 0,-1-1-1,1 1 1,0 0 0,0-1 0,-1 1 0,1-1 0,0 1-1,0 0 1,0-1 0,0 1 0,0 0 0,0-1 0,0 1-1,0 0 1,0-1 0,0 1 0,0 0 0,0-1 0,0 1-1,0 0 1,1-1 0,-1 1 0,0-1 0,1 2 0,21 7 341,44-9-343,-52 0 54,3-1-80,1-1 0,0-1 1,0 0-1,29-10 0,23-5-712,-70 18 696,1 0 0,-1 0 1,0 1-1,1-1 1,-1 0-1,1 0 0,-1 0 1,1 1-1,-1-1 1,1 0-1,-1 0 1,0 1-1,1-1 0,-1 0 1,1 1-1,-1-1 1,0 0-1,1 1 0,-1-1 1,0 1-1,0-1 1,1 1-1,-1-1 1,0 1-1,0-1 0,0 1 1,0-1-1,0 1 1,1-1-1,-1 0 0,0 1 1,0 0-1,0-1 1,0 1-1,0-1 1,-1 1-1,1-1 0,0 0 1,0 1-1,0-1 1,0 1-1,0-1 0,-1 2 1,-7 36 84,3-12-7093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51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5701,'0'0'15599,"90"-7"-13549,-36-3-897,9 2-416,10 0-353,-3 1-288,-1 2-96,-8 4-64,-7 1-833,-16 0-1153,-16 0-1056,-13 1-1923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53.55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58 0,'-2'1,"0"-1,1 1,-1-1,0 1,0 0,1 0,-1 0,0-1,1 2,-1-1,1 0,0 0,-1 0,1 1,0-1,-1 1,1-1,0 1,0-1,0 1,1-1,-1 1,-1 2,-15 45,15-41,1-7,0 1,1 0,-1 0,1 0,-1 0,1 0,0 0,0 1,-1-1,2 0,-1 0,0 0,0 0,1 0,-1 0,1 0,-1 0,1 0,0 0,0 0,0-1,0 1,0 0,2 1,-1-1,1 0,-1-1,1 1,0-1,-1 0,1 0,0 0,0 0,0 0,0-1,0 1,0-1,0 0,5 0,7-1,0 0,0-2,0 1,0-2,19-7,-23 7,0-1,-1 1,0-2,0 0,0 0,11-9,-16 10,-1 1,0-1,0 0,0 0,0 0,-1 0,0-1,0 1,0-1,-1 0,1 0,1-9,-1 11,0 12,4 34,3 59,-5-16,-7 119,2-202,0 0,0 0,0 0,-1 0,1-1,-1 1,1 0,-1 0,0 0,0-1,1 1,-1 0,0-1,-1 1,1-1,0 1,0-1,-1 0,1 1,-1-1,1 0,-1 0,1 0,-1 0,0 0,1 0,-5 1,5-2,0-1,0 1,-1 0,1 0,0 0,0-1,-1 1,1 0,0-1,0 1,0-1,0 0,0 1,0-1,0 0,0 0,0 1,0-1,0 0,0 0,0 0,1 0,-1 0,0 0,1 0,-1-1,1 1,-1 0,1 0,0 0,-1-1,1 1,0 0,0 0,0-1,0 1,0 0,0 0,0-1,0 1,1-2,0-10,1 1,0-1,1 1,8-23,-6 21,-1-1,0 0,2-16,-5 12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52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15727,'0'0'3651,"82"5"-1793,-15-8-1025,12-8 96,8-3-353,1 3-416,-2 3-128,-8 1-1889,-13-3-4421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52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1 419 13453,'0'0'6459,"8"-7"-4873,112-88 1201,-56 47-2533,-3-2 1,81-85-1,-137 129-198,0 1 1,0-1 0,0 0 0,-1 0 0,0-1-1,0 1 1,0-1 0,-1 0 0,0 0 0,2-9-1,-8 11-59,-6 10 4,-8 8 17,-5 14 75,1 1-1,1 1 1,1 1-1,2 0 1,-19 47-1,32-70-37,1 1 0,0 1 0,1-1-1,0 0 1,0 1 0,1-1-1,0 1 1,0-1 0,1 1-1,2 15 1,-2-21-118,1 0 1,0 0-1,0 0 0,0 0 0,0 0 1,1 0-1,-1 0 0,1 0 0,-1-1 1,1 1-1,0-1 0,0 1 0,3 1 1,-2-1-262,0-1 0,1 0 1,-1 0-1,0 0 0,1 0 1,0 0-1,-1-1 1,1 0-1,0 0 0,0 0 1,0 0-1,6 0 0,21 0-6349,-5-1-5466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53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13869,'0'0'4580,"-61"74"-2241,43-47-1090,5-2-128,6-3-64,7-6-705,2-3-320,18-6-384,4-6-1666,0-1-1665,1-4-3588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53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36 17777,'0'0'5749,"-8"4"-4377,-5 3-704,0 0-1,1 1 0,-13 10 1,22-17-622,1 0 1,0 1-1,-1 0 1,1 0-1,0-1 1,0 1-1,0 1 1,0-1-1,0 0 1,1 0-1,-1 1 1,1-1-1,-1 1 1,1-1-1,0 1 1,0-1-1,0 1 1,0 0-1,1 0 1,-1-1-1,1 1 1,0 0-1,-1 0 1,1 0-1,0 0 1,1 0-1,0 4 1,0-4-50,1-1 0,0 0 0,-1 0-1,1 0 1,0 0 0,0-1 0,0 1 0,1 0 0,-1-1 0,0 1-1,1-1 1,-1 0 0,0 0 0,4 1 0,45 14-970,-24-8-254,-16-4 1059,0 1 1,-1 0-1,1 1 1,-1-1-1,0 2 1,-1 0-1,12 10 1,-19-15 198,0-1 1,0 1-1,-1 0 1,1-1-1,-1 1 0,1 0 1,-1 0-1,0 0 1,0 0-1,1 0 0,-1 0 1,-1 1-1,1-1 1,0 0-1,-1 0 1,1 1-1,-1-1 0,1 0 1,-1 1-1,0-1 1,0 0-1,0 1 0,-1-1 1,1 0-1,0 1 1,-1-1-1,1 0 1,-1 1-1,0-1 0,0 0 1,0 0-1,0 0 1,0 0-1,-1 0 0,1 0 1,0 0-1,-1 0 1,0 0-1,1-1 1,-1 1-1,0-1 0,0 1 1,-2 1-1,-12 8 71,0 0 0,-1-1 0,0-1 0,0-1-1,-1 0 1,0-1 0,0-1 0,-1-1 0,1 0 0,-1-1-1,-1-2 1,-18 2 0,37-4-340,0 0 0,-1 0 1,1 0-1,0 0 0,0 0 0,0 0 0,0 0 0,0-1 0,-1 1 1,1 0-1,0-1 0,0 1 0,0-1 0,0 1 0,0-1 0,0 1 1,0-1-1,0 0 0,0 1 0,0-1 0,1 0 0,-1 0 1,0 0-1,0 0 0,1 0 0,-2-1 0,-11-21-5826</inkml:trace>
  <inkml:trace contextRef="#ctx0" brushRef="#br0" timeOffset="1">90 39 15310,'0'0'2755,"78"-21"-385,-35 13 161,3 3-1602,1 0-641,-1 5-160,-3 0-128,-4 0-1185,-3 2-2210,-3 1-833,-5-3-6759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53.8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17392,'0'0'2216,"-10"10"773,-8 8-1105,0 2 1,-21 30-1,32-40-1523,1 0 1,0 0-1,0 1 1,1 0-1,0 0 1,1 0-1,1 0 1,0 1-1,-3 15 1,6-22-354,-1 0 0,0 0-1,1-1 1,0 1 0,0 0 0,1 0 0,-1-1 0,1 1 0,0 0-1,1-1 1,-1 1 0,1-1 0,-1 1 0,1-1 0,1 0 0,-1 1-1,1-1 1,-1 0 0,1-1 0,0 1 0,0-1 0,1 1 0,-1-1-1,1 0 1,0 0 0,0 0 0,0-1 0,0 1 0,0-1 0,0 0-1,1 0 1,-1 0 0,1-1 0,-1 0 0,10 2 0,-4-2-193,1 0 0,0 0 1,0-1-1,0 0 0,0-1 1,0 0-1,0-1 0,0 0 0,0-1 1,-1 0-1,1 0 0,-1-1 1,0-1-1,16-9 0,-26 14 213,0 0-1,1-1 1,-1 1 0,0 0-1,0 0 1,1-1-1,-1 1 1,0 0 0,1 0-1,-1 0 1,1-1 0,-1 1-1,0 0 1,1 0-1,-1 0 1,0 0 0,1 0-1,-1 0 1,1 0-1,-1 0 1,0 0 0,1 0-1,-1 0 1,1 0 0,-1 0-1,0 0 1,1 0-1,-1 0 1,0 1 0,1-1-1,-1 0 1,0 0 0,1 0-1,-1 1 1,0-1-1,1 0 1,-1 0 0,1 1-1,-4 17 768,-21 28 65,20-39-773,1-1-46,0 1 1,1-1 0,0 1 0,0 0-1,0 0 1,1 0 0,-1 8-1,5 16-1697,-2-29 1289,-1 0 1,1-1-1,0 1 0,0-1 0,-1 1 1,1-1-1,0 1 0,0-1 0,1 0 1,-1 0-1,0 1 0,0-1 0,0 0 0,1 0 1,1 1-1,14 4-6413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6:07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12620,'0'0'2397,"11"1"-2354,151 15 337,264-9 0,-253-9-62,1611-8 488,-1660 12-916,132-5 135,-256 3-18,1 1 1,-1-1 0,0 0 0,0 0 0,0 0 0,1 0-1,-1 0 1,0 0 0,0 0 0,1 0 0,-1 0-1,0 0 1,0 0 0,0 0 0,1 0 0,-1 0 0,0 0-1,0 0 1,0 0 0,1 0 0,-1 0 0,0-1-1,0 1 1,0 0 0,1 0 0,-1 0 0,0 0 0,0 0-1,0 0 1,0-1 0,1 1 0,-1 0 0,0 0-1,0 0 1,0 0 0,0-1 0,0 1 0,0 0 0,0 0-1,0 0 1,1-1 0,-1 1 0,0 0 0,0 0-1,0 0 1,0-1 0,0 1 0,0 0 0,-11-8 195,-19-4-95,-23 1 37,0 2 0,-85-3-1,-112 13-51,130 1-49,-769 60-204,597-34-6,-570 37-42,841-61 49,54-3-45,1019-37-602,-534 13 1414,-312 14-391,508-10 389,-988 39-5518,98-14 1133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6:17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55 8648,'0'0'5253,"11"-7"-5226,-2 2-29,0 1 1,0-1-1,0 2 1,0-1 0,1 1-1,-1 0 1,1 1-1,0 1 1,0-1-1,14 1 1,504 21-47,168-7 692,-433-15-626,335 14-1,-414-7-13,-397-36 407,-427-1 500,0 37-639,604-5-264,-455 22 104,133-4-166,333-17-345,39-1-204,25 0 458,2425 1 1618,-3073 1-1736,-507-3 969,719-11-1128,380 12 154,11 1-85,1-1 0,-1 0-1,1 0 1,-1 0 0,1-1-1,-1 0 1,1 0 0,0-1 0,-11-3-1,7-7-3847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6:31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146 198 10025,'-12'0'419,"-1"0"0,1 0-1,0-1 1,-1-1-1,1 0 1,0 0-1,0-2 1,1 1-1,-20-10 1,30 13-415,1 0-1,0 0 1,0 0 0,-1 0 0,1 0-1,0 0 1,0 0 0,-1 0 0,1 0-1,0 0 1,0-1 0,0 1 0,-1 0-1,1 0 1,0 0 0,0 0 0,0 0-1,0-1 1,-1 1 0,1 0 0,0 0 0,0 0-1,0-1 1,0 1 0,0 0 0,0 0-1,0-1 1,0 1 0,0 0 0,-1 0-1,1 0 1,0-1 0,0 1 0,0 0-1,0 0 1,0-1 0,0 1 0,1 0-1,-1 0 1,0-1 0,0 1 0,0 0 0,12-4 76,23 2 3,-33 2-67,380 6 449,328-8-454,262-66 2311,563-22-422,-805 86-1686,-1494 7-2483,617-2-1313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6:32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56 12396,'0'0'69,"0"0"-1,0 0 1,0-1 0,0 1 0,0 0 0,0 0 0,-1 0 0,1 0 0,0 0-1,0-1 1,0 1 0,0 0 0,0 0 0,0 0 0,0 0 0,0-1-1,0 1 1,0 0 0,0 0 0,0 0 0,0 0 0,0 0 0,0-1 0,0 1-1,0 0 1,0 0 0,0 0 0,0 0 0,0-1 0,0 1 0,0 0-1,1 0 1,-1 0 0,0 0 0,0 0 0,0-1 0,0 1 0,0 0 0,0 0-1,0 0 1,1 0 0,-1 0 0,0 0 0,0 0 0,0 0 0,0-1-1,0 1 1,1 0 0,-1 0 0,0 0 0,0 0 0,0 0 0,0 0-1,1 0 1,-1 0 0,0 0 0,0 0 0,0 0 0,1 0 0,11-7 203,27 0 258,1 1 0,0 2 0,0 2 0,68 6 0,-35-2-468,182 9 68,50 1 375,222-19-350,552 15 16,448 71 133,-1298-68-324,455 13 602,-3-58 949,-297-15-90,247-28-912,-609 75-858,40-3 261,-23 8-5018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03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14221,'0'0'8905,"-10"10"-8729,-122 149 1172,96-113-1484,27-40-6215,11-20-1095,-1 10 7502,6-18-7017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54.49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1,'3'60,"20"111,-22-166,0 1,0-1,0 1,1-1,0 0,0 0,0 0,0 0,1 0,0 0,0-1,1 1,-1-1,6 6,-4-7,0 0,0 0,0 0,1-1,-1 0,0 0,1 0,0-1,-1 0,1 0,0 0,0 0,10-2,92-1,-86 1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03.9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6887,'0'0'17168,"66"19"-16688,-46-10-320,3 0-128,-2 3 0,2-2-544,-5 2-1122,-5-2-864,0-5-801,-6-5-1217,0 0-4933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04.2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15759,'0'0'2664,"-7"9"-1372,2-2-1066,1-3-9,0 1-1,0-1 1,1 1-1,-1 0 0,1 0 1,1 0-1,-1 0 1,1 1-1,-1-1 0,2 1 1,-1 0-1,0-1 1,0 7-1,3-11-200,0 0 0,-1 0 0,1 0 0,0 0 0,0 0 0,0-1 0,0 1 0,0 0 0,0 0 0,0-1 0,0 1 0,0-1 0,0 1 0,0-1 0,0 1 0,0-1 0,0 0 0,1 1-1,-1-1 1,0 0 0,0 0 0,0 0 0,1 0 0,-1 0 0,0 0 0,0 0 0,2-1 0,38-3 188,-1-19 90,-36 20-90,0-1-1,0 1 1,1 0-1,0 1 0,-1-1 1,1 1-1,0 0 1,6-1-1,-10 52 299,-5 0-243,-1 1-4901,5-43-1337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05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21588,'0'0'7784,"51"0"-28700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05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10698,'0'0'14328,"-5"7"-13602,-12 18-421,-2 5-307,-1-1 0,-1-1 0,-2 0 1,-1-2-1,-38 33 0,33-43-3813,28-16 3304,0 0 0,0 0 0,0 1 1,0-1-1,0 0 0,0 0 0,0 0 0,0 0 1,0 0-1,0 0 0,0 0 0,-1 0 0,1-1 1,0 1-1,0 0 0,0-1 0,-1 0 0,-2-5-7977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05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17072,'0'0'6310,"-2"9"-5616,-1 4-489,0 0 1,1 0-1,0 0 0,1 22 1,1-29-163,0 0 0,1 0 0,0 0 0,0 0-1,1 0 1,-1 0 0,1 0 0,1-1 0,-1 1 0,1-1 0,0 1 0,0-1 0,0 0 0,6 6 0,18 18-64,-13-15-1842,-1 0-3871,-10-10-256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06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3011,'0'0'21893,"-1"10"-21237,1-10-616,-8 40 290,7-37-299,1 0 0,-1 0 0,1 1 0,0-1 0,0 0 0,0 1 0,0-1 0,1 0 0,-1 0 0,1 1 0,1 4 0,-1-8-4,0 1 1,1-1-1,-1 1 0,0-1 1,0 1-1,0-1 0,0 0 0,0 1 1,0-1-1,1 0 0,-1 0 1,0 0-1,0 0 0,0 0 0,1 0 1,-1 0-1,0-1 0,0 1 1,0 0-1,0-1 0,0 1 0,0-1 1,1 1-1,-1-1 0,0 1 1,1-2-1,31-18 346,-32 19-372,7-5 52,-6 5-14,-1-1-1,1 1 1,0 0 0,-1-1-1,1 1 1,0 0 0,0 0-1,0 1 1,0-1 0,0 0-1,0 1 1,2-1 0,-3 1-34,0 1 1,0 0-1,-1 0 1,1 0-1,0 0 1,0 1-1,-1-1 1,1 0-1,-1 0 1,1 0-1,-1 0 1,0 0-1,1 1 1,-1-1 0,0 0-1,0 0 1,0 1-1,0-1 1,0 0-1,0 0 1,0 1-1,0-1 1,-1 2-1,-2 54 409,1-29-2837,1 1-7045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09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62 6022,'0'0'15748,"1"-5"-14547,5-16-43,-5 19-944,0 0-1,0 0 0,1 0 0,-1 0 0,1 0 0,-1 1 0,1-1 0,0 0 0,0 1 0,0 0 0,3-3 0,7-5-223,-13 9 10,1 0 1,0 0-1,0 0 1,0 0-1,0 0 0,0 0 1,0 0-1,0 0 1,0-1-1,0 1 0,0 0 1,0 0-1,-1 0 1,1 0-1,0 0 0,0 0 1,0 0-1,0 0 1,0 0-1,0 0 0,0 0 1,0 0-1,0 0 1,0 0-1,0 0 0,0-1 1,0 1-1,0 0 1,0 0-1,0 0 0,0 0 1,0 0-1,0 0 1,0 0-1,0 0 0,0 0 1,0 0-1,0 0 1,0-1-1,0 1 0,0 0 1,0 0-1,0 0 1,0 0-1,0 0 1,0 0-1,0 0 0,0 0 1,0 0-1,0 0 1,0 0-1,0-1 0,0 1 1,0 0-1,0 0 1,0 0-1,0 0 0,1 0 1,-13 6-10,-13 11 69,24-16-47,-1 0 1,1 1-1,0-1 1,0 0 0,0 0-1,0 0 1,0 1 0,0-1-1,1 0 1,-1 1-1,0-1 1,1 1 0,-1-1-1,1 1 1,-1-1-1,1 1 1,0-1 0,0 1-1,-1-1 1,1 1-1,0 0 1,0-1 0,1 1-1,-1-1 1,0 1 0,1 2-1,0-3 0,0-1-1,0 1 0,1 0 1,-1 0-1,0 0 0,0-1 1,1 1-1,-1-1 0,0 1 1,1-1-1,-1 0 1,0 1-1,1-1 0,-1 0 1,1 0-1,-1 0 0,0 0 1,1 0-1,-1 0 0,1 0 1,-1-1-1,0 1 1,1 0-1,-1-1 0,0 1 1,1-1-1,-1 1 0,2-2 1,9-3 473,-3 1-1871,-4 2-5895,-11 4-936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10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47 264 10762,'0'0'12028,"6"-8"-10998,12-14-679,2 1 1,0 0-1,26-19 1,-26 24-242,0-1 0,-1-1 0,-1-1 0,-1-1 0,29-42 0,-48 65-5,-11 20-33,0 1-1,-11 32 1,19-38-29,1-1 1,0 1-1,-1 35 0,8-9-3019,1-35-565,-2-4-2666</inkml:trace>
  <inkml:trace contextRef="#ctx0" brushRef="#br0" timeOffset="1">0 392 13357,'0'0'10586,"14"-3"-8835,84-24-32,68-16-543,-141 38-3098,1 1-1,34 0 1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10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13581,'0'0'10554,"-2"9"-9807,-5 17-273,1 0 0,2 0 0,-2 33-1,6-59-469,0 1 0,0-1 0,0 1 0,0-1 1,0 1-1,0-1 0,0 1 0,0-1 0,0 1 0,0-1 0,1 1 0,-1-1 0,0 1 0,0-1 0,1 1 0,-1-1 0,0 1 0,0-1 0,1 0 0,-1 1 0,1-1 0,-1 1 0,0-1 0,1 0 0,-1 1 0,1-1 0,-1 0 0,1 0 0,-1 1 1,1-1-1,-1 0 0,1 0 0,-1 0 0,1 0 0,22-3 428,19-19 174,-17-1-470,-20 18-41,1-1 1,-1 1-1,1 0 0,0 0 1,0 0-1,1 1 0,0 0 1,-1 1-1,10-4 0,-14 14-51,-1 1 0,0-1 0,0 1 0,-1-1 0,-1 12 0,1-15-46,0 1-132,4 30-33,6-23-2367,9-7-4070,-8-5-1702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11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10154,'0'0'13927,"9"0"-13345,87 14 199,-65-7-616,1-2 0,41 1 0,-84 17-165,3-11-2,0 1 0,1 1 0,1-1 0,0 1 0,1 0 0,0 1 0,1-1 0,-4 28-1,4-12 7,2 0-1,1 0 1,4 46-1,0-60-7,0 0 0,1-1 0,0 1 0,11 23 0,-9-27 53,-1 2-1,-1-1 1,0 0 0,0 1-1,-2 0 1,3 26-1,-5-37 87,0 1 0,0-1 0,0 0 0,0 1 0,-1-1 0,1 0 0,-1 0 0,0 0 0,0 1 0,0-1 0,0 0 0,-1 0 0,1 0 0,-1 0 0,0-1 0,0 1 0,0 0 0,0-1 0,0 0 0,-1 1-1,1-1 1,-1 0 0,1 0 0,-1 0 0,0 0 0,0-1 0,0 1 0,0-1 0,0 0 0,0 1 0,0-2 0,0 1 0,-1 0 0,-3 0 0,-7 0-25,0 0 0,0-1 0,-1-1 0,1 0 0,0-1-1,-22-5 1,10 3-2578,20 3-2547,0 1-4371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3:53.37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49 0,'-2'1,"0"-1,0 1,1 0,-1-1,0 1,0 0,0 0,0 0,1 0,-1 1,1-1,-1 0,1 1,-1-1,1 1,0-1,-1 1,1 0,0-1,0 1,0 0,1 0,-1 0,0 0,1 0,-1 0,1 0,-1 3,-6 59,4 35,12 119,-5-180,2 0,1 0,2-1,2 0,1-1,21 42,-22-55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55.31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52 1,'0'3,"0"6,0 5,0 3,0 3,-4-2,-1 0,0 0,-2 1,-1 2,2 0,-3-3,1-5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12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84 5093,'0'0'10484,"0"-10"-8284,0 5-2497,-2-36 3864,2 40-3443,0 0 0,-1-1 0,1 1 1,0 0-1,-1-1 0,1 1 0,-1 0 0,0 0 1,1 0-1,-1-1 0,0 1 0,0 0 0,0 0 1,0 0-1,0 0 0,0 0 0,0 1 0,0-1 0,0 0 1,0 0-1,0 1 0,-1-1 0,1 1 0,0-1 1,0 1-1,-1-1 0,1 1 0,0 0 0,-1-1 1,1 1-1,-2 0 0,-1 0-116,0 0 1,0 0-1,1 0 1,-1 1-1,0-1 0,0 1 1,1 0-1,-1 0 1,0 0-1,1 0 0,-1 1 1,1 0-1,-1-1 1,1 1-1,0 1 0,0-1 1,0 0-1,0 1 0,0-1 1,0 1-1,-3 5 1,2-2-14,1 1 0,1-1 1,-1 0-1,1 1 0,0-1 0,1 1 1,-1 0-1,2 0 0,-1-1 1,0 1-1,2 8 0,3 121 31,0-87-19,-3 0-1,-1 0 1,-3 0-1,-13 68 1,5-73 11,5-25 19,1 1 0,1 0 0,-3 37-1,8-56 2,-1 0-1,1-1 0,0 1 0,0 0 0,-1-1 0,1 1 1,0-1-1,0 1 0,0-1 0,0 1 0,0-1 1,-1 1-1,1-1 0,0 0 0,0 0 0,0 1 1,0-1-1,0 0 0,0 0 0,0 0 0,0 0 1,0 0-1,0 0 0,1-1 0,37 1 686,-29 0-587,58 4-208,-23 2-4469,-29-5 46,-3-1-2477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13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9289,'0'0'13965,"54"-16"-13933,-32 16-448,0 4-1859,-2-1-2113,-7-1-4836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13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8552,'0'0'13714,"3"-4"-12577,127-131 1047,-129 134-2051,-5 12 182,-4 3-283,0 1 0,1-1 0,0 1 0,2 1 0,-1-1 0,2 1 1,0-1-1,1 1 0,1 1 0,0-1 0,1 25 0,1-40-105,1 1 0,-1 0 1,0 0-1,1-1 0,-1 1 1,1 0-1,0-1 1,-1 1-1,1 0 0,0-1 1,0 1-1,0-1 0,0 0 1,0 1-1,2 0 0,15 6-5154,-4-7-2599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33.3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317 32 6919,'-8'-1'683,"-11"-2"-143,-1 1 0,1 1 0,-1 1 0,0 1 0,1 0 0,0 1 0,-29 8 0,42-9-438,-1 1 1,0 0-1,1 1 1,0 0-1,-1 0 0,1 0 1,0 1-1,1-1 0,-1 2 1,1-1-1,0 0 0,0 1 1,0 0-1,0 0 1,1 1-1,0-1 0,0 1 1,0 0-1,1 0 0,0 0 1,0 1-1,1-1 0,0 1 1,0-1-1,0 1 1,0 7-1,0-3-27,2 1 1,0 0-1,0-1 0,1 1 0,1 0 1,0-1-1,0 1 0,1-1 1,0 0-1,1 0 0,1 0 1,0 0-1,0-1 0,1 0 1,8 12-1,-6-11-40,0-1 0,1 0-1,0 0 1,1-1 0,0 0 0,0 0 0,1-1-1,0-1 1,0 0 0,1 0 0,0-2 0,0 1-1,16 4 1,-23-8 7,-1-1 1,1 0-1,-1 0 0,1-1 1,-1 0-1,1 1 0,0-1 1,-1-1-1,1 1 0,-1-1 0,1 0 1,-1 0-1,1 0 0,-1 0 1,0-1-1,1 0 0,5-3 1,-4 1 89,0-1 1,0 0-1,0 0 1,-1 0-1,1-1 1,-1 0-1,-1 0 1,1 0 0,5-12-1,2-7 239,-1-1-1,-1 0 1,-1 0-1,8-49 1,-13 58-277,-1 0 1,0 0-1,-2 0 1,0-1-1,-1 1 1,-3-26-1,3 39-109,-1 1 1,0-1-1,0 0 0,0 0 1,0 0-1,-1 0 0,0 1 0,1-1 1,-1 1-1,0-1 0,-1 1 1,1 0-1,-1 0 0,1 0 1,-1 0-1,0 0 0,0 1 0,0-1 1,-1 1-1,1 0 0,-1 0 1,1 0-1,-1 0 0,1 1 1,-1-1-1,0 1 0,0 0 1,0 0-1,0 1 0,0-1 0,0 1 1,-7 0-1,7-1-597,-11 1-957,9 4-5138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34.5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1 4837,'0'0'9037,"-11"2"-8887,7-1-130,0 0 23,0-1 1,0 1 0,0 0 0,0 1 0,0-1 0,0 1 0,1-1-1,-1 1 1,0 0 0,1 1 0,-1-1 0,1 0 0,0 1 0,0 0-1,0 0 1,0 0 0,1 0 0,-1 0 0,-3 8 0,-5 11 243,2 0-1,1 1 1,1 0 0,0 0 0,2 1 0,1 0 0,1 0-1,1 0 1,1 0 0,3 40 0,-2-60-268,0 1 0,1 0 0,0-1 1,-1 1-1,1-1 0,1 1 0,-1-1 1,1 1-1,0-1 0,0 0 0,0 0 0,0 0 1,1 0-1,0 0 0,-1 0 0,1-1 1,1 1-1,-1-1 0,0 0 0,1 0 0,0 0 1,0-1-1,0 1 0,0-1 0,0 0 1,0 0-1,0 0 0,1-1 0,-1 1 0,1-1 1,-1 0-1,1 0 0,0-1 0,6 1 1,1-1 93,0-1 1,0 0 0,0 0 0,0-2-1,0 1 1,-1-1 0,1-1-1,-1 0 1,0-1 0,0 0 0,0 0-1,15-12 1,-16 10-47,0-1 0,-1-1 0,1 0 0,-2 0 0,1-1 0,-2 0 0,1 0 0,-1-1 0,-1 0 0,1 0 0,-2-1 0,0 1 1,7-24-1,-11 28-63,1 1 0,-1-1 0,0 0 0,-1 0 0,0 0 0,0 0 0,0-1 0,-1 1 0,0 1 0,0-1 0,-1 0 0,0 0 0,0 0 0,0 1 0,-1-1 0,0 1 0,-1 0 0,1 0 0,-1 0 0,0 0 0,-1 1-1,1-1 1,-1 1 0,0 0 0,0 1 0,-9-7 0,2 4-195,0-1-1,-1 2 1,0 0-1,-19-7 1,-26-11-6491,56 21 1760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42.8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715 122 7495,'0'0'2178,"-5"-8"-1729,-3-5-11,-1 0 1,0 1 0,-14-15 0,19 22-316,-1 1 0,0-1 1,0 1-1,0 0 0,0 0 0,-1 1 1,0 0-1,0 0 0,0 0 1,0 0-1,0 1 0,-11-2 0,5 3-129,-1 0 0,0 1-1,1 1 1,-1 0 0,1 1-1,-1 0 1,1 1 0,0 0-1,0 1 1,0 1 0,1-1-1,-1 2 1,-10 6-1,-5 5 145,0 0-1,2 2 1,0 1-1,-23 24 0,24-18-19,1 1-1,2 1 0,1 1 1,1 1-1,1 0 0,2 1 1,1 1-1,2 1 0,1 0 1,1 1-1,-6 39 0,2 5-59,4 1 0,3 0 0,5 146-1,4-205-72,0 0 0,1 0-1,1-1 1,1 1 0,1-1-1,1 0 1,0 0 0,10 20-1,-13-33 14,1 0 0,-1 0 0,1 0-1,1-1 1,-1 1 0,1-1 0,-1 0 0,1 0-1,1-1 1,-1 1 0,1-1 0,0 0 0,0-1-1,0 0 1,0 0 0,0 0 0,1 0 0,0-1-1,-1 0 1,1-1 0,0 1 0,0-1 0,0-1-1,0 1 1,0-1 0,8-1 0,2-1 59,-1-1 1,1-1-1,-1 0 1,0-2-1,0 1 1,-1-2 0,0 0-1,0-1 1,22-16-1,14-12 179,53-50-1,-47 35-88,-3-3 0,61-76 0,-91 100-86,-2-2 1,-1 0-1,-1-2 0,-2 0 1,-2-1-1,18-52 0,-29 73-14,-1-1 0,-1 1-1,0-1 1,-1 1 0,-1-1 0,0 0-1,-1 0 1,0 1 0,-1-1 0,-1 0-1,-1 1 1,0-1 0,0 1 0,-2 0-1,1 0 1,-2 0 0,0 0 0,-1 1 0,0 0-1,-1 1 1,0-1 0,-1 1 0,0 1-1,-1 0 1,-1 0 0,0 1 0,0 1-1,-19-13 1,-28-13-729,-2-1-1544,25 8-2078,18 9-196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48.9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579 55 8072,'0'0'843,"-8"-3"-346,-12-7 295,-1 2 0,0 0 1,-1 1-1,1 2 0,-1 0 1,-35-3-1,46 9-724,0 1 0,0 0 0,-1 0 0,1 1 0,1 1 0,-1 0-1,1 0 1,-1 1 0,1 0 0,0 1 0,1 0 0,0 1 0,0 0 0,0 0 0,1 1-1,0 0 1,-11 14 0,-6 9 175,1 2 0,2 0 0,-29 59 0,37-63-216,2 1-1,1 0 1,1 1-1,2 0 1,1 0-1,1 1 1,2 0-1,1 0 0,3 53 1,2-43-223,3-1 1,1 1-1,2-1 0,2 0 1,1-1-1,32 74 0,-37-100 162,1-1-1,0 1 0,1-1 1,0-1-1,1 1 1,0-2-1,1 1 0,0-1 1,1-1-1,0 0 1,1 0-1,0-1 0,0 0 1,1-1-1,0-1 1,1 0-1,-1-1 1,1 0-1,0-1 0,1-1 1,-1 0-1,1-1 1,0-1-1,28 2 0,-30-3 137,1 0 0,-1-1 0,0 0 0,1-1 0,-1 0 0,0-1 1,0-1-1,0 0 0,0 0 0,0-2 0,-1 1 0,0-2 0,0 0 0,0 0 0,0-1 0,-1 0 0,15-13 0,3-8 146,-1-1 1,-1-1 0,-2-1-1,-1-2 1,-1 0-1,-2-1 1,-2-1 0,0-1-1,-3-1 1,-1 0 0,-2-1-1,-1-1 1,6-43-1,-13 58-220,-2-1 0,-1 1 0,0-1 0,-2 0 0,-1 0-1,-1 0 1,-1 0 0,-7-27 0,5 34-98,-1 0 0,-1 0 1,-1 0-1,0 1 0,-1 1 0,-1-1 0,-1 1 0,0 1 1,-1 0-1,0 1 0,-18-16 0,13 15-279,0 0-1,-1 1 1,-38-21-1,45 29-167,0 1-1,0 0 1,0 1 0,0 0-1,-1 1 1,0 0 0,0 1-1,0 1 1,-14-1 0,-3 2-2863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04.0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1928 273 2787,'0'-2'155,"-1"-1"1,0 1-1,0-1 1,-1 1-1,1-1 0,0 1 1,-1 0-1,0 0 1,1 0-1,-1 0 1,0 0-1,0 0 1,-4-3-1,-36-24 1582,24 16-648,-16-10-499,-2 1 0,0 1 0,-1 2 0,-1 2 0,-1 1 0,0 2 0,-64-13 0,25 13-411,-1 3-1,0 3 1,-82 4-1,106 5 76,0 2 0,1 2-1,-1 3 1,1 2 0,1 3 0,-54 20 0,76-22-172,2 1 0,0 2 1,0 1-1,2 1 1,0 1-1,0 2 0,2 0 1,1 2-1,0 1 1,1 1-1,-33 43 0,26-23-86,-20 23 35,4 2-1,3 2 0,-41 90 1,74-131-40,0 0 0,2 1 0,2 0 0,0 1 0,2-1-1,0 32 1,12 190 200,-2-165-147,-6-67-46,1-1-1,1 1 1,1-1 0,1 0 0,1 0 0,0 0 0,1-1 0,1 0 0,1 0-1,1-1 1,0 1 0,1-2 0,1 0 0,0 0 0,1-1 0,1 0-1,1-1 1,0 0 0,16 11 0,36 23 69,1-3 0,91 45 0,153 56 20,-268-128-70,0-3-1,1-1 0,0-2 1,1-1-1,82 6 0,-92-15 32,1-1 0,-1-2 0,1-2 0,-1-1 0,0-1-1,0-2 1,-1-2 0,36-13 0,-15-1 139,0-3 1,-2-1 0,0-4-1,-3-1 1,0-2 0,-2-3-1,52-52 1,-64 53-139,-3 0-1,0-2 0,-3-2 1,-1-1-1,-2-1 1,-2-1-1,-2-1 1,-2-1-1,17-53 1,-19 38 162,-3 0 1,-3-1-1,-2 0 1,-3-1-1,-2 0 1,-3 0-1,-10-111 1,2 143-318,-1 1 0,-2 0 0,-1 0 0,-1 1 1,-2 0-1,-1 0 0,-1 2 0,-1 0 0,-1 0 0,-1 1 0,-27-29 0,36 47-340,0-1-1,0 2 0,-1-1 0,0 1 1,-14-7-1,-27-7-4651,7 10-3411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05.0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976 154 2050,'8'-8'1810,"-6"5"-1871,4-2 675,-1-1-1,0 1 0,0-1 1,-1-1-1,0 1 1,5-9-1,-9 13-472,1 1-1,0-1 1,-1 0 0,1 0 0,-1 1 0,1-1-1,-1 0 1,0 0 0,0 0 0,0 1-1,0-1 1,0 0 0,0 0 0,-1 0-1,1 1 1,-1-1 0,1 0 0,-1 0-1,1 1 1,-1-1 0,0 0 0,0 1 0,0-1-1,0 1 1,0-1 0,0 1 0,0 0-1,-1-1 1,1 1 0,0 0 0,-1 0-1,1 0 1,-1 0 0,1 0 0,-1 0 0,0 0-1,-2 0 1,-10-6-54,-1 1 1,0 1-1,0 1 1,-1 0-1,1 1 0,-1 1 1,1 0-1,-1 1 1,0 0-1,0 2 0,0 0 1,1 0-1,-1 2 0,0 0 1,-25 9-1,6 0 169,1 1-1,1 2 1,0 1-1,1 2 0,-52 38 1,41-22-140,1 1 1,2 2-1,1 1 1,3 2 0,1 2-1,1 2 1,3 0-1,2 2 1,-32 69-1,45-83-133,3 2 0,0 0 0,3 0 0,0 1 0,3 0 0,0 1-1,3 0 1,1 0 0,1 0 0,2 0 0,2 0 0,1 0 0,2 0 0,1-1-1,13 40 1,-4-30-245,2 0 0,3-2 0,0 0 0,3-1 0,2-1 0,58 73 0,-68-96 243,0-1 0,2 0-1,0-1 1,0-1 0,2-1-1,0 0 1,0-1 0,1-2 0,1 0-1,0-1 1,1 0 0,-1-2-1,2-1 1,-1-1 0,1 0 0,25 1-1,-25-5 173,-1-1 0,1-2 0,-1 0 0,0-1 0,0-2 0,1 0 0,-2-1 0,1-1 0,-1-1 0,0-1 0,0-1-1,-1-1 1,0-1 0,-1 0 0,0-2 0,33-28 0,-26 17 108,-1 0 1,-1-2-1,-1 0 0,-1-2 1,-2 0-1,-1-1 0,-1-1 1,-2-1-1,0 0 0,16-54 0,-17 37-103,-3-1 0,-2 0-1,-2-1 1,-2 0-1,-2 0 1,-5-89-1,-2 106-291,-1 0-1,-1 0 1,-2 0-1,-2 1 1,0 0-1,-2 0 1,-2 1 0,-1 1-1,-1 0 1,-1 1-1,-21-27 1,20 33-579,-2 1 0,0 1 1,-1 1-1,-1 1 0,-35-26 0,35 31-447,-2 0-1,0 1 1,0 2-1,-1 0 1,-1 2-1,-33-9 1,-8 4-5065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09.9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450 131 9545,'0'0'3582,"1"-9"-2525,1-2-789,0 1-39,0 1 0,-1 0-1,0-1 1,-1-15 0,0 23-193,0 0-1,0 0 0,-1 0 1,1 0-1,0 0 1,-1 0-1,0 0 0,1 0 1,-1 0-1,0 1 0,0-1 1,0 0-1,0 0 1,0 1-1,0-1 0,-1 1 1,1-1-1,0 1 1,-1 0-1,0-1 0,1 1 1,-1 0-1,1 0 0,-1 0 1,0 0-1,0 0 1,0 1-1,0-1 0,1 0 1,-5 0-1,-5 0 20,-1 1 1,0 0-1,1 0 0,-1 2 1,1-1-1,-1 1 0,1 1 0,0 0 1,0 0-1,0 2 0,0-1 0,1 1 1,-15 9-1,-2 3-128,2 0-1,0 2 1,-42 39 0,55-45 138,0-1 0,1 2 1,1 0-1,0 0 1,-15 28-1,21-33 13,0 1 0,0-1 0,1 0 0,0 1 0,1 0 0,0 0 1,1 0-1,0 0 0,0 0 0,1 0 0,2 14 0,-2-20-73,1 1 0,0-1 0,0 1 0,1-1 0,-1 0 0,1 0 0,0 0 0,0 0 0,0 0 0,1 0 0,-1 0 0,1-1 0,0 1 0,0-1 0,0 0 0,7 5 0,-3-3-1,0-1 1,0 0 0,0 0-1,1-1 1,0 0 0,0 0 0,-1-1-1,15 3 1,-2-3 45,0 0-1,0-1 1,0-1 0,0-1 0,0-1-1,37-7 1,-36 3 250,1-1 0,-2-1 0,1-1-1,-1 0 1,-1-1 0,0-2 0,0 0 0,28-24 0,-39 30-221,-1-1-1,1 0 1,-1-1 0,-1 1 0,1-1 0,-1-1 0,-1 1 0,1-1 0,-2 0 0,1 0 0,-1-1 0,0 0 0,-1 1 0,0-1 0,-1 0-1,0 0 1,-1 0 0,0-1 0,0 1 0,-2-19 0,0 25-243,0 0 0,0 0-1,0 1 1,0-1 0,-1 0 0,0 0-1,0 1 1,0-1 0,0 1 0,-1-1-1,1 1 1,-1 0 0,0 0 0,0 0-1,0 1 1,-5-5 0,-5-1-1854,0 0 0,0 1 0,-17-7 0,0 1-5423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56.60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24,'0'0,"4"0,12-4,11-1,5 0,-4 1,-2 1,-1 1,1 1,5 5,0 1,-4-4,-8-2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10.6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289 12 9577,'0'0'497,"-8"-3"261,0 1-625,0 0 0,0 0 0,-1 1 0,1 0 0,0 1 1,0-1-1,-1 1 0,1 1 0,0 0 0,0 0 1,-1 1-1,1-1 0,0 2 0,1-1 0,-1 1 0,0 1 1,1-1-1,-11 7 0,8-1 49,0 0 0,0 1 1,1-1-1,0 2 0,1-1 0,0 1 0,1 1 1,0-1-1,1 1 0,0 1 0,1-1 0,0 1 1,1-1-1,0 1 0,1 1 0,1-1 0,0 0 1,1 1-1,0-1 0,1 1 0,0-1 0,5 27 1,-3-35-164,0 0 0,0 0 0,0 0 0,1 0-1,-1 0 1,1 0 0,1-1 0,-1 1 0,1-1 0,-1 0 0,1 0 0,0 0 0,1-1 0,-1 1 0,1-1 0,-1 0 0,1 0 0,0-1 0,0 1 0,0-1 0,0 0 0,1-1 0,-1 1 0,1-1 0,-1 0 0,0 0 0,1-1 0,6 0 0,2 1 110,0-1 0,0 0 0,-1-2 0,1 1 0,0-2 0,-1 0 0,1 0 0,-1-2 0,0 1 0,17-10 0,-10 3 132,-1-2-1,-1 0 0,0 0 0,-1-2 0,0 0 0,25-31 0,-34 36-178,0 0 0,-1-1 0,0 0 0,-1 0 0,0 0 0,-1 0 0,0-1 0,0 0 0,-2 0 0,1-1 0,-2 1 0,1-1 0,-1-16 0,-1 27-134,-1 0 1,-1-1 0,1 1 0,0 0 0,0 0 0,-1 0-1,1-1 1,-1 1 0,0 0 0,0 0 0,0 0 0,0 0-1,0 0 1,0 0 0,0 0 0,-1 1 0,1-1 0,-1 0 0,1 1-1,-1-1 1,-2-1 0,0 1-72,1 0-1,-1 0 0,0 1 1,0-1-1,1 1 1,-1 0-1,0 0 1,0 1-1,0-1 1,0 1-1,-6 0 1,0 0-831,0 1 0,0 1 1,0-1-1,0 2 0,1-1 1,-1 1-1,1 1 0,-1-1 0,-10 8 1,-7 6-7247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11.5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475 31 12588,'0'0'747,"-12"-6"-234,3 2-428,-1 0 0,1 1 0,-1-1 0,0 2 0,0-1 0,-1 2 0,1-1 0,0 1 0,-1 1 0,1 0 0,0 0 0,0 1 1,-1 1-1,-10 2 0,6 2-1,1 1 0,0 0 0,0 2 1,1-1-1,0 1 0,0 1 0,1 1 0,0-1 1,1 2-1,-16 19 0,9-6 225,0 0 0,1 1 0,2 1 0,-19 43 0,26-51-233,1 0 1,1 1-1,1-1 0,0 1 0,2 0 0,-3 39 0,6-53-71,0 0-1,0 0 1,1 1-1,-1-1 0,2 0 1,-1 0-1,1 0 0,-1 0 1,2-1-1,-1 1 1,1 0-1,0-1 0,0 1 1,0-1-1,1 0 0,-1 0 1,1-1-1,1 1 1,-1-1-1,1 0 0,-1 0 1,1 0-1,0 0 0,1-1 1,-1 0-1,9 4 1,3-1 131,1-1 0,0 0 1,0-1-1,1-1 0,-1-1 1,1-1-1,-1 0 0,1-1 1,26-4-1,-14 0 277,0-2-1,0-1 1,0-1 0,50-21 0,-62 20-182,0 0 0,0-1 0,-1-1 0,0-1 0,-1 0 1,0-2-1,23-23 0,-33 29-197,0 0 1,0-1-1,-1 0 0,0 0 1,0 0-1,-1-1 1,-1 0-1,1 0 1,-2 0-1,1-1 1,-1 1-1,-1-1 0,0 0 1,-1 0-1,0 1 1,0-17-1,-2 22-152,0 0-1,0-1 1,0 1 0,-1 0-1,1 0 1,-1 0 0,-1 0-1,1 0 1,-1 0 0,0 0-1,0 1 1,0 0-1,0-1 1,-1 1 0,0 0-1,0 1 1,0-1 0,0 1-1,0 0 1,-1 0 0,0 0-1,0 0 1,1 1-1,-1 0 1,0 0 0,-9-2-1,-9-3-1966,1 2-1,-1 0 1,0 1-1,-45 0 1,25 3-7631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6:38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205 153 9641,'0'0'2338,"12"-12"257,-3 2-2051,112-110 8521,-102 110-6696,-19 10-2316,1 0 1,-1 0-1,0 1 1,1-1 0,-1 0-1,0 0 1,1 0-1,-1 1 1,0-1-1,1 0 1,-1 1-1,0-1 1,0 0 0,1 0-1,-1 1 1,0-1-1,0 1 1,0-1-1,0 0 1,1 1-1,-1-1 1,0 0 0,0 1-1,0-1 1,0 1-1,0-1 1,0 0-1,0 1 1,0-1-1,0 1 1,0 4 77,-1 0-1,0 0 1,0-1-1,0 1 1,0 0 0,-4 8-1,-15 23 114,-1-1 0,-2 0 0,-2-2 0,-52 56 0,28-33-60,-35 51 518,53-65-2062,0-2-3811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6:38.4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12460,'0'0'16271,"63"44"-15278,-35-29-544,3 2-225,2 1-128,-2 0-64,1 1 32,-2-1-64,-4 2-577,-1 0-1152,-5-3-1634,0-6-2019,-5-3-4835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6:38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3267,'0'0'2050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6:39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9769,'0'0'14126,"1"8"-13165,1 170 2344,-3-94-5169,1-84 1652,0 1 1,0-1 0,0 1-1,0-1 1,0 1 0,0-1-1,0 0 1,1 1-1,-1-1 1,0 1 0,0-1-1,0 0 1,1 1 0,-1-1-1,0 1 1,0-1-1,1 0 1,-1 1 0,0-1-1,0 0 1,1 0 0,-1 1-1,0-1 1,1 0-1,-1 0 1,1 1 0,-1-1-1,0 0 1,1 0 0,-1 0-1,1 0 1,-1 1-1,1-1 1,-1 0 0,0 0-1,1 0 1,-1 0-1,1 0 1,-1 0 0,1 0-1,-1 0 1,0 0 0,1-1-1,-1 1 1,1 0-1,-1 0 1,1 0 0,-1 0-1,0-1 1,1 1 0,0-1-1,9-2-5708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6:39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14542,'0'0'10100,"-2"12"-8926,-6 36-271,2 1-1,1 63 0,11-86-773,0-13-1616,3-7-4036,-9-12-1860,-4-8 235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6:40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11307,'0'0'15342,"56"7"-14765,-28-7-449,1 0 0,1-4-1089,0-4-1665,-1-2-3076,-6-2-8039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6:4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 9449,'0'0'15978,"14"-3"-14233,73-8 104,104-1-1,-63 9-3611,-34 1-2931,-59 1-1749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6:41.9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13389,'0'0'6374,"55"21"-4452,-15-20-289,10-1-128,7 0-544,1-3-320,3-5-449,-4-1-128,-11 4-288,-8 3-1121,-14 2-609,-14 3-1473,-10 7-1698,-5 1-2915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57.55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1,'49'43,"-41"-38,0 1,0 0,-1 1,1-1,-2 2,1-1,-1 1,0 0,-1 0,0 0,0 1,-1 0,6 16,-4-1,-2 0,-1 0,-1 0,-1 1,-1-1,-1 0,-4 26,-41 169,40-195,-4 1,3-20,-2-16,4-2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6:42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18033,'0'0'5862,"72"11"-4261,-30-11-127,7 0-450,2-2-831,5-2-257,-5-1-1762,-7-1-2146,-6-3-5669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6:54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29 4805,'-48'-14'7250,"30"5"5444,18 9-12497,124 1 2480,167-6-1820,-281 4-5137,-18 1-3498,2 0 6853,-9 0-5251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6:55.6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9513,'0'0'15006,"6"10"-13404,1-5-1388,1-1 0,0-1 0,1 0 1,-1 0-1,0 0 0,1-1 0,0 0 0,-1-1 1,1 0-1,11 0 0,12 3 110,22 2-57,-39-6-246,0 1 0,0 1 1,0 1-1,0 0 0,0 0 1,-1 2-1,27 11 0,-40-16-24,0 1 0,0-1 0,0 1 0,0 0-1,0 0 1,0-1 0,0 1 0,0 0 0,-1 0-1,1 0 1,0 0 0,0 0 0,-1 0 0,1 0-1,-1 0 1,1 0 0,-1 0 0,1 0 0,-1 0-1,1 1 1,-1-1 0,0 0 0,0 0 0,0 0-1,0 3 1,0-2 4,-1 0-1,0 0 0,0 0 1,0 0-1,0 0 0,0 0 1,0 0-1,0 0 0,0-1 1,-1 1-1,1-1 0,-1 1 1,-2 1-1,-7 6 27,-1-1-1,1-1 1,-20 10-1,26-14-16,-85 33 49,69-30-43,1 2 0,0 0 0,1 1 0,-29 18-1,47-26-14,0-1-1,1 1 1,-1-1-1,0 1 1,0-1-1,0 1 1,1-1-1,-1 1 1,0 0-1,1-1 1,-1 1-1,1 0 1,-1 0-1,1-1 1,-1 1-1,1 0 1,0 0-1,-1 0 1,1 0-1,0-1 0,-1 1 1,1 0-1,0 0 1,0 0-1,0 0 1,0 0-1,0 1 1,1-1 1,-1 0 0,1 1-1,0-1 1,0 0 0,0 0 0,0 0 0,0 0 0,0-1 0,0 1 0,0 0-1,0 0 1,0-1 0,0 1 0,1 0 0,-1-1 0,2 1 0,57 14 70,-56-15-67,142 13 134,-110-13-109,0 3 0,0 1 0,-1 1 0,51 15 0,-85-20-291,17 7 145,-11-1-7355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06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421 121 7271,'0'0'9177,"-3"-8"-7896,2 4-1430,1 0 392,-1 1 0,0 0 0,0-1 0,0 1 0,0 0 0,0 0 0,-1-1 0,1 1 1,-1 0-1,0 1 0,0-1 0,0 0 0,-1 0 0,1 1 0,0 0 0,-1-1 0,0 1 0,0 0 0,1 0 0,-1 0 1,0 1-1,0-1 0,-1 1 0,1-1 0,-6 0 0,-27-8 1000,9 2-1017,-1 1-1,0 1 0,0 2 1,-40-2-1,58 6-132,5 0-57,-1 0 1,0 0 0,1 0-1,-1 1 1,1 0 0,-1 0-1,-5 2 1,10-2-38,-1-1 0,1 1 0,-1 0-1,1 0 1,0 0 0,-1 1 0,1-1 0,0 0-1,0 0 1,0 1 0,0-1 0,0 1 0,0-1-1,0 1 1,0-1 0,1 1 0,-1-1 0,0 1-1,1 0 1,0-1 0,-1 1 0,1 0 0,0-1-1,0 1 1,0 0 0,0 0 0,0 1 0,-18 336-37,-13 48 6,28-363 31,0 2-5,0 1 0,1 0 0,2 0 0,1 0 0,7 43 0,-6-63-2,0 1 1,1-1 0,0 1-1,0-1 1,1 0 0,0 0-1,0 0 1,0-1 0,1 1-1,0-1 1,1 0 0,-1 0-1,1-1 1,0 0 0,8 5-1,0-1-2,0-2-1,1 0 0,-1-1 1,2 0-1,-1-1 0,22 4 1,54 17-147,22 5-1615,-36-23-6608,-67-8 1910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08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6342,'0'0'15166,"3"-14"-13345,3 13-1625,0-1 0,0 1 1,0 0-1,0 0 0,0 1 0,0 0 1,0 0-1,0 1 0,7 0 0,6 0 89,35-1 34,106 3-526,-158-2 199,-1-1 0,0 1 0,1-1-1,-1 1 1,1-1 0,-1 1-1,0 0 1,1 0 0,-1 0 0,0 0-1,0 0 1,0 0 0,0 0 0,0 0-1,0 0 1,0 0 0,0 1 0,0-1-1,-1 0 1,1 1 0,0-1-1,-1 1 1,1-1 0,-1 1 0,1-1-1,-1 1 1,0-1 0,0 1 0,0-1-1,0 1 1,0-1 0,0 1-1,0-1 1,0 1 0,-1-1 0,0 3-1,-13 66-276,11-58 268,-6 26 13,2 0 1,2 0-1,1 1 1,2 0-1,5 59 0,4-34-3,3 0 0,27 96 0,-37-160 7,24 85 3,16 108-1,-37-177-5,-1 0 0,0 1-1,-2-1 1,0 1 0,0-1-1,-2 0 1,-6 30 0,7-43 5,0-1 1,-1 0-1,0 0 1,1 0-1,-1 0 1,0 0-1,0 0 1,0-1 0,0 1-1,0-1 1,-1 1-1,1-1 1,0 0-1,-1 0 1,1 0-1,0 0 1,-1 0-1,0-1 1,-3 2 0,-60 5 92,32-4-49,19 0-23,0 0 0,1 0 1,0 1-1,-1 1 0,2 0 1,-1 1-1,1 1 0,-1 0 1,2 1-1,-14 10 0,20-10-2483,15-13-2794,4-9-1478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11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12940,'0'0'10891,"61"-2"-10827,-43 0-160,2 0-833,-3 2-545,-1 0-608,-4 0-1825,-8 0-2564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11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9417,'0'0'15118,"1"42"-14803,-9 27-855,7-46-2265,0-1-3587,1-16-2763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14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53 8936,'0'0'13998,"1"-47"-11537,-1 46-2456,-1 1 1,1-1 0,-1 1 0,1-1 0,-1 1-1,1 0 1,-1-1 0,0 1 0,1 0-1,-1 0 1,0-1 0,1 1 0,-1 0-1,0 0 1,1 0 0,-1 0 0,0 0 0,1 0-1,-1 0 1,0 0 0,1 0 0,-1 0-1,0 0 1,1 0 0,-1 0 0,0 0 0,1 1-1,-1-1 1,0 0 0,1 1 0,-1-1-1,1 0 1,-1 1 0,1-1 0,-1 1-1,0 0 1,0 0 2,0 0-1,0 0 0,0 0 1,0 1-1,0-1 0,0 0 1,0 1-1,1-1 0,-1 0 1,0 1-1,1-1 0,-1 1 1,1-1-1,0 1 0,-1 2 1,1-4 24,6 0 132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16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0 222 8456,'0'0'13832,"7"-11"-13053,51-62-151,-34 47-549,-2-1 0,36-57 0,-58 84-44,0 0 1,0 0 0,0 0-1,0 0 1,0 0-1,0 0 1,0 0-1,0 1 1,0-1-1,0 0 1,1 0-1,-1 0 1,0 0-1,0 0 1,0 0-1,0 0 1,0 0-1,0 0 1,0 0-1,1 0 1,-1 0-1,0 0 1,0 0-1,0 0 1,0 0-1,0 0 1,-5 27 235,-7 48-124,11-64-424,2 26 415,-1-36-422,0 0 0,1 0 0,-1 0 0,0 0 0,0 0 0,1 0 0,-1-1 0,0 1 0,1 0 0,-1 0 0,1 0 0,-1-1 0,1 1 0,0 0 0,-1-1 0,1 1 0,-1-1 0,1 1 0,1 0 0,3 0-6138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18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56 7271,'-11'0'2033,"-10"0"5626,14 0-1514,22 0-4547,311-23 1621,-322 23-3521,27-8-804,-24 0-2416,-5-3-3725,-2 5 1428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58.68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0,'4'1,"-1"0,0 0,0 0,0 0,0 1,0-1,0 1,0 0,0 0,0 0,-1 0,1 0,-1 1,0-1,1 1,1 4,32 45,62 123,-95-167,1 0,-1 0,0 1,-1-1,0 0,0 1,-1 0,0 13,-4 77,0-40,4-37,-1-14,1-1,-1 1,0 0,-1 0,0-1,0 1,0-1,-1 1,0-1,-6 14,-3-14,-1-5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18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10 5285,'0'0'16517,"8"-10"-13549,-17 166-502,9-155-2446,0-1 0,0 1 0,0-1 0,1 1 0,-1-1 0,0 1 0,0-1 0,1 1 0,-1-1 0,0 0-1,1 1 1,-1-1 0,1 1 0,-1-1 0,0 0 0,1 1 0,-1-1 0,1 0 0,-1 0 0,1 1 0,-1-1-1,1 0 1,-1 0 0,1 0 0,-1 0 0,1 0 0,-1 0 0,1 0 0,-1 0 0,1 0 0,0 0 0,-1 0 0,1 0-1,-1 0 1,1 0 0,-1 0 0,1 0 0,-1 0 0,1-1 0,-1 1 0,1 0 0,-1 0 0,1-1 0,-1 1-1,0 0 1,1-1 0,0 1 0,26-15 460,26-38-328,-11 10-90,-42 43-64,0 0 0,1 0 0,-1-1 1,0 1-1,0 0 0,0 0 0,0 0 0,1 0 0,-1 0 0,0-1 1,0 1-1,1 0 0,-1 0 0,0 0 0,0 0 0,0 0 1,1 0-1,-1 0 0,0 0 0,0 0 0,1 0 0,-1 0 0,0 0 1,0 0-1,1 0 0,-1 0 0,0 0 0,0 0 0,1 0 0,-1 0 1,0 0-1,0 0 0,1 0 0,-1 0 0,0 1 0,0-1 0,0 0 1,1 0-1,-1 0 0,0 0 0,0 1 0,0-1 0,0 0 1,1 0-1,-1 0 0,0 1 0,4 17 47,-3 30 114,-1-40-169,0-1-181,1 16 281,-1-23-283,0 1 0,1-1 0,-1 0 0,0 1 0,0-1 0,1 1 0,-1-1 0,0 1 0,1-1 0,-1 0 0,0 1 0,1-1 0,-1 1 0,0-1 0,1 0 0,-1 0 0,1 1 0,-1-1 0,1 0 0,-1 0 0,1 1 0,-1-1 0,1 0 0,-1 0 0,1 0 0,-1 0 0,1 0-1,-1 0 1,1 0 0,-1 0 0,1 0 0,-1 0 0,1 0 0,-1 0 0,1 0 0,-1 0 0,1-1 0,0 1 0,8-4-6213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1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24 13261,'0'0'10575,"11"0"-9705,24-2-441,-5 2-357,0-1 0,-1-2 1,1-1-1,33-10 0,-62 15-82,0-1 0,-1 0 0,0 1-1,1-1 1,-1 1 0,1-1 0,-1 1 0,1-1-1,-1 1 1,0-1 0,0 1 0,1 0 0,-1-1-1,0 1 1,0-1 0,1 1 0,-1 0 0,0-1-1,0 1 1,0 0 0,0-1 0,0 1 0,0 0 0,0-1-1,0 1 1,0-1 0,0 1 0,-1 0 0,1-1-1,0 1 1,0-1 0,-1 2 0,-3 26-294,-7 34 468,3 0 0,3 1 0,3 0 1,5 64-1,-1-9-25,2-74 56,-3-33-77,0-1 0,0 1 0,-1 0 0,0-1 0,-2 12 0,-2-19 108,-1 1 0,1-1 0,-1 0 0,0 0 0,1 0 1,-1-1-1,0 0 0,-1 0 0,1 0 0,-10 2 0,-9 1 215,0-1 0,0-2 0,-1 0 0,-24-1 0,44-3-1391,3-7-6264,2 7 4979,0-4-5548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20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26 8872,'0'0'16229,"-9"-4"-15498,0 0-500,0 0-1,0 1 0,0 0 0,0 0 1,-11 0-1,18 2-207,0 1 1,0-1-1,1 1 1,-1 0 0,0 0-1,0 0 1,1 0-1,-1 0 1,0 1-1,0-1 1,1 0 0,-1 1-1,0-1 1,1 1-1,-1 0 1,0-1-1,1 1 1,-1 0 0,1 0-1,-1 0 1,1 0-1,0 0 1,0 0-1,-1 1 1,1-1 0,0 0-1,0 1 1,0-1-1,0 1 1,0-1-1,0 1 1,1-1-1,-1 1 1,0 0 0,1-1-1,-1 1 1,1 0-1,0 0 1,0-1-1,-1 1 1,1 0 0,0 0-1,1 2 1,-1 1-27,1 1 1,-1-1 0,1 1 0,0-1-1,1 0 1,0 1 0,-1-1-1,2 0 1,-1 0 0,1 0 0,3 5-1,12 26-33,-13-19 23,0 1 1,0 0 0,-2 1 0,0-1-1,0 31 1,-9 93 16,-26 201 194,32-341-194,0-1 0,-1 0 0,1 1 0,0-1 1,0 0-1,0 1 0,0-1 0,0 1 0,0-1 0,0 0 1,0 1-1,0-1 0,1 1 0,-1-1 0,0 0 1,1 0-1,0 1 0,-1-1 0,1 0 0,0 0 0,-1 1 1,1-1-1,0 0 0,0 0 0,0 0 0,0 0 0,0 0 1,0 0-1,0 0 0,0-1 0,1 1 0,-1 0 0,0-1 1,3 2-1,1-2 22,1 1 0,-1-1-1,1 0 1,-1 0 0,1-1 0,-1 0 0,1 0 0,7-2 0,11-3-505,48-3-1,-40 7-2575,1 2-3298,-12 0-2717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21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 11915,'0'0'13741,"57"-24"-13613,-35 21-128,-1 3-512,0 0-1218,-3 0-1249,-3 0-1313,-7 0-2530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21.9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18321,'0'0'3620,"-2"70"-2691,1-42-545,1 2-256,0 4-64,0 1-32,0 0-32,1-3-833,4-6-2209,-2-8-4389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28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58 4324,'0'0'10116,"-3"-10"-8066,-1 0-3109,-7-17 6105,6 16 703,13 34-2998,-1-4-2577,2 0 0,0-1 0,1 0 0,0-1 0,2 0 0,0 0 0,1-2 0,0 1 0,29 24 0,-29-30-27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29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35 185 2210,'0'0'18519,"-7"6"-17206,-21 16 54,29-22-1327,-1 0 1,0 0 0,0 0-1,0 0 1,0 0 0,0 0-1,1 0 1,-1 0 0,0 0-1,0-1 1,0 1 0,0 0-1,1 0 1,-1 0-1,0 0 1,0 0 0,0 0-1,1 0 1,-1 0 0,0 0-1,0 0 1,0 0 0,0 0-1,1 0 1,-1 1-1,0-1 1,0 0 0,0 0-1,1 0 1,-1 0 0,0 0-1,0 0 1,0 0 0,0 0-1,0 1 1,1-1 0,-1 0-1,0 0 1,0 0-1,0 0 1,0 0 0,0 1-1,0-1 1,0 0 0,0 0-1,0 0 1,0 0 0,0 1-1,1-1 1,-1 0 0,0 0-1,0 0 1,0 1-1,0-1 1,0 0 0,0 0-1,-1 0 1,1 0 0,0 1-1,0-1 1,0 0 0,0 0-1,0 0 1,0 1 0,0-1-1,0 0 1,17-2 1015,-9-2-827,1-1 0,-1 0 0,0-1 0,0 0 0,0 0 0,-1 0 0,9-10 0,46-57-10,-55 64-182,0 1-80,-3 3 3,1 0 0,-1 0-1,0-1 1,0 1 0,0-1-1,-1 0 1,0 0 0,0 0 0,-1 0-1,3-10 1,28 16-14945,-28 4 9860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29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10378,'0'0'15454,"-2"10"-14994,-9 99 1467,12-109-1927,-1 1 0,0 0 0,1-1 0,-1 1 0,1 0 0,-1 0 0,1-1-1,-1 1 1,1-1 0,-1 1 0,1 0 0,-1-1 0,1 1 0,0-1 0,-1 0 0,1 1 0,0-1 0,0 1 0,-1-1 0,1 0 0,0 0 0,0 1 0,-1-1 0,1 0 0,0 0 0,0 0 0,0 0 0,-1 0 0,1 0 0,0 0 0,0 0 0,0 0 0,-1 0 0,1-1 0,0 1 0,0 0 0,-1 0 0,2-1 0,32-11-3677,-21-1-429,-5-1-2300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30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17392,'0'0'5894,"14"0"-12268,-3-3-64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30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5349,'0'0'19314,"0"-1"-19190,1 0 1,-1 1-1,0-1 0,1 0 0,-1 1 0,1-1 0,-1 0 0,1 1 0,-1-1 1,1 1-1,-1-1 0,1 1 0,-1-1 0,1 1 0,0-1 0,-1 1 0,1-1 0,0 1 1,0 0-1,-1 0 0,1-1 0,0 1 0,1 0 0,51 7-732,-17-5-7928,-25-2 960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59.52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31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0 125 12139,'0'0'14628,"10"-8"-14335,117-109-522,-127 117 220,0 0 0,0 0 0,0 1 0,-1-1 1,1 0-1,0 0 0,0 0 0,0 0 0,0 0 1,0 0-1,0 1 0,0-1 0,0 0 0,0 0 1,0 0-1,0 0 0,0 0 0,0 1 0,0-1 0,0 0 1,0 0-1,1 0 0,-1 0 0,0 0 0,0 0 1,0 1-1,0-1 0,0 0 0,0 0 0,0 0 0,0 0 1,0 0-1,0 0 0,1 0 0,-1 0 0,0 0 1,0 1-1,0-1 0,0 0 0,0 0 0,0 0 1,0 0-1,1 0 0,-1 0 0,0 0 0,0 0 0,0 0 1,0 0-1,0 0 0,1 0 0,-1 0 0,0 0 1,0 0-1,0 0 0,0 0 0,0 0 0,1 0 0,-1 0 1,0 0-1,0 0 0,0 0 0,0-1 0,0 1 1,0 0-1,0 0 0,1 0 0,-3 22-116,-8 26 141,-2 15-480,15-22-5777,1-34-341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36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12396,'0'0'12780,"0"52"-12748,0-38-64,0-3-833,1-3-1409,2-4-1986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37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9705,'0'0'15503,"53"0"-15023,-35 0-384,3 0-96,-2 0-768,0 0-1539,-3 0-1024,-7 0-1922,-3 0-4452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37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9385,'0'0'12171,"58"-16"-11722,-34 8-225,-1 1-224,-1 0-1089,-2 2-1922,-5 0-4068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37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17585,'0'0'8034,"9"-9"-7943,3-3-74,0-1-92,2 0 0,0 0 0,29-19 0,-43 61-107,-5-8-131,-4 29 856,16-32-2627,-6-17 1754,0 0 0,0 0 0,0 0-1,0-1 1,0 1 0,0 0 0,0-1-1,0 1 1,1-1 0,-1 1-1,0-1 1,0 0 0,1 1 0,-1-1-1,0 0 1,2 0 0,9 0-7710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40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10090,'1'3'8312,"-1"8"-4097,1 73-3156,-1-83-1054,0-1 0,0 1 0,0-1-1,0 1 1,0-1 0,1 1 0,-1-1 0,0 1 0,0-1 0,0 1 0,0-1 0,1 1 0,-1-1 0,0 1 0,1-1 0,-1 1 0,0-1 0,1 0 0,-1 1-1,0-1 1,1 0 0,-1 1 0,0-1 0,1 0 0,-1 1 0,1-1 0,-1 0 0,1 0 0,-1 0 0,1 0 0,0 1 0,22-2 111,19-15 42,-24 4-156,-1 0 1,0-1-1,0-1 0,-2-1 1,0 0-1,15-19 0,-29 32 276,-13 35 1414,12-33-1697,-19 50 1150,19-49-1229,-1 1 1,1-1 0,0 0 0,0 1 0,0-1 0,0 0 0,0 0-1,0 1 1,1-1 0,-1 0 0,0 1 0,1-1 0,-1 0 0,0 0 0,2 2-1,-1-2-234,-1-1-1,1 1 0,0 0 0,0-1 1,0 1-1,-1 0 0,1-1 0,0 1 1,0-1-1,0 0 0,0 1 0,0-1 1,0 0-1,0 1 0,0-1 0,0 0 1,0 0-1,0 0 0,0 0 0,1 0 1,-1 0-1,1 0 0,10-2-11431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52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34 265 3075,'-25'6'4975,"16"-5"6564,14-5-7496,7-4-3423,-10 6-828,26-16 350,119-88 148,-131 93-264,0-1 1,-1-1 0,-1-1 0,0 0 0,-2-1 0,17-25-1,-34 55 407,-10 23-59,-14 56-1,24-67-423,-5 42-2345,10-58-2420,-3-4-4127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43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7655,'0'0'12791,"10"-1"-11483,217-16 2227,-70 18-6846,-153-1 2775,7 1-1070,-5 2-2396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44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45 17392,'0'0'4549,"67"-1"-3524,-24-7 320,5 2-192,4-1-737,-1 1-383,3 3-1,-5-1-1666,-11 1-2530,-8-3-4965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53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8936,'0'0'9060,"11"0"-7907,379-9 2557,-91-2-3566,598-15-323,-345 5 310,-401 18 134,213-11 1002,-363 14-1462,24-3 1304,-18-3-1643,-14-2-3604,-7 0-1281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6:59.850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0,'0'0</inkml:trace>
  <inkml:trace contextRef="#ctx0" brushRef="#br0" timeOffset="1">1 0,'0'0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54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0 291 13997,'0'0'6945,"10"-10"-5471,61-58 339,-31 32-1175,-2-1 1,-1-3-1,33-45 1,-58 71 263,-15 31-341,-1-2-684,-1 13 445,0 0 1,2 1 0,1 29 0,2 4-5148,0-25-3706,0-31-288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54.7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17104,'0'0'5926,"61"-10"-4004,-20-3-673,4-3-577,4 2-351,-3 0-225,1 1-64,-8 3-64,-4 4-737,-7 4-608,-12 2-897,-8 0-1154,-8 4-607,0 3-2436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55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1 14574,'0'0'8285,"-2"8"-7666,-2 5-580,-1 0-1,0 0 0,-1 0 0,-1-1 1,0 0-1,-1 0 0,0-1 1,0 0-1,-11 10 0,-99 95 43,114-112-70,-2 2-445,-24 18 11,8-19-8943,14-7-136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55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14253,'0'0'9770,"43"61"-9482,-30-43-192,5 0-32,5 0-32,-2 0-288,3-1-1570,-3-4-2114,-4-4-3715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55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10634,'0'0'10896,"9"-7"-9781,69-56-335,70-76-1,-152 165-837,-4-3 123,5-16-74,0 0 0,1 1 0,-1 0 0,2 0 1,-1-1-1,1 1 0,0 0 0,1 0 0,-1 0 0,3 14 0,-2-22-143,0 1-1,0 0 1,1-1-1,-1 1 0,0 0 1,1 0-1,-1-1 0,1 1 1,-1-1-1,1 1 0,-1 0 1,1-1-1,-1 1 1,1-1-1,-1 0 0,1 1 1,0-1-1,-1 1 0,1-1 1,0 0-1,-1 1 0,1-1 1,0 0-1,0 0 1,-1 0-1,2 1 0,9-1-4977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56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14734,'0'0'7687,"-6"59"-6406,-1-30-608,0 2-353,3-2-224,-1-2-64,5-3-32,0-4 0,0-3-384,0-5-801,0-4-801,3-7-1281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56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16720,'0'0'6278,"49"-21"-5285,-21 13-673,1 3-288,2 0-512,-1 1-1827,-6-1-2753,-3 0-7272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56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14446,'0'0'10698,"11"-2"-9945,1-2-672,-1 0 1,1 0 0,-1-1-1,0-1 1,0 0 0,-1 0 0,0-1-1,0 0 1,0-1 0,-1 0-1,0 0 1,7-10 0,-2 3 51,0 0-1,-2-1 1,0 0 0,0-1-1,-2 0 1,11-24 0,-27 60-1098,0 0 1,-4 27-1,5-10-4157,0 66 0,5-90-6233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57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12588,'0'0'10992,"9"0"-9759,161-7 2166,-142 4-3683,1-2-1,32-9 1,-39 9-1168,1 0-1949,-10 0-3917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57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0 13805,'0'0'14125,"-7"11"-14125,-175 201-1398,158-186-28,22-23 595,-6 5-1241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06.14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82 115,'-3'0,"0"1,1 0,-1 0,0 0,1 1,-1-1,1 0,-1 1,1 0,0 0,0-1,0 1,0 1,0-1,0 0,-1 3,-27 39,29-41,-1-1,1 1,0-1,0 1,0 0,0-1,0 1,0 0,1 0,0-1,-1 1,1 0,0 0,0 0,1-1,-1 1,1 0,-1 0,1 0,0-1,0 1,0-1,0 1,0 0,1-1,-1 0,1 1,0-1,-1 0,5 3,-1 0,0-1,1-1,-1 1,1-1,0 0,0 0,0 0,1-1,-1 0,1-1,-1 1,11 0,-11-2,0 0,1 0,-1 0,0-1,0 0,0 0,1-1,-1 0,0 0,-1 0,1-1,7-4,6-5,0-1,18-18,2 0,-37 30,0-1,0 0,0 0,0 1,-1-1,1 0,-1-1,1 1,-1 0,0 0,0-1,0 1,0 0,0-1,0 1,-1-1,1 1,-1-5,0 1,0 0,0 0,-1 0,0 1,0-1,-1 0,0 1,-2-6,-3-4,0 1,-1 0,0 0,-2 1,-12-15,28 35,44 48,-3 2,54 85,-98-134,1 0,-1 0,0 0,-1 1,0-1,0 1,-1-1,0 15,-4 77,0-40,2-50,0 0,0 0,-1 0,0 0,-1 0,0 0,0-1,-1 1,-9 14,11-20,0 0,-1 0,0 0,0-1,0 1,0-1,0 1,-1-1,1 0,-1 0,0-1,0 1,0-1,0 0,-1 0,1 0,-1-1,1 1,-1-1,1 0,-1 0,1-1,-7 1,9-1,0 0,0 0,1 0,-1 0,0 0,0-1,0 1,0-1,1 1,-1-1,0 1,0-1,1 0,-1 0,1 0,-1 0,1 0,-1 0,1 0,-1-1,1 1,0-1,0 1,0-1,-2-2,2 1,1 0,-1 0,1 0,0-1,-1 1,1 0,1 0,-1 0,0 0,1-1,0 1,0 0,2-5,3-7,2-1,0 1,0 0,14-16,40-46,-39 51,-2-1,0-1,-2-1,18-35,-29 46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5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9641,'0'0'15022,"65"37"-14445,-44-18-449,6-1-128,-3 0 0,2-1-865,-5-2-1729,-6-4-1570,-3-5-3171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58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20 15855,'0'0'5386,"9"-3"-2951,-7 2-2376,6-2 375,0 0 0,0 1 0,0 0 0,0 0 0,0 1 0,0 0 0,0 0 0,1 1 0,9 0 0,-17 1-432,-1-1 0,1 0 0,0 1 0,0-1 0,0 1 0,-1-1 0,1 1 0,0 0 0,-1-1 0,1 1 0,0 0 0,-1 0 0,1-1 0,-1 1 0,1 0 0,-1 0 1,1 0-1,-1 0 0,0-1 0,1 1 0,-1 0 0,0 0 0,0 0 0,0 0 0,0 0 0,0 0 0,0 0 0,0 0 0,0 0 0,0 0 0,0 0 0,0 1 0,-10 32 53,4-24-25,-1 0 0,-1 0-1,1-1 1,-19 16 0,18-17 23,0 0 1,0 0-1,1 1 1,0-1-1,0 2 1,-7 14 0,13-24-53,1 1 0,0-1 0,0 1 0,-1-1 0,1 1 0,0 0 0,0-1 1,0 1-1,0-1 0,-1 1 0,1 0 0,0-1 0,0 1 0,0-1 1,1 1-1,-1 0 0,0-1 0,0 1 0,0-1 0,0 1 0,0 0 0,1-1 1,-1 1-1,0-1 0,1 1 0,-1-1 0,0 1 0,1-1 0,-1 1 1,0-1-1,1 1 0,-1-1 0,1 1 0,-1-1 0,1 0 0,-1 1 0,1-1 1,1 1-1,32 4 43,-21-5-694,0-1-1,0-1 0,20-5 0,-1-6-4410,-2-3-4649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7:59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14318,'1'-1'8039,"-1"14"-6918,0 5 64,0 5-224,-3 2-512,1 1-225,2-4-192,0-1 0,0-3-32,0-2-32,4-3-513,-1-1-896,-3-2-961,0-5-961,-16-5-10923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00.0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6694,'0'0'17521,"67"0"-17233,-36 0-256,0 0-768,2 0-1378,-4 0-1442,-2 0-2658</inkml:trace>
  <inkml:trace contextRef="#ctx0" brushRef="#br0" timeOffset="1">364 82 11082,'0'0'13613,"55"-6"-22837,-37 2-1859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00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11531,'0'0'10474,"42"-8"-10474,-32 7 0,-1 1-256,0 0-353,-2 0-224,-1 0-288,-3 1-1025,-1 2-1762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00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0 263 8840,'0'0'14083,"13"-7"-12941,28-16-604,64-48 0,-85 56-304,0-1 1,-2-1-1,0 0 1,-1-2-1,25-33 1,-32 31-2,-10 21-230,0-1 1,0 1-1,0 0 1,0 0-1,0 0 1,0 0-1,0 0 1,0 0-1,0-1 1,0 1-1,0 0 1,0 0-1,0 0 0,0 0 1,0 0-1,0 0 1,0-1-1,0 1 1,0 0-1,0 0 1,0 0-1,0 0 1,0 0-1,0 0 1,0-1-1,0 1 0,0 0 1,0 0-1,-1 0 1,1 0-1,0 0 1,0 0-1,0 0 1,0 0-1,0 0 1,0-1-1,0 1 1,-1 0-1,1 0 1,0 0-1,0 0 0,0 0 1,0 0-1,0 0 1,0 0-1,-1 0 1,1 0-1,0 0 1,0 0-1,0 0 1,0 0-1,0 0 1,-1 0-1,1 0 0,0 0 1,0 0-1,0 0 1,0 1-1,0-1 1,-1 0-1,-2 2 18,0 0 1,0 0-1,1 0 0,-1 1 0,0-1 1,1 1-1,-1-1 0,1 1 0,-3 4 0,-6 8-5,1 0-1,1 0 0,0 1 0,1 0 0,1 1 0,0 0 0,1 0 0,1 0 1,1 1-1,1-1 0,-3 30 0,6-46-41,0 0 0,0 0 0,0 0 0,0 0 1,0 0-1,0 0 0,1 0 0,-1-1 0,0 1 0,1 0 0,-1 0 0,0 0 1,1 0-1,-1 0 0,1 0 0,0-1 0,-1 1 0,1 0 0,-1 0 1,1-1-1,0 1 0,0-1 0,-1 1 0,1 0 0,0-1 0,0 0 0,0 1 1,2 0-1,12 2-2457,1-4-4331,-9-1-1813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01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96 18481,'0'0'4517,"50"-34"-3300,-12 17 320,6 2-384,3 2-416,-2 1-417,-2 7-223,-4 5-65,-3 0-32,-9 0-609,-5 7-960,-1 3-1218,-9-3-1409,-2-4-2274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02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7976,'0'0'18486,"-9"13"-18283,-180 237-1313,186-246 225,-2 5 195,3-4-7152,2-9 1217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02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17264,'0'0'9385,"56"45"-9193,-30-33-96,5 1-160,0 0-1153,-4 3-640,-6 0-1186,-6-3-1922,-7-1-7014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8:02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19282,'0'0'7479,"9"3"-7265,0 0-179,1 0 0,-1 0 0,1-1 0,-1-1 1,1 0-1,-1 0 0,1-1 0,0 0 0,0 0 0,-1-1 0,18-4 1,-26 4-25,0 1 0,1 0 1,-1-1-1,0 1 1,0 0-1,0-1 1,1 1-1,-1 0 1,0 0-1,0 0 1,0 0-1,1 0 0,-1 0 1,0 1-1,0-1 1,0 0-1,1 1 1,-1-1-1,0 0 1,0 1-1,0 0 0,0-1 1,0 1-1,0 0 1,0-1-1,0 1 1,0 0-1,0 0 1,-1 0-1,1 0 1,0-1-1,0 1 0,-1 1 1,1-1-1,-1 0 1,1 0-1,-1 0 1,1 0-1,-1 0 1,1 0-1,-1 1 0,0-1 1,0 0-1,0 0 1,0 0-1,0 1 1,0-1-1,0 0 1,0 2-1,0 11-64,-1 1 0,-1 0 0,-4 20 0,2-11-863,4-23 834,1 15-2814,6-11-2021,2-4-2690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07.26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1,'4'0,"9"0,5 0,4 0,-2 4,0 5,0 4,-4 8,-1 8,2-1,-3-2,-7-5,-6-6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29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 11147,'0'0'8039,"65"-3"-7751,-20 2 33,4 1-33,2 0-192,4 0-64,-1 0 0,1 0-576,-4 5-994,0-2-2081,-6-2-2115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30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 12075,'0'0'673,"56"-1"-128,-24 0-289,4 1 128,3 0 65,0 0-257,-2 0-160,1 0 32,-5 2-96,-7-2-1025,-5 0-2146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0:47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6854,'0'0'3097,"14"3"-2291,22 3-358,0-2-1,0-1 1,1-2 0,36-4-1,164-22 268,-108 9-486,1351-163 1489,-1446 176-2080,-28 2-2852,-15 2-251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1:18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1308 101 6054,'0'0'7319,"-8"-9"-6652,2 3-720,3 1 197,-1 0 0,0 0 1,-1 1-1,1 0 1,-1 0-1,0 0 1,0 0-1,0 1 0,0 0 1,-1 0-1,1 0 1,-1 1-1,0 0 1,0 0-1,0 0 0,0 1 1,-9-2-1,-23 6 10,0 2 0,1 1 1,0 1-1,-63 23 0,-12 1 74,81-24-214,1 1 0,0 1 0,1 2 1,0 1-1,1 1 0,0 1 0,1 2 1,-40 29-1,-80 55 268,107-77-143,2 2 0,1 1 0,-46 43 0,62-48-19,0 1 1,2 1-1,-18 27 1,29-39-80,2 1 0,0 0 0,0 0 0,1 1 0,1 0 0,0-1-1,0 1 1,2 1 0,-3 16 0,-28 271-9,27-39-67,7-170 33,-1-79-4,1-1-1,0 1 1,1-1-1,0 0 1,1 0 0,0 0-1,1 0 1,0 0-1,1 0 1,1-1-1,0 0 1,0 0 0,1-1-1,0 0 1,1 0-1,14 15 1,-9-14 5,0-1 0,0 0 0,0 0 0,2-2 0,-1 0 0,1 0 0,0-1 0,0-1-1,1-1 1,0 0 0,0-1 0,20 3 0,10 0 10,-1-1 0,1-3-1,-1-2 1,1-1 0,0-3-1,-1-1 1,70-17 0,18-19 52,252-114 0,-349 135 47,-1-2-1,0-1 1,-2-2-1,-1-2 1,51-51-1,123-167 695,-178 207-777,-2-2 0,-2-1 0,-1 0 1,-2-2-1,23-68 0,-34 78-4,-1 1 0,-1-1 0,-2-1 1,-2 0-1,0 1 0,-3-1 0,0 0 1,-7-55-1,0 64 24,0 0 0,-1 0 0,-2 0 1,0 1-1,-2 0 0,0 1 0,-2 1 0,0-1 1,-1 2-1,-1 0 0,-1 1 0,-1 0 0,-1 2 1,-33-27-1,37 34 9,-1 2 0,-1 0 0,0 1 0,0 0 0,0 1 0,0 1 0,-1 1 0,0 0 0,-27-2 0,-16 2-240,-82 4 0,114 1 23,-147 14-5762,130-15 1691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23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104 201 7175,'0'0'2850,"-9"-2"-1205,-30-2-262,36 4-908,-1 0 1,1-1-1,0 1 1,-1-1-1,1 0 1,0 0-1,-1 0 1,1 0-1,0-1 1,0 0-1,0 1 1,-4-5-1,15 5 3450,31 0-3334,23-2-293,-1-3-1,65-15 1,-65 10-46,0 2 1,66 0-1,212-9-102,-137 12-119,-143 8-17,-1-4 1,79-11-1,-62 4-8,-1 4 0,99 4 0,76-5 14,-142 2-17,-73 5 5,0-3 0,47-7-1,-2-4-197,0 3 0,128 2-1,-177 6-320,-29 1-52,-19 1 383,-81-5 252,67 2-67,0 1-1,0 2 1,-51 5-1,-23 8 250,-184-4-1,142-8-146,-116 15-69,-28 7-45,16-1 8,88-15-30,-207 33 0,172-14 111,128-23-5215,105-4 131,2-7-3400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56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80 13805,'0'0'11216,"-11"-4"-10805,5 1-348,4 1-56,-1 0 0,1 1 1,-1 0-1,0-1 0,0 1 0,1 0 1,-1 1-1,0-1 0,0 0 1,0 1-1,0-1 0,0 1 1,0 0-1,0 0 0,0 0 1,0 1-1,0-1 0,0 1 1,0 0-1,1-1 0,-1 1 1,0 0-1,0 1 0,-4 1 1,-2 5 34,-1 0 1,2 0 0,-1 1-1,1 0 1,0 0 0,1 1 0,-12 20-1,15-22-5,0-1-1,0 1 1,1 0-1,0 0 1,1 1-1,0-1 1,0 0-1,0 1 1,1 0-1,1-1 1,0 17-1,0-23-24,1 1 1,-1-1-1,1 0 1,-1 0-1,1 0 1,0 0-1,0 0 1,0 0-1,0 0 1,0 0-1,1 0 0,-1 0 1,1 0-1,-1-1 1,1 1-1,-1-1 1,1 1-1,0-1 1,2 2-1,1 0 2,0-1-1,-1 0 1,1 0 0,0 0-1,0-1 1,1 0 0,-1 0-1,6 1 1,4-1 31,1-1 0,-1 0 1,0-2-1,29-4 0,-28 2-33,0-1 0,-1-1 0,0 0 0,0 0 1,-1-2-1,0 0 0,0 0 0,23-20 0,-31 24-1,-1-1-1,1 0 1,-1-1-1,0 1 1,0-1 0,0 0-1,-1 0 1,0 0-1,-1-1 1,1 0-1,-1 1 1,0-1-1,-1-1 1,1 1 0,-2 0-1,1 0 1,-1-1-1,0 1 1,0-1-1,-1 1 1,0-8 0,-1 11 11,0 1 0,1-1 1,-1 1-1,-1-1 0,1 1 1,0 0-1,-1-1 0,1 1 1,-1 0-1,0 0 0,0 0 1,-1 1-1,1-1 0,0 0 1,-1 1-1,-4-4 1,0 1 4,1 2 0,-1-1 1,1 1-1,-1 0 1,0 0-1,0 0 0,-12-2 1,-4 1-178,0 2 0,0 0 1,-1 1-1,-25 2 0,22 7-2097,17 1-1127,10 3-4794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56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16816,'0'0'4404,"4"9"-2557,5 8-979,1-1-1,0 0 1,1-1 0,1 0-1,14 14 1,81 73 427,-15-14-1128,-58-52-75,-1 2 1,-3 1-1,48 78 1,-62-88-730,-2 1 0,-1 0 0,-1 1 0,-1 1 0,-2 0 0,9 56 0,-16-44-6604,-2-42 6319,0 6-7689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3:57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16848,'0'0'4415,"2"11"-3796,5 55 899,11 77 372,-15-124-1727,1-1-1,1 1 1,1-1-1,1-1 0,13 27 1,-18-41-126,-1 0 0,1 0 0,0 0 0,0 0-1,0 0 1,1-1 0,-1 1 0,0-1 0,1 0 0,0 1 0,-1-1 0,1 0 0,0-1 0,0 1 0,0 0 0,0-1 0,1 0 0,-1 0 0,0 0-1,7 1 1,-5-2 42,0 0-1,0 0 0,0-1 0,0 0 0,0 0 1,0 0-1,-1-1 0,1 1 0,0-1 1,-1 0-1,1-1 0,7-4 0,3-5 38,0 0-1,0-1 0,-1 0 1,-1-1-1,0-1 0,14-22 1,-7 6-37,-2-2 0,-2 0 1,-1-1-1,-1-1 1,-2 0-1,-1-1 1,5-38-1,-10 64-1531,-4 9-1840,2 1-3362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00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64 113 14318,'1'-4'637,"-1"1"0,0 0 0,0 0 0,0 0 0,0 0 0,-1 0 0,1 0 0,-1 0 0,0 0 0,-1-4 0,1 6-577,1 0 0,-1 0 0,1 1-1,-1-1 1,1 0 0,-1 1 0,1-1 0,-1 0 0,0 1-1,1-1 1,-1 1 0,0-1 0,0 1 0,1 0 0,-1-1-1,0 1 1,0 0 0,1-1 0,-1 1 0,0 0 0,0 0-1,0 0 1,0 0 0,1 0 0,-1 0 0,0 0 0,0 0-1,0 0 1,0 0 0,0 0 0,1 0 0,-1 1-1,0-1 1,0 0 0,0 1 0,1-1 0,-1 0 0,0 1-1,1-1 1,-1 1 0,0-1 0,1 1 0,-1 0 0,-1 0-1,0 1-20,0 0-1,0 1 1,0-1-1,1 0 1,-1 0-1,0 1 1,1-1-1,0 1 1,-1 0-1,1-1 0,0 1 1,0 0-1,1-1 1,-2 6-1,-2 41 736,4-49-766,0 1 0,0-1-1,0 1 1,0-1 0,0 0 0,0 1 0,0-1-1,0 1 1,1-1 0,-1 0 0,0 1 0,0-1-1,0 1 1,0-1 0,1 0 0,-1 1 0,0-1 0,0 0-1,1 1 1,-1-1 0,0 0 0,0 1 0,1-1-1,-1 0 1,0 0 0,1 0 0,-1 1 0,1-1-1,-1 0 1,0 0 0,1 0 0,-1 0 0,0 1-1,1-1 1,0 0 0,18-4 322,15-15 159,-28 13-441,-1 0 1,0 0 0,0-1-1,-1 1 1,1-1 0,-2-1-1,5-8 1,-7 13 12,1 0 0,-1 0 0,0-1 0,0 1 1,0 0-1,-1-1 0,1 1 0,-1-1 0,1 1 0,-1 0 1,0-1-1,-1 1 0,1-1 0,-1 1 0,1-1 0,-1 1 0,0 0 1,0 0-1,-3-6 0,3 8-63,0-1 0,-1 1 0,1 0 0,-1-1 0,0 1 0,1 0 1,-1 0-1,0 0 0,0 0 0,1 1 0,-1-1 0,0 0 0,0 1 0,0-1 0,0 1 0,0 0 0,0-1 0,0 1 1,0 0-1,0 0 0,0 0 0,0 1 0,0-1 0,0 0 0,1 1 0,-1 0 0,-4 1 0,5-2-191,-1 1 0,1 0 0,0-1 0,-1 1 0,1 0 0,0 0-1,0 0 1,-1 0 0,1 0 0,0 0 0,0 0 0,0 0 0,0 0 0,0 1-1,-1 1 1,2-1-215,0-1 0,-1 0-1,1 0 1,0 0-1,0 1 1,0-1-1,0 0 1,0 0 0,0 1-1,0-1 1,0 0-1,0 0 1,1 1-1,-1-1 1,0 0 0,1 0-1,-1 0 1,1 1-1,-1-1 1,1 0 0,1 2-1,6 2-4940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00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15375,'0'0'11002,"-1"10"-10751,-4 18-205,0-3-38,1 0-1,-1 43 1,5-67-10,0 0 1,1 0-1,-1 0 0,1 0 0,0 0 1,-1 0-1,1 0 0,0-1 0,0 1 0,-1 0 1,1 0-1,0-1 0,0 1 0,0 0 1,0-1-1,0 1 0,0-1 0,0 1 1,0-1-1,0 1 0,0-1 0,0 0 0,0 0 1,0 1-1,1-1 0,-1 0 0,0 0 1,2 0-1,40 1-224,-35-1-41,14 0-721,34-1-5829,-34-6 288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08.44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1,'-1'36,"2"0,2 0,1 0,16 68,-17-96,-1 0,1 0,0 0,0 0,1-1,0 1,1-1,-1 0,1 0,1-1,-1 0,1 1,1-2,-1 1,1-1,-1 0,1 0,1-1,-1 0,1 0,0-1,-1 0,1 0,1-1,-1 0,0-1,12 2,123-2,-119-2,0 1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00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17072,'0'0'11467,"54"-10"-11403,-24 7-512,-4-2-2243,-1 3-1889,-4-3-3204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01.6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8200,'0'0'13832,"0"11"-12882,0-8-874,0 10 103,1 0 0,0 0 0,0 0 0,1-1 0,6 20-1,-7-30-160,0 1 0,0-1 0,0 1 0,0-1 0,0 0-1,0 0 1,1 1 0,-1-1 0,1 0 0,-1 0 0,1 0-1,0 0 1,0-1 0,0 1 0,0 0 0,0-1 0,0 0-1,0 1 1,1-1 0,-1 0 0,0 0 0,1 0 0,-1 0-1,1-1 1,-1 1 0,1-1 0,-1 1 0,1-1 0,-1 0-1,1 0 1,0 0 0,-1 0 0,1 0 0,-1-1 0,1 1-1,-1-1 1,1 0 0,-1 0 0,5-2 0,4-3 16,1-1 0,-1 0 0,-1-1 0,0 0 0,0-1 0,0 0 0,-1-1 0,-1 0 0,12-16 0,-3 5 16,-16 20-99,-1 35-9,-8 25 1184,9-59-1105,-1 1-1,0-1 1,1 0-1,-1 1 1,0-1-1,1 0 1,-1 1-1,1-1 0,-1 0 1,1 1-1,-1-1 1,0 0-1,1 0 1,-1 1-1,1-1 1,-1 0-1,1 0 1,-1 0-1,1 0 1,0 0-1,-1 0 1,1 0-1,-1 0 1,1 0-1,-1 0 1,1 0-1,-1 0 1,1 0-1,-1 0 1,1 0-1,-1 0 0,1-1 1,-1 1-1,1-1 1,21-6 453,-12 1-388,-1-1-1,0 0 1,-1 0 0,13-13 0,-17 16-67,-1-1 0,1 1 1,0-1-1,-1 1 0,0-1 0,0 0 0,0 0 1,-1 0-1,0-1 0,3-9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02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9257,'0'0'13415,"-2"9"-12358,1-5-951,-8 29 435,2 1 1,-5 64-1,12-97-594,0 0-1,1 0 1,-1 0 0,0 0 0,1 0 0,-1 0 0,0-1 0,1 1 0,0 0-1,-1 0 1,1 0 0,-1-1 0,1 1 0,0 0 0,-1-1 0,1 1 0,0-1-1,0 1 1,-1-1 0,1 1 0,0-1 0,0 1 0,0-1 0,0 0 0,0 1-1,0-1 1,0 0 0,-1 0 0,1 0 0,0 0 0,0 0 0,0 0-1,0 0 1,0 0 0,0 0 0,0 0 0,0 0 0,0-1 0,0 1 0,0 0-1,1-1 1,2 0-508,0 0 0,1 0 0,-1 0 0,0-1 0,0 0 0,0 0-1,0 0 1,5-3 0,10-16-4991,-2-2-2300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02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7015,'0'0'3107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02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1 237 14862,'0'0'9134,"6"-10"-7874,110-129 587,-67 58-1612,-46 74-1388,-4 10-1201,-9 13-3818,5-9-212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03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 14061,'0'0'10474,"62"-9"-10378,-40 9-32,-1-2-64,-1 2-640,-5 0-1218,-3 0-1313,-6 0-2851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03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12364,'0'0'11370,"-18"65"-11017,18-43-65,0 0-192,0 1-64,0-4-32,0 1 0,0-2-416,0-2-1378,0-6-1537,0-5-3299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04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12364,'0'0'10148,"-1"11"-9273,-4 30 158,-9 101 1741,14-141-2772,0-1 0,0 0 0,0 1-1,0-1 1,0 0 0,0 1 0,0-1 0,0 1 0,0-1 0,0 0 0,0 1 0,1-1 0,-1 1 0,0-1 0,0 0 0,0 1 0,1-1 0,-1 0 0,0 1 0,0-1-1,1 0 1,-1 0 0,0 1 0,0-1 0,1 0 0,-1 0 0,0 1 0,1-1 0,-1 0 0,0 0 0,1 0 0,-1 1 0,1-1 0,0 0 0,16-4 129,13-17-5,-17 0-413,0-1 0,-1 0 0,-1-1 0,13-42-1,-31 90 442,5-19-83,0-1 1,0 1-1,1 1 1,-1-1 0,1 0-1,1 0 1,-1 0-1,1 1 1,0-1-1,0 0 1,1 0-1,1 7 1,-1-12-62,-1 0 1,1 0-1,-1-1 1,1 1-1,0-1 0,-1 1 1,1 0-1,0-1 1,-1 1-1,1-1 1,0 0-1,0 1 0,0-1 1,-1 0-1,1 1 1,0-1-1,0 0 0,0 0 1,0 1-1,0-1 1,-1 0-1,1 0 0,0 0 1,0 0-1,0-1 1,0 1-1,0 0 0,-1 0 1,1 0-1,0-1 1,0 1-1,0 0 1,0-1-1,-1 1 0,1-1 1,0 1-1,0-1 1,-1 1-1,2-2 0,27-22 135,-24 18-317,-1 0 1,0 0 0,0 0-1,0 0 1,-1-1 0,0 0 0,0 0-1,-1 0 1,0 0 0,0 0 0,1-11-1,-6 23-8193,0-2 3326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08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28 13196,'-5'23'7446,"-2"7"-3478,-4 14-3180,3 1 0,-6 69 1,14-114-373,25-28 1832,14-30-1709,2 2 0,78-83 0,-119 139-550,0 0 0,0-1-1,1 1 1,-1 0 0,0 0-1,0 0 1,0 0-1,0 0 1,0 0 0,0-1-1,1 1 1,-1 0 0,0 0-1,0 0 1,0 0 0,0 0-1,0 0 1,1 0 0,-1 0-1,0 0 1,0 0 0,0 0-1,0 0 1,1 0 0,-1 0-1,0 0 1,0 0 0,0 0-1,0 0 1,1 0-1,-1 0 1,0 0 0,0 0-1,0 0 1,0 0 0,0 0-1,1 0 1,-1 0 0,0 1-1,0-1 1,0 0 0,0 0-1,0 0 1,0 0 0,1 0-1,-1 0 1,0 1 0,0-1-1,0 0 1,0 0 0,0 0-1,0 0 1,3 15 317,-2 6-1732,-1-1-4369,0-14-659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08.4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14990,'0'0'15022,"49"-19"-14958,-34 18-32,-1 1-160,0 0-801,-1 0-640,-1 4-865,-4 3-1186,-1 0-1921,-2-2-3043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09.33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43 0,'0'11,"0"8,0 4,0 2,-3 1,-3-1,-2 3,-5-3,1-6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08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13 5894,'0'0'18358,"-10"-4"-18080,7 3-274,1 0 0,0 0 1,-1 0-1,1 0 0,-1 0 0,1 0 0,-1 1 1,1-1-1,-1 1 0,1 0 0,-1 0 0,0 0 1,1 0-1,-1 0 0,1 0 0,-1 1 1,1-1-1,-1 1 0,1 0 0,-1 0 0,1 0 1,-1 0-1,1 0 0,0 0 0,0 0 0,-1 1 1,1 0-1,0-1 0,0 1 0,1 0 1,-1 0-1,0 0 0,1 0 0,-1 0 0,1 0 1,-1 0-1,-1 4 0,-1 2 241,-1 0 0,2 1 0,-1-1 1,1 1-1,0-1 0,0 1 0,1 0 0,1 0 0,-1 0 0,2 0 0,-1 17 0,1-24-235,1-1 0,-1 0 0,1 1 0,-1-1 0,1 0 0,-1 1 0,1-1 0,0 0-1,-1 0 1,1 0 0,0 0 0,0 0 0,0 0 0,0 0 0,0 0 0,0 0-1,0 0 1,0 0 0,0 0 0,1-1 0,-1 1 0,0 0 0,0-1 0,1 1-1,-1-1 1,0 0 0,1 1 0,-1-1 0,1 0 0,-1 0 0,0 0 0,1 0-1,-1 0 1,1 0 0,-1 0 0,2-1 0,2 1 11,-1-1-1,0 0 1,0 1 0,1-1 0,-1-1-1,0 1 1,0-1 0,0 0-1,0 1 1,-1-2 0,5-1-1,-1-3-11,1-1 0,-1 1 0,-1-1 0,0-1 0,0 1-1,6-12 1,-10 16-74,0 0 0,0-1 0,0 1-1,0-1 1,-1 1 0,0-1-1,0 0 1,0 0 0,0 1 0,-1-1-1,0 0 1,0 0 0,0 0 0,0 1-1,-3-9 1,3 12-38,0 1 0,0-1 0,-1 1-1,1-1 1,0 1 0,0-1 0,-1 1 0,1 0-1,0-1 1,-1 1 0,1 0 0,-1-1 0,1 1-1,0 0 1,-1-1 0,1 1 0,-1 0 0,1 0-1,-1-1 1,1 1 0,-1 0 0,1 0 0,-1 0-1,1 0 1,-1 0 0,1 0 0,-1 0 0,1 0-1,-1 0 1,1 0 0,-1 0 0,1 0 0,-1 0-1,1 0 1,-1 0 0,1 0 0,-1 1 0,1-1-1,-1 0 1,1 0 0,-1 1 0,0-1-482,-1 1 0,1 0 0,0-1 0,0 1 1,0 0-1,0-1 0,0 1 0,0 0 0,1 0 0,-1 0 0,0 0 0,0 0 0,1 0 1,-1 0-1,0 0 0,1 0 0,-1 2 0,0 4-7524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09.2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15855,'0'0'11670,"-4"11"-11120,-38 81-78,25-61-229,1 1 0,-16 51 0,31-79-240,0-1 0,0 0 0,0 0 0,1 1 0,0-1 0,-1 1 1,1-1-1,0 1 0,0-1 0,2 6 0,-2-8 2,1 1-1,0-1 1,0 0-1,0 0 1,-1 0-1,1 0 1,0 0-1,1 0 1,-1 0-1,0-1 0,0 1 1,0 0-1,0-1 1,1 1-1,-1-1 1,0 1-1,0-1 1,1 1-1,-1-1 1,0 0-1,1 0 1,-1 1-1,1-1 1,-1 0-1,0 0 1,1 0-1,1-1 1,70-6-55,-26-9-7523,-32 8-275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09.9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15310,'0'0'9770,"79"0"-8105,-34 0-704,4 0-640,8 0-225,2-4-64,-1 2-193,-7 1-863,-5 1-770,-12 0-1089,-13 0-1761,-13 3-2211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10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16784,'0'0'6502,"82"-3"-4388,-34-7-416,6-1-1186,5-1-480,1 3-32,-4 1-1153,-6 2-1730,-13-3-4323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18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11723,'0'0'10837,"-1"9"-10308,-22 108-238,9-46-626,-8 84-1,22-152-181,-1 6-1201,-2-3-3104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18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13741,'0'0'5621,"8"-4"-4681,18-5-955,0 2-1,0 1 1,0 1 0,0 1 0,40-1-1,40-6-2684,-105 11 2674,18-2-603,0-1 0,0-2-1,-1 1 1,1-2 0,17-8 0,-22 2 2610,-24 6 516,7 5-2300,-1 1-1,1 0 0,-1 0 1,1 0-1,-1 0 1,0 0-1,1 1 0,-6 1 1,1 2-65,0 1 0,0-1 0,1 2 0,-1-1 0,1 1 0,0 0 0,1 1 0,0-1 0,0 1 0,0 0 0,1 1 0,0 0 0,0 0 0,0 0 0,1 0 0,1 0 0,0 1 0,0 0 0,0 0 0,1 0 0,-1 11 0,3-19-116,0 0 0,0 0 0,0 0 0,0 0 0,1 0 0,-1 0 0,0 0 0,0 0 0,1 0 0,-1 0 1,1 0-1,-1 0 0,1 0 0,-1 0 0,1 0 0,0-1 0,-1 1 0,1 0 0,0 0 0,0-1 0,0 1 0,-1 0 0,1-1 0,0 1 0,0-1 0,0 1 0,2 0 0,0 0 21,1 0 0,-1 0 0,1-1 0,0 1 0,0-1 0,-1 0 0,1 0 0,5-1 0,0 0 13,-1 0 1,0 0-1,1-1 0,-1-1 1,0 0-1,0 0 1,9-5-1,-12 5-2,0 0 1,0-1-1,0 0 0,0 0 0,0 0 1,-1 0-1,0-1 0,0 0 0,0 0 1,-1 0-1,1 0 0,-1-1 1,-1 1-1,1-1 0,-1 1 0,0-1 1,0 0-1,0 0 0,-1 0 0,0 0 1,0-1-1,-1 1 0,0-10 1,0 14-41,-1 0 1,0 0 0,0 0 0,0 0 0,0 0 0,0 0 0,0 0 0,0 0 0,-1 0 0,1 0 0,-1 1 0,1-1 0,-1 0 0,0 1 0,0 0 0,1-1 0,-1 1 0,0 0-1,0 0 1,-1 0 0,1 0 0,0 0 0,0 0 0,0 1 0,0-1 0,-1 1 0,1 0 0,0-1 0,-1 1 0,1 0 0,0 0 0,0 1 0,-1-1 0,1 0 0,0 1 0,-3 0-1,5-1-14,0 0 0,-1 0 0,1 0-1,0 0 1,0 0 0,0 0-1,0 0 1,-1 0 0,1 0 0,0 0-1,0 1 1,0-1 0,0 0-1,0 0 1,-1 0 0,1 0 0,0 0-1,0 0 1,0 0 0,0 0-1,0 1 1,0-1 0,0 0 0,-1 0-1,1 0 1,0 0 0,0 0-1,0 1 1,0-1 0,0 0-1,0 0 1,0 0 0,0 0 0,0 0-1,0 1 1,0-1 0,0 0-1,0 0 1,0 0 0,0 0 0,0 1-1,0-1 1,0 0 0,0 0-1,0 0 1,0 0 0,0 1 0,0-1-1,0 0 1,1 0 0,9 5-724,15 1-1391,-16-6 705,0 0-1,1 0 0,-1-1 0,12-2 0,12-9-5469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19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43 9641,'0'0'15866,"-8"8"-15108,0 3-551,0 0 0,1 1 0,0 0 0,0 0 0,2 0 0,-1 1 0,2 0 0,0 0 0,0 0 0,1 0 0,1 1 0,0-1 1,0 19-1,2-5-589,1-1 0,2 0 1,5 27-1,-27-99-7200,14 37 7721,1 0 0,-1 1 0,-1-1 0,0 1 0,0 0 0,0 1 0,-9-9 0,21 20 357,0-1 0,1 0 0,-1 0 1,1 0-1,9 1 0,45 7-1507,-36-10-956,1 0 0,45-5 0,-68 4 1820,0-1 0,1 1 0,-1-1 0,0 0 0,0 0 0,0 0 0,0 0 0,0-1 0,0 1 0,0-1 0,0 0 0,0 0 0,-1 0 0,1 0 0,-1 0 0,4-5 0,-4 5 493,-1 0 0,0 0-1,1-1 1,-1 1 0,0-1 0,0 1 0,-1-1 0,1 1-1,0-1 1,-1 0 0,0 1 0,1-6 0,-1 7-243,-1 1 1,1-1-1,0 0 1,0 1 0,-1-1-1,1 1 1,0-1-1,-1 0 1,1 1-1,0-1 1,-1 1-1,1-1 1,-1 1-1,1-1 1,-1 1-1,1 0 1,-1-1-1,1 1 1,-1 0 0,1-1-1,-1 1 1,0 0-1,1-1 1,-1 1-1,0 0 1,1 0-1,-1 0 1,0 0-1,1 0 1,-1 0-1,0 0 1,1 0-1,-1 0 1,0 0 0,1 0-1,-1 0 1,1 0-1,-1 0 1,0 1-1,1-1 1,-1 0-1,0 1 1,1-1-1,-1 0 1,0 1-1,-29 15 1050,27-14-1021,0 1 1,0 0-1,1 0 0,0 1 1,-1-1-1,1 0 1,0 1-1,1-1 1,-1 1-1,1 0 0,-1-1 1,1 1-1,0 0 1,0 5-1,1-8-121,0 1 1,0-1-1,0 1 0,0-1 0,0 1 0,1-1 1,-1 0-1,1 1 0,-1-1 0,1 0 0,-1 1 1,1-1-1,0 0 0,0 1 0,0-1 0,0 0 1,0 0-1,0 0 0,0 0 0,0 0 0,0 0 1,0 0-1,0 0 0,1-1 0,-1 1 0,0 0 1,0-1-1,1 1 0,-1-1 0,1 1 0,-1-1 1,0 0-1,1 0 0,-1 1 0,1-1 0,-1 0 1,1 0-1,-1 0 0,3-1 0,4 1-269,0 0 0,-1 0 0,1-1 0,0 0 0,-1 0-1,1-1 1,0 0 0,-1 0 0,0-1 0,1 0 0,-1 0 0,0-1 0,-1 0 0,1 0-1,-1-1 1,0 1 0,0-1 0,0-1 0,9-10 0,-19 21 539,1 1 0,-1-1 0,1 1 0,0 0 1,0 0-1,1 1 0,-1-1 0,2 0 0,-3 10 0,4-14-239,-1 0-1,1-1 0,0 1 0,-1 0 0,1-1 1,0 1-1,0 0 0,0-1 0,0 1 0,0 0 1,1-1-1,-1 1 0,1 0 0,-1-1 0,1 1 0,-1 0 1,1-1-1,0 1 0,0-1 0,0 0 0,0 1 1,0-1-1,0 1 0,0-1 0,0 0 0,0 0 1,1 0-1,-1 0 0,0 0 0,1 0 0,-1 0 0,1 0 1,-1-1-1,1 1 0,-1 0 0,1-1 0,0 1 1,-1-1-1,1 0 0,3 1 0,5-1-20,0-1-1,0 0 1,0-1-1,0 0 0,0 0 1,0-1-1,0 0 1,-1-1-1,0 0 1,0-1-1,0 0 1,0 0-1,0 0 1,-1-1-1,0-1 1,-1 0-1,1 0 1,7-9-1,0-1-33,-1-1 1,0 0-1,-1-1 1,-1 0-1,0-1 1,-2 0-1,9-25 0,-15 37-37,-2 0-1,1-1 0,-1 1 1,0-1-1,-1 1 0,0-1 0,0 1 1,-1-1-1,-1-10 0,1 18 49,0 0-1,-1 0 0,1 0 0,0 0 1,-1 1-1,1-1 0,-1 0 0,1 0 1,-1 0-1,0 1 0,1-1 0,-1 0 1,0 1-1,1-1 0,-1 0 0,0 1 1,0-1-1,0 1 0,1-1 1,-1 1-1,0 0 0,0-1 0,0 1 1,0 0-1,0 0 0,0-1 0,0 1 1,0 0-1,0 0 0,0 0 0,0 0 1,0 0-1,1 0 0,-1 1 0,0-1 1,0 0-1,0 0 0,0 1 1,0-1-1,0 1 0,0-1 0,0 0 1,1 1-1,-3 1 0,-2 0 18,0 1-1,-1-1 1,1 2-1,0-1 1,0 0-1,-4 5 1,0 1 189,1 1-1,0 0 1,1 0 0,0 0-1,0 1 1,1 0 0,1 1-1,0-1 1,0 1 0,-3 16 0,6-22-160,1-1 1,0 1 0,1 0-1,-1 0 1,1 0 0,0-1-1,1 1 1,-1 0 0,1 0-1,0 0 1,1-1 0,-1 1-1,1 0 1,0-1 0,1 0 0,-1 1-1,1-1 1,0 0 0,0 0-1,1-1 1,-1 1 0,1-1-1,0 1 1,5 3 0,-2-2-444,0-1 0,0 0 0,1 0-1,-1-1 1,1 0 0,0 0 0,16 4 0,-17-6-1354,1 0-1,-1-1 0,1 0 1,-1-1-1,14 0 0,11-3-11106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0.7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141 172 1409,'-1'-2'819,"1"0"0,0 1 0,-1-1 0,1 1-1,-1-1 1,0 1 0,1-1 0,-1 1 0,0-1-1,0 1 1,0 0 0,0 0 0,0-1 0,0 1-1,0 0 1,-1 0 0,1 0 0,0 0 0,-3-1-1,2 1-480,0 0 0,0 1 0,-1-1-1,1 0 1,0 1 0,-1 0-1,1-1 1,0 1 0,-1 0-1,1 0 1,0 1 0,-4-1-1,2 1-251,-1 0 0,1 1 0,-1-1 0,1 1-1,0 0 1,0 0 0,-1 0 0,1 0 0,1 1 0,-1-1-1,0 1 1,1 0 0,-5 5 0,5-4-42,0 0 0,0 1 0,0-1 0,1 1 0,0 0 0,0 0 0,0 0 0,0 0 0,1 0 0,0 0 0,0 0 0,0 0 0,1 6 0,0-9-31,0 0 0,0 0 0,0 0 0,1 0 0,-1 0-1,1 0 1,-1 0 0,1 0 0,0 0 0,0-1 0,0 1 0,0 0 0,0-1 0,0 1 0,0 0 0,0-1 0,1 1 0,-1-1-1,1 0 1,-1 0 0,1 1 0,0-1 0,-1 0 0,1 0 0,0 0 0,0-1 0,-1 1 0,1 0 0,0-1 0,0 1 0,0-1 0,0 1-1,0-1 1,0 0 0,0 0 0,3 0 0,6-1 5,1 0 0,0-1 1,-1 0-1,0 0 0,1-1 0,-1-1 0,0 0 0,0-1 1,-1 0-1,1 0 0,-1-1 0,-1 0 0,1-1 0,-1 0 1,0-1-1,11-11 0,-1-1 134,0-1 0,-1-1 1,-2 0-1,0-1 0,23-45 1,-29 40 170,-10 28-312,0 0 0,0 0 0,-1 0 0,1-1 0,0 1 0,0 0 0,0 0 0,-1 0 0,1 0 0,0 0 0,0 0 0,0 0 0,-1 0 0,1 0 0,0 0 0,0 0 0,-1 0 0,1 0 0,0 0 0,0 0 0,-1 0-1,1 0 1,0 0 0,0 0 0,0 0 0,-1 0 0,1 0 0,0 0 0,0 0 0,0 0 0,-1 1 0,1-1 0,0 0 0,0 0 0,0 0 0,-1 0 0,1 1 0,0-1 0,0 0 0,0 0 0,0 0 0,0 0 0,0 1 0,0-1 0,-1 0 0,1 0 0,0 1 0,0-1 0,-34 42 606,26-30-511,0-1-1,1 1 0,1 1 0,0-1 0,1 1 0,0 0 0,1 1 0,0-1 0,1 1 1,1 0-1,0-1 0,0 21 0,3-31-95,0 1 0,-1-1 0,1 0-1,0 0 1,1 0 0,-1 0 0,1 0 0,-1 0 0,1-1 0,0 1 0,0 0-1,0-1 1,0 1 0,0-1 0,1 0 0,-1 0 0,1 0 0,0 0 0,-1 0-1,1-1 1,0 1 0,0-1 0,0 1 0,0-1 0,0 0 0,0 0 0,1-1-1,-1 1 1,0-1 0,6 1 0,-1 0-24,0-1 1,-1 0-1,1 0 0,0 0 1,0-1-1,-1 0 0,1 0 1,-1-1-1,1 0 0,-1-1 0,1 1 1,8-6-1,-4 0-130,-1-1-1,0 0 1,0 0 0,-1-2-1,10-11 1,-15 17 146,-1 0 1,0-1 0,0 1-1,0-1 1,-1 0-1,0 0 1,0 0-1,-1 0 1,0-1 0,0 1-1,0-1 1,1-11-1,-31 49 767,24-24-647,1 0-1,-1 0 1,1 0 0,1 0-1,0 1 1,0-1 0,0 1-1,1-1 1,0 1 0,0 14-1,1-20-154,0 0 0,1 1 0,-1-1 0,1 1 0,-1-1 0,1 0 0,0 0 0,0 1 0,0-1 0,0 0 0,0 0-1,1 0 1,-1 0 0,1 0 0,2 2 0,-2-2-238,0 0-1,1-1 1,-1 1-1,1-1 1,-1 0-1,1 0 1,0 0-1,-1 0 1,1-1-1,0 1 1,0-1-1,-1 1 1,1-1-1,0 0 1,0 0-1,3-1 1,10-3-5580,-2-10-3710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1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19154,'0'0'4906,"5"8"-4820,-3-3-233,1-1 0,0 1 0,0-1 0,1 0 0,-1 0 0,1 0 0,0-1 0,0 1 0,0-1 0,0 0 0,1 0 0,-1 0 0,1-1 0,0 1 0,0-1 0,8 2 0,105 40-14133,-116-39 23198,-7 3-5466,-14 9-3046,14-14 1071,4-2-1417,0 0 0,-1 0 0,1 0-1,0 0 1,-1 1 0,1-1-1,0 0 1,0 1 0,0-1-1,0 0 1,0 1 0,0-1-1,1 1 1,-1 0 0,0-1-1,1 1 1,0 0 0,-1-1-1,1 1 1,0 0 0,-1-1 0,1 1-1,0 0 1,0-1 0,1 1-1,-1 0 1,0 0 0,1 2-1,1-1-308,1-1 0,-1 1 0,0-1 1,1 0-1,0 0 0,-1 0 0,1 0 0,0 0 0,0 0 0,0-1 0,0 1 0,7 1 0,-8-3 239,0 1 1,0-1-1,0 1 0,0 0 0,0 0 1,0-1-1,0 1 0,0 1 0,0-1 1,-1 0-1,1 0 0,0 1 1,-1-1-1,1 1 0,-1-1 0,0 1 1,1-1-1,-1 1 0,0 0 0,0 0 1,0 0-1,0 0 0,0 0 1,-1 0-1,1 0 0,0 0 0,-1 0 1,1 3-1,-2-2 229,0 0 0,0 0 0,-1-1 0,1 1 0,0 0 1,-1 0-1,0-1 0,0 1 0,1-1 0,-2 1 0,1-1 0,0 0 0,0 0 0,-1 0 1,1 0-1,-1 0 0,1 0 0,-6 2 0,-1 1 126,1 0-1,-1 0 1,0 0-1,0-1 1,-1-1-1,1 0 1,-1 0 0,0 0-1,1-1 1,-17 1-1,26-4-577,-1 0-1,0 0 0,1 0 1,-1 1-1,0-1 0,1 0 1,-1 0-1,1 0 0,0 0 1,-1 0-1,1 0 0,0 0 1,0 0-1,-1 0 0,1 0 1,0 0-1,0 0 0,0 0 1,0 0-1,0 0 0,0 0 1,1 0-1,-1 0 0,0-1 1,5-31-6375,7 5-753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1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16816,'0'0'6523,"-1"10"-4926,-5 28 155,-13 54 1,10-57-1346,1 1 1,2 0 0,-2 48-1,7-67-411,1 32 100,1-47-121,-1 0 0,0 0-1,0 1 1,1-1 0,-1 0 0,1 0-1,-1 0 1,1 0 0,0 0-1,0 0 1,0-1 0,0 1 0,0 0-1,0 0 1,1-1 0,-1 1-1,3 2 1,-3-4-47,-1 0 0,0 1 0,1-1 0,-1 0 0,0 0 0,1 1 0,-1-1 0,0 0 0,1 0 0,-1 0 0,1 0 0,-1 0 0,0 0 0,1 0 0,-1 0 0,1 0 0,-1 0 0,0 0 0,1 0 0,-1 0 0,1 0 0,-1 0 0,0 0 0,1 0 0,-1 0 0,1 0 0,-1-1 0,0 1 0,1 0 0,-1 0 0,0 0 0,1-1 0,-1 1 0,1-1 0,5-16-2546,-4-26-1814,-2 38 3790,-1 0 458,1 0-1,-1 0 1,0 0 0,0 0 0,0 0 0,-1 0-1,0 0 1,0 0 0,0 1 0,0-1 0,-1 1-1,0-1 1,0 1 0,-4-5 0,-36-31 6523,66 40-4806,65 9-2888,-3-1-6937,-55-7 1149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3:54.74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0,'8'8,"5"9,6 10,-2 4,-3 1,0-2,5-6,-1-3,0-5,2 2,3 9,3 12,-3 10,-3 8,-3-2,-6-6,-4-12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10.17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59,'7'0,"7"0,4 0,7-4,3-5,0 0,0 0,-2 2,-1 3,-1 1,-2 2,1-3,-2-1,-2 1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2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1 11243,'0'0'7409,"-9"0"-5161,3 0-1886,0 1 0,0 0 1,0 0-1,0 1 0,0 0 0,0 0 0,0 0 1,0 1-1,-6 3 0,10-4-211,-1-1 0,1 1 0,0 0-1,-1 0 1,1 0 0,0 0 0,0 0 0,0 0-1,0 0 1,1 1 0,-1-1 0,1 1 0,-1 0-1,1-1 1,0 1 0,0 0 0,0 0 0,0-1-1,1 1 1,-1 0 0,1 0 0,0 0 0,-1 0-1,1 0 1,1 5 0,0-7-141,-1 0 0,1 0 0,-1 1 1,1-1-1,0 0 0,-1 0 0,1 0 0,0 0 1,0 0-1,0 0 0,0-1 0,0 1 0,0 0 1,0 0-1,0-1 0,0 1 0,0 0 0,1-1 1,-1 1-1,0-1 0,0 0 0,1 1 0,-1-1 0,0 0 1,0 0-1,1 0 0,1 0 0,46 1 31,-37-2-116,-1 0-180,0 0-1,0-1 1,0 0 0,-1-1 0,1 0-1,-1-1 1,0 0 0,20-11 0,9-4 134,-40 22 336,1 0 1,0 0 0,0 0 0,1 0 0,-1 0-1,0 0 1,1 0 0,0 0 0,0-1 0,0 1 0,0 0-1,0 0 1,2 3 0,5-5-294,0 1 0,0-1 0,0-1 0,0 1 0,1-1 0,-1-1 0,0 0 0,0 0 0,0 0 0,0-1 0,-1 0 0,1-1 0,0 0 0,-1 0 0,8-4 0,39-13-820,-54 20 884,1 0 0,0 0 0,0 0 0,0 0 0,0 0 1,-1 0-1,1 0 0,0 0 0,0 0 0,0 0 0,-1 1 0,1-1 0,0 0 0,0 1 0,0-1 0,-1 0 1,1 1-1,0-1 0,-1 1 0,1-1 0,0 1 0,-1-1 0,1 1 0,-1 0 0,1-1 0,0 2 0,0-1-419,0 0-1,0 0 0,0 0 1,0 0-1,0 0 0,0 0 0,1 0 1,-1 0-1,0-1 0,1 1 1,-1 0-1,0-1 0,1 1 0,-1-1 1,1 0-1,-1 1 0,0-1 1,3 0-1,12 0-5641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2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16464,'0'0'7943,"-60"23"-6630,46-7-63,3-2-738,2 3-416,7-3-64,2-2-64,0 0-384,4-4-385,8 0-352,2-3-801,4-5-1025,3 0-896,0 0-1955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2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27 10090,'0'0'14541,"3"5"-14188,-1-2-340,1 0 1,0-1-1,0 1 0,0-1 1,0 0-1,1 0 1,-1 0-1,1 0 1,-1-1-1,1 1 0,0-1 1,-1 0-1,1 0 1,0 0-1,0 0 1,0-1-1,-1 0 1,1 0-1,0 0 0,0 0 1,0 0-1,0-1 1,0 0-1,-1 0 1,1 0-1,0 0 0,0 0 1,4-3-1,-6 3-5,-1 1 0,0-1-1,0 0 1,0 1 0,1-1-1,-1 0 1,0 0 0,0 0-1,0 0 1,0 0 0,0 0-1,0 0 1,-1 0 0,1 0 0,0 0-1,0-1 1,-1 1 0,1 0-1,-1 0 1,1-1 0,-1 1-1,0-1 1,1 1 0,-1 0-1,0-1 1,0 1 0,0 0-1,0-4 1,-1 4 15,0 0 0,0 0 0,0-1 0,0 1 0,-1 0 0,1 0 0,0 0 0,-1 0 0,1 1 0,0-1 0,-1 0 0,1 0 0,-1 1 0,1-1 0,-1 1 0,0-1 0,1 1 0,-1 0 0,1 0 0,-1 0-1,0-1 1,1 2 0,-4-1 0,-3 0 9,1 0-1,-1 1 0,0 0 0,1 0 0,-1 1 0,0 0 0,1 0 1,0 1-1,0 0 0,-1 0 0,-9 7 0,13-7 79,0 0-1,1 0 1,-1 0-1,1 1 1,0-1 0,0 1-1,0-1 1,0 1-1,1 0 1,-1 0-1,1 1 1,0-1-1,0 0 1,1 1 0,-1-1-1,1 1 1,0-1-1,0 1 1,1 0-1,-1 7 1,1-9-98,1 0 0,-1-1 0,1 1 0,-1 0 0,1 0 1,0-1-1,0 1 0,0 0 0,1-1 0,-1 1 0,0-1 0,1 0 0,0 1 0,0-1 1,0 0-1,-1 0 0,2 0 0,-1 0 0,0 0 0,0-1 0,1 1 0,-1-1 0,1 1 0,-1-1 1,1 0-1,-1 0 0,1 0 0,0 0 0,0-1 0,5 1 0,10 3-457,1-1 0,0-1-1,27-1 1,-40-1 169,48-1-2275,2-5-3172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3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12364,'0'0'7965,"13"5"-6834,16 6-817,1-2 0,-1-1 0,1-2 0,34 4 0,854 28 210,-803-36-541,1012-32-634,-1087 26 620,549-41 2219,1 37 1292,-372 26-2801,61 0-248,-279-18-429,0 0 0,0 0-1,0 0 1,0 0 0,-1 0-1,1-1 1,0 1 0,0 0-1,0 0 1,0 0 0,0 0-1,0 0 1,0-1 0,0 1-1,0 0 1,0 0 0,0 0 0,0 0-1,0 0 1,0-1 0,0 1-1,0 0 1,0 0 0,0 0-1,0 0 1,0 0 0,0-1-1,0 1 1,1 0 0,-1 0-1,0 0 1,0 0 0,0 0-1,0 0 1,0 0 0,0-1-1,0 1 1,0 0 0,1 0-1,-1 0 1,0 0 0,0 0-1,0 0 1,0 0 0,0 0-1,0 0 1,1 0 0,-1 0-1,0 0 1,0 0 0,0 0-1,0 0 1,0 0 0,1 0 0,-1 0-1,0 0 1,0 0 0,0 0-1,0 0 1,0 0 0,1 0-1,-1 0 1,0 0 0,0 0-1,0 0 1,0 0 0,0 0-1,0 0 1,1 1 0,-16-12-131,-22-7-1029,-19-1-2448,16 10-3256,21 6 653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4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18962,'11'0'1057,"-9"14"-320,1 8 736,-3 6-448,0 4-160,0 5-128,-5 3-481,-1-2-192,-1 1-64,2-4 32,2-1-32,0-9-577,3-2-1216,-2-12-1090,-1-9-1826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4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17040,'0'0'5926,"57"-13"-5286,-27 12 65,6 1-577,5 0-128,5 0-1249,1 0-1634,-4 0-928,0 0-2660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5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15 11499,'0'0'3667,"-9"1"-1254,2 0-2176,0 0 0,0 0 0,0 1 0,1 0-1,-1 0 1,0 0 0,1 1 0,0 0 0,-1 1 0,1-1-1,1 1 1,-1 1 0,0-1 0,1 1 0,0-1 0,0 2-1,0-1 1,1 0 0,0 1 0,0 0 0,-5 10 0,7-14-141,1 1 1,-1 0 0,1 0 0,-1 0 0,1 0 0,0 1-1,0-1 1,1 0 0,-1 0 0,1 1 0,-1-1 0,1 0-1,0 0 1,0 1 0,0-1 0,1 0 0,-1 1 0,3 5-1,-1-7-80,0 0 0,0 0-1,0 0 1,0 0 0,0 0-1,0-1 1,1 1-1,-1-1 1,0 0 0,1 0-1,0 0 1,-1 0 0,1 0-1,-1 0 1,1 0 0,0-1-1,0 0 1,-1 1-1,1-1 1,0 0 0,0 0-1,3-1 1,1 0-10,0 1 1,0-1-1,0 0 1,0-1-1,-1 0 1,1 0-1,0-1 0,-1 1 1,0-1-1,0-1 1,1 1-1,-2-1 1,1 0-1,0 0 1,-1-1-1,6-5 0,-7 6-22,-1-1-1,1 1 0,-1 0 0,1-1 0,-1 0 0,-1 0 0,1 0 0,-1 0 0,0 0 0,0 0 0,0-1 1,-1 1-1,0-1 0,0 1 0,0-1 0,-1 0 0,1 1 0,-2-1 0,1 1 0,-2-10 0,1 13-92,1 0-1,-1 1 0,0-1 0,0 1 1,0-1-1,0 1 0,0-1 0,0 1 1,0 0-1,-1 0 0,1 0 0,0-1 1,-1 1-1,1 0 0,-1 1 0,1-1 1,-1 0-1,0 0 0,1 1 0,-1-1 1,0 1-1,1-1 0,-1 1 0,0 0 1,0-1-1,1 1 0,-1 0 1,0 0-1,0 0 0,1 1 0,-3-1 1,1 0-279,1 1 0,-1-1 1,1 0-1,-1 1 1,1-1-1,-1 1 1,1 0-1,-1 0 1,1 0-1,0 0 0,0 0 1,-1 0-1,1 1 1,0-1-1,0 1 1,0 0-1,0-1 1,1 1-1,-1 0 0,0 0 1,-1 3-1,1 1-5078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5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10154,'0'0'9545,"0"10"-8366,1 138 2757,-2-79-2548,3 0-1,10 72 1,-10-133-1290,-3-5-78,1 0-1,1-1 1,-1 1 0,0 0 0,0-1 0,1 1 0,0-1 0,-1 1 0,1-1 0,0 1 0,0-1-1,1 1 1,-1-1 0,0 0 0,4 4 0,-4-13 37,0 0 0,0-1 1,-1 1-1,1 0 0,-2-9 0,1 9-53,0-8-2906,4-7-6939,0 4-2448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6.3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11082,'0'0'11884,"59"-9"-11500,-31 9-256,4-1-96,5 0 0,0 0-1025,-3-1-1313,-3-1-1666,-8-2-4067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6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89 206 13677,'0'0'2045,"-8"4"-481,1-1-1290,-43 23 2242,48-25-2422,1 0 0,-1 0 0,1 0 0,-1 0 0,1 0 0,-1 0 0,1 0 0,0 1 0,0-1 0,0 0 0,-1 1 0,1-1 0,1 1 0,-1 0 0,0-1 0,0 1 0,1-1 0,-1 1 0,0 0 0,1 0 0,0-1 0,-1 1 0,1 0 0,0 0 0,0-1 0,0 1 0,0 0 0,0 0 0,1 2 0,0-3-86,0 0 0,0 0 0,0 0-1,1 0 1,-1 0 0,0 0 0,0-1-1,1 1 1,-1 0 0,0-1 0,1 1-1,-1-1 1,1 0 0,-1 1 0,1-1-1,-1 0 1,0 0 0,1 0 0,-1 0-1,3 0 1,32-3 96,-28 2-79,-1-1 0,1-1-1,-1 1 1,0-1 0,0 0-1,-1-1 1,1 0 0,0 0-1,9-8 1,-13 9-9,1 0 1,-1 0-1,0 0 0,0-1 0,0 1 1,0-1-1,-1 1 0,1-1 0,-1 0 1,0 0-1,0 0 0,-1 0 0,1-1 0,-1 1 1,0 0-1,0-1 0,1-6 0,-2 10-13,0 1 0,0 0 0,0 0 0,0-1 0,0 1 1,0 0-1,0-1 0,0 1 0,0 0 0,0-1 0,0 1 0,0 0 0,0 0 0,0-1 0,-1 1 0,1 0 0,0 0 0,0-1 0,0 1 0,0 0 0,0 0 0,-1-1 0,1 1 0,0 0 0,0 0 0,0-1 0,-1 1 0,1 0 0,0 0 0,0 0 0,-1 0 0,1 0 0,0-1 0,-1 1 0,1 0 0,0 0 0,-1 0 0,-11 5 62,-10 16 86,19-13-140,-1-1 0,1 1-1,1 0 1,0 0 0,0 0-1,0 0 1,0 11-1,1-17-13,1 0 0,0-1 0,0 1 0,0 0 0,0 0-1,0 0 1,0 0 0,1 0 0,-1-1 0,1 1 0,-1 0-1,1 0 1,-1 0 0,1-1 0,0 1 0,0 0 0,0-1-1,0 1 1,0-1 0,1 1 0,-1-1 0,0 0 0,1 1-1,-1-1 1,0 0 0,1 0 0,0 0 0,-1 0 0,1 0 0,0 0-1,-1-1 1,1 1 0,0 0 0,0-1 0,0 1 0,3-1-1,3 0 2,1 0-1,-1-1 1,1 0 0,-1 0-1,0-1 1,1 0-1,-1 0 1,0-1-1,0 0 1,-1-1-1,1 0 1,-1 0-1,1 0 1,-1-1-1,0 0 1,-1-1-1,0 1 1,1-1-1,-2 0 1,1-1 0,-1 0-1,8-11 1,-4 4 88,-1 1 1,0-1-1,-1-1 1,0 0 0,-1 0-1,-1 0 1,0 0-1,-1-1 1,-1 0-1,0 0 1,0-20 0,-3 35-65,1 0 1,-1 0 0,0 0 0,0 0 0,0 0 0,0 0-1,0 0 1,0 0 0,-1 0 0,1 0 0,0 0 0,0 0-1,-1 0 1,1 0 0,-1 0 0,1 0 0,-1 0-1,1 0 1,-1 0 0,1 0 0,-1 0 0,0 0 0,0 1-1,1-1 1,-1 0 0,-2-1 0,2 2-4,-1 0 0,1 0-1,0 0 1,-1 0 0,1 1 0,-1-1 0,1 0 0,0 1-1,-1-1 1,1 1 0,0-1 0,-1 1 0,1-1 0,0 1 0,0 0-1,0 0 1,-2 1 0,-6 5 117,1 1 0,0 0 1,-15 18-1,17-18 105,0 1 1,0 0 0,1 0 0,0 1 0,1 0-1,0 0 1,1 0 0,-1 0 0,-2 20-1,6-26-233,-1-1 0,1 1 0,0-1 0,0 1 0,1-1 1,-1 1-1,1-1 0,-1 0 0,1 1 0,0-1 0,0 0 0,1 1 0,-1-1 0,1 0 0,-1 0 0,1 0 0,0 0 0,0 0 0,1-1 0,-1 1 0,0-1 0,1 1 0,0-1 0,-1 0 0,1 0 0,0 0 0,0 0 0,0-1 0,0 1 0,1-1 0,-1 0 0,0 1 0,4-1 0,51 9-2346,-18-12-3502,-10-8-4298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11.10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0,'4'2,"0"0,0 0,0 1,0-1,0 1,0 0,0 0,-1 0,0 0,0 1,1-1,-2 1,5 6,4 3,13 13,-1 1,38 59,-53-73,-1 1,-1 0,0 0,-1 0,-1 1,0 0,-1 0,0 0,0 25,-4 112,1-125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8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103 113 9417,'4'-7'2658,"39"-99"8484,-52 129-10160,1 1 0,0 0 1,-5 34-1,6-26-251,-8 31 26,3 1-1,3 0 1,-1 73 0,9-135-756,1 0 1,0-1-1,0 1 1,1 0-1,-1-1 1,0 1-1,0 0 0,1-1 1,-1 1-1,1 0 1,-1-1-1,1 1 1,0-1-1,0 1 1,2 2-1,-3-4-14,1 1 0,-1-1 0,1 1 0,-1-1 0,1 0 0,0 0 0,-1 1 0,1-1 0,0 0 0,-1 0 0,1 1 0,0-1 0,0 0 0,-1 0 0,1 0 0,0 0 0,-1 0 0,1 0 0,0 0 0,0-1 0,-1 1 0,1 0 0,0 0 0,-1 0 0,2-1 0,0 0-103,1-1 0,0 0 1,-1 1-1,1-1 0,-1 0 0,0 0 1,0 0-1,0-1 0,0 1 0,0 0 0,0-1 1,0 1-1,-1-1 0,0 0 0,2-3 1,0-1-406,-1-1 1,-1 1 0,1 0 0,-1-1 0,-1 1 0,1 0 0,-1-1-1,0 1 1,-1-1 0,0 1 0,0 0 0,-1 0 0,1-1 0,-2 1-1,1 0 1,-5-9 0,4 11 156,0 1 0,1-1 0,-2 1 1,1 0-1,0 0 0,-1 0 0,0 0 0,0 0 0,0 1 0,0 0 0,-1 0 0,-6-4 1,6 5 400,0 0 1,0 0 0,0 1-1,0-1 1,0 1 0,0 0-1,-1 1 1,-7-1 0,13 1 20,0 0 1,0 0 0,0 0 0,0 0 0,0 1-1,1-1 1,-1 0 0,0 0 0,0 0-1,0 0 1,0 0 0,0 0 0,0 1-1,0-1 1,0 0 0,0 0 0,0 0 0,0 0-1,0 1 1,0-1 0,0 0 0,0 0-1,0 0 1,0 0 0,0 0 0,0 1 0,0-1-1,0 0 1,0 0 0,0 0 0,0 0-1,0 1 1,0-1 0,0 0 0,0 0 0,0 0-1,0 0 1,0 0 0,0 1 0,-1-1-1,1 0 1,0 0 0,0 0 0,0 0-1,0 0 1,0 0 0,0 0 0,-1 0 0,1 0-1,0 1 1,0-1 0,0 0 0,0 0-1,0 0 1,-1 0 0,1 0 0,0 0 0,0 0-1,18 7 1055,-1-7-1197,0-1 0,0-1 0,1 0 0,-1-1 0,0-1 0,-1-1 0,1 0 0,-1-1 0,0-1 0,29-17 0,-45 24 111,1 0 0,-1 0-1,0 0 1,0 0-1,0 0 1,1 0 0,-1 0-1,0 0 1,0 0-1,0 0 1,0 0 0,1 0-1,-1 0 1,0 0 0,0 0-1,0 0 1,1 0-1,-1 0 1,0 0 0,0 0-1,0 0 1,1 0-1,-1 0 1,0 0 0,0 1-1,0-1 1,0 0-1,1 0 1,-1 0 0,0 0-1,0 0 1,0 1-1,0-1 1,0 0 0,0 0-1,0 0 1,1 0-1,-1 1 1,0-1 0,0 0-1,0 0 1,0 0-1,0 0 1,0 1 0,0-1-1,0 0 1,0 0-1,0 1 1,1 17 805,-5 19 413,4-36-1220,-1 6 277,-1 1 0,2 0 0,-1 0-1,1 0 1,0 0 0,2 13 0,-1-19-240,-1 0 0,1-1 0,0 1 1,0 0-1,0 0 0,0 0 1,0-1-1,0 1 0,0 0 0,0-1 1,1 1-1,-1-1 0,1 0 1,-1 1-1,1-1 0,-1 0 0,1 0 1,0 0-1,0 0 0,-1 0 0,1 0 1,0-1-1,0 1 0,0-1 1,0 1-1,0-1 0,0 1 0,0-1 1,0 0-1,0 0 0,2 0 1,7 0-27,1-1 1,-1 0 0,0 0-1,1-1 1,-1-1 0,0 0 0,-1 0-1,12-6 1,8-5-297,40-26 0,-17 9-159,-53 31 411,1-1-1,-1 1 1,0 0 0,0 0-1,1-1 1,-1 1 0,0 0 0,0 0-1,1 0 1,-1 0 0,0 0-1,1-1 1,-1 1 0,0 0-1,1 0 1,-1 0 0,0 0 0,1 0-1,-1 0 1,0 0 0,1 0-1,-1 0 1,0 0 0,1 0-1,-1 0 1,0 0 0,1 0 0,-1 1-1,0-1 1,1 0 0,-1 0-1,0 0 1,1 0 0,-1 1-1,0-1 1,0 0 0,1 0 0,-1 1-1,0-1 1,1 0 0,1 17 226,-3-16-199,1 1 0,0-1 0,0 0 1,0 0-1,0 1 0,-1-1 0,2 0 0,-1 0 0,0 0 1,0 1-1,0-1 0,0 0 0,1 0 0,-1 0 0,1 1 1,-1-1-1,1 0 0,-1 0 0,1 0 0,0 0 0,-1 0 1,1 0-1,0 0 0,0 0 0,0 0 0,0-1 0,0 1 1,0 0-1,0 0 0,0-1 0,0 1 0,0-1 1,0 1-1,0-1 0,0 1 0,2-1 0,5 0 5,0-1 0,0 0 0,0-1 0,0 0 0,0 0 0,0-1 0,0 0-1,10-6 1,-13 6-104,1 0-1,0 0 1,1 1-1,-1-1 1,0 1-1,1 1 0,-1-1 1,1 1-1,-1 0 1,1 1-1,0-1 0,-1 1 1,11 2-1,-16-2 70,1 1 0,-1 0 0,1 0 0,-1-1-1,0 1 1,1 0 0,-1 0 0,0 0 0,0 1-1,0-1 1,0 0 0,0 0 0,0 1 0,0-1-1,0 0 1,-1 1 0,1-1 0,0 1 0,-1-1-1,1 1 1,-1-1 0,0 1 0,1 0 0,-1 2-1,0-2 33,0-1-1,0 0 0,0 1 1,1-1-1,-1 1 0,0-1 0,1 0 1,-1 0-1,1 1 0,-1-1 1,1 0-1,-1 0 0,1 1 0,0-1 1,0 0-1,-1 0 0,1 0 1,0 0-1,0 0 0,0 0 1,0 0-1,1-1 0,-1 1 0,0 0 1,0 0-1,0-1 0,1 1 1,-1-1-1,0 1 0,0-1 0,1 0 1,1 1-1,6-2 2,0 0 0,0 0 0,0-1 1,0-1-1,0 1 0,0-1 0,0-1 0,-1 0 0,0 0 0,15-10 0,-15 9-165,0 0 0,1 0 0,0 1 1,0 0-1,0 1 0,0 0 0,0 0 0,1 1 0,-1 0 0,11-1 0,-19 4 158,0-1 1,0 1 0,-1-1-1,1 1 1,0 0 0,-1-1-1,1 1 1,0 0-1,-1-1 1,1 1 0,-1 0-1,1 0 1,-1-1 0,1 1-1,-1 0 1,0 0 0,0 0-1,1 0 1,-1 0-1,0 0 1,0-1 0,0 1-1,0 0 1,0 0 0,0 0-1,0 0 1,0 1-1,0 38 462,-1-30-1098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8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18353,'0'0'7816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8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5573,'0'0'15631,"54"13"-13325,-16-9-864,7 0-385,10-2-545,6 0-384,6-2-64,0 0-64,-7 0-128,-10 0-1409,-14 0-1602,-18 0-2242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29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16335,'0'0'3908,"50"16"-1698,-7-16-1281,9 0-545,9 0-287,0-4-994,-5-6-2691,-4-2-4163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30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1 382 13421,'0'0'8765,"11"-6"-7478,56-35-860,-2-2 0,-2-4 0,-2-2 0,-2-3 0,58-66 0,-102 97-497,-15 21 61,0 0 0,0 0-1,0 0 1,0 0 0,0 0-1,0 0 1,0 0 0,-1 0-1,1 0 1,0 0-1,0 0 1,0 0 0,0 0-1,0 0 1,0 0 0,0 0-1,0 0 1,-1 0 0,1 0-1,0 0 1,0 0 0,0-1-1,0 1 1,0 0 0,0 0-1,0 0 1,0 0 0,0 0-1,0 0 1,0 0 0,-1 0-1,1 0 1,0 0 0,0 0-1,0-1 1,0 1 0,0 0-1,0 0 1,0 0 0,0 0-1,0 0 1,0 0 0,0 0-1,0 0 1,0-1 0,0 1-1,0 0 1,0 0 0,0 0-1,0 0 1,0 0 0,0 0-1,0 0 1,0 0 0,0 0-1,0-1 1,0 1 0,0 0-1,1 0 1,-1 0 0,0 0-1,0 0 1,0 0-1,0 0 1,-31 27-616,12-3 641,1 1-1,-29 54 1,40-64 6,0 0-1,0 1 0,2 0 1,0 0-1,1 1 1,0-1-1,-1 18 1,5-31-56,0 0 1,0-1 0,0 1 0,0 0 0,0 0-1,1-1 1,-1 1 0,1 0 0,0-1-1,0 1 1,0-1 0,0 1 0,0-1 0,0 1-1,1-1 1,-1 0 0,1 0 0,-1 1 0,1-1-1,0 0 1,0-1 0,0 1 0,0 0-1,0 0 1,1-1 0,-1 0 0,0 1 0,1-1-1,-1 0 1,1 0 0,-1 0 0,1 0 0,0-1-1,-1 1 1,1-1 0,0 1 0,-1-1-1,6 0 1,4 0-775,-1 0-1,0-1 0,0-1 1,1 1-1,-1-2 0,0 1 1,-1-2-1,15-5 0,24-16-4487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30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47 10090,'0'0'5162,"-9"-2"-3320,7 1-1759,0 0 1,-1 0-1,1 1 1,-1-1-1,1 1 1,-1 0 0,0 0-1,1 0 1,-1 0-1,1 0 1,-1 0-1,1 1 1,-1-1 0,1 1-1,-1-1 1,1 1-1,-5 2 1,1 1 27,1 1 0,-1-1 0,1 1 0,0 0-1,0 0 1,1 1 0,-5 6 0,-1 1 147,1 1-1,0 0 1,-11 25 0,18-34-113,0 0 0,0 0 0,0 0 0,1 0 0,0 0 0,0 1 0,0-1 1,0 1-1,1-1 0,0 0 0,0 1 0,0-1 0,1 0 0,0 1 0,2 6 1,-2-10-129,1 1 0,0 0 0,1-1 0,-1 1 0,0-1 0,1 1 0,-1-1 0,1 0 0,0 0 0,0 0 0,0-1 0,0 1 0,0-1 0,0 0 0,0 1 0,0-1 0,1-1 0,-1 1 0,0 0 0,1-1 0,-1 0 0,4 0 0,4 1-23,1 0-1,-1-1 1,1-1-1,-1 0 0,16-4 1,-20 3-66,0-1 1,-1 0-1,0 0 1,1-1-1,-1 1 1,0-1-1,-1-1 1,1 1-1,-1-1 1,0 0-1,0 0 1,0-1-1,-1 0 1,0 1-1,0-1 1,0-1-1,-1 1 1,4-8-1,-6 10 100,1 0 0,0 0 1,-1 0-1,0 0 0,0 0 0,0 0 1,0 0-1,-1 0 0,1 0 0,-1 0 1,0 0-1,0 0 0,-1 0 0,1-1 1,-1 1-1,0 0 0,0 0 0,-1 0 1,1 1-1,-1-1 0,1 0 0,-1 0 0,-1 1 1,1-1-1,0 1 0,-1 0 0,1 0 1,-1 0-1,0 0 0,0 0 0,-1 0 1,-2-2-1,1 3-42,0 1 1,0-1-1,0 1 0,0 0 1,0 0-1,0 0 1,0 1-1,0-1 0,0 1 1,-1 1-1,-9 0 1,14-1-1,0 0 1,-1 0 0,1 0 0,0 1 0,-1-1 0,1 0-1,0 0 1,0 1 0,-1-1 0,1 1 0,0-1 0,0 1-1,-1-1 1,1 1 0,0 0 0,0 0 0,0-1-1,0 1 1,0 0 0,0 0 0,0 0 0,0 0 0,1 0-1,-1 0 1,0 1 0,1-1 0,-1 0 0,0 0-1,1 0 1,0 1 0,-1-1 0,1 0 0,0 0 0,-1 1-1,1-1 1,0 0 0,0 1 0,0-1 0,0 0 0,0 1-1,1-1 1,-1 0 0,0 1 0,0-1 0,1 0-1,-1 0 1,1 1 0,-1-1 0,2 2 0,0-1-124,0 0 1,0 0 0,0 0 0,0 0-1,0-1 1,0 1 0,0-1-1,1 1 1,-1-1 0,0 0 0,1 0-1,-1 0 1,1 0 0,0 0-1,-1-1 1,1 1 0,3 0-1,52 4-3640,-51-5 3116,39 2-2344,1-3 0,54-6 1,-78 3 2593,0-1 0,27-9 0,-36 9 881,1-1 1,-1 0-1,0-1 0,14-10 0,-26 15 127,0 1 0,0 0 0,0-1 0,0 1 0,0-1 0,-1 0 0,1 0 0,-1 0 0,1 0 0,-1 0 0,2-2 0,-7 0 4062,-13 13-3408,2 1-882,1 2 0,0-1 0,1 2 0,-19 23 1,24-27-135,1 0 0,0 1 0,1 0 0,0 0 0,0 1 0,1-1 0,1 1 0,-5 15 0,9-24-215,-1 0 0,1 0 0,0 0 0,-1 0 0,1 0 0,0 0-1,0 0 1,1 0 0,-1 0 0,0 0 0,1 0 0,-1 0 0,1-1 0,-1 1-1,1 0 1,0 0 0,0 0 0,0-1 0,0 1 0,0 0 0,0-1 0,1 1 0,-1-1-1,0 0 1,1 1 0,-1-1 0,1 0 0,-1 0 0,1 0 0,0 0 0,0 0 0,-1 0-1,1 0 1,0-1 0,0 1 0,0-1 0,0 1 0,0-1 0,0 0 0,0 1-1,0-1 1,3-1 0,8 2-39,0-1 1,0-1-1,0 0 0,0-1 0,18-4 0,-19 2-56,0 0-1,0 0 1,-1-1 0,1-1-1,-1 0 1,-1 0-1,1-1 1,-1-1-1,0 1 1,11-13 0,-16 16 130,-1-1 0,1 0 0,-1-1 0,0 1 0,0-1 0,0 0 0,-1 0 0,0 0 0,0-1 1,0 1-1,-1-1 0,0 1 0,0-1 0,-1 0 0,0 0 0,0 1 0,-1-1 0,1 0 0,-3-13 1,1 16-4,0 0 1,0 1 0,-1-1 0,0 1 0,0-1 0,0 1-1,0 0 1,0-1 0,-1 1 0,1 1 0,-1-1 0,0 0-1,0 1 1,0-1 0,0 1 0,0 0 0,-1 0 0,1 0-1,-1 0 1,1 1 0,-1-1 0,0 1 0,1 0 0,-8-1-1,-9-2-250,1 0 0,-1 2 0,-26 0 0,37 2-195,-53 2-2257,57-1 1472,1 0 1,0 1-1,0-1 0,0 1 0,0-1 0,0 1 1,-5 4-1,-4 5-10679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31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1 191 14574,'0'0'3859,"9"-2"-1648,247-50 3212,4-1-4259,330-17-982,-195 56-4624,-394 14 4401,-1 0 1,0 1-1,0-1 0,0 0 1,0 0-1,0 0 0,1 0 0,-1 1 1,0-1-1,0 0 0,0 0 1,0 0-1,0 1 0,0-1 1,0 0-1,0 0 0,0 1 1,0-1-1,0 0 0,0 0 0,0 0 1,0 1-1,0-1 0,0 0 1,0 0-1,0 1 0,0-1 1,0 0-1,0 0 0,0 0 0,-1 1 1,1-1-1,0 0 0,0 0 1,0 0-1,0 0 0,0 1 1,-1-1-1,1 0 0,0 0 0,0 0 1,0 0-1,0 0 0,-1 0 1,1 1-1,0-1 0,0 0 1,0 0-1,-1 0 0,1 0 0,0 0 1,0 0-1,-1 0 0,-9 9-1834,-3-5-1446,0-3-1430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32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20 233 7495,'0'0'7468,"-4"9"-5567,-10 27-326,14-35-1504,0-1 0,0 1 1,-1-1-1,1 1 0,0-1 1,0 1-1,0-1 0,0 1 0,0-1 1,0 1-1,0-1 0,0 1 1,0 0-1,0-1 0,0 1 1,0-1-1,1 1 0,-1-1 0,0 1 1,0-1-1,1 1 0,-1-1 1,0 0-1,0 1 0,1-1 1,-1 1-1,0-1 0,1 1 0,-1-1 1,1 0-1,-1 1 0,1-1 1,-1 0-1,0 0 0,1 1 1,-1-1-1,1 0 0,-1 0 1,1 0-1,-1 1 0,1-1 0,-1 0 1,1 0-1,0 0 0,-1 0 1,1 0-1,-1 0 0,1 0 1,-1 0-1,1 0 0,-1 0 0,1-1 1,-1 1-1,1 0 0,-1 0 1,2-1-1,30-8 1016,14-15-610,-1-3-1,-1-2 1,79-68-1,-97 76-401,-8 7-33,-10 8-25,-1 1 0,0-1 1,0 0-1,0-1 0,0 1 0,-1-1 1,-1-1-1,10-13 0,-36 33-123,2 5 123,1 2 1,1 0-1,1 1 1,1 1 0,1 1-1,0 0 1,2 0 0,1 1-1,-10 28 1,11-4-1723,10-44 1424,-1-1-1,1 1 0,0 0 0,0 0 1,0-1-1,0 1 0,0 0 0,1-1 0,-1 1 1,1 0-1,0-1 0,0 1 0,0-1 1,2 5-1,8-1-5692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32.4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0 14318,'0'0'1185,"-45"54"-192,19-26 1057,7 2-1346,2-3-191,7-4 319,8-4-607,2-6-289,4-4-961,11-9-1185,3 0-2147,-2-6-4963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32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18514,'0'0'2247,"-11"8"-1131,6-4-1173,-46 38 1452,48-38-1269,0-1 1,0 1-1,0-1 0,0 1 0,1 0 0,-1 0 1,1 0-1,0 0 0,0 0 0,1 1 1,-1-1-1,1 1 0,0-1 0,0 1 0,0 4 1,2-7-123,-1-1 0,1 0 0,0 0 1,-1 0-1,1 0 0,0 0 1,0 0-1,0 0 0,-1 0 1,1 0-1,0 0 0,0 0 1,1-1-1,-1 1 0,0 0 1,0-1-1,0 1 0,0-1 1,0 1-1,1-1 0,-1 0 0,0 1 1,0-1-1,1 0 0,-1 0 1,0 0-1,1 0 0,-1 0 1,2 0-1,53 0-210,-42 0-155,0 0-73,0 0 0,0 2 0,0 0 0,0 0 0,22 7 0,-34-8 446,0-1-1,1 1 1,-1 0-1,0 0 1,0 0-1,0 0 1,0 0-1,0 0 0,0 0 1,0 0-1,-1 1 1,1-1-1,0 1 1,-1 0-1,1-1 1,-1 1-1,0 0 1,1 0-1,-1 0 0,0 0 1,0 0-1,0 0 1,0 0-1,-1 0 1,1 0-1,0 0 1,-1 1-1,0-1 1,1 0-1,-1 0 0,0 1 1,0-1-1,0 0 1,-1 0-1,1 1 1,0-1-1,-1 0 1,0 0-1,1 0 0,-1 0 1,0 0-1,0 1 1,0-2-1,0 1 1,-3 3-1,-2 4 304,0 0-1,-1-1 1,0 0-1,0 0 0,-1-1 1,-17 13-1,-58 35 1708,72-48-1702,-4 2-48,-32 19 495,44-26-836,1-1 0,-1 0-1,1 0 1,-1 0 0,0 0 0,1-1-1,-1 1 1,0-1 0,1 1-1,-1-1 1,0 0 0,0 0 0,1 0-1,-1-1 1,-5 0 0,7 0-169,0 0 0,0 0 1,0 1-1,1-1 1,-1 0-1,0 0 0,1 0 1,-1 0-1,0 0 1,1 0-1,0 0 0,-1 0 1,1-1-1,-1 1 0,1 0 1,0 0-1,0 0 1,0 0-1,0 0 0,0-1 1,0 1-1,0 0 0,0 0 1,0-1-1,0-3-836,0-26-5044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34.70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74 0,'1'95,"1"-14,-14 126,-4-154,1-33,14-20,1 0,-1 1,1-1,-1 0,0 0,1 0,-1 0,1 0,-1 0,0 0,1-1,-1 1,1 0,-1 0,1 0,-1-1,1 1,-1 0,1-1,-1 1,1 0,-1-1,1 1,-1 0,1-1,-1 1,1-1,0 1,-1-1,1 1,0-1,0 1,-1-1,1 1,0-1,0-1,-3-4,0-1,1 0,0 0,0 0,0 0,1 0,0 0,1-10,3-65,0 33,-3 37,0 4,0-1,0 0,1 1,0-1,0 0,4-10,-3 16,-1 1,1-1,-1 0,1 0,0 1,0-1,0 1,1 0,-1 0,0-1,1 2,0-1,-1 0,1 0,0 1,0-1,0 1,0 0,0 0,6-1,22-3,0 2,1 1,-1 1,1 2,34 5,-63-6,0 0,0 0,-1 0,1 1,0-1,0 1,0 0,0 0,-1 0,1 0,0 0,-1 1,1-1,-1 1,0-1,1 1,-1 0,0 0,0 0,3 4,-4-3,0 0,0-1,0 1,0 0,-1 0,0 0,1 0,-1-1,0 1,0 0,0 0,-1 0,1 0,-1 0,1-1,-1 1,-1 3,-2 3,0 1,-1-1,0 0,-1-1,1 1,-1-1,-1 0,0-1,0 0,-14 12,12-14,-1 0,1 0,-1 0,0-2,0 1,0-1,0 0,-1-1,1 0,-1-1,1 0,-1-1,-15-1,7 0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3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18289,'0'0'4164,"58"-15"-1697,-29 12-1603,-1 1-351,6 2-193,0 0-288,-1 0-128,-3 0-961,-3 0-3043,-3 0-5028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34.0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18417,'0'0'1757,"-1"11"-417,-2 7-974,-1 5 76,1 1 0,1-1-1,0 1 1,2-1-1,5 42 1,-4-63-423,-1 0 0,1 0 0,-1 0 0,1-1 0,0 1 0,0 0 0,0 0 0,0 0 1,0-1-1,0 1 0,1-1 0,-1 1 0,0-1 0,1 1 0,-1-1 0,1 0 0,0 1 0,-1-1 0,1 0 0,0 0 0,0 0 1,0-1-1,3 2 0,-1-1 12,0-1 1,0 0 0,1 1 0,-1-1 0,0-1-1,1 1 1,-1-1 0,0 1 0,0-1 0,7-3 0,5-2 16,-1-1 1,-1 0 0,1-1 0,24-18 0,-30 20-185,32-28 619,-39 32-591,0 0-1,0 0 1,0 0 0,0 0 0,0-1 0,-1 1 0,1 0 0,-1-1 0,0 1 0,0-1-1,1 0 1,-2 1 0,1-1 0,0 0 0,0-2 0,-14 2-8423,-5 3-1179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34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13325,'0'0'5749,"5"8"-4628,-4-5-1056,0 0 0,1-1 0,-1 1 0,1-1 0,0 1 0,-1-1 0,1 1 0,1-1 1,-1 0-1,0 0 0,0 0 0,1 0 0,-1 0 0,1-1 0,0 1 0,0-1 0,-1 1 0,1-1 0,0 0 0,0 0 0,0-1 0,0 1 0,0-1 0,0 1 0,0-1 0,6 0 0,6-2-247,0 0-1,-1-1 1,1-1-1,0 0 1,-1-1-1,0-1 1,0 0-1,-1-1 1,0 0-1,0-1 1,0-1-1,-1 0 1,0 0-1,-1-1 1,18-21-1,-39 42 2021,6-8-1646,1 0-1,0 1 0,0-1 0,0 0 0,0 1 0,1 0 0,-1 0 0,1-1 0,0 2 0,0-1 0,0 0 0,1 0 0,-1 0 1,1 1-1,-1 8 0,2-13-158,1 1 1,-1 0 0,1 0 0,-1-1-1,1 1 1,-1-1 0,1 1 0,0 0-1,-1-1 1,1 1 0,0-1-1,0 0 1,-1 1 0,1-1 0,0 1-1,0-1 1,-1 0 0,1 0 0,0 1-1,0-1 1,0 0 0,0 0 0,-1 0-1,1 0 1,0 0 0,0 0-1,0 0 1,0 0 0,-1 0 0,3-1-1,29-4 214,-22 1-239,0 0 1,0-1-1,-1 0 1,0-1-1,16-12 1,-17 11-14,1 1 0,0 0 0,1 0 0,0 1 0,11-5 0,-21 11 49,1-1 1,0 1 0,-1 0-1,1-1 1,-1 1-1,1 0 1,-1 0-1,1 0 1,-1-1-1,0 1 1,1 0 0,-1 0-1,0 0 1,0 0-1,0 0 1,0 0-1,0 0 1,0-1-1,0 1 1,0 0 0,0 0-1,0 0 1,0 0-1,0 0 1,-1 1-1,1-1 12,-1 1-1,1-1 1,0 1-1,0-1 0,0 1 1,0 0-1,0-1 1,0 1-1,1-1 1,-1 1-1,0-1 0,1 1 1,-1-1-1,1 1 1,0-1-1,-1 0 0,1 1 1,0-1-1,0 0 1,1 2-1,5-3-23,-1 0 0,1-1-1,0 1 1,0-1 0,-1-1-1,1 1 1,-1-1 0,1-1 0,-1 1-1,0-1 1,0 0 0,0 0-1,0-1 1,5-4 0,-3 3-2,1 0 1,-1 0-1,1 1 1,0 0-1,0 1 0,11-3 1,-18 5-100,-1 1 1,1 0-1,0 0 1,0 0-1,-1 0 0,1 0 1,0 0-1,0 1 1,-1-1-1,1 1 1,0-1-1,-1 1 1,1 0-1,-1-1 1,1 1-1,-1 0 0,1 0 1,-1 0-1,2 1 1,-1-1-155,-1 1 1,1-1-1,-1 0 1,1 0-1,0 0 1,0 0-1,0-1 1,-1 1-1,1 0 1,0-1-1,0 0 1,0 1-1,0-1 1,3 0-1,8 0-5350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35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11627,'0'0'8045,"10"2"-6492,20-2-839,-1 0 0,1-3 0,-1 0-1,0-2 1,35-9 0,30-5-101,31 0-192,153-2 0,-106 26-5368,-148-3 222,-9 0-3437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36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3876,'0'0'12016,"5"-8"-8866,15-25-796,-13 30-919,-4 14-673,-2 13 255,-1-24-969,-1 24 829,-1-1 0,-7 27 0,5-32-521,1 0 0,1-1 0,0 1 0,2 0 0,0 19 0,1-36-349,-1 0 0,0 0 0,0 0 0,1 0 0,-1 0 0,0 0 0,1 0 0,-1 0-1,1 0 1,0 0 0,-1 0 0,1-1 0,-1 1 0,1 0 0,0 0 0,0-1 0,0 1 0,-1 0 0,1-1 0,0 1 0,0-1-1,0 1 1,0-1 0,0 0 0,1 1 0,33 1 93,-24-3-107,-1-1 0,0 0 0,0-1 1,14-5-1,0-5-955,40-27 0,-26 15 628,-38 25 333,0 0 1,0-1 0,1 1-1,-1 0 1,0 0 0,1 0 0,-1 0-1,0 0 1,0-1 0,1 1 0,-1 0-1,0 0 1,1 0 0,-1 0-1,0 0 1,0 0 0,1 0 0,-1 0-1,0 0 1,1 0 0,-1 0-1,0 0 1,1 1 0,-1-1 0,0 0-1,0 0 1,1 0 0,-1 0 0,0 0-1,0 0 1,1 1 0,-1-1-1,0 0 1,0 0 0,0 0 0,1 1-1,-1-1 1,0 0 0,0 0-1,0 1 1,1-1 0,-1 0 0,0 1-1,0-1 1,0 0 0,0 0-1,0 1 1,0-1 0,0 0 0,0 1-1,0-1 1,0 0 0,0 0 0,0 1-1,0-1 1,0 0 0,0 1-1,0-1 1,0 0 0,0 1 0,0-1-1,0 0 1,-1 0 0,1 1-1,0-1 1,0 0 0,0 0 0,0 1-1,-1-1 1,-7 34 260,4-21-233,4-10-61,-1 1 0,1-1 0,-1 0 0,1 1 0,0-1 1,1 1-1,-1-1 0,2 6 0,7 1-2682,11-8-3974,-5-6-2759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36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13196,'0'0'12620,"79"23"-11306,-42-23-642,3 0-480,2 0-127,-6 0-33,-3 0-257,-5 0-1440,-8 0-898,-9 0-1857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36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17905,'0'0'929,"60"8"2018,-12-8-994,2 0-1472,4 0-225,-1-7-288,-6 1-1954,-6-2-3010,-4 0-6215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53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13613,'0'0'3763,"11"-6"-2257,-2 0-1138,2 1-1,-1 0 1,0 1 0,1 0 0,0 0 0,0 1 0,0 1-1,0 0 1,18-1 0,-22 2-295,0 1 0,0 0 0,0 0 0,0 1-1,0 0 1,0 0 0,0 1 0,0 0 0,8 3 0,-14-4-74,1 0 0,-1 0 0,0 0 0,1 0 0,-1 0 1,0 0-1,0 0 0,1 0 0,-1 1 0,0-1 0,0 0 1,-1 1-1,1-1 0,0 1 0,0 0 0,-1-1 0,1 3 0,0-1 1,-1 0-1,1 1 0,-1-1 1,0 1-1,0-1 0,-1 1 0,1-1 1,-1 0-1,0 1 0,0-1 0,-2 5 1,-2 3 29,0-1 1,-1-1-1,0 1 1,-1-1 0,0 0-1,-14 15 1,14-18 1,0 0-1,1 1 1,0 0 0,0 1 0,1-1-1,0 1 1,1 0 0,-1 0 0,1 1 0,1-1-1,-4 15 1,7-22-32,0-1 0,0 1 0,0-1-1,0 1 1,0-1 0,0 1 0,0-1-1,0 1 1,0-1 0,0 1 0,1-1 0,-1 1-1,0-1 1,0 1 0,1-1 0,-1 1-1,0-1 1,1 0 0,-1 1 0,0-1-1,1 1 1,-1-1 0,1 0 0,-1 1 0,1-1-1,-1 0 1,1 0 0,-1 1 0,1-1-1,0 0 1,24 5-496,28-7-2298,-52 1 2607,44-7-4899,0-9-2910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53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4 16688,'-12'8'683,"6"-5"-601,-51 34 2033,55-35-1922,-1 0 1,1 0-1,-1 0 1,1 0-1,0 1 1,0-1-1,0 1 1,0 0-1,0-1 1,1 1-1,-1 0 1,1 0-1,-1 0 1,1 0 0,0 0-1,1 0 1,-1 0-1,0 0 1,1 1-1,0-1 1,-1 4-1,2-6-150,-1 0 0,1 0-1,-1 1 1,1-1 0,0 0 0,-1 0-1,1 1 1,0-1 0,0 0 0,0 0-1,0 0 1,0 0 0,0 0 0,0 0-1,0-1 1,0 1 0,0 0 0,1 0-1,-1-1 1,0 1 0,0-1 0,1 1-1,-1-1 1,0 0 0,2 1 0,39 4 35,-36-5-19,24 1-158,-1-1 0,52-6-1,-70 4-88,0 0 1,0 0-1,0-2 0,0 1 0,-1-1 0,1-1 0,-1 0 0,0 0 0,0-1 0,12-9 0,-21 14 188,1 0-1,0 0 0,-1 0 0,1-1 0,-1 1 1,0 0-1,1-1 0,-1 1 0,0-1 0,0 0 0,0 1 1,0-1-1,0 0 0,0 1 0,0-1 0,0 0 1,-1 0-1,1 0 0,-1 0 0,0 0 0,1 0 0,-1 0 1,0-3-1,-1 3 15,0 0 0,0 1 0,0-1 0,0 0 0,-1 1 0,1-1 1,0 1-1,-1-1 0,1 1 0,-1 0 0,1-1 0,-1 1 0,0 0 0,0 0 0,1 0 1,-1 0-1,0 1 0,-3-2 0,-8-2 75,-1 0 0,0 1 0,0 1 0,-28-2 0,22 3-28,-54 1 27,71 0-88,0 1 0,-1-1 1,1 1-1,0-1 0,0 1 1,0 0-1,0 0 1,0 0-1,0 0 0,0 1 1,0-1-1,0 1 0,0 0 1,1 0-1,-1 0 1,1 0-1,-5 5 0,7-7-13,0 1 1,-1-1-1,1 1 0,0 0 0,0-1 0,0 1 0,-1-1 0,1 1 1,0 0-1,0-1 0,0 1 0,0 0 0,0-1 0,0 1 0,0 0 1,0-1-1,1 1 0,-1-1 0,0 1 0,0 0 0,0-1 0,1 1 1,-1-1-1,0 1 0,1-1 0,-1 1 0,0-1 0,1 1 0,-1-1 0,1 1 1,-1-1-1,1 1 0,-1-1 0,1 0 0,-1 1 0,1-1 0,-1 0 1,1 1-1,0-1 0,-1 0 0,1 0 0,-1 0 0,1 0 0,0 1 1,-1-1-1,1 0 0,0 0 0,-1 0 0,2 0 0,38 4-1341,-34-3 1024,133 0-9589,-94-1 3380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54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25 12332,'0'0'9694,"-10"1"-8925,6-1-677,0 0 0,0 1 0,0-1 1,0 1-1,0 0 0,0 0 0,0 1 0,1-1 1,-1 1-1,0 0 0,1 0 0,-1 0 0,1 0 1,0 1-1,-1-1 0,1 1 0,1 0 0,-1 0 1,0 0-1,1 0 0,-1 1 0,1-1 0,0 0 1,0 1-1,0 0 0,1 0 0,-1-1 0,1 1 1,0 0-1,0 0 0,0 0 0,1 0 0,-1 0 1,1 0-1,0 0 0,1 7 0,0-8-89,-1 0 0,1 0-1,1 0 1,-1 0 0,0 0-1,1 0 1,0-1 0,-1 1 0,1 0-1,0-1 1,0 0 0,0 1 0,1-1-1,-1 0 1,1 0 0,-1 0-1,1-1 1,0 1 0,-1 0 0,1-1-1,0 0 1,0 0 0,0 0-1,0 0 1,0 0 0,0 0 0,0-1-1,5 1 1,9 1-143,0 0 0,0-2 1,32-1-1,-44 0 151,0 1 0,-1-1 0,1 0 0,0 0 0,-1 0 0,1-1 0,-1 0 0,0 0 1,0 0-1,1 0 0,-1-1 0,-1 1 0,1-1 0,0 0 0,-1 0 0,1-1 0,-1 1 0,0-1 1,0 1-1,0-1 0,-1 0 0,1 0 0,-1 0 0,0-1 0,0 1 0,-1 0 0,1-1 0,-1 1 1,0-1-1,0 1 0,0-1 0,-1 0 0,0 0 0,0 1 0,0-1 0,0 0 0,-2-5 0,1 7 24,0 0-1,0 0 0,-1-1 0,1 1 0,-1 1 0,0-1 1,0 0-1,0 0 0,0 1 0,0-1 0,-1 1 0,1 0 0,-1-1 1,1 1-1,-1 0 0,0 1 0,0-1 0,0 0 0,0 1 1,0 0-1,0 0 0,-1 0 0,1 0 0,0 0 0,-1 0 1,-5 1-1,-47-6-1987,8 7-7176,40 0 860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35.64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1,'0'4,"0"4,0 6,0 3,0 3,3 2,2 1,0 0,-1 0,-2 0,0-1,-1 1,3-5,1-4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54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13036,'0'0'913,"14"2"262,44 4 720,0-3 0,89-7 0,128-26 1784,125-4-4977,-363 38-525,-23 5-1259,-9 7-4628,-5-8 178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54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16816,'0'0'1260,"13"0"373,58-3 1210,-8 0-677,65 5 0,-125-2-2164,-1 1 1,0-1-1,0 0 0,1 1 0,-1-1 1,0 1-1,0 0 0,0 0 0,0 0 1,0 0-1,0 0 0,0 0 0,0 0 1,3 4-1,-4-4-4,0 0 0,-1 0 0,1 0 1,0 0-1,-1 0 0,1 0 0,-1 0 0,1 0 0,-1 1 0,0-1 1,0 0-1,1 0 0,-1 0 0,0 1 0,0-1 0,0 0 0,0 0 1,0 1-1,-1 1 0,-1 1 12,1 0-1,-1 0 1,0 0 0,0 0 0,0 0-1,0-1 1,-1 1 0,1-1 0,-1 0-1,0 0 1,0 0 0,0 0 0,-7 4 0,-7 4 28,-1-1 0,-1-1 1,-21 7-1,37-15-37,2 0-139,35-2-822,-24 2 857,26-3-39,43 1 5,-76 1 123,1 1 0,-1-1 0,1 1 0,-1 0 1,1 0-1,-1 0 0,1 0 0,-1 1 0,0-1 0,0 1 1,1 0-1,-1 0 0,-1 0 0,1 0 0,0 0 0,0 1 1,3 4-1,-5-5 22,0-1 1,0 1-1,0 0 0,-1 0 1,1 0-1,-1-1 0,1 1 1,-1 0-1,0 0 1,0 0-1,1 0 0,-1 0 1,-1 0-1,1-1 0,0 1 1,0 0-1,-1 0 1,1 0-1,-1 0 0,1 0 1,-1-1-1,0 1 0,0 0 1,0-1-1,0 1 1,0 0-1,0-1 0,0 1 1,0-1-1,-1 0 1,1 1-1,-1-1 0,1 0 1,-1 0-1,1 0 0,-4 2 1,-8 5 391,0 0 0,0-1 0,-22 8 0,29-12-239,-25 10 403,-1 0 1,0-2-1,-1-2 0,0-1 1,-1-1-1,-55 4 0,88-11-637,1 0-1,0 0 1,-1 0-1,1 1 0,0-1 1,0 0-1,-1 0 0,1 0 1,0 0-1,-1 0 1,1 0-1,0 0 0,-1 0 1,1 0-1,0 0 0,-1 0 1,1 0-1,0 0 1,-1 0-1,1 0 0,0 0 1,-1 0-1,1-1 0,0 1 1,0 0-1,-1 0 1,1 0-1,0 0 0,-1-1 1,1 1-1,0 0 0,0 0 1,-1-1-1,1 1 1,0 0-1,0 0 0,0-1 1,0 1-1,-1 0 0,1-1 1,0 1-1,0 0 0,0 0 1,0-1-1,0 1 1,0 0-1,0-1 0,0 1 1,0 0-1,0-1 0,0 1 1,0 0-1,0-1 1,0 1-1,0 0 0,0-1 1,0 1-1,0 0 0,0-1 1,1 1-1,-1 0 1,0 0-1,0-1 0,1 1 1,16-17-6961,5 1-2297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56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1 15086,'3'10'4684,"-4"33"-3816,-19 83 626,12-91-982,2 0-1,2 1 0,-1 38 1,5-73-499,0 0 1,0 0 0,0 0 0,0 0 0,0 0 0,1 0 0,-1 0 0,0 0 0,1 0 0,-1 0-1,0 0 1,1 0 0,0 0 0,-1 0 0,1 0 0,-1 0 0,1 0 0,0-1 0,-1 1 0,1 0 0,0 0-1,0-1 1,0 1 0,0-1 0,1 2 0,0-2 16,1 1-1,-1 0 1,1-1-1,-1 1 1,1-1-1,-1 0 1,1 0-1,-1 0 1,1 0-1,3-1 1,2-1 37,0 1 1,-1-1-1,1-1 1,-1 0-1,0 0 1,11-6-1,1-4-21,0-1 0,-1-1-1,30-33 1,-41 40-95,0 0 1,0-1-1,0 0 0,-1-1 1,-1 1-1,0-1 0,0 0 1,-1-1-1,0 1 0,3-14 1,-7 24-72,0-1 0,1 1 1,-1-1-1,0 0 1,0 1-1,0-1 0,0 1 1,0-1-1,0 1 1,0-1-1,0 0 0,0 1 1,0-1-1,0 1 0,0-1 1,0 1-1,-1-1 1,1 1-1,0-1 0,0 1 1,-1-1-1,1 1 1,0-1-1,-1 1 0,1-1 1,0 1-1,-1-1 1,1 1-1,-1 0 0,1-1 1,0 1-1,-1 0 0,1-1 1,-1 1-1,1 0 1,-1 0-1,0-1 0,-21 2-6384,21-1 6391,-15 5-5540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57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22 8488,'0'0'4799,"-2"9"-2012,-1-1-2535,2-3 180,0-1 1,0 1 0,0 0-1,0-1 1,1 1 0,0 0 0,0 4-1,0-7-326,0 0 0,1 0 0,-1-1 0,1 1 0,-1-1 0,1 1-1,0 0 1,0-1 0,0 1 0,0-1 0,0 1 0,0-1 0,0 0 0,0 0 0,0 1-1,1-1 1,-1 0 0,0 0 0,1 0 0,-1 0 0,1 0 0,-1-1 0,1 1 0,0 0 0,-1-1-1,1 1 1,2 0 0,48 6 445,-41-7-1371,-1-1 0,0 0 0,0 0-1,0-1 1,0-1 0,13-4 0,-17 5 320,0 0 0,-1 0 1,0-1-1,1 0 1,-1 0-1,0 0 1,0 0-1,-1-1 1,1 0-1,-1 0 1,0 0-1,0-1 0,0 1 1,0-1-1,-1 0 1,0 0-1,0 0 1,0-1-1,-1 1 1,0-1-1,3-7 1,-6 2 11031,-8 17-7019,-8 18-1479,15-21-1820,0-1 0,1 1 0,0-1 0,-1 1 0,1 0 0,0 0 0,0 0 0,1 0 0,-1-1 0,1 1 0,-1 0 0,1 0 0,0 0 0,0 0 0,0 0 0,1 4 0,0-5-169,1-1 0,-1 1 1,0-1-1,0 0 0,1 1 0,-1-1 1,0 0-1,1 0 0,-1 0 1,1 0-1,0 0 0,-1 0 0,1 0 1,0-1-1,-1 1 0,1-1 1,0 1-1,0-1 0,0 1 0,-1-1 1,1 0-1,0 0 0,0 0 0,0 0 1,3-1-1,3 1-80,0-1 1,0 0-1,1 0 1,-1-1-1,0 0 1,-1 0-1,1-1 1,0 0-1,-1 0 0,1-1 1,-1 0-1,0 0 1,0-1-1,-1 0 1,1 0-1,-1-1 0,0 1 1,7-11-1,-14 17 87,1 0 0,-1 0 0,0 1 0,1-1 0,-1 0 0,1 0 0,-1 0 0,1 0 0,-1 1 0,1-1 0,0 0 0,0 0-1,0 1 1,0-1 0,0 0 0,0 0 0,0 1 0,0-1 0,0 0 0,0 0 0,1 0 0,-1 1 0,0-1 0,1 0 0,-1 0-1,1 0 1,0 0 0,-1 0 0,1 0 0,0 0 0,0 0 0,-1 0 0,1 0 0,0 0 0,0 0 0,0 0 0,0-1 0,0 1 0,0 0-1,0-1 1,1 1 0,-1-1 0,0 1 0,0-1 0,0 1 0,1-1 0,-1 0 0,0 0 0,0 0 0,1 0 0,-1 0 0,0 0 0,0 0-1,3 0 1,12-1-330,1 0-1,-1 0 0,1-2 1,16-4-1,-33 7-6,1 0-1,0-1 1,0 1 0,0 0 0,0 0-1,0 0 1,0 0 0,0 0-1,0 0 1,0 0 0,0 0-1,0 0 1,0 1 0,0-1-1,0 0 1,0 1 0,0-1 0,0 1-1,0-1 1,1 1 0,13 4-7961,-7-5 2827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57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18546,'0'0'6822,"-22"68"-5188,8-31-353,4 1-480,2 0-481,4-2-192,2-1-64,2-3-64,0-4 0,0-1-705,4-1-896,-1-3-1026,-3-6-2273,0-8-2563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58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18001,'0'0'3016,"-7"10"-1078,-6 9-1322,0 1 0,1 1 0,1 0 0,1 1 0,1 0 0,0 0 0,2 1 0,1 0 0,1 0 0,1 1 0,1-1 0,-1 29 0,4-50-610,0-1 1,0 1 0,0-1-1,0 1 1,0-1-1,0 1 1,1-1 0,-1 1-1,0-1 1,1 1 0,-1-1-1,1 0 1,0 1 0,-1-1-1,1 0 1,0 1 0,0-1-1,0 0 1,0 0 0,0 0-1,0 1 1,0-1-1,0-1 1,2 3 0,0-2-32,-1-1 0,0 1 0,0-1 0,1 1-1,-1-1 1,0 0 0,1 0 0,-1 0 0,0 0 0,1 0 0,-1 0 0,0-1 0,1 1 0,2-2 0,3-1-174,1 0 0,0-1 0,-1 0 1,1 0-1,-1-1 0,13-10 0,-7 1 105,-12 10 103,1 0-1,0 1 0,0 0 1,1-1-1,-1 1 0,1 1 1,0-1-1,0 0 0,8-3 0,-23 46 804,9-15-687,2-14-3015,0-7-383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58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18161,'0'0'8937,"77"3"-7784,-33-3-833,6-5-256,6 1-32,-2 3-705,-4 1-896,-9 0-481,-8 0-2338,-18 0-1281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59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17713,'0'0'5029,"87"12"-4133,-37-12-415,5 0-417,5-4-1505,1-8-3428,-4-3-7142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4:59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34 11211,'0'0'9497,"-10"-7"-8435,5 2-901,3 3-120,0 0-1,0 0 0,0 1 0,-1-1 0,1 0 1,0 1-1,-1-1 0,1 1 0,-1 0 0,1 0 0,-1 0 1,1 0-1,-1 0 0,0 1 0,0-1 0,1 1 1,-1-1-1,0 1 0,0 0 0,0 0 0,1 1 1,-1-1-1,0 0 0,0 1 0,-4 1 0,-8 7 329,0 1 0,0 0 0,1 1 0,0 0 0,1 1 0,1 1 0,-15 18 0,18-21-84,1 1 0,1-1 0,0 2 0,0-1 0,1 1 0,0 0-1,1 1 1,1-1 0,0 1 0,-3 19 0,6-27-254,1 0 0,0 0 0,0 0 0,0 0 0,1 0-1,0 0 1,0 0 0,0 0 0,1-1 0,-1 1 0,1 0 0,0 0 0,1-1 0,-1 0-1,1 1 1,0-1 0,0 0 0,0 0 0,0 0 0,1-1 0,0 1 0,0-1 0,0 0-1,0 0 1,0 0 0,7 3 0,-3-2-31,1-1 1,-1 1-1,1-1 0,-1-1 1,1 1-1,0-2 0,0 1 0,0-1 1,1-1-1,-1 1 0,0-2 0,0 1 1,0-1-1,11-3 0,-17 3 4,1 0-1,0-1 1,0 0-1,-1 0 0,1 0 1,-1 0-1,0-1 1,0 1-1,1-1 0,-2 0 1,1 0-1,0 0 1,0 0-1,-1 0 0,0-1 1,3-5-1,-3 7 0,-1 0-1,0 0 1,-1 0-1,1 0 0,0 0 1,-1 0-1,1 0 1,-1 0-1,1 0 1,-1 0-1,0-1 1,0 1-1,0 0 1,0 0-1,0 0 0,-1 0 1,1 0-1,-1-1 1,1 1-1,-1 0 1,0 0-1,0 0 1,0 0-1,0 0 0,0 1 1,0-1-1,0 0 1,-1 0-1,1 1 1,-1-1-1,1 1 1,-4-3-1,-6-2-15,0 1-1,0 0 1,-1 1 0,0 0-1,0 1 1,0 1 0,0-1-1,-1 2 1,1 0 0,0 0-1,-1 1 1,1 1 0,-22 3-1,33-4-31,1 0 0,-1 0 0,1 0 0,-1 0 0,0 0-1,1 0 1,-1 0 0,0 0 0,1 0 0,-1 0 0,1 1 0,-1-1-1,0 0 1,1 0 0,-1 1 0,1-1 0,-1 0 0,1 1 0,-1-1-1,1 0 1,-1 1 0,1-1 0,-1 1 0,1-1 0,0 1 0,-1-1-1,1 1 1,0-1 0,-1 1 0,1-1 0,0 1 0,0 0 0,-1-1-1,1 1 1,0-1 0,0 1 0,0 0 0,0-1 0,0 1 0,0 0-1,0-1 1,0 1 0,0-1 0,0 1 0,0 0 0,0-1 0,0 1-1,1-1 1,-1 1 0,0 0 0,0-1 0,1 1 0,-1-1 0,1 1-1,-1-1 1,0 1 0,1-1 0,-1 1 0,1-1 0,-1 0 0,1 1-1,-1-1 1,1 1 0,-1-1 0,2 1 0,36 23-5149,-8-16 336,4-2-2642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00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0 11499,'0'0'9801,"-11"5"-8696,-6 4-734,1 1-1,0 0 1,0 1-1,1 1 1,0 0-1,1 1 1,-22 26-1,28-30-181,1 0 0,0 1-1,0-1 1,1 1 0,1 1 0,-1-1-1,2 1 1,-1 0 0,2 0 0,-1 0 0,2 1-1,-1-1 1,2 1 0,-1 0 0,1 12 0,2-20-179,0 1 1,-1 0 0,2-1 0,-1 1 0,1-1-1,-1 0 1,1 1 0,0-1 0,1 0 0,-1 0-1,1 0 1,0 0 0,0-1 0,0 1 0,0-1-1,0 0 1,1 0 0,0 0 0,-1 0 0,1-1-1,0 1 1,0-1 0,1 0 0,5 2 0,0 0-71,1 0-1,0-1 1,0-1 0,0 1 0,0-2 0,1 0 0,-1 0 0,0-1 0,12-1 0,-20 0 61,1 1 0,-1-1 0,-1 0 0,1 0 0,0-1 0,0 1 0,0-1 1,-1 1-1,1-1 0,-1 0 0,1 0 0,-1 0 0,0 0 0,1 0 0,-1-1 1,0 1-1,-1-1 0,1 1 0,0-1 0,-1 0 0,1 1 0,-1-1 1,0 0-1,0 0 0,0 0 0,-1 0 0,1 0 0,0 0 0,-1 0 0,0 0 1,0-1-1,0 1 0,0 0 0,-1 0 0,1 0 0,-1 0 0,1 0 0,-1 0 1,0 0-1,0 0 0,-1 0 0,1 1 0,-1-1 0,1 0 0,-1 1 0,0-1 1,0 1-1,0-1 0,0 1 0,0 0 0,-5-4 0,-1 2-40,1-1-1,-1 1 0,-1 1 0,1-1 1,-12-2-1,-23 0-2962,43 6 2894,0 0 0,0 0 0,0 0 0,-1 0 1,1 0-1,0 0 0,0 0 0,0 0 0,-1 0 0,1 1 1,0-1-1,0 0 0,0 0 0,-1 0 0,1 0 0,0 0 0,0 0 1,0 1-1,0-1 0,0 0 0,0 0 0,-1 0 0,1 0 1,0 1-1,0-1 0,0 0 0,0 0 0,0 0 0,0 1 0,0-1 1,0 0-1,0 0 0,0 0 0,0 1 0,0-1 0,0 0 0,0 0 1,0 0-1,0 1 0,0-1 0,0 0 0,0 0 0,0 0 1,0 1-1,0-1 0,0 0 0,0 0 0,0 0 0,1 1 0,-1-1-345,4 8-4901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36.75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25 0,'-1'18,"-1"0,-6 27,-3 25,11-59,-2 23,3 49,0-72,1 0,0-1,0 1,1-1,1 1,0-1,0 0,9 15,-10-21,1 1,-1-1,1 1,0-1,1 0,-1-1,1 1,-1-1,1 0,0 0,0 0,0-1,1 1,-1-1,1-1,-1 1,1-1,9 1,10 1,0-2,0-1,28-4,7 1,-35 3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01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11275,'0'0'13420,"-29"85"-12523,23-42-416,3 0-129,3-2-256,0-5-32,17-6-192,4-8-1409,3-9-1891,0-11-4419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01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23 12300,'0'0'5904,"-12"-5"-4671,5 2-1075,4 1-89,0 0-1,0 0 1,0 1 0,-1-1 0,1 1 0,0 0 0,-1 0-1,1 0 1,-1 1 0,1-1 0,-1 1 0,1 0 0,-1 0-1,1 0 1,-1 0 0,1 0 0,-1 1 0,1 0 0,0 0-1,-1 0 1,1 0 0,0 0 0,-7 4 0,-6 6 426,0 2 1,0 0 0,1 1-1,1 0 1,-16 20 0,26-28-289,0-1 1,0 1-1,0 0 1,0 0 0,1 0-1,0 1 1,1-1-1,-1 1 1,1 0 0,0 0-1,1-1 1,0 1 0,0 0-1,0 0 1,1 0-1,0 0 1,0 0 0,3 14-1,-1-16-177,1 0-1,-1 0 0,1 0 0,0 0 1,1-1-1,-1 1 0,1-1 0,0 0 1,0 0-1,0 0 0,0 0 0,1-1 1,0 1-1,-1-1 0,1-1 0,0 1 1,1-1-1,-1 1 0,0-1 0,1-1 1,7 2-1,-1 0-14,-1 0-1,1-1 1,0 0 0,-1-1-1,1-1 1,0 0-1,0 0 1,0-1 0,17-4-1,-24 3-5,-1 1-1,-1-1 0,1 0 1,0 0-1,0 0 0,-1-1 0,1 1 1,-1-1-1,0 0 0,1 0 0,-2 0 1,1 0-1,0 0 0,0-1 1,-1 1-1,0-1 0,3-5 0,-4 7-7,0 0-1,-1 0 0,1 0 1,-1 0-1,1 0 0,-1 0 0,1 0 1,-1 0-1,0 0 0,0 0 1,0 0-1,0 0 0,0 0 1,-1 0-1,1 0 0,-1 0 0,1 0 1,-1 0-1,0 0 0,1 1 1,-1-1-1,0 0 0,0 0 1,-1 0-1,1 1 0,0-1 1,0 1-1,-1-1 0,1 1 0,-1-1 1,0 1-1,1 0 0,-1 0 1,0 0-1,1 0 0,-5-2 1,-6-1-172,-1 0 0,1 1 1,-1 1-1,1 0 1,-1 0-1,0 1 1,0 1-1,-21 1 0,29 0-23,4-2 52,1 1-1,-1 0 1,0 0 0,1 0 0,-1 0 0,0 0-1,1 1 1,-1-1 0,0 0 0,1 0 0,-1 0-1,0 1 1,1-1 0,-1 0 0,1 0 0,-1 1-1,0-1 1,1 1 0,-1-1 0,1 0 0,-1 1-1,1-1 1,0 1 0,-2 0 0,3 0-29,-1-1 1,0 1-1,0-1 1,0 1-1,1-1 0,-1 0 1,0 1-1,0-1 1,1 0-1,-1 1 1,0-1-1,1 0 1,-1 1-1,0-1 1,1 0-1,-1 0 1,1 1-1,-1-1 1,0 0-1,1 0 0,-1 0 1,1 1-1,-1-1 1,1 0-1,-1 0 1,0 0-1,1 0 1,-1 0-1,1 0 1,-1 0-1,1 0 1,-1 0-1,1 0 0,-1 0 1,1-1-1,21 1-5733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02.1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4 6854,'0'0'6054,"-48"4"-865,59-4-4004,20 0 385,10 0-289,15 0-512,5-1-385,10-1-32,1 2 65,-1 0-257,-2 0-128,-6 0-1505,-7 0-3332,-6-5-8071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02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15951,'0'0'10906,"5"12"-10297,5 21-230,8 45 0,-18-75-360,1 1 1,0-1-1,0 0 0,0 0 1,0 0-1,0 0 0,1 0 1,-1 0-1,1 0 0,0 0 1,-1-1-1,1 1 0,1-1 1,-1 1-1,0-1 0,1 0 1,-1 0-1,1 0 1,-1 0-1,1 0 0,0 0 1,0-1-1,0 0 0,0 1 1,0-1-1,0 0 0,0 0 1,1-1-1,-1 1 0,0-1 1,0 0-1,1 1 0,-1-1 1,0-1-1,1 1 0,-1 0 1,0-1-1,4-1 0,1 0-50,1 0 0,-1 0 0,0-1 0,0 0 0,0-1 0,0 0 0,-1 0 0,1-1 0,-1 0 0,0 0 0,-1-1 0,1 1 0,8-12 0,-12 14-107,0-1 0,0 0 0,-1 0 0,0 0-1,1 0 1,-1 0 0,-1 0 0,1-1 0,-1 1 0,0-1-1,0 1 1,0-1 0,0 1 0,-1-1 0,0 1 0,0-8-1,-1 11-21,1 0-1,-1 1 0,0-1 1,0 0-1,0 1 0,0-1 0,0 0 1,1 1-1,-1-1 0,0 1 0,0 0 1,0-1-1,0 1 0,-1 0 0,1 0 1,0-1-1,0 1 0,0 0 1,0 0-1,0 0 0,0 0 0,0 0 1,0 1-1,0-1 0,0 0 0,0 0 1,0 1-1,-2 0 0,-30 9-5401,10 2-385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03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9737,'0'0'9545,"51"12"-7975,-33-10-161,0 0-96,2-2-544,3 2-577,1-2-224,1 0-1025,-1 0-1569,-8 0-2787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03.7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6822,'0'0'14612,"-6"7"-12861,-18 27-630,23-34-1091,1 0 1,-1 1-1,1-1 1,0 1 0,-1-1-1,1 1 1,0-1-1,0 1 1,-1-1 0,1 1-1,0-1 1,0 1-1,0-1 1,-1 1 0,1-1-1,0 1 1,0-1-1,0 1 1,0-1 0,0 1-1,0-1 1,0 1-1,0-1 1,1 1 0,-1 0-1,0-1 1,0 1-1,0-1 1,0 1 0,1-1-1,-1 1 1,0-1-1,1 0 1,-1 1 0,0-1-1,1 1 1,-1-1-1,0 0 1,1 1 0,-1-1-1,1 0 1,-1 1-1,1-1 1,-1 0 0,1 1-1,-1-1 1,1 0-1,-1 0 1,1 0 0,-1 0-1,1 0 1,0 1-1,29 1 24,-26-2 32,5 0-107,-1 1-1,1-1 0,0-1 1,-1 0-1,1 0 0,-1-1 1,1 0-1,-1 0 0,0-1 1,1 0-1,-1-1 1,-1 1-1,1-2 0,-1 1 1,1-1-1,-1 0 0,11-11 1,-19 18 83,0-1 0,0 0 0,1 0 0,-1 1 0,0-1 0,1 1 0,-1-1 0,1 0 0,0 1 0,-1-1 0,1 1 0,0-1 0,0 1 0,0-1 0,0 1 0,0-1 0,0 1 0,0-1 0,1 1 0,-1-1 0,0 1 0,1-1 0,-1 0 0,1 1 0,0-1 0,-1 1 0,1-1 0,0 0 0,0 0 0,0 0 0,0 1 0,0-1 0,0 0 0,0 0 0,0 0 0,0 0 0,1-1 0,-1 1 0,0 0 0,1 0 0,-1-1 0,0 1 0,1-1 0,-1 1 0,1-1 0,1 1 0,7 0-280,0-1-1,1 0 0,-1 0 0,0-1 0,0 0 0,0-1 0,0 0 0,0-1 1,-1 1-1,1-2 0,13-6 0,-23 10-219,-2 1-349,1 0 613,-1 1 1,0-1 0,1 1-1,-1 0 1,1 0-1,-1-1 1,1 1 0,0 0-1,0 0 1,0 0-1,-1 3 1,-4 7-3172,5-11 2245,-3 7-4719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04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6182,'0'0'15460,"10"4"-13805,7 1-1232,0-1 0,0 0 0,1-1 1,-1-1-1,1-1 0,-1-1 0,26-2 0,141-23 1338,-85 9-1371,49-3-238,400-66-1890,-543 83-1169,-7 2 697,-15-1-856,-27 4-2769,8 4-636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04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13837,'0'0'8307,"-4"12"-6807,-5 11-601,2 1 0,0 0 0,1 1 0,2-1 0,0 1 1,1 32-1,3-56-878,0 1 0,0 0 0,1 0 0,-1-1 1,1 1-1,-1 0 0,1-1 0,0 1 0,0-1 0,0 1 1,-1-1-1,1 1 0,1-1 0,-1 1 0,0-1 0,0 0 1,0 0-1,1 0 0,-1 0 0,1 0 0,-1 0 1,4 2-1,-1-1 8,1-1 1,0 1 0,0-1 0,0 0-1,0 0 1,0 0 0,0-1-1,6 0 1,0 0-89,0-1 0,0 0 0,0-1 0,0 0 0,0 0 0,-1-2 1,12-3-1,-6-2-19,-1 1 1,0-2-1,-1 0 1,0-1 0,14-12-1,-28 22 297,-2 44 470,2-42-832,1 0 0,0 0 0,0 1 0,-1-1 0,1 0 0,0 0 0,0 0 0,0 0 0,0 0 0,1-1 0,-1 1 0,0 0 0,0 0 0,0-1 0,1 1 0,-1 0 0,0-1 0,0 0 0,1 1 0,-1-1 0,1 0 0,-1 1 0,0-1 0,1 0 0,-1 0 1,1 0-1,-1 0 0,0-1 0,1 1 0,1-1 0,2 1-1116,21 0-6097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13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16624,'0'0'897,"69"-2"608,-15-10 673,14-2-993,8 0 160,6 2-256,-3 1-768,-3 6-225,-10 5-96,-12 0-577,-19 10-1248,-20 9-994,-15 3-1249,-12 1-1697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13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10570,'0'0'9353,"65"-14"-7495,-18 4-97,9-3-223,7-1-449,4 0-224,-1-2-417,-3 3-320,-7 2-64,-13 2-1537,-9 0-1634,-12-3-1666,-14-3-5604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37.61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133 0,'0'4,"-4"4,-1 13,-3 3,-1 1,-2-5,-3 0,0-1,0 0,1 1,0-3,2-1,3 1,2 1,3-2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14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 0 20019,'0'0'833,"-37"84"608,10-25 673,-7 10-512,3 5-33,-5 2-512,6-2-801,4-2-224,7-1-32,10-4-160,6-7-1569,0-9-2724,3-10-5668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16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85 13613,'0'0'8237,"-8"-8"-7105,4 4-998,-1 0 0,1 0 1,-1 0-1,0 0 0,0 1 1,0 0-1,0 0 0,-12-4 0,14 6-83,0 0-1,-1 1 0,1-1 0,0 1 0,-1 0 0,1 0 0,0 0 0,0 0 0,-1 1 0,1-1 0,0 1 0,0 0 0,-1 0 0,1 0 0,0 0 0,0 1 0,0-1 0,0 1 0,1 0 0,-1 0 0,0 0 0,-3 4 0,1-2 42,0 0 0,0 1 0,1-1 0,-1 1 0,1 0 0,1 1 0,-1-1 0,1 1 0,-1 0 0,2-1 0,-1 1 0,1 1 0,0-1-1,0 0 1,0 0 0,1 1 0,-1 7 0,3-13-91,-1 0-1,0 0 1,0 0-1,1 0 1,-1 0 0,1 0-1,-1 0 1,1-1-1,-1 1 1,1 0-1,0 0 1,-1 0 0,1-1-1,0 1 1,-1 0-1,1-1 1,0 1-1,0 0 1,0-1 0,0 1-1,0-1 1,0 0-1,0 1 1,0-1-1,0 0 1,0 1 0,0-1-1,0 0 1,0 0-1,0 0 1,0 0-1,0 0 1,0 0-1,0 0 1,0 0 0,0-1-1,0 1 1,0 0-1,1-1 1,46-12 174,-33 6-246,-1-1 0,0-1 1,0 0-1,0 0 1,17-17-1,-25 20 84,0 0 1,0 0-1,0 0 0,-1-1 0,0 1 1,0-1-1,-1-1 0,0 1 1,0-1-1,-1 1 0,1-1 1,2-13-1,-18 30 938,-4 9-936,7-5 121,2 0 0,-1 1 0,-5 15 0,11-25-55,1 1 0,-1 0 1,1 0-1,-1 0 0,2 0 1,-1 0-1,0 1 0,1-1 0,0 0 1,0 0-1,1 0 0,-1 0 0,2 6 1,0-10-71,-1 1 1,1 0-1,-1 0 0,1-1 1,0 1-1,0-1 1,-1 0-1,1 0 1,0 1-1,0-1 1,1 0-1,-1 0 1,0-1-1,0 1 1,0 0-1,0-1 0,1 0 1,-1 1-1,0-1 1,1 0-1,-1 0 1,0 0-1,0 0 1,1-1-1,2 0 1,6 1 5,0-2 1,0 1-1,22-7 1,32-26-559,-55 27 500,1 1 0,0 0 0,0 0 0,0 1 0,0 1 1,13-3-1,-23 7 36,0 0 0,0 1 0,-1-1 0,1 1 0,0-1 0,0 1 1,-1 0-1,1-1 0,0 1 0,-1 0 0,1-1 0,-1 1 0,1 0 1,-1-1-1,1 1 0,-1 0 0,1 0 0,-1 0 0,0 0 0,0-1 0,1 1 1,-1 0-1,0 0 0,0 0 0,0 0 0,0 0 0,0 0 0,0 0 1,0 0-1,0-1 0,0 1 0,-1 2 0,-1 34 262,-5 0-110,-2 19 309,26-60-189,-13 0-246,0 0 0,0-1 1,-1 0-1,1 0 0,-1 0 1,-1 0-1,1-1 0,-1 1 1,0-1-1,0 1 0,0-1 1,-1 0-1,0 1 0,1-8 1,3-86 65,-5 97-83,0 1 71,56 2 105,-36 0-117,1-1 0,-1-1 0,36-6-1,-50 6-55,0-1 1,1 0-1,-1 0 0,0-1 1,0 0-1,0 0 0,-1 0 0,1 0 1,-1-1-1,0 0 0,0-1 0,0 1 1,0-1-1,-1 0 0,0 0 1,4-5-1,-14 18-8,1 0 1,1 1 0,-1 0-1,1 0 1,1 0-1,-1 0 1,2 1 0,-1 0-1,1-1 1,1 1-1,0 0 1,0 11-1,10-4-856,1-10-6213,-5-6 424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17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22 15951,'0'0'9150,"-1"14"-7853,-27 221 2984,6-49-5631,22-328-1485,3 141 3019,1 0-1,0 0 0,-1 0 1,1 0-1,0 1 0,0-1 1,-1 1-1,1 0 0,0 0 1,6 1-1,-3 0 69,9-2-189,-1 0 0,0-1 0,0 0 0,0-1 1,0-1-1,-1 0 0,0-1 0,1-1 0,-2 0 0,1-1 0,-1 0 0,0-1 0,16-13 0,-20 14-66,-1 0-1,0-1 1,0 0-1,-1 0 1,0-1-1,0 0 1,-1 0-1,0-1 1,-1 0-1,0 0 1,0 0-1,-1 0 1,-1-1-1,0 1 1,0-1-1,-1 0 1,0 0-1,0-20 1,-2 30-4,1 0 1,-1 0-1,0 0 0,0 0 1,0 0-1,0 0 0,0-1 0,0 1 1,0 0-1,0 0 0,0 0 1,0 0-1,-1 0 0,1 0 1,0 0-1,-1 0 0,1 0 1,-1 0-1,1 0 0,-1 0 0,0 0 1,1 0-1,-1 0 0,0 0 1,0 0-1,0 1 0,1-1 1,-1 0-1,0 0 0,0 1 0,0-1 1,0 1-1,0-1 0,0 1 1,0 0-1,0-1 0,-1 1 1,1 0-1,0-1 0,0 1 1,0 0-1,0 0 0,0 0 0,0 0 1,-1 0-1,1 0 0,0 1 1,0-1-1,0 0 0,-2 1 1,-2 1 5,1 0 0,-1 0 0,1 1 0,-1-1 0,1 1 0,0 0 0,0 0 0,0 0 0,0 1 0,-3 4 0,-10 14 190,1 0 0,-22 43 0,34-57-141,0 0 0,1 1 1,-1-1-1,2 1 1,-1 0-1,1 0 0,0 0 1,1 0-1,0 0 0,1 0 1,0 0-1,1 10 0,-1-17-54,2 1-1,-1 0 1,0-1-1,0 1 0,1-1 1,-1 0-1,1 0 0,0 1 1,0-1-1,0 0 0,0 0 1,0-1-1,0 1 1,0 0-1,1-1 0,-1 1 1,0-1-1,1 0 0,0 0 1,-1 0-1,1 0 1,0 0-1,-1 0 0,1-1 1,0 0-1,0 1 0,3-1 1,13 2-625,1-1 0,33-3 0,-38 1 78,-14 1 578,0 1 0,0-1 0,-1 0 0,1 0 0,0 0 0,-1 0 1,1 0-1,0 1 0,-1-1 0,1 0 0,-1 1 0,1-1 0,0 0 0,-1 1 1,1-1-1,-1 1 0,1-1 0,-1 1 0,1-1 0,-1 1 0,0-1 1,1 1-1,-1 0 0,0-1 0,1 1 0,-1-1 0,0 1 0,1 1 0,3 29 930,-9 38 261,4-60-1275,0 5-79,-3 19-253,4-32 59,-1 0 1,1 0-1,0 0 0,-1 1 1,1-1-1,-1 0 0,1 0 1,-1 0-1,0-1 0,1 1 1,-1 0-1,0 0 1,0 0-1,0 0 0,1-1 1,-1 1-1,0 0 0,0-1 1,0 1-1,0 0 1,0-1-1,0 0 0,-2 1 1,-12 0-7303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17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19987,'0'0'416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18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17521,'0'0'4959,"2"11"-3998,2 51 511,-4-33-771,2 0 1,9 42 0,-11-69-660,1 1 1,-1-1 0,1 0 0,0 0-1,0 1 1,0-1 0,0 0 0,1 0-1,-1 0 1,0 0 0,1 0 0,0 0-1,-1-1 1,1 1 0,0 0 0,0-1-1,0 1 1,0-1 0,0 0 0,0 0-1,0 1 1,5 0 0,-3-1 0,1 0 0,0-1 0,-1 0 0,1 0 0,-1 0 0,1 0 0,-1-1 0,1 1 0,0-1 0,-1 0 0,7-3 0,2-1-1,1-1-1,-1-1 0,0 0 0,0-1 0,-1 0 1,18-16-1,30-46 386,-62 123 155,2-52-581,0 0 0,-1 1 0,1-1 0,0 0 0,0 0 0,0 1 0,0-1 0,0 0 1,1 1-1,-1-1 0,0 0 0,1 0 0,-1 1 0,1-1 0,-1 0 0,1 0 0,-1 0 0,1 1 0,0-1 0,0 0 0,-1 0 1,1 0-1,0 0 0,0 0 0,0-1 0,0 1 0,0 0 0,0 0 0,1-1 0,-1 1 0,0 0 0,0-1 0,0 1 0,2-1 0,2 1 19,1 0-1,0-1 0,-1 0 1,1 0-1,-1 0 0,1-1 1,6-1-1,-4 0-15,1-1 1,-1 0-1,0 0 0,-1-1 1,1 1-1,0-2 1,-1 1-1,11-11 0,-10 10-4,-1-1 0,1 1-1,0 0 1,0 1 0,1 0 0,12-5-1,-20 9-9,-1 0 0,0 0 0,1 0 0,-1 0 0,0 0 0,1 0 0,-1 0 0,0 0 0,0 0 0,1 0 0,-1 0 0,0 0 0,1 0 0,-1 1 0,0-1 0,0 0 0,1 0 0,-1 0-1,0 0 1,0 1 0,1-1 0,-1 0 0,0 0 0,0 1 0,1-1 0,-1 0 0,0 0 0,0 1 0,0-1 0,0 0 0,0 0 0,1 1 0,-1-1 0,0 0 0,0 1 0,0-1 0,0 0 0,0 0-1,0 1 1,0-1 0,2 23-1081,-3-21 928,1 0 0,0 0-1,-1 0 1,1 0-1,0 0 1,0 0 0,1 0-1,-1 0 1,0 0 0,1 0-1,-1 0 1,1 0 0,0 0-1,-1 0 1,1 0-1,0 0 1,0-1 0,0 1-1,1 0 1,-1-1 0,0 1-1,1-1 1,1 3 0,7-3-4439,1-1-1548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19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1 380 19218,'0'0'7874,"9"5"-6929,-3-1-902,0-1 0,1 0 0,-1-1 0,1 0 0,-1 0 0,1 0 0,0 0 0,-1-1 0,1 0 0,0-1 0,0 0 0,0 0 0,0 0 0,0-1 0,-1 0 0,1 0 0,0-1 0,0 1-1,-1-2 1,12-4 0,-14 5-114,0 0-1,-1 0 0,1 0 1,-1-1-1,1 0 0,-1 1 0,0-1 1,0 0-1,0 0 0,0-1 0,-1 1 1,1-1-1,-1 1 0,0-1 1,0 0-1,0 0 0,-1 0 0,1 0 1,-1 0-1,0 0 0,0 0 1,0-7-1,-1 11 19,0-1 0,1 0-1,-1 1 1,-1-1 0,1 1 0,0-1 0,0 0 0,0 1 0,0-1-1,0 0 1,0 1 0,-1-1 0,1 1 0,0-1 0,-1 1 0,1-1-1,0 1 1,-1-1 0,1 1 0,-1-1 0,1 1 0,0-1 0,-1 1-1,1-1 1,-1 1 0,1 0 0,-1-1 0,0 1 0,1 0 0,-1 0-1,0-1 1,-24 4-1063,20-1 1034,-1 0 0,1 1 0,0 0 0,0 0 1,0 0-1,-7 6 0,3 0 72,2 1 0,0-1 0,-10 18 0,15-24 20,0 0 1,1 0-1,-1 0 0,1-1 0,0 1 1,0 1-1,0-1 0,0 0 0,1 0 1,-1 0-1,1 0 0,0 1 1,0-1-1,0 0 0,0 0 0,1 0 1,-1 0-1,1 1 0,1 2 0,-1-4-5,1 0 0,0-1 0,0 1 0,0-1 0,0 1-1,0-1 1,1 0 0,-1 0 0,0 0 0,0 0 0,1 0 0,-1 0-1,1-1 1,-1 1 0,1-1 0,-1 0 0,1 0 0,-1 0-1,5 0 1,51-4-625,-45 0 442,-1 1 0,1-2-1,-1 0 1,0 0 0,-1-1 0,1-1-1,-1 0 1,0 0 0,-1-1 0,1-1-1,16-18 1,-8 7 31,-2 0 1,-1-2-1,0 1 1,22-46-1,-27 47 475,-1 1 0,-1-2-1,-1 1 1,-1-1-1,-1 0 1,-1 0 0,6-43-1,-12 64-289,1 0 0,0 0-1,0-1 1,0 1 0,0 0-1,0 0 1,-1-1-1,1 1 1,0 0 0,0 0-1,0 0 1,0-1 0,-1 1-1,1 0 1,0 0 0,0 0-1,-1 0 1,1-1 0,0 1-1,0 0 1,-1 0-1,1 0 1,0 0 0,-1 0-1,1 0 1,0 0 0,0 0-1,-1 0 1,1 0 0,0 0-1,0 0 1,-1 0-1,1 0 1,0 0 0,-1 0-1,1 0 1,0 0 0,0 1-1,-1-1 1,1 0 0,0 0-1,0 0 1,-1 0 0,1 0-1,0 1 1,0-1-1,0 0 1,-1 0 0,1 0-1,0 1 1,0-1 0,0 0-1,0 0 1,0 1 0,0-1-1,-1 0 1,1 0-1,0 1 1,-6 7 57,0 0 0,0 0 0,1 1 0,0-1 0,0 1 0,-6 18 0,-18 62 980,22-61-636,1 0 0,1 1 0,-1 29 0,5-49-384,0-1-1,1 1 1,0-1-1,1 1 1,0-1-1,0 1 1,1-1-1,0 0 1,1 0-1,0 1 1,0-2-1,0 1 1,1 0-1,9 12 1,-12-18-46,-1-1 0,2 1 1,-1-1-1,0 1 1,0-1-1,0 0 0,0 0 1,1 0-1,-1 0 1,1 0-1,-1 0 0,1 0 1,-1 0-1,1 0 1,-1-1-1,1 1 1,0 0-1,-1-1 0,1 0 1,0 1-1,-1-1 1,1 0-1,0 0 0,0 0 1,2 0-1,-3-1-6,1 0 0,0-1 0,0 1 0,-1 0-1,1-1 1,-1 1 0,1-1 0,-1 1 0,1-1 0,-1 0-1,0 1 1,0-1 0,0 0 0,0 0 0,0 0 0,0 0 0,0-2-1,3-11-51,0 0-1,-1 1 1,0-1-1,0-22 1,-2 20-13,1-32-145,-2 46 173,0 1 1,0-1-1,0 1 1,-1-1 0,1 1-1,-1 0 1,1-1-1,-1 1 1,0-1 0,0 1-1,0 0 1,0 0-1,-2-4 1,2 6 28,1-1 0,0 1 0,0 0 0,0-1 1,-1 1-1,1 0 0,0 0 0,-1-1 0,1 1 0,0 0 1,-1 0-1,1-1 0,0 1 0,-1 0 0,1 0 0,0 0 0,-1 0 1,1 0-1,0 0 0,-1 0 0,1 0 0,-1 0 0,1 0 1,0 0-1,-1 0 0,1 0 0,0 0 0,-1 0 0,1 0 0,-1 0 1,1 0-1,0 0 0,-1 0 0,1 1 0,0-1 0,-1 0 0,1 0 1,0 0-1,-1 1 0,-6 17-29,6 20 176,1-35-132,1-1-1,0 0 0,-1 1 0,1-1 0,0 0 1,0 1-1,1-1 0,-1 0 0,0 0 0,1 0 1,-1 0-1,1 0 0,0-1 0,-1 1 0,1 0 1,0-1-1,0 1 0,0-1 0,0 0 0,1 0 1,-1 1-1,0-1 0,0-1 0,1 1 0,-1 0 1,0-1-1,1 1 0,2 0 0,10 1 19,-1-1-1,0 0 1,23-1-1,-29-1-19,-1 0 7,1-1 0,-1 0 0,0-1 0,0 1 0,0-1 0,0-1 0,-1 1 0,1-1 0,-1 0 0,0-1 0,0 1 0,0-1 0,-1-1 0,1 1 0,7-11 0,-39 88 400,25-68-522,0-1 0,0 1 0,1-1 0,-1 1 0,1-1 0,-1 1 0,1-1 0,0 1 0,0-1 0,1 1 1,-1 0-1,1-1 0,0 1 0,0-1 0,0 0 0,0 1 0,1-1 0,-1 0 0,3 4 0,-3-6-371,0 0 1,0 0 0,0-1-1,0 1 1,0 0 0,0-1-1,0 1 1,0-1 0,1 1-1,-1-1 1,0 0-1,0 1 1,0-1 0,1 0-1,-1 0 1,0 0 0,0 0-1,2 0 1,10 0-7130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19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18674,'0'0'7206,"-39"49"-7141,58-34-258,7 1-2241,2-2-1346,0-1-1505,-5 1-4644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19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0 9961,'0'0'16982,"-8"7"-16502,-10 9-460,-10 9 289,-31 35 0,53-53-196,0-1 0,1 1 0,0 0-1,0 1 1,1-1 0,0 1 0,0 0-1,1 0 1,0 0 0,0 0 0,-2 16-1,5-22-108,0-1 0,0 0 0,0 0 0,0 0 0,1 1 0,-1-1 0,0 0 0,1 0 0,-1 0 0,1 0 0,0 0 0,-1 0 0,1 0 0,0 0 0,-1 0 0,1 0 0,0 0 0,0 0 0,0-1 0,0 1 0,0 0 0,0 0 0,0-1 0,0 1 0,0-1 0,0 1 0,0-1 0,0 1 0,0-1 0,1 0 0,-1 0 0,0 1 0,2-1 0,49 3 27,-42-4-53,25 1-468,51-6 0,-72 3-694,-1 1-1,0-2 1,25-9-1,-6-4-4975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0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15663,'0'0'8194,"-5"13"-6683,2-6-1363,-25 83 1341,26-82-1428,0 0 1,1 0-1,-1 0 0,2 0 1,-1 0-1,1 0 0,0 0 1,1 0-1,0 0 0,4 14 1,-4-20-55,1 1 0,1 0 1,-1 0-1,0-1 0,0 1 1,1-1-1,0 0 1,-1 0-1,1 0 0,0 0 1,0 0-1,0-1 1,0 1-1,1-1 0,-1 0 1,0 0-1,0 0 0,1 0 1,-1 0-1,1-1 1,-1 0-1,0 0 0,1 0 1,4 0-1,5 0 10,0-1-1,-1 0 0,1-1 1,0 0-1,16-5 0,-12-1-232,-1 1-1,0-2 0,-1 0 0,0-1 0,0 0 0,-1-1 1,0-1-1,-1 0 0,13-16 0,-16 18 309,-10 38 212,-14 14 272,11-36-532,1 0 0,-1 0 0,1 1 0,1-1-1,-1 0 1,1 1 0,0-1 0,1 1 0,0 11-1,0-17-29,1 0 0,-1 0-1,1 0 1,0 0-1,-1 0 1,1-1-1,0 1 1,0 0 0,0 0-1,0-1 1,0 1-1,0 0 1,0-1 0,0 1-1,0-1 1,0 1-1,0-1 1,0 1-1,0-1 1,0 0 0,0 0-1,0 1 1,0-1-1,1 0 1,-1 0-1,0 0 1,0 0 0,0-1-1,0 1 1,1 0-1,-1 0 1,2-1 0,41-11 189,-32 5-184,1 0 0,-1-1 0,0-1 0,0 0 0,-1-1 0,17-18 0,-14 14 13,1 0 0,23-17 0,-37 30-31,-1 1 0,0 0 0,1 0 0,-1-1 1,0 1-1,0 0 0,1 0 0,-1 0 0,0 0 0,1-1 0,-1 1 0,1 0 0,-1 0 0,0 0 0,1 0 0,-1 0 0,0 0 0,1 0 0,-1 0 0,1 0 0,-1 0 1,0 0-1,1 0 0,-1 0 0,0 0 0,1 0 0,-1 1 0,1-1 0,-1 0 0,0 0 0,1 0 0,-1 0 0,0 1 0,0-1 0,1 0 0,-1 0 0,0 1 0,1-1 1,-1 0-1,0 1 0,0-1 0,0 0 0,1 1 0,-1-1 0,0 1 0,5 26 96,-9 30 40,4-55-217,-4 31-3419,4-32 3250,0 0 1,0 0-1,-1 1 0,1-1 1,0 0-1,0 0 1,0 0-1,0 0 1,0 0-1,1 0 0,-1 0 1,0 0-1,0 0 1,1 0-1,-1 0 1,1 0-1,-1 0 1,1-1-1,-1 1 0,1 0 1,-1 0-1,1 0 1,1 1-1,11-2-7075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0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76 19667,'0'0'4505,"-2"10"-1980,-6 28-790,8-37-1674,0 0 1,0 0-1,1-1 0,-1 1 0,0 0 0,0 0 1,0 0-1,1 0 0,-1 0 0,0 0 0,1-1 0,-1 1 1,1 0-1,-1 0 0,1-1 0,0 1 0,-1 0 1,1-1-1,-1 1 0,1 0 0,0-1 0,0 1 0,-1-1 1,1 1-1,0-1 0,0 1 0,0-1 0,0 0 1,-1 0-1,1 1 0,0-1 0,0 0 0,0 0 0,0 0 1,0 0-1,0 0 0,0 0 0,0 0 0,0 0 1,-1 0-1,1 0 0,1-1 0,40-5 196,-31 3-229,0 0-1,0-2 1,-1 1-1,1-1 1,12-9-1,-20 12-32,1 0 0,-1 0-1,1-1 1,-1 1 0,0-1-1,0 0 1,0 0 0,-1 0-1,1-1 1,-1 1 0,0-1 0,0 1-1,0-1 1,0 0 0,0 1-1,-1-1 1,0 0 0,2-5-1,-3 8-8,0 0-1,0-1 1,0 1-1,0 0 1,0-1 0,-1 1-1,1 0 1,0 0-1,0-1 1,-1 1-1,1 0 1,-1 0-1,1 0 1,-1-1-1,0 1 1,1 0-1,-1 0 1,0 0-1,0 0 1,0 0-1,1 0 1,-1 1-1,0-1 1,0 0 0,-3-1-1,1 0-32,-1 1 0,1 0 0,-1 0 0,1 0 0,-1 0 0,0 0 1,1 1-1,-1-1 0,-5 1 0,0 0-6,0 1 0,0 0-1,0 0 1,1 1 0,-1 0 0,0 0 0,-11 5 0,10-1 47,0 0 1,1 0 0,0 1-1,0 0 1,1 0 0,0 1-1,0 0 1,0 1 0,1-1-1,1 1 1,0 1 0,0-1-1,0 1 1,2 0 0,-1 1-1,1-1 1,0 1 0,1 0-1,-3 18 1,6-27 10,0 0 0,0 0 0,0-1 0,1 1 0,-1 0 0,0 0 0,1 0 0,-1 0 1,1 0-1,0 0 0,0 0 0,-1-1 0,1 1 0,0 0 0,0-1 0,1 1 0,-1-1 0,0 1 0,1-1 0,1 2 0,0 0-71,1-1 0,0 0 0,-1 1 0,1-2 0,0 1 0,0 0 0,1-1 0,7 2-1,8 0-1091,1-1 0,-1 0-1,25-3 1,-27 1-804,23-1-2981,0-7-1987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38.55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1,'4'0,"5"0,5 7,3 3,3 4,2-2,1-1,3 0,2-2,0-2,-2 2,0-2,-2-1,-1 2,-5 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1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6246,'0'0'1569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1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39 19378,'0'-2'369,"0"0"0,0 0 0,0 0 0,0 0 0,0 0 0,0 1 0,-1-1 0,1 0 0,-1 0 0,1 0 0,-1 1 0,0-1 0,0 0 0,1 1 0,-1-1 0,0 1 0,-2-3 0,1 3-289,1 1 0,0-1 0,-1 0 1,1 1-1,-1-1 0,0 1 0,1 0 0,-1-1 0,1 1 0,-1 0 0,1 0 0,-1 0 0,0 0 0,1 0 0,-1 1 0,1-1 0,-1 0 0,0 1 0,1-1 0,-1 1 0,-1 1 0,-5 1-55,1 1 1,1 0-1,-1 1 0,0-1 1,1 1-1,0 1 0,0-1 1,1 1-1,-1 0 1,-8 13-1,5-6 22,0 1-1,1 0 1,0 1 0,-7 22-1,13-33-11,1-1 0,0 1 0,0 0 0,0 0 0,0 0 0,0 0 0,1 0 0,0 0 0,0 0 0,1 7 0,0-9-30,-1-1 0,1 1 0,0-1 0,-1 0 0,1 0 0,0 1 0,0-1 0,0 0 0,0 0 0,0 0 0,1 0 0,-1 0 0,0 0 0,0 0 0,1-1 0,-1 1 0,0 0 0,1-1 0,-1 1 0,0-1 0,1 1 0,-1-1 0,1 0 0,-1 1 0,1-1 0,-1 0 0,1 0 0,-1 0 0,1 0 0,1-1 0,6 0-52,-1 0 0,0-1 0,0 0 0,0 0 0,0-1 0,-1 0 1,1 0-1,-1 0 0,1-1 0,-1-1 0,0 1 0,-1-1 0,9-7 1,-3 1-29,-1 1 0,0-1 0,-1-1 0,0 0 0,-1-1 1,10-16-1,-22 34 318,-2 4 80,0 1 0,0 0 0,1 0 1,0 0-1,-3 12 0,7-20-292,-1 0-1,1 0 1,-1 0 0,1 0 0,0 0 0,0 0 0,0-1-1,0 1 1,0 0 0,0 0 0,0 0 0,1 0-1,-1 0 1,1 0 0,-1-1 0,1 1 0,0 0 0,0 0-1,0-1 1,0 1 0,0 0 0,0-1 0,0 1-1,0-1 1,1 0 0,-1 1 0,0-1 0,1 0 0,0 0-1,-1 0 1,1 0 0,-1 0 0,1 0 0,0 0 0,0 0-1,-1-1 1,1 1 0,0-1 0,0 1 0,0-1-1,0 0 1,3 0 0,7 1-136,1-1 1,0-1-1,0 0 0,-1 0 1,1-2-1,-1 1 0,1-2 0,-1 1 1,0-2-1,0 0 0,-1 0 0,22-14 1,-18 12-136,-15 6 245,1 1-1,-1-1 1,0 1 0,1 0 0,-1-1 0,1 1 0,-1 0 0,1 0 0,-1-1 0,1 1 0,-1 0 0,1 0 0,-1 0-1,1 0 1,0 0 0,-1 0 0,1-1 0,-1 1 0,1 0 0,-1 1 0,1-1 0,0 0 0,-1 0 0,1 0 0,-1 0-1,1 0 1,-1 1 0,1-1 0,-1 0 0,1 0 0,-1 1 0,1-1 0,-1 0 0,1 1 0,-1-1 0,0 0 0,1 1-1,-1-1 1,1 1 0,-1-1 0,0 1 0,0-1 0,1 1 0,-1 0 0,3 32 326,-3-30-357,-1-1 0,1 1 0,0 0 0,0-1 0,0 1 0,0 0 0,1-1 0,-1 1 0,1 0 0,-1-1 0,1 1 0,0-1 0,0 1 0,0-1 0,0 1 0,1-1 0,-1 0 0,2 3 0,3 3-2065,-7-3-5726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2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147 263 15278,'0'0'1709,"-11"-4"-172,-39-9-37,48 13-1444,-1-1 0,1 1 0,-1 0 0,0 0 0,1 0 0,-1 0 0,0 1 0,1-1 0,-1 1 0,1 0 0,-1 0-1,1 0 1,-1 0 0,1 0 0,0 0 0,-1 0 0,1 1 0,0-1 0,0 1 0,0 0 0,0 0 0,0-1 0,0 1 0,1 1 0,-1-1 0,1 0-1,-1 0 1,1 0 0,0 1 0,0-1 0,-1 4 0,-2 3 66,1-1 0,0 1 0,1 0-1,0 0 1,1 0 0,-2 18 0,4-26-107,-1 1-1,0-1 1,0 0 0,1 0 0,-1 1-1,1-1 1,-1 0 0,1 0 0,0 1-1,0-1 1,-1 0 0,1 0-1,0 0 1,0 0 0,0 0 0,0 0-1,0-1 1,0 1 0,0 0 0,0 0-1,0-1 1,1 1 0,-1 0 0,0-1-1,0 0 1,1 1 0,-1-1 0,0 0-1,1 1 1,-1-1 0,0 0 0,1 0-1,-1 0 1,2 0 0,52-5 296,-41 1-310,0-1 0,0-1 0,-1 0 0,0 0 0,0-2 0,0 1 0,-1-2 0,0 1 0,-1-2 0,0 1 0,-1-2 0,1 1-1,-2-2 1,0 1 0,0-1 0,9-18 0,-17 27 19,1 0 0,-1 0 0,0-1-1,0 1 1,-1 0 0,1-1 0,-1 1 0,1 0-1,-1-4 1,0 6-17,0 0 0,-1 1-1,1-1 1,0 0 0,0 1-1,0-1 1,-1 1 0,1-1 0,0 0-1,-1 1 1,1-1 0,0 1-1,-1-1 1,1 1 0,-1-1 0,1 1-1,-1-1 1,1 1 0,-1 0-1,1-1 1,-1 1 0,1 0 0,-1-1-1,0 1 1,1 0 0,-1 0-1,1-1 1,-1 1 0,0 0 0,1 0-1,-1 0 1,0 0 0,1 0-1,-1 0 1,0 0 0,1 0 0,-1 0-1,0 0 1,1 0 0,-1 1-1,0-1 1,1 0 0,-1 0 0,1 1-1,-1-1 1,0 0 0,1 1-1,-1-1 1,1 0 0,-1 2 0,-2-1 36,1 1 0,0-1 0,0 1 0,0 0 0,0 0 0,0 0 0,0 0 1,0 0-1,0 0 0,1 1 0,-1-1 0,1 1 0,0-1 0,0 1 0,0-1 0,0 1 1,-1 3-1,2-5-25,0 0 0,-1 0 0,1 1 0,0-1 0,-1 0 0,1 0 0,0 0 0,0 0 0,0 0 0,0 1 0,0-1 0,1 0 0,-1 0 0,0 0 0,0 0 0,1 0 0,-1 0 0,0 0 0,1 1 1,-1-1-1,1 0 0,0 0 0,-1-1 0,1 1 0,0 0 0,0 0 0,-1 0 0,1 0 0,0-1 0,0 1 0,0 0 0,0-1 0,0 1 0,0 0 0,0-1 0,0 0 0,0 1 0,0-1 0,0 0 0,1 1 0,-1-1 0,1 0 0,10 0 11,-1 0 0,1-1-1,0-1 1,-1 0 0,0 0 0,1-1-1,-1-1 1,0 0 0,0 0-1,-1-1 1,0-1 0,1 0-1,-2 0 1,11-8 0,-6 3 2,0 0 1,0-1 0,-1-1-1,-1 0 1,0-1 0,-1 0-1,0-1 1,12-23 0,-20 32 5,-1 1 0,1 0 0,-1 0 1,-1-1-1,1 1 0,-1-1 0,0 1 0,1-9 1,-3 14-36,1 0 1,0 0 0,-1-1-1,1 1 1,-1 0-1,1 0 1,0 0 0,-1-1-1,1 1 1,-1 0 0,1 0-1,0 0 1,-1 0-1,1 0 1,-1 0 0,1 0-1,-1 0 1,1 0 0,0 0-1,-1 0 1,1 0-1,-1 0 1,1 1 0,0-1-1,-1 0 1,1 0 0,-1 0-1,1 0 1,0 1-1,-1-1 1,1 0 0,0 1-1,-1-1 1,1 1 0,-10 9-1,1 1 0,1 0-1,0 1 1,1 0 0,0 0 0,1 1 0,0 0 0,-5 15 0,-4 9 10,-61 148 169,69-164-101,1 1-1,1 0 0,1 0 1,1 0-1,1 1 0,2 41 1,1-57-101,0 0 0,1-1 0,0 1 1,0 0-1,0-1 0,1 0 1,0 1-1,0-1 0,4 6 0,6 11-1601,-12-22 435,-3-2 1134,0 0-1,0 0 0,0 0 0,0-1 0,0 1 0,0-1 1,0 1-1,1-1 0,-1 0 0,1 1 0,-3-5 0,-3-4 201,0-1-1,1 0 0,0 0 0,0 0 0,2-1 0,-1 0 0,1 0 0,1 0 1,0-1-1,1 1 0,0-1 0,1 1 0,1-1 0,0 0 0,3-22 1,-2 30-67,0 1 1,0 0 0,1 0 0,0 0 0,0 0 0,0 0 0,0 0-1,1 1 1,-1-1 0,1 1 0,0 0 0,0-1 0,0 1 0,1 1-1,-1-1 1,1 0 0,-1 1 0,1 0 0,0 0 0,0 0 0,6-2-1,10-3-691,0 1 0,1 1 0,29-4 0,0 0-5769,6-6-7181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3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0 17104,'0'0'4239,"1"10"-2173,4 42-831,-3 0 1,-2 0-1,-10 71 1,0 55 473,9-177-1703,1 0 0,0-1 0,0 1 0,0-1 0,0 1 0,0 0 0,0-1 0,0 1 0,0-1 0,0 1 0,0 0 0,0-1 0,0 1 0,1-1 0,-1 1 0,0-1 0,0 1 0,1 0 0,-1-1 0,0 1 0,1-1 0,-1 1 0,0-1-1,1 0 1,-1 1 0,1-1 0,-1 1 0,1-1 0,-1 0 0,1 1 0,-1-1 0,1 0 0,-1 1 0,1-1 0,-1 0 0,1 0 0,-1 0 0,1 0 0,0 1 0,-1-1 0,1 0 0,-1 0 0,1 0 0,0 0 0,-1 0 0,1 0 0,-1 0 0,2-1 0,0 0 3,0 0 1,0 1-1,0-2 1,0 1-1,0 0 1,0 0-1,0-1 1,0 1 0,0-1-1,-1 1 1,1-1-1,1-2 1,3-6-50,0 1 1,-1-1-1,0 0 1,-1 0 0,0 0-1,-1-1 1,0 1-1,3-20 1,-3-2-419,-1-55 0,-2 84 394,0 1 35,1 0 0,-1 1 0,0-1-1,0 0 1,0 0 0,0 1-1,0-1 1,0 0 0,-1 1 0,1-1-1,0 0 1,-1 0 0,1 1 0,-1-1-1,0 1 1,0-1 0,1 1 0,-1-1-1,0 1 1,0-1 0,0 1-1,-1 0 1,1-1 0,0 1 0,0 0-1,-2-1 1,2 2 26,0 1 0,0 0 0,1 0-1,-1-1 1,0 1 0,1 0 0,-1 0 0,0 0-1,1 0 1,-1 0 0,1 0 0,0 0 0,-1 0-1,1 0 1,0 0 0,0 0 0,-1 0 0,1 0-1,0 0 1,0 0 0,0 0 0,0 0 0,1 0-1,-1 0 1,0 2 0,3 31 113,-1-29-85,1-1 0,-1 0 1,1-1-1,-1 1 0,1 0 0,1-1 1,-1 0-1,0 1 0,1-1 0,-1 0 0,1-1 1,0 1-1,0-1 0,0 0 0,0 0 1,1 0-1,-1 0 0,0-1 0,1 1 1,-1-1-1,1 0 0,5 0 0,6 1 41,1 0 0,-1-1 1,0-1-1,0 0 0,20-3 0,-25 1-53,0-1 1,0 0 0,0 0 0,-1-1-1,0-1 1,1 0 0,-2 0 0,1-1-1,0 0 1,10-10 0,-15 13-5,0-1 0,-1-1 0,1 1 0,-1-1 0,0 0 0,0 0 0,-1 0 0,0 0 0,0 0 0,0-1 0,0 0 0,-1 1 0,0-1 0,0 0 0,0 0 0,-1 0 0,0 0 0,0-1 0,-1-11 0,0 17-13,0 0 0,0 1 0,0-1-1,0 0 1,0 0 0,0 0 0,0 0 0,0 0 0,-1 1 0,1-1 0,0 0 0,0 0 0,-1 0 0,1 1 0,-1-1 0,1 0-1,-1 0 1,1 1 0,-1-1 0,0 0 0,1 1 0,-1-1 0,1 1 0,-1-1 0,0 1 0,0-1 0,1 1 0,-3-1 0,2 1-7,-1 0 0,0 0 0,1 0 0,-1 0 0,0 0 0,1 1 0,-1-1 0,0 1 0,1-1 0,-1 1 0,1-1 0,-1 1 0,1 0 0,-2 1 1,-3 2-9,0 0 1,0 0-1,1 1 1,-1 0-1,1 0 1,-5 7 0,1 2 56,0 1 0,1 0 0,1 0 0,0 1 0,1 0 0,1 0 0,-5 24 0,9-34 10,0-1-1,1 1 1,-1 0 0,1 0 0,1 0 0,-1 0 0,1-1 0,0 1 0,0 0 0,5 11-1,-5-14-26,1 0 0,0 1-1,0-1 1,0 0 0,1 0-1,-1 0 1,1-1-1,0 1 1,0 0 0,0-1-1,0 0 1,0 0-1,0 0 1,0 0 0,1 0-1,-1-1 1,1 1 0,5 1-1,0-1-13,0 0 0,1-1 0,-1 0-1,0 0 1,1-1 0,-1 0 0,1-1 0,-1 0-1,1 0 1,-1-1 0,0 0 0,0-1-1,0 0 1,0 0 0,15-8 0,-19 8-10,0 0 0,-1 0-1,1 0 1,0-1 0,-1 1 0,0-1 0,0 0 0,0 0 0,0-1 0,-1 1 0,0-1-1,0 1 1,0-1 0,0 0 0,-1-1 0,0 1 0,0 0 0,0 0 0,-1-1-1,1 1 1,-1-1 0,-1 0 0,1 1 0,-1-1 0,0 0 0,0 1 0,-2-10 0,2 14 1,0-1 0,-1 1 1,1 0-1,-1 0 0,1-1 1,-1 1-1,1 0 0,-1 0 1,0 0-1,1 0 0,-1 0 1,0 0-1,0 0 0,0 0 1,0 0-1,0 0 0,0 0 1,0 0-1,0 1 0,0-1 1,-1 0-1,1 1 0,0-1 1,0 1-1,-1 0 0,1-1 1,0 1-1,0 0 0,-1 0 1,1-1-1,0 1 0,-1 0 1,1 0-1,0 1 0,-1-1 1,1 0-1,0 0 0,-1 1 1,-1 0-1,-1 0-5,0 0 0,0 0 0,0 1 0,0-1 0,1 1 1,-1 0-1,1 0 0,-1 1 0,1-1 0,0 1 0,-6 4 0,6-3 5,1 0 0,-1 0 0,0 0 0,1 0-1,0 1 1,0-1 0,0 1 0,0-1 0,1 1 0,0 0 0,0-1-1,0 1 1,1 0 0,-1 0 0,1 0 0,0 0 0,1 7 0,0-9-176,0 0 1,0 0 0,0 0-1,1 0 1,-1 0 0,1 0-1,-1 0 1,1-1 0,0 1-1,0-1 1,0 1 0,1-1 0,-1 0-1,0 0 1,1 0 0,0 0-1,-1 0 1,1 0 0,0-1-1,0 0 1,0 1 0,0-1-1,0 0 1,0 0 0,0-1-1,5 2 1,41 2-7526,6-4-8825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4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98 18097,'0'-10'1847,"0"5"-1787,1-1 436,-1 0 1,-1 0 0,1 0 0,-1 1 0,-2-13 0,2 16-377,0 0 1,1 1 0,-1-1-1,0 0 1,0 0-1,-1 0 1,1 0-1,0 1 1,0-1-1,-1 1 1,1-1-1,-1 1 1,0-1-1,1 1 1,-1 0-1,0 0 1,0 0-1,1 0 1,-1 0-1,0 0 1,0 0-1,0 1 1,0-1-1,-4 0 1,2 0-15,0 1 1,0 0 0,-1-1-1,1 1 1,0 1-1,0-1 1,0 0-1,0 1 1,0 0-1,-1 0 1,1 0-1,1 1 1,-1-1 0,-5 4-1,7-4-71,0 1 0,0-1-1,0 1 1,0-1 0,1 1-1,-1 0 1,0 0 0,1 0 0,-1 0-1,1 0 1,0 1 0,0-1 0,0 0-1,0 0 1,0 1 0,0-1-1,1 1 1,-1-1 0,1 1 0,-1-1-1,1 1 1,0-1 0,0 1 0,1 4-1,-1-5-30,1 0 0,0-1 0,-1 1 0,1 0 0,0-1 0,0 1-1,0-1 1,0 1 0,0-1 0,0 1 0,1-1 0,-1 0 0,0 0 0,1 1-1,-1-1 1,1 0 0,0 0 0,-1 0 0,1-1 0,-1 1 0,4 1 0,41 12-55,-40-12 32,37 8-369,-29-8 233,-1 0-1,0 1 0,0 0 0,0 2 0,0-1 0,-1 1 0,0 1 0,0 0 0,0 1 0,11 9 0,-22-15 151,1 0-1,-1 0 1,0 0 0,0 0-1,0 1 1,0-1 0,0 0-1,0 1 1,0-1 0,0 1-1,-1-1 1,1 1 0,-1-1-1,1 1 1,-1 0 0,1-1-1,-1 1 1,0 0 0,0-1-1,0 1 1,0 0 0,0-1-1,0 3 1,-1-1 30,0-1-1,-1 0 1,1 0 0,0 0-1,-1 1 1,1-1 0,-1-1-1,1 1 1,-1 0 0,0 0-1,0-1 1,0 1 0,-4 2-1,-7 3 179,0 0 0,-1-1 0,1-1-1,-16 5 1,24-9-147,-9 4 127,-1-1 0,0 0 0,0-2 0,0 1 0,0-2 0,-17 0 0,31-1-188,1 0-1,-1 0 1,1 0 0,0 0 0,-1 0 0,1 0 0,-1 0 0,1 0-1,-1 0 1,1 0 0,-1 0 0,1-1 0,-1 1 0,1 0 0,0 0-1,-1 0 1,1-1 0,-1 1 0,1 0 0,0 0 0,-1-1 0,1 1-1,0 0 1,-1-1 0,1 1 0,0-1 0,-1 1 0,1 0 0,0-1-1,0 1 1,0-1 0,-1 0 0,8-14-1010,19-11-1948,43-16-5536,-29 19 2387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4.3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15310,'0'0'2974,"-3"10"-791,-7 12-937,4-11-474,0 1 0,1 0 0,1 0 0,0 0 0,1 0 0,0 0 1,1 1-1,-2 22 0,4-34-736,1 0 1,-1 0-1,0 0 1,0 0-1,1 0 1,-1 1-1,1-1 1,-1 0-1,1 0 1,0 0-1,-1 0 1,1 0-1,0 0 0,-1-1 1,1 1-1,0 0 1,0 0-1,0 0 1,0-1-1,0 1 1,0-1-1,0 1 1,0 0-1,2 0 1,35 3 226,-25-5-251,0 0-1,-1-2 1,25-6 0,-7-4-217,0-2-1,-1 0 0,-1-2 1,27-20-1,-15 9 300,-39 28-89,-1 0 0,0 0 0,0-1-1,1 1 1,-1 0 0,0 0 0,0 0 0,1 0 0,-1 0 0,0 0-1,0-1 1,1 1 0,-1 0 0,0 0 0,1 0 0,-1 0 0,0 0-1,0 0 1,1 0 0,-1 0 0,0 0 0,1 0 0,-1 0-1,0 0 1,0 1 0,1-1 0,-1 0 0,0 0 0,0 0 0,1 0-1,-1 0 1,0 1 0,0-1 0,1 0 0,-1 0 0,0 0 0,1 1-1,3 14 137,-3 31 36,-1-28-124,0-16-30,1 1 0,-1-1 0,1 1 0,0-1 0,0 0 1,0 1-1,0-1 0,0 0 0,0 0 0,1 1 0,-1-1 0,1 0 0,-1 0 0,1-1 0,0 1 0,0 0 0,0-1 0,0 1 0,0-1 0,0 1 0,0-1 0,1 0 0,-1 0 0,0 0 0,1 0 1,-1-1-1,0 1 0,1 0 0,-1-1 0,1 0 0,-1 0 0,1 1 0,-1-1 0,1-1 0,2 1 0,2 0-110,0-1 0,0 1 0,0-1 0,0-1 0,0 1 0,0-1 0,-1 0 0,1-1 1,-1 0-1,1 0 0,9-7 0,-13 8-267,0 0 1,-1 0 0,0-1-1,1 0 1,-1 1 0,0-1-1,0 0 1,0 0 0,-1 0-1,1 0 1,-1 0 0,1-4-1,0 1-1235,-1 1 0,0-1 0,-1 0 0,1 0 0,-1 0 0,-1-8 1,-3-19-10707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4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5285,'0'0'18417,"23"55"-18032,5-46-225,5 1-96,3-5-1730,5 1-2626,3-3-2979,-3-3-3683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5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268 143 737,'0'0'13362,"-10"0"-9060,-2 0-3433,0 1 0,0 1 0,1 0 0,-1 1 0,-21 7-1,30-10-707,0 1 0,-1 1 0,1-1 0,0 0 0,0 1 0,0-1 0,0 1 0,0 0 0,0 0 0,0 0 0,1 1 0,-1-1 0,1 1 0,0-1 0,0 1 0,-1 0 0,2 0 0,-1 0 0,0 0 0,1 0 0,-1 0 0,1 0 0,0 1 0,0-1 0,0 0 0,0 1 0,1-1 0,-1 7 0,3-7-178,-1 1 0,1-1 1,0 1-1,1-1 0,-1 0 0,0 0 1,1 0-1,0 0 0,-1 0 0,1 0 1,0-1-1,7 5 0,14 15-689,-15-10 606,-1 1-1,-1 0 0,0 0 0,-1 1 1,0 0-1,-1 0 0,0 0 1,-1 0-1,3 30 0,-5-34 99,-1 0 0,-1 0 0,0 0 0,0 0 0,-1 1-1,0-1 1,-1 0 0,0 0 0,-1-1 0,0 1 0,0 0 0,-1-1 0,0 0-1,-1 0 1,-7 12 0,0-6 713,0-1 1,-1 0-1,-27 21 0,34-30-516,0 0-1,0-1 1,0 0 0,0-1-1,-1 1 1,1-1 0,-1 0-1,0-1 1,0 0 0,0 0 0,0 0-1,-13 0 1,19-2-196,0-1 0,0 1 0,0-1 0,0 1 0,0-1 0,0 1 0,0-1 0,0 0 0,0 1 0,1-1 0,-1 0 0,0 0 0,0 0 0,1 0 0,-1 0 0,1 0 0,-1 0 0,1 0 0,-1 0 0,1 0 0,-1 0 0,1 0 0,0 0 0,0 0 0,-1 0 0,1 0 0,0 0 0,0-1 0,0 1 0,0 0 0,0 0 0,1 0 0,-1 0 0,1-1 0,6-45-823,0 29 392,1 1 0,1 1 0,0-1 0,1 1 0,12-15 0,67-74-523,-58 70 604,9-9 156,30-36 525,76-110 0,-144 186-275,2-1 37,0 0-1,0-1 1,0 0 0,-1 1 0,0-1 0,-1 0-1,1-1 1,-1 1 0,0 0 0,-1-1-1,1 0 1,-1 1 0,0-8 0,-1 13-87,-1 1 0,1-1 0,0 0 1,-1 1-1,1-1 0,-1 0 0,1 1 1,-1-1-1,1 0 0,-1 1 0,1-1 0,-1 1 1,0-1-1,1 1 0,-1 0 0,0-1 0,1 1 1,-1 0-1,0-1 0,0 1 0,1 0 0,-1 0 1,0-1-1,0 1 0,1 0 0,-1 0 0,0 0 1,0 0-1,0 0 0,1 0 0,-1 0 0,0 0 1,0 1-1,1-1 0,-1 0 0,-1 1 1,-29 8 78,23-5-6,0 1-1,1 0 0,-1 1 0,1-1 1,1 2-1,-1-1 0,1 0 0,0 1 1,0 0-1,1 1 0,0-1 0,0 1 1,1 0-1,0 0 0,1 1 0,-1-1 1,-2 16-1,4-19-38,1 1 0,0-1 0,0 1 0,0-1 0,1 1 0,0 0 0,0-1 0,1 1 1,-1 0-1,1-1 0,0 1 0,1-1 0,0 1 0,-1-1 0,2 0 0,-1 0 0,0 0 0,1 0 0,0 0 0,0 0 0,1-1 0,-1 0 0,1 1 0,0-1 1,0 0-1,1-1 0,-1 1 0,1-1 0,4 3 0,0-1-79,0-1 1,1 0-1,-1-1 0,1 0 1,-1 0-1,1-1 0,0 0 1,0-1-1,0 0 1,0 0-1,0-1 0,0-1 1,0 1-1,0-2 0,0 1 1,0-1-1,0-1 0,-1 0 1,1 0-1,-1-1 1,0 0-1,0-1 0,0 0 1,0 0-1,-1-1 0,0 0 1,0-1-1,-1 1 1,0-2-1,0 1 0,-1-1 1,7-9-1,-11 15 48,-1 0-1,1 0 1,-1-1-1,0 1 1,0 0-1,0 0 1,0-1-1,-1 1 1,1-1 0,-1 1-1,1-1 1,-1 1-1,0-1 1,0 1-1,0-1 1,0-3-1,-1 4 5,1 1-1,-1 0 0,0-1 1,1 1-1,-1 0 0,0 0 1,0-1-1,0 1 0,0 0 1,0 0-1,0 0 0,0 0 1,0 0-1,0 0 0,0 0 1,-1 1-1,1-1 0,0 0 1,0 1-1,-1-1 0,-1 0 1,-1 0 3,0 0 0,-1 1-1,1-1 1,-1 1 0,1 0 0,-1 0 0,1 0 0,0 1 0,-1 0 0,1-1 0,0 2 0,-1-1-1,1 0 1,0 1 0,0 0 0,0 0 0,-6 4 0,6-4 5,-1 1 0,1 1 1,0-1-1,1 0 0,-1 1 0,0 0 0,1 0 1,0 0-1,0 0 0,0 1 0,0-1 1,1 1-1,0 0 0,0-1 0,0 1 0,0 0 1,1 0-1,0 0 0,0 0 0,0 1 1,1-1-1,0 0 0,0 0 0,0 0 0,1 6 1,1-5-140,-1 0 1,1 0 0,0 0-1,1-1 1,0 1 0,0 0-1,0-1 1,0 0 0,1 0-1,0 0 1,0 0 0,0-1-1,1 1 1,-1-1 0,1 0-1,0-1 1,0 1 0,0-1-1,1 0 1,9 4 0,26 5-3635,2-6-1532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6.4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8552,'0'0'10773,"8"-2"-8776,-6 1-1901,-1 1 1,1-1 0,-1 1 0,0-1 0,1 1 0,-1 0 0,1-1 0,-1 1-1,1 0 1,-1 0 0,1 0 0,0 0 0,-1 0 0,1 1 0,-1-1 0,0 0 0,1 1-1,-1-1 1,1 1 0,-1-1 0,1 1 0,-1 0 0,0 0 0,0-1 0,1 1 0,1 2-1,-1 2 167,1-1 0,-1 1-1,0 0 1,0 0 0,-1 1-1,1-1 1,-1 0 0,0 0-1,0 6 1,4 32 811,6 39-117,-10-77-929,1 1 0,-1-1 0,1 1 0,0-1-1,1 0 1,-1 0 0,1 0 0,0 0-1,0 0 1,1-1 0,4 6 0,-5-7-22,0-1 1,0 0 0,1 0-1,-1 0 1,1 0 0,-1-1-1,1 1 1,-1-1 0,1 0-1,0 0 1,0 0 0,-1-1-1,1 1 1,0-1 0,0 0-1,0 0 1,0 0 0,-1-1-1,1 1 1,0-1 0,0 0 0,-1 0-1,1 0 1,0 0 0,5-4-1,-1 1-74,1 0 0,-1-1 0,0 0 0,0-1 0,-1 0 0,1 0 0,-2 0 0,1-1 0,7-9 0,-9 8 17,0 0 0,0-1 0,-1 1 1,0-1-1,0 0 0,-1 0 1,3-13-1,-5 16 40,0 1 1,0-1-1,0 1 0,-1-1 0,0 0 1,0 1-1,0-1 0,-1 1 1,0-1-1,0 1 0,0-1 1,-1 1-1,-4-11 0,6 15 12,0 0-1,0 0 0,-1 1 1,1-1-1,0 0 0,-1 0 1,1 0-1,-1 0 0,1 0 1,-1 0-1,1 1 0,-1-1 1,0 0-1,1 1 0,-1-1 1,0 0-1,0 1 0,1-1 1,-1 1-1,0-1 0,0 1 1,0-1-1,0 1 0,0-1 1,1 1-1,-1 0 0,0 0 1,0-1-1,0 1 0,0 0 0,0 0 1,0 0-1,0 0 0,0 0 1,0 0-1,0 1 0,0-1 1,0 0-1,0 0 0,-1 1 1,1 1 0,-1-1 1,1 1 0,0-1-1,0 1 1,0 0 0,0-1-1,0 1 1,0 0-1,0 0 1,0 0 0,1 0-1,-1 0 1,1 0 0,-1 0-1,1 0 1,0 0-1,0 4 1,0-3 24,1-1 0,-1 1 0,1 0-1,0 0 1,0-1 0,0 1 0,0-1 0,1 1 0,-1-1-1,1 1 1,-1-1 0,1 0 0,0 1 0,0-1 0,0 0 0,0 0-1,0 0 1,0-1 0,1 1 0,-1-1 0,1 1 0,-1-1-1,1 0 1,-1 0 0,1 0 0,0 0 0,-1 0 0,1 0-1,0-1 1,0 1 0,0-1 0,0 0 0,3 0 0,-1 0-108,0 1 1,0-1 0,0 0-1,0 0 1,-1-1 0,1 1 0,0-1-1,0 0 1,0-1 0,-1 1-1,1-1 1,-1 0 0,1 0-1,-1 0 1,0 0 0,1-1 0,-1 0-1,-1 0 1,6-4 0,-8 5-330,0 0 0,0 1 0,-1-1-1,1 0 1,0 0 0,-1 1 0,1-1 0,-1 0 0,1 0 0,-1 0 0,0 0 0,0 0 0,0 0 0,0 0 0,0 0 0,0 0 0,-1 0 0,1 0 0,-1-2 0,-9-13-5846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7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1 169 10922,'0'0'13640,"9"3"-12802,-1-2-752,1 0-1,0-1 1,-1 0 0,1 0-1,0-1 1,-1 0 0,1-1-1,0 0 1,-1 0 0,0-1-1,1 0 1,-1 0 0,0-1 0,8-5-1,3-1-21,0-1-1,-1-1 0,0-1 1,-1 0-1,18-19 1,-33 31-58,-1-1 0,1 1 0,0-1 0,-1 0 0,1 0 1,-1 1-1,1-1 0,-1 0 0,0 0 0,0 0 1,0 0-1,0-1 0,0 1 0,-1 0 0,1 0 0,-1-1 1,1-2-1,-1 4-5,-1 1 0,1-1 0,0 0 0,-1 0 0,1 0 0,-1 1 0,0-1 0,1 0 0,-1 0 0,1 1 0,-1-1 0,0 1 0,0-1 0,1 1 0,-1-1 0,0 1 0,0-1 0,0 1 0,1-1 0,-1 1 0,0 0 0,0 0 0,0-1 0,0 1 0,0 0 0,0 0 0,0 0 0,0 0 0,-6 0-2,0 0-1,1 0 0,-1 1 1,1 0-1,-1 0 1,1 0-1,0 1 0,-1 0 1,1 0-1,-9 6 0,2 0-3,0 2-1,0 0 1,1 0-1,1 1 1,0 0-1,1 1 1,-16 22-1,22-28 5,-1 1 0,1 0 0,0 0 0,1 0-1,-1 0 1,1 1 0,1-1 0,0 1 0,0 0 0,0 0-1,1 0 1,0 0 0,0 0 0,1 0 0,0 0 0,3 14-1,-3-20 1,1-1-1,0 1 0,0 0 0,0-1 0,0 1 0,0-1 1,1 1-1,-1-1 0,0 0 0,1 0 0,-1 1 1,1-1-1,-1 0 0,1 0 0,0 0 0,-1-1 1,1 1-1,0 0 0,0-1 0,0 1 0,-1-1 1,1 1-1,0-1 0,0 0 0,4 0 0,51-1-281,-53 1 202,4-1-318,0 0-1,0-1 0,0 0 1,0 0-1,-1-1 1,1 0-1,11-7 0,-9 4-1132,0 0 0,-1-1 0,0 0-1,14-14 1,4-8-4490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39.585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1,'1'4,"0"0,0 0,0 0,0 0,1 0,0 0,-1 0,1-1,3 5,5 11,122 277,-124-278,-1-1,-1 1,0 0,4 26,-8-36,-2 0,1-1,-1 1,0 0,-1 0,1 0,-2-1,1 1,-1-1,0 1,-1-1,0 0,-4 9,-2 1,2-2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7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0 7399,'0'0'8808,"-54"26"-8007,20 6 1377,1 6-608,3 7-129,3-1 513,11 1-673,8-3-576,8-3-225,0-7-224,17-5-127,3-4-97,8-5-96,-2-3-1218,-1-3-1088,-7-5-1538,-1-5-2113,-3-2-5638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7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 12908,'0'0'3422,"-12"2"-1089,2 0-2025,1 0 0,-1 0 0,1 1 0,0 1 0,0 0 1,1 0-1,-1 0 0,1 1 0,0 1 0,0-1 0,0 1 0,1 0 0,-7 8 0,8-9-93,1 1 0,-1-1 0,1 1 0,1 0-1,-1 1 1,1-1 0,0 1 0,0 0 0,1-1-1,0 2 1,0-1 0,1 0 0,0 0-1,0 1 1,1 0 0,-1 8 0,2-15-198,0 1 1,0-1-1,1 0 0,-1 0 1,1 0-1,-1 0 1,0 1-1,1-1 0,0 0 1,-1 0-1,1 0 0,0 0 1,0 0-1,-1 0 1,1-1-1,0 1 0,0 0 1,0 0-1,0 0 0,0-1 1,0 1-1,0-1 1,2 2-1,36 6 140,-27-7-145,0-1 1,0-1-1,-1 0 0,19-4 0,-23 3-11,0-1 0,0 0-1,0 0 1,0-1 0,-1 0-1,1 0 1,-1 0 0,0-1 0,-1 0-1,1 0 1,-1-1 0,0 1-1,0-1 1,-1 0 0,0-1 0,0 1-1,0-1 1,-1 0 0,0 0-1,0 0 1,0 0 0,-1 0-1,0 0 1,-1-1 0,0 1 0,0-1-1,0 1 1,-1-1 0,-1-7-1,1 13 0,0 1-1,-1 0 0,1 0 1,0 0-1,-1 0 0,1 0 1,-1 0-1,1 0 0,-1 0 1,1 0-1,-1 0 0,0 0 1,0 0-1,1 0 0,-1 0 1,0 1-1,0-1 0,0 0 0,0 1 1,0-1-1,0 0 0,0 1 1,0-1-1,0 1 0,0 0 1,0-1-1,0 1 0,0 0 1,0-1-1,-1 1 0,1 0 1,0 0-1,0 0 0,0 0 1,0 0-1,-1 1 0,1-1 1,0 0-1,0 0 0,0 1 0,0-1 1,0 1-1,0-1 0,0 1 1,0-1-1,-2 2 0,-2 0-47,-1 0 0,1 1 0,0 0 0,0 0 0,0 1 0,0-1 0,-7 7 0,9-5-179,-1-1-1,1 1 0,0-1 1,0 1-1,1 0 1,-4 8-1,7 7-3337,-1-20 3209,1 1 1,0 0-1,-1 0 1,1-1 0,0 1-1,0-1 1,-1 1-1,1-1 1,0 1-1,0-1 1,0 1 0,0-1-1,0 0 1,-1 1-1,1-1 1,0 0 0,0 0-1,0 1 1,0-1-1,0 0 1,2-1-1,14 2-6744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8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6 14125,'0'0'5499,"-12"-1"-2937,-3-1-1801,0 0-1,0 2 1,0-1-1,-19 4 0,29-3-646,0 1 0,0 0 0,-1 0-1,1 1 1,0-1 0,0 1 0,0 0-1,1 1 1,-1-1 0,0 1-1,1 0 1,-1 0 0,1 0 0,0 1-1,0-1 1,1 1 0,-1 0 0,-5 8-1,8-9-107,-1 1-1,1 0 1,-1 0-1,1 0 1,0 0-1,1-1 1,-1 1-1,1 0 1,0 1-1,0-1 1,0 0 0,0 0-1,2 5 1,14 55-188,-12-49 14,-2-8 112,0-1 1,0 0-1,0 0 0,1 0 0,0 0 1,0 0-1,0-1 0,6 8 1,-6-11 55,-1 1 1,1-1-1,0 0 1,-1 0-1,1-1 1,0 1 0,0-1-1,0 1 1,1-1-1,-1 0 1,0 0-1,0 0 1,0 0 0,1-1-1,-1 0 1,1 1-1,5-1 1,-2 0-197,0 0 1,0-1-1,0 0 1,-1 0-1,1 0 0,8-3 1,-12 3-658,0 0 1,0-1-1,-1 1 1,1-1-1,0 0 1,-1 0 0,1 0-1,-1 0 1,0 0-1,3-3 1,5-9-10663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8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16239,'0'0'10250,"0"50"-9545,1-25-513,5-1-160,0-2 32,-1-3-64,-1-5-577,2-1-415,-3-8-162,-2-5-992,1 0-576,3-9-802,-1-14-2113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8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15631,'0'0'2754,"-38"59"-2690,33-36-64,2 1-32,3-3-1569,0-2-2499,0-2-3459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29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17649,'0'0'6150,"-1"12"-5408,-5 65-104,-10 251 1879,15-287-1916,-1-28-455,1 1 0,1-1-1,0 0 1,1 1 0,1-1-1,0 0 1,5 19 0,-7-32-144,0 0 1,0 0-1,0 1 1,0-1 0,0 0-1,0 0 1,0 0-1,0 0 1,0 1 0,0-1-1,0 0 1,0 0 0,0 0-1,0 0 1,1 1-1,-1-1 1,0 0 0,0 0-1,0 0 1,0 0 0,0 0-1,0 1 1,0-1-1,1 0 1,-1 0 0,0 0-1,0 0 1,0 0-1,0 0 1,1 0 0,-1 0-1,0 0 1,0 0 0,0 0-1,0 0 1,1 0-1,-1 0 1,0 1 0,0-1-1,0-1 1,0 1 0,1 0-1,-1 0 1,0 0-1,0 0 1,0 0 0,1 0-1,-1 0 1,0 0-1,0 0 1,6-12 24,0-14-187,-1-6-458,-1 0 1,-2-1 0,-1 1 0,-4-42 0,-3 57 373,-1 18 354,6 0-69,0 1 0,1-1 0,-1 1 0,1-1 0,-1 1 0,1 0 0,0-1 1,-1 1-1,1-1 0,0 1 0,0 0 0,0-1 0,1 1 0,-1 0 0,0-1 0,0 1 0,1-1 0,1 4 0,0-1 16,1 0 0,0 0 0,0 0 1,0 0-1,1 0 0,-1 0 0,1-1 0,0 0 1,0 0-1,0 0 0,0 0 0,1-1 0,-1 1 0,1-1 1,0 0-1,0-1 0,-1 1 0,1-1 0,0 0 1,7 1-1,3 0-32,0 0 0,1-1 0,-1 0 0,1-1 0,23-4 0,-32 3-15,1-1 1,0-1-1,0 1 1,-1-1 0,0-1-1,1 1 1,-1-1 0,0-1-1,-1 1 1,1-1 0,8-8-1,-11 9 11,0 0-1,0 0 1,0 0-1,-1-1 0,1 0 1,-1 0-1,0 0 1,0 0-1,-1 0 1,0 0-1,0-1 0,0 1 1,0-1-1,-1 0 1,0 1-1,1-9 1,-2 14-18,0 0 0,0-1 0,0 1 0,0 0 1,0 0-1,0 0 0,0-1 0,0 1 0,0 0 0,0 0 1,0-1-1,0 1 0,0 0 0,0 0 0,-1-1 0,1 1 1,0 0-1,0 0 0,0 0 0,0-1 0,0 1 0,0 0 1,0 0-1,-1 0 0,1 0 0,0-1 0,0 1 1,0 0-1,0 0 0,-1 0 0,1 0 0,0 0 0,0-1 1,-1 1-1,1 0 0,0 0 0,0 0 0,0 0 0,-1 0 1,1 0-1,0 0 0,0 0 0,-1 0 0,1 0 1,0 0-1,-14 8 165,-8 14 83,20-19-209,0-1-1,1 1 1,-1 0-1,1-1 1,-1 1-1,1 0 1,0 0-1,0 0 1,1 0-1,-1 0 1,0 0-1,1 0 0,0 0 1,0 0-1,0 0 1,0 0-1,0 0 1,1 0-1,-1 0 1,1 0-1,1 4 1,0-5-28,0 0 0,0 0 0,0 1 0,0-2 1,0 1-1,0 0 0,1 0 0,-1-1 0,1 1 1,-1-1-1,1 0 0,0 0 0,-1 0 0,1 0 0,0 0 1,0-1-1,0 1 0,0-1 0,-1 0 0,1 1 1,0-1-1,3-1 0,27 0-22,-22 1-96,0-1-1,-1 2 0,1-1 0,0 1 1,14 4-1,-21-4 91,-1 0-1,-1 0 1,1 1-1,0-1 1,0 1-1,0-1 1,-1 1 0,1 0-1,-1 0 1,1 0-1,-1 1 1,0-1-1,0 0 1,0 1 0,0-1-1,0 1 1,-1 0-1,1 0 1,-1 0-1,0-1 1,0 1 0,0 0-1,1 4 1,3 20 44,-1 0 1,-1 1-1,-2-1 0,-1 1 1,0 0-1,-3-1 1,0 1-1,-1-1 1,-10 31-1,10-46 338,0 1 0,0-1 0,-11 20 0,13-30-311,1 1 1,-1-1-1,1 1 1,-1-1-1,0 0 0,0 0 1,0 0-1,0 0 1,0 0-1,0 0 0,-1 0 1,1-1-1,-1 1 1,1-1-1,-1 0 0,0 0 1,1 0-1,-1 0 0,0 0 1,0 0-1,1-1 1,-6 1-1,7-1-57,0 0 0,0-1 0,0 1 0,0-1 0,0 1 0,0 0 0,0-1 0,0 0 0,0 1 0,0-1 0,1 1 0,-1-1 0,0 0 0,0 0 0,0 0 0,1 1 0,-1-1 0,0 0 0,1 0 0,-1 0 0,1 0 0,-1 0 0,1 0 0,0 0 0,-1 0 0,1 0 0,0 0 0,0-1 0,0 0 0,-5-40 0,4 35 0,-1-21-75,0 4-303,0-1 0,2 1 0,1 0 0,4-29 0,-4 46 296,1 0 1,-1 1-1,1-1 1,1 1-1,-1 0 0,1 0 1,0 0-1,0 0 1,1 0-1,0 1 1,0 0-1,0-1 0,1 1 1,0 1-1,0-1 1,0 1-1,0 0 1,1 0-1,-1 0 0,8-3 1,3 1-793,-1 0 0,1 1 0,22-4 0,3-1-4054,6-5-4206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79 6919,'-22'-3'5826,"-12"-2"4746,34 5-10521,0 0-1,1 0 1,-1 0-1,0 0 1,0 0 0,0 0-1,0 0 1,0 0 0,0 0-1,0 0 1,0 0-1,0-1 1,1 1 0,-1 0-1,0 0 1,0 0 0,0 0-1,0 0 1,0 0-1,0 0 1,0 0 0,0 0-1,0 0 1,0 0 0,0 0-1,0 0 1,0 0-1,0-1 1,0 1 0,0 0-1,0 0 1,0 0 0,1 0-1,-1 0 1,0 0-1,0 0 1,0 0 0,0 0-1,0-1 1,0 1 0,0 0-1,-1 0 1,1 0-1,0 0 1,0 0 0,0 0-1,0 0 1,0 0 0,0 0-1,0 0 1,0-1-1,0 1 1,0 0 0,0 0-1,0 0 1,0 0-1,0 0 1,0 0 0,0 0-1,0 0 1,-1 0 0,1 0-1,0 0 1,0 0-1,0 0 1,0 0 0,0 0-1,21-6 1084,63-11-441,140-22-745,-188 36-2313,-1 1 0,42 3 0,-59 4-1916,-12 5-1698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2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12716,'0'0'7976,"62"11"-6471,-9-15-224,8-5-544,6-1-481,2 4-160,-3 3-224,-6-2-2082,-10-2-4580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3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1 352 14446,'26'-30'9350,"41"-22"-8597,-23 17-441,-7 5-454,-5 5-596,-2-1 1,0-1 0,50-62 0,-67 66 689,-9 11 24,-8 10 13,-5 6 13,9-4-1,-14 13 28,1 1 0,0 0 0,0 0 0,2 2 1,0-1-1,0 1 0,2 1 0,0 0 0,1 0 0,1 1 1,0 0-1,-4 19 0,10-31-261,-1 0 0,1 0 0,1 0-1,-1 0 1,1 0 0,0 0 0,0 0 0,1 0 0,0 0 0,2 9 0,-2-13 15,0 0 1,0 1-1,0-1 1,1 0 0,-1 0-1,1 0 1,-1 0-1,1 0 1,0 0-1,0 0 1,0-1-1,0 1 1,0-1-1,0 1 1,0-1 0,0 0-1,1 0 1,-1 0-1,1 0 1,-1 0-1,0-1 1,1 1-1,-1-1 1,1 1 0,0-1-1,4 0 1,27 0-7530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4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6054,'0'0'11787,"-7"7"-9908,-3 4-1423,0-1 0,1 2 0,0-1 0,1 1 0,-11 22 0,17-30-321,0 0-1,1 1 1,-1-1 0,1 0 0,0 1 0,0-1 0,0 0 0,1 1-1,-1 0 1,1-1 0,1 7 0,-1-9-109,1 1-1,0-1 1,0 0 0,0 0-1,0 1 1,0-1 0,0 0-1,0 0 1,1 0 0,-1 0-1,1 0 1,-1-1 0,1 1-1,0 0 1,0-1 0,0 1-1,0-1 1,0 1 0,0-1-1,0 0 1,0 0 0,0 0-1,3 0 1,3 2-178,-1-1-1,1 0 1,0 0-1,0-1 1,-1 0 0,1 0-1,0-1 1,0 0-1,0 0 1,0-1 0,0 0-1,-1-1 1,1 1-1,10-5 1,-14 5 107,-1-1-1,1 0 1,0 1-1,-1-1 0,0-1 1,1 1-1,-1 0 1,0-1-1,0 0 1,-1 0-1,1 0 1,0 0-1,-1 0 1,0 0-1,0-1 1,0 1-1,0-1 1,0 1-1,-1-1 1,0 0-1,1 1 1,-1-1-1,-1 0 1,1 0-1,0 0 1,-1 0-1,0 0 1,0 0-1,-1-7 1,0 8 90,1 0 0,-1 0 0,0 0 0,0 1 0,0-1 0,0 0 1,0 1-1,0-1 0,-1 0 0,1 1 0,-1 0 0,0-1 0,0 1 1,0 0-1,0 0 0,0 0 0,0 0 0,-1 1 0,-2-3 0,0 2-25,0-1-1,0 1 1,0-1-1,0 1 0,-1 1 1,1-1-1,0 1 0,-1 0 1,0 0-1,-5 1 1,8-1-23,-1 1 0,0-1 0,0 1 0,0 0 0,1 1 0,-1-1 0,0 1 0,1-1 0,-1 1 0,0 0 0,1 1 0,-1-1 1,1 1-1,-1-1 0,1 1 0,0 0 0,0 0 0,0 0 0,0 1 0,0-1 0,0 1 0,1 0 0,-1-1 0,1 1 1,0 0-1,-1 1 0,2-1 0,-1 0 0,0 0 0,1 1 0,-1-1 0,-1 7 0,3-9-24,0 1-1,0-1 0,0 0 1,0 1-1,0-1 0,0 1 1,0-1-1,1 0 0,-1 1 0,0-1 1,1 1-1,-1-1 0,1 0 1,0 1-1,-1-1 0,1 0 1,0 0-1,0 0 0,0 0 1,-1 1-1,1-1 0,1 0 1,-1-1-1,0 1 0,0 0 1,0 0-1,0 0 0,1-1 1,-1 1-1,3 1 0,2 0-798,0-1 0,0 1 1,1-1-1,-1 0 0,13 0 0,23 0-5297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44.26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0,'0'508,"0"-501,0 0,0 0,1 0,0-1,0 1,1 0,0 0,0-1,1 1,3 7,-4-12,-1 0,1 0,-1 0,1 0,0 0,0-1,0 1,0 0,0-1,0 0,0 1,1-1,-1 0,0 0,1 0,-1-1,1 1,-1 0,1-1,-1 0,1 0,-1 1,1-1,-1-1,1 1,-1 0,1-1,-1 1,1-1,3-1,37-12,-21 7,1 1,42-7,-43 10,0-1,-1-1,23-8,-23 6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4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13773,'-10'11'1014,"-2"0"-583,-6 5 815,1 1 0,-22 28 0,35-40-913,0 0 1,1 0 0,-1 1 0,1-1-1,0 1 1,0 0 0,1 0-1,0 0 1,0 1 0,0-1-1,1 0 1,0 1 0,0-1 0,1 1-1,0 9 1,0-14-305,1 0 0,-1 0-1,1 0 1,-1 0 0,1-1 0,0 1 0,0 0-1,0 0 1,0-1 0,0 1 0,0 0 0,0-1 0,1 1-1,-1-1 1,1 1 0,-1-1 0,1 0 0,-1 0-1,4 2 1,-1-1-10,1 1 0,0-1-1,0-1 1,0 1 0,0-1-1,0 0 1,8 1 0,3-1-22,2 0 1,-1-2-1,27-3 0,-33 2-125,-1 0-1,0-1 1,0 0-1,-1-1 0,1 0 1,-1-1-1,1 1 0,-1-2 1,-1 1-1,15-13 1,-18 14 107,-1 0 1,1 0-1,-1-1 1,0 1-1,0-1 1,-1 0-1,1-1 1,-1 1-1,0 0 1,0-1-1,-1 0 1,0 1-1,0-1 1,0 0-1,-1 0 0,0-1 1,0 1-1,0-12 1,-1 16 56,0-1 0,-1 1 0,1-1 0,-1 1 0,1-1 0,-1 1 0,0-1-1,0 1 1,0 0 0,-1 0 0,1-1 0,0 1 0,-1 0 0,0 0 0,1 0 0,-1 0 0,0 1 0,0-1 0,-2-1 0,-1 0-6,0 0 1,0 0 0,0 0-1,-1 1 1,1 0 0,-1 0-1,0 1 1,-6-2-1,-3 1-23,0 1 0,-1 0 0,1 1 0,0 0 0,-28 5 0,-1 9-20,41-13-5,1 0 1,0 0 0,0 0 0,0 0 0,0 0 0,0 1 0,0-1 0,0 1-1,0-1 1,0 1 0,1 0 0,-1 0 0,1 0 0,-1-1 0,1 2-1,-2 1 1,4-3-124,-1-1 0,0 1 0,1-1-1,-1 1 1,1-1 0,-1 0-1,1 1 1,-1-1 0,1 0 0,-1 1-1,1-1 1,-1 0 0,1 0 0,0 1-1,-1-1 1,1 0 0,-1 0 0,1 0-1,0 0 1,-1 0 0,1 0 0,-1 0-1,1 0 1,0 0 0,-1 0-1,1 0 1,-1 0 0,1-1 0,-1 1-1,2 0 1,-1-1-364,25-3-5960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5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0 15855,'-6'23'10188,"-3"14"-9386,-6 54 0,14-88-753,1 0-1,0 0 0,-1 0 0,1 0 0,1 0 0,-1-1 0,0 1 0,1 0 0,0 0 0,-1 0 0,1 0 0,0-1 0,0 1 0,1-1 1,-1 1-1,0 0 0,4 2 0,-3-3-20,0-1 0,1 1 0,0-1 0,-1 0 1,1 0-1,0 0 0,0 0 0,-1 0 0,1-1 0,0 1 0,0-1 1,0 0-1,0 0 0,0 0 0,0 0 0,0 0 0,5-2 0,4 0 0,0-2 0,0 1 0,0-1 0,-1-1 0,1 0 0,-1-1 0,-1 0-1,1-1 1,-1 0 0,0-1 0,0 0 0,-1 0 0,0-1 0,-1 0 0,0 0 0,0-1-1,12-21 1,-20 30-213,1 0 1,0 0-1,-1 0 0,1 0 0,-1 0 0,1-1 0,-1 1 0,0 0 0,1 0 1,-1-1-1,0 1 0,0 0 0,0 0 0,0-1 0,0 1 0,0 0 0,0 0 1,-1-1-1,1 1 0,0 0 0,-1 0 0,0-2 0,0 3-160,0-1-1,0 0 1,0 1 0,0-1-1,-1 1 1,1-1-1,0 1 1,0 0-1,0 0 1,-1 0 0,1-1-1,0 1 1,0 0-1,-1 0 1,1 0 0,0 1-1,0-1 1,-1 0-1,1 0 1,0 1-1,-2 0 1,-14 6-7588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6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1 104 1217,'0'0'21519,"10"5"-19997,-4-2-1397,0 0 1,0-1-1,0 1 1,0-1 0,0-1-1,1 1 1,-1-1-1,0 0 1,1-1 0,-1 1-1,1-1 1,-1-1 0,1 1-1,-1-1 1,1 0-1,10-4 1,74-29-385,-47 10-2149,-9-6-4080,-27 21 9397,-15 19 61,6-9-2925,1-1 0,0 1 1,-1 0-1,1-1 0,-1 1 0,1-1 1,0 1-1,0 0 0,-1-1 1,1 1-1,0 0 0,0 0 1,0-1-1,0 1 0,0 0 1,0-1-1,0 1 0,0 0 0,0 0 1,0-1-1,0 1 0,0 0 1,0-1-1,1 1 0,-1 0 1,0 0-1,0-1 0,1 1 0,-1-1 1,1 1-1,-1 0 0,0-1 1,1 1-1,-1-1 0,1 1 1,0-1-1,-1 1 0,1-1 0,-1 1 1,1-1-1,0 0 0,-1 1 1,1-1-1,0 0 0,-1 0 1,1 1-1,0-1 0,-1 0 1,1 0-1,0 0 0,0 0 0,-1 0 1,1 0-1,0 0 0,-1 0 1,2 0-1,8-1-11,-1 1 0,0-1 1,0-1-1,0 0 0,0 0 0,0 0 0,-1-1 1,1-1-1,-1 0 0,14-7 0,43-17 97,-64 28-55,-1 0 1,1 1-1,-1-1 1,1 0-1,-1 1 0,1-1 1,-1 0-1,0 1 0,1-1 1,-1 1-1,0-1 1,1 1-1,-1-1 0,0 1 1,1-1-1,-1 1 0,0-1 1,0 1-1,0-1 1,0 1-1,0 0 0,1-1 1,-1 1-1,0-1 0,0 1 1,0-1-1,-1 1 1,1 0-1,0-1 0,0 1 1,0-1-1,0 2 0,-3 32 608,2-19-557,2-14-120,0-1-1,1 1 0,-1 0 1,0 0-1,0-1 1,0 1-1,1-1 0,-1 1 1,0-1-1,1 1 0,-1-1 1,0 0-1,1 0 1,-1 1-1,0-1 0,1 0 1,-1 0-1,0 0 0,1-1 1,1 1-1,32-2 68,-25 0-117,1-1-1,0 0 1,-1 0-1,16-8 0,25-8-533,-51 19 542,1-1-1,-1 1 1,0 0-1,0 0 1,0 0-1,0 0 1,1 0 0,-1 0-1,0 0 1,0 0-1,0 0 1,0 0-1,1 0 1,-1 0-1,0 0 1,0 0 0,0 0-1,0 0 1,1 0-1,-1 0 1,0 0-1,0 0 1,0 0-1,0 1 1,1-1 0,-1 0-1,0 0 1,0 0-1,0 0 1,0 0-1,0 0 1,0 0-1,1 1 1,-1-1 0,0 0-1,0 0 1,0 0-1,0 0 1,0 0-1,0 1 1,0-1-1,0 0 1,0 0 0,0 0-1,0 0 1,0 1-1,0-1 1,-3 12-1064,-10 11-2032,1-9-974,-3-2-1613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6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17585,'0'0'3971,"87"-3"-1889,-31-9-1025,7 2-64,9-4-384,5 1-481,0 0-64,-3-1 0,-9 6-64,-10 1-448,-13 3-1058,-18 1-1537,-10 1-2210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6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0 17681,'0'0'2327,"-4"9"508,3-5-2652,-3 3 476,1 2-1,0-1 1,0 0 0,1 0 0,-2 18 0,4-24-596,0 1-1,0-1 1,0 0-1,0 1 1,0-1-1,1 0 1,-1 1-1,1-1 1,0 0 0,-1 0-1,1 1 1,0-1-1,1 0 1,-1 0-1,0 0 1,0 0-1,1 0 1,-1-1-1,1 1 1,0 0 0,-1-1-1,1 1 1,0-1-1,0 1 1,0-1-1,0 0 1,0 0-1,0 0 1,1 0-1,3 1 1,5 1-236,1 0 0,-1-2 0,1 1 0,-1-1-1,1-1 1,0 0 0,-1 0 0,1-1 0,-1-1 0,1 0 0,-1-1 0,0 0 0,0 0-1,0-1 1,0-1 0,-1 0 0,1 0 0,-1-1 0,0 0 0,12-12 0,-20 27 3601,-6 17-2414,-2 26-1095,6-51-50,0-1 0,0 0-1,0 1 1,0-1 0,0 1-1,1-1 1,-1 1 0,0-1 0,0 0-1,0 1 1,0-1 0,1 1 0,-1-1-1,0 0 1,1 1 0,-1-1-1,0 0 1,0 1 0,1-1 0,-1 0-1,1 0 1,-1 1 0,0-1 0,1 0-1,-1 0 1,0 0 0,1 1-1,-1-1 1,1 0 0,-1 0 0,1 0-1,-1 0 1,1 0 0,-1 0 0,0 0-1,1 0 1,-1 0 0,2 0 0,11 0-7770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7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17136,'0'0'7912,"-13"67"-6279,13-31-576,0 2-256,0 1-417,1-5-288,11-4-64,3-2 1,3-6-354,-1-4-1024,-1-4-865,-4-6-929,-8-4-2498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7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15439,'0'0'8007,"58"1"-7046,-14-1-416,8-6-481,7-1-577,1 1-1569,-3 1-1153,-3-3-1665,-7 0-5863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7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17457,'-13'8'971,"4"-3"-596,-17 11 648,2 0 0,-29 25 0,48-37-755,-1 1 0,1-1 0,0 1-1,1 0 1,-1 1 0,1-1 0,0 1-1,0 0 1,1 0 0,-1 0 0,2 1-1,-1-1 1,1 1 0,-1-1 0,2 1-1,-1 0 1,0 8 0,2-14-258,1 1-1,0-1 1,-1 1 0,1 0 0,0-1 0,0 1-1,0-1 1,0 0 0,0 1 0,0-1 0,0 0-1,1 0 1,-1 0 0,0 1 0,1-1 0,-1-1-1,1 1 1,-1 0 0,1 0 0,-1 0-1,1-1 1,0 1 0,-1-1 0,1 1 0,0-1-1,-1 0 1,1 0 0,2 0 0,60 5-122,-55-4 31,53-1-1084,-35-1 636,-1 1-1,0 2 1,0 0-1,32 8 1,-57-10 545,0 0 0,0 0-1,0 1 1,0-1 0,0 0 0,0 1 0,0-1-1,0 0 1,0 1 0,0 0 0,0-1 0,0 1-1,0-1 1,0 1 0,0 0 0,0 0 0,-1-1-1,1 1 1,0 0 0,-1 0 0,1 0-1,-1 0 1,1 0 0,-1 0 0,1 0 0,0 1-1,-1 0 70,-1-1 0,1 1-1,0-1 1,-1 1 0,1-1-1,-1 1 1,1-1 0,-1 1-1,1-1 1,-1 0 0,0 1-1,0-1 1,0 0 0,0 1-1,0-1 1,-1 1 0,-7 7 315,0-1 0,-1 0 1,-15 9-1,22-15-584,-25 16 378,0-1 0,-34 15 0,-4-11-1318,59-20 359,0 0 0,0 0 0,-1-1 0,1 0 0,0 0 0,0-1 0,-7-1 0,-5-5-5374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8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17168,'0'0'1313,"59"-16"-159,-26 16 351,5 0-1281,6 0-448,-2 0-1153,-5 3-2627,1 1-5509</inkml:trace>
  <inkml:trace contextRef="#ctx0" brushRef="#br0" timeOffset="1">473 18 13581,'0'0'3972,"-11"3"-1004,2-1-2539,0 1 1,0 0 0,0 1 0,0 0-1,0 1 1,1 0 0,0 0 0,0 1-1,0 0 1,1 0 0,0 1 0,0 0-1,0 0 1,1 0 0,-9 14 0,13-16-299,-1-1 0,0 0 0,1 1 0,0-1 0,0 1 0,0-1 0,1 1 0,0 0 0,0 0 0,0 0 1,0 0-1,1 0 0,-1 0 0,1 0 0,1 0 0,0 7 0,0-9-118,0 0 0,1 0 1,-1-1-1,1 1 0,0 0 0,0-1 0,0 1 0,0-1 0,0 1 1,0-1-1,1 0 0,-1 0 0,1 0 0,-1 0 0,1 0 1,0-1-1,0 1 0,0-1 0,0 0 0,0 0 0,0 0 1,0 0-1,0 0 0,0-1 0,0 0 0,4 1 0,0 0-5,1 0-1,-1 0 0,1-1 0,0 0 0,-1 0 1,1-1-1,0 0 0,-1-1 0,1 1 1,-1-1-1,0-1 0,0 1 0,0-1 1,0 0-1,0-1 0,6-4 0,-8 4-2,0-1 0,0 1 0,-1-1 0,0 0 1,0 0-1,-1 0 0,1 0 0,-1-1 0,0 0 0,0 1 0,-1-1 0,0 0 0,0 0 0,0 0 0,-1-1 0,0 1 0,0 0 0,0-1 1,-1-11-1,0 14 0,0 0 0,-1-1 1,1 1-1,-1 0 1,0 0-1,0 0 1,0 0-1,0 0 0,-1 0 1,1 0-1,-1 0 1,0 1-1,0-1 1,-1 1-1,1-1 0,-1 1 1,0 0-1,0 0 1,-5-5-1,4 5-375,0 1 1,-1-1-1,1 1 0,-1-1 1,1 1-1,-9-2 0,-34-3-8212,30 7 2027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8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18449,'0'0'9908,"-6"12"-9646,-28 75 66,32-80-234,-1 1 0,1 0 0,1-1 0,0 1 0,0 0 0,0 0 1,1 0-1,0-1 0,1 1 0,-1 0 0,5 14 0,-4-20-78,0-1 0,0 0 0,0 1-1,0-1 1,1 0 0,-1 0-1,1 0 1,-1 0 0,0 0 0,1 0-1,0-1 1,-1 1 0,1 0-1,-1-1 1,1 1 0,0-1-1,-1 0 1,1 1 0,0-1 0,-1 0-1,1 0 1,0 0 0,0 0-1,2-1 1,44-7 339,-36 3-311,1 0 1,-1-1 0,0 0-1,0-1 1,11-9 0,-17 11-49,0 0 0,0 0 0,0 0 0,0-1 0,-1 0 1,0 0-1,0-1 0,0 1 0,6-15 0,-10 21-81,-1 0 0,0-1 0,0 1 0,1 0 0,-1-1-1,0 1 1,0 0 0,0-1 0,0 1 0,0-1 0,0 1 0,0 0-1,1-1 1,-1 1 0,0 0 0,0-1 0,0 1 0,0 0-1,-1-1 1,1 1 0,0-1 0,0 1 0,0 0 0,0-1 0,0 1-1,0 0 1,-1-1 0,1 1 0,0 0 0,0-1 0,0 1-1,-1 0 1,1 0 0,0-1 0,0 1 0,-1 0 0,1 0 0,0-1-1,-1 1 1,1 0 0,-1-1 0,-18 3-7218,1 4-571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45.41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0 202,'14'-13,"1"0,0 1,1 1,0 0,0 1,1 1,23-9,134-39,-72 26,-81 26,0 1,0 1,0 0,1 2,35 2,-31-1,5 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9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1 140 14157,'0'0'6737,"12"2"-5541,3 0-1004,1-1-1,-1 0 1,0-1 0,1-1-1,-1 0 1,0-1-1,1-1 1,25-8 0,-27 7-248,0-1 1,0-1-1,0 0 1,-1-1 0,0 0-1,0-1 1,18-15-1,-30 22 185,0 1 0,1-1-1,-1 1 1,0 0 0,0 0-1,0-1 1,1 1 0,-1 0-1,0 0 1,0 0 0,1 0-1,-1 1 1,0-1-1,0 0 1,1 1 0,-1-1-1,0 0 1,0 1 0,0-1-1,0 1 1,0 0 0,0-1-1,1 1 1,-2 0 0,1 0-1,0-1 1,2 3-1,22 9 237,-10-12-347,-1-2 0,0 0 0,0 0 0,0-1 0,0-1 0,-1 0 0,1-1 0,-1-1 1,0 0-1,17-11 0,34-13-14,-105 92 1928,40-62-1919,1 1 0,-1-1 0,1 1 0,-1-1 0,1 1 0,-1 0 0,1-1 0,0 1 0,-1 0 0,1 0 0,0-1 0,-1 1 0,1 0-1,0 0 1,0-1 0,0 1 0,0 0 0,0 0 0,0-1 0,0 1 0,0 0 0,0 0 0,0 0 0,0-1 0,0 1 0,1 0 0,-1 0 0,0-1 0,1 1 0,-1 0 0,0-1 0,1 1-1,0 1 1,1-2-1,-1 1 0,1-1 0,0 0 0,0 1 0,-1-1 0,1 0 0,0 0 0,0 0 0,-1 0 0,1 0 0,0 0 0,0-1 0,2 0 0,57-21 5,-33 11-457,-9 9-2889,-17 12-9355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9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12364,'0'0'10020,"14"-1"-8136,77-7 270,139-32 0,-24 2-1070,-190 36-1673,181-24 2548,-112 18-3623,-25 4-3529,0 3-4881,-77 1 4271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39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11755,'0'0'13415,"4"12"-11850,2 16-736,-1 1 1,-1 0-1,-1 1 1,-2 35 0,-1-62-811,0-1 1,0 0 0,0 0 0,1 0 0,-1 0 0,1 0 0,-1 0 0,1 0 0,0 0 0,0 0 0,0 0 0,0 0 0,0-1 0,0 1-1,1 0 1,-1-1 0,1 1 0,-1-1 0,1 1 0,-1-1 0,1 1 0,0-1 0,0 0 0,0 0 0,0 0 0,-1 0 0,1-1 0,0 1-1,0 0 1,1-1 0,-1 1 0,0-1 0,0 0 0,0 0 0,0 1 0,4-2 0,0 1-33,0 0 0,0 0 1,0-1-1,0 0 0,1 0 0,-1-1 0,0 1 1,-1-1-1,1-1 0,0 1 0,-1-1 1,7-4-1,-3 1-64,0-1 0,-1 0 1,0 0-1,-1-1 0,1 0 0,-2 0 1,11-16-1,-25 74 509,10-20-1147,8-12-3481,-3-15-1922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40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 11403,'0'0'7292,"-9"0"-6945,5 0-311,0 1 0,1-1 0,-1 1-1,0 0 1,1 0 0,-1 0 0,0 0 0,1 0 0,0 1 0,-1 0-1,1 0 1,0 0 0,0 0 0,0 0 0,-3 4 0,-2 2 186,0 1 1,1 0 0,0 1-1,-10 19 1,-9 16 866,3 2 0,-32 92 0,47-115-933,2-1 0,0 1 0,2 0 0,1 0 0,0 1 0,2-1 0,1 1 0,4 33 0,-2-50-181,0 1 0,0 0 0,1 0 0,0-1 0,0 1 1,1-1-1,0 0 0,1 0 0,0 0 0,0-1 0,0 1 0,1-1 0,0-1 0,1 1 0,0-1 0,-1 0 1,2-1-1,-1 1 0,1-1 0,0-1 0,0 0 0,0 0 0,15 5 0,5-1-848,0-1 0,1-1 0,0-1-1,0-2 1,0 0 0,34-3 0,51-6-3830,7-17-4479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41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11082,'0'0'2915,"-1"11"-518,0 1-1890,0 1 0,1-1 1,1 1-1,0-1 0,1 0 0,0 1 0,1-1 0,1 0 0,5 15 1,8 10 163,3 5 14,-2 1-1,19 68 1,-34-96-626,0 1 0,-1-1 1,0 1-1,-1-1 1,-1 1-1,0-1 0,-2 1 1,1 0-1,-2-1 1,0 0-1,-8 24 1,-4-1-222,-1-1 1,-2 0-1,-33 48 1,35-60-2553,-2-2 0,-40 42 1,13-27-7510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41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18289,'0'0'2691,"-1"76"-897,1-35-737,0 3-385,0 0-31,0-2-513,0-5-32,6-1-96,4-6-64,-1-3-641,3-5-544,-6-2-384,-6-3-1378,0-4-2659,-7-5-7014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42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17809,'0'0'4164,"80"-10"-1442,-39 4-1376,8-3-450,1 4-223,0-2-577,-5 5-96,-6 2-1249,-12 0-1121,-10 9-1538,-13 5-1857,-4-1-7912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42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34 12396,'0'0'8317,"10"-5"-6870,-5 3-1230,5-3 205,-1 0-1,1 1 1,0 1-1,14-4 1,-23 7-390,1-1 0,0 1 0,0-1 1,-1 1-1,1 0 0,0-1 0,-1 1 1,1 0-1,0 0 0,0 1 0,0-1 0,-1 0 1,1 0-1,0 1 0,-1-1 0,1 1 1,0 0-1,-1-1 0,1 1 0,-1 0 1,1 0-1,-1 0 0,1 0 0,-1 0 1,0 0-1,1 1 0,-1-1 0,0 0 1,0 1-1,0-1 0,0 1 0,0-1 0,0 1 1,-1-1-1,1 1 0,0-1 0,0 4 1,1 8 52,-1 0-1,0 0 1,-1 0 0,0 0 0,-1 0 0,-1-1 0,0 1 0,0 0 0,-1 0 0,-1-1 0,0 0-1,-11 21 1,-8 13 465,-54 79-1,58-97-221,3-6-174,12-19-133,1 1-1,-1 1 1,1-1 0,1 0 0,-1 1 0,0-1 0,-2 9-1,22-16-132,169-63-1908,-57 29-4421,-59 17-2688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43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16656,'0'0'9673,"96"-33"-8264,-41 24-896,7 0-417,-1 2-64,-6 5-1025,-16 2-1313,-11 3-1250,-15 9-2081,-13 0-5638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43.5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55 16047,'0'0'4324,"65"6"-2466,-15-6-993,9-6-32,5-3-513,1-2-384,-2-6-2178,-6-1-4228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3:56.11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1 124,'1'-1,"0"-1,1 1,-1 0,1-1,-1 1,1 0,-1 0,1 0,0 0,-1 0,1 1,0-1,0 0,0 1,-1 0,1-1,0 1,0 0,0 0,3 0,1-1,195-49,-70 28,-128 22,0 0,0-1,0 0,1 1,-1-1,0 0,0 0,0-1,-1 1,1-1,0 1,0-1,-1 0,5-4,3-7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47.85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1,'759'0,"-721"0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43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1 127 14189,'0'0'9855,"14"-1"-8312,52-6-1218,-1-3-1,-1-3 1,0-2 0,-1-4 0,86-36-1,-128 49-887,-21 6 546,0 0-1,0 0 1,0 0 0,1 0 0,-1 0 0,0 0 0,0 0 0,0 0 0,0 0 0,0 0 0,1 0 0,-1 0 0,0 0 0,0 0 0,0 0 0,0 0 0,0 1 0,1-1 0,-1 0 0,0 0 0,0 0 0,0 0 0,0 0-1,0 0 1,0 0 0,0 1 0,0-1 0,0 0 0,1 0 0,-1 0 0,0 0 0,0 0 0,0 1 0,0-1 0,0 0 0,0 0 0,0 0 0,0 0 0,0 1 0,0-1 0,0 0 0,0 0 0,0 0 0,0 0-1,0 0 1,0 1 0,-1-1 0,1 0 0,0 0 0,0 0 0,0 0 0,0 1 0,-22 29-1436,17-24 1405,-15 18 68,-39 43 481,4 2-1,-88 148 1,140-211-634,-1 0 0,2 0 0,-1 1 0,0-1 0,1 1 0,1 0 1,-1 0-1,-1 13 0,3-20-16,0 1 0,0-1 1,1 0-1,-1 1 0,0-1 0,0 1 1,0-1-1,0 0 0,0 1 0,0-1 0,0 0 1,1 1-1,-1-1 0,0 0 0,0 1 1,1-1-1,-1 0 0,0 1 0,0-1 1,1 0-1,-1 0 0,0 1 0,1-1 1,-1 0-1,0 0 0,1 0 0,-1 1 1,0-1-1,1 0 0,-1 0 0,0 0 0,1 0 1,-1 0-1,1 0 0,-1 0 0,0 0 1,1 0-1,0 0-161,-1 0-1,1 0 1,0 0-1,-1 0 1,1 0 0,-1 0-1,1-1 1,-1 1 0,1 0-1,-1 0 1,1 0-1,-1-1 1,0 1 0,1 0-1,-1-1 1,1 1 0,-1 0-1,0-1 1,1 1-1,-1-1 1,0 1 0,1 0-1,-1-1 1,0 1 0,0-1-1,1 1 1,-1-1-1,0 0 1,1-12-5957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4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49 163 4805,'0'0'9993,"-49"-55"-6918,49 51-865,0-1-416,16 0-897,6 1-193,8-2-223,6 0-385,8-2-32,4-1-288,-1-4-1538,-3 0-1505,-4-3-2210,-4-2-4805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44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77 13805,'0'0'10912,"-2"11"-10277,-6 15-400,2-9 169,1 0 0,-4 29 0,9-45-400,0 0 0,1 0 0,-1-1 0,0 1 0,0 0 0,1 0 0,-1-1 0,0 1 0,1 0 0,-1-1 0,1 1 0,-1 0 0,1-1 1,-1 1-1,1-1 0,0 1 0,-1-1 0,1 1 0,0-1 0,-1 1 0,1-1 0,0 1 0,-1-1 0,1 0 0,0 0 0,0 1 0,0-1 0,-1 0 0,1 0 0,0 0 1,0 0-1,0 0 0,-1 0 0,2 0 0,38 1-447,-27-1 18,-1 0 190,0 0 1,0 1-1,0 0 1,0 1-1,-1 0 1,1 1-1,-1 1 1,1 0-1,-1 0 1,0 1-1,-1 0 1,11 8-1,-19-12 238,-1 0 0,0 0 0,0 0 0,0 0 0,0 0 0,0 0-1,0 0 1,-1 1 0,1-1 0,0 0 0,-1 1 0,1-1 0,-1 1-1,1-1 1,-1 1 0,1-1 0,-1 1 0,0-1 0,0 1 0,0-1-1,0 1 1,0-1 0,0 1 0,0-1 0,-1 0 0,1 1 0,0-1-1,-1 1 1,1-1 0,-1 1 0,0-1 0,1 0 0,-1 1 0,0-1-1,0 0 1,0 0 0,0 0 0,0 0 0,0 1 0,0-1 0,-2 1-1,-6 6 252,0-1 0,0 0-1,0 0 1,-11 6-1,17-12-210,-35 23 757,-2-2 0,0-1-1,-1-2 1,-57 17 0,97-36-957,0 1 0,-1 0 0,1-1 0,-1 1 0,1-1 0,0 0 0,-1 1 0,1-1 0,-1 0-1,1 0 1,-1 0 0,1 0 0,-1 0 0,1 0 0,-1 0 0,1-1 0,-1 1 0,1 0 0,0-1 0,-1 1 0,1-1 0,-1 0 0,1 1 0,0-1 0,0 0 0,-1 0 0,1 0 0,0 0 0,-1-1 0,1-2-921,0 0-1,0 0 0,0 1 1,0-1-1,1-1 0,-1 1 0,1 0 1,0 0-1,1-7 0,2-24-8834</inkml:trace>
  <inkml:trace contextRef="#ctx0" brushRef="#br0" timeOffset="1">157 57 18578,'0'0'4516,"67"-25"-1858,-34 19-1633,6 2-384,1 1-225,0 2-384,2 1-736,-1 0-2147,-2-5-2850,-3-7-5286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45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18001,'0'0'6753,"-4"11"-5797,-3 6-697,1 0 0,1 0 1,1 1-1,0 0 0,1 0 0,0 18 1,2-33-231,1-1 0,0 0 1,0 1-1,0-1 0,0 0 1,1 1-1,-1-1 0,0 0 0,1 0 1,0 1-1,0-1 0,0 0 1,-1 0-1,2 0 0,-1 0 1,0 0-1,0 0 0,1 0 1,-1 0-1,1 0 0,0-1 0,2 3 1,-1-3-2,-1 0 0,1-1 0,0 1 0,0-1 0,0 1 0,0-1 0,0 0 0,1 0 0,-1 0 0,0 0 0,0-1 0,0 1 0,0-1 0,-1 0 0,1 0 0,0 0 0,0 0 0,4-3 0,5-2 2,0-1 0,-1 0-1,1-1 1,-2-1 0,1 0-1,-1 0 1,0-1 0,-1 0-1,-1 0 1,1-1 0,-1-1 0,-1 1-1,0-1 1,-1 0 0,7-21-1,-46 109-6946,12-32-19,13-26 3215,0-4-928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45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0 102 5541,'0'0'14900,"9"0"-13608,-1 0-1020,0-1 0,0 1 0,-1-1 1,1-1-1,0 0 0,-1 0 0,1 0 1,-1-1-1,0 0 0,0 0 0,0-1 1,0 0-1,7-5 0,63-52-101,-77 66-39,-1 0 0,1 0 0,-1 0 0,0 0 0,0 0 1,0 0-1,-3 5 0,4-10-132,-1 2 3,1-1 0,-1 1 0,0-1 0,1 1 0,-1-1 0,1 1 0,0-1 0,0 1 1,0 0-1,-1-1 0,1 1 0,1-1 0,-1 1 0,0 0 0,0-1 0,0 1 0,1-1 0,-1 1 0,1-1 0,0 1 0,-1-1 0,2 2 0,-1-2 2,0-1 0,0 1 0,0-1 0,0 1 0,1-1 0,-1 0 0,0 1 0,0-1 0,0 0 0,1 0 0,-1 0 0,0 0-1,1 0 1,-1 0 0,0 0 0,0 0 0,0 0 0,1-1 0,-1 1 0,2-1 0,10-4 23,-1 0 1,0-1 0,19-13-1,-19 11-27,-8 5 2,-1 0 0,1 0 0,0 1-1,0 0 1,1-1 0,-1 1 0,0 1 0,1-1 0,-1 1-1,7-2 1,-9 50 1305,-2-46-1302,1 0-1,-1 0 0,1-1 1,0 1-1,0 0 1,0 0-1,0 0 0,-1-1 1,1 1-1,0 0 1,0-1-1,0 1 0,0-1 1,0 1-1,1-1 1,-1 1-1,0-1 0,0 0 1,0 0-1,0 0 1,0 1-1,0-1 0,1 0 1,-1 0-1,0 0 1,0-1-1,0 1 0,2 0 1,35-7 99,-29 3-90,0-1 1,0 0 0,-1 0-1,13-10 1,-15 10-10,0 0 0,1 0 1,0 1-1,0 0 0,0 0 0,1 1 1,13-5-1,-20 8-43,-1 1 0,1-1-1,-1 1 1,0-1 0,1 0 0,-1 1 0,0-1-1,1 1 1,-1-1 0,0 1 0,0-1 0,1 1-1,-1-1 1,0 1 0,0-1 0,0 1 0,0 0 0,0-1-1,0 1 1,0-1 0,0 1 0,0-1 0,0 1-1,0-1 1,0 1 0,0 0 0,-1-1 0,1 1 0,0-1-1,0 1 1,-1 0 0,-4 20-2772,-2-8-1146,-2-3-1859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46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1 167 16656,'0'0'5279,"11"2"-2535,9 0-2181,0 0 0,1-2 1,-1 0-1,1-1 0,27-5 0,118-30 474,-70 14-867,265-42 603,-206 39-3819,-37 7-3623,-113 17 5043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46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12588,'0'0'12897,"1"11"-10735,-1 10-1528,0-1-1,-2 0 0,-1 1 0,-7 27 0,9-43-567,-10 57 584,11-60-638,0-1 0,-1 1 0,1-1-1,0 1 1,0-1 0,0 1 0,0-1-1,0 1 1,0-1 0,1 1 0,-1-1-1,0 1 1,1-1 0,-1 1 0,1-1-1,0 1 1,-1-1 0,1 0 0,0 1-1,0-1 1,0 0 0,0 0 0,0 1-1,0-1 1,0 0 0,0 0 0,0 0-1,1 0 1,-1-1 0,0 1 0,1 0-1,-1 0 1,2 0 0,4 0-27,0-1-1,-1 0 1,1 0 0,0 0-1,0-1 1,0 1 0,-1-2-1,1 1 1,-1-1 0,1 0 0,-1 0-1,1-1 1,8-5 0,2-3-64,0-1 1,-1 0-1,16-17 0,-11 11 58,-21 18 21,0 0 0,0 0 0,0-1 0,1 1-1,-1 0 1,0 0 0,0 0 0,0 0 0,0 0 0,0 0 0,0-1 0,1 1-1,-1 0 1,0 0 0,0 0 0,0 0 0,0 0 0,0 0 0,1 0 0,-1 0 0,0 0-1,0 0 1,0 0 0,0 0 0,1 0 0,-1 0 0,0 0 0,0 0 0,0 0 0,0 0-1,1 0 1,-1 0 0,0 0 0,0 0 0,0 0 0,0 0 0,1 0 0,-1 0-1,0 0 1,0 0 0,0 1 0,0-1 0,0 0 0,0 0 0,1 0 0,-1 0 0,0 0-1,0 0 1,0 1 0,0-1 0,2 14-17,-8 32-49,2-22 0,4-23-22,0 1 0,0-1 0,0 1 0,0-1 0,0 0 0,1 1 0,-1-1 0,0 1 0,1-1-1,-1 0 1,1 1 0,-1-1 0,1 0 0,-1 1 0,2 0 0,14 6-5138,0-7-2996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50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1009 5 12684,'-15'-2'363,"-2"1"-432,1 0-1,-1 0 1,1 2-1,-1 0 1,1 1 0,0 1-1,0 0 1,0 1-1,0 1 1,-26 11 0,-16 17 13,1 2 0,2 3 0,-61 55 0,39-23 1444,-93 109-1,133-135-894,2 1-1,2 2 0,-34 64 0,53-85-408,1 2-1,2-1 1,1 2-1,0 0 1,3 0-1,0 0 1,-4 60 0,10-77-82,1 0 0,1 0 0,0 0 0,0 0 0,1 0 0,1 0 0,0-1 0,1 1 0,0-1 0,1 1 0,0-1 0,1-1 0,0 1 0,0-1 0,12 13 0,-7-10 1,1-1 0,1 0 1,0-1-1,1-1 1,0 0-1,1-1 0,0 0 1,0-1-1,1-1 1,21 7-1,-4-3 9,1-3 0,1 0 0,0-2 0,-1-2 0,1-1 0,1-2 0,-1-1 0,0-2 0,0-1 0,0-2 0,-1-1 0,1-2 0,-2-1 0,1-2 0,-1-1 0,58-31 0,-65 29 140,-1-1-1,-1 0 1,-1-2 0,0-1 0,-2-1-1,0-1 1,-1 0 0,0-2-1,-2 0 1,-1-1 0,-1-1-1,-1 0 1,-1-2 0,-1 1 0,-1-2-1,-1 1 1,-2-1 0,0-1-1,-2 0 1,6-55 0,-10 56-33,-2 0-1,0 0 1,-2 0 0,-2 1-1,0-1 1,-12-45 0,11 60-197,0 1 0,0 0 0,-1 0 0,-1 0 0,0 0 0,0 1 1,-1 0-1,0 1 0,-1-1 0,0 1 0,0 1 0,-1-1 0,0 2 0,-1-1 0,0 1 0,0 0 0,-14-6 1,-7 0-2068,-1 1 1,-48-11 0,3 3-5826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5:52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88 201 9641,'-9'0'561,"5"-1"-434,-2 1 42,0 0 1,0 0-1,0-1 1,1 0-1,-1 0 1,0 0-1,0-1 1,1 0-1,-1 0 0,-9-5 1,15 6-134,0 1 0,0 0 0,0-1 0,-1 1 0,1 0 0,0 0 0,0-1-1,0 1 1,0 0 0,0-1 0,0 1 0,0 0 0,0-1 0,0 1 0,-1 0 0,1-1 0,1 1 0,-1 0 0,0-1 0,0 1 0,0 0 0,0-1 0,0 1 0,0 0 0,0-1 0,0 1 0,1 0 0,-1-1-1,0 1 1,0 0 0,0 0 0,1-1 0,-1 1 0,0 0 0,0 0 0,1-1 0,-1 1 0,0 0 0,0 0 0,1 0 0,-1-1 0,0 1 0,1 0 0,-1 0 0,0 0 0,1 0 0,-1 0 0,19-8-100,-17 8 185,41-13 237,1 2 0,1 2 1,60-5-1,141 4-774,-153 8-89,766-47-750,267-5 231,-1074 54 1265,0 2 1,0 3-1,0 2 1,-1 2-1,0 3 0,0 1 1,-1 3-1,69 32 1,-79-22-13,-32-21-398,-1 0-1,1 0 1,-1-1 0,1 1 0,16 4-1,-21-8-211,1 0 0,0 0 0,0-1-1,0 0 1,0 0 0,1 0-1,-1 0 1,0 0 0,0-1-1,4-1 1,30-13-4536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36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52 296 4452,'-9'5'3350,"6"-4"-2536,1 0-1,-1 0 1,0 1 0,1-1 0,-1 1 0,1-1 0,-1 1-1,1 0 1,0 0 0,0 0 0,0 0 0,0 0 0,0 0-1,1 1 1,-1-1 0,0 1 0,1-1 0,-2 6 0,7-8-336,-1-2 1,1 1-1,0 0 0,0-1 1,-1 0-1,1 0 1,6-4-1,41-34-219,-1-2-1,-2-2 0,-2-2 1,78-102-1,-119 142-226,-13 50 187,-5-5-94,1 2 0,2-1 0,2 2 0,1-1 0,2 1 1,2 43-1,4-78-2888,4-6-1911,2-4-4107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49.089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9,'182'3,"194"-6,-351-1,-5-1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38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43 9577,'-41'5'9449,"65"-5"-6700,325-5 1754,465-31-4164,-635 30-314,-1 7 0,281 39 0,-410-33 126,0-2 0,1-1 1,0-3-1,-1-3 0,98-14 0,-103 10 270,9-2-2550,-50-1-7528,-3 0-5104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40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1 203 12940,'0'0'12796,"13"-7"-11856,38-24-621,-1-1 0,-1-3 0,67-63 0,-117 118 335,-6 12-246,-2-7-172,0 1 0,2 0 1,-4 34-1,9 1-3359,3-53-1600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40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 1986,'0'0'17125,"-3"4"-16116,3-4-964,0 0 0,-1 1 0,1-1 0,0 0 0,-1 1 0,1-1 0,0 0 0,0 1 0,0-1 0,-1 0 0,1 1 0,0-1 0,0 1 0,0-1 0,0 0 0,-1 1-1,1-1 1,0 1 0,0-1 0,0 1 0,0-1 0,0 0 0,0 1 0,0-1 0,0 1 0,1-1 0,-1 1 0,0-1 0,0 0 0,0 1 0,0-1 0,0 1 0,1-1 0,-1 0-1,0 1 1,0-1 0,1 0 0,-1 1 0,0-1 0,1 0 0,0 1 0,26 6 1431,56-6 397,-56-2-1456,161-11 686,-124 6-1060,0 2 1,76 6-1,-113 3 610,-13 1-1796,-8 3-5836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41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1 231 11179,'0'0'11397,"9"-7"-10404,261-210 1126,-269 216-2121,-1 1 0,0-1 0,1 1 0,-1-1 0,0 1-1,1 0 1,-1-1 0,1 1 0,-1 0 0,1-1 0,-1 1 0,1 0 0,-1-1-1,1 1 1,-1 0 0,1 0 0,-1 0 0,1-1 0,-1 1 0,1 0-1,-1 0 1,1 0 0,-1 0 0,1 0 0,0 0 0,-1 0 0,1 0 0,-1 0-1,1 0 1,-1 1 0,1-1 0,-1 0 0,1 0 0,-1 0 0,1 1-1,-1-1 1,1 0 0,-1 0 0,2 1 0,-4 25 87,-21 33 150,4-26-198,14-25-81,-1 0 1,2 1-1,-1 0 0,1 0 0,0 0 1,1 1-1,0-1 0,1 1 1,-2 13-1,4-23 42,0 0-112,-1 0 0,1 0 0,0 1 0,0-1 0,0 0 0,0 0 0,0 1 1,0-1-1,0 0 0,0 1 0,0-1 0,0 0 0,0 0 0,0 1 0,0-1 0,0 0 0,0 0 0,0 1 0,0-1 0,1 0 0,-1 0 0,0 1 0,0-1 0,0 0 0,0 0 0,0 1 0,1-1 0,-1 0 0,0 0 1,0 0-1,0 0 0,1 1 0,-1-1 0,0 0 0,0 0 0,1 0 0,-1 0 0,0 0 0,0 0 0,1 1 0,-1-1 0,0 0 0,0 0 0,1 0 0,-1 0 0,0 0 0,1 0 0,-1 0 0,0 0 0,0 0 0,1 0 1,-1 0-1,1-1 0,11 1-5673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41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16207,'0'0'945,"-8"8"417,-3 3-480,1 1 1,0 0 0,-15 25 0,22-31-766,-1 0 1,1 0 0,1 0-1,-1 1 1,1-1 0,0 0-1,1 1 1,-1 0 0,1-1-1,0 1 1,1 0-1,0-1 1,1 13 0,0-17-108,-1 0 1,1-1 0,0 1 0,-1 0-1,1-1 1,0 1 0,0-1 0,0 1-1,0-1 1,0 0 0,1 0 0,-1 1-1,0-1 1,1 0 0,-1 0 0,0 0-1,1 0 1,0 0 0,-1-1 0,1 1-1,-1 0 1,1-1 0,0 1 0,-1-1-1,1 1 1,0-1 0,0 0 0,-1 0-1,1 0 1,0 0 0,0 0-1,-1 0 1,1-1 0,0 1 0,0 0-1,-1-1 1,4 0 0,1-1 102,0 1 1,0-1-1,-1 0 1,1-1-1,0 1 1,-1-1-1,1 0 1,-1 0-1,8-7 1,-8 4 30,0 0 0,0 0 1,-1 0-1,0 0 0,0-1 1,-1 0-1,0 0 1,0 0-1,-1 0 0,1 0 1,-2 0-1,1-1 1,-1 1-1,0-1 0,0 1 1,-1-1-1,0 1 1,-1-1-1,0 1 0,-1-8 1,1 13-139,0 1 0,0-1 1,0 1-1,0-1 0,0 1 1,-1 0-1,1-1 0,0 1 1,-1 0-1,1 0 0,-1 0 1,1 0-1,-1 0 0,0 0 1,1 1-1,-1-1 0,0 0 1,0 1-1,1-1 0,-1 1 0,0 0 1,0 0-1,0-1 0,1 1 1,-1 0-1,0 1 0,0-1 1,0 0-1,-2 1 0,0 0-100,0-1 0,0 1 0,0 0 0,0 1 0,1-1 0,-1 1 0,0-1 0,1 1 0,-1 0 0,1 0 0,0 1 0,0-1 0,-3 4 0,2-1-388,0 1 0,0 0 0,1 0 0,0 0-1,0 0 1,1 1 0,-2 7 0,3-13 166,0 1 1,1-1-1,-1 1 1,1-1-1,-1 1 1,1-1 0,0 1-1,0 0 1,0-1-1,0 1 1,0-1-1,0 1 1,0 0-1,0-1 1,1 1-1,-1-1 1,1 1-1,-1-1 1,1 1-1,-1-1 1,1 1 0,0-1-1,0 0 1,0 1-1,0-1 1,0 0-1,0 0 1,0 0-1,0 1 1,0-1-1,1 0 1,-1-1-1,0 1 1,1 0-1,1 1 1,16 1-5653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42.2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13 13645,'0'0'11942,"-8"5"-11611,3-2-251,1-1 0,0 1 0,0 0 0,0 0 0,0 1 0,0-1 0,1 1 0,0 0 1,-1-1-1,1 1 0,1 1 0,-1-1 0,1 0 0,-1 1 0,1-1 0,0 1 0,1 0 0,-1 0 0,1 0 0,0 0 0,1-1 1,-1 1-1,1 0 0,0 6 0,0-11-74,0 1 0,0 0 0,0 0 1,0-1-1,0 1 0,0 0 0,0-1 0,0 1 1,0 0-1,1-1 0,-1 1 0,0 0 0,1-1 1,-1 1-1,0-1 0,1 1 0,-1 0 0,1-1 1,-1 1-1,1-1 0,-1 1 0,1-1 0,-1 1 1,1-1-1,-1 0 0,1 1 0,0-1 0,-1 0 1,1 1-1,1-1 0,26-1 248,-20-1-184,-1-1-1,0 0 1,0 0 0,0 0 0,9-6 0,-11 6 42,-1 0 0,0-1 1,0 1-1,0-1 0,0 0 1,0 1-1,-1-2 0,0 1 1,0 0-1,0-1 1,0 1-1,-1-1 0,0 0 1,0 0-1,0 0 0,0 0 1,-1 0-1,0 0 0,0-1 1,0-6-1,-1 11-98,0 0 0,-1 0 0,0 0 0,1 0 0,-1 0 1,0 0-1,1 0 0,-1 0 0,0 0 0,0 0 0,0 0 0,0 0 0,0 0 0,0 1 0,0-1 0,0 0 0,0 1 0,0-1 0,0 1 1,-1-1-1,1 1 0,0 0 0,0-1 0,0 1 0,-1 0 0,1 0 0,0 0 0,0 0 0,-1 0 0,1 0 0,0 0 0,0 0 0,-1 0 1,-1 2-1,-3-2-158,0 0 0,1 1 1,-1 0-1,0 1 1,1-1-1,-9 5 1,-11 16-2246,20-12-1120,4 0-3715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42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14157,'0'0'11072,"-5"11"-10207,3-7-902,-12 26 774,-16 53 0,20-28-2537,7-41-2495,-6-9-2145,3-4 957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43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13677,'0'0'10538,"46"-31"-10186,-17 30-256,4 1-96,2 0-32,-2 0-1441,-1 0-1698,-7 0-3652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44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1 178 8616,'0'0'17670,"5"-7"-16773,12-12-634,1 1 0,30-24 0,-24 22-190,0-2 1,24-27-1,-65 101-345,11-37 287,1 1 0,1-1 1,1 1-1,0 1 0,-1 25 0,2 12-7922,2-48 1416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44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13261,'0'0'12427,"13"0"-11508,314 2-726,-215-3-8634,-103 1 2093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56.29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506 1,'-7'0,"0"1,0 0,-1 0,1 1,0 0,0 0,0 1,1 0,-1 0,1 0,0 1,-7 4,-9 9,-38 39,-3 1,1-6,-38 27,89-71,0 1,0 0,1 0,0 1,0 1,1 0,1 0,-9 13,10-9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45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63 10954,'0'0'7784,"3"-9"-5547,15-28-241,-5 20-84,-3 17 137,-10 1-1900,1 0-1,0 0 0,0 0 0,-1 1 0,1-1 0,0 0 0,-1 0 0,1 0 1,-1 1-1,0-1 0,1 0 0,-1 0 0,0 1 0,0-1 0,0 2 0,0 3 6,-1 0 0,0-1-1,0 1 1,0-1 0,-1 0-1,-4 10 1,4-10-130,0 0 0,0 0 0,0 0 0,1 0 0,0 1 0,-1 9 0,5-13-61,0 1 1,0-1-1,1 0 0,-1 0 0,1 0 1,-1 0-1,1-1 0,-1 1 0,1-1 1,0 0-1,0 0 0,4 0 0,1 2-67,-5-2 45,1 1 1,-1 0-1,0 0 0,0 0 0,0 0 0,0 1 0,0-1 0,0 1 0,-1 0 0,1 1 1,-1-1-1,4 5 0,-6-6 58,0-1 1,0 1-1,-1-1 1,1 1-1,0 0 0,-1-1 1,1 1-1,-1 0 1,1 0-1,-1-1 1,0 1-1,0 0 1,1 0-1,-1 0 1,-1-1-1,1 1 0,0 0 1,0 0-1,-1 0 1,1-1-1,-1 1 1,1 0-1,-1-1 1,0 1-1,0 0 1,0-1-1,0 1 0,0-1 1,0 1-1,0-1 1,0 0-1,-1 1 1,1-1-1,-3 2 1,-4 4 32,0 0 1,0 0 0,-1-1 0,0 0-1,0-1 1,-1 0 0,0 0 0,0-1-1,0 0 1,0-1 0,0 0 0,-1 0-1,1-1 1,-22 1 0,31-4-319,-1 1 0,1 0 0,0-1 0,-1 0 0,1 1 0,0-1 0,-1 0 0,1 0 0,0 1 0,0-1 0,0 0 0,0 0 0,0 0 0,0 0 0,0-1 0,0 1 0,0 0 0,0 0 0,1-1 0,-1 1 0,0 0 0,1-1 0,-1 1 0,1 0 0,0-1 0,-1 1 0,1-1-1,0 1 1,0-1 0,0 1 0,0-1 0,0-1 0,-1-23-5981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45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15214,'0'0'8360,"51"5"-8200,-29 0-95,3-1-258,3-3-1664,0-1-1603,-2 0-3170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45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16432,'0'0'4302,"-9"4"-2481,2 0-1470,-1 0 0,1 1 1,0 0-1,0 0 0,0 0 1,1 1-1,-9 9 0,12-11-215,-1 0-1,2 0 1,-1 0-1,0 1 1,1-1-1,0 1 1,0-1-1,0 1 1,0 0-1,1 0 1,0 0-1,0 0 1,0 0-1,1 0 1,0 0-1,0 9 1,1-12-120,-1-1 1,1 0-1,0 1 1,0-1-1,0 0 1,0 1-1,0-1 0,0 0 1,0 0-1,0 0 1,0 0-1,1 0 1,-1 0-1,0 0 1,1 0-1,-1 0 0,0-1 1,1 1-1,-1-1 1,1 1-1,-1-1 1,1 1-1,0-1 1,-1 0-1,1 0 0,-1 0 1,1 0-1,-1 0 1,4 0-1,2 0 83,1 0-1,0-1 0,0 1 1,-1-2-1,9-1 1,-10 1-51,0 0 1,-1-1 0,0 1 0,1-1 0,-1-1 0,0 1 0,0-1 0,-1 1 0,1-1 0,-1-1 0,5-5 0,-6 7 12,-1 0 0,0 0 0,0 0 0,0-1 0,0 1 0,-1 0 0,1-1 0,-1 1 0,0-1 0,0 0-1,0 1 1,0-1 0,-1 0 0,1 0 0,-1 1 0,0-1 0,0 0 0,-2-7 0,2 9-77,-1 1-1,0-1 1,0 0 0,0 1-1,0-1 1,0 1 0,0-1-1,0 1 1,-1-1-1,1 1 1,-1 0 0,1 0-1,0 0 1,-1 0 0,0 0-1,1 0 1,-1 0-1,0 0 1,1 0 0,-1 1-1,0-1 1,0 1-1,0 0 1,-3-1 0,-22-2-2420,3 4-3997,15-1 43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1:56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44 12844,'0'0'1714,"8"-6"-679,-6 4-956,42-24 1145,-41 24-1182,0 1-1,1-1 0,-1 1 1,1 0-1,-1 0 0,1 1 1,0-1-1,-1 1 0,1 0 1,0-1-1,-1 2 1,1-1-1,0 0 0,-1 1 1,6 1-1,-9-2-32,1 1 1,0-1-1,-1 0 0,1 1 1,-1-1-1,1 1 1,-1 0-1,1-1 0,-1 1 1,0-1-1,1 1 1,-1 0-1,0-1 0,1 1 1,-1 0-1,0-1 0,0 1 1,0 0-1,1-1 1,-1 1-1,0 0 0,0 0 1,0-1-1,0 1 1,0 0-1,0-1 0,0 1 1,-1 0-1,1 0 0,0-1 1,0 1-1,-1 0 1,1-1-1,0 1 0,-1 0 1,0 0-1,-14 24 802,-18 7-62,-23 26 218,53-55-945,0 1 1,0 0 0,1 0 0,-1 0-1,1 0 1,0 0 0,0 0 0,0 1 0,1-1-1,-1 1 1,1-1 0,1 1 0,-2 5-1,3-8-26,0 0 0,-1 0 1,1 0-1,0 0 0,0 0 0,0 0 0,1 0 0,-1-1 0,0 1 0,1-1 0,-1 1 0,1-1 0,0 1 0,-1-1 0,1 0 0,0 1 1,0-1-1,0 0 0,-1 0 0,1-1 0,0 1 0,0 0 0,1-1 0,-1 1 0,0-1 0,0 0 0,4 1 0,62 6 168,35-11-1718,-36-10-3096,-20 0-2135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48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4164,'3'-2'17190,"4"-2"-9107,3-4-6102,13-9-6333,-20 15 6471,-4 6-2074,0-1-44,-1 0 1,1-1-1,0 1 1,0 0 0,0 0-1,0 0 1,1 0 0,-1 0-1,1 0 1,-1 0-1,1 5 1,1-8 8,0 1 0,-1-1-1,1 0 1,0 1 0,0-1 0,-1 0-1,1 0 1,0 1 0,-1-1 0,1 0 0,0 0-1,0 0 1,-1 0 0,1 0 0,0 0-1,0 0 1,-1 0 0,1-1 0,0 1-1,0 0 1,-1 0 0,1-1 0,0 1 0,-1 0-1,1-1 1,0 1 0,-1 0 0,1-1-1,-1 1 1,2-2 0,19-12 93,-17 11-371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49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0 289 3075,'0'0'24807,"9"-11"-24358,74-82-109,-46 55-73,-2-1 1,45-67-1,-80 105-181,-7 26-12,-4 3 10,2 0 0,0 0-1,2 1 1,-5 38 0,7 12-8793,5-68 2388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49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32 11627,'0'0'4847,"-8"0"-2226,-1 2-1750,-13 0 18,4-6 3005,33 5-386,20-3-2714,-15 1-324,134-13 678,38-2-1943,-191 16 670,-1 0 1,1 0-1,0 0 0,0 0 1,-1 0-1,1 0 1,0 1-1,-1-1 1,1 0-1,0 0 1,-1 0-1,1 1 1,0-1-1,-1 0 0,1 0 1,-1 1-1,1-1 1,-1 1-1,1-1 1,0 1-1,-1-1 1,0 1-1,1-1 1,-1 1-1,1-1 0,-1 1 1,0-1-1,1 1 1,-1 1-1,2 12-6543,-2-9 812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50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14862,'0'0'8509,"9"-11"-6763,1-2-1061,2 0-1,-1 1 1,16-13-1,-23 22-559,0 0 1,0 0-1,0 0 0,0 0 0,0 1 0,0 0 1,1 0-1,-1 0 0,1 0 0,0 1 0,-1-1 1,1 1-1,0 0 0,0 1 0,0-1 1,0 1-1,-1 0 0,1 0 0,7 2 0,-11-2-120,0 1 0,0 0 0,0 0 0,-1 0-1,1 0 1,0 0 0,0 0 0,0 0 0,-1 0-1,1 0 1,-1 0 0,1 0 0,-1 0 0,1 0 0,-1 1-1,1-1 1,-1 0 0,0 0 0,0 1 0,0-1-1,0 0 1,0 0 0,0 1 0,0 0 0,-4 35 168,1-27-96,-2 1-1,1-1 1,-1-1-1,-1 1 1,0-1-1,0 1 1,-1-2-1,-14 16 1,-69 58 643,90-81-733,0-1-1,-1 0 0,1 0 0,0 0 0,-1 0 1,1 0-1,0 0 0,-1 0 0,1 1 1,0-1-1,0 0 0,-1 0 0,1 0 0,0 1 1,0-1-1,-1 0 0,1 0 0,0 1 0,0-1 1,0 0-1,-1 0 0,1 1 0,0-1 1,0 0-1,0 1 0,0-1 0,0 0 0,0 1 1,0-1-1,0 0 0,0 1 0,0-1 1,0 0-1,0 1 0,0-1 0,0 0 0,0 1 1,0-1-1,0 0 0,0 1 0,0-1 1,0 0-1,0 0 0,1 1 0,-1-1 0,0 0 1,0 1-1,0-1 0,1 0 0,-1 0 1,0 1-1,0-1 0,0 0 0,1 0 0,-1 0 1,0 0-1,1 1 0,-1-1 0,0 0 0,1 0 1,-1 0-1,0 0 0,0 0 0,1 0 1,0 1-1,38 1-94,54-12 92,-93 10 14,27-4-665,51-8-3710,-31-3-6210,-27 5-1542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51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1 10442,'0'0'11200,"10"11"-10100,-2-1-812,-1-1 0,1 2 0,-2-1 1,1 1-1,-2 0 0,1 0 0,-1 0 1,-1 1-1,0 0 0,-1 0 1,0 0-1,2 21 0,-5-9-142,-1 0-1,0-1 1,-2 1 0,-1-1-1,0 0 1,-2 0 0,-1 0-1,-1-1 1,0 0 0,-2-1-1,0 1 1,-2-2 0,-19 27-1,-55 74-546,36-66-2829,-6-10-6260,37-34-152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51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80 0,'0'0'7634,"8"-10"-4687,-7 9-2766,30-36 1224,-1 5 5577,-31 36-6797,-1-1 0,1 0-1,-1 0 1,0 0 0,0 0 0,0-1 0,0 1 0,0 0 0,-5 4 0,-5 6 149,-14 26 74,2 2 1,1 1-1,3 1 0,1 0 0,2 1 0,2 1 0,2 1 1,2 0-1,2 1 0,2-1 0,2 2 0,2 75 1,3-118-567,0 0 0,1 1 0,0-1 0,0 0 0,0 1 0,0-1 0,1 0 0,0 0 0,0 0 0,0 0 0,0 0 0,1 0 0,0-1 0,0 1 0,0-1 0,1 0 0,5 5 0,-4-5-165,0-1 0,1 1 1,-1-1-1,1-1 1,0 1-1,0-1 1,0 0-1,0 0 1,0-1-1,0 1 1,1-1-1,-1-1 1,0 1-1,8-2 1,28 1-4574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57.67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0,'3'3,"0"-1,0 1,0 0,0-1,0 1,-1 1,1-1,-1 0,0 1,0-1,4 8,-3-4,16 21,2 0,29 31,-31-39,-1 1,-1 1,0 1,18 35,-30-48,0-1,-1 1,0 1,0-1,2 11,-3-5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52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8872,'0'0'16784,"65"-1"-16752,-31 3-704,2 1-2147,-3-3-2018,-3 0-6565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52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0 141 14574,'0'0'13399,"11"-6"-13143,25-17-172,-1-1 1,-2-2-1,38-35 0,-76 68-69,0 0-1,1 0 1,0 1 0,0 0 0,1 0 0,0 0 0,0 0-1,1 1 1,0-1 0,0 0 0,0 10 0,-2 57-1438,8-30-3194,-2-23-2969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53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15663,'0'0'8520,"74"4"-8456,-31 0 0,3 2-929,0-1-1025,-4 1-320,-4-3-1569,-14 0-1570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39:53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14318,'0'0'4708,"59"-2"-3555,-10-7 96,6 0-640,7 0-449,1 2-160,0 3-705,-9 0-1985,-11 0-4581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1:5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1 123 11883,'0'0'2515,"7"-10"116,0 0-2002,0 1-1,0 1 0,1 0 0,0 0 0,1 0 0,0 1 0,0 0 1,0 1-1,1 0 0,0 0 0,10-4 0,-6 5-194,1 1 0,-1 1-1,1 0 1,0 1 0,0 1 0,0 0-1,26 2 1,-40-1-424,0 0 0,1 0 0,-1 0 0,0 1 0,1-1 0,-1 0-1,0 1 1,1-1 0,-1 1 0,0-1 0,0 1 0,0 0 0,1-1 0,-1 1 0,0 0 0,0 0-1,0 0 1,0 0 0,0 0 0,-1 0 0,1 0 0,0 0 0,0 0 0,-1 1 0,2 0 0,-2 1-1,1 0 0,-1 0 0,1 0 1,-1 0-1,0-1 0,0 1 1,0 0-1,0 0 0,-1 0 1,1 0-1,-2 3 0,-1 5 20,-1-2-1,1 1 0,-2 0 1,0-1-1,-10 16 0,-9 4 48,-2 0 1,-1-1-1,-49 37 0,-1 2-44,74-64-33,0-1 0,1 1-1,-1 0 1,1 0 0,0 0 0,0 0 0,0 0 0,-2 5 0,4-8-1,0 1-1,-1-1 0,1 1 1,0 0-1,0-1 1,0 1-1,0-1 0,0 1 1,0 0-1,1-1 1,-1 1-1,0-1 0,0 1 1,0 0-1,1-1 1,-1 1-1,0-1 1,0 1-1,1-1 0,-1 1 1,1-1-1,-1 1 1,0-1-1,1 1 0,-1-1 1,1 1-1,-1-1 1,1 0-1,-1 1 0,1-1 1,-1 0-1,1 0 1,-1 1-1,1-1 1,0 0-1,-1 0 0,1 0 1,-1 0-1,1 0 1,0 1-1,-1-1 0,1 0 1,0 0-1,-1-1 1,1 1-1,-1 0 0,1 0 1,0 0-1,-1 0 1,1 0-1,0-1 1,60-2-19,62-10-1,-61 4-3050,62 1-1,-82 8-1357,-8 1-1197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1:59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13229,'0'0'8343,"17"2"-6581,46 5-667,1-2 0,73-5 1,146-20 155,-85 5-599,471 2-188,-607 18-516,-1 3-1,108 27 1,18 23-3362,-131-43-2437,-40-14-293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2:00.7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0 255 6662,'0'0'17532,"5"-7"-16774,20-24-449,2 0 0,0 2 0,49-39 0,1-2-72,-55 53-342,-22 17 101,0-1 0,0 1 0,0 0 1,1 0-1,-1 0 0,0 0 0,0 0 0,0 0 1,0 0-1,0 0 0,1 0 0,-1 0 1,0 0-1,0 0 0,0 0 0,0 0 1,0 0-1,1 0 0,-1 0 0,0 0 1,0 0-1,0 0 0,0 0 0,1 0 0,-1 0 1,0 0-1,0 0 0,0 0 0,0 1 1,0-1-1,0 0 0,1 0 0,-1 0 1,0 0-1,0 0 0,0 0 0,0 0 1,0 1-1,0-1 0,0 0 0,0 0 0,0 0 1,0 0-1,1 0 0,-1 1 0,0-1 1,0 0-1,0 0 0,0 0 0,0 0 1,0 0-1,0 1 0,0-1 0,0 0 1,0 0-1,0 0 0,0 0 0,0 1 1,-1-1-1,1 0 0,-17 45-307,-51 124 657,60-146-265,2 0 0,1 1 0,0-1 1,2 1-1,-1 37 0,4-60-162,0 0 1,0 0-1,1 1 1,-1-1-1,0 0 1,0 0-1,0 0 1,1 0-1,-1 0 1,1 0-1,-1 0 1,1 0-1,-1 0 1,1 0-1,0 0 1,-1 0-1,1 0 1,0 0-1,0 0 1,-1 0-1,1-1 1,0 1-1,2 1 1,5 1-3710,2-2-4133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2:01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11275,'0'0'13068,"82"4"-12171,-26-17-224,4 4-257,1 1-288,-2 2-128,-3 4-641,-7 2-1024,-9 0-1955,-10 0-864,-10 5-1538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2:01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0 266 14542,'0'0'8803,"10"-12"-7565,50-47-853,3 3-1,106-75 0,-169 131-412,0-1 0,1 1 0,-1-1-1,1 1 1,-1-1 0,1 1-1,-1-1 1,1 1 0,-1-1 0,1 1-1,-1 0 1,1-1 0,0 1 0,-1 0-1,1 0 1,-1-1 0,1 1 0,0 0-1,-1 0 1,1 0 0,0 0-1,-1 0 1,1 0 0,0 0 0,-1 0-1,1 0 1,0 0 0,-1 0 0,1 0-1,0 1 1,-1-1 0,1 0 0,1 1-1,-7 23-223,-33 46 477,32-59-272,-4 6 89,1-4 62,1 1-1,1 1 1,0-1-1,1 1 1,0 0-1,1 0 0,-4 25 1,9-39-149,0 0 0,0 0 0,0-1 1,0 1-1,0 0 0,0 0 0,0 0 0,0-1 0,0 1 1,1 0-1,-1-1 0,0 1 0,0 0 0,1 0 0,-1-1 1,1 1-1,-1-1 0,0 1 0,1 0 0,-1-1 1,1 1-1,-1-1 0,1 1 0,0-1 0,-1 1 0,1-1 1,0 0-1,-1 1 0,1-1 0,0 0 0,-1 1 0,1-1 1,0 0-1,0 0 0,-1 0 0,1 1 0,0-1 1,0 0-1,-1 0 0,1 0 0,0 0 0,0 0 0,-1-1 1,1 1-1,1 0 0,37-13-3931,-5-12-876,-1-9-2494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2:01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13677,'-10'13'1890,"-6"8"-1057,-46 63 3444,56-75-3489,1 0 0,0 0 0,0 1 0,0-1 0,2 1-1,-1 0 1,-3 21 0,7-30-762,-1 0 0,2 1 1,-1-1-1,0 0 0,0 0 0,0 0 0,0 1 0,1-1 0,-1 0 0,1 0 1,-1 0-1,1 0 0,-1 0 0,1 0 0,-1 0 0,1 0 0,0 0 0,0 0 1,0 0-1,-1 0 0,1 0 0,0 0 0,0-1 0,0 1 0,0 0 0,0-1 1,1 1-1,-1-1 0,0 1 0,0-1 0,0 0 0,0 1 0,0-1 0,1 0 1,-1 0-1,0 0 0,0 0 0,1 0 0,0 0 0,7 0-13,-1 0 0,0-1 0,0 1 0,15-5 1,-7 0 2,0 0 0,-1-1 1,0-1-1,0 0 0,-1-1 1,0-1-1,0 0 0,-1-1 1,0 0-1,-1-1 0,0-1 1,-1 0-1,0 0 0,-1-1 1,9-14-1,-18 25-8,0 0 0,0 0 0,0 1 0,0-1 0,0 0 0,-1 0 0,1 0 0,-1 0 1,1 0-1,-1-1 0,0 1 0,0 0 0,1 0 0,-2 0 0,1 0 0,0 0 0,0 0 0,-1 0 0,0-3 0,0 3-7,0 1 1,0 0-1,0 0 1,0 0-1,0 0 1,0 0-1,0 0 0,-1 0 1,1 0-1,0 0 1,-1 1-1,1-1 1,0 1-1,-1-1 1,1 1-1,-1-1 0,1 1 1,-1 0-1,1-1 1,-3 1-1,-4 0 6,0 0 0,0 1 0,0 0 0,1 0 0,-1 0 1,0 1-1,1 1 0,-1-1 0,-7 5 0,0 0-8,0 1 0,-22 18 0,33-24-4,1 0 0,0 0 0,0 1-1,0 0 1,1-1 0,-1 1 0,1 0 0,-1 0-1,1 0 1,0 1 0,0-1 0,1 0 0,-1 1-1,1 0 1,-1-1 0,1 1 0,-1 6 0,3-9-40,-1 0 0,1-1 0,-1 1 1,1 0-1,-1-1 0,1 1 1,0-1-1,-1 1 0,1 0 0,0-1 1,0 1-1,-1-1 0,1 0 0,0 1 1,0-1-1,0 0 0,0 1 1,0-1-1,-1 0 0,1 0 0,0 0 1,0 0-1,0 0 0,0 0 0,0 0 1,1 0-1,36 0-2186,-29-1 1228,-2 1-227,-1 0 0,0-1 1,1 0-1,-1 0 0,1 0 0,-1-1 0,11-4 0,13-8-8843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7:59.023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66,'91'-1,"107"-15,20-29,-198 42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2:02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19 10602,'0'0'7693,"-9"10"-6695,-36 51 656,41-54-1292,0-1-1,0 1 1,1 0 0,0 0-1,1 0 1,-1 0-1,1 1 1,1-1 0,-1 0-1,1 9 1,1-15-356,0 0 1,0-1-1,0 1 0,0-1 1,0 1-1,0-1 0,1 1 1,-1-1-1,0 1 1,0-1-1,1 1 0,-1-1 1,0 1-1,1-1 0,-1 1 1,0-1-1,1 0 1,-1 1-1,1-1 0,-1 0 1,0 1-1,1-1 0,-1 0 1,1 1-1,-1-1 0,1 0 1,-1 0-1,1 0 1,0 1-1,-1-1 0,1 0 1,-1 0-1,1 0 0,-1 0 1,1 0-1,-1 0 1,1 0-1,0 0 0,-1 0 1,1-1-1,-1 1 0,1 0 1,-1 0-1,1 0 0,-1-1 1,1 1-1,0 0 1,26-14 130,-21 7-177,0-1 0,0 1 0,-1-1 0,1 0 0,-2-1 0,1 1 0,-1-1 0,-1 0 0,1 0 0,-2 0 0,1 0 0,-1 0 0,0-1-1,-1 1 1,0-15 0,-1 23 40,0 0-1,0 0 0,0 1 0,0-1 0,0 0 1,0 0-1,0 1 0,-1-1 0,1 0 1,0 0-1,0 1 0,-1-1 0,1 0 0,0 0 1,-1 1-1,1-1 0,-1 0 0,1 1 0,-1-1 1,1 1-1,-1-1 0,0 1 0,1-1 1,-1 1-1,1-1 0,-1 1 0,0-1 0,0 1 1,1 0-1,-1 0 0,0-1 0,0 1 0,1 0 1,-1 0-1,0 0 0,0 0 0,1 0 1,-1 0-1,0 0 0,0 0 0,0 0 0,1 0 1,-1 0-1,0 0 0,0 0 0,1 1 0,-1-1 1,0 0-1,0 1 0,1-1 0,-1 1 1,0-1-1,1 0 0,-1 1 0,0 0 0,-4 2-19,0-1-1,1 1 1,-1 0-1,1 0 1,0 1-1,-1-1 1,-3 6-1,5-5-164,0 0 0,1 0-1,-1 0 1,1 0 0,0 0 0,0 1 0,-1 4-1,0 21-5549,4-26 524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2:02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19538,'0'0'3940,"-33"67"-2498,20-35-257,2 3-32,3-1-737,6-3-288,2-5-96,3-3-32,10-4-352,-3-2-833,0-2-256,0-4-641,-3-5-481,-6-4-704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2:02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95 15150,'0'0'5830,"61"-17"-5158,-23 11-319,7-2-129,8-1-192,3-2-929,4-1-1825,-5-2-2659,0-3-5414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2:03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0 272 8488,'0'0'12503,"8"-5"-10998,218-178 970,-132 102-2494,-87 79-186,-11 13 71,-9 13 136,-3 2 383,2-1 0,1 2 0,-13 33-1,22-46-195,0 1 0,0-1 0,1 1 1,1 0-1,0 0 0,2 0 0,-1 0 0,3 19 0,-2-32-341,1 1-1,0 0 1,-1 0 0,1 0 0,0-1 0,0 1 0,0 0 0,1-1 0,-1 1-1,1-1 1,-1 0 0,4 4 0,-4-5-307,0 0 0,0 1 0,1-1 0,-1 0 0,0-1 0,1 1 1,-1 0-1,1 0 0,-1-1 0,1 1 0,-1 0 0,1-1 0,3 1 0,0-1-6086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2:03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46 15439,'0'0'11178,"70"6"-10313,-28-17-641,4 0-192,-1-3-224,-1 8-801,-6 0-416,-5 2-1474,-12 4-1601,-9 0-1954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2:03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27 14318,'0'0'12214,"1"6"-12129,-1-4-91,0-1 0,0 0 0,1 1-1,-1-1 1,0 0 0,1 1 0,-1-1-1,1 0 1,-1 1 0,1-1 0,0 0 0,0 0-1,-1 0 1,1 0 0,0 0 0,0 0-1,0 0 1,0 0 0,0 0 0,0 0 0,0-1-1,1 1 1,-1 0 0,0-1 0,0 1 0,2 0-1,43 3-1252,-25-3 513,-18-2 678,0 1 0,0 0-1,0 1 1,0-1-1,0 0 1,0 1 0,0 0-1,-1 0 1,1 0-1,0 0 1,0 0 0,0 0-1,-1 1 1,1-1-1,-1 1 1,1 0-1,-1 0 1,0 0 0,0 0-1,0 0 1,0 0-1,3 5 1,-4-4 132,0 0 0,0 0 0,0 0 0,-1 0 0,1 1 0,-1-1 0,0 0 0,0 0 0,0 1 0,0-1 0,-1 0 0,1 0 0,-1 1 0,0-1 0,0 0 0,0 0 0,0 0 0,-1 0 0,1 0 0,-1-1 0,-2 4 0,-6 11 613,-1-1 1,0 0-1,-2 0 1,0-1-1,0-1 1,-2 0-1,1-1 1,-2-1-1,0 0 1,-33 19-1,47-30-748,1 0-1,-1 0 1,1 0-1,-1-1 1,0 1-1,1 0 1,-1 0-1,0-1 0,0 1 1,0-1-1,0 0 1,1 0-1,-1 1 1,0-1-1,0 0 1,0-1-1,0 1 1,0 0-1,1 0 1,-1-1-1,0 1 0,0-1 1,0 1-1,1-1 1,-1 0-1,0 0 1,1 0-1,-1 0 1,1 0-1,-1 0 1,1 0-1,-1-1 1,1 1-1,-2-2 0,1-3-1028,-1 1-1,1 0 0,1-1 1,-1 1-1,1-1 0,0 1 1,0-1-1,0 0 1,1 0-1,0-5 0,0-24-8172</inkml:trace>
  <inkml:trace contextRef="#ctx0" brushRef="#br0" timeOffset="1">87 0 14542,'0'0'9096,"59"18"-8968,-31-17-288,8-1-2050,0 0-1281,-1 0-2627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2:04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12940,'0'0'3828,"-10"6"-2125,-5 2-766,1 2 1,0 0 0,0 1-1,1 0 1,-13 14 0,22-20-657,-1 0 0,1 0 1,0 1-1,0-1 0,0 1 0,1 0 1,0 0-1,0 0 0,0 0 1,1 1-1,0-1 0,0 1 0,1-1 1,0 1-1,0-1 0,0 1 1,1 0-1,1 11 0,-1-16-256,1 1-1,-1-1 1,1 0 0,0 0-1,0 0 1,0 0 0,0 0-1,0 0 1,0-1-1,0 1 1,1 0 0,-1 0-1,0-1 1,1 1 0,0-1-1,-1 0 1,1 1-1,0-1 1,0 0 0,3 2-1,0-1-24,0 0 0,1 0 0,-1-1 0,0 0 0,1 0 0,-1 0 0,1-1 0,6 1 0,-3-1-85,0-1-1,0 0 1,0 0 0,0-1-1,0 0 1,0 0 0,-1-1-1,1 0 1,-1 0 0,10-7-1,-10 4 17,-1 0 0,-1-1-1,1 0 1,-1 0 0,0-1-1,-1 1 1,1-1 0,-2 0-1,8-17 1,-10 22 68,-1 0 1,0 0-1,0 1 0,0-1 1,0 0-1,0 0 1,-1 0-1,1 0 0,-1 0 1,0 0-1,0 0 0,0-1 1,0 1-1,0 0 1,-1 0-1,1 0 0,-1 0 1,0 0-1,0 1 0,0-1 1,-1 0-1,1 0 1,0 0-1,-1 1 0,0-1 1,0 1-1,1 0 0,-2-1 1,1 1-1,0 0 1,0 0-1,-1 0 0,1 0 1,-4-1-1,-3-1-139,0 0 1,-1 1-1,1 0 1,-1 1-1,0 0 0,0 0 1,-15 0-1,20 2 96,0-1 1,0 1-1,0 0 1,0 0-1,1 1 1,-1 0-1,0 0 1,0 0-1,0 0 1,1 0-1,-1 1 1,1 0-1,-1 0 1,1 1-1,0-1 1,0 1-1,-6 4 1,1 14-547,11-9-5018,8-11-1722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2:04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5285,'0'0'18065,"85"5"-17616,-25-15 287,10 2-319,7 0-353,0 2-128,-3 4-1250,-9 2-864,-19 0-1185,-19 0-2274,-18 0-4773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2:05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10025,'0'0'11531,"72"4"-10506,-8-13 289,12 0-706,9 0-480,7 3-224,-3-1-1890,-11 1-3042,-7-6-10379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01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1 149 14414,'49'-30'1528,"92"-42"1,-119 63-1103,0 1 0,0 1 0,1 0 0,0 2 0,0 1 0,1 1-1,24 0 1,-47 2-403,0 1-1,0 0 1,0 0-1,0 0 1,0 0-1,0 0 1,0 1-1,-1-1 0,1 0 1,0 0-1,0 0 1,0 1-1,0-1 1,0 1-1,-1-1 1,1 0-1,0 1 1,0-1-1,-1 1 0,1 0 1,0-1-1,-1 1 1,1 0-1,-1-1 1,1 1-1,0 0 1,-1 0-1,0-1 0,1 1 1,-1 0-1,1 0 1,-1 0-1,0 0 1,0-1-1,1 1 1,-1 0-1,0 0 1,0 0-1,0 0 0,0 0 1,0 0-1,0 0 1,0 0-1,-1-1 1,1 1-1,0 0 1,0 0-1,-1 0 0,1 0 1,-1 1-1,-2 4 205,1 1-1,-1-1 1,0 0-1,-1 0 1,-7 10-1,-26 26 449,-1-2 1,-79 63-1,-11 10 257,125-110-909,0 1 0,0-1 0,0 0 0,0 1 1,0 0-1,0 0 0,1 0 0,0 0 0,0 0 1,0 0-1,1 0 0,-1 1 0,1-1 1,-1 7-1,2-9-18,0 0 1,0 0 0,1 0-1,-1 0 1,1 0-1,0 0 1,-1 0 0,1 0-1,0 0 1,0 0 0,0-1-1,1 1 1,-1 0-1,0-1 1,1 1 0,-1-1-1,0 1 1,1-1-1,0 0 1,-1 1 0,1-1-1,0 0 1,0 0 0,0 0-1,-1-1 1,1 1-1,0 0 1,0-1 0,0 1-1,0-1 1,0 0 0,0 0-1,3 1 1,48 5-292,-1-1 0,1-3-1,57-5 1,-10 1-3278,-53 2-1779,-6-1-3092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8:01.686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84 64,'2'91,"-4"98,2-188,0 0,0 0,0 0,0 1,0-1,0 0,0 0,0 0,-1 0,1 0,0 0,-1-1,1 1,0 0,-1 0,1 0,-1 0,0 0,-1 1,-8-13,-6-33,6 2,4 18,0-1,2 1,0-1,2 0,1-36,1 58,1 1,0 0,-1 0,1 0,0 0,0 0,1 0,-1 0,0 0,0 0,1 0,0 1,-1-1,1 1,0-1,-1 1,1 0,0-1,0 1,0 0,0 0,4-1,58-17,-29 10,-27 6,1 0,-1 0,1 1,0 0,14-1,-21 3,0 0,0 0,-1 1,1-1,0 0,0 0,-1 1,1-1,0 1,0 0,-1 0,1-1,-1 1,1 0,-1 0,1 0,-1 1,1-1,-1 0,0 0,0 1,0-1,0 1,0-1,0 1,0-1,0 1,0 0,-1-1,1 1,-1 0,1 0,-1-1,0 4,2 9,-1 1,-1-1,0 1,-1 0,-1-1,0 1,-1-1,0 0,-2 0,1 0,-10 18,11-28,0 0,0 0,0 0,-1-1,1 1,-1-1,0 0,0 0,0-1,0 1,-1-1,1 0,-1 0,1 0,-1 0,0-1,0 0,-8 1,-12 1,1-1,-36-1,45-1,-8 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01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14606,'0'0'1794,"1"9"-332,-1-7-1379,0 0 0,0 0 0,0-1 0,0 1 0,1 0 0,-1 0 0,0 0 0,1 0 0,0-1 0,-1 1 0,1 0 0,0-1 0,0 1 0,0 0 0,0-1 0,0 1 0,0-1 0,0 1 0,1-1-1,-1 0 1,0 0 0,1 1 0,-1-1 0,1 0 0,0 0 0,2 1 0,5 0 290,0 0 1,0 0-1,0-1 0,0 0 0,18 0 0,161-6 1376,221-33 1,103-4-914,-329 41-749,265 32 0,-182 19-2706,-184-34-4753,-50-16-711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02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1 344 11723,'9'-10'278,"68"-77"390,129-159 1648,-227 277 1114,-33 69 0,46-82-3240,0 1 0,1-1 0,1 1 0,1 1 1,1-1-1,0 1 0,-1 30 0,8-9-2482,4-14-3343,-4-11-1796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02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5958,'0'0'14445,"53"27"-13196,9-38-224,10-6-640,15-2-289,1 1 0,1 4-96,-13 3-801,-8 6-512,-17 3 320,-13 2-416,-17 2-1218,-11 7-1601,-10 0-2947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03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0 242 7111,'0'0'14301,"14"-10"-13543,79-64 53,97-72-308,-164 135-791,-26 11 280,1 0-1,-1 0 1,0 0-1,0 0 1,1 1-1,-1-1 1,0 0 0,0 0-1,1 0 1,-1 1-1,0-1 1,0 0-1,1 0 1,-1 1-1,0-1 1,0 0-1,0 0 1,0 1-1,1-1 1,-1 0-1,0 1 1,0-1-1,0 0 1,0 1 0,0-1-1,0 0 1,0 1-1,0-1 1,0 0-1,0 0 1,0 1-1,0-1 1,0 0-1,0 1 1,0-1-1,0 0 1,0 1-1,0-1 1,-1 1-1,-19 45-119,17-41 221,-22 41 153,13-27-193,1 1 0,0 0-1,2 0 1,0 1 0,1 0-1,2 1 1,0 0 0,-3 25-1,11-32-2481,-2-14 2199,1-1 1,-1 0-1,0 1 1,1-1-1,-1 0 1,1 1-1,-1-1 1,1 0-1,-1 1 1,0-1-1,1 0 1,-1 0-1,1 0 0,-1 1 1,1-1-1,-1 0 1,1 0-1,0 0 1,-1 0-1,1 0 1,-1 0-1,1 0 1,-1 0-1,1 0 0,-1 0 1,1 0-1,-1 0 1,1-1-1,-1 1 1,1 0-1,-1 0 1,1 0-1,-1-1 1,1 1-1,0-1 0,16-11-7943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03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15022,'0'0'780,"-9"13"-476,-11 13-85,-8 10 1283,-34 56 0,57-84-1304,0 0-1,0 1 0,1 0 0,0 0 0,1 0 1,0 0-1,0 1 0,1-1 0,0 1 0,1 0 1,0-1-1,0 1 0,2 16 0,0-23-183,0 0-1,0-1 0,1 1 1,-1 0-1,1-1 1,-1 0-1,1 1 1,0-1-1,0 0 0,0 0 1,0 0-1,1 0 1,-1 0-1,0-1 1,1 1-1,-1-1 0,1 1 1,0-1-1,-1 0 1,1 0-1,0 0 1,0-1-1,-1 1 0,1 0 1,0-1-1,0 0 1,4 0-1,3 1 8,1-1 0,-1 0 0,0 0 0,0-1 0,1-1 0,15-3 0,-17 1-11,1 0-1,-1 0 0,0-1 0,0 0 1,0-1-1,-1 0 0,0 0 0,0-1 1,0 0-1,-1 0 0,0-1 0,7-10 1,-9 12 155,0-1 1,-1 0 0,0-1-1,0 1 1,-1-1 0,0 1-1,0-1 1,0 0 0,-1 0-1,-1 0 1,1 0-1,-1-1 1,-1 1 0,0 0-1,-1-14 1,1 19-109,-1 0-1,0 0 1,0 0 0,-1 0 0,1 0-1,0 1 1,-1-1 0,0 0 0,0 1-1,0-1 1,0 1 0,0 0 0,0 0-1,0-1 1,-1 2 0,1-1-1,-1 0 1,0 0 0,1 1 0,-1-1-1,0 1 1,0 0 0,0 0 0,0 0-1,0 0 1,0 1 0,-6-1-1,-9-2-82,0 1 0,0 2 0,-27 1-1,37-1 33,5 0-63,-1 1 0,1-1-1,0 1 1,0-1 0,0 1-1,0 0 1,0 0 0,0 0-1,1 0 1,-1 1 0,0-1-1,0 1 1,1 0 0,-1 0-1,-1 2 1,3-4-14,1 1 1,-1-1 0,1 1-1,0-1 1,-1 1-1,1-1 1,0 1 0,-1 0-1,1-1 1,0 1-1,0-1 1,0 1-1,0 0 1,-1-1 0,1 1-1,0 0 1,0-1-1,0 1 1,0 0 0,0-1-1,1 1 1,-1 0-1,0-1 1,0 1-1,0-1 1,1 2 0,0-1-159,0 1-1,0-1 1,1 1 0,-1-1 0,1 0 0,-1 0 0,1 1-1,-1-1 1,1 0 0,0 0 0,-1-1 0,1 1 0,3 1-1,21 6-3336,3-3-1575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03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13741,'0'0'1137,"-12"5"358,-1 1-980,0 0-1,0 1 1,1 0 0,0 1-1,0 1 1,0 0 0,1 0-1,1 1 1,0 0 0,0 1 0,-12 18-1,17-21-160,0 2 0,1-1 0,0 0 0,1 1-1,0-1 1,0 1 0,-2 18 0,4-26-326,1 1 1,0-1-1,0 0 1,0 0-1,0 1 1,0-1 0,0 0-1,0 0 1,1 1-1,-1-1 1,1 0-1,-1 0 1,1 0-1,0 0 1,0 0-1,0 0 1,0 0-1,1 0 1,-1 0-1,0 0 1,1 0 0,-1-1-1,1 1 1,0-1-1,-1 1 1,1-1-1,0 0 1,0 1-1,0-1 1,0 0-1,0 0 1,0 0-1,0-1 1,0 1-1,1 0 1,-1-1 0,0 0-1,0 1 1,4-1-1,2 0-13,1 0 1,0-1-1,0 0 0,-1-1 1,1 1-1,0-2 0,-1 1 0,0-1 1,1 0-1,-1-1 0,-1 0 1,1 0-1,0-1 0,-1 0 1,0 0-1,0-1 0,8-9 1,-9 9-13,0 0 0,0 0 1,-1-1-1,0 0 1,-1 0-1,1 0 1,-1-1-1,-1 1 1,1-1-1,-1 0 1,-1 0-1,1 0 1,-1-1-1,-1 1 1,0 0-1,0-1 1,0 1-1,-2-12 1,1 17-111,-1 0 0,0 0 0,0 0 1,0 0-1,-1 1 0,1-1 0,-1 1 1,1-1-1,-1 1 0,0-1 0,0 1 0,0 0 1,0 0-1,-1 0 0,1 0 0,0 0 0,-1 1 1,1-1-1,-1 1 0,0 0 0,1-1 1,-1 1-1,0 0 0,-5 0 0,6 0-201,0 0 0,-1 0 0,1 1 0,-1-1 0,1 1-1,-1 0 1,0 0 0,1 0 0,-1 0 0,1 0 0,-1 0 0,1 1-1,-1 0 1,1-1 0,-1 1 0,1 0 0,0 0 0,-1 0 0,1 0-1,0 0 1,0 1 0,0-1 0,0 1 0,0 0 0,0-1 0,0 1-1,0 0 1,-2 4 0,-2 9-4475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04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20467,'0'0'8200,"-10"72"-7976,2-37-160,0 3-160,3 2-352,0-2-545,5-4-480,0-2-225,0-6-480,5-5-577,1-10 353,0-7-1570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04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18770,'0'0'5765,"88"38"-4676,-37-38-224,11 0-737,2 0-608,3-3-1891,-9-8-2817,-8-7-4870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06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86 7527,'-1'0'353,"0"-1"-1,0 0 1,0 0-1,0-1 1,0 1 0,1 0-1,-1 0 1,0 0-1,0-1 1,1 1 0,-1 0-1,1 0 1,0-1-1,-1 1 1,1 0-1,0-1 1,-1 1 0,1-1-1,0 1 1,0 0-1,0-1 1,1 1 0,-1-1-1,0 1 1,0 0-1,1-1 1,-1 1-1,1-2 1,1 0-91,0 1-1,0 0 1,0 0-1,1 0 1,-1 0-1,0 0 1,1 0-1,0 0 1,-1 1-1,1-1 1,0 1 0,4-2-1,7-1 132,1-1-1,-1 2 1,1 0 0,18-1-1,-26 3-242,2 0-34,0 1 0,0 0 0,-1 0 1,1 0-1,0 1 0,10 2 0,-18-2-112,1 0 0,0-1 1,-1 1-1,1 0 0,0 0 0,-1 0 0,1 0 1,-1 0-1,1 0 0,-1 1 0,0-1 1,1 0-1,-1 1 0,0-1 0,0 1 0,0-1 1,0 1-1,0 0 0,0-1 0,-1 1 0,1 0 1,0 0-1,-1-1 0,0 1 0,1 0 1,-1 0-1,0 0 0,0 0 0,0-1 0,0 1 1,0 0-1,0 0 0,-1 0 0,0 3 1,-1 3 9,-1-1 0,1 0 1,-1 0-1,-1 0 0,1 0 1,-1 0-1,-1-1 0,1 1 1,-1-1-1,0-1 0,0 1 1,-8 5-1,-11 11 53,-38 26 0,40-34 41,3 1 45,20-14-150,-1-1 0,1 1 0,0 0 0,0-1 0,0 1 0,0-1 0,0 1 0,0-1-1,0 0 1,0 1 0,0-1 0,0 0 0,1 0 0,-1 0 0,0 1 0,0-1 0,0 0 0,0-1-1,0 1 1,0 0 0,0 0 0,0 0 0,2-1 0,122 1-1036,-62-1-1980,0 1-4200,-28 0-1280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06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14638,'0'0'5360,"13"0"-3593,282 9 2870,-97-3-6503,-2-3-7066,-185-4 3823,-3-3-3656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8:02.878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1 265,'119'-3,"1"-5,-1-6,136-34,-157 30,138-9,99 14,-317 12,226 0,99-4,-245-1,146-28,54-34,-235 49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07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0 290 10378,'0'0'12881,"12"-9"-12213,175-161 196,-79 67-719,-108 103-157,0-1 0,0 1-1,1-1 1,-1 1 0,0-1 0,1 1 0,-1-1 0,1 1 0,-1-1 0,1 1 0,-1 0 0,1-1 0,-1 1 0,1 0 0,-1-1 0,1 1 0,-1 0 0,1 0 0,0 0 0,-1 0 0,1-1-1,-1 1 1,1 0 0,0 0 0,-1 0 0,1 0 0,0 0 0,-3 16-182,-18 25 192,-6 0-91,-26 49 426,47-81-534,1 0 1,1 0-1,0 1 1,0-1-1,0 1 1,2 0 0,-1 0-1,0 10 1,2-19 49,0-1 0,0 0 1,0 1-1,0-1 1,0 1-1,0-1 0,0 1 1,0-1-1,0 0 1,0 1-1,0-1 0,0 1 1,0-1-1,0 1 1,0-1-1,0 0 0,0 1 1,1-1-1,-1 1 1,0-1-1,0 0 0,0 1 1,1-1-1,-1 0 0,0 1 1,1-1-1,-1 0 1,0 1-1,1-1 0,-1 0 1,0 0-1,1 0 1,-1 1-1,0-1 0,1 0 1,-1 0-1,1 0 1,-1 0-1,0 1 0,1-1 1,-1 0-1,1 0 1,-1 0-1,1 0 0,-1 0 1,0 0-1,1 0 1,-1 0-1,1 0 0,-1-1 1,1 1-1,15 0-7712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07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13965,'-8'9'993,"4"-5"-1087,-14 18 1557,0 0 1,-17 26 0,31-42-1194,1 0 0,-1 0 1,1 0-1,0 0 1,0 1-1,1-1 1,0 1-1,0 0 0,0 0 1,1 0-1,0-1 1,0 1-1,1 0 1,0 0-1,0 0 0,2 8 1,-1-13-266,0-1 0,0 1 0,0 0 0,0-1 0,1 1 0,-1-1 0,1 1 0,-1-1 0,1 0 0,-1 1 0,1-1 0,0 0 0,-1 0 0,1 0 0,0 0 0,0 0 0,0-1 0,0 1 0,0-1 0,0 1 0,0-1 0,0 0 0,0 1 0,0-1 0,0 0 0,0-1 0,0 1 0,0 0 0,0 0 0,3-2 0,2 2-4,0-2 0,1 1 1,-1-1-1,0 0 0,0 0 1,0-1-1,8-4 0,-8 3 22,0-1-1,0 1 0,0-2 0,0 1 1,-1-1-1,0 0 0,0 0 0,0 0 1,-1-1-1,0 0 0,0 0 0,-1-1 1,0 1-1,0-1 0,-1 0 0,0 0 1,0 0-1,-1 0 0,0 0 0,0-1 1,-1 1-1,0-1 0,0-9 0,-2 16 2,1 0 0,0 0 0,-1 1 0,1-1 0,-1 0 0,0 0 0,0 0 0,1 0 0,-1 1 0,0-1 0,-1 0 0,1 1 0,0-1 0,0 1 0,-1-1 0,1 1 0,-1 0 0,1 0 0,-1-1 0,1 1 0,-1 0 0,0 0 0,0 1 0,1-1 0,-1 0 0,0 1 0,0-1 0,0 1 0,0-1 0,0 1 0,0 0 0,0 0 0,0 0 0,0 0 0,0 0 0,1 0 0,-1 0 0,0 1 0,-4 0 0,-1 1-25,1-1 0,-1 1 0,0 0 0,1 0 1,0 1-1,-1 0 0,1 0 0,0 0 0,1 1 0,-9 6 0,9-5 4,1 0 0,-1 1 0,1-1 0,0 1 0,1 0 0,-1 0 0,1 0 0,0 1-1,1-1 1,-3 10 0,5-15-127,-1 1 1,1 0-1,-1 0 0,1-1 0,0 1 1,0 0-1,0 0 0,0 0 0,0-1 0,0 1 1,1 0-1,-1 0 0,0 0 0,1-1 1,0 1-1,-1 0 0,1-1 0,0 1 1,0 0-1,0-1 0,0 1 0,0-1 0,0 0 1,0 1-1,0-1 0,1 0 0,-1 0 1,1 1-1,-1-1 0,1 0 0,-1-1 1,1 1-1,-1 0 0,1 0 0,0-1 0,0 1 1,-1-1-1,1 1 0,0-1 0,0 0 1,-1 1-1,5-1 0,21 1-4691,3-1-3150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08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23 18033,'0'0'208,"-11"13"823,4-5-861,-7 8 855,1 1 1,-16 26-1,25-37-837,1 0 0,0 0 1,0 0-1,0 0 0,1 1 1,0-1-1,0 1 0,1 0 1,0-1-1,0 1 0,1 0 1,-1 0-1,2 12 0,0-16-191,0 0-1,0-1 0,1 1 0,-1-1 0,0 0 0,1 1 0,-1-1 0,1 0 1,0 0-1,0 0 0,0 0 0,0 0 0,0-1 0,0 1 0,0-1 0,1 1 0,-1-1 1,1 0-1,-1 1 0,1-2 0,-1 1 0,1 0 0,0 0 0,-1-1 0,1 1 0,0-1 1,-1 0-1,1 0 0,0 0 0,3 0 0,1 0-26,1 0-1,-1-1 1,0 0 0,0 0-1,0 0 1,1-1 0,-2 0 0,1-1-1,0 1 1,11-7 0,-12 5 83,0-1 0,0 1 1,0-1-1,-1-1 1,1 1-1,-1-1 0,0 0 1,-1 0-1,0-1 1,0 1-1,0-1 0,-1 0 1,0 0-1,0 0 0,0 0 1,-1-1-1,0 1 1,-1-1-1,0 1 0,0-1 1,-1 0-1,1 1 1,-2-1-1,1 0 0,-1 1 1,-2-9-1,2 13-34,-1-1-1,0 0 1,0 1-1,0 0 1,0 0-1,0-1 1,-1 1-1,0 1 1,1-1-1,-1 0 1,0 1-1,-1-1 1,1 1 0,0 0-1,-1 0 1,1 0-1,-1 0 1,1 1-1,-1 0 1,0-1-1,0 1 1,1 0-1,-1 1 1,0-1-1,0 1 1,0 0-1,-8 0 1,6 0-215,0 0 1,0 1-1,0 0 1,0 0-1,0 0 1,0 1-1,0-1 1,0 1-1,0 1 1,0-1-1,1 1 1,0 0-1,-1 0 1,1 1-1,0 0 1,0 0-1,-4 5 1,-7 16-2976,5-1-1938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12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0 105 16656,'0'0'4900,"82"-30"-5156,-31 20 384,10-3 257,11 4-257,5 1-64,7 0-160,2 2-1442,-3 0-480,-11-2-1217,-13 2-3587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12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11307,'0'0'7751,"80"43"-6918,-30-39-161,6-4-383,4 0-225,2 0-192,-2-5-1506,-3-10-4067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13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13357,'14'-4'1601,"37"-11"-69,0 2 0,1 3 1,65-5-1,-87 13-1180,-2 0-158,1 1-1,-1 1 1,31 5-1,-57-5-196,1 0 0,-1 1 0,0-1 0,1 1 0,-1-1 0,0 1 0,1 0 0,-1 0 0,0 0 0,0 0 0,0 1 0,0-1 0,0 0 0,0 1 0,0 0 0,3 3 0,-5-4-3,1 0 1,0 1 0,-1-1-1,1 1 1,-1-1 0,0 1-1,1-1 1,-1 1 0,0-1-1,0 1 1,0-1 0,0 1-1,0-1 1,0 1 0,0-1-1,-1 1 1,1-1 0,-1 1-1,0 2 1,-3 3 18,1 0 1,-1-1-1,-1 1 1,1-1-1,-1 0 0,0 0 1,-1-1-1,-8 8 1,-68 49 96,51-40-45,2 1-1,-41 40 1,68-61-46,0 0-1,0 0 1,0 0 0,1 0 0,-1 1-1,0-1 1,1 1 0,-1-1-1,1 1 1,0-1 0,0 1 0,0 0-1,0 0 1,0-1 0,1 1 0,-1 0-1,1 0 1,0 0 0,0 3-1,1-3-13,0-1 0,0 0-1,0 0 1,0 0 0,0 0-1,1 0 1,-1-1 0,1 1-1,-1 0 1,1-1-1,0 1 1,0-1 0,-1 1-1,1-1 1,0 0 0,0 0-1,0 1 1,1-2 0,-1 1-1,0 0 1,0 0-1,0-1 1,4 1 0,35 7-388,0-2 1,0-1 0,1-3-1,61-3 1,-34 0-3739,-16 1-2947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13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74 13421,'0'0'4820,"14"2"-3117,15 3-868,1-2 0,-1-1 0,52-4 0,106-18 450,-84 7-1196,793-35-994,-510 46-7783,-363 2 3424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15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56 6054,'-11'-4'8910,"15"-5"-5147,18-6-1996,-4 9-1377,0 0 1,0 2-1,1 0 0,-1 1 1,1 1-1,0 0 0,0 2 0,32 3 1,-50-3-392,0 0-1,0 0 1,-1 0 0,1 0 0,0 0 0,-1 0 0,1 0 0,0 0-1,-1 1 1,1-1 0,0 0 0,-1 1 0,1-1 0,0 0 0,-1 1-1,1-1 1,-1 1 0,1-1 0,-1 1 0,1-1 0,-1 1 0,1-1 0,-1 1-1,1-1 1,-1 1 0,0 0 0,1-1 0,-1 1 0,0 0 0,0-1-1,1 1 1,-1 0 0,0-1 0,0 1 0,0 0 0,0 0 0,0-1-1,0 1 1,0 0 0,0-1 0,0 1 0,0 0 0,-1 0 0,1-1-1,0 1 1,0 0 0,-1-1 0,1 1 0,0-1 0,-1 1 0,0 1 0,-1 1 9,0 1 1,-1-1 0,1 1-1,-1-1 1,0 0 0,0 0 0,-6 4-1,-19 12 186,-52 23 0,7-4 742,72-38-933,1 0-1,0 0 1,0 0-1,0 0 1,0 0-1,0 0 0,0 1 1,-1-1-1,1 0 1,0 0-1,0 0 1,0 0-1,0 0 0,0 0 1,0 0-1,-1 0 1,1 0-1,0 0 1,0 0-1,0 1 0,0-1 1,0 0-1,0 0 1,0 0-1,0 0 1,0 0-1,0 0 1,-1 1-1,1-1 0,0 0 1,0 0-1,0 0 1,0 0-1,0 0 1,0 0-1,0 1 0,0-1 1,0 0-1,0 0 1,0 0-1,0 0 1,0 0-1,0 1 1,1-1-1,-1 0 0,0 0 1,0 0-1,0 0 1,0 0-1,0 0 1,0 1-1,0-1 0,0 0 1,0 0-1,0 0 1,1 0-1,-1 0 1,0 0-1,0 0 1,15 5 89,35 0-15,-25-3-62,-13 0-40,-1 0 0,0 1-1,0 0 1,13 6 0,-22-9 15,0 1 0,-1 0 0,1-1 0,0 1 0,0 0 0,0 0 0,-1 0 1,1 1-1,-1-1 0,1 0 0,-1 1 0,1-1 0,-1 1 0,0-1 0,1 1 0,-1-1 1,0 1-1,0 0 0,0 0 0,-1 0 0,1 0 0,0-1 0,-1 1 0,1 0 0,-1 0 1,1 0-1,-1 0 0,0 0 0,0 0 0,0 0 0,-1 4 0,0-4 31,0 0 0,0 0 0,0 0 0,-1 0 0,1 0 0,-1 0 0,0 0 0,0 0 0,1 0 0,-1-1 0,0 1 0,0-1 0,-1 1 0,1-1 0,0 0 0,0 0 0,-1 0 0,-3 1 0,-47 12 1032,23-10-707,1-2 0,-34-1 0,46-1-1122,20 5-5913,11-1 3374,5-3-2221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15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6790,'0'0'10763,"14"5"-9279,22 2-914,0 0 0,1-3 0,-1-1 0,46-1 0,595-45 1765,-563 33-2342,201-31-137,-301 44-2245,-21 6 628,-23 10-4093,13-14-1519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16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0 257 12492,'0'0'3795,"13"-9"-2844,43-32-550,-3-2 1,-1-2 0,54-63-1,-100 97 323,-13 15-294,-13 15-19,9-7-246,0 0 0,1 1 0,1 0 0,0 1 0,1 0 0,0 0 0,1 1 0,1 0 0,0 0 0,1 1 1,1 0-1,-4 21 0,8-35-202,0 0 1,0-1 0,0 1 0,0 0-1,0 0 1,1-1 0,-1 1-1,0 0 1,1 0 0,-1-1 0,1 1-1,0 0 1,0-1 0,-1 1 0,1-1-1,0 1 1,0-1 0,1 0-1,-1 1 1,0-1 0,0 0 0,1 0-1,-1 1 1,0-1 0,1 0 0,-1 0-1,1-1 1,0 1 0,-1 0 0,1 0-1,-1-1 1,3 1 0,1 0-459,0 0 0,0 0 0,0-1 0,0 0 0,1 0 0,-1 0 0,0-1 0,0 1 1,0-1-1,6-2 0,22-13-5394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8:05.144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1 1,'1'0,"1"1,-1 0,1-1,-1 1,0 0,1 0,-1 0,0 0,0 1,0-1,0 0,0 0,0 1,0-1,0 0,0 1,0-1,-1 1,1-1,-1 1,1 2,11 36,-5 10,-2 0,-3 87,2 23,3-105,-4-32,0 0,-1 0,-4 46,-1-69,-2-10,-3-14,2-26,2-1,3 0,7-70,-6 113,1 1,1-1,-1 1,1-1,0 1,1 0,0 0,0 0,1 0,8-12,-1 5,2 1,0 0,17-13,-14 12,-4 3,1 1,1 0,23-13,-33 21,1 0,0 0,-1 0,1 0,0 0,0 1,0 0,0 0,0 1,1-1,-1 1,0 0,0 1,0-1,0 1,5 1,-7 0,0-1,0 1,0 0,-1 0,1 0,-1 0,1 0,-1 0,0 1,0-1,0 1,0 0,0 0,-1-1,1 1,-1 0,0 0,1 1,-2-1,1 0,0 0,-1 0,1 4,0-4,-1-1,0 0,0 1,0-1,0 1,0-1,0 0,0 1,-1-1,1 1,-1-1,0 0,0 0,0 1,0-1,0 0,0 0,0 0,-1 0,1 0,-1 0,0-1,1 1,-1 0,0-1,0 1,0-1,0 0,0 0,0 0,-4 2,-12 0,1-1,-1-1,0 0,0-1,-24-4,-6 1,27 3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17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48 12236,'0'0'2332,"-9"9"-794,3-4-1151,-36 34 1703,40-37-1783,-1 1 0,1 0 0,0-1-1,0 1 1,0 0 0,1 0 0,-1 0 0,0 0 0,1 1 0,0-1 0,0 0 0,0 0 0,0 1 0,1-1 0,-1 7 0,1-9-265,0 0-1,1 0 1,-1 0-1,0-1 1,1 1-1,-1 0 1,1 0-1,-1-1 1,1 1-1,0 0 1,-1-1-1,1 1 1,-1-1-1,1 1 1,0-1-1,0 1 1,-1-1-1,1 1 1,0-1-1,0 0 1,-1 1-1,1-1 1,0 0-1,0 0 1,0 0-1,0 1 1,0-1 0,0 0-1,31 1-15,-25-2 68,7 1-66,0 0-1,0-2 0,0 0 1,0 0-1,0-1 0,-1-1 1,23-9-1,-31 11-8,-1 0 0,0 0 0,0 0 0,-1 0 1,1-1-1,0 0 0,-1 0 0,1 0 0,-1 0 0,0 0 0,0-1 0,0 1 0,-1-1 0,1 0 0,-1 1 0,0-1 0,0-1 0,0 1 0,0 0 0,-1 0 0,0-1 1,0 1-1,0 0 0,0-1 0,-1 1 0,0-1 0,0-7 0,0 11 11,0-1 0,-1 0 0,1 0-1,0 1 1,-1-1 0,1 0 0,-1 1 0,0-1 0,0 0 0,1 1 0,-1-1 0,0 1 0,0-1 0,-1 1-1,1 0 1,0-1 0,0 1 0,-1 0 0,1 0 0,0 0 0,-1 0 0,1 0 0,-1 0 0,0 0-1,1 1 1,-1-1 0,0 0 0,1 1 0,-1-1 0,0 1 0,0 0 0,1 0 0,-1-1 0,0 1 0,0 0-1,1 1 1,-1-1 0,0 0 0,0 0 0,-2 2 0,-2-2-26,1 2 0,-1-1 0,1 1 1,-1 0-1,1 0 0,-1 0 0,1 1 0,0 0 0,0 0 0,0 0 1,-5 5-1,8-6-1,0 0 1,0 0 0,0 0-1,1 0 1,-1 0 0,0 0-1,1 1 1,0-1-1,-1 1 1,1-1 0,0 1-1,0 0 1,1-1 0,-1 1-1,1 0 1,-1 0 0,1-1-1,0 1 1,0 5 0,0-6-54,1 0 1,0 1 0,0-1 0,0 0 0,0 0 0,0 0 0,1 0 0,-1 0 0,0 0 0,1-1 0,0 1 0,-1 0 0,1-1-1,0 1 1,0-1 0,0 1 0,0-1 0,0 0 0,0 0 0,0 0 0,0 0 0,0 0 0,3 0 0,55 10-4087,0-10-4140,-29-2 1897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17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40 13196,'0'0'5216,"-9"5"-3700,2-1-1122,0 1-1,0-1 0,1 1 1,0 1-1,0-1 1,-6 8-1,10-11-235,-1 1-1,1 0 1,1-1-1,-1 1 1,0 0-1,1 0 1,-1 1-1,1-1 1,0 0-1,0 0 1,0 0-1,1 1 1,-1-1-1,1 0 1,0 1-1,0-1 1,0 1-1,0-1 1,0 0-1,1 1 1,1 4-1,-1-6-134,1 1 0,-1-1-1,0 1 1,1-1 0,0 0-1,0 0 1,0 0 0,0 0-1,0 0 1,0-1 0,0 1-1,0 0 1,1-1 0,-1 0-1,1 1 1,-1-1-1,1 0 1,-1 0 0,1-1-1,0 1 1,0-1 0,-1 1-1,1-1 1,3 0 0,10 2 12,1-1 1,27-3-1,-39 2-8,1-1-4,0 0 0,1 0 1,-1 0-1,0-1 0,0 0 1,-1 0-1,1 0 0,0-1 1,-1 0-1,1 0 0,-1 0 0,0-1 1,0 0-1,5-5 0,-7 6 69,0 0 0,-1 0 0,1 0 0,-1-1 0,1 1-1,-1-1 1,0 1 0,-1-1 0,1 0 0,0 0 0,-1 0 0,0 0-1,0 0 1,0 0 0,-1 0 0,1 0 0,-1-1 0,0 1-1,0 0 1,-1 0 0,-1-8 0,1 8-80,-1 1 1,0-1-1,0 1 1,0 0-1,0-1 0,0 1 1,-1 0-1,1 0 1,-1 1-1,0-1 0,0 0 1,0 1-1,0 0 1,0 0-1,-1 0 0,1 0 1,-1 0-1,1 1 1,-1-1-1,0 1 0,1 0 1,-6-1-1,-1 0-671,-1 0 0,1 0 0,-1 1 1,1 0-1,-1 1 0,1 0 0,-13 2 0,7 4-4824,4 6-4745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2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10922,'0'0'11659,"63"-6"-10474,-13-3-288,8-1-544,9-1-225,3-3-96,-2 5-192,-6 0-353,-11 1-448,-15 5-320,-10 2-513,-16 1-864,-31 8-11243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29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4 5605,'0'0'7848,"-60"24"-6087,43-16 193,13-3-641,4-3-416,9-2 256,18 0 257,12 0-674,9-3-415,8-3-193,5 3-128,6-1-449,-6 0-1248,-2-5-2691,-5-4-7656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30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72 189 2050,'-7'-4'1223,"1"0"1,-1-1-1,1 0 1,1 0-1,-1 0 1,1-1-1,-1 1 0,1-1 1,-7-13-1,11 17-1051,0 0 0,0 0 0,0 0 0,0 0 0,1-1 0,-1 1-1,1 0 1,0 0 0,-1-1 0,1 1 0,0 0 0,0-1 0,0 1 0,1 0-1,-1-1 1,1 1 0,-1 0 0,1 0 0,0 0 0,-1-1 0,1 1 0,0 0-1,1 0 1,-1 0 0,0 0 0,0 0 0,1 1 0,-1-1 0,1 0-1,0 1 1,0-1 0,-1 1 0,1-1 0,0 1 0,0 0 0,4-2 0,9-5 30,1 1 1,1 0 0,0 1 0,0 0 0,0 2 0,0 0 0,1 1-1,-1 1 1,1 0 0,0 1 0,-1 1 0,30 4 0,-46-4-206,1 0 1,0 0 0,-1 1 0,1-1-1,0 0 1,-1 1 0,1-1-1,0 1 1,-1 0 0,1-1 0,-1 1-1,1 0 1,-1 0 0,0 0 0,1 0-1,-1 0 1,0 1 0,1-1-1,-1 0 1,0 0 0,0 1 0,0-1-1,0 1 1,-1-1 0,1 1-1,0-1 1,-1 1 0,1 0 0,-1-1-1,1 1 1,-1-1 0,1 1-1,-1 0 1,0 0 0,0-1 0,0 1-1,0 0 1,-1 2 0,0 1-6,0 0 0,-1 0 0,1 0 0,-1-1 0,0 1 0,-1 0 0,1-1 0,-1 0 0,0 0 0,0 0 0,0 0 0,-4 4 1,-53 38 77,47-37-56,0 0 1,1 0 0,0 2 0,-14 15 0,25-26-16,0 1 1,1 0-1,-1-1 0,1 1 1,-1 0-1,1-1 1,-1 1-1,1 0 1,-1-1-1,1 1 0,0 0 1,-1 0-1,1-1 1,0 1-1,0 0 1,0 0-1,0 0 0,-1 0 1,1-1-1,0 1 1,0 0-1,0 0 1,1 0-1,-1 0 0,0-1 1,0 1-1,0 0 1,1 0-1,-1 0 1,0-1-1,1 1 0,-1 0 1,0 0-1,1-1 1,-1 1-1,1 0 1,0-1-1,-1 1 0,1-1 1,-1 1-1,1-1 1,0 1-1,-1-1 1,1 1-1,0-1 0,0 1 1,-1-1-1,1 0 1,0 0-1,0 1 1,0-1-1,-1 0 0,2 0 1,52 10-45,-46-10 41,74 7-1430,1-4-4110,-43-3 323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30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10442,'0'0'9673,"82"8"-8552,-24-10-608,9-4-193,2 0-128,1 1-160,-6-2-192,-4 2-1249,-9 1-577,-8 0-2018,-9-4-2338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31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64 8296,'0'0'12273,"14"-8"-10843,7-2-909,1 1 0,0 1 0,0 1 0,0 0 0,1 2 0,37-4 0,-51 8-438,37 2 150,-45-1-232,-1 0-1,1 0 1,0 0 0,-1 0 0,1 0-1,0 0 1,-1 1 0,1-1 0,0 0-1,-1 1 1,1-1 0,-1 0 0,1 1-1,0-1 1,-1 1 0,1-1 0,-1 0-1,1 1 1,-1 0 0,0-1 0,1 1-1,-1-1 1,1 1 0,-1-1 0,0 1-1,0 0 1,1-1 0,-1 1 0,0 0-1,0-1 1,0 1 0,1 0 0,-1 0-1,0-1 1,0 1 0,0 0 0,0-1-1,-1 1 1,1 0 0,0-1 0,0 1-1,0 0 1,0-1 0,-1 1 0,1 0-1,0-1 1,-1 1 0,1 0 0,0-1 0,-1 1-1,1-1 1,-1 1 0,1-1 0,-2 1-1,-6 8 39,-1 0 0,-1 0 0,1-1 0,-2-1-1,1 0 1,-1 0 0,0-1 0,-20 8 0,-4 4 33,29-15-48,1 1 0,-1-1-1,1 1 1,-1 0 0,1 1 0,-6 6-1,10-10-21,0 0 0,1-1-1,-1 1 1,1 0 0,0 0-1,-1-1 1,1 1 0,0 0-1,-1 0 1,1 0 0,0-1-1,0 1 1,-1 0 0,1 0 0,0 0-1,0 0 1,0-1 0,0 1-1,0 0 1,1 0 0,-1 0-1,0 1 1,1-1-3,0 0 0,0 0 0,0 1 0,0-1 0,0 0 0,0 0 0,1 0-1,-1 0 1,0 0 0,1 0 0,-1-1 0,0 1 0,1 0 0,-1-1 0,1 1 0,2 0 0,29 7 7,-25-6-23,0-1 1,0 1-1,-1 1 0,1-1 1,0 2-1,-1-1 1,0 1-1,1-1 0,9 9 1,-16-11 15,0 0 0,0-1 0,-1 1 0,1 0 0,0 0 0,-1 0 0,1 0 0,-1 0 0,1 0 1,-1-1-1,1 1 0,-1 0 0,1 0 0,-1 1 0,0-1 0,0 0 0,0 0 0,1 0 0,-1 0 0,0 0 0,0 0 0,0 0 1,-1 0-1,1 0 0,0 0 0,-1 2 0,0-1 3,0 0 0,0 0 0,-1 0-1,1 0 1,-1 0 0,1-1 0,-1 1 0,0 0 0,1-1 0,-1 1 0,-3 1-1,-4 2 57,0 1 1,-1-2-1,1 1 0,-12 2 0,-4 0 162,-1-2 1,0-1-1,0-1 1,0-1-1,0-2 0,-32-2 1,56 2-238,0-1 0,0 1 1,0 0-1,0-1 0,0 0 1,0 1-1,1-1 0,-1 0 0,0 0 1,0 0-1,0 0 0,1 0 1,-1 0-1,1 0 0,-1-1 0,-2-2 1,4 4-40,0-1 1,-1 0-1,1 0 1,0 1-1,-1-1 1,1 0-1,0 0 1,0 0-1,0 1 1,0-1 0,0 0-1,0 0 1,0 0-1,0 0 1,0 1-1,0-1 1,0 0-1,0 0 1,1 0-1,-1 1 1,0-1-1,1 0 1,-1 0-1,0 1 1,1-1 0,-1 0-1,1 0 1,-1 1-1,1-1 1,0 1-1,-1-1 1,1 1-1,-1-1 1,1 1-1,0-1 1,0 1-1,-1-1 1,1 1-1,0 0 1,0-1-1,-1 1 1,3 0 0,21-11-1902,1 1 1,28-7 0,-1 1-2895,-2-3-1491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32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20147,'0'0'5029,"50"0"-5317,-25-2-2915,-2-5-3652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32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0 406 15503,'0'0'4729,"4"-8"-3586,6-10-877,0 1 0,2 0 1,0 1-1,1 0 0,0 1 1,1 1-1,31-25 0,26-29-229,-68 65-34,65-78 23,-63 75-36,0 0-1,-1-1 0,0 1 0,-1-1 0,1 0 0,-1 0 0,-1-1 0,1 1 1,-1 0-1,0-1 0,0-9 0,-18 29-5,9-2 164,-1 1 1,1 0-1,1 1 1,0 0-1,1 0 1,0 0 0,1 0-1,0 1 1,1 0-1,1 0 1,0 0-1,-1 25 1,3-29-279,-1-1 1,2 1 0,-1 0-1,1-1 1,1 1 0,-1-1 0,1 0-1,1 1 1,0-1 0,0 0-1,0 0 1,1-1 0,0 1-1,1-1 1,0 0 0,0 0-1,0 0 1,1-1 0,0 1-1,10 7 1,9-2-3545,-7-10-1578,1-1-4170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32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1 609,'0'0'14605,"-8"0"-10937,4 0-3518,1 0 0,-1 0 0,1 1 0,0-1 0,-1 1 0,1 0 0,0 0 0,-1 0 0,1 0 0,0 0 0,0 1 0,0 0 1,0-1-1,0 1 0,1 0 0,-1 1 0,0-1 0,1 0 0,0 1 0,-1-1 0,1 1 0,0 0 0,0-1 0,1 1 0,-1 0 0,1 0 0,-1 1 0,1-1 0,0 0 0,0 0 0,0 1 1,1-1-1,-1 0 0,1 1 0,0-1 0,0 5 0,-1-1-136,1 0 1,0 0 0,1-1-1,0 1 1,0 0-1,0 0 1,1-1 0,0 1-1,0-1 1,1 1 0,0-1-1,0 0 1,0 0-1,1 0 1,0-1 0,0 1-1,0-1 1,1 0 0,0 0-1,0 0 1,0-1-1,0 0 1,1 0 0,0 0-1,0-1 1,0 1-1,0-1 1,0-1 0,1 1-1,-1-1 1,1 0 0,-1-1-1,1 0 1,0 0-1,0 0 1,0-1 0,0 0-1,-1 0 1,1 0-1,0-1 1,8-2 0,-9 1-3,-1 0-1,0 0 1,0-1 0,0 1 0,0-1 0,0 0 0,0-1 0,-1 1 0,1-1-1,-1 0 1,0 0 0,0 0 0,-1-1 0,1 1 0,-1-1 0,0 0-1,0 0 1,0 0 0,-1 0 0,3-9 0,-3 10 15,-1 0 1,1 0-1,-1 0 1,0 0-1,-1 0 1,1-1-1,-1 1 1,0 0-1,0 0 1,0 0-1,0 0 1,-1-1-1,1 1 1,-1 0-1,0 0 1,-1 0-1,1 0 1,-1 0-1,1 1 1,-1-1-1,0 0 1,-1 1-1,1-1 1,-1 1-1,1 0 1,-1 0-1,0 0 1,-6-5-1,-1 3-53,0-1 0,0 2 0,0 0 0,0 0 0,-1 0 0,0 2 0,0-1 0,1 1 0,-1 1 0,-1 0 0,1 0 0,0 1 0,0 1 0,-16 2 0,25-3-21,1 1 0,-1-1 0,1 0 0,-1 1 0,1-1 0,-1 1-1,1-1 1,-1 1 0,1 0 0,0-1 0,-1 1 0,1 0 0,0 0 0,0 0 0,0 0-1,-1 0 1,1 0 0,0 1 0,0-1 0,1 0 0,-1 0 0,0 1 0,0-1-1,1 1 1,-1-1 0,1 1 0,-1-1 0,1 1 0,-1-1 0,1 1 0,0-1-1,0 1 1,0-1 0,0 1 0,0-1 0,0 1 0,0-1 0,1 3 0,0-2-192,-1 1 1,1 0-1,1-1 0,-1 1 1,0 0-1,1-1 1,-1 1-1,1-1 1,0 0-1,0 0 0,0 1 1,0-1-1,0 0 1,0-1-1,0 1 1,1 0-1,-1-1 1,1 1-1,4 1 0,24 5-3497,3-4-1950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8:06.311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18,'4'0,"5"0,8 0,5 0,10 0,8 0,7 0,4 0,0 0,0 0,-6 0,-2 0,-6 0,-4-4,-1-1,-2 1,-6 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33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31 14990,'0'0'1479,"-9"0"53,-2 3-1095,0-1-1,0 1 1,0 1 0,0 0-1,1 1 1,-1 0-1,1 0 1,0 1 0,1 1-1,0 0 1,-15 13 0,19-16-329,0 0 0,0 1 0,0 0 0,0 0 0,1 0 0,0 0 0,0 1 0,1 0 0,-1-1 0,1 1 0,1 0 0,-1 1 0,1-1 0,0 0 0,0 1 0,1-1 0,0 1 0,0 0 0,0-1-1,1 1 1,0 0 0,0 0 0,2 6 0,0-9-96,0 0-1,0 0 0,1 0 0,-1 0 1,1 0-1,0 0 0,0-1 1,0 0-1,1 1 0,-1-1 0,1 0 1,0-1-1,0 1 0,0-1 0,0 0 1,0 1-1,0-2 0,1 1 0,-1-1 1,1 1-1,-1-1 0,1 0 0,8 0 1,0 1 3,1 0 1,0-2-1,-1 1 1,1-2 0,-1 0-1,1 0 1,14-4-1,-20 2 39,0 0-1,0 0 1,0-1-1,-1 0 0,1-1 1,-1 0-1,0 0 1,0 0-1,0-1 0,-1 0 1,0 0-1,0 0 0,-1-1 1,0 0-1,0 0 1,0-1-1,-1 1 0,0-1 1,-1 0-1,1 0 1,-2 0-1,1-1 0,-1 1 1,0-1-1,-1 1 0,0-1 1,0 1-1,-1-1 1,0 0-1,-1 0 0,-2-13 1,1 17-34,0 0 1,0 1 0,0-1 0,-1 1-1,1-1 1,-1 1 0,0 0 0,-1 0-1,1 0 1,-1 1 0,0-1 0,1 1-1,-1 0 1,-1 0 0,1 0-1,0 1 1,-1-1 0,0 1 0,1 0-1,-1 1 1,0-1 0,-10-1 0,10 2-147,0 0 1,0 0-1,0 0 1,0 1 0,0 0-1,0 0 1,0 0-1,0 1 1,0 0-1,0 0 1,0 0 0,0 0-1,0 1 1,1 0-1,-1 0 1,0 0 0,1 0-1,0 1 1,-1 0-1,1 0 1,0 0 0,-6 7-1,-7 12-3926,2-2-3171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37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1040 3244 9833,'-1'-9'4485,"1"-14"-3460,5 14-984,-1 1 0,2-1 0,-1 1 1,8-8-1,-7 8-22,0 1 0,0-1 0,-1-1 0,0 1 0,5-12 0,21-76 1529,-4-1 0,15-107 0,-31 123-1462,-2-1-1,-5 0 0,-3 0 1,-4 0-1,-3 1 1,-4-1-1,-30-118 1,-162-597 1430,90 460-1031,83 266-505,-4 2-1,-69-108 1,75 138 49,-1 1 0,-2 2 0,-1 1 0,-2 1 0,-52-41-1,55 53 121,-1 2 0,0 0 0,-1 2 0,-1 2 0,-1 1-1,0 1 1,-62-15 0,46 20 56,34 7-150,0-1 1,1 0-1,-28-10 1,43 13-68,0-1 0,0 1 0,0 0 0,0 0 0,-1 0 0,1 0 0,0 0 0,0 0 0,0-1 0,0 1 0,0 0 0,0 0 0,-1 0 0,1 0 0,0-1 0,0 1 0,0 0 0,0 0 0,0 0 0,0-1 0,0 1 0,0 0-1,0 0 1,0 0 0,0-1 0,0 1 0,0 0 0,0 0 0,0 0 0,0-1 0,0 1 0,0 0 0,0 0 0,0 0 0,0-1 0,0 1 0,0 0 0,1 0 0,-1 0 0,0 0 0,0-1 0,0 1 0,0 0 0,0 0 0,1 0 0,-1 0 0,0 0 0,0 0 0,0-1 0,0 1 0,1 0 0,-1 0 0,0 0 0,0 0 0,0 0 0,1 0 0,-1 0 0,0 0 0,0 0 0,0 0 0,1 0 0,-1 0-1,0 0 1,0 0 0,0 0 0,1 0 0,-1 0 0,0 0 0,0 0 0,17-5-1260,33-10-4936,-21 4-935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43:38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1002 14382,'0'0'3267,"-7"-8"-2830,4 4-422,0 1 0,0-1 0,0 0 0,0 0-1,1 0 1,0 0 0,-1 0 0,1-1 0,1 1-1,-1 0 1,1-1 0,0 0 0,0 1 0,0-1-1,1 0 1,-1 1 0,1-1 0,0 0 0,0 0-1,1 1 1,1-6 0,21-90 772,-4-2-1,10-164 1,-28 170 371,-2 39-428,2 0 0,3 0 0,17-88 0,-21 144-730,0 1-1,0 0 1,0-1-1,0 1 0,0-1 1,0 1-1,0-1 1,0 1-1,1-1 1,-1 1-1,0-1 1,0 1-1,0-1 1,0 1-1,1 0 0,-1-1 1,0 1-1,0-1 1,1 1-1,-1 0 1,0-1-1,1 1 1,-1 0-1,0 0 1,1-1-1,-1 1 1,1 0-1,-1 0 0,1-1 1,-1 1-1,0 0 1,1 0-1,-1 0 1,1 0-1,-1-1 1,1 1-1,-1 0 1,1 0-1,-1 0 0,1 0 1,-1 0-1,1 0 1,-1 1-1,0-1 1,1 0-1,-1 0 1,1 0-1,-1 0 1,1 0-1,-1 1 0,0-1 1,1 0-1,-1 0 1,1 1-1,-1-1 1,0 0-1,1 1 1,-1-1-1,0 0 1,1 1-1,-1-1 1,0 0-1,0 1 0,1-1 1,-1 1-1,0 0 1,24 35-15,-19-27 45,6 6 7,1 0-1,0-1 1,1 0 0,1-1-1,0-1 1,1 0 0,0-1-1,1-1 1,0 0 0,0-1-1,1-1 1,0 0 0,34 9-1,17 1 201,0-3-1,101 8 0,-60-9-150,-51-5-344,5 1-1804,72 2-1,-89-12-2843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49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97 14862,'0'0'6145,"1"12"-5078,4 62-44,-3 0-1,-4 0 0,-3-1 0,-3 1 1,-31 125-1,95-521-269,-48 17-1364,-8 304 613,0-1-13,2 36-298,-1-29 323,0 0-1,0 0 1,1 0 0,-1 0 0,1-1-1,0 1 1,1 0 0,-1-1-1,1 0 1,0 1 0,0-1 0,0 0-1,0-1 1,1 1 0,-1 0 0,1-1-1,0 0 1,0 0 0,1 0 0,-1 0-1,1-1 1,7 3 0,-6-3 12,-1-1 0,1 0 1,0-1-1,0 1 1,0-1-1,0-1 0,0 1 1,0-1-1,0 0 1,0 0-1,0 0 0,0-1 1,-1 0-1,1 0 0,-1-1 1,1 0-1,-1 0 1,0 0-1,6-5 0,13-10 63,-2-2 1,0-1-1,33-41 0,-32 36 13,-21 51-347,-43 147 491,0 9 543,39-169-729,-3 9 65,2 0 0,1 0 0,0 1 0,1-1 0,2 0 0,5 43 0,-4-60-264,0 0 1,-1-1-1,1 1 1,0-1-1,1 1 1,-1-1-1,1 0 1,-1 0-1,1 0 1,0 0-1,0 0 1,0-1-1,7 5 1,-8-6-102,1 1 1,-1-1 0,1 1 0,0-1 0,-1 0 0,1 0 0,0 0 0,0 0 0,0-1 0,-1 1 0,1-1-1,0 1 1,0-1 0,0 0 0,0 0 0,0-1 0,0 1 0,0-1 0,4-1 0,6-9-6610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51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7 11307,'0'0'114,"0"0"0,0-1-1,0 1 1,0 0 0,0 0 0,0-1 0,0 1 0,0 0 0,0 0 0,0 0 0,0-1 0,0 1 0,0 0 0,0 0 0,0-1 0,0 1-1,0 0 1,0 0 0,1 0 0,-1 0 0,0-1 0,0 1 0,0 0 0,0 0 0,0 0 0,1 0 0,-1-1 0,0 1 0,0 0-1,0 0 1,0 0 0,1 0 0,-1 0 0,0 0 0,0 0 0,1 0 0,-1 0 0,0-1 0,0 1 0,0 0 0,1 0 0,-1 0 0,0 0-1,0 0 1,0 0 0,1 0 0,-1 1 0,0-1 0,0 0 0,1 0 0,-1 0 0,0 0 0,0 0 0,0 0 0,1 0 0,-1 0-1,0 0 1,0 1 0,0-1 0,0 0 0,1 0 0,-1 0 0,0 0 0,0 1 0,0-1 0,0 0 0,2 25 1312,-10 35-1116,3-45 308,1 0 0,-2-1 0,0 1 1,-1-1-1,0-1 0,-1 1 1,0-1-1,-1 0 0,-1-1 0,-14 15 1,23-27-580,1 0 1,0 0-1,0 1 1,-1-1-1,1 0 1,0 0 0,-1 0-1,1 0 1,0 0-1,-1 0 1,1 0-1,0 0 1,0 0 0,-1 0-1,1 0 1,0 0-1,-1 0 1,1 0-1,0 0 1,-1 0 0,1 0-1,0 0 1,-1 0-1,1-1 1,0 1-1,0 0 1,-1 0-1,1 0 1,0 0 0,0-1-1,-1 1 1,1 0-1,0 0 1,0-1-1,0 1 1,-1 0 0,1 0-1,0-1 1,0 1-1,0 0 1,0 0-1,0-1 1,-1 1 0,1 0-1,0-1 1,0 1-1,0 0 1,0-1-1,0 1 1,-3-4-299,-1 15 248,-12 48 31,-1-2-1,-41 89 1,48-122 20,5-12-584,10-27-1333,22-49-7044,-16 34 3503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51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14446,'0'0'8856,"3"9"-8039,14 41-1,-3 1-1,-2 0 1,6 54 0,3 17-492,-18-109 1020,-1 3-6771,-23-27-2843,1-3 2686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51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9321,'0'0'15438,"35"-39"-14573,-5 34-448,5-3-257,4 2-128,0 1-160,1 1-1186,3 1-1728,-7 1-642,-3-3-2498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52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15567,'0'0'4329,"0"13"-2738,-1 43-322,-4 183 3020,4-157-6333,2-1-3445,-14-91-4382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52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35 110 13421,'0'0'4756,"0"-9"-2668,-1 6-1973,1 0 0,0 0 0,0 1 0,0-1 0,0 0 0,0 0 1,1 0-1,-1 1 0,1-1 0,0 0 0,0 1 0,0-1 1,0 1-1,0-1 0,1 1 0,-1-1 0,1 1 0,-1 0 0,1 0 1,0 0-1,0 0 0,0 0 0,0 0 0,0 0 0,1 1 1,-1-1-1,0 1 0,1-1 0,-1 1 0,1 0 0,-1 0 1,1 0-1,0 1 0,3-2 0,19-5 65,0 1 1,0 1-1,0 1 1,1 2-1,46 0 0,-55 2-133,-1 2 0,1-1-1,-1 2 1,0 0 0,0 1 0,0 1-1,0 0 1,-1 1 0,0 1-1,16 9 1,-23-10 47,-1 1-1,1-1 0,-1 1 1,0 1-1,0-1 0,-1 1 1,0 0-1,-1 1 0,0 0 1,0-1-1,-1 1 0,0 1 1,0-1-1,-1 1 0,0-1 1,-1 1-1,0 0 0,-1 0 1,0 0-1,0 0 0,-1 0 1,0 0-1,-1 0 0,0 0 1,-1 0-1,0 0 0,0 0 1,-1-1-1,-1 1 1,1-1-1,-1 0 0,-1 0 1,0 0-1,-9 13 0,-3-3 102,-1-1-1,-1 0 1,0-1-1,-1-1 1,-1-1 0,0-1-1,-2-1 1,1 0-1,-1-2 1,-1-1-1,0-1 1,0 0-1,-1-2 1,0-1 0,0-1-1,0-2 1,-37 2-1,55-5-410,0-1-1,0 0 0,0 0 1,0-1-1,0 0 0,-11-4 1,15 5-85,1 0 0,0-1 1,0 1-1,0 0 0,0-1 1,0 1-1,0-1 1,0 0-1,0 0 0,-2-2 1,4 3-103,-1 0 1,0-1 0,1 1 0,-1 0-1,1 0 1,-1 0 0,1-1 0,0 1-1,0 0 1,-1-1 0,1 1-1,0 0 1,0-1 0,0 1 0,1 0-1,-1-1 1,0 1 0,0 0 0,1 0-1,0-3 1,6-5-4782,6 0-789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52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1602,'0'0'23254,"64"35"-21941,-2-38 64,14-12-800,15-6-449,0 3-481,-5 0-2786,-13 8-2370,-15 1-2659</inkml:trace>
  <inkml:trace contextRef="#ctx0" brushRef="#br0" timeOffset="1">125 243 18802,'0'0'5637,"56"12"-4163,-14-12-193,8 0-897,5 0-256,5 0-128,1 0-1729,-6-5-2756,-7-5-4515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3-06T10:18:07.637"/>
    </inkml:context>
    <inkml:brush xml:id="br0">
      <inkml:brushProperty name="width" value="0.025" units="cm"/>
      <inkml:brushProperty name="height" value="0.025" units="cm"/>
      <inkml:brushProperty name="ignorePressure" value="1"/>
    </inkml:brush>
  </inkml:definitions>
  <inkml:trace contextRef="#ctx0" brushRef="#br0">0 2,'229'-1,"233"3,-450-1,1 0,-1 0,0 1,0 1,0 0,-1 1,1 0,-1 1,0 0,0 0,0 2,17 12,-24-16,0 1,0 0,-1 0,1 0,-1 0,0 0,0 1,-1-1,1 1,-1-1,0 1,-1 0,1 0,-1 0,0 0,0 1,0-1,-1 0,1 0,-1 0,-1 1,1-1,-1 0,0 0,0 0,0 0,-1 0,0 0,0 0,0 0,-6 8,-4 6,-1-1,-1 0,-1-1,0-1,-1 0,-27 20,20-17,1 1,1 0,-20 27,-30 43,58-72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5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0 390 14830,'0'0'2664,"12"-6"-1004,44-27-1211,0-3-1,-3-2 0,-1-3 1,-2-1-1,-2-3 1,57-68-1,-83 77-352,-43 52 321,6 3-237,2-1 1,1 2 0,0 0-1,1 0 1,2 1 0,0 0-1,-7 24 1,11-27-185,0 0 0,1 1 0,1-1 0,1 1-1,1 0 1,0 0 0,1 0 0,1-1 0,4 22 0,8-11-5351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55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14798,'0'0'9257,"81"35"-8008,-34-35-640,5-2-417,6-8-128,1 0-32,0 1 0,0-1-352,-10 4-770,-6 4-1088,-9 2-640,-11 0-1090,-11 0-1249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55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55 14253,'0'0'4624,"0"9"-2302,-3 28-502,4-35-1698,-1-1 0,1 0-1,-1 0 1,0 1 0,1-1 0,0 0-1,-1 0 1,1 0 0,0 0 0,0 1-1,-1-1 1,1 0 0,0-1 0,0 1-1,0 0 1,0 0 0,0 0-1,1 0 1,-1-1 0,0 1 0,0-1-1,0 1 1,1-1 0,-1 1 0,2 0-1,32 5 955,-32-6-1003,7 1-22,-1 0 1,0-1-1,0 0 1,0-1-1,0 0 1,1-1 0,-1 0-1,-1 0 1,1-1-1,16-7 1,-4-1-31,0-2 1,35-28-1,-46 34-7,-2 0-30,24-17-52,-31 23 63,0 0-1,0 0 1,0 0 0,1 0-1,-1 1 1,0-1-1,1 0 1,-1 1 0,1-1-1,-1 1 1,0-1-1,1 1 1,-1 0 0,1 0-1,-1 0 1,1 0-1,-1 0 1,3 0 0,-3 3 31,1 1 1,-1-1 0,0 1-1,-1-1 1,1 1 0,-1 0-1,1-1 1,-1 1 0,0 0-1,-1-1 1,1 1 0,-2 7-1,2-8 49,-4 19 270,-1-1-1,0 1 0,-9 20 0,7-25-219,2 1 0,0-1-1,1 1 1,0 0-1,-1 26 1,5-44-179,0 0 0,0 1 0,0-1 0,0 0 0,0 0 0,0 1 0,0-1-1,0 0 1,0 0 0,0 0 0,0 1 0,0-1 0,0 0 0,0 0 0,0 0 0,0 1 0,0-1 0,0 0 0,0 0 0,0 0 0,0 1 0,0-1-1,1 0 1,-1 0 0,0 0 0,0 1 0,0-1 0,0 0 0,0 0 0,1 0 0,-1 0 0,0 0 0,0 1 0,0-1 0,1 0 0,-1 0 0,0 0-1,0 0 1,0 0 0,1 0 0,-1 0 0,0 0 0,0 0 0,0 0 0,1 0 0,-1 0 0,0 0 0,0 0 0,1 0 0,-1 0 0,11-9-5949,2-13-4621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56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 9289,'0'0'10863,"10"0"-9613,108 4 1203,132-13 1,-124 2-4774,-3 4-4992,-142 3 1782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57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12716,'0'0'9150,"11"3"-7580,64 11 323,-35-8-766,56 17 0,-93-23-1121,1 1-1,-1 1 1,0-1-1,1 0 1,-1 1-1,0 0 1,0-1-1,0 1 0,0 1 1,-1-1-1,1 0 1,0 1-1,-1-1 1,0 1-1,1 0 1,-1-1-1,0 1 0,-1 0 1,1 1-1,0-1 1,-1 0-1,0 0 1,1 1-1,-2-1 1,1 1-1,0-1 0,0 1 1,-1-1-1,0 1 1,0-1-1,0 1 1,0-1-1,-1 1 1,1-1-1,-1 1 0,-1 5 1,-3 4-1,0 0 0,0 0 0,-1-1-1,0 0 1,-1 0 0,-1 0 0,0-1 0,-12 13 0,-19 15 3,-1-2 0,-1-2-1,-50 31 1,26-18-2,65-48-8,-1 0-1,1 0 1,0 0-1,-1 0 1,1 0-1,0 1 0,0-1 1,-1 0-1,1 0 1,0 0-1,0 0 1,-1 0-1,1 1 0,0-1 1,0 0-1,0 0 1,-1 0-1,1 1 1,0-1-1,0 0 1,0 0-1,0 0 0,-1 1 1,1-1-1,0 0 1,0 0-1,0 1 1,0-1-1,0 0 0,0 1 1,0-1-1,0 0 1,0 0-1,0 1 1,0-1-1,0 0 1,0 1-1,0-1 0,0 0 1,0 0-1,0 1 1,0-1-1,1 1 1,14 0-247,25-8-121,32-12 381,0 4-1,1 3 1,1 3 0,133 2-1,-198 8-218,1-1 0,-1 2 0,0 0 0,0 0 0,15 6-1,-21-7-228,0 0 1,0 0-1,0 1 0,0 0 0,0-1 0,0 1 0,-1 0 0,1 0 0,-1 1 0,1-1 0,-1 0 0,0 1 1,0 0-1,0-1 0,0 1 0,-1 0 0,1 0 0,1 5 0,-1 7-7336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59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1 1666,'0'0'22859,"-8"8"-22694,-45 45 2,-79 107 1,18-20-193,113-140 293,-5 7-2957,4-17-5524,2-8 445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59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13613,'0'0'10153,"60"0"-8743,-29 11-353,7 3-96,3 6-385,-1-2-384,4 3-160,-6 3-32,-2-1-1185,-6-1-1281,-6-2-1121,-6-3-1730,-5-7-5862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7:59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13933,'0'0'7399,"1"63"-4836,-1-37-1282,0 2-480,-3-2-33,3-4-608,0 2-128,0-4-128,0-1-929,3-3-1025,-1-3-672,-2-5-1698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8:0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19603,'0'0'9000,"6"25"-11402,5-25-1602,-2 0-3619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3T09:58:00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12684,'0'0'11115,"59"11"-9130,-25-11-383,8 0-577,7-1-320,-1-7-321,3-1-288,-4 2-64,-8 0-256,-6 7-1025,-11 0-1826,-11 0-2595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B10186-DADD-45B0-A561-A57E33672233}" type="datetimeFigureOut">
              <a:rPr lang="de-DE" smtClean="0"/>
              <a:t>18.03.2025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A3F48A-AE43-4B1C-AD25-2AD3E4B7433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256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18.03.2025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18.03.2025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18.03.2025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4642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18.03.2025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18.03.2025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18.03.2025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18.03.2025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18.03.2025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18.03.2025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18.03.2025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18.03.2025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18.03.2025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jpeg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4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281.png"/><Relationship Id="rId21" Type="http://schemas.openxmlformats.org/officeDocument/2006/relationships/image" Target="../media/image1190.png"/><Relationship Id="rId42" Type="http://schemas.openxmlformats.org/officeDocument/2006/relationships/image" Target="../media/image1244.png"/><Relationship Id="rId63" Type="http://schemas.openxmlformats.org/officeDocument/2006/relationships/customXml" Target="../ink/ink1334.xml"/><Relationship Id="rId84" Type="http://schemas.openxmlformats.org/officeDocument/2006/relationships/image" Target="../media/image1265.png"/><Relationship Id="rId138" Type="http://schemas.openxmlformats.org/officeDocument/2006/relationships/image" Target="../media/image1290.png"/><Relationship Id="rId159" Type="http://schemas.openxmlformats.org/officeDocument/2006/relationships/customXml" Target="../ink/ink1384.xml"/><Relationship Id="rId170" Type="http://schemas.openxmlformats.org/officeDocument/2006/relationships/image" Target="../media/image1306.png"/><Relationship Id="rId191" Type="http://schemas.openxmlformats.org/officeDocument/2006/relationships/customXml" Target="../ink/ink1400.xml"/><Relationship Id="rId205" Type="http://schemas.openxmlformats.org/officeDocument/2006/relationships/customXml" Target="../ink/ink1407.xml"/><Relationship Id="rId226" Type="http://schemas.openxmlformats.org/officeDocument/2006/relationships/image" Target="../media/image1334.png"/><Relationship Id="rId247" Type="http://schemas.openxmlformats.org/officeDocument/2006/relationships/customXml" Target="../ink/ink1428.xml"/><Relationship Id="rId107" Type="http://schemas.openxmlformats.org/officeDocument/2006/relationships/image" Target="../media/image1276.png"/><Relationship Id="rId11" Type="http://schemas.openxmlformats.org/officeDocument/2006/relationships/image" Target="../media/image1230.png"/><Relationship Id="rId32" Type="http://schemas.openxmlformats.org/officeDocument/2006/relationships/customXml" Target="../ink/ink1318.xml"/><Relationship Id="rId53" Type="http://schemas.openxmlformats.org/officeDocument/2006/relationships/customXml" Target="../ink/ink1329.xml"/><Relationship Id="rId74" Type="http://schemas.openxmlformats.org/officeDocument/2006/relationships/image" Target="../media/image1260.png"/><Relationship Id="rId128" Type="http://schemas.openxmlformats.org/officeDocument/2006/relationships/customXml" Target="../ink/ink1368.xml"/><Relationship Id="rId149" Type="http://schemas.openxmlformats.org/officeDocument/2006/relationships/customXml" Target="../ink/ink1379.xml"/><Relationship Id="rId5" Type="http://schemas.openxmlformats.org/officeDocument/2006/relationships/image" Target="../media/image1227.png"/><Relationship Id="rId95" Type="http://schemas.openxmlformats.org/officeDocument/2006/relationships/image" Target="../media/image1270.png"/><Relationship Id="rId160" Type="http://schemas.openxmlformats.org/officeDocument/2006/relationships/image" Target="../media/image1301.png"/><Relationship Id="rId181" Type="http://schemas.openxmlformats.org/officeDocument/2006/relationships/customXml" Target="../ink/ink1395.xml"/><Relationship Id="rId216" Type="http://schemas.openxmlformats.org/officeDocument/2006/relationships/image" Target="../media/image1329.png"/><Relationship Id="rId237" Type="http://schemas.openxmlformats.org/officeDocument/2006/relationships/customXml" Target="../ink/ink1423.xml"/><Relationship Id="rId258" Type="http://schemas.openxmlformats.org/officeDocument/2006/relationships/image" Target="../media/image1350.png"/><Relationship Id="rId22" Type="http://schemas.openxmlformats.org/officeDocument/2006/relationships/customXml" Target="../ink/ink1313.xml"/><Relationship Id="rId43" Type="http://schemas.openxmlformats.org/officeDocument/2006/relationships/customXml" Target="../ink/ink1324.xml"/><Relationship Id="rId64" Type="http://schemas.openxmlformats.org/officeDocument/2006/relationships/image" Target="../media/image1255.png"/><Relationship Id="rId118" Type="http://schemas.openxmlformats.org/officeDocument/2006/relationships/customXml" Target="../ink/ink1362.xml"/><Relationship Id="rId139" Type="http://schemas.openxmlformats.org/officeDocument/2006/relationships/customXml" Target="../ink/ink1374.xml"/><Relationship Id="rId85" Type="http://schemas.openxmlformats.org/officeDocument/2006/relationships/customXml" Target="../ink/ink1345.xml"/><Relationship Id="rId150" Type="http://schemas.openxmlformats.org/officeDocument/2006/relationships/image" Target="../media/image1296.png"/><Relationship Id="rId171" Type="http://schemas.openxmlformats.org/officeDocument/2006/relationships/customXml" Target="../ink/ink1390.xml"/><Relationship Id="rId192" Type="http://schemas.openxmlformats.org/officeDocument/2006/relationships/image" Target="../media/image1317.png"/><Relationship Id="rId206" Type="http://schemas.openxmlformats.org/officeDocument/2006/relationships/image" Target="../media/image1324.png"/><Relationship Id="rId227" Type="http://schemas.openxmlformats.org/officeDocument/2006/relationships/customXml" Target="../ink/ink1418.xml"/><Relationship Id="rId248" Type="http://schemas.openxmlformats.org/officeDocument/2006/relationships/image" Target="../media/image1345.png"/><Relationship Id="rId12" Type="http://schemas.openxmlformats.org/officeDocument/2006/relationships/customXml" Target="../ink/ink1308.xml"/><Relationship Id="rId33" Type="http://schemas.openxmlformats.org/officeDocument/2006/relationships/image" Target="../media/image1240.png"/><Relationship Id="rId108" Type="http://schemas.openxmlformats.org/officeDocument/2006/relationships/customXml" Target="../ink/ink1357.xml"/><Relationship Id="rId129" Type="http://schemas.openxmlformats.org/officeDocument/2006/relationships/image" Target="../media/image1286.png"/><Relationship Id="rId54" Type="http://schemas.openxmlformats.org/officeDocument/2006/relationships/image" Target="../media/image1250.png"/><Relationship Id="rId75" Type="http://schemas.openxmlformats.org/officeDocument/2006/relationships/customXml" Target="../ink/ink1340.xml"/><Relationship Id="rId96" Type="http://schemas.openxmlformats.org/officeDocument/2006/relationships/customXml" Target="../ink/ink1351.xml"/><Relationship Id="rId140" Type="http://schemas.openxmlformats.org/officeDocument/2006/relationships/image" Target="../media/image1291.png"/><Relationship Id="rId161" Type="http://schemas.openxmlformats.org/officeDocument/2006/relationships/customXml" Target="../ink/ink1385.xml"/><Relationship Id="rId182" Type="http://schemas.openxmlformats.org/officeDocument/2006/relationships/image" Target="../media/image1312.png"/><Relationship Id="rId217" Type="http://schemas.openxmlformats.org/officeDocument/2006/relationships/customXml" Target="../ink/ink1413.xml"/><Relationship Id="rId6" Type="http://schemas.openxmlformats.org/officeDocument/2006/relationships/customXml" Target="../ink/ink1305.xml"/><Relationship Id="rId238" Type="http://schemas.openxmlformats.org/officeDocument/2006/relationships/image" Target="../media/image1340.png"/><Relationship Id="rId259" Type="http://schemas.openxmlformats.org/officeDocument/2006/relationships/customXml" Target="../ink/ink1434.xml"/><Relationship Id="rId23" Type="http://schemas.openxmlformats.org/officeDocument/2006/relationships/image" Target="../media/image1235.png"/><Relationship Id="rId119" Type="http://schemas.openxmlformats.org/officeDocument/2006/relationships/image" Target="../media/image1282.png"/><Relationship Id="rId44" Type="http://schemas.openxmlformats.org/officeDocument/2006/relationships/image" Target="../media/image1245.png"/><Relationship Id="rId65" Type="http://schemas.openxmlformats.org/officeDocument/2006/relationships/customXml" Target="../ink/ink1335.xml"/><Relationship Id="rId86" Type="http://schemas.openxmlformats.org/officeDocument/2006/relationships/image" Target="../media/image1266.png"/><Relationship Id="rId130" Type="http://schemas.openxmlformats.org/officeDocument/2006/relationships/customXml" Target="../ink/ink1369.xml"/><Relationship Id="rId151" Type="http://schemas.openxmlformats.org/officeDocument/2006/relationships/customXml" Target="../ink/ink1380.xml"/><Relationship Id="rId172" Type="http://schemas.openxmlformats.org/officeDocument/2006/relationships/image" Target="../media/image1307.png"/><Relationship Id="rId193" Type="http://schemas.openxmlformats.org/officeDocument/2006/relationships/customXml" Target="../ink/ink1401.xml"/><Relationship Id="rId207" Type="http://schemas.openxmlformats.org/officeDocument/2006/relationships/customXml" Target="../ink/ink1408.xml"/><Relationship Id="rId228" Type="http://schemas.openxmlformats.org/officeDocument/2006/relationships/image" Target="../media/image1335.png"/><Relationship Id="rId249" Type="http://schemas.openxmlformats.org/officeDocument/2006/relationships/customXml" Target="../ink/ink1429.xml"/><Relationship Id="rId13" Type="http://schemas.openxmlformats.org/officeDocument/2006/relationships/image" Target="../media/image1231.png"/><Relationship Id="rId109" Type="http://schemas.openxmlformats.org/officeDocument/2006/relationships/image" Target="../media/image1277.png"/><Relationship Id="rId260" Type="http://schemas.openxmlformats.org/officeDocument/2006/relationships/image" Target="../media/image1351.png"/><Relationship Id="rId34" Type="http://schemas.openxmlformats.org/officeDocument/2006/relationships/customXml" Target="../ink/ink1319.xml"/><Relationship Id="rId55" Type="http://schemas.openxmlformats.org/officeDocument/2006/relationships/customXml" Target="../ink/ink1330.xml"/><Relationship Id="rId76" Type="http://schemas.openxmlformats.org/officeDocument/2006/relationships/image" Target="../media/image1261.png"/><Relationship Id="rId97" Type="http://schemas.openxmlformats.org/officeDocument/2006/relationships/image" Target="../media/image1271.png"/><Relationship Id="rId120" Type="http://schemas.openxmlformats.org/officeDocument/2006/relationships/customXml" Target="../ink/ink1363.xml"/><Relationship Id="rId141" Type="http://schemas.openxmlformats.org/officeDocument/2006/relationships/customXml" Target="../ink/ink1375.xml"/><Relationship Id="rId7" Type="http://schemas.openxmlformats.org/officeDocument/2006/relationships/image" Target="../media/image1228.png"/><Relationship Id="rId162" Type="http://schemas.openxmlformats.org/officeDocument/2006/relationships/image" Target="../media/image1302.png"/><Relationship Id="rId183" Type="http://schemas.openxmlformats.org/officeDocument/2006/relationships/customXml" Target="../ink/ink1396.xml"/><Relationship Id="rId218" Type="http://schemas.openxmlformats.org/officeDocument/2006/relationships/image" Target="../media/image1330.png"/><Relationship Id="rId239" Type="http://schemas.openxmlformats.org/officeDocument/2006/relationships/customXml" Target="../ink/ink1424.xml"/><Relationship Id="rId250" Type="http://schemas.openxmlformats.org/officeDocument/2006/relationships/image" Target="../media/image1346.png"/><Relationship Id="rId24" Type="http://schemas.openxmlformats.org/officeDocument/2006/relationships/customXml" Target="../ink/ink1314.xml"/><Relationship Id="rId45" Type="http://schemas.openxmlformats.org/officeDocument/2006/relationships/customXml" Target="../ink/ink1325.xml"/><Relationship Id="rId66" Type="http://schemas.openxmlformats.org/officeDocument/2006/relationships/image" Target="../media/image1256.png"/><Relationship Id="rId87" Type="http://schemas.openxmlformats.org/officeDocument/2006/relationships/customXml" Target="../ink/ink1346.xml"/><Relationship Id="rId110" Type="http://schemas.openxmlformats.org/officeDocument/2006/relationships/customXml" Target="../ink/ink1358.xml"/><Relationship Id="rId131" Type="http://schemas.openxmlformats.org/officeDocument/2006/relationships/image" Target="../media/image1287.png"/><Relationship Id="rId152" Type="http://schemas.openxmlformats.org/officeDocument/2006/relationships/image" Target="../media/image1297.png"/><Relationship Id="rId173" Type="http://schemas.openxmlformats.org/officeDocument/2006/relationships/customXml" Target="../ink/ink1391.xml"/><Relationship Id="rId194" Type="http://schemas.openxmlformats.org/officeDocument/2006/relationships/image" Target="../media/image1318.png"/><Relationship Id="rId208" Type="http://schemas.openxmlformats.org/officeDocument/2006/relationships/image" Target="../media/image1325.png"/><Relationship Id="rId229" Type="http://schemas.openxmlformats.org/officeDocument/2006/relationships/customXml" Target="../ink/ink1419.xml"/><Relationship Id="rId240" Type="http://schemas.openxmlformats.org/officeDocument/2006/relationships/image" Target="../media/image1341.png"/><Relationship Id="rId14" Type="http://schemas.openxmlformats.org/officeDocument/2006/relationships/customXml" Target="../ink/ink1309.xml"/><Relationship Id="rId35" Type="http://schemas.openxmlformats.org/officeDocument/2006/relationships/image" Target="../media/image1241.png"/><Relationship Id="rId56" Type="http://schemas.openxmlformats.org/officeDocument/2006/relationships/image" Target="../media/image1251.png"/><Relationship Id="rId77" Type="http://schemas.openxmlformats.org/officeDocument/2006/relationships/customXml" Target="../ink/ink1341.xml"/><Relationship Id="rId100" Type="http://schemas.openxmlformats.org/officeDocument/2006/relationships/customXml" Target="../ink/ink1353.xml"/><Relationship Id="rId8" Type="http://schemas.openxmlformats.org/officeDocument/2006/relationships/customXml" Target="../ink/ink1306.xml"/><Relationship Id="rId98" Type="http://schemas.openxmlformats.org/officeDocument/2006/relationships/customXml" Target="../ink/ink1352.xml"/><Relationship Id="rId121" Type="http://schemas.openxmlformats.org/officeDocument/2006/relationships/image" Target="../media/image1283.png"/><Relationship Id="rId142" Type="http://schemas.openxmlformats.org/officeDocument/2006/relationships/image" Target="../media/image1292.png"/><Relationship Id="rId163" Type="http://schemas.openxmlformats.org/officeDocument/2006/relationships/customXml" Target="../ink/ink1386.xml"/><Relationship Id="rId184" Type="http://schemas.openxmlformats.org/officeDocument/2006/relationships/image" Target="../media/image1313.png"/><Relationship Id="rId219" Type="http://schemas.openxmlformats.org/officeDocument/2006/relationships/customXml" Target="../ink/ink1414.xml"/><Relationship Id="rId230" Type="http://schemas.openxmlformats.org/officeDocument/2006/relationships/image" Target="../media/image1336.png"/><Relationship Id="rId251" Type="http://schemas.openxmlformats.org/officeDocument/2006/relationships/customXml" Target="../ink/ink1430.xml"/><Relationship Id="rId25" Type="http://schemas.openxmlformats.org/officeDocument/2006/relationships/image" Target="../media/image1236.png"/><Relationship Id="rId46" Type="http://schemas.openxmlformats.org/officeDocument/2006/relationships/image" Target="../media/image1246.png"/><Relationship Id="rId67" Type="http://schemas.openxmlformats.org/officeDocument/2006/relationships/customXml" Target="../ink/ink1336.xml"/><Relationship Id="rId88" Type="http://schemas.openxmlformats.org/officeDocument/2006/relationships/image" Target="../media/image1267.png"/><Relationship Id="rId111" Type="http://schemas.openxmlformats.org/officeDocument/2006/relationships/image" Target="../media/image1278.png"/><Relationship Id="rId132" Type="http://schemas.openxmlformats.org/officeDocument/2006/relationships/customXml" Target="../ink/ink1370.xml"/><Relationship Id="rId153" Type="http://schemas.openxmlformats.org/officeDocument/2006/relationships/customXml" Target="../ink/ink1381.xml"/><Relationship Id="rId174" Type="http://schemas.openxmlformats.org/officeDocument/2006/relationships/image" Target="../media/image1308.png"/><Relationship Id="rId195" Type="http://schemas.openxmlformats.org/officeDocument/2006/relationships/customXml" Target="../ink/ink1402.xml"/><Relationship Id="rId209" Type="http://schemas.openxmlformats.org/officeDocument/2006/relationships/customXml" Target="../ink/ink1409.xml"/><Relationship Id="rId220" Type="http://schemas.openxmlformats.org/officeDocument/2006/relationships/image" Target="../media/image1331.png"/><Relationship Id="rId241" Type="http://schemas.openxmlformats.org/officeDocument/2006/relationships/customXml" Target="../ink/ink1425.xml"/><Relationship Id="rId15" Type="http://schemas.openxmlformats.org/officeDocument/2006/relationships/image" Target="../media/image1232.png"/><Relationship Id="rId36" Type="http://schemas.openxmlformats.org/officeDocument/2006/relationships/customXml" Target="../ink/ink1320.xml"/><Relationship Id="rId57" Type="http://schemas.openxmlformats.org/officeDocument/2006/relationships/customXml" Target="../ink/ink1331.xml"/><Relationship Id="rId78" Type="http://schemas.openxmlformats.org/officeDocument/2006/relationships/image" Target="../media/image1262.png"/><Relationship Id="rId99" Type="http://schemas.openxmlformats.org/officeDocument/2006/relationships/image" Target="../media/image1272.png"/><Relationship Id="rId101" Type="http://schemas.openxmlformats.org/officeDocument/2006/relationships/image" Target="../media/image1273.png"/><Relationship Id="rId122" Type="http://schemas.openxmlformats.org/officeDocument/2006/relationships/customXml" Target="../ink/ink1364.xml"/><Relationship Id="rId143" Type="http://schemas.openxmlformats.org/officeDocument/2006/relationships/customXml" Target="../ink/ink1376.xml"/><Relationship Id="rId164" Type="http://schemas.openxmlformats.org/officeDocument/2006/relationships/image" Target="../media/image1303.png"/><Relationship Id="rId185" Type="http://schemas.openxmlformats.org/officeDocument/2006/relationships/customXml" Target="../ink/ink1397.xml"/><Relationship Id="rId9" Type="http://schemas.openxmlformats.org/officeDocument/2006/relationships/image" Target="../media/image1229.png"/><Relationship Id="rId210" Type="http://schemas.openxmlformats.org/officeDocument/2006/relationships/image" Target="../media/image1326.png"/><Relationship Id="rId26" Type="http://schemas.openxmlformats.org/officeDocument/2006/relationships/customXml" Target="../ink/ink1315.xml"/><Relationship Id="rId231" Type="http://schemas.openxmlformats.org/officeDocument/2006/relationships/customXml" Target="../ink/ink1420.xml"/><Relationship Id="rId252" Type="http://schemas.openxmlformats.org/officeDocument/2006/relationships/image" Target="../media/image1347.png"/><Relationship Id="rId47" Type="http://schemas.openxmlformats.org/officeDocument/2006/relationships/customXml" Target="../ink/ink1326.xml"/><Relationship Id="rId68" Type="http://schemas.openxmlformats.org/officeDocument/2006/relationships/image" Target="../media/image1257.png"/><Relationship Id="rId89" Type="http://schemas.openxmlformats.org/officeDocument/2006/relationships/customXml" Target="../ink/ink1347.xml"/><Relationship Id="rId112" Type="http://schemas.openxmlformats.org/officeDocument/2006/relationships/customXml" Target="../ink/ink1359.xml"/><Relationship Id="rId133" Type="http://schemas.openxmlformats.org/officeDocument/2006/relationships/image" Target="../media/image1288.png"/><Relationship Id="rId154" Type="http://schemas.openxmlformats.org/officeDocument/2006/relationships/image" Target="../media/image1298.png"/><Relationship Id="rId175" Type="http://schemas.openxmlformats.org/officeDocument/2006/relationships/customXml" Target="../ink/ink1392.xml"/><Relationship Id="rId196" Type="http://schemas.openxmlformats.org/officeDocument/2006/relationships/image" Target="../media/image1319.png"/><Relationship Id="rId200" Type="http://schemas.openxmlformats.org/officeDocument/2006/relationships/image" Target="../media/image1321.png"/><Relationship Id="rId16" Type="http://schemas.openxmlformats.org/officeDocument/2006/relationships/customXml" Target="../ink/ink1310.xml"/><Relationship Id="rId221" Type="http://schemas.openxmlformats.org/officeDocument/2006/relationships/customXml" Target="../ink/ink1415.xml"/><Relationship Id="rId242" Type="http://schemas.openxmlformats.org/officeDocument/2006/relationships/image" Target="../media/image1342.png"/><Relationship Id="rId37" Type="http://schemas.openxmlformats.org/officeDocument/2006/relationships/image" Target="../media/image1242.png"/><Relationship Id="rId58" Type="http://schemas.openxmlformats.org/officeDocument/2006/relationships/image" Target="../media/image1252.png"/><Relationship Id="rId79" Type="http://schemas.openxmlformats.org/officeDocument/2006/relationships/customXml" Target="../ink/ink1342.xml"/><Relationship Id="rId102" Type="http://schemas.openxmlformats.org/officeDocument/2006/relationships/customXml" Target="../ink/ink1354.xml"/><Relationship Id="rId123" Type="http://schemas.openxmlformats.org/officeDocument/2006/relationships/image" Target="../media/image1284.png"/><Relationship Id="rId144" Type="http://schemas.openxmlformats.org/officeDocument/2006/relationships/image" Target="../media/image1293.png"/><Relationship Id="rId90" Type="http://schemas.openxmlformats.org/officeDocument/2006/relationships/image" Target="../media/image1268.png"/><Relationship Id="rId165" Type="http://schemas.openxmlformats.org/officeDocument/2006/relationships/customXml" Target="../ink/ink1387.xml"/><Relationship Id="rId186" Type="http://schemas.openxmlformats.org/officeDocument/2006/relationships/image" Target="../media/image1314.png"/><Relationship Id="rId211" Type="http://schemas.openxmlformats.org/officeDocument/2006/relationships/customXml" Target="../ink/ink1410.xml"/><Relationship Id="rId232" Type="http://schemas.openxmlformats.org/officeDocument/2006/relationships/image" Target="../media/image1337.png"/><Relationship Id="rId253" Type="http://schemas.openxmlformats.org/officeDocument/2006/relationships/customXml" Target="../ink/ink1431.xml"/><Relationship Id="rId27" Type="http://schemas.openxmlformats.org/officeDocument/2006/relationships/image" Target="../media/image1237.png"/><Relationship Id="rId48" Type="http://schemas.openxmlformats.org/officeDocument/2006/relationships/image" Target="../media/image1247.png"/><Relationship Id="rId69" Type="http://schemas.openxmlformats.org/officeDocument/2006/relationships/customXml" Target="../ink/ink1337.xml"/><Relationship Id="rId113" Type="http://schemas.openxmlformats.org/officeDocument/2006/relationships/image" Target="../media/image1279.png"/><Relationship Id="rId134" Type="http://schemas.openxmlformats.org/officeDocument/2006/relationships/customXml" Target="../ink/ink1371.xml"/><Relationship Id="rId80" Type="http://schemas.openxmlformats.org/officeDocument/2006/relationships/image" Target="../media/image1263.png"/><Relationship Id="rId155" Type="http://schemas.openxmlformats.org/officeDocument/2006/relationships/customXml" Target="../ink/ink1382.xml"/><Relationship Id="rId176" Type="http://schemas.openxmlformats.org/officeDocument/2006/relationships/image" Target="../media/image1309.png"/><Relationship Id="rId197" Type="http://schemas.openxmlformats.org/officeDocument/2006/relationships/customXml" Target="../ink/ink1403.xml"/><Relationship Id="rId201" Type="http://schemas.openxmlformats.org/officeDocument/2006/relationships/customXml" Target="../ink/ink1405.xml"/><Relationship Id="rId222" Type="http://schemas.openxmlformats.org/officeDocument/2006/relationships/image" Target="../media/image1332.png"/><Relationship Id="rId243" Type="http://schemas.openxmlformats.org/officeDocument/2006/relationships/customXml" Target="../ink/ink1426.xml"/><Relationship Id="rId17" Type="http://schemas.openxmlformats.org/officeDocument/2006/relationships/image" Target="../media/image1233.png"/><Relationship Id="rId38" Type="http://schemas.openxmlformats.org/officeDocument/2006/relationships/customXml" Target="../ink/ink1321.xml"/><Relationship Id="rId59" Type="http://schemas.openxmlformats.org/officeDocument/2006/relationships/customXml" Target="../ink/ink1332.xml"/><Relationship Id="rId103" Type="http://schemas.openxmlformats.org/officeDocument/2006/relationships/image" Target="../media/image1274.png"/><Relationship Id="rId124" Type="http://schemas.openxmlformats.org/officeDocument/2006/relationships/customXml" Target="../ink/ink1365.xml"/><Relationship Id="rId70" Type="http://schemas.openxmlformats.org/officeDocument/2006/relationships/image" Target="../media/image1258.png"/><Relationship Id="rId91" Type="http://schemas.openxmlformats.org/officeDocument/2006/relationships/customXml" Target="../ink/ink1348.xml"/><Relationship Id="rId145" Type="http://schemas.openxmlformats.org/officeDocument/2006/relationships/customXml" Target="../ink/ink1377.xml"/><Relationship Id="rId166" Type="http://schemas.openxmlformats.org/officeDocument/2006/relationships/image" Target="../media/image1304.png"/><Relationship Id="rId187" Type="http://schemas.openxmlformats.org/officeDocument/2006/relationships/customXml" Target="../ink/ink1398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327.png"/><Relationship Id="rId233" Type="http://schemas.openxmlformats.org/officeDocument/2006/relationships/customXml" Target="../ink/ink1421.xml"/><Relationship Id="rId254" Type="http://schemas.openxmlformats.org/officeDocument/2006/relationships/image" Target="../media/image1348.png"/><Relationship Id="rId28" Type="http://schemas.openxmlformats.org/officeDocument/2006/relationships/customXml" Target="../ink/ink1316.xml"/><Relationship Id="rId49" Type="http://schemas.openxmlformats.org/officeDocument/2006/relationships/customXml" Target="../ink/ink1327.xml"/><Relationship Id="rId114" Type="http://schemas.openxmlformats.org/officeDocument/2006/relationships/customXml" Target="../ink/ink1360.xml"/><Relationship Id="rId60" Type="http://schemas.openxmlformats.org/officeDocument/2006/relationships/image" Target="../media/image1253.png"/><Relationship Id="rId81" Type="http://schemas.openxmlformats.org/officeDocument/2006/relationships/customXml" Target="../ink/ink1343.xml"/><Relationship Id="rId135" Type="http://schemas.openxmlformats.org/officeDocument/2006/relationships/customXml" Target="../ink/ink1372.xml"/><Relationship Id="rId156" Type="http://schemas.openxmlformats.org/officeDocument/2006/relationships/image" Target="../media/image1299.png"/><Relationship Id="rId177" Type="http://schemas.openxmlformats.org/officeDocument/2006/relationships/customXml" Target="../ink/ink1393.xml"/><Relationship Id="rId198" Type="http://schemas.openxmlformats.org/officeDocument/2006/relationships/image" Target="../media/image1320.png"/><Relationship Id="rId202" Type="http://schemas.openxmlformats.org/officeDocument/2006/relationships/image" Target="../media/image1322.png"/><Relationship Id="rId223" Type="http://schemas.openxmlformats.org/officeDocument/2006/relationships/customXml" Target="../ink/ink1416.xml"/><Relationship Id="rId244" Type="http://schemas.openxmlformats.org/officeDocument/2006/relationships/image" Target="../media/image1343.png"/><Relationship Id="rId18" Type="http://schemas.openxmlformats.org/officeDocument/2006/relationships/customXml" Target="../ink/ink1311.xml"/><Relationship Id="rId39" Type="http://schemas.openxmlformats.org/officeDocument/2006/relationships/customXml" Target="../ink/ink1322.xml"/><Relationship Id="rId50" Type="http://schemas.openxmlformats.org/officeDocument/2006/relationships/image" Target="../media/image1248.png"/><Relationship Id="rId104" Type="http://schemas.openxmlformats.org/officeDocument/2006/relationships/customXml" Target="../ink/ink1355.xml"/><Relationship Id="rId125" Type="http://schemas.openxmlformats.org/officeDocument/2006/relationships/image" Target="../media/image1285.png"/><Relationship Id="rId146" Type="http://schemas.openxmlformats.org/officeDocument/2006/relationships/image" Target="../media/image1294.png"/><Relationship Id="rId167" Type="http://schemas.openxmlformats.org/officeDocument/2006/relationships/customXml" Target="../ink/ink1388.xml"/><Relationship Id="rId188" Type="http://schemas.openxmlformats.org/officeDocument/2006/relationships/image" Target="../media/image1315.png"/><Relationship Id="rId71" Type="http://schemas.openxmlformats.org/officeDocument/2006/relationships/customXml" Target="../ink/ink1338.xml"/><Relationship Id="rId92" Type="http://schemas.openxmlformats.org/officeDocument/2006/relationships/customXml" Target="../ink/ink1349.xml"/><Relationship Id="rId213" Type="http://schemas.openxmlformats.org/officeDocument/2006/relationships/customXml" Target="../ink/ink1411.xml"/><Relationship Id="rId234" Type="http://schemas.openxmlformats.org/officeDocument/2006/relationships/image" Target="../media/image1338.png"/><Relationship Id="rId2" Type="http://schemas.openxmlformats.org/officeDocument/2006/relationships/customXml" Target="../ink/ink1303.xml"/><Relationship Id="rId29" Type="http://schemas.openxmlformats.org/officeDocument/2006/relationships/image" Target="../media/image1238.png"/><Relationship Id="rId255" Type="http://schemas.openxmlformats.org/officeDocument/2006/relationships/customXml" Target="../ink/ink1432.xml"/><Relationship Id="rId40" Type="http://schemas.openxmlformats.org/officeDocument/2006/relationships/image" Target="../media/image1243.png"/><Relationship Id="rId115" Type="http://schemas.openxmlformats.org/officeDocument/2006/relationships/image" Target="../media/image1280.png"/><Relationship Id="rId136" Type="http://schemas.openxmlformats.org/officeDocument/2006/relationships/image" Target="../media/image1289.png"/><Relationship Id="rId157" Type="http://schemas.openxmlformats.org/officeDocument/2006/relationships/customXml" Target="../ink/ink1383.xml"/><Relationship Id="rId178" Type="http://schemas.openxmlformats.org/officeDocument/2006/relationships/image" Target="../media/image1310.png"/><Relationship Id="rId61" Type="http://schemas.openxmlformats.org/officeDocument/2006/relationships/customXml" Target="../ink/ink1333.xml"/><Relationship Id="rId82" Type="http://schemas.openxmlformats.org/officeDocument/2006/relationships/image" Target="../media/image1264.png"/><Relationship Id="rId199" Type="http://schemas.openxmlformats.org/officeDocument/2006/relationships/customXml" Target="../ink/ink1404.xml"/><Relationship Id="rId203" Type="http://schemas.openxmlformats.org/officeDocument/2006/relationships/customXml" Target="../ink/ink1406.xml"/><Relationship Id="rId19" Type="http://schemas.openxmlformats.org/officeDocument/2006/relationships/image" Target="../media/image1234.png"/><Relationship Id="rId224" Type="http://schemas.openxmlformats.org/officeDocument/2006/relationships/image" Target="../media/image1333.png"/><Relationship Id="rId245" Type="http://schemas.openxmlformats.org/officeDocument/2006/relationships/customXml" Target="../ink/ink1427.xml"/><Relationship Id="rId30" Type="http://schemas.openxmlformats.org/officeDocument/2006/relationships/customXml" Target="../ink/ink1317.xml"/><Relationship Id="rId105" Type="http://schemas.openxmlformats.org/officeDocument/2006/relationships/image" Target="../media/image1275.png"/><Relationship Id="rId126" Type="http://schemas.openxmlformats.org/officeDocument/2006/relationships/customXml" Target="../ink/ink1366.xml"/><Relationship Id="rId147" Type="http://schemas.openxmlformats.org/officeDocument/2006/relationships/customXml" Target="../ink/ink1378.xml"/><Relationship Id="rId168" Type="http://schemas.openxmlformats.org/officeDocument/2006/relationships/image" Target="../media/image1305.png"/><Relationship Id="rId51" Type="http://schemas.openxmlformats.org/officeDocument/2006/relationships/customXml" Target="../ink/ink1328.xml"/><Relationship Id="rId72" Type="http://schemas.openxmlformats.org/officeDocument/2006/relationships/image" Target="../media/image1259.png"/><Relationship Id="rId93" Type="http://schemas.openxmlformats.org/officeDocument/2006/relationships/image" Target="../media/image1269.png"/><Relationship Id="rId189" Type="http://schemas.openxmlformats.org/officeDocument/2006/relationships/customXml" Target="../ink/ink1399.xml"/><Relationship Id="rId3" Type="http://schemas.openxmlformats.org/officeDocument/2006/relationships/image" Target="../media/image1226.png"/><Relationship Id="rId214" Type="http://schemas.openxmlformats.org/officeDocument/2006/relationships/image" Target="../media/image1328.png"/><Relationship Id="rId235" Type="http://schemas.openxmlformats.org/officeDocument/2006/relationships/customXml" Target="../ink/ink1422.xml"/><Relationship Id="rId256" Type="http://schemas.openxmlformats.org/officeDocument/2006/relationships/image" Target="../media/image1349.png"/><Relationship Id="rId116" Type="http://schemas.openxmlformats.org/officeDocument/2006/relationships/customXml" Target="../ink/ink1361.xml"/><Relationship Id="rId137" Type="http://schemas.openxmlformats.org/officeDocument/2006/relationships/customXml" Target="../ink/ink1373.xml"/><Relationship Id="rId158" Type="http://schemas.openxmlformats.org/officeDocument/2006/relationships/image" Target="../media/image1300.png"/><Relationship Id="rId20" Type="http://schemas.openxmlformats.org/officeDocument/2006/relationships/customXml" Target="../ink/ink1312.xml"/><Relationship Id="rId41" Type="http://schemas.openxmlformats.org/officeDocument/2006/relationships/customXml" Target="../ink/ink1323.xml"/><Relationship Id="rId62" Type="http://schemas.openxmlformats.org/officeDocument/2006/relationships/image" Target="../media/image1254.png"/><Relationship Id="rId83" Type="http://schemas.openxmlformats.org/officeDocument/2006/relationships/customXml" Target="../ink/ink1344.xml"/><Relationship Id="rId179" Type="http://schemas.openxmlformats.org/officeDocument/2006/relationships/customXml" Target="../ink/ink1394.xml"/><Relationship Id="rId190" Type="http://schemas.openxmlformats.org/officeDocument/2006/relationships/image" Target="../media/image1316.png"/><Relationship Id="rId204" Type="http://schemas.openxmlformats.org/officeDocument/2006/relationships/image" Target="../media/image1323.png"/><Relationship Id="rId225" Type="http://schemas.openxmlformats.org/officeDocument/2006/relationships/customXml" Target="../ink/ink1417.xml"/><Relationship Id="rId246" Type="http://schemas.openxmlformats.org/officeDocument/2006/relationships/image" Target="../media/image1344.png"/><Relationship Id="rId106" Type="http://schemas.openxmlformats.org/officeDocument/2006/relationships/customXml" Target="../ink/ink1356.xml"/><Relationship Id="rId127" Type="http://schemas.openxmlformats.org/officeDocument/2006/relationships/customXml" Target="../ink/ink1367.xml"/><Relationship Id="rId10" Type="http://schemas.openxmlformats.org/officeDocument/2006/relationships/customXml" Target="../ink/ink1307.xml"/><Relationship Id="rId31" Type="http://schemas.openxmlformats.org/officeDocument/2006/relationships/image" Target="../media/image1239.png"/><Relationship Id="rId52" Type="http://schemas.openxmlformats.org/officeDocument/2006/relationships/image" Target="../media/image1249.png"/><Relationship Id="rId73" Type="http://schemas.openxmlformats.org/officeDocument/2006/relationships/customXml" Target="../ink/ink1339.xml"/><Relationship Id="rId94" Type="http://schemas.openxmlformats.org/officeDocument/2006/relationships/customXml" Target="../ink/ink1350.xml"/><Relationship Id="rId148" Type="http://schemas.openxmlformats.org/officeDocument/2006/relationships/image" Target="../media/image1295.png"/><Relationship Id="rId169" Type="http://schemas.openxmlformats.org/officeDocument/2006/relationships/customXml" Target="../ink/ink1389.xml"/><Relationship Id="rId4" Type="http://schemas.openxmlformats.org/officeDocument/2006/relationships/customXml" Target="../ink/ink1304.xml"/><Relationship Id="rId180" Type="http://schemas.openxmlformats.org/officeDocument/2006/relationships/image" Target="../media/image1311.png"/><Relationship Id="rId215" Type="http://schemas.openxmlformats.org/officeDocument/2006/relationships/customXml" Target="../ink/ink1412.xml"/><Relationship Id="rId236" Type="http://schemas.openxmlformats.org/officeDocument/2006/relationships/image" Target="../media/image1339.png"/><Relationship Id="rId257" Type="http://schemas.openxmlformats.org/officeDocument/2006/relationships/customXml" Target="../ink/ink1433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93.xml"/><Relationship Id="rId299" Type="http://schemas.openxmlformats.org/officeDocument/2006/relationships/customXml" Target="../ink/ink1584.xml"/><Relationship Id="rId21" Type="http://schemas.openxmlformats.org/officeDocument/2006/relationships/image" Target="../media/image1361.png"/><Relationship Id="rId63" Type="http://schemas.openxmlformats.org/officeDocument/2006/relationships/image" Target="../media/image1381.png"/><Relationship Id="rId159" Type="http://schemas.openxmlformats.org/officeDocument/2006/relationships/customXml" Target="../ink/ink1514.xml"/><Relationship Id="rId324" Type="http://schemas.openxmlformats.org/officeDocument/2006/relationships/customXml" Target="../ink/ink1597.xml"/><Relationship Id="rId366" Type="http://schemas.openxmlformats.org/officeDocument/2006/relationships/image" Target="../media/image1531.png"/><Relationship Id="rId170" Type="http://schemas.openxmlformats.org/officeDocument/2006/relationships/image" Target="../media/image1434.png"/><Relationship Id="rId226" Type="http://schemas.openxmlformats.org/officeDocument/2006/relationships/image" Target="../media/image1462.png"/><Relationship Id="rId433" Type="http://schemas.openxmlformats.org/officeDocument/2006/relationships/image" Target="../media/image1563.png"/><Relationship Id="rId268" Type="http://schemas.openxmlformats.org/officeDocument/2006/relationships/image" Target="../media/image1483.png"/><Relationship Id="rId475" Type="http://schemas.openxmlformats.org/officeDocument/2006/relationships/image" Target="../media/image1584.png"/><Relationship Id="rId32" Type="http://schemas.openxmlformats.org/officeDocument/2006/relationships/customXml" Target="../ink/ink1450.xml"/><Relationship Id="rId74" Type="http://schemas.openxmlformats.org/officeDocument/2006/relationships/customXml" Target="../ink/ink1471.xml"/><Relationship Id="rId128" Type="http://schemas.openxmlformats.org/officeDocument/2006/relationships/image" Target="../media/image1413.png"/><Relationship Id="rId335" Type="http://schemas.openxmlformats.org/officeDocument/2006/relationships/customXml" Target="../ink/ink1603.xml"/><Relationship Id="rId377" Type="http://schemas.openxmlformats.org/officeDocument/2006/relationships/customXml" Target="../ink/ink1624.xml"/><Relationship Id="rId5" Type="http://schemas.openxmlformats.org/officeDocument/2006/relationships/image" Target="../media/image1353.png"/><Relationship Id="rId181" Type="http://schemas.openxmlformats.org/officeDocument/2006/relationships/customXml" Target="../ink/ink1525.xml"/><Relationship Id="rId237" Type="http://schemas.openxmlformats.org/officeDocument/2006/relationships/customXml" Target="../ink/ink1553.xml"/><Relationship Id="rId402" Type="http://schemas.openxmlformats.org/officeDocument/2006/relationships/image" Target="../media/image1548.png"/><Relationship Id="rId279" Type="http://schemas.openxmlformats.org/officeDocument/2006/relationships/customXml" Target="../ink/ink1574.xml"/><Relationship Id="rId444" Type="http://schemas.openxmlformats.org/officeDocument/2006/relationships/customXml" Target="../ink/ink1659.xml"/><Relationship Id="rId486" Type="http://schemas.openxmlformats.org/officeDocument/2006/relationships/customXml" Target="../ink/ink1680.xml"/><Relationship Id="rId43" Type="http://schemas.openxmlformats.org/officeDocument/2006/relationships/image" Target="../media/image1371.png"/><Relationship Id="rId139" Type="http://schemas.openxmlformats.org/officeDocument/2006/relationships/customXml" Target="../ink/ink1504.xml"/><Relationship Id="rId290" Type="http://schemas.openxmlformats.org/officeDocument/2006/relationships/image" Target="../media/image1494.png"/><Relationship Id="rId304" Type="http://schemas.openxmlformats.org/officeDocument/2006/relationships/image" Target="../media/image1501.png"/><Relationship Id="rId346" Type="http://schemas.openxmlformats.org/officeDocument/2006/relationships/image" Target="../media/image1521.png"/><Relationship Id="rId388" Type="http://schemas.openxmlformats.org/officeDocument/2006/relationships/customXml" Target="../ink/ink1630.xml"/><Relationship Id="rId85" Type="http://schemas.openxmlformats.org/officeDocument/2006/relationships/image" Target="../media/image1392.png"/><Relationship Id="rId150" Type="http://schemas.openxmlformats.org/officeDocument/2006/relationships/image" Target="../media/image1424.png"/><Relationship Id="rId192" Type="http://schemas.openxmlformats.org/officeDocument/2006/relationships/image" Target="../media/image1445.png"/><Relationship Id="rId206" Type="http://schemas.openxmlformats.org/officeDocument/2006/relationships/image" Target="../media/image1452.png"/><Relationship Id="rId413" Type="http://schemas.openxmlformats.org/officeDocument/2006/relationships/customXml" Target="../ink/ink1643.xml"/><Relationship Id="rId248" Type="http://schemas.openxmlformats.org/officeDocument/2006/relationships/image" Target="../media/image1473.png"/><Relationship Id="rId455" Type="http://schemas.openxmlformats.org/officeDocument/2006/relationships/image" Target="../media/image1574.png"/><Relationship Id="rId12" Type="http://schemas.openxmlformats.org/officeDocument/2006/relationships/customXml" Target="../ink/ink1440.xml"/><Relationship Id="rId108" Type="http://schemas.openxmlformats.org/officeDocument/2006/relationships/image" Target="../media/image1403.png"/><Relationship Id="rId315" Type="http://schemas.openxmlformats.org/officeDocument/2006/relationships/customXml" Target="../ink/ink1592.xml"/><Relationship Id="rId357" Type="http://schemas.openxmlformats.org/officeDocument/2006/relationships/customXml" Target="../ink/ink1614.xml"/><Relationship Id="rId54" Type="http://schemas.openxmlformats.org/officeDocument/2006/relationships/customXml" Target="../ink/ink1461.xml"/><Relationship Id="rId96" Type="http://schemas.openxmlformats.org/officeDocument/2006/relationships/customXml" Target="../ink/ink1482.xml"/><Relationship Id="rId161" Type="http://schemas.openxmlformats.org/officeDocument/2006/relationships/customXml" Target="../ink/ink1515.xml"/><Relationship Id="rId217" Type="http://schemas.openxmlformats.org/officeDocument/2006/relationships/customXml" Target="../ink/ink1543.xml"/><Relationship Id="rId399" Type="http://schemas.openxmlformats.org/officeDocument/2006/relationships/customXml" Target="../ink/ink1636.xml"/><Relationship Id="rId259" Type="http://schemas.openxmlformats.org/officeDocument/2006/relationships/customXml" Target="../ink/ink1564.xml"/><Relationship Id="rId424" Type="http://schemas.openxmlformats.org/officeDocument/2006/relationships/image" Target="../media/image1559.png"/><Relationship Id="rId466" Type="http://schemas.openxmlformats.org/officeDocument/2006/relationships/customXml" Target="../ink/ink1670.xml"/><Relationship Id="rId23" Type="http://schemas.openxmlformats.org/officeDocument/2006/relationships/image" Target="../media/image1362.png"/><Relationship Id="rId119" Type="http://schemas.openxmlformats.org/officeDocument/2006/relationships/customXml" Target="../ink/ink1494.xml"/><Relationship Id="rId270" Type="http://schemas.openxmlformats.org/officeDocument/2006/relationships/image" Target="../media/image1484.png"/><Relationship Id="rId326" Type="http://schemas.openxmlformats.org/officeDocument/2006/relationships/customXml" Target="../ink/ink1598.xml"/><Relationship Id="rId65" Type="http://schemas.openxmlformats.org/officeDocument/2006/relationships/image" Target="../media/image1382.png"/><Relationship Id="rId130" Type="http://schemas.openxmlformats.org/officeDocument/2006/relationships/image" Target="../media/image1414.png"/><Relationship Id="rId368" Type="http://schemas.openxmlformats.org/officeDocument/2006/relationships/image" Target="../media/image1532.png"/><Relationship Id="rId172" Type="http://schemas.openxmlformats.org/officeDocument/2006/relationships/image" Target="../media/image1435.png"/><Relationship Id="rId228" Type="http://schemas.openxmlformats.org/officeDocument/2006/relationships/image" Target="../media/image1463.png"/><Relationship Id="rId435" Type="http://schemas.openxmlformats.org/officeDocument/2006/relationships/image" Target="../media/image1564.png"/><Relationship Id="rId477" Type="http://schemas.openxmlformats.org/officeDocument/2006/relationships/image" Target="../media/image1585.png"/><Relationship Id="rId281" Type="http://schemas.openxmlformats.org/officeDocument/2006/relationships/customXml" Target="../ink/ink1575.xml"/><Relationship Id="rId337" Type="http://schemas.openxmlformats.org/officeDocument/2006/relationships/customXml" Target="../ink/ink1604.xml"/><Relationship Id="rId34" Type="http://schemas.openxmlformats.org/officeDocument/2006/relationships/customXml" Target="../ink/ink1451.xml"/><Relationship Id="rId76" Type="http://schemas.openxmlformats.org/officeDocument/2006/relationships/customXml" Target="../ink/ink1472.xml"/><Relationship Id="rId141" Type="http://schemas.openxmlformats.org/officeDocument/2006/relationships/customXml" Target="../ink/ink1505.xml"/><Relationship Id="rId379" Type="http://schemas.openxmlformats.org/officeDocument/2006/relationships/customXml" Target="../ink/ink1625.xml"/><Relationship Id="rId7" Type="http://schemas.openxmlformats.org/officeDocument/2006/relationships/image" Target="../media/image1354.png"/><Relationship Id="rId183" Type="http://schemas.openxmlformats.org/officeDocument/2006/relationships/customXml" Target="../ink/ink1526.xml"/><Relationship Id="rId239" Type="http://schemas.openxmlformats.org/officeDocument/2006/relationships/customXml" Target="../ink/ink1554.xml"/><Relationship Id="rId390" Type="http://schemas.openxmlformats.org/officeDocument/2006/relationships/customXml" Target="../ink/ink1631.xml"/><Relationship Id="rId404" Type="http://schemas.openxmlformats.org/officeDocument/2006/relationships/image" Target="../media/image1549.png"/><Relationship Id="rId446" Type="http://schemas.openxmlformats.org/officeDocument/2006/relationships/customXml" Target="../ink/ink1660.xml"/><Relationship Id="rId250" Type="http://schemas.openxmlformats.org/officeDocument/2006/relationships/image" Target="../media/image1474.png"/><Relationship Id="rId292" Type="http://schemas.openxmlformats.org/officeDocument/2006/relationships/image" Target="../media/image1495.png"/><Relationship Id="rId306" Type="http://schemas.openxmlformats.org/officeDocument/2006/relationships/image" Target="../media/image1502.png"/><Relationship Id="rId488" Type="http://schemas.openxmlformats.org/officeDocument/2006/relationships/customXml" Target="../ink/ink1681.xml"/><Relationship Id="rId45" Type="http://schemas.openxmlformats.org/officeDocument/2006/relationships/image" Target="../media/image1372.png"/><Relationship Id="rId87" Type="http://schemas.openxmlformats.org/officeDocument/2006/relationships/image" Target="../media/image1393.png"/><Relationship Id="rId110" Type="http://schemas.openxmlformats.org/officeDocument/2006/relationships/image" Target="../media/image1404.png"/><Relationship Id="rId348" Type="http://schemas.openxmlformats.org/officeDocument/2006/relationships/image" Target="../media/image1522.png"/><Relationship Id="rId152" Type="http://schemas.openxmlformats.org/officeDocument/2006/relationships/image" Target="../media/image1425.png"/><Relationship Id="rId194" Type="http://schemas.openxmlformats.org/officeDocument/2006/relationships/image" Target="../media/image1446.png"/><Relationship Id="rId208" Type="http://schemas.openxmlformats.org/officeDocument/2006/relationships/image" Target="../media/image1453.png"/><Relationship Id="rId415" Type="http://schemas.openxmlformats.org/officeDocument/2006/relationships/customXml" Target="../ink/ink1644.xml"/><Relationship Id="rId457" Type="http://schemas.openxmlformats.org/officeDocument/2006/relationships/image" Target="../media/image1575.png"/><Relationship Id="rId261" Type="http://schemas.openxmlformats.org/officeDocument/2006/relationships/customXml" Target="../ink/ink1565.xml"/><Relationship Id="rId14" Type="http://schemas.openxmlformats.org/officeDocument/2006/relationships/customXml" Target="../ink/ink1441.xml"/><Relationship Id="rId56" Type="http://schemas.openxmlformats.org/officeDocument/2006/relationships/customXml" Target="../ink/ink1462.xml"/><Relationship Id="rId317" Type="http://schemas.openxmlformats.org/officeDocument/2006/relationships/image" Target="../media/image1507.png"/><Relationship Id="rId359" Type="http://schemas.openxmlformats.org/officeDocument/2006/relationships/customXml" Target="../ink/ink1615.xml"/><Relationship Id="rId98" Type="http://schemas.openxmlformats.org/officeDocument/2006/relationships/customXml" Target="../ink/ink1483.xml"/><Relationship Id="rId121" Type="http://schemas.openxmlformats.org/officeDocument/2006/relationships/customXml" Target="../ink/ink1495.xml"/><Relationship Id="rId163" Type="http://schemas.openxmlformats.org/officeDocument/2006/relationships/customXml" Target="../ink/ink1516.xml"/><Relationship Id="rId219" Type="http://schemas.openxmlformats.org/officeDocument/2006/relationships/customXml" Target="../ink/ink1544.xml"/><Relationship Id="rId370" Type="http://schemas.openxmlformats.org/officeDocument/2006/relationships/image" Target="../media/image1533.png"/><Relationship Id="rId426" Type="http://schemas.openxmlformats.org/officeDocument/2006/relationships/image" Target="../media/image1560.png"/><Relationship Id="rId230" Type="http://schemas.openxmlformats.org/officeDocument/2006/relationships/image" Target="../media/image1464.png"/><Relationship Id="rId468" Type="http://schemas.openxmlformats.org/officeDocument/2006/relationships/customXml" Target="../ink/ink1671.xml"/><Relationship Id="rId25" Type="http://schemas.openxmlformats.org/officeDocument/2006/relationships/image" Target="../media/image1363.png"/><Relationship Id="rId67" Type="http://schemas.openxmlformats.org/officeDocument/2006/relationships/image" Target="../media/image1383.png"/><Relationship Id="rId272" Type="http://schemas.openxmlformats.org/officeDocument/2006/relationships/image" Target="../media/image1485.png"/><Relationship Id="rId328" Type="http://schemas.openxmlformats.org/officeDocument/2006/relationships/customXml" Target="../ink/ink1599.xml"/><Relationship Id="rId132" Type="http://schemas.openxmlformats.org/officeDocument/2006/relationships/image" Target="../media/image1415.png"/><Relationship Id="rId174" Type="http://schemas.openxmlformats.org/officeDocument/2006/relationships/image" Target="../media/image1436.png"/><Relationship Id="rId381" Type="http://schemas.openxmlformats.org/officeDocument/2006/relationships/customXml" Target="../ink/ink1626.xml"/><Relationship Id="rId241" Type="http://schemas.openxmlformats.org/officeDocument/2006/relationships/customXml" Target="../ink/ink1555.xml"/><Relationship Id="rId437" Type="http://schemas.openxmlformats.org/officeDocument/2006/relationships/image" Target="../media/image1565.png"/><Relationship Id="rId479" Type="http://schemas.openxmlformats.org/officeDocument/2006/relationships/image" Target="../media/image1586.png"/><Relationship Id="rId36" Type="http://schemas.openxmlformats.org/officeDocument/2006/relationships/customXml" Target="../ink/ink1452.xml"/><Relationship Id="rId283" Type="http://schemas.openxmlformats.org/officeDocument/2006/relationships/customXml" Target="../ink/ink1576.xml"/><Relationship Id="rId339" Type="http://schemas.openxmlformats.org/officeDocument/2006/relationships/customXml" Target="../ink/ink1605.xml"/><Relationship Id="rId490" Type="http://schemas.openxmlformats.org/officeDocument/2006/relationships/customXml" Target="../ink/ink1682.xml"/><Relationship Id="rId78" Type="http://schemas.openxmlformats.org/officeDocument/2006/relationships/customXml" Target="../ink/ink1473.xml"/><Relationship Id="rId101" Type="http://schemas.openxmlformats.org/officeDocument/2006/relationships/image" Target="../media/image1400.png"/><Relationship Id="rId143" Type="http://schemas.openxmlformats.org/officeDocument/2006/relationships/customXml" Target="../ink/ink1506.xml"/><Relationship Id="rId185" Type="http://schemas.openxmlformats.org/officeDocument/2006/relationships/customXml" Target="../ink/ink1527.xml"/><Relationship Id="rId350" Type="http://schemas.openxmlformats.org/officeDocument/2006/relationships/image" Target="../media/image1523.png"/><Relationship Id="rId406" Type="http://schemas.openxmlformats.org/officeDocument/2006/relationships/image" Target="../media/image1550.png"/><Relationship Id="rId9" Type="http://schemas.openxmlformats.org/officeDocument/2006/relationships/image" Target="../media/image1355.png"/><Relationship Id="rId210" Type="http://schemas.openxmlformats.org/officeDocument/2006/relationships/image" Target="../media/image1454.png"/><Relationship Id="rId392" Type="http://schemas.openxmlformats.org/officeDocument/2006/relationships/customXml" Target="../ink/ink1632.xml"/><Relationship Id="rId448" Type="http://schemas.openxmlformats.org/officeDocument/2006/relationships/customXml" Target="../ink/ink1661.xml"/><Relationship Id="rId252" Type="http://schemas.openxmlformats.org/officeDocument/2006/relationships/image" Target="../media/image1475.png"/><Relationship Id="rId294" Type="http://schemas.openxmlformats.org/officeDocument/2006/relationships/image" Target="../media/image1496.png"/><Relationship Id="rId308" Type="http://schemas.openxmlformats.org/officeDocument/2006/relationships/image" Target="../media/image1503.png"/><Relationship Id="rId47" Type="http://schemas.openxmlformats.org/officeDocument/2006/relationships/image" Target="../media/image1373.png"/><Relationship Id="rId89" Type="http://schemas.openxmlformats.org/officeDocument/2006/relationships/image" Target="../media/image1394.png"/><Relationship Id="rId112" Type="http://schemas.openxmlformats.org/officeDocument/2006/relationships/image" Target="../media/image1405.png"/><Relationship Id="rId154" Type="http://schemas.openxmlformats.org/officeDocument/2006/relationships/image" Target="../media/image1426.png"/><Relationship Id="rId361" Type="http://schemas.openxmlformats.org/officeDocument/2006/relationships/customXml" Target="../ink/ink1616.xml"/><Relationship Id="rId196" Type="http://schemas.openxmlformats.org/officeDocument/2006/relationships/image" Target="../media/image1447.png"/><Relationship Id="rId417" Type="http://schemas.openxmlformats.org/officeDocument/2006/relationships/customXml" Target="../ink/ink1645.xml"/><Relationship Id="rId459" Type="http://schemas.openxmlformats.org/officeDocument/2006/relationships/image" Target="../media/image1576.png"/><Relationship Id="rId16" Type="http://schemas.openxmlformats.org/officeDocument/2006/relationships/customXml" Target="../ink/ink1442.xml"/><Relationship Id="rId221" Type="http://schemas.openxmlformats.org/officeDocument/2006/relationships/customXml" Target="../ink/ink1545.xml"/><Relationship Id="rId263" Type="http://schemas.openxmlformats.org/officeDocument/2006/relationships/customXml" Target="../ink/ink1566.xml"/><Relationship Id="rId319" Type="http://schemas.openxmlformats.org/officeDocument/2006/relationships/image" Target="../media/image1508.png"/><Relationship Id="rId470" Type="http://schemas.openxmlformats.org/officeDocument/2006/relationships/customXml" Target="../ink/ink1672.xml"/><Relationship Id="rId58" Type="http://schemas.openxmlformats.org/officeDocument/2006/relationships/customXml" Target="../ink/ink1463.xml"/><Relationship Id="rId123" Type="http://schemas.openxmlformats.org/officeDocument/2006/relationships/customXml" Target="../ink/ink1496.xml"/><Relationship Id="rId330" Type="http://schemas.openxmlformats.org/officeDocument/2006/relationships/customXml" Target="../ink/ink1600.xml"/><Relationship Id="rId165" Type="http://schemas.openxmlformats.org/officeDocument/2006/relationships/customXml" Target="../ink/ink1517.xml"/><Relationship Id="rId372" Type="http://schemas.openxmlformats.org/officeDocument/2006/relationships/image" Target="../media/image1534.png"/><Relationship Id="rId428" Type="http://schemas.openxmlformats.org/officeDocument/2006/relationships/image" Target="../media/image1561.png"/><Relationship Id="rId232" Type="http://schemas.openxmlformats.org/officeDocument/2006/relationships/image" Target="../media/image1465.png"/><Relationship Id="rId274" Type="http://schemas.openxmlformats.org/officeDocument/2006/relationships/image" Target="../media/image1486.png"/><Relationship Id="rId481" Type="http://schemas.openxmlformats.org/officeDocument/2006/relationships/image" Target="../media/image1587.png"/><Relationship Id="rId27" Type="http://schemas.openxmlformats.org/officeDocument/2006/relationships/image" Target="../media/image1364.png"/><Relationship Id="rId69" Type="http://schemas.openxmlformats.org/officeDocument/2006/relationships/image" Target="../media/image1384.png"/><Relationship Id="rId134" Type="http://schemas.openxmlformats.org/officeDocument/2006/relationships/image" Target="../media/image1416.png"/><Relationship Id="rId80" Type="http://schemas.openxmlformats.org/officeDocument/2006/relationships/customXml" Target="../ink/ink1474.xml"/><Relationship Id="rId176" Type="http://schemas.openxmlformats.org/officeDocument/2006/relationships/image" Target="../media/image1437.png"/><Relationship Id="rId341" Type="http://schemas.openxmlformats.org/officeDocument/2006/relationships/customXml" Target="../ink/ink1606.xml"/><Relationship Id="rId383" Type="http://schemas.openxmlformats.org/officeDocument/2006/relationships/customXml" Target="../ink/ink1627.xml"/><Relationship Id="rId439" Type="http://schemas.openxmlformats.org/officeDocument/2006/relationships/image" Target="../media/image1566.png"/><Relationship Id="rId201" Type="http://schemas.openxmlformats.org/officeDocument/2006/relationships/customXml" Target="../ink/ink1535.xml"/><Relationship Id="rId243" Type="http://schemas.openxmlformats.org/officeDocument/2006/relationships/customXml" Target="../ink/ink1556.xml"/><Relationship Id="rId285" Type="http://schemas.openxmlformats.org/officeDocument/2006/relationships/customXml" Target="../ink/ink1577.xml"/><Relationship Id="rId450" Type="http://schemas.openxmlformats.org/officeDocument/2006/relationships/customXml" Target="../ink/ink1662.xml"/><Relationship Id="rId38" Type="http://schemas.openxmlformats.org/officeDocument/2006/relationships/customXml" Target="../ink/ink1453.xml"/><Relationship Id="rId103" Type="http://schemas.openxmlformats.org/officeDocument/2006/relationships/image" Target="../media/image1401.png"/><Relationship Id="rId310" Type="http://schemas.openxmlformats.org/officeDocument/2006/relationships/image" Target="../media/image1504.png"/><Relationship Id="rId91" Type="http://schemas.openxmlformats.org/officeDocument/2006/relationships/image" Target="../media/image1395.png"/><Relationship Id="rId145" Type="http://schemas.openxmlformats.org/officeDocument/2006/relationships/customXml" Target="../ink/ink1507.xml"/><Relationship Id="rId187" Type="http://schemas.openxmlformats.org/officeDocument/2006/relationships/customXml" Target="../ink/ink1528.xml"/><Relationship Id="rId352" Type="http://schemas.openxmlformats.org/officeDocument/2006/relationships/image" Target="../media/image1524.png"/><Relationship Id="rId394" Type="http://schemas.openxmlformats.org/officeDocument/2006/relationships/customXml" Target="../ink/ink1633.xml"/><Relationship Id="rId408" Type="http://schemas.openxmlformats.org/officeDocument/2006/relationships/image" Target="../media/image1551.png"/><Relationship Id="rId212" Type="http://schemas.openxmlformats.org/officeDocument/2006/relationships/image" Target="../media/image1455.png"/><Relationship Id="rId254" Type="http://schemas.openxmlformats.org/officeDocument/2006/relationships/image" Target="../media/image1476.png"/><Relationship Id="rId49" Type="http://schemas.openxmlformats.org/officeDocument/2006/relationships/image" Target="../media/image1374.png"/><Relationship Id="rId114" Type="http://schemas.openxmlformats.org/officeDocument/2006/relationships/image" Target="../media/image1406.png"/><Relationship Id="rId296" Type="http://schemas.openxmlformats.org/officeDocument/2006/relationships/image" Target="../media/image1497.png"/><Relationship Id="rId461" Type="http://schemas.openxmlformats.org/officeDocument/2006/relationships/image" Target="../media/image1577.png"/><Relationship Id="rId60" Type="http://schemas.openxmlformats.org/officeDocument/2006/relationships/customXml" Target="../ink/ink1464.xml"/><Relationship Id="rId156" Type="http://schemas.openxmlformats.org/officeDocument/2006/relationships/image" Target="../media/image1427.png"/><Relationship Id="rId198" Type="http://schemas.openxmlformats.org/officeDocument/2006/relationships/image" Target="../media/image1448.png"/><Relationship Id="rId321" Type="http://schemas.openxmlformats.org/officeDocument/2006/relationships/image" Target="../media/image1509.png"/><Relationship Id="rId363" Type="http://schemas.openxmlformats.org/officeDocument/2006/relationships/customXml" Target="../ink/ink1617.xml"/><Relationship Id="rId419" Type="http://schemas.openxmlformats.org/officeDocument/2006/relationships/customXml" Target="../ink/ink1646.xml"/><Relationship Id="rId223" Type="http://schemas.openxmlformats.org/officeDocument/2006/relationships/customXml" Target="../ink/ink1546.xml"/><Relationship Id="rId430" Type="http://schemas.openxmlformats.org/officeDocument/2006/relationships/image" Target="../media/image1562.png"/><Relationship Id="rId18" Type="http://schemas.openxmlformats.org/officeDocument/2006/relationships/customXml" Target="../ink/ink1443.xml"/><Relationship Id="rId265" Type="http://schemas.openxmlformats.org/officeDocument/2006/relationships/customXml" Target="../ink/ink1567.xml"/><Relationship Id="rId472" Type="http://schemas.openxmlformats.org/officeDocument/2006/relationships/customXml" Target="../ink/ink1673.xml"/><Relationship Id="rId125" Type="http://schemas.openxmlformats.org/officeDocument/2006/relationships/customXml" Target="../ink/ink1497.xml"/><Relationship Id="rId167" Type="http://schemas.openxmlformats.org/officeDocument/2006/relationships/customXml" Target="../ink/ink1518.xml"/><Relationship Id="rId332" Type="http://schemas.openxmlformats.org/officeDocument/2006/relationships/customXml" Target="../ink/ink1601.xml"/><Relationship Id="rId374" Type="http://schemas.openxmlformats.org/officeDocument/2006/relationships/image" Target="../media/image1535.png"/><Relationship Id="rId71" Type="http://schemas.openxmlformats.org/officeDocument/2006/relationships/image" Target="../media/image1385.png"/><Relationship Id="rId234" Type="http://schemas.openxmlformats.org/officeDocument/2006/relationships/image" Target="../media/image1466.png"/><Relationship Id="rId2" Type="http://schemas.openxmlformats.org/officeDocument/2006/relationships/customXml" Target="../ink/ink1435.xml"/><Relationship Id="rId29" Type="http://schemas.openxmlformats.org/officeDocument/2006/relationships/image" Target="../media/image1365.png"/><Relationship Id="rId276" Type="http://schemas.openxmlformats.org/officeDocument/2006/relationships/image" Target="../media/image1487.png"/><Relationship Id="rId441" Type="http://schemas.openxmlformats.org/officeDocument/2006/relationships/image" Target="../media/image1567.png"/><Relationship Id="rId483" Type="http://schemas.openxmlformats.org/officeDocument/2006/relationships/image" Target="../media/image1588.png"/><Relationship Id="rId40" Type="http://schemas.openxmlformats.org/officeDocument/2006/relationships/customXml" Target="../ink/ink1454.xml"/><Relationship Id="rId136" Type="http://schemas.openxmlformats.org/officeDocument/2006/relationships/image" Target="../media/image1417.png"/><Relationship Id="rId178" Type="http://schemas.openxmlformats.org/officeDocument/2006/relationships/image" Target="../media/image1438.png"/><Relationship Id="rId301" Type="http://schemas.openxmlformats.org/officeDocument/2006/relationships/customXml" Target="../ink/ink1585.xml"/><Relationship Id="rId343" Type="http://schemas.openxmlformats.org/officeDocument/2006/relationships/customXml" Target="../ink/ink1607.xml"/><Relationship Id="rId82" Type="http://schemas.openxmlformats.org/officeDocument/2006/relationships/customXml" Target="../ink/ink1475.xml"/><Relationship Id="rId203" Type="http://schemas.openxmlformats.org/officeDocument/2006/relationships/customXml" Target="../ink/ink1536.xml"/><Relationship Id="rId385" Type="http://schemas.openxmlformats.org/officeDocument/2006/relationships/image" Target="../media/image1540.png"/><Relationship Id="rId245" Type="http://schemas.openxmlformats.org/officeDocument/2006/relationships/customXml" Target="../ink/ink1557.xml"/><Relationship Id="rId287" Type="http://schemas.openxmlformats.org/officeDocument/2006/relationships/customXml" Target="../ink/ink1578.xml"/><Relationship Id="rId410" Type="http://schemas.openxmlformats.org/officeDocument/2006/relationships/image" Target="../media/image1552.png"/><Relationship Id="rId452" Type="http://schemas.openxmlformats.org/officeDocument/2006/relationships/customXml" Target="../ink/ink1663.xml"/><Relationship Id="rId105" Type="http://schemas.openxmlformats.org/officeDocument/2006/relationships/image" Target="../media/image1402.png"/><Relationship Id="rId147" Type="http://schemas.openxmlformats.org/officeDocument/2006/relationships/customXml" Target="../ink/ink1508.xml"/><Relationship Id="rId312" Type="http://schemas.openxmlformats.org/officeDocument/2006/relationships/image" Target="../media/image1505.png"/><Relationship Id="rId354" Type="http://schemas.openxmlformats.org/officeDocument/2006/relationships/image" Target="../media/image1525.png"/><Relationship Id="rId51" Type="http://schemas.openxmlformats.org/officeDocument/2006/relationships/image" Target="../media/image1375.png"/><Relationship Id="rId93" Type="http://schemas.openxmlformats.org/officeDocument/2006/relationships/image" Target="../media/image1396.png"/><Relationship Id="rId189" Type="http://schemas.openxmlformats.org/officeDocument/2006/relationships/customXml" Target="../ink/ink1529.xml"/><Relationship Id="rId396" Type="http://schemas.openxmlformats.org/officeDocument/2006/relationships/image" Target="../media/image1545.png"/><Relationship Id="rId214" Type="http://schemas.openxmlformats.org/officeDocument/2006/relationships/image" Target="../media/image1456.png"/><Relationship Id="rId256" Type="http://schemas.openxmlformats.org/officeDocument/2006/relationships/image" Target="../media/image1477.png"/><Relationship Id="rId298" Type="http://schemas.openxmlformats.org/officeDocument/2006/relationships/image" Target="../media/image1498.png"/><Relationship Id="rId421" Type="http://schemas.openxmlformats.org/officeDocument/2006/relationships/customXml" Target="../ink/ink1647.xml"/><Relationship Id="rId463" Type="http://schemas.openxmlformats.org/officeDocument/2006/relationships/image" Target="../media/image1578.png"/><Relationship Id="rId116" Type="http://schemas.openxmlformats.org/officeDocument/2006/relationships/image" Target="../media/image1407.png"/><Relationship Id="rId158" Type="http://schemas.openxmlformats.org/officeDocument/2006/relationships/image" Target="../media/image1428.png"/><Relationship Id="rId323" Type="http://schemas.openxmlformats.org/officeDocument/2006/relationships/image" Target="../media/image1510.png"/><Relationship Id="rId20" Type="http://schemas.openxmlformats.org/officeDocument/2006/relationships/customXml" Target="../ink/ink1444.xml"/><Relationship Id="rId41" Type="http://schemas.openxmlformats.org/officeDocument/2006/relationships/image" Target="../media/image1370.png"/><Relationship Id="rId62" Type="http://schemas.openxmlformats.org/officeDocument/2006/relationships/customXml" Target="../ink/ink1465.xml"/><Relationship Id="rId83" Type="http://schemas.openxmlformats.org/officeDocument/2006/relationships/image" Target="../media/image1391.png"/><Relationship Id="rId179" Type="http://schemas.openxmlformats.org/officeDocument/2006/relationships/customXml" Target="../ink/ink1524.xml"/><Relationship Id="rId365" Type="http://schemas.openxmlformats.org/officeDocument/2006/relationships/customXml" Target="../ink/ink1618.xml"/><Relationship Id="rId386" Type="http://schemas.openxmlformats.org/officeDocument/2006/relationships/customXml" Target="../ink/ink1629.xml"/><Relationship Id="rId190" Type="http://schemas.openxmlformats.org/officeDocument/2006/relationships/image" Target="../media/image1444.png"/><Relationship Id="rId204" Type="http://schemas.openxmlformats.org/officeDocument/2006/relationships/image" Target="../media/image1451.png"/><Relationship Id="rId225" Type="http://schemas.openxmlformats.org/officeDocument/2006/relationships/customXml" Target="../ink/ink1547.xml"/><Relationship Id="rId246" Type="http://schemas.openxmlformats.org/officeDocument/2006/relationships/image" Target="../media/image1472.png"/><Relationship Id="rId267" Type="http://schemas.openxmlformats.org/officeDocument/2006/relationships/customXml" Target="../ink/ink1568.xml"/><Relationship Id="rId288" Type="http://schemas.openxmlformats.org/officeDocument/2006/relationships/image" Target="../media/image1493.png"/><Relationship Id="rId411" Type="http://schemas.openxmlformats.org/officeDocument/2006/relationships/customXml" Target="../ink/ink1642.xml"/><Relationship Id="rId432" Type="http://schemas.openxmlformats.org/officeDocument/2006/relationships/customXml" Target="../ink/ink1653.xml"/><Relationship Id="rId453" Type="http://schemas.openxmlformats.org/officeDocument/2006/relationships/image" Target="../media/image1573.png"/><Relationship Id="rId474" Type="http://schemas.openxmlformats.org/officeDocument/2006/relationships/customXml" Target="../ink/ink1674.xml"/><Relationship Id="rId106" Type="http://schemas.openxmlformats.org/officeDocument/2006/relationships/customXml" Target="../ink/ink1487.xml"/><Relationship Id="rId127" Type="http://schemas.openxmlformats.org/officeDocument/2006/relationships/customXml" Target="../ink/ink1498.xml"/><Relationship Id="rId313" Type="http://schemas.openxmlformats.org/officeDocument/2006/relationships/customXml" Target="../ink/ink1591.xml"/><Relationship Id="rId10" Type="http://schemas.openxmlformats.org/officeDocument/2006/relationships/customXml" Target="../ink/ink1439.xml"/><Relationship Id="rId31" Type="http://schemas.openxmlformats.org/officeDocument/2006/relationships/image" Target="../media/image1366.png"/><Relationship Id="rId52" Type="http://schemas.openxmlformats.org/officeDocument/2006/relationships/customXml" Target="../ink/ink1460.xml"/><Relationship Id="rId73" Type="http://schemas.openxmlformats.org/officeDocument/2006/relationships/image" Target="../media/image1386.png"/><Relationship Id="rId94" Type="http://schemas.openxmlformats.org/officeDocument/2006/relationships/customXml" Target="../ink/ink1481.xml"/><Relationship Id="rId148" Type="http://schemas.openxmlformats.org/officeDocument/2006/relationships/image" Target="../media/image1423.png"/><Relationship Id="rId169" Type="http://schemas.openxmlformats.org/officeDocument/2006/relationships/customXml" Target="../ink/ink1519.xml"/><Relationship Id="rId334" Type="http://schemas.openxmlformats.org/officeDocument/2006/relationships/customXml" Target="../ink/ink1602.xml"/><Relationship Id="rId355" Type="http://schemas.openxmlformats.org/officeDocument/2006/relationships/customXml" Target="../ink/ink1613.xml"/><Relationship Id="rId376" Type="http://schemas.openxmlformats.org/officeDocument/2006/relationships/image" Target="../media/image1536.png"/><Relationship Id="rId397" Type="http://schemas.openxmlformats.org/officeDocument/2006/relationships/customXml" Target="../ink/ink1635.xml"/><Relationship Id="rId4" Type="http://schemas.openxmlformats.org/officeDocument/2006/relationships/customXml" Target="../ink/ink1436.xml"/><Relationship Id="rId180" Type="http://schemas.openxmlformats.org/officeDocument/2006/relationships/image" Target="../media/image1439.png"/><Relationship Id="rId215" Type="http://schemas.openxmlformats.org/officeDocument/2006/relationships/customXml" Target="../ink/ink1542.xml"/><Relationship Id="rId236" Type="http://schemas.openxmlformats.org/officeDocument/2006/relationships/image" Target="../media/image1467.png"/><Relationship Id="rId257" Type="http://schemas.openxmlformats.org/officeDocument/2006/relationships/customXml" Target="../ink/ink1563.xml"/><Relationship Id="rId278" Type="http://schemas.openxmlformats.org/officeDocument/2006/relationships/image" Target="../media/image1488.png"/><Relationship Id="rId401" Type="http://schemas.openxmlformats.org/officeDocument/2006/relationships/customXml" Target="../ink/ink1637.xml"/><Relationship Id="rId422" Type="http://schemas.openxmlformats.org/officeDocument/2006/relationships/image" Target="../media/image1558.png"/><Relationship Id="rId443" Type="http://schemas.openxmlformats.org/officeDocument/2006/relationships/image" Target="../media/image1568.png"/><Relationship Id="rId464" Type="http://schemas.openxmlformats.org/officeDocument/2006/relationships/customXml" Target="../ink/ink1669.xml"/><Relationship Id="rId303" Type="http://schemas.openxmlformats.org/officeDocument/2006/relationships/customXml" Target="../ink/ink1586.xml"/><Relationship Id="rId485" Type="http://schemas.openxmlformats.org/officeDocument/2006/relationships/image" Target="../media/image1589.png"/><Relationship Id="rId42" Type="http://schemas.openxmlformats.org/officeDocument/2006/relationships/customXml" Target="../ink/ink1455.xml"/><Relationship Id="rId84" Type="http://schemas.openxmlformats.org/officeDocument/2006/relationships/customXml" Target="../ink/ink1476.xml"/><Relationship Id="rId138" Type="http://schemas.openxmlformats.org/officeDocument/2006/relationships/image" Target="../media/image1418.png"/><Relationship Id="rId345" Type="http://schemas.openxmlformats.org/officeDocument/2006/relationships/customXml" Target="../ink/ink1608.xml"/><Relationship Id="rId387" Type="http://schemas.openxmlformats.org/officeDocument/2006/relationships/image" Target="../media/image1541.png"/><Relationship Id="rId191" Type="http://schemas.openxmlformats.org/officeDocument/2006/relationships/customXml" Target="../ink/ink1530.xml"/><Relationship Id="rId205" Type="http://schemas.openxmlformats.org/officeDocument/2006/relationships/customXml" Target="../ink/ink1537.xml"/><Relationship Id="rId247" Type="http://schemas.openxmlformats.org/officeDocument/2006/relationships/customXml" Target="../ink/ink1558.xml"/><Relationship Id="rId412" Type="http://schemas.openxmlformats.org/officeDocument/2006/relationships/image" Target="../media/image1553.png"/><Relationship Id="rId107" Type="http://schemas.openxmlformats.org/officeDocument/2006/relationships/customXml" Target="../ink/ink1488.xml"/><Relationship Id="rId289" Type="http://schemas.openxmlformats.org/officeDocument/2006/relationships/customXml" Target="../ink/ink1579.xml"/><Relationship Id="rId454" Type="http://schemas.openxmlformats.org/officeDocument/2006/relationships/customXml" Target="../ink/ink1664.xml"/><Relationship Id="rId11" Type="http://schemas.openxmlformats.org/officeDocument/2006/relationships/image" Target="../media/image1356.png"/><Relationship Id="rId53" Type="http://schemas.openxmlformats.org/officeDocument/2006/relationships/image" Target="../media/image1376.png"/><Relationship Id="rId149" Type="http://schemas.openxmlformats.org/officeDocument/2006/relationships/customXml" Target="../ink/ink1509.xml"/><Relationship Id="rId314" Type="http://schemas.openxmlformats.org/officeDocument/2006/relationships/image" Target="../media/image1506.png"/><Relationship Id="rId356" Type="http://schemas.openxmlformats.org/officeDocument/2006/relationships/image" Target="../media/image1526.png"/><Relationship Id="rId398" Type="http://schemas.openxmlformats.org/officeDocument/2006/relationships/image" Target="../media/image1546.png"/><Relationship Id="rId95" Type="http://schemas.openxmlformats.org/officeDocument/2006/relationships/image" Target="../media/image1397.png"/><Relationship Id="rId160" Type="http://schemas.openxmlformats.org/officeDocument/2006/relationships/image" Target="../media/image1429.png"/><Relationship Id="rId216" Type="http://schemas.openxmlformats.org/officeDocument/2006/relationships/image" Target="../media/image1457.png"/><Relationship Id="rId423" Type="http://schemas.openxmlformats.org/officeDocument/2006/relationships/customXml" Target="../ink/ink1648.xml"/><Relationship Id="rId258" Type="http://schemas.openxmlformats.org/officeDocument/2006/relationships/image" Target="../media/image1478.png"/><Relationship Id="rId465" Type="http://schemas.openxmlformats.org/officeDocument/2006/relationships/image" Target="../media/image1579.png"/><Relationship Id="rId22" Type="http://schemas.openxmlformats.org/officeDocument/2006/relationships/customXml" Target="../ink/ink1445.xml"/><Relationship Id="rId64" Type="http://schemas.openxmlformats.org/officeDocument/2006/relationships/customXml" Target="../ink/ink1466.xml"/><Relationship Id="rId118" Type="http://schemas.openxmlformats.org/officeDocument/2006/relationships/image" Target="../media/image1408.png"/><Relationship Id="rId325" Type="http://schemas.openxmlformats.org/officeDocument/2006/relationships/image" Target="../media/image1511.png"/><Relationship Id="rId367" Type="http://schemas.openxmlformats.org/officeDocument/2006/relationships/customXml" Target="../ink/ink1619.xml"/><Relationship Id="rId171" Type="http://schemas.openxmlformats.org/officeDocument/2006/relationships/customXml" Target="../ink/ink1520.xml"/><Relationship Id="rId227" Type="http://schemas.openxmlformats.org/officeDocument/2006/relationships/customXml" Target="../ink/ink1548.xml"/><Relationship Id="rId269" Type="http://schemas.openxmlformats.org/officeDocument/2006/relationships/customXml" Target="../ink/ink1569.xml"/><Relationship Id="rId434" Type="http://schemas.openxmlformats.org/officeDocument/2006/relationships/customXml" Target="../ink/ink1654.xml"/><Relationship Id="rId476" Type="http://schemas.openxmlformats.org/officeDocument/2006/relationships/customXml" Target="../ink/ink1675.xml"/><Relationship Id="rId33" Type="http://schemas.openxmlformats.org/officeDocument/2006/relationships/image" Target="../media/image1367.png"/><Relationship Id="rId129" Type="http://schemas.openxmlformats.org/officeDocument/2006/relationships/customXml" Target="../ink/ink1499.xml"/><Relationship Id="rId280" Type="http://schemas.openxmlformats.org/officeDocument/2006/relationships/image" Target="../media/image1489.png"/><Relationship Id="rId336" Type="http://schemas.openxmlformats.org/officeDocument/2006/relationships/image" Target="../media/image1516.png"/><Relationship Id="rId75" Type="http://schemas.openxmlformats.org/officeDocument/2006/relationships/image" Target="../media/image1387.png"/><Relationship Id="rId140" Type="http://schemas.openxmlformats.org/officeDocument/2006/relationships/image" Target="../media/image1419.png"/><Relationship Id="rId182" Type="http://schemas.openxmlformats.org/officeDocument/2006/relationships/image" Target="../media/image1440.png"/><Relationship Id="rId378" Type="http://schemas.openxmlformats.org/officeDocument/2006/relationships/image" Target="../media/image1537.png"/><Relationship Id="rId403" Type="http://schemas.openxmlformats.org/officeDocument/2006/relationships/customXml" Target="../ink/ink1638.xml"/><Relationship Id="rId6" Type="http://schemas.openxmlformats.org/officeDocument/2006/relationships/customXml" Target="../ink/ink1437.xml"/><Relationship Id="rId238" Type="http://schemas.openxmlformats.org/officeDocument/2006/relationships/image" Target="../media/image1468.png"/><Relationship Id="rId445" Type="http://schemas.openxmlformats.org/officeDocument/2006/relationships/image" Target="../media/image1569.png"/><Relationship Id="rId487" Type="http://schemas.openxmlformats.org/officeDocument/2006/relationships/image" Target="../media/image1590.png"/><Relationship Id="rId291" Type="http://schemas.openxmlformats.org/officeDocument/2006/relationships/customXml" Target="../ink/ink1580.xml"/><Relationship Id="rId305" Type="http://schemas.openxmlformats.org/officeDocument/2006/relationships/customXml" Target="../ink/ink1587.xml"/><Relationship Id="rId347" Type="http://schemas.openxmlformats.org/officeDocument/2006/relationships/customXml" Target="../ink/ink1609.xml"/><Relationship Id="rId44" Type="http://schemas.openxmlformats.org/officeDocument/2006/relationships/customXml" Target="../ink/ink1456.xml"/><Relationship Id="rId86" Type="http://schemas.openxmlformats.org/officeDocument/2006/relationships/customXml" Target="../ink/ink1477.xml"/><Relationship Id="rId151" Type="http://schemas.openxmlformats.org/officeDocument/2006/relationships/customXml" Target="../ink/ink1510.xml"/><Relationship Id="rId389" Type="http://schemas.openxmlformats.org/officeDocument/2006/relationships/image" Target="../media/image1542.png"/><Relationship Id="rId193" Type="http://schemas.openxmlformats.org/officeDocument/2006/relationships/customXml" Target="../ink/ink1531.xml"/><Relationship Id="rId207" Type="http://schemas.openxmlformats.org/officeDocument/2006/relationships/customXml" Target="../ink/ink1538.xml"/><Relationship Id="rId249" Type="http://schemas.openxmlformats.org/officeDocument/2006/relationships/customXml" Target="../ink/ink1559.xml"/><Relationship Id="rId414" Type="http://schemas.openxmlformats.org/officeDocument/2006/relationships/image" Target="../media/image1554.png"/><Relationship Id="rId456" Type="http://schemas.openxmlformats.org/officeDocument/2006/relationships/customXml" Target="../ink/ink1665.xml"/><Relationship Id="rId13" Type="http://schemas.openxmlformats.org/officeDocument/2006/relationships/image" Target="../media/image1357.png"/><Relationship Id="rId109" Type="http://schemas.openxmlformats.org/officeDocument/2006/relationships/customXml" Target="../ink/ink1489.xml"/><Relationship Id="rId260" Type="http://schemas.openxmlformats.org/officeDocument/2006/relationships/image" Target="../media/image1479.png"/><Relationship Id="rId316" Type="http://schemas.openxmlformats.org/officeDocument/2006/relationships/customXml" Target="../ink/ink1593.xml"/><Relationship Id="rId55" Type="http://schemas.openxmlformats.org/officeDocument/2006/relationships/image" Target="../media/image1377.png"/><Relationship Id="rId97" Type="http://schemas.openxmlformats.org/officeDocument/2006/relationships/image" Target="../media/image1398.png"/><Relationship Id="rId120" Type="http://schemas.openxmlformats.org/officeDocument/2006/relationships/image" Target="../media/image1409.png"/><Relationship Id="rId358" Type="http://schemas.openxmlformats.org/officeDocument/2006/relationships/image" Target="../media/image1527.png"/><Relationship Id="rId162" Type="http://schemas.openxmlformats.org/officeDocument/2006/relationships/image" Target="../media/image1430.png"/><Relationship Id="rId218" Type="http://schemas.openxmlformats.org/officeDocument/2006/relationships/image" Target="../media/image1458.png"/><Relationship Id="rId425" Type="http://schemas.openxmlformats.org/officeDocument/2006/relationships/customXml" Target="../ink/ink1649.xml"/><Relationship Id="rId467" Type="http://schemas.openxmlformats.org/officeDocument/2006/relationships/image" Target="../media/image1580.png"/><Relationship Id="rId271" Type="http://schemas.openxmlformats.org/officeDocument/2006/relationships/customXml" Target="../ink/ink1570.xml"/><Relationship Id="rId24" Type="http://schemas.openxmlformats.org/officeDocument/2006/relationships/customXml" Target="../ink/ink1446.xml"/><Relationship Id="rId66" Type="http://schemas.openxmlformats.org/officeDocument/2006/relationships/customXml" Target="../ink/ink1467.xml"/><Relationship Id="rId131" Type="http://schemas.openxmlformats.org/officeDocument/2006/relationships/customXml" Target="../ink/ink1500.xml"/><Relationship Id="rId327" Type="http://schemas.openxmlformats.org/officeDocument/2006/relationships/image" Target="../media/image1512.png"/><Relationship Id="rId369" Type="http://schemas.openxmlformats.org/officeDocument/2006/relationships/customXml" Target="../ink/ink1620.xml"/><Relationship Id="rId173" Type="http://schemas.openxmlformats.org/officeDocument/2006/relationships/customXml" Target="../ink/ink1521.xml"/><Relationship Id="rId229" Type="http://schemas.openxmlformats.org/officeDocument/2006/relationships/customXml" Target="../ink/ink1549.xml"/><Relationship Id="rId380" Type="http://schemas.openxmlformats.org/officeDocument/2006/relationships/image" Target="../media/image1538.png"/><Relationship Id="rId436" Type="http://schemas.openxmlformats.org/officeDocument/2006/relationships/customXml" Target="../ink/ink1655.xml"/><Relationship Id="rId240" Type="http://schemas.openxmlformats.org/officeDocument/2006/relationships/image" Target="../media/image1469.png"/><Relationship Id="rId478" Type="http://schemas.openxmlformats.org/officeDocument/2006/relationships/customXml" Target="../ink/ink1676.xml"/><Relationship Id="rId35" Type="http://schemas.openxmlformats.org/officeDocument/2006/relationships/image" Target="../media/image1368.png"/><Relationship Id="rId77" Type="http://schemas.openxmlformats.org/officeDocument/2006/relationships/image" Target="../media/image1388.png"/><Relationship Id="rId100" Type="http://schemas.openxmlformats.org/officeDocument/2006/relationships/customXml" Target="../ink/ink1484.xml"/><Relationship Id="rId282" Type="http://schemas.openxmlformats.org/officeDocument/2006/relationships/image" Target="../media/image1490.png"/><Relationship Id="rId338" Type="http://schemas.openxmlformats.org/officeDocument/2006/relationships/image" Target="../media/image1517.png"/><Relationship Id="rId8" Type="http://schemas.openxmlformats.org/officeDocument/2006/relationships/customXml" Target="../ink/ink1438.xml"/><Relationship Id="rId142" Type="http://schemas.openxmlformats.org/officeDocument/2006/relationships/image" Target="../media/image1420.png"/><Relationship Id="rId184" Type="http://schemas.openxmlformats.org/officeDocument/2006/relationships/image" Target="../media/image1441.png"/><Relationship Id="rId391" Type="http://schemas.openxmlformats.org/officeDocument/2006/relationships/image" Target="../media/image1543.png"/><Relationship Id="rId405" Type="http://schemas.openxmlformats.org/officeDocument/2006/relationships/customXml" Target="../ink/ink1639.xml"/><Relationship Id="rId447" Type="http://schemas.openxmlformats.org/officeDocument/2006/relationships/image" Target="../media/image1570.png"/><Relationship Id="rId251" Type="http://schemas.openxmlformats.org/officeDocument/2006/relationships/customXml" Target="../ink/ink1560.xml"/><Relationship Id="rId489" Type="http://schemas.openxmlformats.org/officeDocument/2006/relationships/image" Target="../media/image1591.png"/><Relationship Id="rId46" Type="http://schemas.openxmlformats.org/officeDocument/2006/relationships/customXml" Target="../ink/ink1457.xml"/><Relationship Id="rId293" Type="http://schemas.openxmlformats.org/officeDocument/2006/relationships/customXml" Target="../ink/ink1581.xml"/><Relationship Id="rId307" Type="http://schemas.openxmlformats.org/officeDocument/2006/relationships/customXml" Target="../ink/ink1588.xml"/><Relationship Id="rId349" Type="http://schemas.openxmlformats.org/officeDocument/2006/relationships/customXml" Target="../ink/ink1610.xml"/><Relationship Id="rId88" Type="http://schemas.openxmlformats.org/officeDocument/2006/relationships/customXml" Target="../ink/ink1478.xml"/><Relationship Id="rId111" Type="http://schemas.openxmlformats.org/officeDocument/2006/relationships/customXml" Target="../ink/ink1490.xml"/><Relationship Id="rId153" Type="http://schemas.openxmlformats.org/officeDocument/2006/relationships/customXml" Target="../ink/ink1511.xml"/><Relationship Id="rId195" Type="http://schemas.openxmlformats.org/officeDocument/2006/relationships/customXml" Target="../ink/ink1532.xml"/><Relationship Id="rId209" Type="http://schemas.openxmlformats.org/officeDocument/2006/relationships/customXml" Target="../ink/ink1539.xml"/><Relationship Id="rId360" Type="http://schemas.openxmlformats.org/officeDocument/2006/relationships/image" Target="../media/image1528.png"/><Relationship Id="rId416" Type="http://schemas.openxmlformats.org/officeDocument/2006/relationships/image" Target="../media/image1555.png"/><Relationship Id="rId220" Type="http://schemas.openxmlformats.org/officeDocument/2006/relationships/image" Target="../media/image1459.png"/><Relationship Id="rId458" Type="http://schemas.openxmlformats.org/officeDocument/2006/relationships/customXml" Target="../ink/ink1666.xml"/><Relationship Id="rId15" Type="http://schemas.openxmlformats.org/officeDocument/2006/relationships/image" Target="../media/image1358.png"/><Relationship Id="rId57" Type="http://schemas.openxmlformats.org/officeDocument/2006/relationships/image" Target="../media/image1378.png"/><Relationship Id="rId262" Type="http://schemas.openxmlformats.org/officeDocument/2006/relationships/image" Target="../media/image1480.png"/><Relationship Id="rId318" Type="http://schemas.openxmlformats.org/officeDocument/2006/relationships/customXml" Target="../ink/ink1594.xml"/><Relationship Id="rId99" Type="http://schemas.openxmlformats.org/officeDocument/2006/relationships/image" Target="../media/image1399.png"/><Relationship Id="rId122" Type="http://schemas.openxmlformats.org/officeDocument/2006/relationships/image" Target="../media/image1410.png"/><Relationship Id="rId164" Type="http://schemas.openxmlformats.org/officeDocument/2006/relationships/image" Target="../media/image1431.png"/><Relationship Id="rId371" Type="http://schemas.openxmlformats.org/officeDocument/2006/relationships/customXml" Target="../ink/ink1621.xml"/><Relationship Id="rId427" Type="http://schemas.openxmlformats.org/officeDocument/2006/relationships/customXml" Target="../ink/ink1650.xml"/><Relationship Id="rId469" Type="http://schemas.openxmlformats.org/officeDocument/2006/relationships/image" Target="../media/image1581.png"/><Relationship Id="rId26" Type="http://schemas.openxmlformats.org/officeDocument/2006/relationships/customXml" Target="../ink/ink1447.xml"/><Relationship Id="rId231" Type="http://schemas.openxmlformats.org/officeDocument/2006/relationships/customXml" Target="../ink/ink1550.xml"/><Relationship Id="rId273" Type="http://schemas.openxmlformats.org/officeDocument/2006/relationships/customXml" Target="../ink/ink1571.xml"/><Relationship Id="rId329" Type="http://schemas.openxmlformats.org/officeDocument/2006/relationships/image" Target="../media/image1513.png"/><Relationship Id="rId480" Type="http://schemas.openxmlformats.org/officeDocument/2006/relationships/customXml" Target="../ink/ink1677.xml"/><Relationship Id="rId68" Type="http://schemas.openxmlformats.org/officeDocument/2006/relationships/customXml" Target="../ink/ink1468.xml"/><Relationship Id="rId133" Type="http://schemas.openxmlformats.org/officeDocument/2006/relationships/customXml" Target="../ink/ink1501.xml"/><Relationship Id="rId175" Type="http://schemas.openxmlformats.org/officeDocument/2006/relationships/customXml" Target="../ink/ink1522.xml"/><Relationship Id="rId340" Type="http://schemas.openxmlformats.org/officeDocument/2006/relationships/image" Target="../media/image1518.png"/><Relationship Id="rId200" Type="http://schemas.openxmlformats.org/officeDocument/2006/relationships/image" Target="../media/image1449.png"/><Relationship Id="rId382" Type="http://schemas.openxmlformats.org/officeDocument/2006/relationships/image" Target="../media/image1539.png"/><Relationship Id="rId438" Type="http://schemas.openxmlformats.org/officeDocument/2006/relationships/customXml" Target="../ink/ink1656.xml"/><Relationship Id="rId242" Type="http://schemas.openxmlformats.org/officeDocument/2006/relationships/image" Target="../media/image1470.png"/><Relationship Id="rId284" Type="http://schemas.openxmlformats.org/officeDocument/2006/relationships/image" Target="../media/image1491.png"/><Relationship Id="rId491" Type="http://schemas.openxmlformats.org/officeDocument/2006/relationships/image" Target="../media/image1592.png"/><Relationship Id="rId37" Type="http://schemas.openxmlformats.org/officeDocument/2006/relationships/image" Target="../media/image1369.png"/><Relationship Id="rId79" Type="http://schemas.openxmlformats.org/officeDocument/2006/relationships/image" Target="../media/image1389.png"/><Relationship Id="rId102" Type="http://schemas.openxmlformats.org/officeDocument/2006/relationships/customXml" Target="../ink/ink1485.xml"/><Relationship Id="rId144" Type="http://schemas.openxmlformats.org/officeDocument/2006/relationships/image" Target="../media/image1421.png"/><Relationship Id="rId90" Type="http://schemas.openxmlformats.org/officeDocument/2006/relationships/customXml" Target="../ink/ink1479.xml"/><Relationship Id="rId186" Type="http://schemas.openxmlformats.org/officeDocument/2006/relationships/image" Target="../media/image1442.png"/><Relationship Id="rId351" Type="http://schemas.openxmlformats.org/officeDocument/2006/relationships/customXml" Target="../ink/ink1611.xml"/><Relationship Id="rId393" Type="http://schemas.openxmlformats.org/officeDocument/2006/relationships/image" Target="../media/image1544.png"/><Relationship Id="rId407" Type="http://schemas.openxmlformats.org/officeDocument/2006/relationships/customXml" Target="../ink/ink1640.xml"/><Relationship Id="rId449" Type="http://schemas.openxmlformats.org/officeDocument/2006/relationships/image" Target="../media/image1571.png"/><Relationship Id="rId211" Type="http://schemas.openxmlformats.org/officeDocument/2006/relationships/customXml" Target="../ink/ink1540.xml"/><Relationship Id="rId253" Type="http://schemas.openxmlformats.org/officeDocument/2006/relationships/customXml" Target="../ink/ink1561.xml"/><Relationship Id="rId295" Type="http://schemas.openxmlformats.org/officeDocument/2006/relationships/customXml" Target="../ink/ink1582.xml"/><Relationship Id="rId309" Type="http://schemas.openxmlformats.org/officeDocument/2006/relationships/customXml" Target="../ink/ink1589.xml"/><Relationship Id="rId460" Type="http://schemas.openxmlformats.org/officeDocument/2006/relationships/customXml" Target="../ink/ink1667.xml"/><Relationship Id="rId48" Type="http://schemas.openxmlformats.org/officeDocument/2006/relationships/customXml" Target="../ink/ink1458.xml"/><Relationship Id="rId113" Type="http://schemas.openxmlformats.org/officeDocument/2006/relationships/customXml" Target="../ink/ink1491.xml"/><Relationship Id="rId320" Type="http://schemas.openxmlformats.org/officeDocument/2006/relationships/customXml" Target="../ink/ink1595.xml"/><Relationship Id="rId155" Type="http://schemas.openxmlformats.org/officeDocument/2006/relationships/customXml" Target="../ink/ink1512.xml"/><Relationship Id="rId197" Type="http://schemas.openxmlformats.org/officeDocument/2006/relationships/customXml" Target="../ink/ink1533.xml"/><Relationship Id="rId362" Type="http://schemas.openxmlformats.org/officeDocument/2006/relationships/image" Target="../media/image1529.png"/><Relationship Id="rId418" Type="http://schemas.openxmlformats.org/officeDocument/2006/relationships/image" Target="../media/image1556.png"/><Relationship Id="rId222" Type="http://schemas.openxmlformats.org/officeDocument/2006/relationships/image" Target="../media/image1460.png"/><Relationship Id="rId264" Type="http://schemas.openxmlformats.org/officeDocument/2006/relationships/image" Target="../media/image1481.png"/><Relationship Id="rId471" Type="http://schemas.openxmlformats.org/officeDocument/2006/relationships/image" Target="../media/image1582.png"/><Relationship Id="rId17" Type="http://schemas.openxmlformats.org/officeDocument/2006/relationships/image" Target="../media/image1359.png"/><Relationship Id="rId59" Type="http://schemas.openxmlformats.org/officeDocument/2006/relationships/image" Target="../media/image1379.png"/><Relationship Id="rId124" Type="http://schemas.openxmlformats.org/officeDocument/2006/relationships/image" Target="../media/image1411.png"/><Relationship Id="rId70" Type="http://schemas.openxmlformats.org/officeDocument/2006/relationships/customXml" Target="../ink/ink1469.xml"/><Relationship Id="rId166" Type="http://schemas.openxmlformats.org/officeDocument/2006/relationships/image" Target="../media/image1432.png"/><Relationship Id="rId331" Type="http://schemas.openxmlformats.org/officeDocument/2006/relationships/image" Target="../media/image1514.png"/><Relationship Id="rId373" Type="http://schemas.openxmlformats.org/officeDocument/2006/relationships/customXml" Target="../ink/ink1622.xml"/><Relationship Id="rId429" Type="http://schemas.openxmlformats.org/officeDocument/2006/relationships/customXml" Target="../ink/ink1651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551.xml"/><Relationship Id="rId440" Type="http://schemas.openxmlformats.org/officeDocument/2006/relationships/customXml" Target="../ink/ink1657.xml"/><Relationship Id="rId28" Type="http://schemas.openxmlformats.org/officeDocument/2006/relationships/customXml" Target="../ink/ink1448.xml"/><Relationship Id="rId275" Type="http://schemas.openxmlformats.org/officeDocument/2006/relationships/customXml" Target="../ink/ink1572.xml"/><Relationship Id="rId300" Type="http://schemas.openxmlformats.org/officeDocument/2006/relationships/image" Target="../media/image1499.png"/><Relationship Id="rId482" Type="http://schemas.openxmlformats.org/officeDocument/2006/relationships/customXml" Target="../ink/ink1678.xml"/><Relationship Id="rId81" Type="http://schemas.openxmlformats.org/officeDocument/2006/relationships/image" Target="../media/image1390.png"/><Relationship Id="rId135" Type="http://schemas.openxmlformats.org/officeDocument/2006/relationships/customXml" Target="../ink/ink1502.xml"/><Relationship Id="rId177" Type="http://schemas.openxmlformats.org/officeDocument/2006/relationships/customXml" Target="../ink/ink1523.xml"/><Relationship Id="rId342" Type="http://schemas.openxmlformats.org/officeDocument/2006/relationships/image" Target="../media/image1519.png"/><Relationship Id="rId384" Type="http://schemas.openxmlformats.org/officeDocument/2006/relationships/customXml" Target="../ink/ink1628.xml"/><Relationship Id="rId202" Type="http://schemas.openxmlformats.org/officeDocument/2006/relationships/image" Target="../media/image1450.png"/><Relationship Id="rId244" Type="http://schemas.openxmlformats.org/officeDocument/2006/relationships/image" Target="../media/image1471.png"/><Relationship Id="rId39" Type="http://schemas.openxmlformats.org/officeDocument/2006/relationships/image" Target="../media/image1190.png"/><Relationship Id="rId286" Type="http://schemas.openxmlformats.org/officeDocument/2006/relationships/image" Target="../media/image1492.png"/><Relationship Id="rId451" Type="http://schemas.openxmlformats.org/officeDocument/2006/relationships/image" Target="../media/image1572.png"/><Relationship Id="rId50" Type="http://schemas.openxmlformats.org/officeDocument/2006/relationships/customXml" Target="../ink/ink1459.xml"/><Relationship Id="rId104" Type="http://schemas.openxmlformats.org/officeDocument/2006/relationships/customXml" Target="../ink/ink1486.xml"/><Relationship Id="rId146" Type="http://schemas.openxmlformats.org/officeDocument/2006/relationships/image" Target="../media/image1422.png"/><Relationship Id="rId188" Type="http://schemas.openxmlformats.org/officeDocument/2006/relationships/image" Target="../media/image1443.png"/><Relationship Id="rId311" Type="http://schemas.openxmlformats.org/officeDocument/2006/relationships/customXml" Target="../ink/ink1590.xml"/><Relationship Id="rId353" Type="http://schemas.openxmlformats.org/officeDocument/2006/relationships/customXml" Target="../ink/ink1612.xml"/><Relationship Id="rId395" Type="http://schemas.openxmlformats.org/officeDocument/2006/relationships/customXml" Target="../ink/ink1634.xml"/><Relationship Id="rId409" Type="http://schemas.openxmlformats.org/officeDocument/2006/relationships/customXml" Target="../ink/ink1641.xml"/><Relationship Id="rId92" Type="http://schemas.openxmlformats.org/officeDocument/2006/relationships/customXml" Target="../ink/ink1480.xml"/><Relationship Id="rId213" Type="http://schemas.openxmlformats.org/officeDocument/2006/relationships/customXml" Target="../ink/ink1541.xml"/><Relationship Id="rId420" Type="http://schemas.openxmlformats.org/officeDocument/2006/relationships/image" Target="../media/image1557.png"/><Relationship Id="rId255" Type="http://schemas.openxmlformats.org/officeDocument/2006/relationships/customXml" Target="../ink/ink1562.xml"/><Relationship Id="rId297" Type="http://schemas.openxmlformats.org/officeDocument/2006/relationships/customXml" Target="../ink/ink1583.xml"/><Relationship Id="rId462" Type="http://schemas.openxmlformats.org/officeDocument/2006/relationships/customXml" Target="../ink/ink1668.xml"/><Relationship Id="rId115" Type="http://schemas.openxmlformats.org/officeDocument/2006/relationships/customXml" Target="../ink/ink1492.xml"/><Relationship Id="rId157" Type="http://schemas.openxmlformats.org/officeDocument/2006/relationships/customXml" Target="../ink/ink1513.xml"/><Relationship Id="rId322" Type="http://schemas.openxmlformats.org/officeDocument/2006/relationships/customXml" Target="../ink/ink1596.xml"/><Relationship Id="rId364" Type="http://schemas.openxmlformats.org/officeDocument/2006/relationships/image" Target="../media/image1530.png"/><Relationship Id="rId61" Type="http://schemas.openxmlformats.org/officeDocument/2006/relationships/image" Target="../media/image1380.png"/><Relationship Id="rId199" Type="http://schemas.openxmlformats.org/officeDocument/2006/relationships/customXml" Target="../ink/ink1534.xml"/><Relationship Id="rId19" Type="http://schemas.openxmlformats.org/officeDocument/2006/relationships/image" Target="../media/image1360.png"/><Relationship Id="rId224" Type="http://schemas.openxmlformats.org/officeDocument/2006/relationships/image" Target="../media/image1461.png"/><Relationship Id="rId266" Type="http://schemas.openxmlformats.org/officeDocument/2006/relationships/image" Target="../media/image1482.png"/><Relationship Id="rId431" Type="http://schemas.openxmlformats.org/officeDocument/2006/relationships/customXml" Target="../ink/ink1652.xml"/><Relationship Id="rId473" Type="http://schemas.openxmlformats.org/officeDocument/2006/relationships/image" Target="../media/image1583.png"/><Relationship Id="rId30" Type="http://schemas.openxmlformats.org/officeDocument/2006/relationships/customXml" Target="../ink/ink1449.xml"/><Relationship Id="rId126" Type="http://schemas.openxmlformats.org/officeDocument/2006/relationships/image" Target="../media/image1412.png"/><Relationship Id="rId168" Type="http://schemas.openxmlformats.org/officeDocument/2006/relationships/image" Target="../media/image1433.png"/><Relationship Id="rId333" Type="http://schemas.openxmlformats.org/officeDocument/2006/relationships/image" Target="../media/image1515.png"/><Relationship Id="rId72" Type="http://schemas.openxmlformats.org/officeDocument/2006/relationships/customXml" Target="../ink/ink1470.xml"/><Relationship Id="rId375" Type="http://schemas.openxmlformats.org/officeDocument/2006/relationships/customXml" Target="../ink/ink1623.xml"/><Relationship Id="rId3" Type="http://schemas.openxmlformats.org/officeDocument/2006/relationships/image" Target="../media/image1352.png"/><Relationship Id="rId235" Type="http://schemas.openxmlformats.org/officeDocument/2006/relationships/customXml" Target="../ink/ink1552.xml"/><Relationship Id="rId277" Type="http://schemas.openxmlformats.org/officeDocument/2006/relationships/customXml" Target="../ink/ink1573.xml"/><Relationship Id="rId400" Type="http://schemas.openxmlformats.org/officeDocument/2006/relationships/image" Target="../media/image1547.png"/><Relationship Id="rId442" Type="http://schemas.openxmlformats.org/officeDocument/2006/relationships/customXml" Target="../ink/ink1658.xml"/><Relationship Id="rId484" Type="http://schemas.openxmlformats.org/officeDocument/2006/relationships/customXml" Target="../ink/ink1679.xml"/><Relationship Id="rId137" Type="http://schemas.openxmlformats.org/officeDocument/2006/relationships/customXml" Target="../ink/ink1503.xml"/><Relationship Id="rId302" Type="http://schemas.openxmlformats.org/officeDocument/2006/relationships/image" Target="../media/image1500.png"/><Relationship Id="rId344" Type="http://schemas.openxmlformats.org/officeDocument/2006/relationships/image" Target="../media/image1520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32.xml"/><Relationship Id="rId21" Type="http://schemas.openxmlformats.org/officeDocument/2006/relationships/customXml" Target="../ink/ink1684.xml"/><Relationship Id="rId324" Type="http://schemas.openxmlformats.org/officeDocument/2006/relationships/customXml" Target="../ink/ink1836.xml"/><Relationship Id="rId531" Type="http://schemas.openxmlformats.org/officeDocument/2006/relationships/image" Target="../media/image1854.png"/><Relationship Id="rId629" Type="http://schemas.openxmlformats.org/officeDocument/2006/relationships/customXml" Target="../ink/ink1990.xml"/><Relationship Id="rId170" Type="http://schemas.openxmlformats.org/officeDocument/2006/relationships/image" Target="../media/image1675.png"/><Relationship Id="rId268" Type="http://schemas.openxmlformats.org/officeDocument/2006/relationships/image" Target="../media/image1724.png"/><Relationship Id="rId475" Type="http://schemas.openxmlformats.org/officeDocument/2006/relationships/customXml" Target="../ink/ink1912.xml"/><Relationship Id="rId32" Type="http://schemas.openxmlformats.org/officeDocument/2006/relationships/image" Target="../media/image1607.png"/><Relationship Id="rId128" Type="http://schemas.openxmlformats.org/officeDocument/2006/relationships/image" Target="../media/image1655.png"/><Relationship Id="rId335" Type="http://schemas.openxmlformats.org/officeDocument/2006/relationships/image" Target="../media/image1757.png"/><Relationship Id="rId542" Type="http://schemas.openxmlformats.org/officeDocument/2006/relationships/customXml" Target="../ink/ink1946.xml"/><Relationship Id="rId181" Type="http://schemas.openxmlformats.org/officeDocument/2006/relationships/customXml" Target="../ink/ink1764.xml"/><Relationship Id="rId402" Type="http://schemas.openxmlformats.org/officeDocument/2006/relationships/customXml" Target="../ink/ink1875.xml"/><Relationship Id="rId279" Type="http://schemas.openxmlformats.org/officeDocument/2006/relationships/customXml" Target="../ink/ink1813.xml"/><Relationship Id="rId486" Type="http://schemas.openxmlformats.org/officeDocument/2006/relationships/image" Target="../media/image1832.png"/><Relationship Id="rId43" Type="http://schemas.openxmlformats.org/officeDocument/2006/relationships/customXml" Target="../ink/ink1695.xml"/><Relationship Id="rId139" Type="http://schemas.openxmlformats.org/officeDocument/2006/relationships/customXml" Target="../ink/ink1743.xml"/><Relationship Id="rId346" Type="http://schemas.openxmlformats.org/officeDocument/2006/relationships/customXml" Target="../ink/ink1847.xml"/><Relationship Id="rId553" Type="http://schemas.openxmlformats.org/officeDocument/2006/relationships/image" Target="../media/image1865.png"/><Relationship Id="rId192" Type="http://schemas.openxmlformats.org/officeDocument/2006/relationships/image" Target="../media/image1686.png"/><Relationship Id="rId206" Type="http://schemas.openxmlformats.org/officeDocument/2006/relationships/image" Target="../media/image1693.png"/><Relationship Id="rId413" Type="http://schemas.openxmlformats.org/officeDocument/2006/relationships/image" Target="../media/image1796.png"/><Relationship Id="rId497" Type="http://schemas.openxmlformats.org/officeDocument/2006/relationships/customXml" Target="../ink/ink1923.xml"/><Relationship Id="rId620" Type="http://schemas.openxmlformats.org/officeDocument/2006/relationships/image" Target="../media/image1898.png"/><Relationship Id="rId357" Type="http://schemas.openxmlformats.org/officeDocument/2006/relationships/image" Target="../media/image1768.png"/><Relationship Id="rId54" Type="http://schemas.openxmlformats.org/officeDocument/2006/relationships/image" Target="../media/image1618.png"/><Relationship Id="rId217" Type="http://schemas.openxmlformats.org/officeDocument/2006/relationships/customXml" Target="../ink/ink1782.xml"/><Relationship Id="rId564" Type="http://schemas.openxmlformats.org/officeDocument/2006/relationships/customXml" Target="../ink/ink1957.xml"/><Relationship Id="rId424" Type="http://schemas.openxmlformats.org/officeDocument/2006/relationships/customXml" Target="../ink/ink1886.xml"/><Relationship Id="rId631" Type="http://schemas.openxmlformats.org/officeDocument/2006/relationships/customXml" Target="../ink/ink1991.xml"/><Relationship Id="rId270" Type="http://schemas.openxmlformats.org/officeDocument/2006/relationships/image" Target="../media/image1725.png"/><Relationship Id="rId65" Type="http://schemas.openxmlformats.org/officeDocument/2006/relationships/customXml" Target="../ink/ink1706.xml"/><Relationship Id="rId130" Type="http://schemas.openxmlformats.org/officeDocument/2006/relationships/image" Target="../media/image1656.png"/><Relationship Id="rId368" Type="http://schemas.openxmlformats.org/officeDocument/2006/relationships/customXml" Target="../ink/ink1858.xml"/><Relationship Id="rId575" Type="http://schemas.openxmlformats.org/officeDocument/2006/relationships/image" Target="../media/image1876.png"/><Relationship Id="rId228" Type="http://schemas.openxmlformats.org/officeDocument/2006/relationships/image" Target="../media/image1704.png"/><Relationship Id="rId435" Type="http://schemas.openxmlformats.org/officeDocument/2006/relationships/image" Target="../media/image1807.png"/><Relationship Id="rId642" Type="http://schemas.openxmlformats.org/officeDocument/2006/relationships/image" Target="../media/image1909.png"/><Relationship Id="rId281" Type="http://schemas.openxmlformats.org/officeDocument/2006/relationships/customXml" Target="../ink/ink1814.xml"/><Relationship Id="rId502" Type="http://schemas.openxmlformats.org/officeDocument/2006/relationships/image" Target="../media/image1840.png"/><Relationship Id="rId76" Type="http://schemas.openxmlformats.org/officeDocument/2006/relationships/image" Target="../media/image1629.png"/><Relationship Id="rId141" Type="http://schemas.openxmlformats.org/officeDocument/2006/relationships/customXml" Target="../ink/ink1744.xml"/><Relationship Id="rId379" Type="http://schemas.openxmlformats.org/officeDocument/2006/relationships/image" Target="../media/image1779.png"/><Relationship Id="rId586" Type="http://schemas.openxmlformats.org/officeDocument/2006/relationships/customXml" Target="../ink/ink1968.xml"/><Relationship Id="rId7" Type="http://schemas.openxmlformats.org/officeDocument/2006/relationships/oleObject" Target="../embeddings/oleObject3.bin"/><Relationship Id="rId239" Type="http://schemas.openxmlformats.org/officeDocument/2006/relationships/customXml" Target="../ink/ink1793.xml"/><Relationship Id="rId446" Type="http://schemas.openxmlformats.org/officeDocument/2006/relationships/customXml" Target="../ink/ink1897.xml"/><Relationship Id="rId653" Type="http://schemas.openxmlformats.org/officeDocument/2006/relationships/customXml" Target="../ink/ink2002.xml"/><Relationship Id="rId292" Type="http://schemas.openxmlformats.org/officeDocument/2006/relationships/image" Target="../media/image1736.png"/><Relationship Id="rId306" Type="http://schemas.openxmlformats.org/officeDocument/2006/relationships/image" Target="../media/image1743.png"/><Relationship Id="rId87" Type="http://schemas.openxmlformats.org/officeDocument/2006/relationships/customXml" Target="../ink/ink1717.xml"/><Relationship Id="rId513" Type="http://schemas.openxmlformats.org/officeDocument/2006/relationships/customXml" Target="../ink/ink1931.xml"/><Relationship Id="rId597" Type="http://schemas.openxmlformats.org/officeDocument/2006/relationships/customXml" Target="../ink/ink1974.xml"/><Relationship Id="rId152" Type="http://schemas.openxmlformats.org/officeDocument/2006/relationships/image" Target="../media/image1666.png"/><Relationship Id="rId457" Type="http://schemas.openxmlformats.org/officeDocument/2006/relationships/image" Target="../media/image1818.png"/><Relationship Id="rId664" Type="http://schemas.openxmlformats.org/officeDocument/2006/relationships/image" Target="../media/image1920.png"/><Relationship Id="rId14" Type="http://schemas.openxmlformats.org/officeDocument/2006/relationships/image" Target="../media/image1598.wmf"/><Relationship Id="rId317" Type="http://schemas.openxmlformats.org/officeDocument/2006/relationships/image" Target="../media/image1748.png"/><Relationship Id="rId524" Type="http://schemas.openxmlformats.org/officeDocument/2006/relationships/customXml" Target="../ink/ink1937.xml"/><Relationship Id="rId98" Type="http://schemas.openxmlformats.org/officeDocument/2006/relationships/image" Target="../media/image1640.png"/><Relationship Id="rId163" Type="http://schemas.openxmlformats.org/officeDocument/2006/relationships/customXml" Target="../ink/ink1755.xml"/><Relationship Id="rId370" Type="http://schemas.openxmlformats.org/officeDocument/2006/relationships/customXml" Target="../ink/ink1859.xml"/><Relationship Id="rId230" Type="http://schemas.openxmlformats.org/officeDocument/2006/relationships/image" Target="../media/image1705.png"/><Relationship Id="rId468" Type="http://schemas.openxmlformats.org/officeDocument/2006/relationships/customXml" Target="../ink/ink1908.xml"/><Relationship Id="rId25" Type="http://schemas.openxmlformats.org/officeDocument/2006/relationships/customXml" Target="../ink/ink1686.xml"/><Relationship Id="rId328" Type="http://schemas.openxmlformats.org/officeDocument/2006/relationships/customXml" Target="../ink/ink1838.xml"/><Relationship Id="rId535" Type="http://schemas.openxmlformats.org/officeDocument/2006/relationships/image" Target="../media/image1856.png"/><Relationship Id="rId174" Type="http://schemas.openxmlformats.org/officeDocument/2006/relationships/image" Target="../media/image1677.png"/><Relationship Id="rId381" Type="http://schemas.openxmlformats.org/officeDocument/2006/relationships/image" Target="../media/image1780.png"/><Relationship Id="rId602" Type="http://schemas.openxmlformats.org/officeDocument/2006/relationships/image" Target="../media/image1889.png"/><Relationship Id="rId241" Type="http://schemas.openxmlformats.org/officeDocument/2006/relationships/customXml" Target="../ink/ink1794.xml"/><Relationship Id="rId479" Type="http://schemas.openxmlformats.org/officeDocument/2006/relationships/customXml" Target="../ink/ink1914.xml"/><Relationship Id="rId36" Type="http://schemas.openxmlformats.org/officeDocument/2006/relationships/image" Target="../media/image1609.png"/><Relationship Id="rId339" Type="http://schemas.openxmlformats.org/officeDocument/2006/relationships/image" Target="../media/image1759.png"/><Relationship Id="rId546" Type="http://schemas.openxmlformats.org/officeDocument/2006/relationships/customXml" Target="../ink/ink1948.xml"/><Relationship Id="rId101" Type="http://schemas.openxmlformats.org/officeDocument/2006/relationships/customXml" Target="../ink/ink1724.xml"/><Relationship Id="rId185" Type="http://schemas.openxmlformats.org/officeDocument/2006/relationships/customXml" Target="../ink/ink1766.xml"/><Relationship Id="rId406" Type="http://schemas.openxmlformats.org/officeDocument/2006/relationships/customXml" Target="../ink/ink1877.xml"/><Relationship Id="rId392" Type="http://schemas.openxmlformats.org/officeDocument/2006/relationships/customXml" Target="../ink/ink1870.xml"/><Relationship Id="rId613" Type="http://schemas.openxmlformats.org/officeDocument/2006/relationships/customXml" Target="../ink/ink1982.xml"/><Relationship Id="rId252" Type="http://schemas.openxmlformats.org/officeDocument/2006/relationships/image" Target="../media/image1716.png"/><Relationship Id="rId47" Type="http://schemas.openxmlformats.org/officeDocument/2006/relationships/customXml" Target="../ink/ink1697.xml"/><Relationship Id="rId112" Type="http://schemas.openxmlformats.org/officeDocument/2006/relationships/image" Target="../media/image1647.png"/><Relationship Id="rId557" Type="http://schemas.openxmlformats.org/officeDocument/2006/relationships/image" Target="../media/image1867.png"/><Relationship Id="rId196" Type="http://schemas.openxmlformats.org/officeDocument/2006/relationships/image" Target="../media/image1688.png"/><Relationship Id="rId417" Type="http://schemas.openxmlformats.org/officeDocument/2006/relationships/image" Target="../media/image1798.png"/><Relationship Id="rId624" Type="http://schemas.openxmlformats.org/officeDocument/2006/relationships/image" Target="../media/image1900.png"/><Relationship Id="rId263" Type="http://schemas.openxmlformats.org/officeDocument/2006/relationships/customXml" Target="../ink/ink1805.xml"/><Relationship Id="rId470" Type="http://schemas.openxmlformats.org/officeDocument/2006/relationships/customXml" Target="../ink/ink1909.xml"/><Relationship Id="rId58" Type="http://schemas.openxmlformats.org/officeDocument/2006/relationships/image" Target="../media/image1620.png"/><Relationship Id="rId123" Type="http://schemas.openxmlformats.org/officeDocument/2006/relationships/customXml" Target="../ink/ink1735.xml"/><Relationship Id="rId330" Type="http://schemas.openxmlformats.org/officeDocument/2006/relationships/customXml" Target="../ink/ink1839.xml"/><Relationship Id="rId568" Type="http://schemas.openxmlformats.org/officeDocument/2006/relationships/customXml" Target="../ink/ink1959.xml"/><Relationship Id="rId428" Type="http://schemas.openxmlformats.org/officeDocument/2006/relationships/customXml" Target="../ink/ink1888.xml"/><Relationship Id="rId635" Type="http://schemas.openxmlformats.org/officeDocument/2006/relationships/customXml" Target="../ink/ink1993.xml"/><Relationship Id="rId274" Type="http://schemas.openxmlformats.org/officeDocument/2006/relationships/image" Target="../media/image1727.png"/><Relationship Id="rId481" Type="http://schemas.openxmlformats.org/officeDocument/2006/relationships/customXml" Target="../ink/ink1915.xml"/><Relationship Id="rId27" Type="http://schemas.openxmlformats.org/officeDocument/2006/relationships/customXml" Target="../ink/ink1687.xml"/><Relationship Id="rId69" Type="http://schemas.openxmlformats.org/officeDocument/2006/relationships/customXml" Target="../ink/ink1708.xml"/><Relationship Id="rId134" Type="http://schemas.openxmlformats.org/officeDocument/2006/relationships/image" Target="../media/image1658.png"/><Relationship Id="rId537" Type="http://schemas.openxmlformats.org/officeDocument/2006/relationships/image" Target="../media/image1857.png"/><Relationship Id="rId579" Type="http://schemas.openxmlformats.org/officeDocument/2006/relationships/image" Target="../media/image1878.png"/><Relationship Id="rId80" Type="http://schemas.openxmlformats.org/officeDocument/2006/relationships/image" Target="../media/image1631.png"/><Relationship Id="rId176" Type="http://schemas.openxmlformats.org/officeDocument/2006/relationships/image" Target="../media/image1678.png"/><Relationship Id="rId341" Type="http://schemas.openxmlformats.org/officeDocument/2006/relationships/image" Target="../media/image1760.png"/><Relationship Id="rId383" Type="http://schemas.openxmlformats.org/officeDocument/2006/relationships/image" Target="../media/image1781.png"/><Relationship Id="rId439" Type="http://schemas.openxmlformats.org/officeDocument/2006/relationships/image" Target="../media/image1809.png"/><Relationship Id="rId590" Type="http://schemas.openxmlformats.org/officeDocument/2006/relationships/customXml" Target="../ink/ink1970.xml"/><Relationship Id="rId604" Type="http://schemas.openxmlformats.org/officeDocument/2006/relationships/image" Target="../media/image1890.png"/><Relationship Id="rId646" Type="http://schemas.openxmlformats.org/officeDocument/2006/relationships/image" Target="../media/image1911.png"/><Relationship Id="rId201" Type="http://schemas.openxmlformats.org/officeDocument/2006/relationships/customXml" Target="../ink/ink1774.xml"/><Relationship Id="rId243" Type="http://schemas.openxmlformats.org/officeDocument/2006/relationships/customXml" Target="../ink/ink1795.xml"/><Relationship Id="rId285" Type="http://schemas.openxmlformats.org/officeDocument/2006/relationships/customXml" Target="../ink/ink1816.xml"/><Relationship Id="rId450" Type="http://schemas.openxmlformats.org/officeDocument/2006/relationships/customXml" Target="../ink/ink1899.xml"/><Relationship Id="rId506" Type="http://schemas.openxmlformats.org/officeDocument/2006/relationships/image" Target="../media/image1842.png"/><Relationship Id="rId38" Type="http://schemas.openxmlformats.org/officeDocument/2006/relationships/image" Target="../media/image1610.png"/><Relationship Id="rId103" Type="http://schemas.openxmlformats.org/officeDocument/2006/relationships/customXml" Target="../ink/ink1725.xml"/><Relationship Id="rId310" Type="http://schemas.openxmlformats.org/officeDocument/2006/relationships/customXml" Target="../ink/ink1829.xml"/><Relationship Id="rId492" Type="http://schemas.openxmlformats.org/officeDocument/2006/relationships/image" Target="../media/image1835.png"/><Relationship Id="rId548" Type="http://schemas.openxmlformats.org/officeDocument/2006/relationships/customXml" Target="../ink/ink1949.xml"/><Relationship Id="rId91" Type="http://schemas.openxmlformats.org/officeDocument/2006/relationships/customXml" Target="../ink/ink1719.xml"/><Relationship Id="rId145" Type="http://schemas.openxmlformats.org/officeDocument/2006/relationships/customXml" Target="../ink/ink1746.xml"/><Relationship Id="rId187" Type="http://schemas.openxmlformats.org/officeDocument/2006/relationships/customXml" Target="../ink/ink1767.xml"/><Relationship Id="rId352" Type="http://schemas.openxmlformats.org/officeDocument/2006/relationships/customXml" Target="../ink/ink1850.xml"/><Relationship Id="rId394" Type="http://schemas.openxmlformats.org/officeDocument/2006/relationships/customXml" Target="../ink/ink1871.xml"/><Relationship Id="rId408" Type="http://schemas.openxmlformats.org/officeDocument/2006/relationships/customXml" Target="../ink/ink1878.xml"/><Relationship Id="rId615" Type="http://schemas.openxmlformats.org/officeDocument/2006/relationships/customXml" Target="../ink/ink1983.xml"/><Relationship Id="rId212" Type="http://schemas.openxmlformats.org/officeDocument/2006/relationships/image" Target="../media/image1696.png"/><Relationship Id="rId254" Type="http://schemas.openxmlformats.org/officeDocument/2006/relationships/image" Target="../media/image1717.png"/><Relationship Id="rId657" Type="http://schemas.openxmlformats.org/officeDocument/2006/relationships/customXml" Target="../ink/ink2004.xml"/><Relationship Id="rId49" Type="http://schemas.openxmlformats.org/officeDocument/2006/relationships/customXml" Target="../ink/ink1698.xml"/><Relationship Id="rId114" Type="http://schemas.openxmlformats.org/officeDocument/2006/relationships/image" Target="../media/image1648.png"/><Relationship Id="rId296" Type="http://schemas.openxmlformats.org/officeDocument/2006/relationships/image" Target="../media/image1738.png"/><Relationship Id="rId461" Type="http://schemas.openxmlformats.org/officeDocument/2006/relationships/image" Target="../media/image1820.png"/><Relationship Id="rId517" Type="http://schemas.openxmlformats.org/officeDocument/2006/relationships/image" Target="../media/image1847.png"/><Relationship Id="rId559" Type="http://schemas.openxmlformats.org/officeDocument/2006/relationships/image" Target="../media/image1868.png"/><Relationship Id="rId60" Type="http://schemas.openxmlformats.org/officeDocument/2006/relationships/image" Target="../media/image1621.png"/><Relationship Id="rId156" Type="http://schemas.openxmlformats.org/officeDocument/2006/relationships/image" Target="../media/image1668.png"/><Relationship Id="rId198" Type="http://schemas.openxmlformats.org/officeDocument/2006/relationships/image" Target="../media/image1689.png"/><Relationship Id="rId321" Type="http://schemas.openxmlformats.org/officeDocument/2006/relationships/image" Target="../media/image1750.png"/><Relationship Id="rId363" Type="http://schemas.openxmlformats.org/officeDocument/2006/relationships/image" Target="../media/image1771.png"/><Relationship Id="rId419" Type="http://schemas.openxmlformats.org/officeDocument/2006/relationships/image" Target="../media/image1799.png"/><Relationship Id="rId570" Type="http://schemas.openxmlformats.org/officeDocument/2006/relationships/customXml" Target="../ink/ink1960.xml"/><Relationship Id="rId626" Type="http://schemas.openxmlformats.org/officeDocument/2006/relationships/image" Target="../media/image1901.png"/><Relationship Id="rId223" Type="http://schemas.openxmlformats.org/officeDocument/2006/relationships/customXml" Target="../ink/ink1785.xml"/><Relationship Id="rId430" Type="http://schemas.openxmlformats.org/officeDocument/2006/relationships/customXml" Target="../ink/ink1889.xml"/><Relationship Id="rId18" Type="http://schemas.openxmlformats.org/officeDocument/2006/relationships/image" Target="../media/image1600.wmf"/><Relationship Id="rId265" Type="http://schemas.openxmlformats.org/officeDocument/2006/relationships/customXml" Target="../ink/ink1806.xml"/><Relationship Id="rId472" Type="http://schemas.openxmlformats.org/officeDocument/2006/relationships/customXml" Target="../ink/ink1910.xml"/><Relationship Id="rId528" Type="http://schemas.openxmlformats.org/officeDocument/2006/relationships/customXml" Target="../ink/ink1939.xml"/><Relationship Id="rId125" Type="http://schemas.openxmlformats.org/officeDocument/2006/relationships/customXml" Target="../ink/ink1736.xml"/><Relationship Id="rId167" Type="http://schemas.openxmlformats.org/officeDocument/2006/relationships/customXml" Target="../ink/ink1757.xml"/><Relationship Id="rId332" Type="http://schemas.openxmlformats.org/officeDocument/2006/relationships/customXml" Target="../ink/ink1840.xml"/><Relationship Id="rId374" Type="http://schemas.openxmlformats.org/officeDocument/2006/relationships/customXml" Target="../ink/ink1861.xml"/><Relationship Id="rId581" Type="http://schemas.openxmlformats.org/officeDocument/2006/relationships/image" Target="../media/image1879.png"/><Relationship Id="rId71" Type="http://schemas.openxmlformats.org/officeDocument/2006/relationships/customXml" Target="../ink/ink1709.xml"/><Relationship Id="rId234" Type="http://schemas.openxmlformats.org/officeDocument/2006/relationships/image" Target="../media/image1707.png"/><Relationship Id="rId637" Type="http://schemas.openxmlformats.org/officeDocument/2006/relationships/customXml" Target="../ink/ink1994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1688.xml"/><Relationship Id="rId276" Type="http://schemas.openxmlformats.org/officeDocument/2006/relationships/image" Target="../media/image1728.png"/><Relationship Id="rId441" Type="http://schemas.openxmlformats.org/officeDocument/2006/relationships/image" Target="../media/image1810.png"/><Relationship Id="rId483" Type="http://schemas.openxmlformats.org/officeDocument/2006/relationships/customXml" Target="../ink/ink1916.xml"/><Relationship Id="rId539" Type="http://schemas.openxmlformats.org/officeDocument/2006/relationships/image" Target="../media/image1858.png"/><Relationship Id="rId40" Type="http://schemas.openxmlformats.org/officeDocument/2006/relationships/image" Target="../media/image1611.png"/><Relationship Id="rId136" Type="http://schemas.openxmlformats.org/officeDocument/2006/relationships/image" Target="../media/image1659.png"/><Relationship Id="rId178" Type="http://schemas.openxmlformats.org/officeDocument/2006/relationships/image" Target="../media/image1679.png"/><Relationship Id="rId301" Type="http://schemas.openxmlformats.org/officeDocument/2006/relationships/customXml" Target="../ink/ink1824.xml"/><Relationship Id="rId343" Type="http://schemas.openxmlformats.org/officeDocument/2006/relationships/image" Target="../media/image1761.png"/><Relationship Id="rId550" Type="http://schemas.openxmlformats.org/officeDocument/2006/relationships/customXml" Target="../ink/ink1950.xml"/><Relationship Id="rId82" Type="http://schemas.openxmlformats.org/officeDocument/2006/relationships/image" Target="../media/image1632.png"/><Relationship Id="rId203" Type="http://schemas.openxmlformats.org/officeDocument/2006/relationships/customXml" Target="../ink/ink1775.xml"/><Relationship Id="rId385" Type="http://schemas.openxmlformats.org/officeDocument/2006/relationships/image" Target="../media/image1782.png"/><Relationship Id="rId592" Type="http://schemas.openxmlformats.org/officeDocument/2006/relationships/customXml" Target="../ink/ink1971.xml"/><Relationship Id="rId606" Type="http://schemas.openxmlformats.org/officeDocument/2006/relationships/image" Target="../media/image1891.png"/><Relationship Id="rId648" Type="http://schemas.openxmlformats.org/officeDocument/2006/relationships/image" Target="../media/image1912.png"/><Relationship Id="rId245" Type="http://schemas.openxmlformats.org/officeDocument/2006/relationships/customXml" Target="../ink/ink1796.xml"/><Relationship Id="rId287" Type="http://schemas.openxmlformats.org/officeDocument/2006/relationships/customXml" Target="../ink/ink1817.xml"/><Relationship Id="rId410" Type="http://schemas.openxmlformats.org/officeDocument/2006/relationships/customXml" Target="../ink/ink1879.xml"/><Relationship Id="rId452" Type="http://schemas.openxmlformats.org/officeDocument/2006/relationships/customXml" Target="../ink/ink1900.xml"/><Relationship Id="rId494" Type="http://schemas.openxmlformats.org/officeDocument/2006/relationships/image" Target="../media/image1836.png"/><Relationship Id="rId508" Type="http://schemas.openxmlformats.org/officeDocument/2006/relationships/image" Target="../media/image1843.png"/><Relationship Id="rId105" Type="http://schemas.openxmlformats.org/officeDocument/2006/relationships/customXml" Target="../ink/ink1726.xml"/><Relationship Id="rId147" Type="http://schemas.openxmlformats.org/officeDocument/2006/relationships/customXml" Target="../ink/ink1747.xml"/><Relationship Id="rId312" Type="http://schemas.openxmlformats.org/officeDocument/2006/relationships/customXml" Target="../ink/ink1830.xml"/><Relationship Id="rId354" Type="http://schemas.openxmlformats.org/officeDocument/2006/relationships/customXml" Target="../ink/ink1851.xml"/><Relationship Id="rId51" Type="http://schemas.openxmlformats.org/officeDocument/2006/relationships/customXml" Target="../ink/ink1699.xml"/><Relationship Id="rId93" Type="http://schemas.openxmlformats.org/officeDocument/2006/relationships/customXml" Target="../ink/ink1720.xml"/><Relationship Id="rId189" Type="http://schemas.openxmlformats.org/officeDocument/2006/relationships/customXml" Target="../ink/ink1768.xml"/><Relationship Id="rId396" Type="http://schemas.openxmlformats.org/officeDocument/2006/relationships/customXml" Target="../ink/ink1872.xml"/><Relationship Id="rId561" Type="http://schemas.openxmlformats.org/officeDocument/2006/relationships/image" Target="../media/image1869.png"/><Relationship Id="rId617" Type="http://schemas.openxmlformats.org/officeDocument/2006/relationships/customXml" Target="../ink/ink1984.xml"/><Relationship Id="rId659" Type="http://schemas.openxmlformats.org/officeDocument/2006/relationships/customXml" Target="../ink/ink2005.xml"/><Relationship Id="rId214" Type="http://schemas.openxmlformats.org/officeDocument/2006/relationships/image" Target="../media/image1697.png"/><Relationship Id="rId256" Type="http://schemas.openxmlformats.org/officeDocument/2006/relationships/image" Target="../media/image1718.png"/><Relationship Id="rId298" Type="http://schemas.openxmlformats.org/officeDocument/2006/relationships/image" Target="../media/image1739.png"/><Relationship Id="rId421" Type="http://schemas.openxmlformats.org/officeDocument/2006/relationships/image" Target="../media/image1800.png"/><Relationship Id="rId463" Type="http://schemas.openxmlformats.org/officeDocument/2006/relationships/image" Target="../media/image1821.png"/><Relationship Id="rId519" Type="http://schemas.openxmlformats.org/officeDocument/2006/relationships/image" Target="../media/image1848.png"/><Relationship Id="rId116" Type="http://schemas.openxmlformats.org/officeDocument/2006/relationships/image" Target="../media/image1649.png"/><Relationship Id="rId158" Type="http://schemas.openxmlformats.org/officeDocument/2006/relationships/image" Target="../media/image1669.png"/><Relationship Id="rId323" Type="http://schemas.openxmlformats.org/officeDocument/2006/relationships/image" Target="../media/image1751.png"/><Relationship Id="rId530" Type="http://schemas.openxmlformats.org/officeDocument/2006/relationships/customXml" Target="../ink/ink1940.xml"/><Relationship Id="rId20" Type="http://schemas.openxmlformats.org/officeDocument/2006/relationships/image" Target="../media/image1601.png"/><Relationship Id="rId62" Type="http://schemas.openxmlformats.org/officeDocument/2006/relationships/image" Target="../media/image1622.png"/><Relationship Id="rId365" Type="http://schemas.openxmlformats.org/officeDocument/2006/relationships/image" Target="../media/image1772.png"/><Relationship Id="rId572" Type="http://schemas.openxmlformats.org/officeDocument/2006/relationships/customXml" Target="../ink/ink1961.xml"/><Relationship Id="rId628" Type="http://schemas.openxmlformats.org/officeDocument/2006/relationships/image" Target="../media/image1902.png"/><Relationship Id="rId225" Type="http://schemas.openxmlformats.org/officeDocument/2006/relationships/customXml" Target="../ink/ink1786.xml"/><Relationship Id="rId267" Type="http://schemas.openxmlformats.org/officeDocument/2006/relationships/customXml" Target="../ink/ink1807.xml"/><Relationship Id="rId432" Type="http://schemas.openxmlformats.org/officeDocument/2006/relationships/customXml" Target="../ink/ink1890.xml"/><Relationship Id="rId474" Type="http://schemas.openxmlformats.org/officeDocument/2006/relationships/image" Target="../media/image1826.png"/><Relationship Id="rId127" Type="http://schemas.openxmlformats.org/officeDocument/2006/relationships/customXml" Target="../ink/ink1737.xml"/><Relationship Id="rId31" Type="http://schemas.openxmlformats.org/officeDocument/2006/relationships/customXml" Target="../ink/ink1689.xml"/><Relationship Id="rId73" Type="http://schemas.openxmlformats.org/officeDocument/2006/relationships/customXml" Target="../ink/ink1710.xml"/><Relationship Id="rId169" Type="http://schemas.openxmlformats.org/officeDocument/2006/relationships/customXml" Target="../ink/ink1758.xml"/><Relationship Id="rId334" Type="http://schemas.openxmlformats.org/officeDocument/2006/relationships/customXml" Target="../ink/ink1841.xml"/><Relationship Id="rId376" Type="http://schemas.openxmlformats.org/officeDocument/2006/relationships/customXml" Target="../ink/ink1862.xml"/><Relationship Id="rId541" Type="http://schemas.openxmlformats.org/officeDocument/2006/relationships/image" Target="../media/image1859.png"/><Relationship Id="rId583" Type="http://schemas.openxmlformats.org/officeDocument/2006/relationships/image" Target="../media/image1880.png"/><Relationship Id="rId639" Type="http://schemas.openxmlformats.org/officeDocument/2006/relationships/customXml" Target="../ink/ink1995.xml"/><Relationship Id="rId4" Type="http://schemas.openxmlformats.org/officeDocument/2006/relationships/image" Target="../media/image1593.wmf"/><Relationship Id="rId180" Type="http://schemas.openxmlformats.org/officeDocument/2006/relationships/image" Target="../media/image1680.png"/><Relationship Id="rId236" Type="http://schemas.openxmlformats.org/officeDocument/2006/relationships/image" Target="../media/image1708.png"/><Relationship Id="rId278" Type="http://schemas.openxmlformats.org/officeDocument/2006/relationships/image" Target="../media/image1729.png"/><Relationship Id="rId401" Type="http://schemas.openxmlformats.org/officeDocument/2006/relationships/image" Target="../media/image1790.png"/><Relationship Id="rId443" Type="http://schemas.openxmlformats.org/officeDocument/2006/relationships/image" Target="../media/image1811.png"/><Relationship Id="rId650" Type="http://schemas.openxmlformats.org/officeDocument/2006/relationships/image" Target="../media/image1913.png"/><Relationship Id="rId303" Type="http://schemas.openxmlformats.org/officeDocument/2006/relationships/customXml" Target="../ink/ink1825.xml"/><Relationship Id="rId485" Type="http://schemas.openxmlformats.org/officeDocument/2006/relationships/customXml" Target="../ink/ink1917.xml"/><Relationship Id="rId42" Type="http://schemas.openxmlformats.org/officeDocument/2006/relationships/image" Target="../media/image1612.png"/><Relationship Id="rId84" Type="http://schemas.openxmlformats.org/officeDocument/2006/relationships/image" Target="../media/image1633.png"/><Relationship Id="rId138" Type="http://schemas.openxmlformats.org/officeDocument/2006/relationships/image" Target="../media/image1660.png"/><Relationship Id="rId345" Type="http://schemas.openxmlformats.org/officeDocument/2006/relationships/image" Target="../media/image1762.png"/><Relationship Id="rId387" Type="http://schemas.openxmlformats.org/officeDocument/2006/relationships/image" Target="../media/image1783.png"/><Relationship Id="rId510" Type="http://schemas.openxmlformats.org/officeDocument/2006/relationships/image" Target="../media/image1844.png"/><Relationship Id="rId552" Type="http://schemas.openxmlformats.org/officeDocument/2006/relationships/customXml" Target="../ink/ink1951.xml"/><Relationship Id="rId594" Type="http://schemas.openxmlformats.org/officeDocument/2006/relationships/customXml" Target="../ink/ink1972.xml"/><Relationship Id="rId608" Type="http://schemas.openxmlformats.org/officeDocument/2006/relationships/image" Target="../media/image1892.png"/><Relationship Id="rId191" Type="http://schemas.openxmlformats.org/officeDocument/2006/relationships/customXml" Target="../ink/ink1769.xml"/><Relationship Id="rId205" Type="http://schemas.openxmlformats.org/officeDocument/2006/relationships/customXml" Target="../ink/ink1776.xml"/><Relationship Id="rId247" Type="http://schemas.openxmlformats.org/officeDocument/2006/relationships/customXml" Target="../ink/ink1797.xml"/><Relationship Id="rId412" Type="http://schemas.openxmlformats.org/officeDocument/2006/relationships/customXml" Target="../ink/ink1880.xml"/><Relationship Id="rId107" Type="http://schemas.openxmlformats.org/officeDocument/2006/relationships/customXml" Target="../ink/ink1727.xml"/><Relationship Id="rId289" Type="http://schemas.openxmlformats.org/officeDocument/2006/relationships/customXml" Target="../ink/ink1818.xml"/><Relationship Id="rId454" Type="http://schemas.openxmlformats.org/officeDocument/2006/relationships/customXml" Target="../ink/ink1901.xml"/><Relationship Id="rId496" Type="http://schemas.openxmlformats.org/officeDocument/2006/relationships/image" Target="../media/image1837.png"/><Relationship Id="rId661" Type="http://schemas.openxmlformats.org/officeDocument/2006/relationships/customXml" Target="../ink/ink2006.xml"/><Relationship Id="rId11" Type="http://schemas.openxmlformats.org/officeDocument/2006/relationships/oleObject" Target="../embeddings/oleObject5.bin"/><Relationship Id="rId53" Type="http://schemas.openxmlformats.org/officeDocument/2006/relationships/customXml" Target="../ink/ink1700.xml"/><Relationship Id="rId149" Type="http://schemas.openxmlformats.org/officeDocument/2006/relationships/customXml" Target="../ink/ink1748.xml"/><Relationship Id="rId314" Type="http://schemas.openxmlformats.org/officeDocument/2006/relationships/customXml" Target="../ink/ink1831.xml"/><Relationship Id="rId356" Type="http://schemas.openxmlformats.org/officeDocument/2006/relationships/customXml" Target="../ink/ink1852.xml"/><Relationship Id="rId398" Type="http://schemas.openxmlformats.org/officeDocument/2006/relationships/customXml" Target="../ink/ink1873.xml"/><Relationship Id="rId521" Type="http://schemas.openxmlformats.org/officeDocument/2006/relationships/image" Target="../media/image1849.png"/><Relationship Id="rId563" Type="http://schemas.openxmlformats.org/officeDocument/2006/relationships/image" Target="../media/image1870.png"/><Relationship Id="rId619" Type="http://schemas.openxmlformats.org/officeDocument/2006/relationships/customXml" Target="../ink/ink1985.xml"/><Relationship Id="rId95" Type="http://schemas.openxmlformats.org/officeDocument/2006/relationships/customXml" Target="../ink/ink1721.xml"/><Relationship Id="rId160" Type="http://schemas.openxmlformats.org/officeDocument/2006/relationships/image" Target="../media/image1670.png"/><Relationship Id="rId216" Type="http://schemas.openxmlformats.org/officeDocument/2006/relationships/image" Target="../media/image1698.png"/><Relationship Id="rId423" Type="http://schemas.openxmlformats.org/officeDocument/2006/relationships/image" Target="../media/image1801.png"/><Relationship Id="rId258" Type="http://schemas.openxmlformats.org/officeDocument/2006/relationships/image" Target="../media/image1719.png"/><Relationship Id="rId465" Type="http://schemas.openxmlformats.org/officeDocument/2006/relationships/image" Target="../media/image1822.png"/><Relationship Id="rId630" Type="http://schemas.openxmlformats.org/officeDocument/2006/relationships/image" Target="../media/image1903.png"/><Relationship Id="rId22" Type="http://schemas.openxmlformats.org/officeDocument/2006/relationships/image" Target="../media/image1602.png"/><Relationship Id="rId64" Type="http://schemas.openxmlformats.org/officeDocument/2006/relationships/image" Target="../media/image1623.png"/><Relationship Id="rId118" Type="http://schemas.openxmlformats.org/officeDocument/2006/relationships/image" Target="../media/image1650.png"/><Relationship Id="rId325" Type="http://schemas.openxmlformats.org/officeDocument/2006/relationships/image" Target="../media/image1752.png"/><Relationship Id="rId367" Type="http://schemas.openxmlformats.org/officeDocument/2006/relationships/image" Target="../media/image1773.png"/><Relationship Id="rId532" Type="http://schemas.openxmlformats.org/officeDocument/2006/relationships/customXml" Target="../ink/ink1941.xml"/><Relationship Id="rId574" Type="http://schemas.openxmlformats.org/officeDocument/2006/relationships/customXml" Target="../ink/ink1962.xml"/><Relationship Id="rId171" Type="http://schemas.openxmlformats.org/officeDocument/2006/relationships/customXml" Target="../ink/ink1759.xml"/><Relationship Id="rId227" Type="http://schemas.openxmlformats.org/officeDocument/2006/relationships/customXml" Target="../ink/ink1787.xml"/><Relationship Id="rId269" Type="http://schemas.openxmlformats.org/officeDocument/2006/relationships/customXml" Target="../ink/ink1808.xml"/><Relationship Id="rId434" Type="http://schemas.openxmlformats.org/officeDocument/2006/relationships/customXml" Target="../ink/ink1891.xml"/><Relationship Id="rId476" Type="http://schemas.openxmlformats.org/officeDocument/2006/relationships/image" Target="../media/image1827.png"/><Relationship Id="rId641" Type="http://schemas.openxmlformats.org/officeDocument/2006/relationships/customXml" Target="../ink/ink1996.xml"/><Relationship Id="rId33" Type="http://schemas.openxmlformats.org/officeDocument/2006/relationships/customXml" Target="../ink/ink1690.xml"/><Relationship Id="rId129" Type="http://schemas.openxmlformats.org/officeDocument/2006/relationships/customXml" Target="../ink/ink1738.xml"/><Relationship Id="rId280" Type="http://schemas.openxmlformats.org/officeDocument/2006/relationships/image" Target="../media/image1730.png"/><Relationship Id="rId336" Type="http://schemas.openxmlformats.org/officeDocument/2006/relationships/customXml" Target="../ink/ink1842.xml"/><Relationship Id="rId501" Type="http://schemas.openxmlformats.org/officeDocument/2006/relationships/customXml" Target="../ink/ink1925.xml"/><Relationship Id="rId543" Type="http://schemas.openxmlformats.org/officeDocument/2006/relationships/image" Target="../media/image1860.png"/><Relationship Id="rId75" Type="http://schemas.openxmlformats.org/officeDocument/2006/relationships/customXml" Target="../ink/ink1711.xml"/><Relationship Id="rId140" Type="http://schemas.openxmlformats.org/officeDocument/2006/relationships/image" Target="../media/image1661.png"/><Relationship Id="rId182" Type="http://schemas.openxmlformats.org/officeDocument/2006/relationships/image" Target="../media/image1681.png"/><Relationship Id="rId378" Type="http://schemas.openxmlformats.org/officeDocument/2006/relationships/customXml" Target="../ink/ink1863.xml"/><Relationship Id="rId403" Type="http://schemas.openxmlformats.org/officeDocument/2006/relationships/image" Target="../media/image1791.png"/><Relationship Id="rId585" Type="http://schemas.openxmlformats.org/officeDocument/2006/relationships/image" Target="../media/image1881.png"/><Relationship Id="rId6" Type="http://schemas.openxmlformats.org/officeDocument/2006/relationships/image" Target="../media/image1594.wmf"/><Relationship Id="rId238" Type="http://schemas.openxmlformats.org/officeDocument/2006/relationships/image" Target="../media/image1709.png"/><Relationship Id="rId445" Type="http://schemas.openxmlformats.org/officeDocument/2006/relationships/image" Target="../media/image1812.png"/><Relationship Id="rId487" Type="http://schemas.openxmlformats.org/officeDocument/2006/relationships/customXml" Target="../ink/ink1918.xml"/><Relationship Id="rId610" Type="http://schemas.openxmlformats.org/officeDocument/2006/relationships/image" Target="../media/image1893.png"/><Relationship Id="rId652" Type="http://schemas.openxmlformats.org/officeDocument/2006/relationships/image" Target="../media/image1914.png"/><Relationship Id="rId291" Type="http://schemas.openxmlformats.org/officeDocument/2006/relationships/customXml" Target="../ink/ink1819.xml"/><Relationship Id="rId305" Type="http://schemas.openxmlformats.org/officeDocument/2006/relationships/customXml" Target="../ink/ink1826.xml"/><Relationship Id="rId347" Type="http://schemas.openxmlformats.org/officeDocument/2006/relationships/image" Target="../media/image1763.png"/><Relationship Id="rId512" Type="http://schemas.openxmlformats.org/officeDocument/2006/relationships/image" Target="../media/image1845.png"/><Relationship Id="rId44" Type="http://schemas.openxmlformats.org/officeDocument/2006/relationships/image" Target="../media/image1613.png"/><Relationship Id="rId86" Type="http://schemas.openxmlformats.org/officeDocument/2006/relationships/image" Target="../media/image1634.png"/><Relationship Id="rId151" Type="http://schemas.openxmlformats.org/officeDocument/2006/relationships/customXml" Target="../ink/ink1749.xml"/><Relationship Id="rId389" Type="http://schemas.openxmlformats.org/officeDocument/2006/relationships/image" Target="../media/image1784.png"/><Relationship Id="rId554" Type="http://schemas.openxmlformats.org/officeDocument/2006/relationships/customXml" Target="../ink/ink1952.xml"/><Relationship Id="rId596" Type="http://schemas.openxmlformats.org/officeDocument/2006/relationships/customXml" Target="../ink/ink1973.xml"/><Relationship Id="rId193" Type="http://schemas.openxmlformats.org/officeDocument/2006/relationships/customXml" Target="../ink/ink1770.xml"/><Relationship Id="rId207" Type="http://schemas.openxmlformats.org/officeDocument/2006/relationships/customXml" Target="../ink/ink1777.xml"/><Relationship Id="rId249" Type="http://schemas.openxmlformats.org/officeDocument/2006/relationships/customXml" Target="../ink/ink1798.xml"/><Relationship Id="rId414" Type="http://schemas.openxmlformats.org/officeDocument/2006/relationships/customXml" Target="../ink/ink1881.xml"/><Relationship Id="rId456" Type="http://schemas.openxmlformats.org/officeDocument/2006/relationships/customXml" Target="../ink/ink1902.xml"/><Relationship Id="rId498" Type="http://schemas.openxmlformats.org/officeDocument/2006/relationships/image" Target="../media/image1838.png"/><Relationship Id="rId621" Type="http://schemas.openxmlformats.org/officeDocument/2006/relationships/customXml" Target="../ink/ink1986.xml"/><Relationship Id="rId663" Type="http://schemas.openxmlformats.org/officeDocument/2006/relationships/customXml" Target="../ink/ink2007.xml"/><Relationship Id="rId13" Type="http://schemas.openxmlformats.org/officeDocument/2006/relationships/oleObject" Target="../embeddings/oleObject6.bin"/><Relationship Id="rId109" Type="http://schemas.openxmlformats.org/officeDocument/2006/relationships/customXml" Target="../ink/ink1728.xml"/><Relationship Id="rId260" Type="http://schemas.openxmlformats.org/officeDocument/2006/relationships/image" Target="../media/image1720.png"/><Relationship Id="rId316" Type="http://schemas.openxmlformats.org/officeDocument/2006/relationships/customXml" Target="../ink/ink1832.xml"/><Relationship Id="rId523" Type="http://schemas.openxmlformats.org/officeDocument/2006/relationships/image" Target="../media/image1850.png"/><Relationship Id="rId55" Type="http://schemas.openxmlformats.org/officeDocument/2006/relationships/customXml" Target="../ink/ink1701.xml"/><Relationship Id="rId97" Type="http://schemas.openxmlformats.org/officeDocument/2006/relationships/customXml" Target="../ink/ink1722.xml"/><Relationship Id="rId120" Type="http://schemas.openxmlformats.org/officeDocument/2006/relationships/image" Target="../media/image1651.png"/><Relationship Id="rId358" Type="http://schemas.openxmlformats.org/officeDocument/2006/relationships/customXml" Target="../ink/ink1853.xml"/><Relationship Id="rId565" Type="http://schemas.openxmlformats.org/officeDocument/2006/relationships/image" Target="../media/image1871.png"/><Relationship Id="rId162" Type="http://schemas.openxmlformats.org/officeDocument/2006/relationships/image" Target="../media/image1671.png"/><Relationship Id="rId218" Type="http://schemas.openxmlformats.org/officeDocument/2006/relationships/image" Target="../media/image1699.png"/><Relationship Id="rId425" Type="http://schemas.openxmlformats.org/officeDocument/2006/relationships/image" Target="../media/image1802.png"/><Relationship Id="rId467" Type="http://schemas.openxmlformats.org/officeDocument/2006/relationships/image" Target="../media/image1823.png"/><Relationship Id="rId632" Type="http://schemas.openxmlformats.org/officeDocument/2006/relationships/image" Target="../media/image1904.png"/><Relationship Id="rId271" Type="http://schemas.openxmlformats.org/officeDocument/2006/relationships/customXml" Target="../ink/ink1809.xml"/><Relationship Id="rId24" Type="http://schemas.openxmlformats.org/officeDocument/2006/relationships/image" Target="../media/image1603.png"/><Relationship Id="rId66" Type="http://schemas.openxmlformats.org/officeDocument/2006/relationships/image" Target="../media/image1624.png"/><Relationship Id="rId131" Type="http://schemas.openxmlformats.org/officeDocument/2006/relationships/customXml" Target="../ink/ink1739.xml"/><Relationship Id="rId327" Type="http://schemas.openxmlformats.org/officeDocument/2006/relationships/image" Target="../media/image1753.png"/><Relationship Id="rId369" Type="http://schemas.openxmlformats.org/officeDocument/2006/relationships/image" Target="../media/image1774.png"/><Relationship Id="rId534" Type="http://schemas.openxmlformats.org/officeDocument/2006/relationships/customXml" Target="../ink/ink1942.xml"/><Relationship Id="rId576" Type="http://schemas.openxmlformats.org/officeDocument/2006/relationships/customXml" Target="../ink/ink1963.xml"/><Relationship Id="rId173" Type="http://schemas.openxmlformats.org/officeDocument/2006/relationships/customXml" Target="../ink/ink1760.xml"/><Relationship Id="rId229" Type="http://schemas.openxmlformats.org/officeDocument/2006/relationships/customXml" Target="../ink/ink1788.xml"/><Relationship Id="rId380" Type="http://schemas.openxmlformats.org/officeDocument/2006/relationships/customXml" Target="../ink/ink1864.xml"/><Relationship Id="rId436" Type="http://schemas.openxmlformats.org/officeDocument/2006/relationships/customXml" Target="../ink/ink1892.xml"/><Relationship Id="rId601" Type="http://schemas.openxmlformats.org/officeDocument/2006/relationships/customXml" Target="../ink/ink1976.xml"/><Relationship Id="rId643" Type="http://schemas.openxmlformats.org/officeDocument/2006/relationships/customXml" Target="../ink/ink1997.xml"/><Relationship Id="rId240" Type="http://schemas.openxmlformats.org/officeDocument/2006/relationships/image" Target="../media/image1710.png"/><Relationship Id="rId478" Type="http://schemas.openxmlformats.org/officeDocument/2006/relationships/image" Target="../media/image1828.png"/><Relationship Id="rId35" Type="http://schemas.openxmlformats.org/officeDocument/2006/relationships/customXml" Target="../ink/ink1691.xml"/><Relationship Id="rId77" Type="http://schemas.openxmlformats.org/officeDocument/2006/relationships/customXml" Target="../ink/ink1712.xml"/><Relationship Id="rId100" Type="http://schemas.openxmlformats.org/officeDocument/2006/relationships/image" Target="../media/image1641.png"/><Relationship Id="rId282" Type="http://schemas.openxmlformats.org/officeDocument/2006/relationships/image" Target="../media/image1731.png"/><Relationship Id="rId338" Type="http://schemas.openxmlformats.org/officeDocument/2006/relationships/customXml" Target="../ink/ink1843.xml"/><Relationship Id="rId503" Type="http://schemas.openxmlformats.org/officeDocument/2006/relationships/customXml" Target="../ink/ink1926.xml"/><Relationship Id="rId545" Type="http://schemas.openxmlformats.org/officeDocument/2006/relationships/image" Target="../media/image1861.png"/><Relationship Id="rId587" Type="http://schemas.openxmlformats.org/officeDocument/2006/relationships/image" Target="../media/image1882.png"/><Relationship Id="rId8" Type="http://schemas.openxmlformats.org/officeDocument/2006/relationships/image" Target="../media/image1595.wmf"/><Relationship Id="rId142" Type="http://schemas.openxmlformats.org/officeDocument/2006/relationships/image" Target="../media/image1662.png"/><Relationship Id="rId184" Type="http://schemas.openxmlformats.org/officeDocument/2006/relationships/image" Target="../media/image1682.png"/><Relationship Id="rId391" Type="http://schemas.openxmlformats.org/officeDocument/2006/relationships/image" Target="../media/image1785.png"/><Relationship Id="rId405" Type="http://schemas.openxmlformats.org/officeDocument/2006/relationships/image" Target="../media/image1792.png"/><Relationship Id="rId447" Type="http://schemas.openxmlformats.org/officeDocument/2006/relationships/image" Target="../media/image1813.png"/><Relationship Id="rId612" Type="http://schemas.openxmlformats.org/officeDocument/2006/relationships/image" Target="../media/image1894.png"/><Relationship Id="rId251" Type="http://schemas.openxmlformats.org/officeDocument/2006/relationships/customXml" Target="../ink/ink1799.xml"/><Relationship Id="rId489" Type="http://schemas.openxmlformats.org/officeDocument/2006/relationships/customXml" Target="../ink/ink1919.xml"/><Relationship Id="rId654" Type="http://schemas.openxmlformats.org/officeDocument/2006/relationships/image" Target="../media/image1915.png"/><Relationship Id="rId46" Type="http://schemas.openxmlformats.org/officeDocument/2006/relationships/image" Target="../media/image1614.png"/><Relationship Id="rId293" Type="http://schemas.openxmlformats.org/officeDocument/2006/relationships/customXml" Target="../ink/ink1820.xml"/><Relationship Id="rId307" Type="http://schemas.openxmlformats.org/officeDocument/2006/relationships/customXml" Target="../ink/ink1827.xml"/><Relationship Id="rId349" Type="http://schemas.openxmlformats.org/officeDocument/2006/relationships/image" Target="../media/image1764.png"/><Relationship Id="rId514" Type="http://schemas.openxmlformats.org/officeDocument/2006/relationships/image" Target="../media/image1846.png"/><Relationship Id="rId556" Type="http://schemas.openxmlformats.org/officeDocument/2006/relationships/customXml" Target="../ink/ink1953.xml"/><Relationship Id="rId88" Type="http://schemas.openxmlformats.org/officeDocument/2006/relationships/image" Target="../media/image1635.png"/><Relationship Id="rId111" Type="http://schemas.openxmlformats.org/officeDocument/2006/relationships/customXml" Target="../ink/ink1729.xml"/><Relationship Id="rId153" Type="http://schemas.openxmlformats.org/officeDocument/2006/relationships/customXml" Target="../ink/ink1750.xml"/><Relationship Id="rId195" Type="http://schemas.openxmlformats.org/officeDocument/2006/relationships/customXml" Target="../ink/ink1771.xml"/><Relationship Id="rId209" Type="http://schemas.openxmlformats.org/officeDocument/2006/relationships/customXml" Target="../ink/ink1778.xml"/><Relationship Id="rId360" Type="http://schemas.openxmlformats.org/officeDocument/2006/relationships/customXml" Target="../ink/ink1854.xml"/><Relationship Id="rId416" Type="http://schemas.openxmlformats.org/officeDocument/2006/relationships/customXml" Target="../ink/ink1882.xml"/><Relationship Id="rId598" Type="http://schemas.openxmlformats.org/officeDocument/2006/relationships/image" Target="../media/image1887.png"/><Relationship Id="rId220" Type="http://schemas.openxmlformats.org/officeDocument/2006/relationships/image" Target="../media/image1700.png"/><Relationship Id="rId458" Type="http://schemas.openxmlformats.org/officeDocument/2006/relationships/customXml" Target="../ink/ink1903.xml"/><Relationship Id="rId623" Type="http://schemas.openxmlformats.org/officeDocument/2006/relationships/customXml" Target="../ink/ink1987.xml"/><Relationship Id="rId665" Type="http://schemas.openxmlformats.org/officeDocument/2006/relationships/customXml" Target="../ink/ink2008.xml"/><Relationship Id="rId15" Type="http://schemas.openxmlformats.org/officeDocument/2006/relationships/oleObject" Target="../embeddings/oleObject7.bin"/><Relationship Id="rId57" Type="http://schemas.openxmlformats.org/officeDocument/2006/relationships/customXml" Target="../ink/ink1702.xml"/><Relationship Id="rId262" Type="http://schemas.openxmlformats.org/officeDocument/2006/relationships/image" Target="../media/image1721.png"/><Relationship Id="rId318" Type="http://schemas.openxmlformats.org/officeDocument/2006/relationships/customXml" Target="../ink/ink1833.xml"/><Relationship Id="rId525" Type="http://schemas.openxmlformats.org/officeDocument/2006/relationships/image" Target="../media/image1851.png"/><Relationship Id="rId567" Type="http://schemas.openxmlformats.org/officeDocument/2006/relationships/image" Target="../media/image1872.png"/><Relationship Id="rId99" Type="http://schemas.openxmlformats.org/officeDocument/2006/relationships/customXml" Target="../ink/ink1723.xml"/><Relationship Id="rId122" Type="http://schemas.openxmlformats.org/officeDocument/2006/relationships/image" Target="../media/image1652.png"/><Relationship Id="rId164" Type="http://schemas.openxmlformats.org/officeDocument/2006/relationships/image" Target="../media/image1672.png"/><Relationship Id="rId371" Type="http://schemas.openxmlformats.org/officeDocument/2006/relationships/image" Target="../media/image1775.png"/><Relationship Id="rId427" Type="http://schemas.openxmlformats.org/officeDocument/2006/relationships/image" Target="../media/image1803.png"/><Relationship Id="rId469" Type="http://schemas.openxmlformats.org/officeDocument/2006/relationships/image" Target="../media/image1824.png"/><Relationship Id="rId634" Type="http://schemas.openxmlformats.org/officeDocument/2006/relationships/image" Target="../media/image1905.png"/><Relationship Id="rId26" Type="http://schemas.openxmlformats.org/officeDocument/2006/relationships/image" Target="../media/image1604.png"/><Relationship Id="rId231" Type="http://schemas.openxmlformats.org/officeDocument/2006/relationships/customXml" Target="../ink/ink1789.xml"/><Relationship Id="rId273" Type="http://schemas.openxmlformats.org/officeDocument/2006/relationships/customXml" Target="../ink/ink1810.xml"/><Relationship Id="rId329" Type="http://schemas.openxmlformats.org/officeDocument/2006/relationships/image" Target="../media/image1754.png"/><Relationship Id="rId480" Type="http://schemas.openxmlformats.org/officeDocument/2006/relationships/image" Target="../media/image1829.png"/><Relationship Id="rId536" Type="http://schemas.openxmlformats.org/officeDocument/2006/relationships/customXml" Target="../ink/ink1943.xml"/><Relationship Id="rId68" Type="http://schemas.openxmlformats.org/officeDocument/2006/relationships/image" Target="../media/image1625.png"/><Relationship Id="rId133" Type="http://schemas.openxmlformats.org/officeDocument/2006/relationships/customXml" Target="../ink/ink1740.xml"/><Relationship Id="rId175" Type="http://schemas.openxmlformats.org/officeDocument/2006/relationships/customXml" Target="../ink/ink1761.xml"/><Relationship Id="rId340" Type="http://schemas.openxmlformats.org/officeDocument/2006/relationships/customXml" Target="../ink/ink1844.xml"/><Relationship Id="rId578" Type="http://schemas.openxmlformats.org/officeDocument/2006/relationships/customXml" Target="../ink/ink1964.xml"/><Relationship Id="rId200" Type="http://schemas.openxmlformats.org/officeDocument/2006/relationships/image" Target="../media/image1690.png"/><Relationship Id="rId382" Type="http://schemas.openxmlformats.org/officeDocument/2006/relationships/customXml" Target="../ink/ink1865.xml"/><Relationship Id="rId438" Type="http://schemas.openxmlformats.org/officeDocument/2006/relationships/customXml" Target="../ink/ink1893.xml"/><Relationship Id="rId603" Type="http://schemas.openxmlformats.org/officeDocument/2006/relationships/customXml" Target="../ink/ink1977.xml"/><Relationship Id="rId645" Type="http://schemas.openxmlformats.org/officeDocument/2006/relationships/customXml" Target="../ink/ink1998.xml"/><Relationship Id="rId242" Type="http://schemas.openxmlformats.org/officeDocument/2006/relationships/image" Target="../media/image1711.png"/><Relationship Id="rId284" Type="http://schemas.openxmlformats.org/officeDocument/2006/relationships/image" Target="../media/image1732.png"/><Relationship Id="rId491" Type="http://schemas.openxmlformats.org/officeDocument/2006/relationships/customXml" Target="../ink/ink1920.xml"/><Relationship Id="rId505" Type="http://schemas.openxmlformats.org/officeDocument/2006/relationships/customXml" Target="../ink/ink1927.xml"/><Relationship Id="rId37" Type="http://schemas.openxmlformats.org/officeDocument/2006/relationships/customXml" Target="../ink/ink1692.xml"/><Relationship Id="rId79" Type="http://schemas.openxmlformats.org/officeDocument/2006/relationships/customXml" Target="../ink/ink1713.xml"/><Relationship Id="rId102" Type="http://schemas.openxmlformats.org/officeDocument/2006/relationships/image" Target="../media/image1642.png"/><Relationship Id="rId144" Type="http://schemas.openxmlformats.org/officeDocument/2006/relationships/image" Target="../media/image1190.png"/><Relationship Id="rId547" Type="http://schemas.openxmlformats.org/officeDocument/2006/relationships/image" Target="../media/image1862.png"/><Relationship Id="rId589" Type="http://schemas.openxmlformats.org/officeDocument/2006/relationships/image" Target="../media/image1883.png"/><Relationship Id="rId90" Type="http://schemas.openxmlformats.org/officeDocument/2006/relationships/image" Target="../media/image1636.png"/><Relationship Id="rId186" Type="http://schemas.openxmlformats.org/officeDocument/2006/relationships/image" Target="../media/image1683.png"/><Relationship Id="rId351" Type="http://schemas.openxmlformats.org/officeDocument/2006/relationships/image" Target="../media/image1765.png"/><Relationship Id="rId393" Type="http://schemas.openxmlformats.org/officeDocument/2006/relationships/image" Target="../media/image1786.png"/><Relationship Id="rId407" Type="http://schemas.openxmlformats.org/officeDocument/2006/relationships/image" Target="../media/image1793.png"/><Relationship Id="rId449" Type="http://schemas.openxmlformats.org/officeDocument/2006/relationships/image" Target="../media/image1814.png"/><Relationship Id="rId614" Type="http://schemas.openxmlformats.org/officeDocument/2006/relationships/image" Target="../media/image1895.png"/><Relationship Id="rId656" Type="http://schemas.openxmlformats.org/officeDocument/2006/relationships/image" Target="../media/image1916.png"/><Relationship Id="rId211" Type="http://schemas.openxmlformats.org/officeDocument/2006/relationships/customXml" Target="../ink/ink1779.xml"/><Relationship Id="rId253" Type="http://schemas.openxmlformats.org/officeDocument/2006/relationships/customXml" Target="../ink/ink1800.xml"/><Relationship Id="rId295" Type="http://schemas.openxmlformats.org/officeDocument/2006/relationships/customXml" Target="../ink/ink1821.xml"/><Relationship Id="rId309" Type="http://schemas.openxmlformats.org/officeDocument/2006/relationships/customXml" Target="../ink/ink1828.xml"/><Relationship Id="rId460" Type="http://schemas.openxmlformats.org/officeDocument/2006/relationships/customXml" Target="../ink/ink1904.xml"/><Relationship Id="rId516" Type="http://schemas.openxmlformats.org/officeDocument/2006/relationships/customXml" Target="../ink/ink1933.xml"/><Relationship Id="rId48" Type="http://schemas.openxmlformats.org/officeDocument/2006/relationships/image" Target="../media/image1615.png"/><Relationship Id="rId113" Type="http://schemas.openxmlformats.org/officeDocument/2006/relationships/customXml" Target="../ink/ink1730.xml"/><Relationship Id="rId320" Type="http://schemas.openxmlformats.org/officeDocument/2006/relationships/customXml" Target="../ink/ink1834.xml"/><Relationship Id="rId558" Type="http://schemas.openxmlformats.org/officeDocument/2006/relationships/customXml" Target="../ink/ink1954.xml"/><Relationship Id="rId155" Type="http://schemas.openxmlformats.org/officeDocument/2006/relationships/customXml" Target="../ink/ink1751.xml"/><Relationship Id="rId197" Type="http://schemas.openxmlformats.org/officeDocument/2006/relationships/customXml" Target="../ink/ink1772.xml"/><Relationship Id="rId362" Type="http://schemas.openxmlformats.org/officeDocument/2006/relationships/customXml" Target="../ink/ink1855.xml"/><Relationship Id="rId418" Type="http://schemas.openxmlformats.org/officeDocument/2006/relationships/customXml" Target="../ink/ink1883.xml"/><Relationship Id="rId625" Type="http://schemas.openxmlformats.org/officeDocument/2006/relationships/customXml" Target="../ink/ink1988.xml"/><Relationship Id="rId222" Type="http://schemas.openxmlformats.org/officeDocument/2006/relationships/image" Target="../media/image1701.png"/><Relationship Id="rId264" Type="http://schemas.openxmlformats.org/officeDocument/2006/relationships/image" Target="../media/image1722.png"/><Relationship Id="rId471" Type="http://schemas.openxmlformats.org/officeDocument/2006/relationships/image" Target="../media/image1825.png"/><Relationship Id="rId17" Type="http://schemas.openxmlformats.org/officeDocument/2006/relationships/oleObject" Target="../embeddings/oleObject8.bin"/><Relationship Id="rId59" Type="http://schemas.openxmlformats.org/officeDocument/2006/relationships/customXml" Target="../ink/ink1703.xml"/><Relationship Id="rId124" Type="http://schemas.openxmlformats.org/officeDocument/2006/relationships/image" Target="../media/image1653.png"/><Relationship Id="rId527" Type="http://schemas.openxmlformats.org/officeDocument/2006/relationships/image" Target="../media/image1852.png"/><Relationship Id="rId569" Type="http://schemas.openxmlformats.org/officeDocument/2006/relationships/image" Target="../media/image1873.png"/><Relationship Id="rId70" Type="http://schemas.openxmlformats.org/officeDocument/2006/relationships/image" Target="../media/image1626.png"/><Relationship Id="rId166" Type="http://schemas.openxmlformats.org/officeDocument/2006/relationships/image" Target="../media/image1673.png"/><Relationship Id="rId331" Type="http://schemas.openxmlformats.org/officeDocument/2006/relationships/image" Target="../media/image1755.png"/><Relationship Id="rId373" Type="http://schemas.openxmlformats.org/officeDocument/2006/relationships/image" Target="../media/image1776.png"/><Relationship Id="rId429" Type="http://schemas.openxmlformats.org/officeDocument/2006/relationships/image" Target="../media/image1804.png"/><Relationship Id="rId580" Type="http://schemas.openxmlformats.org/officeDocument/2006/relationships/customXml" Target="../ink/ink1965.xml"/><Relationship Id="rId636" Type="http://schemas.openxmlformats.org/officeDocument/2006/relationships/image" Target="../media/image1906.png"/><Relationship Id="rId1" Type="http://schemas.openxmlformats.org/officeDocument/2006/relationships/vmlDrawing" Target="../drawings/vmlDrawing1.vml"/><Relationship Id="rId233" Type="http://schemas.openxmlformats.org/officeDocument/2006/relationships/customXml" Target="../ink/ink1790.xml"/><Relationship Id="rId440" Type="http://schemas.openxmlformats.org/officeDocument/2006/relationships/customXml" Target="../ink/ink1894.xml"/><Relationship Id="rId28" Type="http://schemas.openxmlformats.org/officeDocument/2006/relationships/image" Target="../media/image1605.png"/><Relationship Id="rId275" Type="http://schemas.openxmlformats.org/officeDocument/2006/relationships/customXml" Target="../ink/ink1811.xml"/><Relationship Id="rId300" Type="http://schemas.openxmlformats.org/officeDocument/2006/relationships/image" Target="../media/image1740.png"/><Relationship Id="rId482" Type="http://schemas.openxmlformats.org/officeDocument/2006/relationships/image" Target="../media/image1830.png"/><Relationship Id="rId538" Type="http://schemas.openxmlformats.org/officeDocument/2006/relationships/customXml" Target="../ink/ink1944.xml"/><Relationship Id="rId81" Type="http://schemas.openxmlformats.org/officeDocument/2006/relationships/customXml" Target="../ink/ink1714.xml"/><Relationship Id="rId135" Type="http://schemas.openxmlformats.org/officeDocument/2006/relationships/customXml" Target="../ink/ink1741.xml"/><Relationship Id="rId177" Type="http://schemas.openxmlformats.org/officeDocument/2006/relationships/customXml" Target="../ink/ink1762.xml"/><Relationship Id="rId342" Type="http://schemas.openxmlformats.org/officeDocument/2006/relationships/customXml" Target="../ink/ink1845.xml"/><Relationship Id="rId384" Type="http://schemas.openxmlformats.org/officeDocument/2006/relationships/customXml" Target="../ink/ink1866.xml"/><Relationship Id="rId591" Type="http://schemas.openxmlformats.org/officeDocument/2006/relationships/image" Target="../media/image1884.png"/><Relationship Id="rId605" Type="http://schemas.openxmlformats.org/officeDocument/2006/relationships/customXml" Target="../ink/ink1978.xml"/><Relationship Id="rId202" Type="http://schemas.openxmlformats.org/officeDocument/2006/relationships/image" Target="../media/image1691.png"/><Relationship Id="rId244" Type="http://schemas.openxmlformats.org/officeDocument/2006/relationships/image" Target="../media/image1712.png"/><Relationship Id="rId647" Type="http://schemas.openxmlformats.org/officeDocument/2006/relationships/customXml" Target="../ink/ink1999.xml"/><Relationship Id="rId39" Type="http://schemas.openxmlformats.org/officeDocument/2006/relationships/customXml" Target="../ink/ink1693.xml"/><Relationship Id="rId286" Type="http://schemas.openxmlformats.org/officeDocument/2006/relationships/image" Target="../media/image1733.png"/><Relationship Id="rId451" Type="http://schemas.openxmlformats.org/officeDocument/2006/relationships/image" Target="../media/image1815.png"/><Relationship Id="rId493" Type="http://schemas.openxmlformats.org/officeDocument/2006/relationships/customXml" Target="../ink/ink1921.xml"/><Relationship Id="rId507" Type="http://schemas.openxmlformats.org/officeDocument/2006/relationships/customXml" Target="../ink/ink1928.xml"/><Relationship Id="rId549" Type="http://schemas.openxmlformats.org/officeDocument/2006/relationships/image" Target="../media/image1863.png"/><Relationship Id="rId50" Type="http://schemas.openxmlformats.org/officeDocument/2006/relationships/image" Target="../media/image1616.png"/><Relationship Id="rId104" Type="http://schemas.openxmlformats.org/officeDocument/2006/relationships/image" Target="../media/image1643.png"/><Relationship Id="rId146" Type="http://schemas.openxmlformats.org/officeDocument/2006/relationships/image" Target="../media/image1663.png"/><Relationship Id="rId188" Type="http://schemas.openxmlformats.org/officeDocument/2006/relationships/image" Target="../media/image1684.png"/><Relationship Id="rId311" Type="http://schemas.openxmlformats.org/officeDocument/2006/relationships/image" Target="../media/image1745.png"/><Relationship Id="rId353" Type="http://schemas.openxmlformats.org/officeDocument/2006/relationships/image" Target="../media/image1766.png"/><Relationship Id="rId395" Type="http://schemas.openxmlformats.org/officeDocument/2006/relationships/image" Target="../media/image1787.png"/><Relationship Id="rId409" Type="http://schemas.openxmlformats.org/officeDocument/2006/relationships/image" Target="../media/image1794.png"/><Relationship Id="rId560" Type="http://schemas.openxmlformats.org/officeDocument/2006/relationships/customXml" Target="../ink/ink1955.xml"/><Relationship Id="rId92" Type="http://schemas.openxmlformats.org/officeDocument/2006/relationships/image" Target="../media/image1637.png"/><Relationship Id="rId213" Type="http://schemas.openxmlformats.org/officeDocument/2006/relationships/customXml" Target="../ink/ink1780.xml"/><Relationship Id="rId420" Type="http://schemas.openxmlformats.org/officeDocument/2006/relationships/customXml" Target="../ink/ink1884.xml"/><Relationship Id="rId616" Type="http://schemas.openxmlformats.org/officeDocument/2006/relationships/image" Target="../media/image1896.png"/><Relationship Id="rId658" Type="http://schemas.openxmlformats.org/officeDocument/2006/relationships/image" Target="../media/image1917.png"/><Relationship Id="rId255" Type="http://schemas.openxmlformats.org/officeDocument/2006/relationships/customXml" Target="../ink/ink1801.xml"/><Relationship Id="rId297" Type="http://schemas.openxmlformats.org/officeDocument/2006/relationships/customXml" Target="../ink/ink1822.xml"/><Relationship Id="rId462" Type="http://schemas.openxmlformats.org/officeDocument/2006/relationships/customXml" Target="../ink/ink1905.xml"/><Relationship Id="rId518" Type="http://schemas.openxmlformats.org/officeDocument/2006/relationships/customXml" Target="../ink/ink1934.xml"/><Relationship Id="rId115" Type="http://schemas.openxmlformats.org/officeDocument/2006/relationships/customXml" Target="../ink/ink1731.xml"/><Relationship Id="rId157" Type="http://schemas.openxmlformats.org/officeDocument/2006/relationships/customXml" Target="../ink/ink1752.xml"/><Relationship Id="rId322" Type="http://schemas.openxmlformats.org/officeDocument/2006/relationships/customXml" Target="../ink/ink1835.xml"/><Relationship Id="rId364" Type="http://schemas.openxmlformats.org/officeDocument/2006/relationships/customXml" Target="../ink/ink1856.xml"/><Relationship Id="rId61" Type="http://schemas.openxmlformats.org/officeDocument/2006/relationships/customXml" Target="../ink/ink1704.xml"/><Relationship Id="rId199" Type="http://schemas.openxmlformats.org/officeDocument/2006/relationships/customXml" Target="../ink/ink1773.xml"/><Relationship Id="rId571" Type="http://schemas.openxmlformats.org/officeDocument/2006/relationships/image" Target="../media/image1874.png"/><Relationship Id="rId627" Type="http://schemas.openxmlformats.org/officeDocument/2006/relationships/customXml" Target="../ink/ink1989.xml"/><Relationship Id="rId19" Type="http://schemas.openxmlformats.org/officeDocument/2006/relationships/customXml" Target="../ink/ink1683.xml"/><Relationship Id="rId224" Type="http://schemas.openxmlformats.org/officeDocument/2006/relationships/image" Target="../media/image1702.png"/><Relationship Id="rId266" Type="http://schemas.openxmlformats.org/officeDocument/2006/relationships/image" Target="../media/image1723.png"/><Relationship Id="rId431" Type="http://schemas.openxmlformats.org/officeDocument/2006/relationships/image" Target="../media/image1805.png"/><Relationship Id="rId473" Type="http://schemas.openxmlformats.org/officeDocument/2006/relationships/customXml" Target="../ink/ink1911.xml"/><Relationship Id="rId529" Type="http://schemas.openxmlformats.org/officeDocument/2006/relationships/image" Target="../media/image1853.png"/><Relationship Id="rId30" Type="http://schemas.openxmlformats.org/officeDocument/2006/relationships/image" Target="../media/image1606.png"/><Relationship Id="rId126" Type="http://schemas.openxmlformats.org/officeDocument/2006/relationships/image" Target="../media/image1654.png"/><Relationship Id="rId168" Type="http://schemas.openxmlformats.org/officeDocument/2006/relationships/image" Target="../media/image1674.png"/><Relationship Id="rId333" Type="http://schemas.openxmlformats.org/officeDocument/2006/relationships/image" Target="../media/image1756.png"/><Relationship Id="rId540" Type="http://schemas.openxmlformats.org/officeDocument/2006/relationships/customXml" Target="../ink/ink1945.xml"/><Relationship Id="rId72" Type="http://schemas.openxmlformats.org/officeDocument/2006/relationships/image" Target="../media/image1627.png"/><Relationship Id="rId375" Type="http://schemas.openxmlformats.org/officeDocument/2006/relationships/image" Target="../media/image1777.png"/><Relationship Id="rId582" Type="http://schemas.openxmlformats.org/officeDocument/2006/relationships/customXml" Target="../ink/ink1966.xml"/><Relationship Id="rId638" Type="http://schemas.openxmlformats.org/officeDocument/2006/relationships/image" Target="../media/image1907.png"/><Relationship Id="rId3" Type="http://schemas.openxmlformats.org/officeDocument/2006/relationships/oleObject" Target="../embeddings/oleObject1.bin"/><Relationship Id="rId235" Type="http://schemas.openxmlformats.org/officeDocument/2006/relationships/customXml" Target="../ink/ink1791.xml"/><Relationship Id="rId277" Type="http://schemas.openxmlformats.org/officeDocument/2006/relationships/customXml" Target="../ink/ink1812.xml"/><Relationship Id="rId400" Type="http://schemas.openxmlformats.org/officeDocument/2006/relationships/customXml" Target="../ink/ink1874.xml"/><Relationship Id="rId442" Type="http://schemas.openxmlformats.org/officeDocument/2006/relationships/customXml" Target="../ink/ink1895.xml"/><Relationship Id="rId484" Type="http://schemas.openxmlformats.org/officeDocument/2006/relationships/image" Target="../media/image1831.png"/><Relationship Id="rId137" Type="http://schemas.openxmlformats.org/officeDocument/2006/relationships/customXml" Target="../ink/ink1742.xml"/><Relationship Id="rId302" Type="http://schemas.openxmlformats.org/officeDocument/2006/relationships/image" Target="../media/image1741.png"/><Relationship Id="rId344" Type="http://schemas.openxmlformats.org/officeDocument/2006/relationships/customXml" Target="../ink/ink1846.xml"/><Relationship Id="rId41" Type="http://schemas.openxmlformats.org/officeDocument/2006/relationships/customXml" Target="../ink/ink1694.xml"/><Relationship Id="rId83" Type="http://schemas.openxmlformats.org/officeDocument/2006/relationships/customXml" Target="../ink/ink1715.xml"/><Relationship Id="rId179" Type="http://schemas.openxmlformats.org/officeDocument/2006/relationships/customXml" Target="../ink/ink1763.xml"/><Relationship Id="rId386" Type="http://schemas.openxmlformats.org/officeDocument/2006/relationships/customXml" Target="../ink/ink1867.xml"/><Relationship Id="rId551" Type="http://schemas.openxmlformats.org/officeDocument/2006/relationships/image" Target="../media/image1864.png"/><Relationship Id="rId593" Type="http://schemas.openxmlformats.org/officeDocument/2006/relationships/image" Target="../media/image1885.png"/><Relationship Id="rId607" Type="http://schemas.openxmlformats.org/officeDocument/2006/relationships/customXml" Target="../ink/ink1979.xml"/><Relationship Id="rId649" Type="http://schemas.openxmlformats.org/officeDocument/2006/relationships/customXml" Target="../ink/ink2000.xml"/><Relationship Id="rId190" Type="http://schemas.openxmlformats.org/officeDocument/2006/relationships/image" Target="../media/image1685.png"/><Relationship Id="rId204" Type="http://schemas.openxmlformats.org/officeDocument/2006/relationships/image" Target="../media/image1692.png"/><Relationship Id="rId246" Type="http://schemas.openxmlformats.org/officeDocument/2006/relationships/image" Target="../media/image1713.png"/><Relationship Id="rId288" Type="http://schemas.openxmlformats.org/officeDocument/2006/relationships/image" Target="../media/image1734.png"/><Relationship Id="rId411" Type="http://schemas.openxmlformats.org/officeDocument/2006/relationships/image" Target="../media/image1795.png"/><Relationship Id="rId453" Type="http://schemas.openxmlformats.org/officeDocument/2006/relationships/image" Target="../media/image1816.png"/><Relationship Id="rId509" Type="http://schemas.openxmlformats.org/officeDocument/2006/relationships/customXml" Target="../ink/ink1929.xml"/><Relationship Id="rId660" Type="http://schemas.openxmlformats.org/officeDocument/2006/relationships/image" Target="../media/image1918.png"/><Relationship Id="rId106" Type="http://schemas.openxmlformats.org/officeDocument/2006/relationships/image" Target="../media/image1644.png"/><Relationship Id="rId313" Type="http://schemas.openxmlformats.org/officeDocument/2006/relationships/image" Target="../media/image1746.png"/><Relationship Id="rId495" Type="http://schemas.openxmlformats.org/officeDocument/2006/relationships/customXml" Target="../ink/ink1922.xml"/><Relationship Id="rId10" Type="http://schemas.openxmlformats.org/officeDocument/2006/relationships/image" Target="../media/image1596.wmf"/><Relationship Id="rId52" Type="http://schemas.openxmlformats.org/officeDocument/2006/relationships/image" Target="../media/image1617.png"/><Relationship Id="rId94" Type="http://schemas.openxmlformats.org/officeDocument/2006/relationships/image" Target="../media/image1638.png"/><Relationship Id="rId148" Type="http://schemas.openxmlformats.org/officeDocument/2006/relationships/image" Target="../media/image1664.png"/><Relationship Id="rId355" Type="http://schemas.openxmlformats.org/officeDocument/2006/relationships/image" Target="../media/image1767.png"/><Relationship Id="rId397" Type="http://schemas.openxmlformats.org/officeDocument/2006/relationships/image" Target="../media/image1788.png"/><Relationship Id="rId520" Type="http://schemas.openxmlformats.org/officeDocument/2006/relationships/customXml" Target="../ink/ink1935.xml"/><Relationship Id="rId562" Type="http://schemas.openxmlformats.org/officeDocument/2006/relationships/customXml" Target="../ink/ink1956.xml"/><Relationship Id="rId618" Type="http://schemas.openxmlformats.org/officeDocument/2006/relationships/image" Target="../media/image1897.png"/><Relationship Id="rId215" Type="http://schemas.openxmlformats.org/officeDocument/2006/relationships/customXml" Target="../ink/ink1781.xml"/><Relationship Id="rId257" Type="http://schemas.openxmlformats.org/officeDocument/2006/relationships/customXml" Target="../ink/ink1802.xml"/><Relationship Id="rId422" Type="http://schemas.openxmlformats.org/officeDocument/2006/relationships/customXml" Target="../ink/ink1885.xml"/><Relationship Id="rId464" Type="http://schemas.openxmlformats.org/officeDocument/2006/relationships/customXml" Target="../ink/ink1906.xml"/><Relationship Id="rId299" Type="http://schemas.openxmlformats.org/officeDocument/2006/relationships/customXml" Target="../ink/ink1823.xml"/><Relationship Id="rId63" Type="http://schemas.openxmlformats.org/officeDocument/2006/relationships/customXml" Target="../ink/ink1705.xml"/><Relationship Id="rId159" Type="http://schemas.openxmlformats.org/officeDocument/2006/relationships/customXml" Target="../ink/ink1753.xml"/><Relationship Id="rId366" Type="http://schemas.openxmlformats.org/officeDocument/2006/relationships/customXml" Target="../ink/ink1857.xml"/><Relationship Id="rId573" Type="http://schemas.openxmlformats.org/officeDocument/2006/relationships/image" Target="../media/image1875.png"/><Relationship Id="rId226" Type="http://schemas.openxmlformats.org/officeDocument/2006/relationships/image" Target="../media/image1703.png"/><Relationship Id="rId433" Type="http://schemas.openxmlformats.org/officeDocument/2006/relationships/image" Target="../media/image1806.png"/><Relationship Id="rId640" Type="http://schemas.openxmlformats.org/officeDocument/2006/relationships/image" Target="../media/image1908.png"/><Relationship Id="rId74" Type="http://schemas.openxmlformats.org/officeDocument/2006/relationships/image" Target="../media/image1628.png"/><Relationship Id="rId377" Type="http://schemas.openxmlformats.org/officeDocument/2006/relationships/image" Target="../media/image1778.png"/><Relationship Id="rId500" Type="http://schemas.openxmlformats.org/officeDocument/2006/relationships/image" Target="../media/image1839.png"/><Relationship Id="rId584" Type="http://schemas.openxmlformats.org/officeDocument/2006/relationships/customXml" Target="../ink/ink1967.xml"/><Relationship Id="rId5" Type="http://schemas.openxmlformats.org/officeDocument/2006/relationships/oleObject" Target="../embeddings/oleObject2.bin"/><Relationship Id="rId237" Type="http://schemas.openxmlformats.org/officeDocument/2006/relationships/customXml" Target="../ink/ink1792.xml"/><Relationship Id="rId444" Type="http://schemas.openxmlformats.org/officeDocument/2006/relationships/customXml" Target="../ink/ink1896.xml"/><Relationship Id="rId651" Type="http://schemas.openxmlformats.org/officeDocument/2006/relationships/customXml" Target="../ink/ink2001.xml"/><Relationship Id="rId290" Type="http://schemas.openxmlformats.org/officeDocument/2006/relationships/image" Target="../media/image1735.png"/><Relationship Id="rId304" Type="http://schemas.openxmlformats.org/officeDocument/2006/relationships/image" Target="../media/image1742.png"/><Relationship Id="rId388" Type="http://schemas.openxmlformats.org/officeDocument/2006/relationships/customXml" Target="../ink/ink1868.xml"/><Relationship Id="rId511" Type="http://schemas.openxmlformats.org/officeDocument/2006/relationships/customXml" Target="../ink/ink1930.xml"/><Relationship Id="rId609" Type="http://schemas.openxmlformats.org/officeDocument/2006/relationships/customXml" Target="../ink/ink1980.xml"/><Relationship Id="rId85" Type="http://schemas.openxmlformats.org/officeDocument/2006/relationships/customXml" Target="../ink/ink1716.xml"/><Relationship Id="rId150" Type="http://schemas.openxmlformats.org/officeDocument/2006/relationships/image" Target="../media/image1665.png"/><Relationship Id="rId595" Type="http://schemas.openxmlformats.org/officeDocument/2006/relationships/image" Target="../media/image1886.png"/><Relationship Id="rId248" Type="http://schemas.openxmlformats.org/officeDocument/2006/relationships/image" Target="../media/image1714.png"/><Relationship Id="rId455" Type="http://schemas.openxmlformats.org/officeDocument/2006/relationships/image" Target="../media/image1817.png"/><Relationship Id="rId662" Type="http://schemas.openxmlformats.org/officeDocument/2006/relationships/image" Target="../media/image1919.png"/><Relationship Id="rId12" Type="http://schemas.openxmlformats.org/officeDocument/2006/relationships/image" Target="../media/image1597.wmf"/><Relationship Id="rId108" Type="http://schemas.openxmlformats.org/officeDocument/2006/relationships/image" Target="../media/image1645.png"/><Relationship Id="rId315" Type="http://schemas.openxmlformats.org/officeDocument/2006/relationships/image" Target="../media/image1747.png"/><Relationship Id="rId522" Type="http://schemas.openxmlformats.org/officeDocument/2006/relationships/customXml" Target="../ink/ink1936.xml"/><Relationship Id="rId96" Type="http://schemas.openxmlformats.org/officeDocument/2006/relationships/image" Target="../media/image1639.png"/><Relationship Id="rId161" Type="http://schemas.openxmlformats.org/officeDocument/2006/relationships/customXml" Target="../ink/ink1754.xml"/><Relationship Id="rId399" Type="http://schemas.openxmlformats.org/officeDocument/2006/relationships/image" Target="../media/image1789.png"/><Relationship Id="rId259" Type="http://schemas.openxmlformats.org/officeDocument/2006/relationships/customXml" Target="../ink/ink1803.xml"/><Relationship Id="rId466" Type="http://schemas.openxmlformats.org/officeDocument/2006/relationships/customXml" Target="../ink/ink1907.xml"/><Relationship Id="rId23" Type="http://schemas.openxmlformats.org/officeDocument/2006/relationships/customXml" Target="../ink/ink1685.xml"/><Relationship Id="rId119" Type="http://schemas.openxmlformats.org/officeDocument/2006/relationships/customXml" Target="../ink/ink1733.xml"/><Relationship Id="rId326" Type="http://schemas.openxmlformats.org/officeDocument/2006/relationships/customXml" Target="../ink/ink1837.xml"/><Relationship Id="rId533" Type="http://schemas.openxmlformats.org/officeDocument/2006/relationships/image" Target="../media/image1855.png"/><Relationship Id="rId172" Type="http://schemas.openxmlformats.org/officeDocument/2006/relationships/image" Target="../media/image1676.png"/><Relationship Id="rId477" Type="http://schemas.openxmlformats.org/officeDocument/2006/relationships/customXml" Target="../ink/ink1913.xml"/><Relationship Id="rId600" Type="http://schemas.openxmlformats.org/officeDocument/2006/relationships/image" Target="../media/image1888.png"/><Relationship Id="rId337" Type="http://schemas.openxmlformats.org/officeDocument/2006/relationships/image" Target="../media/image1758.png"/><Relationship Id="rId34" Type="http://schemas.openxmlformats.org/officeDocument/2006/relationships/image" Target="../media/image1608.png"/><Relationship Id="rId544" Type="http://schemas.openxmlformats.org/officeDocument/2006/relationships/customXml" Target="../ink/ink1947.xml"/><Relationship Id="rId183" Type="http://schemas.openxmlformats.org/officeDocument/2006/relationships/customXml" Target="../ink/ink1765.xml"/><Relationship Id="rId390" Type="http://schemas.openxmlformats.org/officeDocument/2006/relationships/customXml" Target="../ink/ink1869.xml"/><Relationship Id="rId404" Type="http://schemas.openxmlformats.org/officeDocument/2006/relationships/customXml" Target="../ink/ink1876.xml"/><Relationship Id="rId611" Type="http://schemas.openxmlformats.org/officeDocument/2006/relationships/customXml" Target="../ink/ink1981.xml"/><Relationship Id="rId250" Type="http://schemas.openxmlformats.org/officeDocument/2006/relationships/image" Target="../media/image1715.png"/><Relationship Id="rId488" Type="http://schemas.openxmlformats.org/officeDocument/2006/relationships/image" Target="../media/image1833.png"/><Relationship Id="rId45" Type="http://schemas.openxmlformats.org/officeDocument/2006/relationships/customXml" Target="../ink/ink1696.xml"/><Relationship Id="rId110" Type="http://schemas.openxmlformats.org/officeDocument/2006/relationships/image" Target="../media/image1646.png"/><Relationship Id="rId348" Type="http://schemas.openxmlformats.org/officeDocument/2006/relationships/customXml" Target="../ink/ink1848.xml"/><Relationship Id="rId555" Type="http://schemas.openxmlformats.org/officeDocument/2006/relationships/image" Target="../media/image1866.png"/><Relationship Id="rId194" Type="http://schemas.openxmlformats.org/officeDocument/2006/relationships/image" Target="../media/image1687.png"/><Relationship Id="rId208" Type="http://schemas.openxmlformats.org/officeDocument/2006/relationships/image" Target="../media/image1694.png"/><Relationship Id="rId415" Type="http://schemas.openxmlformats.org/officeDocument/2006/relationships/image" Target="../media/image1797.png"/><Relationship Id="rId622" Type="http://schemas.openxmlformats.org/officeDocument/2006/relationships/image" Target="../media/image1899.png"/><Relationship Id="rId261" Type="http://schemas.openxmlformats.org/officeDocument/2006/relationships/customXml" Target="../ink/ink1804.xml"/><Relationship Id="rId499" Type="http://schemas.openxmlformats.org/officeDocument/2006/relationships/customXml" Target="../ink/ink1924.xml"/><Relationship Id="rId56" Type="http://schemas.openxmlformats.org/officeDocument/2006/relationships/image" Target="../media/image1619.png"/><Relationship Id="rId359" Type="http://schemas.openxmlformats.org/officeDocument/2006/relationships/image" Target="../media/image1769.png"/><Relationship Id="rId566" Type="http://schemas.openxmlformats.org/officeDocument/2006/relationships/customXml" Target="../ink/ink1958.xml"/><Relationship Id="rId121" Type="http://schemas.openxmlformats.org/officeDocument/2006/relationships/customXml" Target="../ink/ink1734.xml"/><Relationship Id="rId219" Type="http://schemas.openxmlformats.org/officeDocument/2006/relationships/customXml" Target="../ink/ink1783.xml"/><Relationship Id="rId426" Type="http://schemas.openxmlformats.org/officeDocument/2006/relationships/customXml" Target="../ink/ink1887.xml"/><Relationship Id="rId633" Type="http://schemas.openxmlformats.org/officeDocument/2006/relationships/customXml" Target="../ink/ink1992.xml"/><Relationship Id="rId67" Type="http://schemas.openxmlformats.org/officeDocument/2006/relationships/customXml" Target="../ink/ink1707.xml"/><Relationship Id="rId272" Type="http://schemas.openxmlformats.org/officeDocument/2006/relationships/image" Target="../media/image1726.png"/><Relationship Id="rId577" Type="http://schemas.openxmlformats.org/officeDocument/2006/relationships/image" Target="../media/image1877.png"/><Relationship Id="rId132" Type="http://schemas.openxmlformats.org/officeDocument/2006/relationships/image" Target="../media/image1657.png"/><Relationship Id="rId437" Type="http://schemas.openxmlformats.org/officeDocument/2006/relationships/image" Target="../media/image1808.png"/><Relationship Id="rId644" Type="http://schemas.openxmlformats.org/officeDocument/2006/relationships/image" Target="../media/image1910.png"/><Relationship Id="rId283" Type="http://schemas.openxmlformats.org/officeDocument/2006/relationships/customXml" Target="../ink/ink1815.xml"/><Relationship Id="rId490" Type="http://schemas.openxmlformats.org/officeDocument/2006/relationships/image" Target="../media/image1834.png"/><Relationship Id="rId504" Type="http://schemas.openxmlformats.org/officeDocument/2006/relationships/image" Target="../media/image1841.png"/><Relationship Id="rId78" Type="http://schemas.openxmlformats.org/officeDocument/2006/relationships/image" Target="../media/image1630.png"/><Relationship Id="rId143" Type="http://schemas.openxmlformats.org/officeDocument/2006/relationships/customXml" Target="../ink/ink1745.xml"/><Relationship Id="rId350" Type="http://schemas.openxmlformats.org/officeDocument/2006/relationships/customXml" Target="../ink/ink1849.xml"/><Relationship Id="rId588" Type="http://schemas.openxmlformats.org/officeDocument/2006/relationships/customXml" Target="../ink/ink1969.xml"/><Relationship Id="rId9" Type="http://schemas.openxmlformats.org/officeDocument/2006/relationships/oleObject" Target="../embeddings/oleObject4.bin"/><Relationship Id="rId210" Type="http://schemas.openxmlformats.org/officeDocument/2006/relationships/image" Target="../media/image1695.png"/><Relationship Id="rId448" Type="http://schemas.openxmlformats.org/officeDocument/2006/relationships/customXml" Target="../ink/ink1898.xml"/><Relationship Id="rId655" Type="http://schemas.openxmlformats.org/officeDocument/2006/relationships/customXml" Target="../ink/ink2003.xml"/><Relationship Id="rId294" Type="http://schemas.openxmlformats.org/officeDocument/2006/relationships/image" Target="../media/image1737.png"/><Relationship Id="rId308" Type="http://schemas.openxmlformats.org/officeDocument/2006/relationships/image" Target="../media/image1744.png"/><Relationship Id="rId515" Type="http://schemas.openxmlformats.org/officeDocument/2006/relationships/customXml" Target="../ink/ink1932.xml"/><Relationship Id="rId89" Type="http://schemas.openxmlformats.org/officeDocument/2006/relationships/customXml" Target="../ink/ink1718.xml"/><Relationship Id="rId154" Type="http://schemas.openxmlformats.org/officeDocument/2006/relationships/image" Target="../media/image1667.png"/><Relationship Id="rId361" Type="http://schemas.openxmlformats.org/officeDocument/2006/relationships/image" Target="../media/image1770.png"/><Relationship Id="rId599" Type="http://schemas.openxmlformats.org/officeDocument/2006/relationships/customXml" Target="../ink/ink1975.xml"/><Relationship Id="rId459" Type="http://schemas.openxmlformats.org/officeDocument/2006/relationships/image" Target="../media/image1819.png"/><Relationship Id="rId666" Type="http://schemas.openxmlformats.org/officeDocument/2006/relationships/image" Target="../media/image1921.png"/><Relationship Id="rId16" Type="http://schemas.openxmlformats.org/officeDocument/2006/relationships/image" Target="../media/image1599.wmf"/><Relationship Id="rId221" Type="http://schemas.openxmlformats.org/officeDocument/2006/relationships/customXml" Target="../ink/ink1784.xml"/><Relationship Id="rId319" Type="http://schemas.openxmlformats.org/officeDocument/2006/relationships/image" Target="../media/image1749.png"/><Relationship Id="rId526" Type="http://schemas.openxmlformats.org/officeDocument/2006/relationships/customXml" Target="../ink/ink1938.xml"/><Relationship Id="rId165" Type="http://schemas.openxmlformats.org/officeDocument/2006/relationships/customXml" Target="../ink/ink1756.xml"/><Relationship Id="rId372" Type="http://schemas.openxmlformats.org/officeDocument/2006/relationships/customXml" Target="../ink/ink1860.xml"/><Relationship Id="rId232" Type="http://schemas.openxmlformats.org/officeDocument/2006/relationships/image" Target="../media/image1706.png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60.xml"/><Relationship Id="rId21" Type="http://schemas.openxmlformats.org/officeDocument/2006/relationships/customXml" Target="../ink/ink2012.xml"/><Relationship Id="rId42" Type="http://schemas.openxmlformats.org/officeDocument/2006/relationships/image" Target="../media/image1941.png"/><Relationship Id="rId63" Type="http://schemas.openxmlformats.org/officeDocument/2006/relationships/customXml" Target="../ink/ink2033.xml"/><Relationship Id="rId84" Type="http://schemas.openxmlformats.org/officeDocument/2006/relationships/image" Target="../media/image1962.png"/><Relationship Id="rId138" Type="http://schemas.openxmlformats.org/officeDocument/2006/relationships/image" Target="../media/image1989.png"/><Relationship Id="rId107" Type="http://schemas.openxmlformats.org/officeDocument/2006/relationships/customXml" Target="../ink/ink2055.xml"/><Relationship Id="rId11" Type="http://schemas.openxmlformats.org/officeDocument/2006/relationships/oleObject" Target="../embeddings/oleObject13.bin"/><Relationship Id="rId32" Type="http://schemas.openxmlformats.org/officeDocument/2006/relationships/image" Target="../media/image1936.png"/><Relationship Id="rId53" Type="http://schemas.openxmlformats.org/officeDocument/2006/relationships/customXml" Target="../ink/ink2028.xml"/><Relationship Id="rId74" Type="http://schemas.openxmlformats.org/officeDocument/2006/relationships/image" Target="../media/image1957.png"/><Relationship Id="rId128" Type="http://schemas.openxmlformats.org/officeDocument/2006/relationships/image" Target="../media/image1984.png"/><Relationship Id="rId149" Type="http://schemas.openxmlformats.org/officeDocument/2006/relationships/customXml" Target="../ink/ink2076.xml"/><Relationship Id="rId5" Type="http://schemas.openxmlformats.org/officeDocument/2006/relationships/oleObject" Target="../embeddings/oleObject10.bin"/><Relationship Id="rId95" Type="http://schemas.openxmlformats.org/officeDocument/2006/relationships/customXml" Target="../ink/ink2049.xml"/><Relationship Id="rId22" Type="http://schemas.openxmlformats.org/officeDocument/2006/relationships/image" Target="../media/image1931.png"/><Relationship Id="rId27" Type="http://schemas.openxmlformats.org/officeDocument/2006/relationships/customXml" Target="../ink/ink2015.xml"/><Relationship Id="rId43" Type="http://schemas.openxmlformats.org/officeDocument/2006/relationships/customXml" Target="../ink/ink2023.xml"/><Relationship Id="rId48" Type="http://schemas.openxmlformats.org/officeDocument/2006/relationships/image" Target="../media/image1944.png"/><Relationship Id="rId64" Type="http://schemas.openxmlformats.org/officeDocument/2006/relationships/image" Target="../media/image1952.png"/><Relationship Id="rId69" Type="http://schemas.openxmlformats.org/officeDocument/2006/relationships/customXml" Target="../ink/ink2036.xml"/><Relationship Id="rId113" Type="http://schemas.openxmlformats.org/officeDocument/2006/relationships/customXml" Target="../ink/ink2058.xml"/><Relationship Id="rId118" Type="http://schemas.openxmlformats.org/officeDocument/2006/relationships/image" Target="../media/image1979.png"/><Relationship Id="rId134" Type="http://schemas.openxmlformats.org/officeDocument/2006/relationships/image" Target="../media/image1987.png"/><Relationship Id="rId139" Type="http://schemas.openxmlformats.org/officeDocument/2006/relationships/customXml" Target="../ink/ink2071.xml"/><Relationship Id="rId80" Type="http://schemas.openxmlformats.org/officeDocument/2006/relationships/image" Target="../media/image1960.png"/><Relationship Id="rId85" Type="http://schemas.openxmlformats.org/officeDocument/2006/relationships/customXml" Target="../ink/ink2044.xml"/><Relationship Id="rId150" Type="http://schemas.openxmlformats.org/officeDocument/2006/relationships/image" Target="../media/image1995.png"/><Relationship Id="rId12" Type="http://schemas.openxmlformats.org/officeDocument/2006/relationships/image" Target="../media/image1926.wmf"/><Relationship Id="rId17" Type="http://schemas.openxmlformats.org/officeDocument/2006/relationships/customXml" Target="../ink/ink2010.xml"/><Relationship Id="rId33" Type="http://schemas.openxmlformats.org/officeDocument/2006/relationships/customXml" Target="../ink/ink2018.xml"/><Relationship Id="rId38" Type="http://schemas.openxmlformats.org/officeDocument/2006/relationships/image" Target="../media/image1939.png"/><Relationship Id="rId59" Type="http://schemas.openxmlformats.org/officeDocument/2006/relationships/customXml" Target="../ink/ink2031.xml"/><Relationship Id="rId103" Type="http://schemas.openxmlformats.org/officeDocument/2006/relationships/customXml" Target="../ink/ink2053.xml"/><Relationship Id="rId108" Type="http://schemas.openxmlformats.org/officeDocument/2006/relationships/image" Target="../media/image1974.png"/><Relationship Id="rId124" Type="http://schemas.openxmlformats.org/officeDocument/2006/relationships/image" Target="../media/image1982.png"/><Relationship Id="rId129" Type="http://schemas.openxmlformats.org/officeDocument/2006/relationships/customXml" Target="../ink/ink2066.xml"/><Relationship Id="rId54" Type="http://schemas.openxmlformats.org/officeDocument/2006/relationships/image" Target="../media/image1947.png"/><Relationship Id="rId70" Type="http://schemas.openxmlformats.org/officeDocument/2006/relationships/image" Target="../media/image1955.png"/><Relationship Id="rId75" Type="http://schemas.openxmlformats.org/officeDocument/2006/relationships/customXml" Target="../ink/ink2039.xml"/><Relationship Id="rId91" Type="http://schemas.openxmlformats.org/officeDocument/2006/relationships/customXml" Target="../ink/ink2047.xml"/><Relationship Id="rId96" Type="http://schemas.openxmlformats.org/officeDocument/2006/relationships/image" Target="../media/image1968.png"/><Relationship Id="rId140" Type="http://schemas.openxmlformats.org/officeDocument/2006/relationships/image" Target="../media/image1990.png"/><Relationship Id="rId145" Type="http://schemas.openxmlformats.org/officeDocument/2006/relationships/customXml" Target="../ink/ink207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23.wmf"/><Relationship Id="rId23" Type="http://schemas.openxmlformats.org/officeDocument/2006/relationships/customXml" Target="../ink/ink2013.xml"/><Relationship Id="rId28" Type="http://schemas.openxmlformats.org/officeDocument/2006/relationships/image" Target="../media/image1934.png"/><Relationship Id="rId49" Type="http://schemas.openxmlformats.org/officeDocument/2006/relationships/customXml" Target="../ink/ink2026.xml"/><Relationship Id="rId114" Type="http://schemas.openxmlformats.org/officeDocument/2006/relationships/image" Target="../media/image1977.png"/><Relationship Id="rId119" Type="http://schemas.openxmlformats.org/officeDocument/2006/relationships/customXml" Target="../ink/ink2061.xml"/><Relationship Id="rId44" Type="http://schemas.openxmlformats.org/officeDocument/2006/relationships/image" Target="../media/image1942.png"/><Relationship Id="rId60" Type="http://schemas.openxmlformats.org/officeDocument/2006/relationships/image" Target="../media/image1950.png"/><Relationship Id="rId65" Type="http://schemas.openxmlformats.org/officeDocument/2006/relationships/customXml" Target="../ink/ink2034.xml"/><Relationship Id="rId81" Type="http://schemas.openxmlformats.org/officeDocument/2006/relationships/customXml" Target="../ink/ink2042.xml"/><Relationship Id="rId86" Type="http://schemas.openxmlformats.org/officeDocument/2006/relationships/image" Target="../media/image1963.png"/><Relationship Id="rId130" Type="http://schemas.openxmlformats.org/officeDocument/2006/relationships/image" Target="../media/image1985.png"/><Relationship Id="rId135" Type="http://schemas.openxmlformats.org/officeDocument/2006/relationships/customXml" Target="../ink/ink2069.xml"/><Relationship Id="rId151" Type="http://schemas.openxmlformats.org/officeDocument/2006/relationships/customXml" Target="../ink/ink2077.xml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1929.png"/><Relationship Id="rId39" Type="http://schemas.openxmlformats.org/officeDocument/2006/relationships/customXml" Target="../ink/ink2021.xml"/><Relationship Id="rId109" Type="http://schemas.openxmlformats.org/officeDocument/2006/relationships/customXml" Target="../ink/ink2056.xml"/><Relationship Id="rId34" Type="http://schemas.openxmlformats.org/officeDocument/2006/relationships/image" Target="../media/image1937.png"/><Relationship Id="rId50" Type="http://schemas.openxmlformats.org/officeDocument/2006/relationships/image" Target="../media/image1945.png"/><Relationship Id="rId55" Type="http://schemas.openxmlformats.org/officeDocument/2006/relationships/customXml" Target="../ink/ink2029.xml"/><Relationship Id="rId76" Type="http://schemas.openxmlformats.org/officeDocument/2006/relationships/image" Target="../media/image1958.png"/><Relationship Id="rId97" Type="http://schemas.openxmlformats.org/officeDocument/2006/relationships/customXml" Target="../ink/ink2050.xml"/><Relationship Id="rId104" Type="http://schemas.openxmlformats.org/officeDocument/2006/relationships/image" Target="../media/image1972.png"/><Relationship Id="rId120" Type="http://schemas.openxmlformats.org/officeDocument/2006/relationships/image" Target="../media/image1980.png"/><Relationship Id="rId125" Type="http://schemas.openxmlformats.org/officeDocument/2006/relationships/customXml" Target="../ink/ink2064.xml"/><Relationship Id="rId141" Type="http://schemas.openxmlformats.org/officeDocument/2006/relationships/customXml" Target="../ink/ink2072.xml"/><Relationship Id="rId146" Type="http://schemas.openxmlformats.org/officeDocument/2006/relationships/image" Target="../media/image1993.png"/><Relationship Id="rId7" Type="http://schemas.openxmlformats.org/officeDocument/2006/relationships/oleObject" Target="../embeddings/oleObject11.bin"/><Relationship Id="rId71" Type="http://schemas.openxmlformats.org/officeDocument/2006/relationships/customXml" Target="../ink/ink2037.xml"/><Relationship Id="rId92" Type="http://schemas.openxmlformats.org/officeDocument/2006/relationships/image" Target="../media/image1966.png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2016.xml"/><Relationship Id="rId24" Type="http://schemas.openxmlformats.org/officeDocument/2006/relationships/image" Target="../media/image1932.png"/><Relationship Id="rId40" Type="http://schemas.openxmlformats.org/officeDocument/2006/relationships/image" Target="../media/image1940.png"/><Relationship Id="rId45" Type="http://schemas.openxmlformats.org/officeDocument/2006/relationships/customXml" Target="../ink/ink2024.xml"/><Relationship Id="rId66" Type="http://schemas.openxmlformats.org/officeDocument/2006/relationships/image" Target="../media/image1953.png"/><Relationship Id="rId87" Type="http://schemas.openxmlformats.org/officeDocument/2006/relationships/customXml" Target="../ink/ink2045.xml"/><Relationship Id="rId110" Type="http://schemas.openxmlformats.org/officeDocument/2006/relationships/image" Target="../media/image1975.png"/><Relationship Id="rId115" Type="http://schemas.openxmlformats.org/officeDocument/2006/relationships/customXml" Target="../ink/ink2059.xml"/><Relationship Id="rId131" Type="http://schemas.openxmlformats.org/officeDocument/2006/relationships/customXml" Target="../ink/ink2067.xml"/><Relationship Id="rId136" Type="http://schemas.openxmlformats.org/officeDocument/2006/relationships/image" Target="../media/image1988.png"/><Relationship Id="rId61" Type="http://schemas.openxmlformats.org/officeDocument/2006/relationships/customXml" Target="../ink/ink2032.xml"/><Relationship Id="rId82" Type="http://schemas.openxmlformats.org/officeDocument/2006/relationships/image" Target="../media/image1961.png"/><Relationship Id="rId152" Type="http://schemas.openxmlformats.org/officeDocument/2006/relationships/image" Target="../media/image1996.png"/><Relationship Id="rId19" Type="http://schemas.openxmlformats.org/officeDocument/2006/relationships/customXml" Target="../ink/ink2011.xml"/><Relationship Id="rId14" Type="http://schemas.openxmlformats.org/officeDocument/2006/relationships/image" Target="../media/image1927.wmf"/><Relationship Id="rId30" Type="http://schemas.openxmlformats.org/officeDocument/2006/relationships/image" Target="../media/image1935.png"/><Relationship Id="rId35" Type="http://schemas.openxmlformats.org/officeDocument/2006/relationships/customXml" Target="../ink/ink2019.xml"/><Relationship Id="rId56" Type="http://schemas.openxmlformats.org/officeDocument/2006/relationships/image" Target="../media/image1948.png"/><Relationship Id="rId77" Type="http://schemas.openxmlformats.org/officeDocument/2006/relationships/customXml" Target="../ink/ink2040.xml"/><Relationship Id="rId100" Type="http://schemas.openxmlformats.org/officeDocument/2006/relationships/image" Target="../media/image1970.png"/><Relationship Id="rId105" Type="http://schemas.openxmlformats.org/officeDocument/2006/relationships/customXml" Target="../ink/ink2054.xml"/><Relationship Id="rId126" Type="http://schemas.openxmlformats.org/officeDocument/2006/relationships/image" Target="../media/image1983.png"/><Relationship Id="rId147" Type="http://schemas.openxmlformats.org/officeDocument/2006/relationships/customXml" Target="../ink/ink2075.xml"/><Relationship Id="rId8" Type="http://schemas.openxmlformats.org/officeDocument/2006/relationships/image" Target="../media/image1924.wmf"/><Relationship Id="rId51" Type="http://schemas.openxmlformats.org/officeDocument/2006/relationships/customXml" Target="../ink/ink2027.xml"/><Relationship Id="rId72" Type="http://schemas.openxmlformats.org/officeDocument/2006/relationships/image" Target="../media/image1956.png"/><Relationship Id="rId93" Type="http://schemas.openxmlformats.org/officeDocument/2006/relationships/customXml" Target="../ink/ink2048.xml"/><Relationship Id="rId98" Type="http://schemas.openxmlformats.org/officeDocument/2006/relationships/image" Target="../media/image1969.png"/><Relationship Id="rId121" Type="http://schemas.openxmlformats.org/officeDocument/2006/relationships/customXml" Target="../ink/ink2062.xml"/><Relationship Id="rId142" Type="http://schemas.openxmlformats.org/officeDocument/2006/relationships/image" Target="../media/image1991.png"/><Relationship Id="rId3" Type="http://schemas.openxmlformats.org/officeDocument/2006/relationships/oleObject" Target="../embeddings/oleObject9.bin"/><Relationship Id="rId25" Type="http://schemas.openxmlformats.org/officeDocument/2006/relationships/customXml" Target="../ink/ink2014.xml"/><Relationship Id="rId46" Type="http://schemas.openxmlformats.org/officeDocument/2006/relationships/image" Target="../media/image1943.png"/><Relationship Id="rId67" Type="http://schemas.openxmlformats.org/officeDocument/2006/relationships/customXml" Target="../ink/ink2035.xml"/><Relationship Id="rId116" Type="http://schemas.openxmlformats.org/officeDocument/2006/relationships/image" Target="../media/image1978.png"/><Relationship Id="rId137" Type="http://schemas.openxmlformats.org/officeDocument/2006/relationships/customXml" Target="../ink/ink2070.xml"/><Relationship Id="rId20" Type="http://schemas.openxmlformats.org/officeDocument/2006/relationships/image" Target="../media/image1930.png"/><Relationship Id="rId41" Type="http://schemas.openxmlformats.org/officeDocument/2006/relationships/customXml" Target="../ink/ink2022.xml"/><Relationship Id="rId62" Type="http://schemas.openxmlformats.org/officeDocument/2006/relationships/image" Target="../media/image1951.png"/><Relationship Id="rId83" Type="http://schemas.openxmlformats.org/officeDocument/2006/relationships/customXml" Target="../ink/ink2043.xml"/><Relationship Id="rId88" Type="http://schemas.openxmlformats.org/officeDocument/2006/relationships/image" Target="../media/image1964.png"/><Relationship Id="rId111" Type="http://schemas.openxmlformats.org/officeDocument/2006/relationships/customXml" Target="../ink/ink2057.xml"/><Relationship Id="rId132" Type="http://schemas.openxmlformats.org/officeDocument/2006/relationships/image" Target="../media/image1986.png"/><Relationship Id="rId153" Type="http://schemas.openxmlformats.org/officeDocument/2006/relationships/customXml" Target="../ink/ink2078.xml"/><Relationship Id="rId15" Type="http://schemas.openxmlformats.org/officeDocument/2006/relationships/customXml" Target="../ink/ink2009.xml"/><Relationship Id="rId36" Type="http://schemas.openxmlformats.org/officeDocument/2006/relationships/image" Target="../media/image1938.png"/><Relationship Id="rId57" Type="http://schemas.openxmlformats.org/officeDocument/2006/relationships/customXml" Target="../ink/ink2030.xml"/><Relationship Id="rId106" Type="http://schemas.openxmlformats.org/officeDocument/2006/relationships/image" Target="../media/image1973.png"/><Relationship Id="rId127" Type="http://schemas.openxmlformats.org/officeDocument/2006/relationships/customXml" Target="../ink/ink2065.xml"/><Relationship Id="rId10" Type="http://schemas.openxmlformats.org/officeDocument/2006/relationships/image" Target="../media/image1925.wmf"/><Relationship Id="rId31" Type="http://schemas.openxmlformats.org/officeDocument/2006/relationships/customXml" Target="../ink/ink2017.xml"/><Relationship Id="rId52" Type="http://schemas.openxmlformats.org/officeDocument/2006/relationships/image" Target="../media/image1946.png"/><Relationship Id="rId73" Type="http://schemas.openxmlformats.org/officeDocument/2006/relationships/customXml" Target="../ink/ink2038.xml"/><Relationship Id="rId78" Type="http://schemas.openxmlformats.org/officeDocument/2006/relationships/image" Target="../media/image1959.png"/><Relationship Id="rId94" Type="http://schemas.openxmlformats.org/officeDocument/2006/relationships/image" Target="../media/image1967.png"/><Relationship Id="rId99" Type="http://schemas.openxmlformats.org/officeDocument/2006/relationships/customXml" Target="../ink/ink2051.xml"/><Relationship Id="rId101" Type="http://schemas.openxmlformats.org/officeDocument/2006/relationships/customXml" Target="../ink/ink2052.xml"/><Relationship Id="rId122" Type="http://schemas.openxmlformats.org/officeDocument/2006/relationships/image" Target="../media/image1981.png"/><Relationship Id="rId143" Type="http://schemas.openxmlformats.org/officeDocument/2006/relationships/customXml" Target="../ink/ink2073.xml"/><Relationship Id="rId148" Type="http://schemas.openxmlformats.org/officeDocument/2006/relationships/image" Target="../media/image1994.png"/><Relationship Id="rId4" Type="http://schemas.openxmlformats.org/officeDocument/2006/relationships/image" Target="../media/image1922.wmf"/><Relationship Id="rId9" Type="http://schemas.openxmlformats.org/officeDocument/2006/relationships/oleObject" Target="../embeddings/oleObject12.bin"/><Relationship Id="rId26" Type="http://schemas.openxmlformats.org/officeDocument/2006/relationships/image" Target="../media/image1933.png"/><Relationship Id="rId47" Type="http://schemas.openxmlformats.org/officeDocument/2006/relationships/customXml" Target="../ink/ink2025.xml"/><Relationship Id="rId68" Type="http://schemas.openxmlformats.org/officeDocument/2006/relationships/image" Target="../media/image1954.png"/><Relationship Id="rId89" Type="http://schemas.openxmlformats.org/officeDocument/2006/relationships/customXml" Target="../ink/ink2046.xml"/><Relationship Id="rId112" Type="http://schemas.openxmlformats.org/officeDocument/2006/relationships/image" Target="../media/image1976.png"/><Relationship Id="rId133" Type="http://schemas.openxmlformats.org/officeDocument/2006/relationships/customXml" Target="../ink/ink2068.xml"/><Relationship Id="rId154" Type="http://schemas.openxmlformats.org/officeDocument/2006/relationships/image" Target="../media/image1997.png"/><Relationship Id="rId16" Type="http://schemas.openxmlformats.org/officeDocument/2006/relationships/image" Target="../media/image1928.png"/><Relationship Id="rId37" Type="http://schemas.openxmlformats.org/officeDocument/2006/relationships/customXml" Target="../ink/ink2020.xml"/><Relationship Id="rId58" Type="http://schemas.openxmlformats.org/officeDocument/2006/relationships/image" Target="../media/image1949.png"/><Relationship Id="rId79" Type="http://schemas.openxmlformats.org/officeDocument/2006/relationships/customXml" Target="../ink/ink2041.xml"/><Relationship Id="rId102" Type="http://schemas.openxmlformats.org/officeDocument/2006/relationships/image" Target="../media/image1971.png"/><Relationship Id="rId123" Type="http://schemas.openxmlformats.org/officeDocument/2006/relationships/customXml" Target="../ink/ink2063.xml"/><Relationship Id="rId144" Type="http://schemas.openxmlformats.org/officeDocument/2006/relationships/image" Target="../media/image1992.png"/><Relationship Id="rId90" Type="http://schemas.openxmlformats.org/officeDocument/2006/relationships/image" Target="../media/image1965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084.xml"/><Relationship Id="rId18" Type="http://schemas.openxmlformats.org/officeDocument/2006/relationships/image" Target="../media/image2005.png"/><Relationship Id="rId26" Type="http://schemas.openxmlformats.org/officeDocument/2006/relationships/image" Target="../media/image2009.png"/><Relationship Id="rId39" Type="http://schemas.openxmlformats.org/officeDocument/2006/relationships/customXml" Target="../ink/ink2097.xml"/><Relationship Id="rId21" Type="http://schemas.openxmlformats.org/officeDocument/2006/relationships/customXml" Target="../ink/ink2088.xml"/><Relationship Id="rId34" Type="http://schemas.openxmlformats.org/officeDocument/2006/relationships/image" Target="../media/image2013.png"/><Relationship Id="rId42" Type="http://schemas.openxmlformats.org/officeDocument/2006/relationships/image" Target="../media/image2017.png"/><Relationship Id="rId47" Type="http://schemas.openxmlformats.org/officeDocument/2006/relationships/customXml" Target="../ink/ink2101.xml"/><Relationship Id="rId50" Type="http://schemas.openxmlformats.org/officeDocument/2006/relationships/image" Target="../media/image2021.png"/><Relationship Id="rId55" Type="http://schemas.openxmlformats.org/officeDocument/2006/relationships/customXml" Target="../ink/ink2105.xml"/><Relationship Id="rId7" Type="http://schemas.openxmlformats.org/officeDocument/2006/relationships/customXml" Target="../ink/ink2081.xml"/><Relationship Id="rId2" Type="http://schemas.openxmlformats.org/officeDocument/2006/relationships/image" Target="NULL"/><Relationship Id="rId16" Type="http://schemas.openxmlformats.org/officeDocument/2006/relationships/image" Target="../media/image2004.png"/><Relationship Id="rId29" Type="http://schemas.openxmlformats.org/officeDocument/2006/relationships/customXml" Target="../ink/ink2092.xml"/><Relationship Id="rId11" Type="http://schemas.openxmlformats.org/officeDocument/2006/relationships/customXml" Target="../ink/ink2083.xml"/><Relationship Id="rId24" Type="http://schemas.openxmlformats.org/officeDocument/2006/relationships/image" Target="../media/image2008.png"/><Relationship Id="rId32" Type="http://schemas.openxmlformats.org/officeDocument/2006/relationships/image" Target="../media/image2012.png"/><Relationship Id="rId37" Type="http://schemas.openxmlformats.org/officeDocument/2006/relationships/customXml" Target="../ink/ink2096.xml"/><Relationship Id="rId40" Type="http://schemas.openxmlformats.org/officeDocument/2006/relationships/image" Target="../media/image2016.png"/><Relationship Id="rId45" Type="http://schemas.openxmlformats.org/officeDocument/2006/relationships/customXml" Target="../ink/ink2100.xml"/><Relationship Id="rId53" Type="http://schemas.openxmlformats.org/officeDocument/2006/relationships/customXml" Target="../ink/ink2104.xml"/><Relationship Id="rId58" Type="http://schemas.openxmlformats.org/officeDocument/2006/relationships/image" Target="../media/image2025.png"/><Relationship Id="rId5" Type="http://schemas.openxmlformats.org/officeDocument/2006/relationships/customXml" Target="../ink/ink2080.xml"/><Relationship Id="rId61" Type="http://schemas.openxmlformats.org/officeDocument/2006/relationships/customXml" Target="../ink/ink2108.xml"/><Relationship Id="rId19" Type="http://schemas.openxmlformats.org/officeDocument/2006/relationships/customXml" Target="../ink/ink2087.xml"/><Relationship Id="rId14" Type="http://schemas.openxmlformats.org/officeDocument/2006/relationships/image" Target="../media/image2003.png"/><Relationship Id="rId22" Type="http://schemas.openxmlformats.org/officeDocument/2006/relationships/image" Target="../media/image2007.png"/><Relationship Id="rId27" Type="http://schemas.openxmlformats.org/officeDocument/2006/relationships/customXml" Target="../ink/ink2091.xml"/><Relationship Id="rId30" Type="http://schemas.openxmlformats.org/officeDocument/2006/relationships/image" Target="../media/image2011.png"/><Relationship Id="rId35" Type="http://schemas.openxmlformats.org/officeDocument/2006/relationships/customXml" Target="../ink/ink2095.xml"/><Relationship Id="rId43" Type="http://schemas.openxmlformats.org/officeDocument/2006/relationships/customXml" Target="../ink/ink2099.xml"/><Relationship Id="rId48" Type="http://schemas.openxmlformats.org/officeDocument/2006/relationships/image" Target="../media/image2020.png"/><Relationship Id="rId56" Type="http://schemas.openxmlformats.org/officeDocument/2006/relationships/image" Target="../media/image2024.png"/><Relationship Id="rId8" Type="http://schemas.openxmlformats.org/officeDocument/2006/relationships/image" Target="../media/image2000.png"/><Relationship Id="rId51" Type="http://schemas.openxmlformats.org/officeDocument/2006/relationships/customXml" Target="../ink/ink2103.xml"/><Relationship Id="rId3" Type="http://schemas.openxmlformats.org/officeDocument/2006/relationships/customXml" Target="../ink/ink2079.xml"/><Relationship Id="rId12" Type="http://schemas.openxmlformats.org/officeDocument/2006/relationships/image" Target="../media/image2002.png"/><Relationship Id="rId17" Type="http://schemas.openxmlformats.org/officeDocument/2006/relationships/customXml" Target="../ink/ink2086.xml"/><Relationship Id="rId25" Type="http://schemas.openxmlformats.org/officeDocument/2006/relationships/customXml" Target="../ink/ink2090.xml"/><Relationship Id="rId33" Type="http://schemas.openxmlformats.org/officeDocument/2006/relationships/customXml" Target="../ink/ink2094.xml"/><Relationship Id="rId38" Type="http://schemas.openxmlformats.org/officeDocument/2006/relationships/image" Target="../media/image2015.png"/><Relationship Id="rId46" Type="http://schemas.openxmlformats.org/officeDocument/2006/relationships/image" Target="../media/image2019.png"/><Relationship Id="rId59" Type="http://schemas.openxmlformats.org/officeDocument/2006/relationships/customXml" Target="../ink/ink2107.xml"/><Relationship Id="rId20" Type="http://schemas.openxmlformats.org/officeDocument/2006/relationships/image" Target="../media/image2006.png"/><Relationship Id="rId41" Type="http://schemas.openxmlformats.org/officeDocument/2006/relationships/customXml" Target="../ink/ink2098.xml"/><Relationship Id="rId54" Type="http://schemas.openxmlformats.org/officeDocument/2006/relationships/image" Target="../media/image2023.png"/><Relationship Id="rId62" Type="http://schemas.openxmlformats.org/officeDocument/2006/relationships/image" Target="../media/image20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99.png"/><Relationship Id="rId15" Type="http://schemas.openxmlformats.org/officeDocument/2006/relationships/customXml" Target="../ink/ink2085.xml"/><Relationship Id="rId23" Type="http://schemas.openxmlformats.org/officeDocument/2006/relationships/customXml" Target="../ink/ink2089.xml"/><Relationship Id="rId28" Type="http://schemas.openxmlformats.org/officeDocument/2006/relationships/image" Target="../media/image2010.png"/><Relationship Id="rId36" Type="http://schemas.openxmlformats.org/officeDocument/2006/relationships/image" Target="../media/image2014.png"/><Relationship Id="rId49" Type="http://schemas.openxmlformats.org/officeDocument/2006/relationships/customXml" Target="../ink/ink2102.xml"/><Relationship Id="rId57" Type="http://schemas.openxmlformats.org/officeDocument/2006/relationships/customXml" Target="../ink/ink2106.xml"/><Relationship Id="rId10" Type="http://schemas.openxmlformats.org/officeDocument/2006/relationships/image" Target="../media/image2001.png"/><Relationship Id="rId31" Type="http://schemas.openxmlformats.org/officeDocument/2006/relationships/customXml" Target="../ink/ink2093.xml"/><Relationship Id="rId44" Type="http://schemas.openxmlformats.org/officeDocument/2006/relationships/image" Target="../media/image2018.png"/><Relationship Id="rId52" Type="http://schemas.openxmlformats.org/officeDocument/2006/relationships/image" Target="../media/image2022.png"/><Relationship Id="rId60" Type="http://schemas.openxmlformats.org/officeDocument/2006/relationships/image" Target="../media/image2026.png"/><Relationship Id="rId4" Type="http://schemas.openxmlformats.org/officeDocument/2006/relationships/image" Target="../media/image1998.png"/><Relationship Id="rId9" Type="http://schemas.openxmlformats.org/officeDocument/2006/relationships/customXml" Target="../ink/ink2082.xml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83.png"/><Relationship Id="rId21" Type="http://schemas.openxmlformats.org/officeDocument/2006/relationships/customXml" Target="../ink/ink2118.xml"/><Relationship Id="rId42" Type="http://schemas.openxmlformats.org/officeDocument/2006/relationships/image" Target="../media/image2046.png"/><Relationship Id="rId63" Type="http://schemas.openxmlformats.org/officeDocument/2006/relationships/customXml" Target="../ink/ink2139.xml"/><Relationship Id="rId84" Type="http://schemas.openxmlformats.org/officeDocument/2006/relationships/image" Target="../media/image2067.png"/><Relationship Id="rId138" Type="http://schemas.openxmlformats.org/officeDocument/2006/relationships/customXml" Target="../ink/ink2177.xml"/><Relationship Id="rId159" Type="http://schemas.openxmlformats.org/officeDocument/2006/relationships/image" Target="../media/image2104.png"/><Relationship Id="rId107" Type="http://schemas.openxmlformats.org/officeDocument/2006/relationships/image" Target="../media/image2078.png"/><Relationship Id="rId11" Type="http://schemas.openxmlformats.org/officeDocument/2006/relationships/customXml" Target="../ink/ink2113.xml"/><Relationship Id="rId32" Type="http://schemas.openxmlformats.org/officeDocument/2006/relationships/image" Target="../media/image2041.png"/><Relationship Id="rId53" Type="http://schemas.openxmlformats.org/officeDocument/2006/relationships/customXml" Target="../ink/ink2134.xml"/><Relationship Id="rId74" Type="http://schemas.openxmlformats.org/officeDocument/2006/relationships/image" Target="../media/image2062.png"/><Relationship Id="rId128" Type="http://schemas.openxmlformats.org/officeDocument/2006/relationships/customXml" Target="../ink/ink2172.xml"/><Relationship Id="rId149" Type="http://schemas.openxmlformats.org/officeDocument/2006/relationships/image" Target="../media/image2099.png"/><Relationship Id="rId5" Type="http://schemas.openxmlformats.org/officeDocument/2006/relationships/customXml" Target="../ink/ink2110.xml"/><Relationship Id="rId95" Type="http://schemas.openxmlformats.org/officeDocument/2006/relationships/customXml" Target="../ink/ink2155.xml"/><Relationship Id="rId160" Type="http://schemas.openxmlformats.org/officeDocument/2006/relationships/customXml" Target="../ink/ink2188.xml"/><Relationship Id="rId22" Type="http://schemas.openxmlformats.org/officeDocument/2006/relationships/image" Target="../media/image2036.png"/><Relationship Id="rId43" Type="http://schemas.openxmlformats.org/officeDocument/2006/relationships/customXml" Target="../ink/ink2129.xml"/><Relationship Id="rId64" Type="http://schemas.openxmlformats.org/officeDocument/2006/relationships/image" Target="../media/image2057.png"/><Relationship Id="rId118" Type="http://schemas.openxmlformats.org/officeDocument/2006/relationships/customXml" Target="../ink/ink2167.xml"/><Relationship Id="rId139" Type="http://schemas.openxmlformats.org/officeDocument/2006/relationships/image" Target="../media/image2094.png"/><Relationship Id="rId85" Type="http://schemas.openxmlformats.org/officeDocument/2006/relationships/customXml" Target="../ink/ink2150.xml"/><Relationship Id="rId150" Type="http://schemas.openxmlformats.org/officeDocument/2006/relationships/customXml" Target="../ink/ink2183.xml"/><Relationship Id="rId12" Type="http://schemas.openxmlformats.org/officeDocument/2006/relationships/image" Target="../media/image2032.png"/><Relationship Id="rId17" Type="http://schemas.openxmlformats.org/officeDocument/2006/relationships/customXml" Target="../ink/ink2116.xml"/><Relationship Id="rId33" Type="http://schemas.openxmlformats.org/officeDocument/2006/relationships/customXml" Target="../ink/ink2124.xml"/><Relationship Id="rId38" Type="http://schemas.openxmlformats.org/officeDocument/2006/relationships/image" Target="../media/image2044.png"/><Relationship Id="rId59" Type="http://schemas.openxmlformats.org/officeDocument/2006/relationships/customXml" Target="../ink/ink2137.xml"/><Relationship Id="rId103" Type="http://schemas.openxmlformats.org/officeDocument/2006/relationships/image" Target="../media/image2076.png"/><Relationship Id="rId108" Type="http://schemas.openxmlformats.org/officeDocument/2006/relationships/customXml" Target="../ink/ink2162.xml"/><Relationship Id="rId124" Type="http://schemas.openxmlformats.org/officeDocument/2006/relationships/customXml" Target="../ink/ink2170.xml"/><Relationship Id="rId129" Type="http://schemas.openxmlformats.org/officeDocument/2006/relationships/image" Target="../media/image2089.png"/><Relationship Id="rId54" Type="http://schemas.openxmlformats.org/officeDocument/2006/relationships/image" Target="../media/image2052.png"/><Relationship Id="rId70" Type="http://schemas.openxmlformats.org/officeDocument/2006/relationships/image" Target="../media/image2060.png"/><Relationship Id="rId75" Type="http://schemas.openxmlformats.org/officeDocument/2006/relationships/customXml" Target="../ink/ink2145.xml"/><Relationship Id="rId91" Type="http://schemas.openxmlformats.org/officeDocument/2006/relationships/customXml" Target="../ink/ink2153.xml"/><Relationship Id="rId96" Type="http://schemas.openxmlformats.org/officeDocument/2006/relationships/customXml" Target="../ink/ink2156.xml"/><Relationship Id="rId140" Type="http://schemas.openxmlformats.org/officeDocument/2006/relationships/customXml" Target="../ink/ink2178.xml"/><Relationship Id="rId145" Type="http://schemas.openxmlformats.org/officeDocument/2006/relationships/image" Target="../media/image2097.png"/><Relationship Id="rId161" Type="http://schemas.openxmlformats.org/officeDocument/2006/relationships/image" Target="../media/image210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29.png"/><Relationship Id="rId23" Type="http://schemas.openxmlformats.org/officeDocument/2006/relationships/customXml" Target="../ink/ink2119.xml"/><Relationship Id="rId28" Type="http://schemas.openxmlformats.org/officeDocument/2006/relationships/image" Target="../media/image2039.png"/><Relationship Id="rId49" Type="http://schemas.openxmlformats.org/officeDocument/2006/relationships/customXml" Target="../ink/ink2132.xml"/><Relationship Id="rId114" Type="http://schemas.openxmlformats.org/officeDocument/2006/relationships/customXml" Target="../ink/ink2165.xml"/><Relationship Id="rId119" Type="http://schemas.openxmlformats.org/officeDocument/2006/relationships/image" Target="../media/image2084.png"/><Relationship Id="rId44" Type="http://schemas.openxmlformats.org/officeDocument/2006/relationships/image" Target="../media/image2047.png"/><Relationship Id="rId60" Type="http://schemas.openxmlformats.org/officeDocument/2006/relationships/image" Target="../media/image2055.png"/><Relationship Id="rId65" Type="http://schemas.openxmlformats.org/officeDocument/2006/relationships/customXml" Target="../ink/ink2140.xml"/><Relationship Id="rId81" Type="http://schemas.openxmlformats.org/officeDocument/2006/relationships/customXml" Target="../ink/ink2148.xml"/><Relationship Id="rId86" Type="http://schemas.openxmlformats.org/officeDocument/2006/relationships/image" Target="../media/image2068.png"/><Relationship Id="rId130" Type="http://schemas.openxmlformats.org/officeDocument/2006/relationships/customXml" Target="../ink/ink2173.xml"/><Relationship Id="rId135" Type="http://schemas.openxmlformats.org/officeDocument/2006/relationships/image" Target="../media/image2092.png"/><Relationship Id="rId151" Type="http://schemas.openxmlformats.org/officeDocument/2006/relationships/image" Target="../media/image2100.png"/><Relationship Id="rId156" Type="http://schemas.openxmlformats.org/officeDocument/2006/relationships/customXml" Target="../ink/ink2186.xml"/><Relationship Id="rId13" Type="http://schemas.openxmlformats.org/officeDocument/2006/relationships/customXml" Target="../ink/ink2114.xml"/><Relationship Id="rId18" Type="http://schemas.openxmlformats.org/officeDocument/2006/relationships/image" Target="../media/image1190.png"/><Relationship Id="rId39" Type="http://schemas.openxmlformats.org/officeDocument/2006/relationships/customXml" Target="../ink/ink2127.xml"/><Relationship Id="rId109" Type="http://schemas.openxmlformats.org/officeDocument/2006/relationships/image" Target="../media/image2079.png"/><Relationship Id="rId34" Type="http://schemas.openxmlformats.org/officeDocument/2006/relationships/image" Target="../media/image2042.png"/><Relationship Id="rId50" Type="http://schemas.openxmlformats.org/officeDocument/2006/relationships/image" Target="../media/image2050.png"/><Relationship Id="rId55" Type="http://schemas.openxmlformats.org/officeDocument/2006/relationships/customXml" Target="../ink/ink2135.xml"/><Relationship Id="rId76" Type="http://schemas.openxmlformats.org/officeDocument/2006/relationships/image" Target="../media/image2063.png"/><Relationship Id="rId97" Type="http://schemas.openxmlformats.org/officeDocument/2006/relationships/image" Target="../media/image2073.png"/><Relationship Id="rId104" Type="http://schemas.openxmlformats.org/officeDocument/2006/relationships/customXml" Target="../ink/ink2160.xml"/><Relationship Id="rId120" Type="http://schemas.openxmlformats.org/officeDocument/2006/relationships/customXml" Target="../ink/ink2168.xml"/><Relationship Id="rId125" Type="http://schemas.openxmlformats.org/officeDocument/2006/relationships/image" Target="../media/image2087.png"/><Relationship Id="rId141" Type="http://schemas.openxmlformats.org/officeDocument/2006/relationships/image" Target="../media/image2095.png"/><Relationship Id="rId146" Type="http://schemas.openxmlformats.org/officeDocument/2006/relationships/customXml" Target="../ink/ink2181.xml"/><Relationship Id="rId7" Type="http://schemas.openxmlformats.org/officeDocument/2006/relationships/customXml" Target="../ink/ink2111.xml"/><Relationship Id="rId71" Type="http://schemas.openxmlformats.org/officeDocument/2006/relationships/customXml" Target="../ink/ink2143.xml"/><Relationship Id="rId92" Type="http://schemas.openxmlformats.org/officeDocument/2006/relationships/image" Target="../media/image2071.png"/><Relationship Id="rId162" Type="http://schemas.openxmlformats.org/officeDocument/2006/relationships/customXml" Target="../ink/ink2189.xml"/><Relationship Id="rId2" Type="http://schemas.openxmlformats.org/officeDocument/2006/relationships/image" Target="NULL"/><Relationship Id="rId29" Type="http://schemas.openxmlformats.org/officeDocument/2006/relationships/customXml" Target="../ink/ink2122.xml"/><Relationship Id="rId24" Type="http://schemas.openxmlformats.org/officeDocument/2006/relationships/image" Target="../media/image2037.png"/><Relationship Id="rId40" Type="http://schemas.openxmlformats.org/officeDocument/2006/relationships/image" Target="../media/image2045.png"/><Relationship Id="rId45" Type="http://schemas.openxmlformats.org/officeDocument/2006/relationships/customXml" Target="../ink/ink2130.xml"/><Relationship Id="rId66" Type="http://schemas.openxmlformats.org/officeDocument/2006/relationships/image" Target="../media/image2058.png"/><Relationship Id="rId87" Type="http://schemas.openxmlformats.org/officeDocument/2006/relationships/customXml" Target="../ink/ink2151.xml"/><Relationship Id="rId110" Type="http://schemas.openxmlformats.org/officeDocument/2006/relationships/customXml" Target="../ink/ink2163.xml"/><Relationship Id="rId115" Type="http://schemas.openxmlformats.org/officeDocument/2006/relationships/image" Target="../media/image2082.png"/><Relationship Id="rId131" Type="http://schemas.openxmlformats.org/officeDocument/2006/relationships/image" Target="../media/image2090.png"/><Relationship Id="rId136" Type="http://schemas.openxmlformats.org/officeDocument/2006/relationships/customXml" Target="../ink/ink2176.xml"/><Relationship Id="rId157" Type="http://schemas.openxmlformats.org/officeDocument/2006/relationships/image" Target="../media/image2103.png"/><Relationship Id="rId61" Type="http://schemas.openxmlformats.org/officeDocument/2006/relationships/customXml" Target="../ink/ink2138.xml"/><Relationship Id="rId82" Type="http://schemas.openxmlformats.org/officeDocument/2006/relationships/image" Target="../media/image2066.png"/><Relationship Id="rId152" Type="http://schemas.openxmlformats.org/officeDocument/2006/relationships/customXml" Target="../ink/ink2184.xml"/><Relationship Id="rId19" Type="http://schemas.openxmlformats.org/officeDocument/2006/relationships/customXml" Target="../ink/ink2117.xml"/><Relationship Id="rId14" Type="http://schemas.openxmlformats.org/officeDocument/2006/relationships/image" Target="../media/image2033.png"/><Relationship Id="rId30" Type="http://schemas.openxmlformats.org/officeDocument/2006/relationships/image" Target="../media/image2040.png"/><Relationship Id="rId35" Type="http://schemas.openxmlformats.org/officeDocument/2006/relationships/customXml" Target="../ink/ink2125.xml"/><Relationship Id="rId56" Type="http://schemas.openxmlformats.org/officeDocument/2006/relationships/image" Target="../media/image2053.png"/><Relationship Id="rId77" Type="http://schemas.openxmlformats.org/officeDocument/2006/relationships/customXml" Target="../ink/ink2146.xml"/><Relationship Id="rId100" Type="http://schemas.openxmlformats.org/officeDocument/2006/relationships/customXml" Target="../ink/ink2158.xml"/><Relationship Id="rId105" Type="http://schemas.openxmlformats.org/officeDocument/2006/relationships/image" Target="../media/image2077.png"/><Relationship Id="rId126" Type="http://schemas.openxmlformats.org/officeDocument/2006/relationships/customXml" Target="../ink/ink2171.xml"/><Relationship Id="rId147" Type="http://schemas.openxmlformats.org/officeDocument/2006/relationships/image" Target="../media/image2098.png"/><Relationship Id="rId8" Type="http://schemas.openxmlformats.org/officeDocument/2006/relationships/image" Target="../media/image2030.png"/><Relationship Id="rId51" Type="http://schemas.openxmlformats.org/officeDocument/2006/relationships/customXml" Target="../ink/ink2133.xml"/><Relationship Id="rId72" Type="http://schemas.openxmlformats.org/officeDocument/2006/relationships/image" Target="../media/image2061.png"/><Relationship Id="rId93" Type="http://schemas.openxmlformats.org/officeDocument/2006/relationships/customXml" Target="../ink/ink2154.xml"/><Relationship Id="rId98" Type="http://schemas.openxmlformats.org/officeDocument/2006/relationships/customXml" Target="../ink/ink2157.xml"/><Relationship Id="rId121" Type="http://schemas.openxmlformats.org/officeDocument/2006/relationships/image" Target="../media/image2085.png"/><Relationship Id="rId142" Type="http://schemas.openxmlformats.org/officeDocument/2006/relationships/customXml" Target="../ink/ink2179.xml"/><Relationship Id="rId163" Type="http://schemas.openxmlformats.org/officeDocument/2006/relationships/image" Target="../media/image2106.png"/><Relationship Id="rId3" Type="http://schemas.openxmlformats.org/officeDocument/2006/relationships/customXml" Target="../ink/ink2109.xml"/><Relationship Id="rId25" Type="http://schemas.openxmlformats.org/officeDocument/2006/relationships/customXml" Target="../ink/ink2120.xml"/><Relationship Id="rId46" Type="http://schemas.openxmlformats.org/officeDocument/2006/relationships/image" Target="../media/image2048.png"/><Relationship Id="rId67" Type="http://schemas.openxmlformats.org/officeDocument/2006/relationships/customXml" Target="../ink/ink2141.xml"/><Relationship Id="rId116" Type="http://schemas.openxmlformats.org/officeDocument/2006/relationships/customXml" Target="../ink/ink2166.xml"/><Relationship Id="rId137" Type="http://schemas.openxmlformats.org/officeDocument/2006/relationships/image" Target="../media/image2093.png"/><Relationship Id="rId158" Type="http://schemas.openxmlformats.org/officeDocument/2006/relationships/customXml" Target="../ink/ink2187.xml"/><Relationship Id="rId20" Type="http://schemas.openxmlformats.org/officeDocument/2006/relationships/image" Target="../media/image2035.png"/><Relationship Id="rId41" Type="http://schemas.openxmlformats.org/officeDocument/2006/relationships/customXml" Target="../ink/ink2128.xml"/><Relationship Id="rId62" Type="http://schemas.openxmlformats.org/officeDocument/2006/relationships/image" Target="../media/image2056.png"/><Relationship Id="rId83" Type="http://schemas.openxmlformats.org/officeDocument/2006/relationships/customXml" Target="../ink/ink2149.xml"/><Relationship Id="rId88" Type="http://schemas.openxmlformats.org/officeDocument/2006/relationships/image" Target="../media/image2069.png"/><Relationship Id="rId111" Type="http://schemas.openxmlformats.org/officeDocument/2006/relationships/image" Target="../media/image2080.png"/><Relationship Id="rId132" Type="http://schemas.openxmlformats.org/officeDocument/2006/relationships/customXml" Target="../ink/ink2174.xml"/><Relationship Id="rId153" Type="http://schemas.openxmlformats.org/officeDocument/2006/relationships/image" Target="../media/image2101.png"/><Relationship Id="rId15" Type="http://schemas.openxmlformats.org/officeDocument/2006/relationships/customXml" Target="../ink/ink2115.xml"/><Relationship Id="rId36" Type="http://schemas.openxmlformats.org/officeDocument/2006/relationships/image" Target="../media/image2043.png"/><Relationship Id="rId57" Type="http://schemas.openxmlformats.org/officeDocument/2006/relationships/customXml" Target="../ink/ink2136.xml"/><Relationship Id="rId106" Type="http://schemas.openxmlformats.org/officeDocument/2006/relationships/customXml" Target="../ink/ink2161.xml"/><Relationship Id="rId127" Type="http://schemas.openxmlformats.org/officeDocument/2006/relationships/image" Target="../media/image2088.png"/><Relationship Id="rId10" Type="http://schemas.openxmlformats.org/officeDocument/2006/relationships/image" Target="../media/image2031.png"/><Relationship Id="rId31" Type="http://schemas.openxmlformats.org/officeDocument/2006/relationships/customXml" Target="../ink/ink2123.xml"/><Relationship Id="rId52" Type="http://schemas.openxmlformats.org/officeDocument/2006/relationships/image" Target="../media/image2051.png"/><Relationship Id="rId73" Type="http://schemas.openxmlformats.org/officeDocument/2006/relationships/customXml" Target="../ink/ink2144.xml"/><Relationship Id="rId78" Type="http://schemas.openxmlformats.org/officeDocument/2006/relationships/image" Target="../media/image2064.png"/><Relationship Id="rId94" Type="http://schemas.openxmlformats.org/officeDocument/2006/relationships/image" Target="../media/image2072.png"/><Relationship Id="rId99" Type="http://schemas.openxmlformats.org/officeDocument/2006/relationships/image" Target="../media/image2074.png"/><Relationship Id="rId101" Type="http://schemas.openxmlformats.org/officeDocument/2006/relationships/image" Target="../media/image2075.png"/><Relationship Id="rId122" Type="http://schemas.openxmlformats.org/officeDocument/2006/relationships/customXml" Target="../ink/ink2169.xml"/><Relationship Id="rId143" Type="http://schemas.openxmlformats.org/officeDocument/2006/relationships/image" Target="../media/image2096.png"/><Relationship Id="rId148" Type="http://schemas.openxmlformats.org/officeDocument/2006/relationships/customXml" Target="../ink/ink2182.xml"/><Relationship Id="rId4" Type="http://schemas.openxmlformats.org/officeDocument/2006/relationships/image" Target="../media/image2028.png"/><Relationship Id="rId9" Type="http://schemas.openxmlformats.org/officeDocument/2006/relationships/customXml" Target="../ink/ink2112.xml"/><Relationship Id="rId26" Type="http://schemas.openxmlformats.org/officeDocument/2006/relationships/image" Target="../media/image2038.png"/><Relationship Id="rId47" Type="http://schemas.openxmlformats.org/officeDocument/2006/relationships/customXml" Target="../ink/ink2131.xml"/><Relationship Id="rId68" Type="http://schemas.openxmlformats.org/officeDocument/2006/relationships/image" Target="../media/image2059.png"/><Relationship Id="rId89" Type="http://schemas.openxmlformats.org/officeDocument/2006/relationships/customXml" Target="../ink/ink2152.xml"/><Relationship Id="rId112" Type="http://schemas.openxmlformats.org/officeDocument/2006/relationships/customXml" Target="../ink/ink2164.xml"/><Relationship Id="rId133" Type="http://schemas.openxmlformats.org/officeDocument/2006/relationships/image" Target="../media/image2091.png"/><Relationship Id="rId154" Type="http://schemas.openxmlformats.org/officeDocument/2006/relationships/customXml" Target="../ink/ink2185.xml"/><Relationship Id="rId16" Type="http://schemas.openxmlformats.org/officeDocument/2006/relationships/image" Target="../media/image2034.png"/><Relationship Id="rId37" Type="http://schemas.openxmlformats.org/officeDocument/2006/relationships/customXml" Target="../ink/ink2126.xml"/><Relationship Id="rId58" Type="http://schemas.openxmlformats.org/officeDocument/2006/relationships/image" Target="../media/image2054.png"/><Relationship Id="rId79" Type="http://schemas.openxmlformats.org/officeDocument/2006/relationships/customXml" Target="../ink/ink2147.xml"/><Relationship Id="rId102" Type="http://schemas.openxmlformats.org/officeDocument/2006/relationships/customXml" Target="../ink/ink2159.xml"/><Relationship Id="rId123" Type="http://schemas.openxmlformats.org/officeDocument/2006/relationships/image" Target="../media/image2086.png"/><Relationship Id="rId144" Type="http://schemas.openxmlformats.org/officeDocument/2006/relationships/customXml" Target="../ink/ink2180.xml"/><Relationship Id="rId90" Type="http://schemas.openxmlformats.org/officeDocument/2006/relationships/image" Target="../media/image2070.png"/><Relationship Id="rId27" Type="http://schemas.openxmlformats.org/officeDocument/2006/relationships/customXml" Target="../ink/ink2121.xml"/><Relationship Id="rId48" Type="http://schemas.openxmlformats.org/officeDocument/2006/relationships/image" Target="../media/image2049.png"/><Relationship Id="rId69" Type="http://schemas.openxmlformats.org/officeDocument/2006/relationships/customXml" Target="../ink/ink2142.xml"/><Relationship Id="rId113" Type="http://schemas.openxmlformats.org/officeDocument/2006/relationships/image" Target="../media/image2081.png"/><Relationship Id="rId134" Type="http://schemas.openxmlformats.org/officeDocument/2006/relationships/customXml" Target="../ink/ink2175.xml"/><Relationship Id="rId80" Type="http://schemas.openxmlformats.org/officeDocument/2006/relationships/image" Target="../media/image2065.png"/><Relationship Id="rId155" Type="http://schemas.openxmlformats.org/officeDocument/2006/relationships/image" Target="../media/image2102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245.xml"/><Relationship Id="rId21" Type="http://schemas.openxmlformats.org/officeDocument/2006/relationships/customXml" Target="../ink/ink2197.xml"/><Relationship Id="rId42" Type="http://schemas.openxmlformats.org/officeDocument/2006/relationships/image" Target="../media/image2126.png"/><Relationship Id="rId63" Type="http://schemas.openxmlformats.org/officeDocument/2006/relationships/customXml" Target="../ink/ink2218.xml"/><Relationship Id="rId84" Type="http://schemas.openxmlformats.org/officeDocument/2006/relationships/image" Target="../media/image2146.png"/><Relationship Id="rId138" Type="http://schemas.openxmlformats.org/officeDocument/2006/relationships/image" Target="../media/image2173.png"/><Relationship Id="rId159" Type="http://schemas.openxmlformats.org/officeDocument/2006/relationships/customXml" Target="../ink/ink2266.xml"/><Relationship Id="rId170" Type="http://schemas.openxmlformats.org/officeDocument/2006/relationships/image" Target="../media/image2189.png"/><Relationship Id="rId107" Type="http://schemas.openxmlformats.org/officeDocument/2006/relationships/customXml" Target="../ink/ink2240.xml"/><Relationship Id="rId11" Type="http://schemas.openxmlformats.org/officeDocument/2006/relationships/customXml" Target="../ink/ink2192.xml"/><Relationship Id="rId32" Type="http://schemas.openxmlformats.org/officeDocument/2006/relationships/image" Target="../media/image2121.png"/><Relationship Id="rId53" Type="http://schemas.openxmlformats.org/officeDocument/2006/relationships/customXml" Target="../ink/ink2213.xml"/><Relationship Id="rId74" Type="http://schemas.openxmlformats.org/officeDocument/2006/relationships/image" Target="../media/image2141.png"/><Relationship Id="rId128" Type="http://schemas.openxmlformats.org/officeDocument/2006/relationships/image" Target="../media/image2168.png"/><Relationship Id="rId149" Type="http://schemas.openxmlformats.org/officeDocument/2006/relationships/customXml" Target="../ink/ink2261.xml"/><Relationship Id="rId5" Type="http://schemas.openxmlformats.org/officeDocument/2006/relationships/oleObject" Target="../embeddings/oleObject16.bin"/><Relationship Id="rId95" Type="http://schemas.openxmlformats.org/officeDocument/2006/relationships/customXml" Target="../ink/ink2234.xml"/><Relationship Id="rId160" Type="http://schemas.openxmlformats.org/officeDocument/2006/relationships/image" Target="../media/image2184.png"/><Relationship Id="rId181" Type="http://schemas.openxmlformats.org/officeDocument/2006/relationships/customXml" Target="../ink/ink2277.xml"/><Relationship Id="rId22" Type="http://schemas.openxmlformats.org/officeDocument/2006/relationships/image" Target="../media/image2116.png"/><Relationship Id="rId43" Type="http://schemas.openxmlformats.org/officeDocument/2006/relationships/customXml" Target="../ink/ink2208.xml"/><Relationship Id="rId64" Type="http://schemas.openxmlformats.org/officeDocument/2006/relationships/image" Target="../media/image2136.png"/><Relationship Id="rId118" Type="http://schemas.openxmlformats.org/officeDocument/2006/relationships/image" Target="../media/image2163.png"/><Relationship Id="rId139" Type="http://schemas.openxmlformats.org/officeDocument/2006/relationships/customXml" Target="../ink/ink2256.xml"/><Relationship Id="rId85" Type="http://schemas.openxmlformats.org/officeDocument/2006/relationships/customXml" Target="../ink/ink2229.xml"/><Relationship Id="rId150" Type="http://schemas.openxmlformats.org/officeDocument/2006/relationships/image" Target="../media/image2179.png"/><Relationship Id="rId171" Type="http://schemas.openxmlformats.org/officeDocument/2006/relationships/customXml" Target="../ink/ink2272.xml"/><Relationship Id="rId12" Type="http://schemas.openxmlformats.org/officeDocument/2006/relationships/image" Target="../media/image2111.png"/><Relationship Id="rId33" Type="http://schemas.openxmlformats.org/officeDocument/2006/relationships/customXml" Target="../ink/ink2203.xml"/><Relationship Id="rId108" Type="http://schemas.openxmlformats.org/officeDocument/2006/relationships/image" Target="../media/image2158.png"/><Relationship Id="rId129" Type="http://schemas.openxmlformats.org/officeDocument/2006/relationships/customXml" Target="../ink/ink2251.xml"/><Relationship Id="rId54" Type="http://schemas.openxmlformats.org/officeDocument/2006/relationships/image" Target="../media/image2132.png"/><Relationship Id="rId75" Type="http://schemas.openxmlformats.org/officeDocument/2006/relationships/customXml" Target="../ink/ink2224.xml"/><Relationship Id="rId96" Type="http://schemas.openxmlformats.org/officeDocument/2006/relationships/image" Target="../media/image2152.png"/><Relationship Id="rId140" Type="http://schemas.openxmlformats.org/officeDocument/2006/relationships/image" Target="../media/image2174.png"/><Relationship Id="rId161" Type="http://schemas.openxmlformats.org/officeDocument/2006/relationships/customXml" Target="../ink/ink2267.xml"/><Relationship Id="rId182" Type="http://schemas.openxmlformats.org/officeDocument/2006/relationships/image" Target="../media/image2195.png"/><Relationship Id="rId6" Type="http://schemas.openxmlformats.org/officeDocument/2006/relationships/image" Target="../media/image2108.wmf"/><Relationship Id="rId23" Type="http://schemas.openxmlformats.org/officeDocument/2006/relationships/customXml" Target="../ink/ink2198.xml"/><Relationship Id="rId119" Type="http://schemas.openxmlformats.org/officeDocument/2006/relationships/customXml" Target="../ink/ink2246.xml"/><Relationship Id="rId44" Type="http://schemas.openxmlformats.org/officeDocument/2006/relationships/image" Target="../media/image2127.png"/><Relationship Id="rId65" Type="http://schemas.openxmlformats.org/officeDocument/2006/relationships/customXml" Target="../ink/ink2219.xml"/><Relationship Id="rId86" Type="http://schemas.openxmlformats.org/officeDocument/2006/relationships/image" Target="../media/image2147.png"/><Relationship Id="rId130" Type="http://schemas.openxmlformats.org/officeDocument/2006/relationships/image" Target="../media/image2169.png"/><Relationship Id="rId151" Type="http://schemas.openxmlformats.org/officeDocument/2006/relationships/customXml" Target="../ink/ink2262.xml"/><Relationship Id="rId172" Type="http://schemas.openxmlformats.org/officeDocument/2006/relationships/image" Target="../media/image2190.png"/><Relationship Id="rId13" Type="http://schemas.openxmlformats.org/officeDocument/2006/relationships/customXml" Target="../ink/ink2193.xml"/><Relationship Id="rId18" Type="http://schemas.openxmlformats.org/officeDocument/2006/relationships/image" Target="../media/image2114.png"/><Relationship Id="rId39" Type="http://schemas.openxmlformats.org/officeDocument/2006/relationships/customXml" Target="../ink/ink2206.xml"/><Relationship Id="rId109" Type="http://schemas.openxmlformats.org/officeDocument/2006/relationships/customXml" Target="../ink/ink2241.xml"/><Relationship Id="rId34" Type="http://schemas.openxmlformats.org/officeDocument/2006/relationships/image" Target="../media/image2122.png"/><Relationship Id="rId50" Type="http://schemas.openxmlformats.org/officeDocument/2006/relationships/image" Target="../media/image2130.png"/><Relationship Id="rId55" Type="http://schemas.openxmlformats.org/officeDocument/2006/relationships/customXml" Target="../ink/ink2214.xml"/><Relationship Id="rId76" Type="http://schemas.openxmlformats.org/officeDocument/2006/relationships/image" Target="../media/image2142.png"/><Relationship Id="rId97" Type="http://schemas.openxmlformats.org/officeDocument/2006/relationships/customXml" Target="../ink/ink2235.xml"/><Relationship Id="rId104" Type="http://schemas.openxmlformats.org/officeDocument/2006/relationships/image" Target="../media/image2156.png"/><Relationship Id="rId120" Type="http://schemas.openxmlformats.org/officeDocument/2006/relationships/image" Target="../media/image2164.png"/><Relationship Id="rId125" Type="http://schemas.openxmlformats.org/officeDocument/2006/relationships/customXml" Target="../ink/ink2249.xml"/><Relationship Id="rId141" Type="http://schemas.openxmlformats.org/officeDocument/2006/relationships/customXml" Target="../ink/ink2257.xml"/><Relationship Id="rId146" Type="http://schemas.openxmlformats.org/officeDocument/2006/relationships/image" Target="../media/image2177.png"/><Relationship Id="rId167" Type="http://schemas.openxmlformats.org/officeDocument/2006/relationships/customXml" Target="../ink/ink2270.xml"/><Relationship Id="rId7" Type="http://schemas.openxmlformats.org/officeDocument/2006/relationships/customXml" Target="../ink/ink2190.xml"/><Relationship Id="rId71" Type="http://schemas.openxmlformats.org/officeDocument/2006/relationships/customXml" Target="../ink/ink2222.xml"/><Relationship Id="rId92" Type="http://schemas.openxmlformats.org/officeDocument/2006/relationships/image" Target="../media/image2150.png"/><Relationship Id="rId162" Type="http://schemas.openxmlformats.org/officeDocument/2006/relationships/image" Target="../media/image2185.png"/><Relationship Id="rId183" Type="http://schemas.openxmlformats.org/officeDocument/2006/relationships/customXml" Target="../ink/ink2278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2201.xml"/><Relationship Id="rId24" Type="http://schemas.openxmlformats.org/officeDocument/2006/relationships/image" Target="../media/image2117.png"/><Relationship Id="rId40" Type="http://schemas.openxmlformats.org/officeDocument/2006/relationships/image" Target="../media/image2125.png"/><Relationship Id="rId45" Type="http://schemas.openxmlformats.org/officeDocument/2006/relationships/customXml" Target="../ink/ink2209.xml"/><Relationship Id="rId66" Type="http://schemas.openxmlformats.org/officeDocument/2006/relationships/image" Target="../media/image2137.png"/><Relationship Id="rId87" Type="http://schemas.openxmlformats.org/officeDocument/2006/relationships/customXml" Target="../ink/ink2230.xml"/><Relationship Id="rId110" Type="http://schemas.openxmlformats.org/officeDocument/2006/relationships/image" Target="../media/image2159.png"/><Relationship Id="rId115" Type="http://schemas.openxmlformats.org/officeDocument/2006/relationships/customXml" Target="../ink/ink2244.xml"/><Relationship Id="rId131" Type="http://schemas.openxmlformats.org/officeDocument/2006/relationships/customXml" Target="../ink/ink2252.xml"/><Relationship Id="rId136" Type="http://schemas.openxmlformats.org/officeDocument/2006/relationships/image" Target="../media/image2172.png"/><Relationship Id="rId157" Type="http://schemas.openxmlformats.org/officeDocument/2006/relationships/customXml" Target="../ink/ink2265.xml"/><Relationship Id="rId178" Type="http://schemas.openxmlformats.org/officeDocument/2006/relationships/image" Target="../media/image2193.png"/><Relationship Id="rId61" Type="http://schemas.openxmlformats.org/officeDocument/2006/relationships/customXml" Target="../ink/ink2217.xml"/><Relationship Id="rId82" Type="http://schemas.openxmlformats.org/officeDocument/2006/relationships/image" Target="../media/image2145.png"/><Relationship Id="rId152" Type="http://schemas.openxmlformats.org/officeDocument/2006/relationships/image" Target="../media/image2180.png"/><Relationship Id="rId173" Type="http://schemas.openxmlformats.org/officeDocument/2006/relationships/customXml" Target="../ink/ink2273.xml"/><Relationship Id="rId19" Type="http://schemas.openxmlformats.org/officeDocument/2006/relationships/customXml" Target="../ink/ink2196.xml"/><Relationship Id="rId14" Type="http://schemas.openxmlformats.org/officeDocument/2006/relationships/image" Target="../media/image2112.png"/><Relationship Id="rId30" Type="http://schemas.openxmlformats.org/officeDocument/2006/relationships/image" Target="../media/image2120.png"/><Relationship Id="rId35" Type="http://schemas.openxmlformats.org/officeDocument/2006/relationships/customXml" Target="../ink/ink2204.xml"/><Relationship Id="rId56" Type="http://schemas.openxmlformats.org/officeDocument/2006/relationships/image" Target="../media/image2133.png"/><Relationship Id="rId77" Type="http://schemas.openxmlformats.org/officeDocument/2006/relationships/customXml" Target="../ink/ink2225.xml"/><Relationship Id="rId100" Type="http://schemas.openxmlformats.org/officeDocument/2006/relationships/image" Target="../media/image2154.png"/><Relationship Id="rId105" Type="http://schemas.openxmlformats.org/officeDocument/2006/relationships/customXml" Target="../ink/ink2239.xml"/><Relationship Id="rId126" Type="http://schemas.openxmlformats.org/officeDocument/2006/relationships/image" Target="../media/image2167.png"/><Relationship Id="rId147" Type="http://schemas.openxmlformats.org/officeDocument/2006/relationships/customXml" Target="../ink/ink2260.xml"/><Relationship Id="rId168" Type="http://schemas.openxmlformats.org/officeDocument/2006/relationships/image" Target="../media/image2188.png"/><Relationship Id="rId8" Type="http://schemas.openxmlformats.org/officeDocument/2006/relationships/image" Target="../media/image2109.png"/><Relationship Id="rId51" Type="http://schemas.openxmlformats.org/officeDocument/2006/relationships/customXml" Target="../ink/ink2212.xml"/><Relationship Id="rId72" Type="http://schemas.openxmlformats.org/officeDocument/2006/relationships/image" Target="../media/image2140.png"/><Relationship Id="rId93" Type="http://schemas.openxmlformats.org/officeDocument/2006/relationships/customXml" Target="../ink/ink2233.xml"/><Relationship Id="rId98" Type="http://schemas.openxmlformats.org/officeDocument/2006/relationships/image" Target="../media/image2153.png"/><Relationship Id="rId121" Type="http://schemas.openxmlformats.org/officeDocument/2006/relationships/customXml" Target="../ink/ink2247.xml"/><Relationship Id="rId142" Type="http://schemas.openxmlformats.org/officeDocument/2006/relationships/image" Target="../media/image2175.png"/><Relationship Id="rId163" Type="http://schemas.openxmlformats.org/officeDocument/2006/relationships/customXml" Target="../ink/ink2268.xml"/><Relationship Id="rId184" Type="http://schemas.openxmlformats.org/officeDocument/2006/relationships/image" Target="../media/image2196.png"/><Relationship Id="rId3" Type="http://schemas.openxmlformats.org/officeDocument/2006/relationships/oleObject" Target="../embeddings/oleObject15.bin"/><Relationship Id="rId25" Type="http://schemas.openxmlformats.org/officeDocument/2006/relationships/customXml" Target="../ink/ink2199.xml"/><Relationship Id="rId46" Type="http://schemas.openxmlformats.org/officeDocument/2006/relationships/image" Target="../media/image2128.png"/><Relationship Id="rId67" Type="http://schemas.openxmlformats.org/officeDocument/2006/relationships/customXml" Target="../ink/ink2220.xml"/><Relationship Id="rId116" Type="http://schemas.openxmlformats.org/officeDocument/2006/relationships/image" Target="../media/image2162.png"/><Relationship Id="rId137" Type="http://schemas.openxmlformats.org/officeDocument/2006/relationships/customXml" Target="../ink/ink2255.xml"/><Relationship Id="rId158" Type="http://schemas.openxmlformats.org/officeDocument/2006/relationships/image" Target="../media/image2183.png"/><Relationship Id="rId20" Type="http://schemas.openxmlformats.org/officeDocument/2006/relationships/image" Target="../media/image2115.png"/><Relationship Id="rId41" Type="http://schemas.openxmlformats.org/officeDocument/2006/relationships/customXml" Target="../ink/ink2207.xml"/><Relationship Id="rId62" Type="http://schemas.openxmlformats.org/officeDocument/2006/relationships/image" Target="../media/image1190.png"/><Relationship Id="rId83" Type="http://schemas.openxmlformats.org/officeDocument/2006/relationships/customXml" Target="../ink/ink2228.xml"/><Relationship Id="rId88" Type="http://schemas.openxmlformats.org/officeDocument/2006/relationships/image" Target="../media/image2148.png"/><Relationship Id="rId111" Type="http://schemas.openxmlformats.org/officeDocument/2006/relationships/customXml" Target="../ink/ink2242.xml"/><Relationship Id="rId132" Type="http://schemas.openxmlformats.org/officeDocument/2006/relationships/image" Target="../media/image2170.png"/><Relationship Id="rId153" Type="http://schemas.openxmlformats.org/officeDocument/2006/relationships/customXml" Target="../ink/ink2263.xml"/><Relationship Id="rId174" Type="http://schemas.openxmlformats.org/officeDocument/2006/relationships/image" Target="../media/image2191.png"/><Relationship Id="rId179" Type="http://schemas.openxmlformats.org/officeDocument/2006/relationships/customXml" Target="../ink/ink2276.xml"/><Relationship Id="rId15" Type="http://schemas.openxmlformats.org/officeDocument/2006/relationships/customXml" Target="../ink/ink2194.xml"/><Relationship Id="rId36" Type="http://schemas.openxmlformats.org/officeDocument/2006/relationships/image" Target="../media/image2123.png"/><Relationship Id="rId57" Type="http://schemas.openxmlformats.org/officeDocument/2006/relationships/customXml" Target="../ink/ink2215.xml"/><Relationship Id="rId106" Type="http://schemas.openxmlformats.org/officeDocument/2006/relationships/image" Target="../media/image2157.png"/><Relationship Id="rId127" Type="http://schemas.openxmlformats.org/officeDocument/2006/relationships/customXml" Target="../ink/ink2250.xml"/><Relationship Id="rId10" Type="http://schemas.openxmlformats.org/officeDocument/2006/relationships/image" Target="../media/image2110.png"/><Relationship Id="rId31" Type="http://schemas.openxmlformats.org/officeDocument/2006/relationships/customXml" Target="../ink/ink2202.xml"/><Relationship Id="rId52" Type="http://schemas.openxmlformats.org/officeDocument/2006/relationships/image" Target="../media/image2131.png"/><Relationship Id="rId73" Type="http://schemas.openxmlformats.org/officeDocument/2006/relationships/customXml" Target="../ink/ink2223.xml"/><Relationship Id="rId78" Type="http://schemas.openxmlformats.org/officeDocument/2006/relationships/image" Target="../media/image2143.png"/><Relationship Id="rId94" Type="http://schemas.openxmlformats.org/officeDocument/2006/relationships/image" Target="../media/image2151.png"/><Relationship Id="rId99" Type="http://schemas.openxmlformats.org/officeDocument/2006/relationships/customXml" Target="../ink/ink2236.xml"/><Relationship Id="rId101" Type="http://schemas.openxmlformats.org/officeDocument/2006/relationships/customXml" Target="../ink/ink2237.xml"/><Relationship Id="rId122" Type="http://schemas.openxmlformats.org/officeDocument/2006/relationships/image" Target="../media/image2165.png"/><Relationship Id="rId143" Type="http://schemas.openxmlformats.org/officeDocument/2006/relationships/customXml" Target="../ink/ink2258.xml"/><Relationship Id="rId148" Type="http://schemas.openxmlformats.org/officeDocument/2006/relationships/image" Target="../media/image2178.png"/><Relationship Id="rId164" Type="http://schemas.openxmlformats.org/officeDocument/2006/relationships/image" Target="../media/image2186.png"/><Relationship Id="rId169" Type="http://schemas.openxmlformats.org/officeDocument/2006/relationships/customXml" Target="../ink/ink2271.xml"/><Relationship Id="rId185" Type="http://schemas.openxmlformats.org/officeDocument/2006/relationships/customXml" Target="../ink/ink2279.xml"/><Relationship Id="rId4" Type="http://schemas.openxmlformats.org/officeDocument/2006/relationships/image" Target="../media/image2107.wmf"/><Relationship Id="rId9" Type="http://schemas.openxmlformats.org/officeDocument/2006/relationships/customXml" Target="../ink/ink2191.xml"/><Relationship Id="rId180" Type="http://schemas.openxmlformats.org/officeDocument/2006/relationships/image" Target="../media/image2194.png"/><Relationship Id="rId26" Type="http://schemas.openxmlformats.org/officeDocument/2006/relationships/image" Target="../media/image2118.png"/><Relationship Id="rId47" Type="http://schemas.openxmlformats.org/officeDocument/2006/relationships/customXml" Target="../ink/ink2210.xml"/><Relationship Id="rId68" Type="http://schemas.openxmlformats.org/officeDocument/2006/relationships/image" Target="../media/image2138.png"/><Relationship Id="rId89" Type="http://schemas.openxmlformats.org/officeDocument/2006/relationships/customXml" Target="../ink/ink2231.xml"/><Relationship Id="rId112" Type="http://schemas.openxmlformats.org/officeDocument/2006/relationships/image" Target="../media/image2160.png"/><Relationship Id="rId133" Type="http://schemas.openxmlformats.org/officeDocument/2006/relationships/customXml" Target="../ink/ink2253.xml"/><Relationship Id="rId154" Type="http://schemas.openxmlformats.org/officeDocument/2006/relationships/image" Target="../media/image2181.png"/><Relationship Id="rId175" Type="http://schemas.openxmlformats.org/officeDocument/2006/relationships/customXml" Target="../ink/ink2274.xml"/><Relationship Id="rId16" Type="http://schemas.openxmlformats.org/officeDocument/2006/relationships/image" Target="../media/image2113.png"/><Relationship Id="rId37" Type="http://schemas.openxmlformats.org/officeDocument/2006/relationships/customXml" Target="../ink/ink2205.xml"/><Relationship Id="rId58" Type="http://schemas.openxmlformats.org/officeDocument/2006/relationships/image" Target="../media/image2134.png"/><Relationship Id="rId79" Type="http://schemas.openxmlformats.org/officeDocument/2006/relationships/customXml" Target="../ink/ink2226.xml"/><Relationship Id="rId102" Type="http://schemas.openxmlformats.org/officeDocument/2006/relationships/image" Target="../media/image2155.png"/><Relationship Id="rId123" Type="http://schemas.openxmlformats.org/officeDocument/2006/relationships/customXml" Target="../ink/ink2248.xml"/><Relationship Id="rId144" Type="http://schemas.openxmlformats.org/officeDocument/2006/relationships/image" Target="../media/image2176.png"/><Relationship Id="rId90" Type="http://schemas.openxmlformats.org/officeDocument/2006/relationships/image" Target="../media/image2149.png"/><Relationship Id="rId165" Type="http://schemas.openxmlformats.org/officeDocument/2006/relationships/customXml" Target="../ink/ink2269.xml"/><Relationship Id="rId186" Type="http://schemas.openxmlformats.org/officeDocument/2006/relationships/image" Target="../media/image2197.png"/><Relationship Id="rId27" Type="http://schemas.openxmlformats.org/officeDocument/2006/relationships/customXml" Target="../ink/ink2200.xml"/><Relationship Id="rId48" Type="http://schemas.openxmlformats.org/officeDocument/2006/relationships/image" Target="../media/image2129.png"/><Relationship Id="rId69" Type="http://schemas.openxmlformats.org/officeDocument/2006/relationships/customXml" Target="../ink/ink2221.xml"/><Relationship Id="rId113" Type="http://schemas.openxmlformats.org/officeDocument/2006/relationships/customXml" Target="../ink/ink2243.xml"/><Relationship Id="rId134" Type="http://schemas.openxmlformats.org/officeDocument/2006/relationships/image" Target="../media/image2171.png"/><Relationship Id="rId80" Type="http://schemas.openxmlformats.org/officeDocument/2006/relationships/image" Target="../media/image2144.png"/><Relationship Id="rId155" Type="http://schemas.openxmlformats.org/officeDocument/2006/relationships/customXml" Target="../ink/ink2264.xml"/><Relationship Id="rId176" Type="http://schemas.openxmlformats.org/officeDocument/2006/relationships/image" Target="../media/image2192.png"/><Relationship Id="rId17" Type="http://schemas.openxmlformats.org/officeDocument/2006/relationships/customXml" Target="../ink/ink2195.xml"/><Relationship Id="rId38" Type="http://schemas.openxmlformats.org/officeDocument/2006/relationships/image" Target="../media/image2124.png"/><Relationship Id="rId59" Type="http://schemas.openxmlformats.org/officeDocument/2006/relationships/customXml" Target="../ink/ink2216.xml"/><Relationship Id="rId103" Type="http://schemas.openxmlformats.org/officeDocument/2006/relationships/customXml" Target="../ink/ink2238.xml"/><Relationship Id="rId124" Type="http://schemas.openxmlformats.org/officeDocument/2006/relationships/image" Target="../media/image2166.png"/><Relationship Id="rId70" Type="http://schemas.openxmlformats.org/officeDocument/2006/relationships/image" Target="../media/image2139.png"/><Relationship Id="rId91" Type="http://schemas.openxmlformats.org/officeDocument/2006/relationships/customXml" Target="../ink/ink2232.xml"/><Relationship Id="rId145" Type="http://schemas.openxmlformats.org/officeDocument/2006/relationships/customXml" Target="../ink/ink2259.xml"/><Relationship Id="rId166" Type="http://schemas.openxmlformats.org/officeDocument/2006/relationships/image" Target="../media/image2187.png"/><Relationship Id="rId1" Type="http://schemas.openxmlformats.org/officeDocument/2006/relationships/vmlDrawing" Target="../drawings/vmlDrawing3.vml"/><Relationship Id="rId28" Type="http://schemas.openxmlformats.org/officeDocument/2006/relationships/image" Target="../media/image2119.png"/><Relationship Id="rId49" Type="http://schemas.openxmlformats.org/officeDocument/2006/relationships/customXml" Target="../ink/ink2211.xml"/><Relationship Id="rId114" Type="http://schemas.openxmlformats.org/officeDocument/2006/relationships/image" Target="../media/image2161.png"/><Relationship Id="rId60" Type="http://schemas.openxmlformats.org/officeDocument/2006/relationships/image" Target="../media/image2135.png"/><Relationship Id="rId81" Type="http://schemas.openxmlformats.org/officeDocument/2006/relationships/customXml" Target="../ink/ink2227.xml"/><Relationship Id="rId135" Type="http://schemas.openxmlformats.org/officeDocument/2006/relationships/customXml" Target="../ink/ink2254.xml"/><Relationship Id="rId156" Type="http://schemas.openxmlformats.org/officeDocument/2006/relationships/image" Target="../media/image2182.png"/><Relationship Id="rId177" Type="http://schemas.openxmlformats.org/officeDocument/2006/relationships/customXml" Target="../ink/ink2275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35.xml"/><Relationship Id="rId299" Type="http://schemas.openxmlformats.org/officeDocument/2006/relationships/customXml" Target="../ink/ink2425.xml"/><Relationship Id="rId21" Type="http://schemas.openxmlformats.org/officeDocument/2006/relationships/image" Target="../media/image2207.png"/><Relationship Id="rId63" Type="http://schemas.openxmlformats.org/officeDocument/2006/relationships/customXml" Target="../ink/ink2309.xml"/><Relationship Id="rId159" Type="http://schemas.openxmlformats.org/officeDocument/2006/relationships/customXml" Target="../ink/ink2356.xml"/><Relationship Id="rId324" Type="http://schemas.openxmlformats.org/officeDocument/2006/relationships/image" Target="../media/image2359.png"/><Relationship Id="rId170" Type="http://schemas.openxmlformats.org/officeDocument/2006/relationships/image" Target="../media/image2281.png"/><Relationship Id="rId226" Type="http://schemas.openxmlformats.org/officeDocument/2006/relationships/customXml" Target="../ink/ink2389.xml"/><Relationship Id="rId268" Type="http://schemas.openxmlformats.org/officeDocument/2006/relationships/customXml" Target="../ink/ink2410.xml"/><Relationship Id="rId32" Type="http://schemas.openxmlformats.org/officeDocument/2006/relationships/image" Target="../media/image2213.png"/><Relationship Id="rId74" Type="http://schemas.openxmlformats.org/officeDocument/2006/relationships/image" Target="../media/image2234.png"/><Relationship Id="rId128" Type="http://schemas.openxmlformats.org/officeDocument/2006/relationships/image" Target="../media/image2260.png"/><Relationship Id="rId5" Type="http://schemas.openxmlformats.org/officeDocument/2006/relationships/image" Target="../media/image2199.png"/><Relationship Id="rId181" Type="http://schemas.openxmlformats.org/officeDocument/2006/relationships/customXml" Target="../ink/ink2367.xml"/><Relationship Id="rId237" Type="http://schemas.openxmlformats.org/officeDocument/2006/relationships/image" Target="../media/image2315.png"/><Relationship Id="rId279" Type="http://schemas.openxmlformats.org/officeDocument/2006/relationships/image" Target="../media/image2336.png"/><Relationship Id="rId43" Type="http://schemas.openxmlformats.org/officeDocument/2006/relationships/customXml" Target="../ink/ink2299.xml"/><Relationship Id="rId139" Type="http://schemas.openxmlformats.org/officeDocument/2006/relationships/customXml" Target="../ink/ink2346.xml"/><Relationship Id="rId290" Type="http://schemas.openxmlformats.org/officeDocument/2006/relationships/customXml" Target="../ink/ink2421.xml"/><Relationship Id="rId304" Type="http://schemas.openxmlformats.org/officeDocument/2006/relationships/image" Target="../media/image2349.png"/><Relationship Id="rId85" Type="http://schemas.openxmlformats.org/officeDocument/2006/relationships/customXml" Target="../ink/ink2320.xml"/><Relationship Id="rId150" Type="http://schemas.openxmlformats.org/officeDocument/2006/relationships/image" Target="../media/image2271.png"/><Relationship Id="rId192" Type="http://schemas.openxmlformats.org/officeDocument/2006/relationships/customXml" Target="../ink/ink2372.xml"/><Relationship Id="rId206" Type="http://schemas.openxmlformats.org/officeDocument/2006/relationships/customXml" Target="../ink/ink2379.xml"/><Relationship Id="rId248" Type="http://schemas.openxmlformats.org/officeDocument/2006/relationships/customXml" Target="../ink/ink2400.xml"/><Relationship Id="rId12" Type="http://schemas.openxmlformats.org/officeDocument/2006/relationships/customXml" Target="../ink/ink2284.xml"/><Relationship Id="rId108" Type="http://schemas.openxmlformats.org/officeDocument/2006/relationships/image" Target="../media/image2250.png"/><Relationship Id="rId315" Type="http://schemas.openxmlformats.org/officeDocument/2006/relationships/customXml" Target="../ink/ink2433.xml"/><Relationship Id="rId54" Type="http://schemas.openxmlformats.org/officeDocument/2006/relationships/image" Target="../media/image2224.png"/><Relationship Id="rId96" Type="http://schemas.openxmlformats.org/officeDocument/2006/relationships/image" Target="../media/image2245.png"/><Relationship Id="rId161" Type="http://schemas.openxmlformats.org/officeDocument/2006/relationships/customXml" Target="../ink/ink2357.xml"/><Relationship Id="rId217" Type="http://schemas.openxmlformats.org/officeDocument/2006/relationships/image" Target="../media/image2305.png"/><Relationship Id="rId259" Type="http://schemas.openxmlformats.org/officeDocument/2006/relationships/image" Target="../media/image2326.png"/><Relationship Id="rId23" Type="http://schemas.openxmlformats.org/officeDocument/2006/relationships/image" Target="../media/image2208.png"/><Relationship Id="rId119" Type="http://schemas.openxmlformats.org/officeDocument/2006/relationships/customXml" Target="../ink/ink2336.xml"/><Relationship Id="rId270" Type="http://schemas.openxmlformats.org/officeDocument/2006/relationships/customXml" Target="../ink/ink2411.xml"/><Relationship Id="rId326" Type="http://schemas.openxmlformats.org/officeDocument/2006/relationships/image" Target="../media/image2360.png"/><Relationship Id="rId65" Type="http://schemas.openxmlformats.org/officeDocument/2006/relationships/customXml" Target="../ink/ink2310.xml"/><Relationship Id="rId130" Type="http://schemas.openxmlformats.org/officeDocument/2006/relationships/image" Target="../media/image2261.png"/><Relationship Id="rId172" Type="http://schemas.openxmlformats.org/officeDocument/2006/relationships/image" Target="../media/image2282.png"/><Relationship Id="rId228" Type="http://schemas.openxmlformats.org/officeDocument/2006/relationships/customXml" Target="../ink/ink2390.xml"/><Relationship Id="rId281" Type="http://schemas.openxmlformats.org/officeDocument/2006/relationships/image" Target="../media/image2337.png"/><Relationship Id="rId34" Type="http://schemas.openxmlformats.org/officeDocument/2006/relationships/image" Target="../media/image2214.png"/><Relationship Id="rId76" Type="http://schemas.openxmlformats.org/officeDocument/2006/relationships/image" Target="../media/image2235.png"/><Relationship Id="rId141" Type="http://schemas.openxmlformats.org/officeDocument/2006/relationships/customXml" Target="../ink/ink2347.xml"/><Relationship Id="rId7" Type="http://schemas.openxmlformats.org/officeDocument/2006/relationships/image" Target="../media/image2200.png"/><Relationship Id="rId162" Type="http://schemas.openxmlformats.org/officeDocument/2006/relationships/image" Target="../media/image2277.png"/><Relationship Id="rId183" Type="http://schemas.openxmlformats.org/officeDocument/2006/relationships/customXml" Target="../ink/ink2368.xml"/><Relationship Id="rId218" Type="http://schemas.openxmlformats.org/officeDocument/2006/relationships/customXml" Target="../ink/ink2385.xml"/><Relationship Id="rId239" Type="http://schemas.openxmlformats.org/officeDocument/2006/relationships/image" Target="../media/image2316.png"/><Relationship Id="rId250" Type="http://schemas.openxmlformats.org/officeDocument/2006/relationships/customXml" Target="../ink/ink2401.xml"/><Relationship Id="rId271" Type="http://schemas.openxmlformats.org/officeDocument/2006/relationships/image" Target="../media/image2332.png"/><Relationship Id="rId292" Type="http://schemas.openxmlformats.org/officeDocument/2006/relationships/customXml" Target="../ink/ink2422.xml"/><Relationship Id="rId306" Type="http://schemas.openxmlformats.org/officeDocument/2006/relationships/image" Target="../media/image2350.png"/><Relationship Id="rId24" Type="http://schemas.openxmlformats.org/officeDocument/2006/relationships/customXml" Target="../ink/ink2290.xml"/><Relationship Id="rId45" Type="http://schemas.openxmlformats.org/officeDocument/2006/relationships/customXml" Target="../ink/ink2300.xml"/><Relationship Id="rId66" Type="http://schemas.openxmlformats.org/officeDocument/2006/relationships/image" Target="../media/image2230.png"/><Relationship Id="rId87" Type="http://schemas.openxmlformats.org/officeDocument/2006/relationships/customXml" Target="../ink/ink2321.xml"/><Relationship Id="rId110" Type="http://schemas.openxmlformats.org/officeDocument/2006/relationships/image" Target="../media/image2251.png"/><Relationship Id="rId131" Type="http://schemas.openxmlformats.org/officeDocument/2006/relationships/customXml" Target="../ink/ink2342.xml"/><Relationship Id="rId152" Type="http://schemas.openxmlformats.org/officeDocument/2006/relationships/image" Target="../media/image2272.png"/><Relationship Id="rId173" Type="http://schemas.openxmlformats.org/officeDocument/2006/relationships/customXml" Target="../ink/ink2363.xml"/><Relationship Id="rId194" Type="http://schemas.openxmlformats.org/officeDocument/2006/relationships/customXml" Target="../ink/ink2373.xml"/><Relationship Id="rId208" Type="http://schemas.openxmlformats.org/officeDocument/2006/relationships/customXml" Target="../ink/ink2380.xml"/><Relationship Id="rId229" Type="http://schemas.openxmlformats.org/officeDocument/2006/relationships/image" Target="../media/image2311.png"/><Relationship Id="rId240" Type="http://schemas.openxmlformats.org/officeDocument/2006/relationships/customXml" Target="../ink/ink2396.xml"/><Relationship Id="rId261" Type="http://schemas.openxmlformats.org/officeDocument/2006/relationships/image" Target="../media/image2327.png"/><Relationship Id="rId14" Type="http://schemas.openxmlformats.org/officeDocument/2006/relationships/customXml" Target="../ink/ink2285.xml"/><Relationship Id="rId35" Type="http://schemas.openxmlformats.org/officeDocument/2006/relationships/customXml" Target="../ink/ink2295.xml"/><Relationship Id="rId56" Type="http://schemas.openxmlformats.org/officeDocument/2006/relationships/image" Target="../media/image2225.png"/><Relationship Id="rId77" Type="http://schemas.openxmlformats.org/officeDocument/2006/relationships/customXml" Target="../ink/ink2316.xml"/><Relationship Id="rId100" Type="http://schemas.openxmlformats.org/officeDocument/2006/relationships/image" Target="../media/image2246.png"/><Relationship Id="rId282" Type="http://schemas.openxmlformats.org/officeDocument/2006/relationships/customXml" Target="../ink/ink2417.xml"/><Relationship Id="rId317" Type="http://schemas.openxmlformats.org/officeDocument/2006/relationships/customXml" Target="../ink/ink2434.xml"/><Relationship Id="rId8" Type="http://schemas.openxmlformats.org/officeDocument/2006/relationships/customXml" Target="../ink/ink2282.xml"/><Relationship Id="rId98" Type="http://schemas.openxmlformats.org/officeDocument/2006/relationships/image" Target="../media/image2107.wmf"/><Relationship Id="rId121" Type="http://schemas.openxmlformats.org/officeDocument/2006/relationships/customXml" Target="../ink/ink2337.xml"/><Relationship Id="rId142" Type="http://schemas.openxmlformats.org/officeDocument/2006/relationships/image" Target="../media/image2267.png"/><Relationship Id="rId163" Type="http://schemas.openxmlformats.org/officeDocument/2006/relationships/customXml" Target="../ink/ink2358.xml"/><Relationship Id="rId184" Type="http://schemas.openxmlformats.org/officeDocument/2006/relationships/image" Target="../media/image2288.png"/><Relationship Id="rId219" Type="http://schemas.openxmlformats.org/officeDocument/2006/relationships/image" Target="../media/image2306.png"/><Relationship Id="rId230" Type="http://schemas.openxmlformats.org/officeDocument/2006/relationships/customXml" Target="../ink/ink2391.xml"/><Relationship Id="rId251" Type="http://schemas.openxmlformats.org/officeDocument/2006/relationships/image" Target="../media/image2322.png"/><Relationship Id="rId25" Type="http://schemas.openxmlformats.org/officeDocument/2006/relationships/image" Target="../media/image2209.png"/><Relationship Id="rId46" Type="http://schemas.openxmlformats.org/officeDocument/2006/relationships/image" Target="../media/image2220.png"/><Relationship Id="rId67" Type="http://schemas.openxmlformats.org/officeDocument/2006/relationships/customXml" Target="../ink/ink2311.xml"/><Relationship Id="rId272" Type="http://schemas.openxmlformats.org/officeDocument/2006/relationships/customXml" Target="../ink/ink2412.xml"/><Relationship Id="rId293" Type="http://schemas.openxmlformats.org/officeDocument/2006/relationships/image" Target="../media/image2343.png"/><Relationship Id="rId307" Type="http://schemas.openxmlformats.org/officeDocument/2006/relationships/customXml" Target="../ink/ink2429.xml"/><Relationship Id="rId88" Type="http://schemas.openxmlformats.org/officeDocument/2006/relationships/image" Target="../media/image2241.png"/><Relationship Id="rId111" Type="http://schemas.openxmlformats.org/officeDocument/2006/relationships/customXml" Target="../ink/ink2332.xml"/><Relationship Id="rId132" Type="http://schemas.openxmlformats.org/officeDocument/2006/relationships/image" Target="../media/image2262.png"/><Relationship Id="rId153" Type="http://schemas.openxmlformats.org/officeDocument/2006/relationships/customXml" Target="../ink/ink2353.xml"/><Relationship Id="rId174" Type="http://schemas.openxmlformats.org/officeDocument/2006/relationships/image" Target="../media/image2283.png"/><Relationship Id="rId195" Type="http://schemas.openxmlformats.org/officeDocument/2006/relationships/image" Target="../media/image2294.png"/><Relationship Id="rId209" Type="http://schemas.openxmlformats.org/officeDocument/2006/relationships/image" Target="../media/image2301.png"/><Relationship Id="rId220" Type="http://schemas.openxmlformats.org/officeDocument/2006/relationships/customXml" Target="../ink/ink2386.xml"/><Relationship Id="rId241" Type="http://schemas.openxmlformats.org/officeDocument/2006/relationships/image" Target="../media/image2317.png"/><Relationship Id="rId15" Type="http://schemas.openxmlformats.org/officeDocument/2006/relationships/image" Target="../media/image2204.png"/><Relationship Id="rId36" Type="http://schemas.openxmlformats.org/officeDocument/2006/relationships/image" Target="../media/image2215.png"/><Relationship Id="rId57" Type="http://schemas.openxmlformats.org/officeDocument/2006/relationships/customXml" Target="../ink/ink2306.xml"/><Relationship Id="rId262" Type="http://schemas.openxmlformats.org/officeDocument/2006/relationships/customXml" Target="../ink/ink2407.xml"/><Relationship Id="rId283" Type="http://schemas.openxmlformats.org/officeDocument/2006/relationships/image" Target="../media/image2338.png"/><Relationship Id="rId318" Type="http://schemas.openxmlformats.org/officeDocument/2006/relationships/image" Target="../media/image2356.png"/><Relationship Id="rId78" Type="http://schemas.openxmlformats.org/officeDocument/2006/relationships/image" Target="../media/image2236.png"/><Relationship Id="rId99" Type="http://schemas.openxmlformats.org/officeDocument/2006/relationships/customXml" Target="../ink/ink2326.xml"/><Relationship Id="rId101" Type="http://schemas.openxmlformats.org/officeDocument/2006/relationships/customXml" Target="../ink/ink2327.xml"/><Relationship Id="rId122" Type="http://schemas.openxmlformats.org/officeDocument/2006/relationships/image" Target="../media/image2257.png"/><Relationship Id="rId143" Type="http://schemas.openxmlformats.org/officeDocument/2006/relationships/customXml" Target="../ink/ink2348.xml"/><Relationship Id="rId164" Type="http://schemas.openxmlformats.org/officeDocument/2006/relationships/image" Target="../media/image2278.png"/><Relationship Id="rId185" Type="http://schemas.openxmlformats.org/officeDocument/2006/relationships/customXml" Target="../ink/ink2369.xml"/><Relationship Id="rId9" Type="http://schemas.openxmlformats.org/officeDocument/2006/relationships/image" Target="../media/image2201.png"/><Relationship Id="rId210" Type="http://schemas.openxmlformats.org/officeDocument/2006/relationships/customXml" Target="../ink/ink2381.xml"/><Relationship Id="rId26" Type="http://schemas.openxmlformats.org/officeDocument/2006/relationships/customXml" Target="../ink/ink2291.xml"/><Relationship Id="rId231" Type="http://schemas.openxmlformats.org/officeDocument/2006/relationships/image" Target="../media/image2312.png"/><Relationship Id="rId252" Type="http://schemas.openxmlformats.org/officeDocument/2006/relationships/customXml" Target="../ink/ink2402.xml"/><Relationship Id="rId273" Type="http://schemas.openxmlformats.org/officeDocument/2006/relationships/image" Target="../media/image2333.png"/><Relationship Id="rId294" Type="http://schemas.openxmlformats.org/officeDocument/2006/relationships/customXml" Target="../ink/ink2423.xml"/><Relationship Id="rId308" Type="http://schemas.openxmlformats.org/officeDocument/2006/relationships/image" Target="../media/image2351.png"/><Relationship Id="rId47" Type="http://schemas.openxmlformats.org/officeDocument/2006/relationships/customXml" Target="../ink/ink2301.xml"/><Relationship Id="rId68" Type="http://schemas.openxmlformats.org/officeDocument/2006/relationships/image" Target="../media/image2231.png"/><Relationship Id="rId89" Type="http://schemas.openxmlformats.org/officeDocument/2006/relationships/customXml" Target="../ink/ink2322.xml"/><Relationship Id="rId112" Type="http://schemas.openxmlformats.org/officeDocument/2006/relationships/image" Target="../media/image2252.png"/><Relationship Id="rId133" Type="http://schemas.openxmlformats.org/officeDocument/2006/relationships/customXml" Target="../ink/ink2343.xml"/><Relationship Id="rId154" Type="http://schemas.openxmlformats.org/officeDocument/2006/relationships/image" Target="../media/image2273.png"/><Relationship Id="rId175" Type="http://schemas.openxmlformats.org/officeDocument/2006/relationships/customXml" Target="../ink/ink2364.xml"/><Relationship Id="rId196" Type="http://schemas.openxmlformats.org/officeDocument/2006/relationships/customXml" Target="../ink/ink2374.xml"/><Relationship Id="rId200" Type="http://schemas.openxmlformats.org/officeDocument/2006/relationships/customXml" Target="../ink/ink2376.xml"/><Relationship Id="rId16" Type="http://schemas.openxmlformats.org/officeDocument/2006/relationships/customXml" Target="../ink/ink2286.xml"/><Relationship Id="rId221" Type="http://schemas.openxmlformats.org/officeDocument/2006/relationships/image" Target="../media/image2307.png"/><Relationship Id="rId242" Type="http://schemas.openxmlformats.org/officeDocument/2006/relationships/customXml" Target="../ink/ink2397.xml"/><Relationship Id="rId263" Type="http://schemas.openxmlformats.org/officeDocument/2006/relationships/image" Target="../media/image2328.png"/><Relationship Id="rId284" Type="http://schemas.openxmlformats.org/officeDocument/2006/relationships/customXml" Target="../ink/ink2418.xml"/><Relationship Id="rId319" Type="http://schemas.openxmlformats.org/officeDocument/2006/relationships/customXml" Target="../ink/ink2435.xml"/><Relationship Id="rId37" Type="http://schemas.openxmlformats.org/officeDocument/2006/relationships/customXml" Target="../ink/ink2296.xml"/><Relationship Id="rId58" Type="http://schemas.openxmlformats.org/officeDocument/2006/relationships/image" Target="../media/image2226.png"/><Relationship Id="rId79" Type="http://schemas.openxmlformats.org/officeDocument/2006/relationships/customXml" Target="../ink/ink2317.xml"/><Relationship Id="rId102" Type="http://schemas.openxmlformats.org/officeDocument/2006/relationships/image" Target="../media/image2247.png"/><Relationship Id="rId123" Type="http://schemas.openxmlformats.org/officeDocument/2006/relationships/customXml" Target="../ink/ink2338.xml"/><Relationship Id="rId144" Type="http://schemas.openxmlformats.org/officeDocument/2006/relationships/image" Target="../media/image2268.png"/><Relationship Id="rId90" Type="http://schemas.openxmlformats.org/officeDocument/2006/relationships/image" Target="../media/image2242.png"/><Relationship Id="rId165" Type="http://schemas.openxmlformats.org/officeDocument/2006/relationships/customXml" Target="../ink/ink2359.xml"/><Relationship Id="rId186" Type="http://schemas.openxmlformats.org/officeDocument/2006/relationships/image" Target="../media/image2289.png"/><Relationship Id="rId211" Type="http://schemas.openxmlformats.org/officeDocument/2006/relationships/image" Target="../media/image2302.png"/><Relationship Id="rId232" Type="http://schemas.openxmlformats.org/officeDocument/2006/relationships/customXml" Target="../ink/ink2392.xml"/><Relationship Id="rId253" Type="http://schemas.openxmlformats.org/officeDocument/2006/relationships/image" Target="../media/image2323.png"/><Relationship Id="rId274" Type="http://schemas.openxmlformats.org/officeDocument/2006/relationships/customXml" Target="../ink/ink2413.xml"/><Relationship Id="rId295" Type="http://schemas.openxmlformats.org/officeDocument/2006/relationships/image" Target="../media/image2344.png"/><Relationship Id="rId309" Type="http://schemas.openxmlformats.org/officeDocument/2006/relationships/customXml" Target="../ink/ink2430.xml"/><Relationship Id="rId27" Type="http://schemas.openxmlformats.org/officeDocument/2006/relationships/image" Target="../media/image2210.png"/><Relationship Id="rId48" Type="http://schemas.openxmlformats.org/officeDocument/2006/relationships/image" Target="../media/image2221.png"/><Relationship Id="rId69" Type="http://schemas.openxmlformats.org/officeDocument/2006/relationships/customXml" Target="../ink/ink2312.xml"/><Relationship Id="rId113" Type="http://schemas.openxmlformats.org/officeDocument/2006/relationships/customXml" Target="../ink/ink2333.xml"/><Relationship Id="rId134" Type="http://schemas.openxmlformats.org/officeDocument/2006/relationships/image" Target="../media/image2263.png"/><Relationship Id="rId320" Type="http://schemas.openxmlformats.org/officeDocument/2006/relationships/image" Target="../media/image2357.png"/><Relationship Id="rId80" Type="http://schemas.openxmlformats.org/officeDocument/2006/relationships/image" Target="../media/image2237.png"/><Relationship Id="rId155" Type="http://schemas.openxmlformats.org/officeDocument/2006/relationships/customXml" Target="../ink/ink2354.xml"/><Relationship Id="rId176" Type="http://schemas.openxmlformats.org/officeDocument/2006/relationships/image" Target="../media/image2284.png"/><Relationship Id="rId197" Type="http://schemas.openxmlformats.org/officeDocument/2006/relationships/image" Target="../media/image2295.png"/><Relationship Id="rId201" Type="http://schemas.openxmlformats.org/officeDocument/2006/relationships/image" Target="../media/image2297.png"/><Relationship Id="rId222" Type="http://schemas.openxmlformats.org/officeDocument/2006/relationships/customXml" Target="../ink/ink2387.xml"/><Relationship Id="rId243" Type="http://schemas.openxmlformats.org/officeDocument/2006/relationships/image" Target="../media/image2318.png"/><Relationship Id="rId264" Type="http://schemas.openxmlformats.org/officeDocument/2006/relationships/customXml" Target="../ink/ink2408.xml"/><Relationship Id="rId285" Type="http://schemas.openxmlformats.org/officeDocument/2006/relationships/image" Target="../media/image2339.png"/><Relationship Id="rId17" Type="http://schemas.openxmlformats.org/officeDocument/2006/relationships/image" Target="../media/image2205.png"/><Relationship Id="rId38" Type="http://schemas.openxmlformats.org/officeDocument/2006/relationships/image" Target="../media/image2216.png"/><Relationship Id="rId59" Type="http://schemas.openxmlformats.org/officeDocument/2006/relationships/customXml" Target="../ink/ink2307.xml"/><Relationship Id="rId103" Type="http://schemas.openxmlformats.org/officeDocument/2006/relationships/customXml" Target="../ink/ink2328.xml"/><Relationship Id="rId124" Type="http://schemas.openxmlformats.org/officeDocument/2006/relationships/image" Target="../media/image2258.png"/><Relationship Id="rId310" Type="http://schemas.openxmlformats.org/officeDocument/2006/relationships/image" Target="../media/image2352.png"/><Relationship Id="rId70" Type="http://schemas.openxmlformats.org/officeDocument/2006/relationships/image" Target="../media/image2232.png"/><Relationship Id="rId91" Type="http://schemas.openxmlformats.org/officeDocument/2006/relationships/customXml" Target="../ink/ink2323.xml"/><Relationship Id="rId145" Type="http://schemas.openxmlformats.org/officeDocument/2006/relationships/customXml" Target="../ink/ink2349.xml"/><Relationship Id="rId166" Type="http://schemas.openxmlformats.org/officeDocument/2006/relationships/image" Target="../media/image2279.png"/><Relationship Id="rId187" Type="http://schemas.openxmlformats.org/officeDocument/2006/relationships/image" Target="../media/image2290.png"/><Relationship Id="rId1" Type="http://schemas.openxmlformats.org/officeDocument/2006/relationships/vmlDrawing" Target="../drawings/vmlDrawing4.vml"/><Relationship Id="rId212" Type="http://schemas.openxmlformats.org/officeDocument/2006/relationships/customXml" Target="../ink/ink2382.xml"/><Relationship Id="rId233" Type="http://schemas.openxmlformats.org/officeDocument/2006/relationships/image" Target="../media/image2313.png"/><Relationship Id="rId254" Type="http://schemas.openxmlformats.org/officeDocument/2006/relationships/customXml" Target="../ink/ink2403.xml"/><Relationship Id="rId28" Type="http://schemas.openxmlformats.org/officeDocument/2006/relationships/customXml" Target="../ink/ink2292.xml"/><Relationship Id="rId49" Type="http://schemas.openxmlformats.org/officeDocument/2006/relationships/customXml" Target="../ink/ink2302.xml"/><Relationship Id="rId114" Type="http://schemas.openxmlformats.org/officeDocument/2006/relationships/image" Target="../media/image2253.png"/><Relationship Id="rId275" Type="http://schemas.openxmlformats.org/officeDocument/2006/relationships/image" Target="../media/image2334.png"/><Relationship Id="rId296" Type="http://schemas.openxmlformats.org/officeDocument/2006/relationships/image" Target="../media/image2345.png"/><Relationship Id="rId300" Type="http://schemas.openxmlformats.org/officeDocument/2006/relationships/image" Target="../media/image2347.png"/><Relationship Id="rId60" Type="http://schemas.openxmlformats.org/officeDocument/2006/relationships/image" Target="../media/image2227.png"/><Relationship Id="rId81" Type="http://schemas.openxmlformats.org/officeDocument/2006/relationships/customXml" Target="../ink/ink2318.xml"/><Relationship Id="rId135" Type="http://schemas.openxmlformats.org/officeDocument/2006/relationships/customXml" Target="../ink/ink2344.xml"/><Relationship Id="rId156" Type="http://schemas.openxmlformats.org/officeDocument/2006/relationships/image" Target="../media/image2274.png"/><Relationship Id="rId177" Type="http://schemas.openxmlformats.org/officeDocument/2006/relationships/customXml" Target="../ink/ink2365.xml"/><Relationship Id="rId198" Type="http://schemas.openxmlformats.org/officeDocument/2006/relationships/customXml" Target="../ink/ink2375.xml"/><Relationship Id="rId321" Type="http://schemas.openxmlformats.org/officeDocument/2006/relationships/customXml" Target="../ink/ink2436.xml"/><Relationship Id="rId202" Type="http://schemas.openxmlformats.org/officeDocument/2006/relationships/customXml" Target="../ink/ink2377.xml"/><Relationship Id="rId223" Type="http://schemas.openxmlformats.org/officeDocument/2006/relationships/image" Target="../media/image2308.png"/><Relationship Id="rId244" Type="http://schemas.openxmlformats.org/officeDocument/2006/relationships/customXml" Target="../ink/ink2398.xml"/><Relationship Id="rId18" Type="http://schemas.openxmlformats.org/officeDocument/2006/relationships/customXml" Target="../ink/ink2287.xml"/><Relationship Id="rId39" Type="http://schemas.openxmlformats.org/officeDocument/2006/relationships/customXml" Target="../ink/ink2297.xml"/><Relationship Id="rId265" Type="http://schemas.openxmlformats.org/officeDocument/2006/relationships/image" Target="../media/image2329.png"/><Relationship Id="rId286" Type="http://schemas.openxmlformats.org/officeDocument/2006/relationships/customXml" Target="../ink/ink2419.xml"/><Relationship Id="rId50" Type="http://schemas.openxmlformats.org/officeDocument/2006/relationships/image" Target="../media/image2222.png"/><Relationship Id="rId104" Type="http://schemas.openxmlformats.org/officeDocument/2006/relationships/image" Target="../media/image2248.png"/><Relationship Id="rId125" Type="http://schemas.openxmlformats.org/officeDocument/2006/relationships/customXml" Target="../ink/ink2339.xml"/><Relationship Id="rId146" Type="http://schemas.openxmlformats.org/officeDocument/2006/relationships/image" Target="../media/image2269.png"/><Relationship Id="rId167" Type="http://schemas.openxmlformats.org/officeDocument/2006/relationships/customXml" Target="../ink/ink2360.xml"/><Relationship Id="rId188" Type="http://schemas.openxmlformats.org/officeDocument/2006/relationships/customXml" Target="../ink/ink2370.xml"/><Relationship Id="rId311" Type="http://schemas.openxmlformats.org/officeDocument/2006/relationships/customXml" Target="../ink/ink2431.xml"/><Relationship Id="rId71" Type="http://schemas.openxmlformats.org/officeDocument/2006/relationships/customXml" Target="../ink/ink2313.xml"/><Relationship Id="rId92" Type="http://schemas.openxmlformats.org/officeDocument/2006/relationships/image" Target="../media/image2243.png"/><Relationship Id="rId213" Type="http://schemas.openxmlformats.org/officeDocument/2006/relationships/image" Target="../media/image2303.png"/><Relationship Id="rId234" Type="http://schemas.openxmlformats.org/officeDocument/2006/relationships/customXml" Target="../ink/ink2393.xml"/><Relationship Id="rId2" Type="http://schemas.openxmlformats.org/officeDocument/2006/relationships/slideLayout" Target="../slideLayouts/slideLayout1.xml"/><Relationship Id="rId29" Type="http://schemas.openxmlformats.org/officeDocument/2006/relationships/image" Target="../media/image2211.png"/><Relationship Id="rId255" Type="http://schemas.openxmlformats.org/officeDocument/2006/relationships/image" Target="../media/image2324.png"/><Relationship Id="rId276" Type="http://schemas.openxmlformats.org/officeDocument/2006/relationships/customXml" Target="../ink/ink2414.xml"/><Relationship Id="rId297" Type="http://schemas.openxmlformats.org/officeDocument/2006/relationships/customXml" Target="../ink/ink2424.xml"/><Relationship Id="rId40" Type="http://schemas.openxmlformats.org/officeDocument/2006/relationships/image" Target="../media/image2217.png"/><Relationship Id="rId115" Type="http://schemas.openxmlformats.org/officeDocument/2006/relationships/customXml" Target="../ink/ink2334.xml"/><Relationship Id="rId136" Type="http://schemas.openxmlformats.org/officeDocument/2006/relationships/image" Target="../media/image2264.png"/><Relationship Id="rId157" Type="http://schemas.openxmlformats.org/officeDocument/2006/relationships/customXml" Target="../ink/ink2355.xml"/><Relationship Id="rId178" Type="http://schemas.openxmlformats.org/officeDocument/2006/relationships/image" Target="../media/image2285.png"/><Relationship Id="rId301" Type="http://schemas.openxmlformats.org/officeDocument/2006/relationships/customXml" Target="../ink/ink2426.xml"/><Relationship Id="rId322" Type="http://schemas.openxmlformats.org/officeDocument/2006/relationships/image" Target="../media/image2358.png"/><Relationship Id="rId61" Type="http://schemas.openxmlformats.org/officeDocument/2006/relationships/customXml" Target="../ink/ink2308.xml"/><Relationship Id="rId82" Type="http://schemas.openxmlformats.org/officeDocument/2006/relationships/image" Target="../media/image2238.png"/><Relationship Id="rId199" Type="http://schemas.openxmlformats.org/officeDocument/2006/relationships/image" Target="../media/image2296.png"/><Relationship Id="rId203" Type="http://schemas.openxmlformats.org/officeDocument/2006/relationships/image" Target="../media/image2298.png"/><Relationship Id="rId19" Type="http://schemas.openxmlformats.org/officeDocument/2006/relationships/image" Target="../media/image2206.png"/><Relationship Id="rId224" Type="http://schemas.openxmlformats.org/officeDocument/2006/relationships/customXml" Target="../ink/ink2388.xml"/><Relationship Id="rId245" Type="http://schemas.openxmlformats.org/officeDocument/2006/relationships/image" Target="../media/image2319.png"/><Relationship Id="rId266" Type="http://schemas.openxmlformats.org/officeDocument/2006/relationships/customXml" Target="../ink/ink2409.xml"/><Relationship Id="rId287" Type="http://schemas.openxmlformats.org/officeDocument/2006/relationships/image" Target="../media/image2340.png"/><Relationship Id="rId30" Type="http://schemas.openxmlformats.org/officeDocument/2006/relationships/customXml" Target="../ink/ink2293.xml"/><Relationship Id="rId105" Type="http://schemas.openxmlformats.org/officeDocument/2006/relationships/customXml" Target="../ink/ink2329.xml"/><Relationship Id="rId126" Type="http://schemas.openxmlformats.org/officeDocument/2006/relationships/image" Target="../media/image2259.png"/><Relationship Id="rId147" Type="http://schemas.openxmlformats.org/officeDocument/2006/relationships/customXml" Target="../ink/ink2350.xml"/><Relationship Id="rId168" Type="http://schemas.openxmlformats.org/officeDocument/2006/relationships/image" Target="../media/image2280.png"/><Relationship Id="rId312" Type="http://schemas.openxmlformats.org/officeDocument/2006/relationships/image" Target="../media/image2353.png"/><Relationship Id="rId51" Type="http://schemas.openxmlformats.org/officeDocument/2006/relationships/customXml" Target="../ink/ink2303.xml"/><Relationship Id="rId72" Type="http://schemas.openxmlformats.org/officeDocument/2006/relationships/image" Target="../media/image2233.png"/><Relationship Id="rId93" Type="http://schemas.openxmlformats.org/officeDocument/2006/relationships/customXml" Target="../ink/ink2324.xml"/><Relationship Id="rId189" Type="http://schemas.openxmlformats.org/officeDocument/2006/relationships/image" Target="../media/image2291.png"/><Relationship Id="rId3" Type="http://schemas.openxmlformats.org/officeDocument/2006/relationships/image" Target="../media/image2198.emf"/><Relationship Id="rId214" Type="http://schemas.openxmlformats.org/officeDocument/2006/relationships/customXml" Target="../ink/ink2383.xml"/><Relationship Id="rId235" Type="http://schemas.openxmlformats.org/officeDocument/2006/relationships/image" Target="../media/image2314.png"/><Relationship Id="rId256" Type="http://schemas.openxmlformats.org/officeDocument/2006/relationships/customXml" Target="../ink/ink2404.xml"/><Relationship Id="rId277" Type="http://schemas.openxmlformats.org/officeDocument/2006/relationships/image" Target="../media/image2335.png"/><Relationship Id="rId298" Type="http://schemas.openxmlformats.org/officeDocument/2006/relationships/image" Target="../media/image2346.png"/><Relationship Id="rId116" Type="http://schemas.openxmlformats.org/officeDocument/2006/relationships/image" Target="../media/image2254.png"/><Relationship Id="rId137" Type="http://schemas.openxmlformats.org/officeDocument/2006/relationships/customXml" Target="../ink/ink2345.xml"/><Relationship Id="rId158" Type="http://schemas.openxmlformats.org/officeDocument/2006/relationships/image" Target="../media/image2275.png"/><Relationship Id="rId302" Type="http://schemas.openxmlformats.org/officeDocument/2006/relationships/image" Target="../media/image2348.png"/><Relationship Id="rId323" Type="http://schemas.openxmlformats.org/officeDocument/2006/relationships/customXml" Target="../ink/ink2437.xml"/><Relationship Id="rId20" Type="http://schemas.openxmlformats.org/officeDocument/2006/relationships/customXml" Target="../ink/ink2288.xml"/><Relationship Id="rId41" Type="http://schemas.openxmlformats.org/officeDocument/2006/relationships/customXml" Target="../ink/ink2298.xml"/><Relationship Id="rId62" Type="http://schemas.openxmlformats.org/officeDocument/2006/relationships/image" Target="../media/image2228.png"/><Relationship Id="rId83" Type="http://schemas.openxmlformats.org/officeDocument/2006/relationships/customXml" Target="../ink/ink2319.xml"/><Relationship Id="rId179" Type="http://schemas.openxmlformats.org/officeDocument/2006/relationships/customXml" Target="../ink/ink2366.xml"/><Relationship Id="rId190" Type="http://schemas.openxmlformats.org/officeDocument/2006/relationships/customXml" Target="../ink/ink2371.xml"/><Relationship Id="rId204" Type="http://schemas.openxmlformats.org/officeDocument/2006/relationships/customXml" Target="../ink/ink2378.xml"/><Relationship Id="rId225" Type="http://schemas.openxmlformats.org/officeDocument/2006/relationships/image" Target="../media/image2309.png"/><Relationship Id="rId246" Type="http://schemas.openxmlformats.org/officeDocument/2006/relationships/customXml" Target="../ink/ink2399.xml"/><Relationship Id="rId267" Type="http://schemas.openxmlformats.org/officeDocument/2006/relationships/image" Target="../media/image2330.png"/><Relationship Id="rId288" Type="http://schemas.openxmlformats.org/officeDocument/2006/relationships/customXml" Target="../ink/ink2420.xml"/><Relationship Id="rId106" Type="http://schemas.openxmlformats.org/officeDocument/2006/relationships/image" Target="../media/image2249.png"/><Relationship Id="rId127" Type="http://schemas.openxmlformats.org/officeDocument/2006/relationships/customXml" Target="../ink/ink2340.xml"/><Relationship Id="rId313" Type="http://schemas.openxmlformats.org/officeDocument/2006/relationships/customXml" Target="../ink/ink2432.xml"/><Relationship Id="rId10" Type="http://schemas.openxmlformats.org/officeDocument/2006/relationships/customXml" Target="../ink/ink2283.xml"/><Relationship Id="rId31" Type="http://schemas.openxmlformats.org/officeDocument/2006/relationships/image" Target="../media/image2212.png"/><Relationship Id="rId52" Type="http://schemas.openxmlformats.org/officeDocument/2006/relationships/image" Target="../media/image2223.png"/><Relationship Id="rId73" Type="http://schemas.openxmlformats.org/officeDocument/2006/relationships/customXml" Target="../ink/ink2314.xml"/><Relationship Id="rId94" Type="http://schemas.openxmlformats.org/officeDocument/2006/relationships/image" Target="../media/image2244.png"/><Relationship Id="rId148" Type="http://schemas.openxmlformats.org/officeDocument/2006/relationships/image" Target="../media/image2270.png"/><Relationship Id="rId169" Type="http://schemas.openxmlformats.org/officeDocument/2006/relationships/customXml" Target="../ink/ink2361.xml"/><Relationship Id="rId4" Type="http://schemas.openxmlformats.org/officeDocument/2006/relationships/customXml" Target="../ink/ink2280.xml"/><Relationship Id="rId180" Type="http://schemas.openxmlformats.org/officeDocument/2006/relationships/image" Target="../media/image2286.png"/><Relationship Id="rId215" Type="http://schemas.openxmlformats.org/officeDocument/2006/relationships/image" Target="../media/image2304.png"/><Relationship Id="rId236" Type="http://schemas.openxmlformats.org/officeDocument/2006/relationships/customXml" Target="../ink/ink2394.xml"/><Relationship Id="rId257" Type="http://schemas.openxmlformats.org/officeDocument/2006/relationships/image" Target="../media/image2325.png"/><Relationship Id="rId278" Type="http://schemas.openxmlformats.org/officeDocument/2006/relationships/customXml" Target="../ink/ink2415.xml"/><Relationship Id="rId303" Type="http://schemas.openxmlformats.org/officeDocument/2006/relationships/customXml" Target="../ink/ink2427.xml"/><Relationship Id="rId42" Type="http://schemas.openxmlformats.org/officeDocument/2006/relationships/image" Target="../media/image2218.png"/><Relationship Id="rId84" Type="http://schemas.openxmlformats.org/officeDocument/2006/relationships/image" Target="../media/image2239.png"/><Relationship Id="rId138" Type="http://schemas.openxmlformats.org/officeDocument/2006/relationships/image" Target="../media/image2265.png"/><Relationship Id="rId191" Type="http://schemas.openxmlformats.org/officeDocument/2006/relationships/image" Target="../media/image2292.png"/><Relationship Id="rId205" Type="http://schemas.openxmlformats.org/officeDocument/2006/relationships/image" Target="../media/image2299.png"/><Relationship Id="rId247" Type="http://schemas.openxmlformats.org/officeDocument/2006/relationships/image" Target="../media/image2320.png"/><Relationship Id="rId107" Type="http://schemas.openxmlformats.org/officeDocument/2006/relationships/customXml" Target="../ink/ink2330.xml"/><Relationship Id="rId289" Type="http://schemas.openxmlformats.org/officeDocument/2006/relationships/image" Target="../media/image2341.png"/><Relationship Id="rId11" Type="http://schemas.openxmlformats.org/officeDocument/2006/relationships/image" Target="../media/image2202.png"/><Relationship Id="rId53" Type="http://schemas.openxmlformats.org/officeDocument/2006/relationships/customXml" Target="../ink/ink2304.xml"/><Relationship Id="rId149" Type="http://schemas.openxmlformats.org/officeDocument/2006/relationships/customXml" Target="../ink/ink2351.xml"/><Relationship Id="rId314" Type="http://schemas.openxmlformats.org/officeDocument/2006/relationships/image" Target="../media/image2354.png"/><Relationship Id="rId95" Type="http://schemas.openxmlformats.org/officeDocument/2006/relationships/customXml" Target="../ink/ink2325.xml"/><Relationship Id="rId160" Type="http://schemas.openxmlformats.org/officeDocument/2006/relationships/image" Target="../media/image2276.png"/><Relationship Id="rId216" Type="http://schemas.openxmlformats.org/officeDocument/2006/relationships/customXml" Target="../ink/ink2384.xml"/><Relationship Id="rId258" Type="http://schemas.openxmlformats.org/officeDocument/2006/relationships/customXml" Target="../ink/ink2405.xml"/><Relationship Id="rId22" Type="http://schemas.openxmlformats.org/officeDocument/2006/relationships/customXml" Target="../ink/ink2289.xml"/><Relationship Id="rId64" Type="http://schemas.openxmlformats.org/officeDocument/2006/relationships/image" Target="../media/image2229.png"/><Relationship Id="rId118" Type="http://schemas.openxmlformats.org/officeDocument/2006/relationships/image" Target="../media/image2255.png"/><Relationship Id="rId325" Type="http://schemas.openxmlformats.org/officeDocument/2006/relationships/customXml" Target="../ink/ink2438.xml"/><Relationship Id="rId171" Type="http://schemas.openxmlformats.org/officeDocument/2006/relationships/customXml" Target="../ink/ink2362.xml"/><Relationship Id="rId227" Type="http://schemas.openxmlformats.org/officeDocument/2006/relationships/image" Target="../media/image2310.png"/><Relationship Id="rId269" Type="http://schemas.openxmlformats.org/officeDocument/2006/relationships/image" Target="../media/image2331.png"/><Relationship Id="rId33" Type="http://schemas.openxmlformats.org/officeDocument/2006/relationships/customXml" Target="../ink/ink2294.xml"/><Relationship Id="rId129" Type="http://schemas.openxmlformats.org/officeDocument/2006/relationships/customXml" Target="../ink/ink2341.xml"/><Relationship Id="rId280" Type="http://schemas.openxmlformats.org/officeDocument/2006/relationships/customXml" Target="../ink/ink2416.xml"/><Relationship Id="rId75" Type="http://schemas.openxmlformats.org/officeDocument/2006/relationships/customXml" Target="../ink/ink2315.xml"/><Relationship Id="rId140" Type="http://schemas.openxmlformats.org/officeDocument/2006/relationships/image" Target="../media/image2266.png"/><Relationship Id="rId182" Type="http://schemas.openxmlformats.org/officeDocument/2006/relationships/image" Target="../media/image2287.png"/><Relationship Id="rId6" Type="http://schemas.openxmlformats.org/officeDocument/2006/relationships/customXml" Target="../ink/ink2281.xml"/><Relationship Id="rId238" Type="http://schemas.openxmlformats.org/officeDocument/2006/relationships/customXml" Target="../ink/ink2395.xml"/><Relationship Id="rId291" Type="http://schemas.openxmlformats.org/officeDocument/2006/relationships/image" Target="../media/image2342.png"/><Relationship Id="rId305" Type="http://schemas.openxmlformats.org/officeDocument/2006/relationships/customXml" Target="../ink/ink2428.xml"/><Relationship Id="rId44" Type="http://schemas.openxmlformats.org/officeDocument/2006/relationships/image" Target="../media/image2219.png"/><Relationship Id="rId86" Type="http://schemas.openxmlformats.org/officeDocument/2006/relationships/image" Target="../media/image2240.png"/><Relationship Id="rId151" Type="http://schemas.openxmlformats.org/officeDocument/2006/relationships/customXml" Target="../ink/ink2352.xml"/><Relationship Id="rId193" Type="http://schemas.openxmlformats.org/officeDocument/2006/relationships/image" Target="../media/image2293.png"/><Relationship Id="rId207" Type="http://schemas.openxmlformats.org/officeDocument/2006/relationships/image" Target="../media/image2300.png"/><Relationship Id="rId249" Type="http://schemas.openxmlformats.org/officeDocument/2006/relationships/image" Target="../media/image2321.png"/><Relationship Id="rId13" Type="http://schemas.openxmlformats.org/officeDocument/2006/relationships/image" Target="../media/image2203.png"/><Relationship Id="rId109" Type="http://schemas.openxmlformats.org/officeDocument/2006/relationships/customXml" Target="../ink/ink2331.xml"/><Relationship Id="rId260" Type="http://schemas.openxmlformats.org/officeDocument/2006/relationships/customXml" Target="../ink/ink2406.xml"/><Relationship Id="rId316" Type="http://schemas.openxmlformats.org/officeDocument/2006/relationships/image" Target="../media/image2355.png"/><Relationship Id="rId55" Type="http://schemas.openxmlformats.org/officeDocument/2006/relationships/customXml" Target="../ink/ink2305.xml"/><Relationship Id="rId97" Type="http://schemas.openxmlformats.org/officeDocument/2006/relationships/oleObject" Target="../embeddings/oleObject15.bin"/><Relationship Id="rId120" Type="http://schemas.openxmlformats.org/officeDocument/2006/relationships/image" Target="../media/image2256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495.xml"/><Relationship Id="rId21" Type="http://schemas.openxmlformats.org/officeDocument/2006/relationships/customXml" Target="../ink/ink2447.xml"/><Relationship Id="rId42" Type="http://schemas.openxmlformats.org/officeDocument/2006/relationships/image" Target="../media/image2380.png"/><Relationship Id="rId63" Type="http://schemas.openxmlformats.org/officeDocument/2006/relationships/customXml" Target="../ink/ink2468.xml"/><Relationship Id="rId84" Type="http://schemas.openxmlformats.org/officeDocument/2006/relationships/image" Target="../media/image2401.png"/><Relationship Id="rId138" Type="http://schemas.openxmlformats.org/officeDocument/2006/relationships/image" Target="../media/image2427.png"/><Relationship Id="rId159" Type="http://schemas.openxmlformats.org/officeDocument/2006/relationships/customXml" Target="../ink/ink2515.xml"/><Relationship Id="rId170" Type="http://schemas.openxmlformats.org/officeDocument/2006/relationships/image" Target="../media/image2443.png"/><Relationship Id="rId107" Type="http://schemas.openxmlformats.org/officeDocument/2006/relationships/customXml" Target="../ink/ink2490.xml"/><Relationship Id="rId11" Type="http://schemas.openxmlformats.org/officeDocument/2006/relationships/customXml" Target="../ink/ink2442.xml"/><Relationship Id="rId32" Type="http://schemas.openxmlformats.org/officeDocument/2006/relationships/image" Target="../media/image2375.png"/><Relationship Id="rId53" Type="http://schemas.openxmlformats.org/officeDocument/2006/relationships/customXml" Target="../ink/ink2463.xml"/><Relationship Id="rId74" Type="http://schemas.openxmlformats.org/officeDocument/2006/relationships/image" Target="../media/image2396.png"/><Relationship Id="rId128" Type="http://schemas.openxmlformats.org/officeDocument/2006/relationships/image" Target="../media/image2422.png"/><Relationship Id="rId149" Type="http://schemas.openxmlformats.org/officeDocument/2006/relationships/customXml" Target="../ink/ink2510.xml"/><Relationship Id="rId5" Type="http://schemas.openxmlformats.org/officeDocument/2006/relationships/customXml" Target="../ink/ink2439.xml"/><Relationship Id="rId95" Type="http://schemas.openxmlformats.org/officeDocument/2006/relationships/customXml" Target="../ink/ink2484.xml"/><Relationship Id="rId160" Type="http://schemas.openxmlformats.org/officeDocument/2006/relationships/image" Target="../media/image2438.png"/><Relationship Id="rId22" Type="http://schemas.openxmlformats.org/officeDocument/2006/relationships/image" Target="../media/image2370.png"/><Relationship Id="rId43" Type="http://schemas.openxmlformats.org/officeDocument/2006/relationships/customXml" Target="../ink/ink2458.xml"/><Relationship Id="rId64" Type="http://schemas.openxmlformats.org/officeDocument/2006/relationships/image" Target="../media/image2391.png"/><Relationship Id="rId118" Type="http://schemas.openxmlformats.org/officeDocument/2006/relationships/image" Target="../media/image2418.png"/><Relationship Id="rId139" Type="http://schemas.openxmlformats.org/officeDocument/2006/relationships/customXml" Target="../ink/ink2505.xml"/><Relationship Id="rId85" Type="http://schemas.openxmlformats.org/officeDocument/2006/relationships/customXml" Target="../ink/ink2479.xml"/><Relationship Id="rId150" Type="http://schemas.openxmlformats.org/officeDocument/2006/relationships/image" Target="../media/image2433.png"/><Relationship Id="rId12" Type="http://schemas.openxmlformats.org/officeDocument/2006/relationships/image" Target="../media/image2365.png"/><Relationship Id="rId33" Type="http://schemas.openxmlformats.org/officeDocument/2006/relationships/customXml" Target="../ink/ink2453.xml"/><Relationship Id="rId108" Type="http://schemas.openxmlformats.org/officeDocument/2006/relationships/image" Target="../media/image2413.png"/><Relationship Id="rId129" Type="http://schemas.openxmlformats.org/officeDocument/2006/relationships/customXml" Target="../ink/ink2500.xml"/><Relationship Id="rId54" Type="http://schemas.openxmlformats.org/officeDocument/2006/relationships/image" Target="../media/image2386.png"/><Relationship Id="rId70" Type="http://schemas.openxmlformats.org/officeDocument/2006/relationships/image" Target="../media/image2394.png"/><Relationship Id="rId75" Type="http://schemas.openxmlformats.org/officeDocument/2006/relationships/customXml" Target="../ink/ink2474.xml"/><Relationship Id="rId91" Type="http://schemas.openxmlformats.org/officeDocument/2006/relationships/customXml" Target="../ink/ink2482.xml"/><Relationship Id="rId96" Type="http://schemas.openxmlformats.org/officeDocument/2006/relationships/image" Target="../media/image2407.png"/><Relationship Id="rId140" Type="http://schemas.openxmlformats.org/officeDocument/2006/relationships/image" Target="../media/image2428.png"/><Relationship Id="rId145" Type="http://schemas.openxmlformats.org/officeDocument/2006/relationships/customXml" Target="../ink/ink2508.xml"/><Relationship Id="rId161" Type="http://schemas.openxmlformats.org/officeDocument/2006/relationships/customXml" Target="../ink/ink2516.xml"/><Relationship Id="rId166" Type="http://schemas.openxmlformats.org/officeDocument/2006/relationships/image" Target="../media/image2441.png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62.png"/><Relationship Id="rId23" Type="http://schemas.openxmlformats.org/officeDocument/2006/relationships/customXml" Target="../ink/ink2448.xml"/><Relationship Id="rId28" Type="http://schemas.openxmlformats.org/officeDocument/2006/relationships/image" Target="../media/image2373.png"/><Relationship Id="rId49" Type="http://schemas.openxmlformats.org/officeDocument/2006/relationships/customXml" Target="../ink/ink2461.xml"/><Relationship Id="rId114" Type="http://schemas.openxmlformats.org/officeDocument/2006/relationships/image" Target="../media/image2416.png"/><Relationship Id="rId119" Type="http://schemas.openxmlformats.org/officeDocument/2006/relationships/customXml" Target="../ink/ink2496.xml"/><Relationship Id="rId44" Type="http://schemas.openxmlformats.org/officeDocument/2006/relationships/image" Target="../media/image2381.png"/><Relationship Id="rId60" Type="http://schemas.openxmlformats.org/officeDocument/2006/relationships/image" Target="../media/image2389.png"/><Relationship Id="rId65" Type="http://schemas.openxmlformats.org/officeDocument/2006/relationships/customXml" Target="../ink/ink2469.xml"/><Relationship Id="rId81" Type="http://schemas.openxmlformats.org/officeDocument/2006/relationships/customXml" Target="../ink/ink2477.xml"/><Relationship Id="rId86" Type="http://schemas.openxmlformats.org/officeDocument/2006/relationships/image" Target="../media/image2402.png"/><Relationship Id="rId130" Type="http://schemas.openxmlformats.org/officeDocument/2006/relationships/image" Target="../media/image2423.png"/><Relationship Id="rId135" Type="http://schemas.openxmlformats.org/officeDocument/2006/relationships/customXml" Target="../ink/ink2503.xml"/><Relationship Id="rId151" Type="http://schemas.openxmlformats.org/officeDocument/2006/relationships/customXml" Target="../ink/ink2511.xml"/><Relationship Id="rId156" Type="http://schemas.openxmlformats.org/officeDocument/2006/relationships/image" Target="../media/image2436.png"/><Relationship Id="rId13" Type="http://schemas.openxmlformats.org/officeDocument/2006/relationships/customXml" Target="../ink/ink2443.xml"/><Relationship Id="rId18" Type="http://schemas.openxmlformats.org/officeDocument/2006/relationships/image" Target="../media/image2368.png"/><Relationship Id="rId39" Type="http://schemas.openxmlformats.org/officeDocument/2006/relationships/customXml" Target="../ink/ink2456.xml"/><Relationship Id="rId109" Type="http://schemas.openxmlformats.org/officeDocument/2006/relationships/customXml" Target="../ink/ink2491.xml"/><Relationship Id="rId34" Type="http://schemas.openxmlformats.org/officeDocument/2006/relationships/image" Target="../media/image2376.png"/><Relationship Id="rId50" Type="http://schemas.openxmlformats.org/officeDocument/2006/relationships/image" Target="../media/image2384.png"/><Relationship Id="rId55" Type="http://schemas.openxmlformats.org/officeDocument/2006/relationships/customXml" Target="../ink/ink2464.xml"/><Relationship Id="rId76" Type="http://schemas.openxmlformats.org/officeDocument/2006/relationships/image" Target="../media/image2397.png"/><Relationship Id="rId97" Type="http://schemas.openxmlformats.org/officeDocument/2006/relationships/customXml" Target="../ink/ink2485.xml"/><Relationship Id="rId104" Type="http://schemas.openxmlformats.org/officeDocument/2006/relationships/image" Target="../media/image2411.png"/><Relationship Id="rId120" Type="http://schemas.openxmlformats.org/officeDocument/2006/relationships/image" Target="../media/image2419.png"/><Relationship Id="rId125" Type="http://schemas.openxmlformats.org/officeDocument/2006/relationships/oleObject" Target="../embeddings/oleObject15.bin"/><Relationship Id="rId141" Type="http://schemas.openxmlformats.org/officeDocument/2006/relationships/customXml" Target="../ink/ink2506.xml"/><Relationship Id="rId146" Type="http://schemas.openxmlformats.org/officeDocument/2006/relationships/image" Target="../media/image2431.png"/><Relationship Id="rId167" Type="http://schemas.openxmlformats.org/officeDocument/2006/relationships/customXml" Target="../ink/ink2519.xml"/><Relationship Id="rId7" Type="http://schemas.openxmlformats.org/officeDocument/2006/relationships/customXml" Target="../ink/ink2440.xml"/><Relationship Id="rId71" Type="http://schemas.openxmlformats.org/officeDocument/2006/relationships/customXml" Target="../ink/ink2472.xml"/><Relationship Id="rId92" Type="http://schemas.openxmlformats.org/officeDocument/2006/relationships/image" Target="../media/image2405.png"/><Relationship Id="rId162" Type="http://schemas.openxmlformats.org/officeDocument/2006/relationships/image" Target="../media/image2439.png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2451.xml"/><Relationship Id="rId24" Type="http://schemas.openxmlformats.org/officeDocument/2006/relationships/image" Target="../media/image2371.png"/><Relationship Id="rId40" Type="http://schemas.openxmlformats.org/officeDocument/2006/relationships/image" Target="../media/image2379.png"/><Relationship Id="rId45" Type="http://schemas.openxmlformats.org/officeDocument/2006/relationships/customXml" Target="../ink/ink2459.xml"/><Relationship Id="rId66" Type="http://schemas.openxmlformats.org/officeDocument/2006/relationships/image" Target="../media/image2392.png"/><Relationship Id="rId87" Type="http://schemas.openxmlformats.org/officeDocument/2006/relationships/customXml" Target="../ink/ink2480.xml"/><Relationship Id="rId110" Type="http://schemas.openxmlformats.org/officeDocument/2006/relationships/image" Target="../media/image2414.png"/><Relationship Id="rId115" Type="http://schemas.openxmlformats.org/officeDocument/2006/relationships/customXml" Target="../ink/ink2494.xml"/><Relationship Id="rId131" Type="http://schemas.openxmlformats.org/officeDocument/2006/relationships/customXml" Target="../ink/ink2501.xml"/><Relationship Id="rId136" Type="http://schemas.openxmlformats.org/officeDocument/2006/relationships/image" Target="../media/image2426.png"/><Relationship Id="rId157" Type="http://schemas.openxmlformats.org/officeDocument/2006/relationships/customXml" Target="../ink/ink2514.xml"/><Relationship Id="rId61" Type="http://schemas.openxmlformats.org/officeDocument/2006/relationships/customXml" Target="../ink/ink2467.xml"/><Relationship Id="rId82" Type="http://schemas.openxmlformats.org/officeDocument/2006/relationships/image" Target="../media/image2400.png"/><Relationship Id="rId152" Type="http://schemas.openxmlformats.org/officeDocument/2006/relationships/image" Target="../media/image2434.png"/><Relationship Id="rId19" Type="http://schemas.openxmlformats.org/officeDocument/2006/relationships/customXml" Target="../ink/ink2446.xml"/><Relationship Id="rId14" Type="http://schemas.openxmlformats.org/officeDocument/2006/relationships/image" Target="../media/image2366.png"/><Relationship Id="rId30" Type="http://schemas.openxmlformats.org/officeDocument/2006/relationships/image" Target="../media/image2374.png"/><Relationship Id="rId35" Type="http://schemas.openxmlformats.org/officeDocument/2006/relationships/customXml" Target="../ink/ink2454.xml"/><Relationship Id="rId56" Type="http://schemas.openxmlformats.org/officeDocument/2006/relationships/image" Target="../media/image2387.png"/><Relationship Id="rId77" Type="http://schemas.openxmlformats.org/officeDocument/2006/relationships/customXml" Target="../ink/ink2475.xml"/><Relationship Id="rId100" Type="http://schemas.openxmlformats.org/officeDocument/2006/relationships/image" Target="../media/image2409.png"/><Relationship Id="rId105" Type="http://schemas.openxmlformats.org/officeDocument/2006/relationships/customXml" Target="../ink/ink2489.xml"/><Relationship Id="rId126" Type="http://schemas.openxmlformats.org/officeDocument/2006/relationships/image" Target="../media/image2107.wmf"/><Relationship Id="rId147" Type="http://schemas.openxmlformats.org/officeDocument/2006/relationships/customXml" Target="../ink/ink2509.xml"/><Relationship Id="rId168" Type="http://schemas.openxmlformats.org/officeDocument/2006/relationships/image" Target="../media/image2442.png"/><Relationship Id="rId8" Type="http://schemas.openxmlformats.org/officeDocument/2006/relationships/image" Target="../media/image2363.png"/><Relationship Id="rId51" Type="http://schemas.openxmlformats.org/officeDocument/2006/relationships/customXml" Target="../ink/ink2462.xml"/><Relationship Id="rId72" Type="http://schemas.openxmlformats.org/officeDocument/2006/relationships/image" Target="../media/image2395.png"/><Relationship Id="rId93" Type="http://schemas.openxmlformats.org/officeDocument/2006/relationships/customXml" Target="../ink/ink2483.xml"/><Relationship Id="rId98" Type="http://schemas.openxmlformats.org/officeDocument/2006/relationships/image" Target="../media/image2408.png"/><Relationship Id="rId121" Type="http://schemas.openxmlformats.org/officeDocument/2006/relationships/customXml" Target="../ink/ink2497.xml"/><Relationship Id="rId142" Type="http://schemas.openxmlformats.org/officeDocument/2006/relationships/image" Target="../media/image2429.png"/><Relationship Id="rId163" Type="http://schemas.openxmlformats.org/officeDocument/2006/relationships/customXml" Target="../ink/ink2517.xml"/><Relationship Id="rId3" Type="http://schemas.openxmlformats.org/officeDocument/2006/relationships/oleObject" Target="../embeddings/oleObject17.bin"/><Relationship Id="rId25" Type="http://schemas.openxmlformats.org/officeDocument/2006/relationships/customXml" Target="../ink/ink2449.xml"/><Relationship Id="rId46" Type="http://schemas.openxmlformats.org/officeDocument/2006/relationships/image" Target="../media/image2382.png"/><Relationship Id="rId67" Type="http://schemas.openxmlformats.org/officeDocument/2006/relationships/customXml" Target="../ink/ink2470.xml"/><Relationship Id="rId116" Type="http://schemas.openxmlformats.org/officeDocument/2006/relationships/image" Target="../media/image2417.png"/><Relationship Id="rId137" Type="http://schemas.openxmlformats.org/officeDocument/2006/relationships/customXml" Target="../ink/ink2504.xml"/><Relationship Id="rId158" Type="http://schemas.openxmlformats.org/officeDocument/2006/relationships/image" Target="../media/image2437.png"/><Relationship Id="rId20" Type="http://schemas.openxmlformats.org/officeDocument/2006/relationships/image" Target="../media/image2369.png"/><Relationship Id="rId41" Type="http://schemas.openxmlformats.org/officeDocument/2006/relationships/customXml" Target="../ink/ink2457.xml"/><Relationship Id="rId62" Type="http://schemas.openxmlformats.org/officeDocument/2006/relationships/image" Target="../media/image2390.png"/><Relationship Id="rId83" Type="http://schemas.openxmlformats.org/officeDocument/2006/relationships/customXml" Target="../ink/ink2478.xml"/><Relationship Id="rId88" Type="http://schemas.openxmlformats.org/officeDocument/2006/relationships/image" Target="../media/image2403.png"/><Relationship Id="rId111" Type="http://schemas.openxmlformats.org/officeDocument/2006/relationships/customXml" Target="../ink/ink2492.xml"/><Relationship Id="rId132" Type="http://schemas.openxmlformats.org/officeDocument/2006/relationships/image" Target="../media/image2424.png"/><Relationship Id="rId153" Type="http://schemas.openxmlformats.org/officeDocument/2006/relationships/customXml" Target="../ink/ink2512.xml"/><Relationship Id="rId15" Type="http://schemas.openxmlformats.org/officeDocument/2006/relationships/customXml" Target="../ink/ink2444.xml"/><Relationship Id="rId36" Type="http://schemas.openxmlformats.org/officeDocument/2006/relationships/image" Target="../media/image2377.png"/><Relationship Id="rId57" Type="http://schemas.openxmlformats.org/officeDocument/2006/relationships/customXml" Target="../ink/ink2465.xml"/><Relationship Id="rId106" Type="http://schemas.openxmlformats.org/officeDocument/2006/relationships/image" Target="../media/image2412.png"/><Relationship Id="rId127" Type="http://schemas.openxmlformats.org/officeDocument/2006/relationships/customXml" Target="../ink/ink2499.xml"/><Relationship Id="rId10" Type="http://schemas.openxmlformats.org/officeDocument/2006/relationships/image" Target="../media/image2364.png"/><Relationship Id="rId31" Type="http://schemas.openxmlformats.org/officeDocument/2006/relationships/customXml" Target="../ink/ink2452.xml"/><Relationship Id="rId52" Type="http://schemas.openxmlformats.org/officeDocument/2006/relationships/image" Target="../media/image2385.png"/><Relationship Id="rId73" Type="http://schemas.openxmlformats.org/officeDocument/2006/relationships/customXml" Target="../ink/ink2473.xml"/><Relationship Id="rId78" Type="http://schemas.openxmlformats.org/officeDocument/2006/relationships/image" Target="../media/image2398.png"/><Relationship Id="rId94" Type="http://schemas.openxmlformats.org/officeDocument/2006/relationships/image" Target="../media/image2406.png"/><Relationship Id="rId99" Type="http://schemas.openxmlformats.org/officeDocument/2006/relationships/customXml" Target="../ink/ink2486.xml"/><Relationship Id="rId101" Type="http://schemas.openxmlformats.org/officeDocument/2006/relationships/customXml" Target="../ink/ink2487.xml"/><Relationship Id="rId122" Type="http://schemas.openxmlformats.org/officeDocument/2006/relationships/image" Target="../media/image2420.png"/><Relationship Id="rId143" Type="http://schemas.openxmlformats.org/officeDocument/2006/relationships/customXml" Target="../ink/ink2507.xml"/><Relationship Id="rId148" Type="http://schemas.openxmlformats.org/officeDocument/2006/relationships/image" Target="../media/image2432.png"/><Relationship Id="rId164" Type="http://schemas.openxmlformats.org/officeDocument/2006/relationships/image" Target="../media/image2440.png"/><Relationship Id="rId169" Type="http://schemas.openxmlformats.org/officeDocument/2006/relationships/customXml" Target="../ink/ink2520.xml"/><Relationship Id="rId4" Type="http://schemas.openxmlformats.org/officeDocument/2006/relationships/image" Target="../media/image2361.wmf"/><Relationship Id="rId9" Type="http://schemas.openxmlformats.org/officeDocument/2006/relationships/customXml" Target="../ink/ink2441.xml"/><Relationship Id="rId26" Type="http://schemas.openxmlformats.org/officeDocument/2006/relationships/image" Target="../media/image2372.png"/><Relationship Id="rId47" Type="http://schemas.openxmlformats.org/officeDocument/2006/relationships/customXml" Target="../ink/ink2460.xml"/><Relationship Id="rId68" Type="http://schemas.openxmlformats.org/officeDocument/2006/relationships/image" Target="../media/image2393.png"/><Relationship Id="rId89" Type="http://schemas.openxmlformats.org/officeDocument/2006/relationships/customXml" Target="../ink/ink2481.xml"/><Relationship Id="rId112" Type="http://schemas.openxmlformats.org/officeDocument/2006/relationships/image" Target="../media/image2415.png"/><Relationship Id="rId133" Type="http://schemas.openxmlformats.org/officeDocument/2006/relationships/customXml" Target="../ink/ink2502.xml"/><Relationship Id="rId154" Type="http://schemas.openxmlformats.org/officeDocument/2006/relationships/image" Target="../media/image2435.png"/><Relationship Id="rId16" Type="http://schemas.openxmlformats.org/officeDocument/2006/relationships/image" Target="../media/image2367.png"/><Relationship Id="rId37" Type="http://schemas.openxmlformats.org/officeDocument/2006/relationships/customXml" Target="../ink/ink2455.xml"/><Relationship Id="rId58" Type="http://schemas.openxmlformats.org/officeDocument/2006/relationships/image" Target="../media/image2388.png"/><Relationship Id="rId79" Type="http://schemas.openxmlformats.org/officeDocument/2006/relationships/customXml" Target="../ink/ink2476.xml"/><Relationship Id="rId102" Type="http://schemas.openxmlformats.org/officeDocument/2006/relationships/image" Target="../media/image2410.png"/><Relationship Id="rId123" Type="http://schemas.openxmlformats.org/officeDocument/2006/relationships/customXml" Target="../ink/ink2498.xml"/><Relationship Id="rId144" Type="http://schemas.openxmlformats.org/officeDocument/2006/relationships/image" Target="../media/image2430.png"/><Relationship Id="rId90" Type="http://schemas.openxmlformats.org/officeDocument/2006/relationships/image" Target="../media/image2404.png"/><Relationship Id="rId165" Type="http://schemas.openxmlformats.org/officeDocument/2006/relationships/customXml" Target="../ink/ink2518.xml"/><Relationship Id="rId27" Type="http://schemas.openxmlformats.org/officeDocument/2006/relationships/customXml" Target="../ink/ink2450.xml"/><Relationship Id="rId48" Type="http://schemas.openxmlformats.org/officeDocument/2006/relationships/image" Target="../media/image2383.png"/><Relationship Id="rId69" Type="http://schemas.openxmlformats.org/officeDocument/2006/relationships/customXml" Target="../ink/ink2471.xml"/><Relationship Id="rId113" Type="http://schemas.openxmlformats.org/officeDocument/2006/relationships/customXml" Target="../ink/ink2493.xml"/><Relationship Id="rId134" Type="http://schemas.openxmlformats.org/officeDocument/2006/relationships/image" Target="../media/image2425.png"/><Relationship Id="rId80" Type="http://schemas.openxmlformats.org/officeDocument/2006/relationships/image" Target="../media/image2399.png"/><Relationship Id="rId155" Type="http://schemas.openxmlformats.org/officeDocument/2006/relationships/customXml" Target="../ink/ink2513.xml"/><Relationship Id="rId17" Type="http://schemas.openxmlformats.org/officeDocument/2006/relationships/customXml" Target="../ink/ink2445.xml"/><Relationship Id="rId38" Type="http://schemas.openxmlformats.org/officeDocument/2006/relationships/image" Target="../media/image2378.png"/><Relationship Id="rId59" Type="http://schemas.openxmlformats.org/officeDocument/2006/relationships/customXml" Target="../ink/ink2466.xml"/><Relationship Id="rId103" Type="http://schemas.openxmlformats.org/officeDocument/2006/relationships/customXml" Target="../ink/ink2488.xml"/><Relationship Id="rId124" Type="http://schemas.openxmlformats.org/officeDocument/2006/relationships/image" Target="../media/image2421.png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498.png"/><Relationship Id="rId21" Type="http://schemas.openxmlformats.org/officeDocument/2006/relationships/customXml" Target="../ink/ink2529.xml"/><Relationship Id="rId42" Type="http://schemas.openxmlformats.org/officeDocument/2006/relationships/image" Target="../media/image2461.png"/><Relationship Id="rId63" Type="http://schemas.openxmlformats.org/officeDocument/2006/relationships/image" Target="../media/image2471.png"/><Relationship Id="rId84" Type="http://schemas.openxmlformats.org/officeDocument/2006/relationships/customXml" Target="../ink/ink2561.xml"/><Relationship Id="rId138" Type="http://schemas.openxmlformats.org/officeDocument/2006/relationships/customXml" Target="../ink/ink2588.xml"/><Relationship Id="rId107" Type="http://schemas.openxmlformats.org/officeDocument/2006/relationships/image" Target="../media/image2493.png"/><Relationship Id="rId11" Type="http://schemas.openxmlformats.org/officeDocument/2006/relationships/customXml" Target="../ink/ink2524.xml"/><Relationship Id="rId32" Type="http://schemas.openxmlformats.org/officeDocument/2006/relationships/image" Target="../media/image2456.png"/><Relationship Id="rId53" Type="http://schemas.openxmlformats.org/officeDocument/2006/relationships/customXml" Target="../ink/ink2545.xml"/><Relationship Id="rId74" Type="http://schemas.openxmlformats.org/officeDocument/2006/relationships/customXml" Target="../ink/ink2556.xml"/><Relationship Id="rId128" Type="http://schemas.openxmlformats.org/officeDocument/2006/relationships/customXml" Target="../ink/ink2583.xml"/><Relationship Id="rId5" Type="http://schemas.openxmlformats.org/officeDocument/2006/relationships/customXml" Target="../ink/ink2521.xml"/><Relationship Id="rId90" Type="http://schemas.openxmlformats.org/officeDocument/2006/relationships/customXml" Target="../ink/ink2564.xml"/><Relationship Id="rId95" Type="http://schemas.openxmlformats.org/officeDocument/2006/relationships/image" Target="../media/image2487.png"/><Relationship Id="rId22" Type="http://schemas.openxmlformats.org/officeDocument/2006/relationships/image" Target="../media/image2452.png"/><Relationship Id="rId27" Type="http://schemas.openxmlformats.org/officeDocument/2006/relationships/customXml" Target="../ink/ink2532.xml"/><Relationship Id="rId43" Type="http://schemas.openxmlformats.org/officeDocument/2006/relationships/customXml" Target="../ink/ink2540.xml"/><Relationship Id="rId48" Type="http://schemas.openxmlformats.org/officeDocument/2006/relationships/image" Target="../media/image2464.png"/><Relationship Id="rId64" Type="http://schemas.openxmlformats.org/officeDocument/2006/relationships/customXml" Target="../ink/ink2551.xml"/><Relationship Id="rId69" Type="http://schemas.openxmlformats.org/officeDocument/2006/relationships/image" Target="../media/image2474.png"/><Relationship Id="rId113" Type="http://schemas.openxmlformats.org/officeDocument/2006/relationships/image" Target="../media/image2496.png"/><Relationship Id="rId118" Type="http://schemas.openxmlformats.org/officeDocument/2006/relationships/customXml" Target="../ink/ink2578.xml"/><Relationship Id="rId134" Type="http://schemas.openxmlformats.org/officeDocument/2006/relationships/customXml" Target="../ink/ink2586.xml"/><Relationship Id="rId139" Type="http://schemas.openxmlformats.org/officeDocument/2006/relationships/image" Target="../media/image2509.png"/><Relationship Id="rId80" Type="http://schemas.openxmlformats.org/officeDocument/2006/relationships/customXml" Target="../ink/ink2559.xml"/><Relationship Id="rId85" Type="http://schemas.openxmlformats.org/officeDocument/2006/relationships/image" Target="../media/image2482.png"/><Relationship Id="rId12" Type="http://schemas.openxmlformats.org/officeDocument/2006/relationships/image" Target="../media/image2447.png"/><Relationship Id="rId17" Type="http://schemas.openxmlformats.org/officeDocument/2006/relationships/customXml" Target="../ink/ink2527.xml"/><Relationship Id="rId33" Type="http://schemas.openxmlformats.org/officeDocument/2006/relationships/customXml" Target="../ink/ink2535.xml"/><Relationship Id="rId38" Type="http://schemas.openxmlformats.org/officeDocument/2006/relationships/image" Target="../media/image2459.png"/><Relationship Id="rId59" Type="http://schemas.openxmlformats.org/officeDocument/2006/relationships/customXml" Target="../ink/ink2548.xml"/><Relationship Id="rId103" Type="http://schemas.openxmlformats.org/officeDocument/2006/relationships/image" Target="../media/image2491.png"/><Relationship Id="rId108" Type="http://schemas.openxmlformats.org/officeDocument/2006/relationships/customXml" Target="../ink/ink2573.xml"/><Relationship Id="rId124" Type="http://schemas.openxmlformats.org/officeDocument/2006/relationships/customXml" Target="../ink/ink2581.xml"/><Relationship Id="rId129" Type="http://schemas.openxmlformats.org/officeDocument/2006/relationships/image" Target="../media/image2504.png"/><Relationship Id="rId54" Type="http://schemas.openxmlformats.org/officeDocument/2006/relationships/image" Target="../media/image2467.png"/><Relationship Id="rId70" Type="http://schemas.openxmlformats.org/officeDocument/2006/relationships/customXml" Target="../ink/ink2554.xml"/><Relationship Id="rId75" Type="http://schemas.openxmlformats.org/officeDocument/2006/relationships/image" Target="../media/image2477.png"/><Relationship Id="rId91" Type="http://schemas.openxmlformats.org/officeDocument/2006/relationships/image" Target="../media/image2485.png"/><Relationship Id="rId96" Type="http://schemas.openxmlformats.org/officeDocument/2006/relationships/customXml" Target="../ink/ink2567.xml"/><Relationship Id="rId140" Type="http://schemas.openxmlformats.org/officeDocument/2006/relationships/customXml" Target="../ink/ink2589.xml"/><Relationship Id="rId145" Type="http://schemas.openxmlformats.org/officeDocument/2006/relationships/image" Target="../media/image2512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2445.png"/><Relationship Id="rId23" Type="http://schemas.openxmlformats.org/officeDocument/2006/relationships/customXml" Target="../ink/ink2530.xml"/><Relationship Id="rId28" Type="http://schemas.openxmlformats.org/officeDocument/2006/relationships/image" Target="../media/image2454.png"/><Relationship Id="rId49" Type="http://schemas.openxmlformats.org/officeDocument/2006/relationships/customXml" Target="../ink/ink2543.xml"/><Relationship Id="rId114" Type="http://schemas.openxmlformats.org/officeDocument/2006/relationships/customXml" Target="../ink/ink2576.xml"/><Relationship Id="rId119" Type="http://schemas.openxmlformats.org/officeDocument/2006/relationships/image" Target="../media/image2499.png"/><Relationship Id="rId44" Type="http://schemas.openxmlformats.org/officeDocument/2006/relationships/image" Target="../media/image2462.png"/><Relationship Id="rId60" Type="http://schemas.openxmlformats.org/officeDocument/2006/relationships/customXml" Target="../ink/ink2549.xml"/><Relationship Id="rId65" Type="http://schemas.openxmlformats.org/officeDocument/2006/relationships/image" Target="../media/image2472.png"/><Relationship Id="rId81" Type="http://schemas.openxmlformats.org/officeDocument/2006/relationships/image" Target="../media/image2480.png"/><Relationship Id="rId86" Type="http://schemas.openxmlformats.org/officeDocument/2006/relationships/customXml" Target="../ink/ink2562.xml"/><Relationship Id="rId130" Type="http://schemas.openxmlformats.org/officeDocument/2006/relationships/customXml" Target="../ink/ink2584.xml"/><Relationship Id="rId135" Type="http://schemas.openxmlformats.org/officeDocument/2006/relationships/image" Target="../media/image2507.png"/><Relationship Id="rId13" Type="http://schemas.openxmlformats.org/officeDocument/2006/relationships/customXml" Target="../ink/ink2525.xml"/><Relationship Id="rId18" Type="http://schemas.openxmlformats.org/officeDocument/2006/relationships/image" Target="../media/image2450.png"/><Relationship Id="rId39" Type="http://schemas.openxmlformats.org/officeDocument/2006/relationships/customXml" Target="../ink/ink2538.xml"/><Relationship Id="rId109" Type="http://schemas.openxmlformats.org/officeDocument/2006/relationships/image" Target="../media/image2494.png"/><Relationship Id="rId34" Type="http://schemas.openxmlformats.org/officeDocument/2006/relationships/image" Target="../media/image2457.png"/><Relationship Id="rId50" Type="http://schemas.openxmlformats.org/officeDocument/2006/relationships/image" Target="../media/image2465.png"/><Relationship Id="rId55" Type="http://schemas.openxmlformats.org/officeDocument/2006/relationships/customXml" Target="../ink/ink2546.xml"/><Relationship Id="rId76" Type="http://schemas.openxmlformats.org/officeDocument/2006/relationships/customXml" Target="../ink/ink2557.xml"/><Relationship Id="rId97" Type="http://schemas.openxmlformats.org/officeDocument/2006/relationships/image" Target="../media/image2488.png"/><Relationship Id="rId104" Type="http://schemas.openxmlformats.org/officeDocument/2006/relationships/customXml" Target="../ink/ink2571.xml"/><Relationship Id="rId120" Type="http://schemas.openxmlformats.org/officeDocument/2006/relationships/customXml" Target="../ink/ink2579.xml"/><Relationship Id="rId125" Type="http://schemas.openxmlformats.org/officeDocument/2006/relationships/image" Target="../media/image2502.png"/><Relationship Id="rId141" Type="http://schemas.openxmlformats.org/officeDocument/2006/relationships/image" Target="../media/image2510.png"/><Relationship Id="rId7" Type="http://schemas.openxmlformats.org/officeDocument/2006/relationships/customXml" Target="../ink/ink2522.xml"/><Relationship Id="rId71" Type="http://schemas.openxmlformats.org/officeDocument/2006/relationships/image" Target="../media/image2475.png"/><Relationship Id="rId92" Type="http://schemas.openxmlformats.org/officeDocument/2006/relationships/customXml" Target="../ink/ink2565.xml"/><Relationship Id="rId2" Type="http://schemas.openxmlformats.org/officeDocument/2006/relationships/slideLayout" Target="../slideLayouts/slideLayout1.xml"/><Relationship Id="rId29" Type="http://schemas.openxmlformats.org/officeDocument/2006/relationships/customXml" Target="../ink/ink2533.xml"/><Relationship Id="rId24" Type="http://schemas.openxmlformats.org/officeDocument/2006/relationships/image" Target="../media/image1190.png"/><Relationship Id="rId40" Type="http://schemas.openxmlformats.org/officeDocument/2006/relationships/image" Target="../media/image2460.png"/><Relationship Id="rId45" Type="http://schemas.openxmlformats.org/officeDocument/2006/relationships/customXml" Target="../ink/ink2541.xml"/><Relationship Id="rId66" Type="http://schemas.openxmlformats.org/officeDocument/2006/relationships/customXml" Target="../ink/ink2552.xml"/><Relationship Id="rId87" Type="http://schemas.openxmlformats.org/officeDocument/2006/relationships/image" Target="../media/image2483.png"/><Relationship Id="rId110" Type="http://schemas.openxmlformats.org/officeDocument/2006/relationships/customXml" Target="../ink/ink2574.xml"/><Relationship Id="rId115" Type="http://schemas.openxmlformats.org/officeDocument/2006/relationships/image" Target="../media/image2497.png"/><Relationship Id="rId131" Type="http://schemas.openxmlformats.org/officeDocument/2006/relationships/image" Target="../media/image2505.png"/><Relationship Id="rId136" Type="http://schemas.openxmlformats.org/officeDocument/2006/relationships/customXml" Target="../ink/ink2587.xml"/><Relationship Id="rId61" Type="http://schemas.openxmlformats.org/officeDocument/2006/relationships/image" Target="../media/image2470.png"/><Relationship Id="rId82" Type="http://schemas.openxmlformats.org/officeDocument/2006/relationships/customXml" Target="../ink/ink2560.xml"/><Relationship Id="rId19" Type="http://schemas.openxmlformats.org/officeDocument/2006/relationships/customXml" Target="../ink/ink2528.xml"/><Relationship Id="rId14" Type="http://schemas.openxmlformats.org/officeDocument/2006/relationships/image" Target="../media/image2448.png"/><Relationship Id="rId30" Type="http://schemas.openxmlformats.org/officeDocument/2006/relationships/image" Target="../media/image2455.png"/><Relationship Id="rId35" Type="http://schemas.openxmlformats.org/officeDocument/2006/relationships/customXml" Target="../ink/ink2536.xml"/><Relationship Id="rId56" Type="http://schemas.openxmlformats.org/officeDocument/2006/relationships/image" Target="../media/image2468.png"/><Relationship Id="rId77" Type="http://schemas.openxmlformats.org/officeDocument/2006/relationships/image" Target="../media/image2478.png"/><Relationship Id="rId100" Type="http://schemas.openxmlformats.org/officeDocument/2006/relationships/customXml" Target="../ink/ink2569.xml"/><Relationship Id="rId105" Type="http://schemas.openxmlformats.org/officeDocument/2006/relationships/image" Target="../media/image2492.png"/><Relationship Id="rId126" Type="http://schemas.openxmlformats.org/officeDocument/2006/relationships/customXml" Target="../ink/ink2582.xml"/><Relationship Id="rId8" Type="http://schemas.openxmlformats.org/officeDocument/2006/relationships/image" Target="../media/image2446.png"/><Relationship Id="rId51" Type="http://schemas.openxmlformats.org/officeDocument/2006/relationships/customXml" Target="../ink/ink2544.xml"/><Relationship Id="rId72" Type="http://schemas.openxmlformats.org/officeDocument/2006/relationships/customXml" Target="../ink/ink2555.xml"/><Relationship Id="rId93" Type="http://schemas.openxmlformats.org/officeDocument/2006/relationships/image" Target="../media/image2486.png"/><Relationship Id="rId98" Type="http://schemas.openxmlformats.org/officeDocument/2006/relationships/customXml" Target="../ink/ink2568.xml"/><Relationship Id="rId121" Type="http://schemas.openxmlformats.org/officeDocument/2006/relationships/image" Target="../media/image2500.png"/><Relationship Id="rId142" Type="http://schemas.openxmlformats.org/officeDocument/2006/relationships/customXml" Target="../ink/ink2590.xml"/><Relationship Id="rId3" Type="http://schemas.openxmlformats.org/officeDocument/2006/relationships/oleObject" Target="../embeddings/oleObject18.bin"/><Relationship Id="rId25" Type="http://schemas.openxmlformats.org/officeDocument/2006/relationships/customXml" Target="../ink/ink2531.xml"/><Relationship Id="rId46" Type="http://schemas.openxmlformats.org/officeDocument/2006/relationships/image" Target="../media/image2463.png"/><Relationship Id="rId67" Type="http://schemas.openxmlformats.org/officeDocument/2006/relationships/image" Target="../media/image2473.png"/><Relationship Id="rId116" Type="http://schemas.openxmlformats.org/officeDocument/2006/relationships/customXml" Target="../ink/ink2577.xml"/><Relationship Id="rId137" Type="http://schemas.openxmlformats.org/officeDocument/2006/relationships/image" Target="../media/image2508.png"/><Relationship Id="rId20" Type="http://schemas.openxmlformats.org/officeDocument/2006/relationships/image" Target="../media/image2451.png"/><Relationship Id="rId41" Type="http://schemas.openxmlformats.org/officeDocument/2006/relationships/customXml" Target="../ink/ink2539.xml"/><Relationship Id="rId62" Type="http://schemas.openxmlformats.org/officeDocument/2006/relationships/customXml" Target="../ink/ink2550.xml"/><Relationship Id="rId83" Type="http://schemas.openxmlformats.org/officeDocument/2006/relationships/image" Target="../media/image2481.png"/><Relationship Id="rId88" Type="http://schemas.openxmlformats.org/officeDocument/2006/relationships/customXml" Target="../ink/ink2563.xml"/><Relationship Id="rId111" Type="http://schemas.openxmlformats.org/officeDocument/2006/relationships/image" Target="../media/image2495.png"/><Relationship Id="rId132" Type="http://schemas.openxmlformats.org/officeDocument/2006/relationships/customXml" Target="../ink/ink2585.xml"/><Relationship Id="rId15" Type="http://schemas.openxmlformats.org/officeDocument/2006/relationships/customXml" Target="../ink/ink2526.xml"/><Relationship Id="rId36" Type="http://schemas.openxmlformats.org/officeDocument/2006/relationships/image" Target="../media/image2458.png"/><Relationship Id="rId57" Type="http://schemas.openxmlformats.org/officeDocument/2006/relationships/customXml" Target="../ink/ink2547.xml"/><Relationship Id="rId106" Type="http://schemas.openxmlformats.org/officeDocument/2006/relationships/customXml" Target="../ink/ink2572.xml"/><Relationship Id="rId127" Type="http://schemas.openxmlformats.org/officeDocument/2006/relationships/image" Target="../media/image2503.png"/><Relationship Id="rId10" Type="http://schemas.openxmlformats.org/officeDocument/2006/relationships/image" Target="../media/image1586.png"/><Relationship Id="rId31" Type="http://schemas.openxmlformats.org/officeDocument/2006/relationships/customXml" Target="../ink/ink2534.xml"/><Relationship Id="rId52" Type="http://schemas.openxmlformats.org/officeDocument/2006/relationships/image" Target="../media/image2466.png"/><Relationship Id="rId73" Type="http://schemas.openxmlformats.org/officeDocument/2006/relationships/image" Target="../media/image2476.png"/><Relationship Id="rId78" Type="http://schemas.openxmlformats.org/officeDocument/2006/relationships/customXml" Target="../ink/ink2558.xml"/><Relationship Id="rId94" Type="http://schemas.openxmlformats.org/officeDocument/2006/relationships/customXml" Target="../ink/ink2566.xml"/><Relationship Id="rId99" Type="http://schemas.openxmlformats.org/officeDocument/2006/relationships/image" Target="../media/image2489.png"/><Relationship Id="rId101" Type="http://schemas.openxmlformats.org/officeDocument/2006/relationships/image" Target="../media/image2490.png"/><Relationship Id="rId122" Type="http://schemas.openxmlformats.org/officeDocument/2006/relationships/customXml" Target="../ink/ink2580.xml"/><Relationship Id="rId143" Type="http://schemas.openxmlformats.org/officeDocument/2006/relationships/image" Target="../media/image2511.png"/><Relationship Id="rId4" Type="http://schemas.openxmlformats.org/officeDocument/2006/relationships/image" Target="../media/image2444.wmf"/><Relationship Id="rId9" Type="http://schemas.openxmlformats.org/officeDocument/2006/relationships/customXml" Target="../ink/ink2523.xml"/><Relationship Id="rId26" Type="http://schemas.openxmlformats.org/officeDocument/2006/relationships/image" Target="../media/image2453.png"/><Relationship Id="rId47" Type="http://schemas.openxmlformats.org/officeDocument/2006/relationships/customXml" Target="../ink/ink2542.xml"/><Relationship Id="rId68" Type="http://schemas.openxmlformats.org/officeDocument/2006/relationships/customXml" Target="../ink/ink2553.xml"/><Relationship Id="rId89" Type="http://schemas.openxmlformats.org/officeDocument/2006/relationships/image" Target="../media/image2484.png"/><Relationship Id="rId112" Type="http://schemas.openxmlformats.org/officeDocument/2006/relationships/customXml" Target="../ink/ink2575.xml"/><Relationship Id="rId133" Type="http://schemas.openxmlformats.org/officeDocument/2006/relationships/image" Target="../media/image2506.png"/><Relationship Id="rId16" Type="http://schemas.openxmlformats.org/officeDocument/2006/relationships/image" Target="../media/image2449.png"/><Relationship Id="rId37" Type="http://schemas.openxmlformats.org/officeDocument/2006/relationships/customXml" Target="../ink/ink2537.xml"/><Relationship Id="rId58" Type="http://schemas.openxmlformats.org/officeDocument/2006/relationships/image" Target="../media/image2469.png"/><Relationship Id="rId79" Type="http://schemas.openxmlformats.org/officeDocument/2006/relationships/image" Target="../media/image2479.png"/><Relationship Id="rId102" Type="http://schemas.openxmlformats.org/officeDocument/2006/relationships/customXml" Target="../ink/ink2570.xml"/><Relationship Id="rId123" Type="http://schemas.openxmlformats.org/officeDocument/2006/relationships/image" Target="../media/image2501.png"/><Relationship Id="rId144" Type="http://schemas.openxmlformats.org/officeDocument/2006/relationships/customXml" Target="../ink/ink259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1.xml"/><Relationship Id="rId21" Type="http://schemas.openxmlformats.org/officeDocument/2006/relationships/customXml" Target="../ink/ink13.xml"/><Relationship Id="rId63" Type="http://schemas.openxmlformats.org/officeDocument/2006/relationships/customXml" Target="../ink/ink34.xml"/><Relationship Id="rId159" Type="http://schemas.openxmlformats.org/officeDocument/2006/relationships/image" Target="../media/image79.png"/><Relationship Id="rId170" Type="http://schemas.openxmlformats.org/officeDocument/2006/relationships/customXml" Target="../ink/ink88.xml"/><Relationship Id="rId226" Type="http://schemas.openxmlformats.org/officeDocument/2006/relationships/customXml" Target="../ink/ink116.xml"/><Relationship Id="rId268" Type="http://schemas.openxmlformats.org/officeDocument/2006/relationships/image" Target="../media/image133.png"/><Relationship Id="rId32" Type="http://schemas.openxmlformats.org/officeDocument/2006/relationships/image" Target="../media/image16.png"/><Relationship Id="rId74" Type="http://schemas.openxmlformats.org/officeDocument/2006/relationships/image" Target="../media/image37.png"/><Relationship Id="rId128" Type="http://schemas.openxmlformats.org/officeDocument/2006/relationships/image" Target="../media/image64.png"/><Relationship Id="rId5" Type="http://schemas.openxmlformats.org/officeDocument/2006/relationships/customXml" Target="../ink/ink5.xml"/><Relationship Id="rId95" Type="http://schemas.openxmlformats.org/officeDocument/2006/relationships/customXml" Target="../ink/ink50.xml"/><Relationship Id="rId160" Type="http://schemas.openxmlformats.org/officeDocument/2006/relationships/customXml" Target="../ink/ink83.xml"/><Relationship Id="rId181" Type="http://schemas.openxmlformats.org/officeDocument/2006/relationships/image" Target="../media/image90.png"/><Relationship Id="rId216" Type="http://schemas.openxmlformats.org/officeDocument/2006/relationships/customXml" Target="../ink/ink111.xml"/><Relationship Id="rId237" Type="http://schemas.openxmlformats.org/officeDocument/2006/relationships/image" Target="../media/image118.png"/><Relationship Id="rId258" Type="http://schemas.openxmlformats.org/officeDocument/2006/relationships/customXml" Target="../ink/ink132.xml"/><Relationship Id="rId22" Type="http://schemas.openxmlformats.org/officeDocument/2006/relationships/image" Target="../media/image11.png"/><Relationship Id="rId43" Type="http://schemas.openxmlformats.org/officeDocument/2006/relationships/customXml" Target="../ink/ink24.xml"/><Relationship Id="rId64" Type="http://schemas.openxmlformats.org/officeDocument/2006/relationships/image" Target="../media/image32.png"/><Relationship Id="rId118" Type="http://schemas.openxmlformats.org/officeDocument/2006/relationships/image" Target="../media/image59.png"/><Relationship Id="rId139" Type="http://schemas.openxmlformats.org/officeDocument/2006/relationships/customXml" Target="../ink/ink72.xml"/><Relationship Id="rId85" Type="http://schemas.openxmlformats.org/officeDocument/2006/relationships/customXml" Target="../ink/ink45.xml"/><Relationship Id="rId150" Type="http://schemas.openxmlformats.org/officeDocument/2006/relationships/customXml" Target="../ink/ink78.xml"/><Relationship Id="rId171" Type="http://schemas.openxmlformats.org/officeDocument/2006/relationships/image" Target="../media/image85.png"/><Relationship Id="rId192" Type="http://schemas.openxmlformats.org/officeDocument/2006/relationships/customXml" Target="../ink/ink99.xml"/><Relationship Id="rId206" Type="http://schemas.openxmlformats.org/officeDocument/2006/relationships/customXml" Target="../ink/ink106.xml"/><Relationship Id="rId227" Type="http://schemas.openxmlformats.org/officeDocument/2006/relationships/image" Target="../media/image113.png"/><Relationship Id="rId248" Type="http://schemas.openxmlformats.org/officeDocument/2006/relationships/customXml" Target="../ink/ink127.xml"/><Relationship Id="rId269" Type="http://schemas.openxmlformats.org/officeDocument/2006/relationships/customXml" Target="../ink/ink138.xml"/><Relationship Id="rId12" Type="http://schemas.openxmlformats.org/officeDocument/2006/relationships/image" Target="../media/image610.png"/><Relationship Id="rId33" Type="http://schemas.openxmlformats.org/officeDocument/2006/relationships/customXml" Target="../ink/ink19.xml"/><Relationship Id="rId108" Type="http://schemas.openxmlformats.org/officeDocument/2006/relationships/image" Target="../media/image54.png"/><Relationship Id="rId129" Type="http://schemas.openxmlformats.org/officeDocument/2006/relationships/customXml" Target="../ink/ink67.xml"/><Relationship Id="rId54" Type="http://schemas.openxmlformats.org/officeDocument/2006/relationships/image" Target="../media/image27.png"/><Relationship Id="rId75" Type="http://schemas.openxmlformats.org/officeDocument/2006/relationships/customXml" Target="../ink/ink40.xml"/><Relationship Id="rId96" Type="http://schemas.openxmlformats.org/officeDocument/2006/relationships/image" Target="../media/image48.png"/><Relationship Id="rId140" Type="http://schemas.openxmlformats.org/officeDocument/2006/relationships/image" Target="../media/image70.png"/><Relationship Id="rId161" Type="http://schemas.openxmlformats.org/officeDocument/2006/relationships/image" Target="../media/image80.png"/><Relationship Id="rId182" Type="http://schemas.openxmlformats.org/officeDocument/2006/relationships/customXml" Target="../ink/ink94.xml"/><Relationship Id="rId217" Type="http://schemas.openxmlformats.org/officeDocument/2006/relationships/image" Target="../media/image108.png"/><Relationship Id="rId6" Type="http://schemas.openxmlformats.org/officeDocument/2006/relationships/image" Target="../media/image3100.png"/><Relationship Id="rId238" Type="http://schemas.openxmlformats.org/officeDocument/2006/relationships/customXml" Target="../ink/ink122.xml"/><Relationship Id="rId259" Type="http://schemas.openxmlformats.org/officeDocument/2006/relationships/image" Target="../media/image129.png"/><Relationship Id="rId23" Type="http://schemas.openxmlformats.org/officeDocument/2006/relationships/customXml" Target="../ink/ink14.xml"/><Relationship Id="rId119" Type="http://schemas.openxmlformats.org/officeDocument/2006/relationships/customXml" Target="../ink/ink62.xml"/><Relationship Id="rId270" Type="http://schemas.openxmlformats.org/officeDocument/2006/relationships/image" Target="../media/image134.png"/><Relationship Id="rId44" Type="http://schemas.openxmlformats.org/officeDocument/2006/relationships/image" Target="../media/image22.png"/><Relationship Id="rId65" Type="http://schemas.openxmlformats.org/officeDocument/2006/relationships/customXml" Target="../ink/ink35.xml"/><Relationship Id="rId86" Type="http://schemas.openxmlformats.org/officeDocument/2006/relationships/image" Target="../media/image43.png"/><Relationship Id="rId130" Type="http://schemas.openxmlformats.org/officeDocument/2006/relationships/image" Target="../media/image65.png"/><Relationship Id="rId151" Type="http://schemas.openxmlformats.org/officeDocument/2006/relationships/image" Target="../media/image75.png"/><Relationship Id="rId172" Type="http://schemas.openxmlformats.org/officeDocument/2006/relationships/customXml" Target="../ink/ink89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28" Type="http://schemas.openxmlformats.org/officeDocument/2006/relationships/customXml" Target="../ink/ink117.xml"/><Relationship Id="rId249" Type="http://schemas.openxmlformats.org/officeDocument/2006/relationships/image" Target="../media/image124.png"/><Relationship Id="rId13" Type="http://schemas.openxmlformats.org/officeDocument/2006/relationships/customXml" Target="../ink/ink9.xml"/><Relationship Id="rId109" Type="http://schemas.openxmlformats.org/officeDocument/2006/relationships/customXml" Target="../ink/ink57.xml"/><Relationship Id="rId260" Type="http://schemas.openxmlformats.org/officeDocument/2006/relationships/customXml" Target="../ink/ink133.xml"/><Relationship Id="rId34" Type="http://schemas.openxmlformats.org/officeDocument/2006/relationships/image" Target="../media/image17.png"/><Relationship Id="rId55" Type="http://schemas.openxmlformats.org/officeDocument/2006/relationships/customXml" Target="../ink/ink30.xml"/><Relationship Id="rId76" Type="http://schemas.openxmlformats.org/officeDocument/2006/relationships/image" Target="../media/image38.png"/><Relationship Id="rId97" Type="http://schemas.openxmlformats.org/officeDocument/2006/relationships/customXml" Target="../ink/ink51.xml"/><Relationship Id="rId120" Type="http://schemas.openxmlformats.org/officeDocument/2006/relationships/image" Target="../media/image60.png"/><Relationship Id="rId141" Type="http://schemas.openxmlformats.org/officeDocument/2006/relationships/customXml" Target="../ink/ink73.xml"/><Relationship Id="rId7" Type="http://schemas.openxmlformats.org/officeDocument/2006/relationships/customXml" Target="../ink/ink6.xml"/><Relationship Id="rId162" Type="http://schemas.openxmlformats.org/officeDocument/2006/relationships/customXml" Target="../ink/ink84.xml"/><Relationship Id="rId183" Type="http://schemas.openxmlformats.org/officeDocument/2006/relationships/image" Target="../media/image91.png"/><Relationship Id="rId218" Type="http://schemas.openxmlformats.org/officeDocument/2006/relationships/customXml" Target="../ink/ink112.xml"/><Relationship Id="rId239" Type="http://schemas.openxmlformats.org/officeDocument/2006/relationships/image" Target="../media/image119.png"/><Relationship Id="rId250" Type="http://schemas.openxmlformats.org/officeDocument/2006/relationships/customXml" Target="../ink/ink128.xml"/><Relationship Id="rId271" Type="http://schemas.openxmlformats.org/officeDocument/2006/relationships/customXml" Target="../ink/ink139.xml"/><Relationship Id="rId24" Type="http://schemas.openxmlformats.org/officeDocument/2006/relationships/image" Target="../media/image12.png"/><Relationship Id="rId45" Type="http://schemas.openxmlformats.org/officeDocument/2006/relationships/customXml" Target="../ink/ink25.xml"/><Relationship Id="rId66" Type="http://schemas.openxmlformats.org/officeDocument/2006/relationships/image" Target="../media/image33.png"/><Relationship Id="rId87" Type="http://schemas.openxmlformats.org/officeDocument/2006/relationships/customXml" Target="../ink/ink46.xml"/><Relationship Id="rId110" Type="http://schemas.openxmlformats.org/officeDocument/2006/relationships/image" Target="../media/image55.png"/><Relationship Id="rId131" Type="http://schemas.openxmlformats.org/officeDocument/2006/relationships/customXml" Target="../ink/ink68.xml"/><Relationship Id="rId152" Type="http://schemas.openxmlformats.org/officeDocument/2006/relationships/customXml" Target="../ink/ink79.xml"/><Relationship Id="rId173" Type="http://schemas.openxmlformats.org/officeDocument/2006/relationships/image" Target="../media/image86.png"/><Relationship Id="rId194" Type="http://schemas.openxmlformats.org/officeDocument/2006/relationships/customXml" Target="../ink/ink100.xml"/><Relationship Id="rId208" Type="http://schemas.openxmlformats.org/officeDocument/2006/relationships/customXml" Target="../ink/ink107.xml"/><Relationship Id="rId229" Type="http://schemas.openxmlformats.org/officeDocument/2006/relationships/image" Target="../media/image114.png"/><Relationship Id="rId240" Type="http://schemas.openxmlformats.org/officeDocument/2006/relationships/customXml" Target="../ink/ink123.xml"/><Relationship Id="rId261" Type="http://schemas.openxmlformats.org/officeDocument/2006/relationships/image" Target="../media/image130.png"/><Relationship Id="rId14" Type="http://schemas.openxmlformats.org/officeDocument/2006/relationships/image" Target="../media/image7.png"/><Relationship Id="rId35" Type="http://schemas.openxmlformats.org/officeDocument/2006/relationships/customXml" Target="../ink/ink20.xml"/><Relationship Id="rId56" Type="http://schemas.openxmlformats.org/officeDocument/2006/relationships/image" Target="../media/image28.png"/><Relationship Id="rId77" Type="http://schemas.openxmlformats.org/officeDocument/2006/relationships/customXml" Target="../ink/ink41.xml"/><Relationship Id="rId100" Type="http://schemas.openxmlformats.org/officeDocument/2006/relationships/image" Target="../media/image50.png"/><Relationship Id="rId8" Type="http://schemas.openxmlformats.org/officeDocument/2006/relationships/image" Target="../media/image4100.png"/><Relationship Id="rId98" Type="http://schemas.openxmlformats.org/officeDocument/2006/relationships/image" Target="../media/image49.png"/><Relationship Id="rId121" Type="http://schemas.openxmlformats.org/officeDocument/2006/relationships/customXml" Target="../ink/ink63.xml"/><Relationship Id="rId142" Type="http://schemas.openxmlformats.org/officeDocument/2006/relationships/image" Target="../media/image71.png"/><Relationship Id="rId163" Type="http://schemas.openxmlformats.org/officeDocument/2006/relationships/image" Target="../media/image81.png"/><Relationship Id="rId184" Type="http://schemas.openxmlformats.org/officeDocument/2006/relationships/customXml" Target="../ink/ink95.xml"/><Relationship Id="rId219" Type="http://schemas.openxmlformats.org/officeDocument/2006/relationships/image" Target="../media/image109.png"/><Relationship Id="rId230" Type="http://schemas.openxmlformats.org/officeDocument/2006/relationships/customXml" Target="../ink/ink118.xml"/><Relationship Id="rId251" Type="http://schemas.openxmlformats.org/officeDocument/2006/relationships/image" Target="../media/image125.png"/><Relationship Id="rId25" Type="http://schemas.openxmlformats.org/officeDocument/2006/relationships/customXml" Target="../ink/ink15.xml"/><Relationship Id="rId46" Type="http://schemas.openxmlformats.org/officeDocument/2006/relationships/image" Target="../media/image23.png"/><Relationship Id="rId67" Type="http://schemas.openxmlformats.org/officeDocument/2006/relationships/customXml" Target="../ink/ink36.xml"/><Relationship Id="rId272" Type="http://schemas.openxmlformats.org/officeDocument/2006/relationships/image" Target="../media/image135.png"/><Relationship Id="rId88" Type="http://schemas.openxmlformats.org/officeDocument/2006/relationships/image" Target="../media/image44.png"/><Relationship Id="rId111" Type="http://schemas.openxmlformats.org/officeDocument/2006/relationships/customXml" Target="../ink/ink58.xml"/><Relationship Id="rId132" Type="http://schemas.openxmlformats.org/officeDocument/2006/relationships/image" Target="../media/image66.png"/><Relationship Id="rId153" Type="http://schemas.openxmlformats.org/officeDocument/2006/relationships/image" Target="../media/image76.png"/><Relationship Id="rId174" Type="http://schemas.openxmlformats.org/officeDocument/2006/relationships/customXml" Target="../ink/ink90.xml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220" Type="http://schemas.openxmlformats.org/officeDocument/2006/relationships/customXml" Target="../ink/ink113.xml"/><Relationship Id="rId241" Type="http://schemas.openxmlformats.org/officeDocument/2006/relationships/image" Target="../media/image120.png"/><Relationship Id="rId15" Type="http://schemas.openxmlformats.org/officeDocument/2006/relationships/customXml" Target="../ink/ink10.xml"/><Relationship Id="rId36" Type="http://schemas.openxmlformats.org/officeDocument/2006/relationships/image" Target="../media/image18.png"/><Relationship Id="rId57" Type="http://schemas.openxmlformats.org/officeDocument/2006/relationships/customXml" Target="../ink/ink31.xml"/><Relationship Id="rId262" Type="http://schemas.openxmlformats.org/officeDocument/2006/relationships/customXml" Target="../ink/ink134.xml"/><Relationship Id="rId78" Type="http://schemas.openxmlformats.org/officeDocument/2006/relationships/image" Target="../media/image39.png"/><Relationship Id="rId99" Type="http://schemas.openxmlformats.org/officeDocument/2006/relationships/customXml" Target="../ink/ink52.xml"/><Relationship Id="rId101" Type="http://schemas.openxmlformats.org/officeDocument/2006/relationships/customXml" Target="../ink/ink53.xml"/><Relationship Id="rId122" Type="http://schemas.openxmlformats.org/officeDocument/2006/relationships/image" Target="../media/image61.png"/><Relationship Id="rId143" Type="http://schemas.openxmlformats.org/officeDocument/2006/relationships/customXml" Target="../ink/ink74.xml"/><Relationship Id="rId164" Type="http://schemas.openxmlformats.org/officeDocument/2006/relationships/customXml" Target="../ink/ink85.xml"/><Relationship Id="rId185" Type="http://schemas.openxmlformats.org/officeDocument/2006/relationships/image" Target="../media/image92.png"/><Relationship Id="rId9" Type="http://schemas.openxmlformats.org/officeDocument/2006/relationships/customXml" Target="../ink/ink7.xml"/><Relationship Id="rId210" Type="http://schemas.openxmlformats.org/officeDocument/2006/relationships/customXml" Target="../ink/ink108.xml"/><Relationship Id="rId26" Type="http://schemas.openxmlformats.org/officeDocument/2006/relationships/image" Target="../media/image13.png"/><Relationship Id="rId231" Type="http://schemas.openxmlformats.org/officeDocument/2006/relationships/image" Target="../media/image115.png"/><Relationship Id="rId252" Type="http://schemas.openxmlformats.org/officeDocument/2006/relationships/customXml" Target="../ink/ink129.xml"/><Relationship Id="rId273" Type="http://schemas.openxmlformats.org/officeDocument/2006/relationships/customXml" Target="../ink/ink140.xml"/><Relationship Id="rId47" Type="http://schemas.openxmlformats.org/officeDocument/2006/relationships/customXml" Target="../ink/ink26.xml"/><Relationship Id="rId68" Type="http://schemas.openxmlformats.org/officeDocument/2006/relationships/image" Target="../media/image34.png"/><Relationship Id="rId89" Type="http://schemas.openxmlformats.org/officeDocument/2006/relationships/customXml" Target="../ink/ink47.xml"/><Relationship Id="rId112" Type="http://schemas.openxmlformats.org/officeDocument/2006/relationships/image" Target="../media/image56.png"/><Relationship Id="rId133" Type="http://schemas.openxmlformats.org/officeDocument/2006/relationships/customXml" Target="../ink/ink69.xml"/><Relationship Id="rId154" Type="http://schemas.openxmlformats.org/officeDocument/2006/relationships/customXml" Target="../ink/ink80.xml"/><Relationship Id="rId175" Type="http://schemas.openxmlformats.org/officeDocument/2006/relationships/image" Target="../media/image87.png"/><Relationship Id="rId196" Type="http://schemas.openxmlformats.org/officeDocument/2006/relationships/customXml" Target="../ink/ink101.xml"/><Relationship Id="rId200" Type="http://schemas.openxmlformats.org/officeDocument/2006/relationships/customXml" Target="../ink/ink103.xml"/><Relationship Id="rId16" Type="http://schemas.openxmlformats.org/officeDocument/2006/relationships/image" Target="../media/image8.png"/><Relationship Id="rId221" Type="http://schemas.openxmlformats.org/officeDocument/2006/relationships/image" Target="../media/image110.png"/><Relationship Id="rId242" Type="http://schemas.openxmlformats.org/officeDocument/2006/relationships/customXml" Target="../ink/ink124.xml"/><Relationship Id="rId263" Type="http://schemas.openxmlformats.org/officeDocument/2006/relationships/image" Target="../media/image131.png"/><Relationship Id="rId37" Type="http://schemas.openxmlformats.org/officeDocument/2006/relationships/customXml" Target="../ink/ink21.xml"/><Relationship Id="rId58" Type="http://schemas.openxmlformats.org/officeDocument/2006/relationships/image" Target="../media/image29.png"/><Relationship Id="rId79" Type="http://schemas.openxmlformats.org/officeDocument/2006/relationships/customXml" Target="../ink/ink42.xml"/><Relationship Id="rId102" Type="http://schemas.openxmlformats.org/officeDocument/2006/relationships/image" Target="../media/image51.png"/><Relationship Id="rId123" Type="http://schemas.openxmlformats.org/officeDocument/2006/relationships/customXml" Target="../ink/ink64.xml"/><Relationship Id="rId144" Type="http://schemas.openxmlformats.org/officeDocument/2006/relationships/image" Target="../media/image72.png"/><Relationship Id="rId90" Type="http://schemas.openxmlformats.org/officeDocument/2006/relationships/image" Target="../media/image45.png"/><Relationship Id="rId165" Type="http://schemas.openxmlformats.org/officeDocument/2006/relationships/image" Target="../media/image82.png"/><Relationship Id="rId186" Type="http://schemas.openxmlformats.org/officeDocument/2006/relationships/customXml" Target="../ink/ink96.xml"/><Relationship Id="rId211" Type="http://schemas.openxmlformats.org/officeDocument/2006/relationships/image" Target="../media/image105.png"/><Relationship Id="rId232" Type="http://schemas.openxmlformats.org/officeDocument/2006/relationships/customXml" Target="../ink/ink119.xml"/><Relationship Id="rId253" Type="http://schemas.openxmlformats.org/officeDocument/2006/relationships/image" Target="../media/image126.png"/><Relationship Id="rId274" Type="http://schemas.openxmlformats.org/officeDocument/2006/relationships/image" Target="../media/image136.png"/><Relationship Id="rId27" Type="http://schemas.openxmlformats.org/officeDocument/2006/relationships/customXml" Target="../ink/ink16.xml"/><Relationship Id="rId48" Type="http://schemas.openxmlformats.org/officeDocument/2006/relationships/image" Target="../media/image24.png"/><Relationship Id="rId69" Type="http://schemas.openxmlformats.org/officeDocument/2006/relationships/customXml" Target="../ink/ink37.xml"/><Relationship Id="rId113" Type="http://schemas.openxmlformats.org/officeDocument/2006/relationships/customXml" Target="../ink/ink59.xml"/><Relationship Id="rId134" Type="http://schemas.openxmlformats.org/officeDocument/2006/relationships/image" Target="../media/image67.png"/><Relationship Id="rId80" Type="http://schemas.openxmlformats.org/officeDocument/2006/relationships/image" Target="../media/image40.png"/><Relationship Id="rId155" Type="http://schemas.openxmlformats.org/officeDocument/2006/relationships/image" Target="../media/image77.png"/><Relationship Id="rId176" Type="http://schemas.openxmlformats.org/officeDocument/2006/relationships/customXml" Target="../ink/ink91.xml"/><Relationship Id="rId197" Type="http://schemas.openxmlformats.org/officeDocument/2006/relationships/image" Target="../media/image98.png"/><Relationship Id="rId201" Type="http://schemas.openxmlformats.org/officeDocument/2006/relationships/image" Target="../media/image100.png"/><Relationship Id="rId222" Type="http://schemas.openxmlformats.org/officeDocument/2006/relationships/customXml" Target="../ink/ink114.xml"/><Relationship Id="rId243" Type="http://schemas.openxmlformats.org/officeDocument/2006/relationships/image" Target="../media/image121.png"/><Relationship Id="rId264" Type="http://schemas.openxmlformats.org/officeDocument/2006/relationships/customXml" Target="../ink/ink135.xml"/><Relationship Id="rId17" Type="http://schemas.openxmlformats.org/officeDocument/2006/relationships/customXml" Target="../ink/ink11.xml"/><Relationship Id="rId38" Type="http://schemas.openxmlformats.org/officeDocument/2006/relationships/image" Target="../media/image19.png"/><Relationship Id="rId59" Type="http://schemas.openxmlformats.org/officeDocument/2006/relationships/customXml" Target="../ink/ink32.xml"/><Relationship Id="rId103" Type="http://schemas.openxmlformats.org/officeDocument/2006/relationships/customXml" Target="../ink/ink54.xml"/><Relationship Id="rId124" Type="http://schemas.openxmlformats.org/officeDocument/2006/relationships/image" Target="../media/image62.png"/><Relationship Id="rId70" Type="http://schemas.openxmlformats.org/officeDocument/2006/relationships/image" Target="../media/image35.png"/><Relationship Id="rId91" Type="http://schemas.openxmlformats.org/officeDocument/2006/relationships/customXml" Target="../ink/ink48.xml"/><Relationship Id="rId145" Type="http://schemas.openxmlformats.org/officeDocument/2006/relationships/customXml" Target="../ink/ink75.xml"/><Relationship Id="rId166" Type="http://schemas.openxmlformats.org/officeDocument/2006/relationships/customXml" Target="../ink/ink86.xml"/><Relationship Id="rId187" Type="http://schemas.openxmlformats.org/officeDocument/2006/relationships/image" Target="../media/image93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09.xml"/><Relationship Id="rId233" Type="http://schemas.openxmlformats.org/officeDocument/2006/relationships/image" Target="../media/image116.png"/><Relationship Id="rId254" Type="http://schemas.openxmlformats.org/officeDocument/2006/relationships/customXml" Target="../ink/ink130.xml"/><Relationship Id="rId28" Type="http://schemas.openxmlformats.org/officeDocument/2006/relationships/image" Target="../media/image14.png"/><Relationship Id="rId49" Type="http://schemas.openxmlformats.org/officeDocument/2006/relationships/customXml" Target="../ink/ink27.xml"/><Relationship Id="rId114" Type="http://schemas.openxmlformats.org/officeDocument/2006/relationships/image" Target="../media/image57.png"/><Relationship Id="rId275" Type="http://schemas.openxmlformats.org/officeDocument/2006/relationships/customXml" Target="../ink/ink141.xml"/><Relationship Id="rId60" Type="http://schemas.openxmlformats.org/officeDocument/2006/relationships/image" Target="../media/image30.png"/><Relationship Id="rId81" Type="http://schemas.openxmlformats.org/officeDocument/2006/relationships/customXml" Target="../ink/ink43.xml"/><Relationship Id="rId135" Type="http://schemas.openxmlformats.org/officeDocument/2006/relationships/customXml" Target="../ink/ink70.xml"/><Relationship Id="rId156" Type="http://schemas.openxmlformats.org/officeDocument/2006/relationships/customXml" Target="../ink/ink81.xml"/><Relationship Id="rId177" Type="http://schemas.openxmlformats.org/officeDocument/2006/relationships/image" Target="../media/image88.png"/><Relationship Id="rId198" Type="http://schemas.openxmlformats.org/officeDocument/2006/relationships/customXml" Target="../ink/ink102.xml"/><Relationship Id="rId202" Type="http://schemas.openxmlformats.org/officeDocument/2006/relationships/customXml" Target="../ink/ink104.xml"/><Relationship Id="rId223" Type="http://schemas.openxmlformats.org/officeDocument/2006/relationships/image" Target="../media/image111.png"/><Relationship Id="rId244" Type="http://schemas.openxmlformats.org/officeDocument/2006/relationships/customXml" Target="../ink/ink125.xml"/><Relationship Id="rId18" Type="http://schemas.openxmlformats.org/officeDocument/2006/relationships/image" Target="../media/image9.png"/><Relationship Id="rId39" Type="http://schemas.openxmlformats.org/officeDocument/2006/relationships/customXml" Target="../ink/ink22.xml"/><Relationship Id="rId265" Type="http://schemas.openxmlformats.org/officeDocument/2006/relationships/customXml" Target="../ink/ink136.xml"/><Relationship Id="rId50" Type="http://schemas.openxmlformats.org/officeDocument/2006/relationships/image" Target="../media/image25.png"/><Relationship Id="rId104" Type="http://schemas.openxmlformats.org/officeDocument/2006/relationships/image" Target="../media/image52.png"/><Relationship Id="rId125" Type="http://schemas.openxmlformats.org/officeDocument/2006/relationships/customXml" Target="../ink/ink65.xml"/><Relationship Id="rId146" Type="http://schemas.openxmlformats.org/officeDocument/2006/relationships/customXml" Target="../ink/ink76.xml"/><Relationship Id="rId167" Type="http://schemas.openxmlformats.org/officeDocument/2006/relationships/image" Target="../media/image83.png"/><Relationship Id="rId188" Type="http://schemas.openxmlformats.org/officeDocument/2006/relationships/customXml" Target="../ink/ink97.xml"/><Relationship Id="rId71" Type="http://schemas.openxmlformats.org/officeDocument/2006/relationships/customXml" Target="../ink/ink38.xml"/><Relationship Id="rId92" Type="http://schemas.openxmlformats.org/officeDocument/2006/relationships/image" Target="../media/image46.png"/><Relationship Id="rId213" Type="http://schemas.openxmlformats.org/officeDocument/2006/relationships/image" Target="../media/image106.png"/><Relationship Id="rId234" Type="http://schemas.openxmlformats.org/officeDocument/2006/relationships/customXml" Target="../ink/ink120.xml"/><Relationship Id="rId2" Type="http://schemas.openxmlformats.org/officeDocument/2006/relationships/hyperlink" Target="https://www.openintro.org/book/os/" TargetMode="External"/><Relationship Id="rId29" Type="http://schemas.openxmlformats.org/officeDocument/2006/relationships/customXml" Target="../ink/ink17.xml"/><Relationship Id="rId255" Type="http://schemas.openxmlformats.org/officeDocument/2006/relationships/image" Target="../media/image127.png"/><Relationship Id="rId276" Type="http://schemas.openxmlformats.org/officeDocument/2006/relationships/image" Target="../media/image137.png"/><Relationship Id="rId40" Type="http://schemas.openxmlformats.org/officeDocument/2006/relationships/image" Target="../media/image20.png"/><Relationship Id="rId115" Type="http://schemas.openxmlformats.org/officeDocument/2006/relationships/customXml" Target="../ink/ink60.xml"/><Relationship Id="rId136" Type="http://schemas.openxmlformats.org/officeDocument/2006/relationships/image" Target="../media/image68.png"/><Relationship Id="rId157" Type="http://schemas.openxmlformats.org/officeDocument/2006/relationships/image" Target="../media/image78.png"/><Relationship Id="rId178" Type="http://schemas.openxmlformats.org/officeDocument/2006/relationships/customXml" Target="../ink/ink92.xml"/><Relationship Id="rId61" Type="http://schemas.openxmlformats.org/officeDocument/2006/relationships/customXml" Target="../ink/ink33.xml"/><Relationship Id="rId82" Type="http://schemas.openxmlformats.org/officeDocument/2006/relationships/image" Target="../media/image41.png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19" Type="http://schemas.openxmlformats.org/officeDocument/2006/relationships/customXml" Target="../ink/ink12.xml"/><Relationship Id="rId224" Type="http://schemas.openxmlformats.org/officeDocument/2006/relationships/customXml" Target="../ink/ink115.xml"/><Relationship Id="rId245" Type="http://schemas.openxmlformats.org/officeDocument/2006/relationships/image" Target="../media/image122.png"/><Relationship Id="rId266" Type="http://schemas.openxmlformats.org/officeDocument/2006/relationships/image" Target="../media/image132.png"/><Relationship Id="rId30" Type="http://schemas.openxmlformats.org/officeDocument/2006/relationships/image" Target="../media/image15.png"/><Relationship Id="rId105" Type="http://schemas.openxmlformats.org/officeDocument/2006/relationships/customXml" Target="../ink/ink55.xml"/><Relationship Id="rId126" Type="http://schemas.openxmlformats.org/officeDocument/2006/relationships/image" Target="../media/image63.png"/><Relationship Id="rId147" Type="http://schemas.openxmlformats.org/officeDocument/2006/relationships/image" Target="../media/image73.png"/><Relationship Id="rId168" Type="http://schemas.openxmlformats.org/officeDocument/2006/relationships/customXml" Target="../ink/ink87.xml"/><Relationship Id="rId51" Type="http://schemas.openxmlformats.org/officeDocument/2006/relationships/customXml" Target="../ink/ink28.xml"/><Relationship Id="rId72" Type="http://schemas.openxmlformats.org/officeDocument/2006/relationships/image" Target="../media/image36.png"/><Relationship Id="rId93" Type="http://schemas.openxmlformats.org/officeDocument/2006/relationships/customXml" Target="../ink/ink49.xml"/><Relationship Id="rId189" Type="http://schemas.openxmlformats.org/officeDocument/2006/relationships/image" Target="../media/image94.png"/><Relationship Id="rId3" Type="http://schemas.openxmlformats.org/officeDocument/2006/relationships/hyperlink" Target="https://statsthinking21.github.io/statsthinking21-core-site/" TargetMode="External"/><Relationship Id="rId214" Type="http://schemas.openxmlformats.org/officeDocument/2006/relationships/customXml" Target="../ink/ink110.xml"/><Relationship Id="rId235" Type="http://schemas.openxmlformats.org/officeDocument/2006/relationships/image" Target="../media/image117.png"/><Relationship Id="rId256" Type="http://schemas.openxmlformats.org/officeDocument/2006/relationships/customXml" Target="../ink/ink131.xml"/><Relationship Id="rId116" Type="http://schemas.openxmlformats.org/officeDocument/2006/relationships/image" Target="../media/image58.png"/><Relationship Id="rId137" Type="http://schemas.openxmlformats.org/officeDocument/2006/relationships/customXml" Target="../ink/ink71.xml"/><Relationship Id="rId158" Type="http://schemas.openxmlformats.org/officeDocument/2006/relationships/customXml" Target="../ink/ink82.xml"/><Relationship Id="rId20" Type="http://schemas.openxmlformats.org/officeDocument/2006/relationships/image" Target="../media/image10.png"/><Relationship Id="rId41" Type="http://schemas.openxmlformats.org/officeDocument/2006/relationships/customXml" Target="../ink/ink23.xml"/><Relationship Id="rId62" Type="http://schemas.openxmlformats.org/officeDocument/2006/relationships/image" Target="../media/image31.png"/><Relationship Id="rId83" Type="http://schemas.openxmlformats.org/officeDocument/2006/relationships/customXml" Target="../ink/ink44.xml"/><Relationship Id="rId179" Type="http://schemas.openxmlformats.org/officeDocument/2006/relationships/image" Target="../media/image89.png"/><Relationship Id="rId190" Type="http://schemas.openxmlformats.org/officeDocument/2006/relationships/customXml" Target="../ink/ink98.xml"/><Relationship Id="rId204" Type="http://schemas.openxmlformats.org/officeDocument/2006/relationships/customXml" Target="../ink/ink105.xml"/><Relationship Id="rId225" Type="http://schemas.openxmlformats.org/officeDocument/2006/relationships/image" Target="../media/image112.png"/><Relationship Id="rId246" Type="http://schemas.openxmlformats.org/officeDocument/2006/relationships/customXml" Target="../ink/ink126.xml"/><Relationship Id="rId267" Type="http://schemas.openxmlformats.org/officeDocument/2006/relationships/customXml" Target="../ink/ink137.xml"/><Relationship Id="rId106" Type="http://schemas.openxmlformats.org/officeDocument/2006/relationships/image" Target="../media/image53.png"/><Relationship Id="rId127" Type="http://schemas.openxmlformats.org/officeDocument/2006/relationships/customXml" Target="../ink/ink66.xml"/><Relationship Id="rId10" Type="http://schemas.openxmlformats.org/officeDocument/2006/relationships/image" Target="../media/image553.png"/><Relationship Id="rId31" Type="http://schemas.openxmlformats.org/officeDocument/2006/relationships/customXml" Target="../ink/ink18.xml"/><Relationship Id="rId52" Type="http://schemas.openxmlformats.org/officeDocument/2006/relationships/image" Target="../media/image26.png"/><Relationship Id="rId73" Type="http://schemas.openxmlformats.org/officeDocument/2006/relationships/customXml" Target="../ink/ink39.xml"/><Relationship Id="rId94" Type="http://schemas.openxmlformats.org/officeDocument/2006/relationships/image" Target="../media/image47.png"/><Relationship Id="rId148" Type="http://schemas.openxmlformats.org/officeDocument/2006/relationships/customXml" Target="../ink/ink77.xml"/><Relationship Id="rId169" Type="http://schemas.openxmlformats.org/officeDocument/2006/relationships/image" Target="../media/image84.png"/><Relationship Id="rId4" Type="http://schemas.openxmlformats.org/officeDocument/2006/relationships/hyperlink" Target="https://ocw.mit.edu/courses/find-by-topic/#cat=mathematics&amp;subcat=probabilityandstatistics" TargetMode="External"/><Relationship Id="rId180" Type="http://schemas.openxmlformats.org/officeDocument/2006/relationships/customXml" Target="../ink/ink93.xml"/><Relationship Id="rId215" Type="http://schemas.openxmlformats.org/officeDocument/2006/relationships/image" Target="../media/image107.png"/><Relationship Id="rId236" Type="http://schemas.openxmlformats.org/officeDocument/2006/relationships/customXml" Target="../ink/ink121.xml"/><Relationship Id="rId257" Type="http://schemas.openxmlformats.org/officeDocument/2006/relationships/image" Target="../media/image128.png"/><Relationship Id="rId42" Type="http://schemas.openxmlformats.org/officeDocument/2006/relationships/image" Target="../media/image21.png"/><Relationship Id="rId84" Type="http://schemas.openxmlformats.org/officeDocument/2006/relationships/image" Target="../media/image42.png"/><Relationship Id="rId138" Type="http://schemas.openxmlformats.org/officeDocument/2006/relationships/image" Target="../media/image69.png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47" Type="http://schemas.openxmlformats.org/officeDocument/2006/relationships/image" Target="../media/image123.png"/><Relationship Id="rId107" Type="http://schemas.openxmlformats.org/officeDocument/2006/relationships/customXml" Target="../ink/ink56.xml"/><Relationship Id="rId11" Type="http://schemas.openxmlformats.org/officeDocument/2006/relationships/customXml" Target="../ink/ink8.xml"/><Relationship Id="rId53" Type="http://schemas.openxmlformats.org/officeDocument/2006/relationships/customXml" Target="../ink/ink29.xml"/><Relationship Id="rId149" Type="http://schemas.openxmlformats.org/officeDocument/2006/relationships/image" Target="../media/image74.png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5.png"/><Relationship Id="rId299" Type="http://schemas.openxmlformats.org/officeDocument/2006/relationships/image" Target="../media/image286.png"/><Relationship Id="rId21" Type="http://schemas.openxmlformats.org/officeDocument/2006/relationships/image" Target="../media/image147.png"/><Relationship Id="rId63" Type="http://schemas.openxmlformats.org/officeDocument/2006/relationships/image" Target="../media/image168.png"/><Relationship Id="rId159" Type="http://schemas.openxmlformats.org/officeDocument/2006/relationships/image" Target="../media/image216.png"/><Relationship Id="rId324" Type="http://schemas.openxmlformats.org/officeDocument/2006/relationships/customXml" Target="../ink/ink303.xml"/><Relationship Id="rId366" Type="http://schemas.openxmlformats.org/officeDocument/2006/relationships/customXml" Target="../ink/ink325.xml"/><Relationship Id="rId170" Type="http://schemas.openxmlformats.org/officeDocument/2006/relationships/customXml" Target="../ink/ink226.xml"/><Relationship Id="rId226" Type="http://schemas.openxmlformats.org/officeDocument/2006/relationships/customXml" Target="../ink/ink254.xml"/><Relationship Id="rId268" Type="http://schemas.openxmlformats.org/officeDocument/2006/relationships/customXml" Target="../ink/ink275.xml"/><Relationship Id="rId32" Type="http://schemas.openxmlformats.org/officeDocument/2006/relationships/customXml" Target="../ink/ink157.xml"/><Relationship Id="rId74" Type="http://schemas.openxmlformats.org/officeDocument/2006/relationships/customXml" Target="../ink/ink178.xml"/><Relationship Id="rId128" Type="http://schemas.openxmlformats.org/officeDocument/2006/relationships/customXml" Target="../ink/ink205.xml"/><Relationship Id="rId335" Type="http://schemas.openxmlformats.org/officeDocument/2006/relationships/image" Target="../media/image304.png"/><Relationship Id="rId377" Type="http://schemas.openxmlformats.org/officeDocument/2006/relationships/image" Target="../media/image324.png"/><Relationship Id="rId5" Type="http://schemas.openxmlformats.org/officeDocument/2006/relationships/image" Target="../media/image139.png"/><Relationship Id="rId181" Type="http://schemas.openxmlformats.org/officeDocument/2006/relationships/image" Target="../media/image227.png"/><Relationship Id="rId237" Type="http://schemas.openxmlformats.org/officeDocument/2006/relationships/image" Target="../media/image255.png"/><Relationship Id="rId279" Type="http://schemas.openxmlformats.org/officeDocument/2006/relationships/image" Target="../media/image276.png"/><Relationship Id="rId43" Type="http://schemas.openxmlformats.org/officeDocument/2006/relationships/image" Target="../media/image158.png"/><Relationship Id="rId139" Type="http://schemas.openxmlformats.org/officeDocument/2006/relationships/image" Target="../media/image206.png"/><Relationship Id="rId290" Type="http://schemas.openxmlformats.org/officeDocument/2006/relationships/customXml" Target="../ink/ink286.xml"/><Relationship Id="rId304" Type="http://schemas.openxmlformats.org/officeDocument/2006/relationships/customXml" Target="../ink/ink293.xml"/><Relationship Id="rId346" Type="http://schemas.openxmlformats.org/officeDocument/2006/relationships/image" Target="../media/image309.png"/><Relationship Id="rId85" Type="http://schemas.openxmlformats.org/officeDocument/2006/relationships/image" Target="../media/image179.png"/><Relationship Id="rId150" Type="http://schemas.openxmlformats.org/officeDocument/2006/relationships/customXml" Target="../ink/ink216.xml"/><Relationship Id="rId192" Type="http://schemas.openxmlformats.org/officeDocument/2006/relationships/customXml" Target="../ink/ink237.xml"/><Relationship Id="rId206" Type="http://schemas.openxmlformats.org/officeDocument/2006/relationships/customXml" Target="../ink/ink244.xml"/><Relationship Id="rId248" Type="http://schemas.openxmlformats.org/officeDocument/2006/relationships/customXml" Target="../ink/ink265.xml"/><Relationship Id="rId12" Type="http://schemas.openxmlformats.org/officeDocument/2006/relationships/customXml" Target="../ink/ink147.xml"/><Relationship Id="rId108" Type="http://schemas.openxmlformats.org/officeDocument/2006/relationships/customXml" Target="../ink/ink195.xml"/><Relationship Id="rId315" Type="http://schemas.openxmlformats.org/officeDocument/2006/relationships/image" Target="../media/image294.png"/><Relationship Id="rId357" Type="http://schemas.openxmlformats.org/officeDocument/2006/relationships/customXml" Target="../ink/ink320.xml"/><Relationship Id="rId54" Type="http://schemas.openxmlformats.org/officeDocument/2006/relationships/customXml" Target="../ink/ink168.xml"/><Relationship Id="rId96" Type="http://schemas.openxmlformats.org/officeDocument/2006/relationships/customXml" Target="../ink/ink189.xml"/><Relationship Id="rId161" Type="http://schemas.openxmlformats.org/officeDocument/2006/relationships/image" Target="../media/image217.png"/><Relationship Id="rId217" Type="http://schemas.openxmlformats.org/officeDocument/2006/relationships/image" Target="../media/image245.png"/><Relationship Id="rId259" Type="http://schemas.openxmlformats.org/officeDocument/2006/relationships/image" Target="../media/image266.png"/><Relationship Id="rId23" Type="http://schemas.openxmlformats.org/officeDocument/2006/relationships/image" Target="../media/image148.png"/><Relationship Id="rId119" Type="http://schemas.openxmlformats.org/officeDocument/2006/relationships/image" Target="../media/image196.png"/><Relationship Id="rId270" Type="http://schemas.openxmlformats.org/officeDocument/2006/relationships/customXml" Target="../ink/ink276.xml"/><Relationship Id="rId326" Type="http://schemas.openxmlformats.org/officeDocument/2006/relationships/customXml" Target="../ink/ink304.xml"/><Relationship Id="rId65" Type="http://schemas.openxmlformats.org/officeDocument/2006/relationships/image" Target="../media/image169.png"/><Relationship Id="rId130" Type="http://schemas.openxmlformats.org/officeDocument/2006/relationships/customXml" Target="../ink/ink206.xml"/><Relationship Id="rId368" Type="http://schemas.openxmlformats.org/officeDocument/2006/relationships/customXml" Target="../ink/ink326.xml"/><Relationship Id="rId172" Type="http://schemas.openxmlformats.org/officeDocument/2006/relationships/customXml" Target="../ink/ink227.xml"/><Relationship Id="rId228" Type="http://schemas.openxmlformats.org/officeDocument/2006/relationships/customXml" Target="../ink/ink255.xml"/><Relationship Id="rId281" Type="http://schemas.openxmlformats.org/officeDocument/2006/relationships/image" Target="../media/image277.png"/><Relationship Id="rId337" Type="http://schemas.openxmlformats.org/officeDocument/2006/relationships/image" Target="../media/image305.png"/><Relationship Id="rId34" Type="http://schemas.openxmlformats.org/officeDocument/2006/relationships/customXml" Target="../ink/ink158.xml"/><Relationship Id="rId76" Type="http://schemas.openxmlformats.org/officeDocument/2006/relationships/customXml" Target="../ink/ink179.xml"/><Relationship Id="rId141" Type="http://schemas.openxmlformats.org/officeDocument/2006/relationships/image" Target="../media/image207.png"/><Relationship Id="rId379" Type="http://schemas.openxmlformats.org/officeDocument/2006/relationships/image" Target="../media/image325.png"/><Relationship Id="rId7" Type="http://schemas.openxmlformats.org/officeDocument/2006/relationships/image" Target="../media/image140.png"/><Relationship Id="rId183" Type="http://schemas.openxmlformats.org/officeDocument/2006/relationships/image" Target="../media/image228.png"/><Relationship Id="rId239" Type="http://schemas.openxmlformats.org/officeDocument/2006/relationships/image" Target="../media/image256.png"/><Relationship Id="rId250" Type="http://schemas.openxmlformats.org/officeDocument/2006/relationships/customXml" Target="../ink/ink266.xml"/><Relationship Id="rId292" Type="http://schemas.openxmlformats.org/officeDocument/2006/relationships/customXml" Target="../ink/ink287.xml"/><Relationship Id="rId306" Type="http://schemas.openxmlformats.org/officeDocument/2006/relationships/customXml" Target="../ink/ink294.xml"/><Relationship Id="rId45" Type="http://schemas.openxmlformats.org/officeDocument/2006/relationships/image" Target="../media/image159.png"/><Relationship Id="rId87" Type="http://schemas.openxmlformats.org/officeDocument/2006/relationships/image" Target="../media/image180.png"/><Relationship Id="rId110" Type="http://schemas.openxmlformats.org/officeDocument/2006/relationships/customXml" Target="../ink/ink196.xml"/><Relationship Id="rId348" Type="http://schemas.openxmlformats.org/officeDocument/2006/relationships/image" Target="../media/image310.png"/><Relationship Id="rId152" Type="http://schemas.openxmlformats.org/officeDocument/2006/relationships/customXml" Target="../ink/ink217.xml"/><Relationship Id="rId194" Type="http://schemas.openxmlformats.org/officeDocument/2006/relationships/customXml" Target="../ink/ink238.xml"/><Relationship Id="rId208" Type="http://schemas.openxmlformats.org/officeDocument/2006/relationships/customXml" Target="../ink/ink245.xml"/><Relationship Id="rId261" Type="http://schemas.openxmlformats.org/officeDocument/2006/relationships/image" Target="../media/image267.png"/><Relationship Id="rId14" Type="http://schemas.openxmlformats.org/officeDocument/2006/relationships/customXml" Target="../ink/ink148.xml"/><Relationship Id="rId56" Type="http://schemas.openxmlformats.org/officeDocument/2006/relationships/customXml" Target="../ink/ink169.xml"/><Relationship Id="rId317" Type="http://schemas.openxmlformats.org/officeDocument/2006/relationships/image" Target="../media/image295.png"/><Relationship Id="rId359" Type="http://schemas.openxmlformats.org/officeDocument/2006/relationships/image" Target="../media/image315.png"/><Relationship Id="rId98" Type="http://schemas.openxmlformats.org/officeDocument/2006/relationships/customXml" Target="../ink/ink190.xml"/><Relationship Id="rId121" Type="http://schemas.openxmlformats.org/officeDocument/2006/relationships/image" Target="../media/image197.png"/><Relationship Id="rId163" Type="http://schemas.openxmlformats.org/officeDocument/2006/relationships/image" Target="../media/image218.png"/><Relationship Id="rId219" Type="http://schemas.openxmlformats.org/officeDocument/2006/relationships/image" Target="../media/image246.png"/><Relationship Id="rId370" Type="http://schemas.openxmlformats.org/officeDocument/2006/relationships/customXml" Target="../ink/ink327.xml"/><Relationship Id="rId230" Type="http://schemas.openxmlformats.org/officeDocument/2006/relationships/customXml" Target="../ink/ink256.xml"/><Relationship Id="rId25" Type="http://schemas.openxmlformats.org/officeDocument/2006/relationships/image" Target="../media/image149.png"/><Relationship Id="rId67" Type="http://schemas.openxmlformats.org/officeDocument/2006/relationships/image" Target="../media/image170.png"/><Relationship Id="rId272" Type="http://schemas.openxmlformats.org/officeDocument/2006/relationships/customXml" Target="../ink/ink277.xml"/><Relationship Id="rId328" Type="http://schemas.openxmlformats.org/officeDocument/2006/relationships/customXml" Target="../ink/ink305.xml"/><Relationship Id="rId132" Type="http://schemas.openxmlformats.org/officeDocument/2006/relationships/customXml" Target="../ink/ink207.xml"/><Relationship Id="rId174" Type="http://schemas.openxmlformats.org/officeDocument/2006/relationships/customXml" Target="../ink/ink228.xml"/><Relationship Id="rId381" Type="http://schemas.openxmlformats.org/officeDocument/2006/relationships/image" Target="../media/image326.png"/><Relationship Id="rId241" Type="http://schemas.openxmlformats.org/officeDocument/2006/relationships/image" Target="../media/image257.png"/><Relationship Id="rId36" Type="http://schemas.openxmlformats.org/officeDocument/2006/relationships/customXml" Target="../ink/ink159.xml"/><Relationship Id="rId283" Type="http://schemas.openxmlformats.org/officeDocument/2006/relationships/image" Target="../media/image278.png"/><Relationship Id="rId339" Type="http://schemas.openxmlformats.org/officeDocument/2006/relationships/customXml" Target="../ink/ink311.xml"/><Relationship Id="rId78" Type="http://schemas.openxmlformats.org/officeDocument/2006/relationships/customXml" Target="../ink/ink180.xml"/><Relationship Id="rId101" Type="http://schemas.openxmlformats.org/officeDocument/2006/relationships/image" Target="../media/image187.png"/><Relationship Id="rId143" Type="http://schemas.openxmlformats.org/officeDocument/2006/relationships/image" Target="../media/image208.png"/><Relationship Id="rId185" Type="http://schemas.openxmlformats.org/officeDocument/2006/relationships/image" Target="../media/image229.png"/><Relationship Id="rId350" Type="http://schemas.openxmlformats.org/officeDocument/2006/relationships/image" Target="../media/image311.png"/><Relationship Id="rId9" Type="http://schemas.openxmlformats.org/officeDocument/2006/relationships/image" Target="../media/image141.png"/><Relationship Id="rId210" Type="http://schemas.openxmlformats.org/officeDocument/2006/relationships/customXml" Target="../ink/ink246.xml"/><Relationship Id="rId252" Type="http://schemas.openxmlformats.org/officeDocument/2006/relationships/customXml" Target="../ink/ink267.xml"/><Relationship Id="rId294" Type="http://schemas.openxmlformats.org/officeDocument/2006/relationships/customXml" Target="../ink/ink288.xml"/><Relationship Id="rId308" Type="http://schemas.openxmlformats.org/officeDocument/2006/relationships/customXml" Target="../ink/ink295.xml"/><Relationship Id="rId47" Type="http://schemas.openxmlformats.org/officeDocument/2006/relationships/image" Target="../media/image160.png"/><Relationship Id="rId68" Type="http://schemas.openxmlformats.org/officeDocument/2006/relationships/customXml" Target="../ink/ink175.xml"/><Relationship Id="rId89" Type="http://schemas.openxmlformats.org/officeDocument/2006/relationships/image" Target="../media/image181.png"/><Relationship Id="rId112" Type="http://schemas.openxmlformats.org/officeDocument/2006/relationships/customXml" Target="../ink/ink197.xml"/><Relationship Id="rId133" Type="http://schemas.openxmlformats.org/officeDocument/2006/relationships/image" Target="../media/image203.png"/><Relationship Id="rId154" Type="http://schemas.openxmlformats.org/officeDocument/2006/relationships/customXml" Target="../ink/ink218.xml"/><Relationship Id="rId175" Type="http://schemas.openxmlformats.org/officeDocument/2006/relationships/image" Target="../media/image224.png"/><Relationship Id="rId340" Type="http://schemas.openxmlformats.org/officeDocument/2006/relationships/image" Target="../media/image306.png"/><Relationship Id="rId361" Type="http://schemas.openxmlformats.org/officeDocument/2006/relationships/image" Target="../media/image316.png"/><Relationship Id="rId196" Type="http://schemas.openxmlformats.org/officeDocument/2006/relationships/customXml" Target="../ink/ink239.xml"/><Relationship Id="rId200" Type="http://schemas.openxmlformats.org/officeDocument/2006/relationships/customXml" Target="../ink/ink241.xml"/><Relationship Id="rId382" Type="http://schemas.openxmlformats.org/officeDocument/2006/relationships/customXml" Target="../ink/ink333.xml"/><Relationship Id="rId16" Type="http://schemas.openxmlformats.org/officeDocument/2006/relationships/customXml" Target="../ink/ink149.xml"/><Relationship Id="rId221" Type="http://schemas.openxmlformats.org/officeDocument/2006/relationships/image" Target="../media/image247.png"/><Relationship Id="rId242" Type="http://schemas.openxmlformats.org/officeDocument/2006/relationships/customXml" Target="../ink/ink262.xml"/><Relationship Id="rId263" Type="http://schemas.openxmlformats.org/officeDocument/2006/relationships/image" Target="../media/image268.png"/><Relationship Id="rId284" Type="http://schemas.openxmlformats.org/officeDocument/2006/relationships/customXml" Target="../ink/ink283.xml"/><Relationship Id="rId319" Type="http://schemas.openxmlformats.org/officeDocument/2006/relationships/image" Target="../media/image296.png"/><Relationship Id="rId37" Type="http://schemas.openxmlformats.org/officeDocument/2006/relationships/image" Target="../media/image155.png"/><Relationship Id="rId58" Type="http://schemas.openxmlformats.org/officeDocument/2006/relationships/customXml" Target="../ink/ink170.xml"/><Relationship Id="rId79" Type="http://schemas.openxmlformats.org/officeDocument/2006/relationships/image" Target="../media/image176.png"/><Relationship Id="rId102" Type="http://schemas.openxmlformats.org/officeDocument/2006/relationships/customXml" Target="../ink/ink192.xml"/><Relationship Id="rId123" Type="http://schemas.openxmlformats.org/officeDocument/2006/relationships/image" Target="../media/image198.png"/><Relationship Id="rId144" Type="http://schemas.openxmlformats.org/officeDocument/2006/relationships/customXml" Target="../ink/ink213.xml"/><Relationship Id="rId330" Type="http://schemas.openxmlformats.org/officeDocument/2006/relationships/customXml" Target="../ink/ink306.xml"/><Relationship Id="rId90" Type="http://schemas.openxmlformats.org/officeDocument/2006/relationships/customXml" Target="../ink/ink186.xml"/><Relationship Id="rId165" Type="http://schemas.openxmlformats.org/officeDocument/2006/relationships/image" Target="../media/image219.png"/><Relationship Id="rId186" Type="http://schemas.openxmlformats.org/officeDocument/2006/relationships/customXml" Target="../ink/ink234.xml"/><Relationship Id="rId351" Type="http://schemas.openxmlformats.org/officeDocument/2006/relationships/customXml" Target="../ink/ink317.xml"/><Relationship Id="rId372" Type="http://schemas.openxmlformats.org/officeDocument/2006/relationships/customXml" Target="../ink/ink328.xml"/><Relationship Id="rId211" Type="http://schemas.openxmlformats.org/officeDocument/2006/relationships/image" Target="../media/image242.png"/><Relationship Id="rId232" Type="http://schemas.openxmlformats.org/officeDocument/2006/relationships/customXml" Target="../ink/ink257.xml"/><Relationship Id="rId253" Type="http://schemas.openxmlformats.org/officeDocument/2006/relationships/image" Target="../media/image263.png"/><Relationship Id="rId274" Type="http://schemas.openxmlformats.org/officeDocument/2006/relationships/customXml" Target="../ink/ink278.xml"/><Relationship Id="rId295" Type="http://schemas.openxmlformats.org/officeDocument/2006/relationships/image" Target="../media/image284.png"/><Relationship Id="rId309" Type="http://schemas.openxmlformats.org/officeDocument/2006/relationships/image" Target="../media/image291.png"/><Relationship Id="rId27" Type="http://schemas.openxmlformats.org/officeDocument/2006/relationships/image" Target="../media/image150.png"/><Relationship Id="rId48" Type="http://schemas.openxmlformats.org/officeDocument/2006/relationships/customXml" Target="../ink/ink165.xml"/><Relationship Id="rId69" Type="http://schemas.openxmlformats.org/officeDocument/2006/relationships/image" Target="../media/image171.png"/><Relationship Id="rId113" Type="http://schemas.openxmlformats.org/officeDocument/2006/relationships/image" Target="../media/image193.png"/><Relationship Id="rId134" Type="http://schemas.openxmlformats.org/officeDocument/2006/relationships/customXml" Target="../ink/ink208.xml"/><Relationship Id="rId320" Type="http://schemas.openxmlformats.org/officeDocument/2006/relationships/customXml" Target="../ink/ink301.xml"/><Relationship Id="rId80" Type="http://schemas.openxmlformats.org/officeDocument/2006/relationships/customXml" Target="../ink/ink181.xml"/><Relationship Id="rId155" Type="http://schemas.openxmlformats.org/officeDocument/2006/relationships/image" Target="../media/image214.png"/><Relationship Id="rId176" Type="http://schemas.openxmlformats.org/officeDocument/2006/relationships/customXml" Target="../ink/ink229.xml"/><Relationship Id="rId197" Type="http://schemas.openxmlformats.org/officeDocument/2006/relationships/image" Target="../media/image235.png"/><Relationship Id="rId341" Type="http://schemas.openxmlformats.org/officeDocument/2006/relationships/customXml" Target="../ink/ink312.xml"/><Relationship Id="rId362" Type="http://schemas.openxmlformats.org/officeDocument/2006/relationships/customXml" Target="../ink/ink323.xml"/><Relationship Id="rId383" Type="http://schemas.openxmlformats.org/officeDocument/2006/relationships/image" Target="../media/image327.png"/><Relationship Id="rId201" Type="http://schemas.openxmlformats.org/officeDocument/2006/relationships/image" Target="../media/image237.png"/><Relationship Id="rId222" Type="http://schemas.openxmlformats.org/officeDocument/2006/relationships/customXml" Target="../ink/ink252.xml"/><Relationship Id="rId243" Type="http://schemas.openxmlformats.org/officeDocument/2006/relationships/image" Target="../media/image258.png"/><Relationship Id="rId264" Type="http://schemas.openxmlformats.org/officeDocument/2006/relationships/customXml" Target="../ink/ink273.xml"/><Relationship Id="rId285" Type="http://schemas.openxmlformats.org/officeDocument/2006/relationships/image" Target="../media/image279.png"/><Relationship Id="rId17" Type="http://schemas.openxmlformats.org/officeDocument/2006/relationships/image" Target="../media/image145.png"/><Relationship Id="rId38" Type="http://schemas.openxmlformats.org/officeDocument/2006/relationships/customXml" Target="../ink/ink160.xml"/><Relationship Id="rId59" Type="http://schemas.openxmlformats.org/officeDocument/2006/relationships/image" Target="../media/image166.png"/><Relationship Id="rId103" Type="http://schemas.openxmlformats.org/officeDocument/2006/relationships/image" Target="../media/image188.png"/><Relationship Id="rId124" Type="http://schemas.openxmlformats.org/officeDocument/2006/relationships/customXml" Target="../ink/ink203.xml"/><Relationship Id="rId310" Type="http://schemas.openxmlformats.org/officeDocument/2006/relationships/customXml" Target="../ink/ink296.xml"/><Relationship Id="rId70" Type="http://schemas.openxmlformats.org/officeDocument/2006/relationships/customXml" Target="../ink/ink176.xml"/><Relationship Id="rId91" Type="http://schemas.openxmlformats.org/officeDocument/2006/relationships/image" Target="../media/image182.png"/><Relationship Id="rId145" Type="http://schemas.openxmlformats.org/officeDocument/2006/relationships/image" Target="../media/image209.png"/><Relationship Id="rId166" Type="http://schemas.openxmlformats.org/officeDocument/2006/relationships/customXml" Target="../ink/ink224.xml"/><Relationship Id="rId187" Type="http://schemas.openxmlformats.org/officeDocument/2006/relationships/image" Target="../media/image230.png"/><Relationship Id="rId331" Type="http://schemas.openxmlformats.org/officeDocument/2006/relationships/image" Target="../media/image302.png"/><Relationship Id="rId352" Type="http://schemas.openxmlformats.org/officeDocument/2006/relationships/image" Target="../media/image312.png"/><Relationship Id="rId373" Type="http://schemas.openxmlformats.org/officeDocument/2006/relationships/image" Target="../media/image322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247.xml"/><Relationship Id="rId233" Type="http://schemas.openxmlformats.org/officeDocument/2006/relationships/image" Target="../media/image253.png"/><Relationship Id="rId254" Type="http://schemas.openxmlformats.org/officeDocument/2006/relationships/customXml" Target="../ink/ink268.xml"/><Relationship Id="rId28" Type="http://schemas.openxmlformats.org/officeDocument/2006/relationships/customXml" Target="../ink/ink155.xml"/><Relationship Id="rId49" Type="http://schemas.openxmlformats.org/officeDocument/2006/relationships/image" Target="../media/image161.png"/><Relationship Id="rId114" Type="http://schemas.openxmlformats.org/officeDocument/2006/relationships/customXml" Target="../ink/ink198.xml"/><Relationship Id="rId275" Type="http://schemas.openxmlformats.org/officeDocument/2006/relationships/image" Target="../media/image274.png"/><Relationship Id="rId296" Type="http://schemas.openxmlformats.org/officeDocument/2006/relationships/customXml" Target="../ink/ink289.xml"/><Relationship Id="rId300" Type="http://schemas.openxmlformats.org/officeDocument/2006/relationships/customXml" Target="../ink/ink291.xml"/><Relationship Id="rId60" Type="http://schemas.openxmlformats.org/officeDocument/2006/relationships/customXml" Target="../ink/ink171.xml"/><Relationship Id="rId81" Type="http://schemas.openxmlformats.org/officeDocument/2006/relationships/image" Target="../media/image177.png"/><Relationship Id="rId135" Type="http://schemas.openxmlformats.org/officeDocument/2006/relationships/image" Target="../media/image204.png"/><Relationship Id="rId156" Type="http://schemas.openxmlformats.org/officeDocument/2006/relationships/customXml" Target="../ink/ink219.xml"/><Relationship Id="rId177" Type="http://schemas.openxmlformats.org/officeDocument/2006/relationships/image" Target="../media/image225.png"/><Relationship Id="rId198" Type="http://schemas.openxmlformats.org/officeDocument/2006/relationships/customXml" Target="../ink/ink240.xml"/><Relationship Id="rId321" Type="http://schemas.openxmlformats.org/officeDocument/2006/relationships/image" Target="../media/image297.png"/><Relationship Id="rId342" Type="http://schemas.openxmlformats.org/officeDocument/2006/relationships/image" Target="../media/image307.png"/><Relationship Id="rId363" Type="http://schemas.openxmlformats.org/officeDocument/2006/relationships/image" Target="../media/image317.png"/><Relationship Id="rId384" Type="http://schemas.openxmlformats.org/officeDocument/2006/relationships/customXml" Target="../ink/ink334.xml"/><Relationship Id="rId202" Type="http://schemas.openxmlformats.org/officeDocument/2006/relationships/customXml" Target="../ink/ink242.xml"/><Relationship Id="rId223" Type="http://schemas.openxmlformats.org/officeDocument/2006/relationships/image" Target="../media/image248.png"/><Relationship Id="rId244" Type="http://schemas.openxmlformats.org/officeDocument/2006/relationships/customXml" Target="../ink/ink263.xml"/><Relationship Id="rId18" Type="http://schemas.openxmlformats.org/officeDocument/2006/relationships/customXml" Target="../ink/ink150.xml"/><Relationship Id="rId39" Type="http://schemas.openxmlformats.org/officeDocument/2006/relationships/image" Target="../media/image156.png"/><Relationship Id="rId265" Type="http://schemas.openxmlformats.org/officeDocument/2006/relationships/image" Target="../media/image269.png"/><Relationship Id="rId286" Type="http://schemas.openxmlformats.org/officeDocument/2006/relationships/customXml" Target="../ink/ink284.xml"/><Relationship Id="rId50" Type="http://schemas.openxmlformats.org/officeDocument/2006/relationships/customXml" Target="../ink/ink166.xml"/><Relationship Id="rId104" Type="http://schemas.openxmlformats.org/officeDocument/2006/relationships/customXml" Target="../ink/ink193.xml"/><Relationship Id="rId125" Type="http://schemas.openxmlformats.org/officeDocument/2006/relationships/image" Target="../media/image199.png"/><Relationship Id="rId146" Type="http://schemas.openxmlformats.org/officeDocument/2006/relationships/customXml" Target="../ink/ink214.xml"/><Relationship Id="rId167" Type="http://schemas.openxmlformats.org/officeDocument/2006/relationships/image" Target="../media/image220.png"/><Relationship Id="rId188" Type="http://schemas.openxmlformats.org/officeDocument/2006/relationships/customXml" Target="../ink/ink235.xml"/><Relationship Id="rId311" Type="http://schemas.openxmlformats.org/officeDocument/2006/relationships/image" Target="../media/image292.png"/><Relationship Id="rId332" Type="http://schemas.openxmlformats.org/officeDocument/2006/relationships/customXml" Target="../ink/ink307.xml"/><Relationship Id="rId353" Type="http://schemas.openxmlformats.org/officeDocument/2006/relationships/customXml" Target="../ink/ink318.xml"/><Relationship Id="rId374" Type="http://schemas.openxmlformats.org/officeDocument/2006/relationships/customXml" Target="../ink/ink329.xml"/><Relationship Id="rId71" Type="http://schemas.openxmlformats.org/officeDocument/2006/relationships/image" Target="../media/image172.png"/><Relationship Id="rId92" Type="http://schemas.openxmlformats.org/officeDocument/2006/relationships/customXml" Target="../ink/ink187.xml"/><Relationship Id="rId213" Type="http://schemas.openxmlformats.org/officeDocument/2006/relationships/image" Target="../media/image243.png"/><Relationship Id="rId234" Type="http://schemas.openxmlformats.org/officeDocument/2006/relationships/customXml" Target="../ink/ink258.xml"/><Relationship Id="rId2" Type="http://schemas.openxmlformats.org/officeDocument/2006/relationships/customXml" Target="../ink/ink142.xml"/><Relationship Id="rId29" Type="http://schemas.openxmlformats.org/officeDocument/2006/relationships/image" Target="../media/image151.png"/><Relationship Id="rId255" Type="http://schemas.openxmlformats.org/officeDocument/2006/relationships/image" Target="../media/image264.png"/><Relationship Id="rId276" Type="http://schemas.openxmlformats.org/officeDocument/2006/relationships/customXml" Target="../ink/ink279.xml"/><Relationship Id="rId297" Type="http://schemas.openxmlformats.org/officeDocument/2006/relationships/image" Target="../media/image285.png"/><Relationship Id="rId40" Type="http://schemas.openxmlformats.org/officeDocument/2006/relationships/customXml" Target="../ink/ink161.xml"/><Relationship Id="rId115" Type="http://schemas.openxmlformats.org/officeDocument/2006/relationships/image" Target="../media/image194.png"/><Relationship Id="rId136" Type="http://schemas.openxmlformats.org/officeDocument/2006/relationships/customXml" Target="../ink/ink209.xml"/><Relationship Id="rId157" Type="http://schemas.openxmlformats.org/officeDocument/2006/relationships/image" Target="../media/image215.png"/><Relationship Id="rId178" Type="http://schemas.openxmlformats.org/officeDocument/2006/relationships/customXml" Target="../ink/ink230.xml"/><Relationship Id="rId301" Type="http://schemas.openxmlformats.org/officeDocument/2006/relationships/image" Target="../media/image287.png"/><Relationship Id="rId322" Type="http://schemas.openxmlformats.org/officeDocument/2006/relationships/customXml" Target="../ink/ink302.xml"/><Relationship Id="rId343" Type="http://schemas.openxmlformats.org/officeDocument/2006/relationships/customXml" Target="../ink/ink313.xml"/><Relationship Id="rId364" Type="http://schemas.openxmlformats.org/officeDocument/2006/relationships/customXml" Target="../ink/ink324.xml"/><Relationship Id="rId61" Type="http://schemas.openxmlformats.org/officeDocument/2006/relationships/image" Target="../media/image167.png"/><Relationship Id="rId82" Type="http://schemas.openxmlformats.org/officeDocument/2006/relationships/customXml" Target="../ink/ink182.xml"/><Relationship Id="rId199" Type="http://schemas.openxmlformats.org/officeDocument/2006/relationships/image" Target="../media/image236.png"/><Relationship Id="rId203" Type="http://schemas.openxmlformats.org/officeDocument/2006/relationships/image" Target="../media/image238.png"/><Relationship Id="rId385" Type="http://schemas.openxmlformats.org/officeDocument/2006/relationships/image" Target="../media/image328.png"/><Relationship Id="rId19" Type="http://schemas.openxmlformats.org/officeDocument/2006/relationships/image" Target="../media/image146.png"/><Relationship Id="rId224" Type="http://schemas.openxmlformats.org/officeDocument/2006/relationships/customXml" Target="../ink/ink253.xml"/><Relationship Id="rId245" Type="http://schemas.openxmlformats.org/officeDocument/2006/relationships/image" Target="../media/image259.png"/><Relationship Id="rId266" Type="http://schemas.openxmlformats.org/officeDocument/2006/relationships/customXml" Target="../ink/ink274.xml"/><Relationship Id="rId287" Type="http://schemas.openxmlformats.org/officeDocument/2006/relationships/image" Target="../media/image280.png"/><Relationship Id="rId30" Type="http://schemas.openxmlformats.org/officeDocument/2006/relationships/customXml" Target="../ink/ink156.xml"/><Relationship Id="rId105" Type="http://schemas.openxmlformats.org/officeDocument/2006/relationships/image" Target="../media/image189.png"/><Relationship Id="rId126" Type="http://schemas.openxmlformats.org/officeDocument/2006/relationships/customXml" Target="../ink/ink204.xml"/><Relationship Id="rId147" Type="http://schemas.openxmlformats.org/officeDocument/2006/relationships/image" Target="../media/image210.png"/><Relationship Id="rId168" Type="http://schemas.openxmlformats.org/officeDocument/2006/relationships/customXml" Target="../ink/ink225.xml"/><Relationship Id="rId312" Type="http://schemas.openxmlformats.org/officeDocument/2006/relationships/customXml" Target="../ink/ink297.xml"/><Relationship Id="rId333" Type="http://schemas.openxmlformats.org/officeDocument/2006/relationships/image" Target="../media/image303.png"/><Relationship Id="rId354" Type="http://schemas.openxmlformats.org/officeDocument/2006/relationships/image" Target="../media/image313.png"/><Relationship Id="rId51" Type="http://schemas.openxmlformats.org/officeDocument/2006/relationships/image" Target="../media/image162.png"/><Relationship Id="rId72" Type="http://schemas.openxmlformats.org/officeDocument/2006/relationships/customXml" Target="../ink/ink177.xml"/><Relationship Id="rId93" Type="http://schemas.openxmlformats.org/officeDocument/2006/relationships/image" Target="../media/image183.png"/><Relationship Id="rId189" Type="http://schemas.openxmlformats.org/officeDocument/2006/relationships/image" Target="../media/image231.png"/><Relationship Id="rId375" Type="http://schemas.openxmlformats.org/officeDocument/2006/relationships/image" Target="../media/image323.png"/><Relationship Id="rId3" Type="http://schemas.openxmlformats.org/officeDocument/2006/relationships/image" Target="../media/image138.png"/><Relationship Id="rId214" Type="http://schemas.openxmlformats.org/officeDocument/2006/relationships/customXml" Target="../ink/ink248.xml"/><Relationship Id="rId235" Type="http://schemas.openxmlformats.org/officeDocument/2006/relationships/image" Target="../media/image254.png"/><Relationship Id="rId256" Type="http://schemas.openxmlformats.org/officeDocument/2006/relationships/customXml" Target="../ink/ink269.xml"/><Relationship Id="rId277" Type="http://schemas.openxmlformats.org/officeDocument/2006/relationships/image" Target="../media/image275.png"/><Relationship Id="rId298" Type="http://schemas.openxmlformats.org/officeDocument/2006/relationships/customXml" Target="../ink/ink290.xml"/><Relationship Id="rId116" Type="http://schemas.openxmlformats.org/officeDocument/2006/relationships/customXml" Target="../ink/ink199.xml"/><Relationship Id="rId137" Type="http://schemas.openxmlformats.org/officeDocument/2006/relationships/image" Target="../media/image205.png"/><Relationship Id="rId158" Type="http://schemas.openxmlformats.org/officeDocument/2006/relationships/customXml" Target="../ink/ink220.xml"/><Relationship Id="rId302" Type="http://schemas.openxmlformats.org/officeDocument/2006/relationships/customXml" Target="../ink/ink292.xml"/><Relationship Id="rId323" Type="http://schemas.openxmlformats.org/officeDocument/2006/relationships/image" Target="../media/image298.png"/><Relationship Id="rId344" Type="http://schemas.openxmlformats.org/officeDocument/2006/relationships/image" Target="../media/image308.png"/><Relationship Id="rId20" Type="http://schemas.openxmlformats.org/officeDocument/2006/relationships/customXml" Target="../ink/ink151.xml"/><Relationship Id="rId41" Type="http://schemas.openxmlformats.org/officeDocument/2006/relationships/image" Target="../media/image157.png"/><Relationship Id="rId62" Type="http://schemas.openxmlformats.org/officeDocument/2006/relationships/customXml" Target="../ink/ink172.xml"/><Relationship Id="rId83" Type="http://schemas.openxmlformats.org/officeDocument/2006/relationships/image" Target="../media/image178.png"/><Relationship Id="rId179" Type="http://schemas.openxmlformats.org/officeDocument/2006/relationships/image" Target="../media/image226.png"/><Relationship Id="rId365" Type="http://schemas.openxmlformats.org/officeDocument/2006/relationships/image" Target="../media/image318.png"/><Relationship Id="rId190" Type="http://schemas.openxmlformats.org/officeDocument/2006/relationships/customXml" Target="../ink/ink236.xml"/><Relationship Id="rId204" Type="http://schemas.openxmlformats.org/officeDocument/2006/relationships/customXml" Target="../ink/ink243.xml"/><Relationship Id="rId225" Type="http://schemas.openxmlformats.org/officeDocument/2006/relationships/image" Target="../media/image249.png"/><Relationship Id="rId246" Type="http://schemas.openxmlformats.org/officeDocument/2006/relationships/customXml" Target="../ink/ink264.xml"/><Relationship Id="rId267" Type="http://schemas.openxmlformats.org/officeDocument/2006/relationships/image" Target="../media/image270.png"/><Relationship Id="rId288" Type="http://schemas.openxmlformats.org/officeDocument/2006/relationships/customXml" Target="../ink/ink285.xml"/><Relationship Id="rId106" Type="http://schemas.openxmlformats.org/officeDocument/2006/relationships/customXml" Target="../ink/ink194.xml"/><Relationship Id="rId127" Type="http://schemas.openxmlformats.org/officeDocument/2006/relationships/image" Target="../media/image200.png"/><Relationship Id="rId313" Type="http://schemas.openxmlformats.org/officeDocument/2006/relationships/image" Target="../media/image293.png"/><Relationship Id="rId10" Type="http://schemas.openxmlformats.org/officeDocument/2006/relationships/customXml" Target="../ink/ink146.xml"/><Relationship Id="rId31" Type="http://schemas.openxmlformats.org/officeDocument/2006/relationships/image" Target="../media/image152.png"/><Relationship Id="rId52" Type="http://schemas.openxmlformats.org/officeDocument/2006/relationships/customXml" Target="../ink/ink167.xml"/><Relationship Id="rId73" Type="http://schemas.openxmlformats.org/officeDocument/2006/relationships/image" Target="../media/image173.png"/><Relationship Id="rId94" Type="http://schemas.openxmlformats.org/officeDocument/2006/relationships/customXml" Target="../ink/ink188.xml"/><Relationship Id="rId148" Type="http://schemas.openxmlformats.org/officeDocument/2006/relationships/customXml" Target="../ink/ink215.xml"/><Relationship Id="rId169" Type="http://schemas.openxmlformats.org/officeDocument/2006/relationships/image" Target="../media/image221.png"/><Relationship Id="rId334" Type="http://schemas.openxmlformats.org/officeDocument/2006/relationships/customXml" Target="../ink/ink308.xml"/><Relationship Id="rId355" Type="http://schemas.openxmlformats.org/officeDocument/2006/relationships/customXml" Target="../ink/ink319.xml"/><Relationship Id="rId376" Type="http://schemas.openxmlformats.org/officeDocument/2006/relationships/customXml" Target="../ink/ink330.xml"/><Relationship Id="rId4" Type="http://schemas.openxmlformats.org/officeDocument/2006/relationships/customXml" Target="../ink/ink143.xml"/><Relationship Id="rId180" Type="http://schemas.openxmlformats.org/officeDocument/2006/relationships/customXml" Target="../ink/ink231.xml"/><Relationship Id="rId215" Type="http://schemas.openxmlformats.org/officeDocument/2006/relationships/image" Target="../media/image244.png"/><Relationship Id="rId236" Type="http://schemas.openxmlformats.org/officeDocument/2006/relationships/customXml" Target="../ink/ink259.xml"/><Relationship Id="rId257" Type="http://schemas.openxmlformats.org/officeDocument/2006/relationships/image" Target="../media/image265.png"/><Relationship Id="rId278" Type="http://schemas.openxmlformats.org/officeDocument/2006/relationships/customXml" Target="../ink/ink280.xml"/><Relationship Id="rId303" Type="http://schemas.openxmlformats.org/officeDocument/2006/relationships/image" Target="../media/image288.png"/><Relationship Id="rId42" Type="http://schemas.openxmlformats.org/officeDocument/2006/relationships/customXml" Target="../ink/ink162.xml"/><Relationship Id="rId84" Type="http://schemas.openxmlformats.org/officeDocument/2006/relationships/customXml" Target="../ink/ink183.xml"/><Relationship Id="rId138" Type="http://schemas.openxmlformats.org/officeDocument/2006/relationships/customXml" Target="../ink/ink210.xml"/><Relationship Id="rId345" Type="http://schemas.openxmlformats.org/officeDocument/2006/relationships/customXml" Target="../ink/ink314.xml"/><Relationship Id="rId191" Type="http://schemas.openxmlformats.org/officeDocument/2006/relationships/image" Target="../media/image232.png"/><Relationship Id="rId205" Type="http://schemas.openxmlformats.org/officeDocument/2006/relationships/image" Target="../media/image239.png"/><Relationship Id="rId247" Type="http://schemas.openxmlformats.org/officeDocument/2006/relationships/image" Target="../media/image260.png"/><Relationship Id="rId107" Type="http://schemas.openxmlformats.org/officeDocument/2006/relationships/image" Target="../media/image190.png"/><Relationship Id="rId289" Type="http://schemas.openxmlformats.org/officeDocument/2006/relationships/image" Target="../media/image281.png"/><Relationship Id="rId11" Type="http://schemas.openxmlformats.org/officeDocument/2006/relationships/image" Target="../media/image142.png"/><Relationship Id="rId53" Type="http://schemas.openxmlformats.org/officeDocument/2006/relationships/image" Target="../media/image163.png"/><Relationship Id="rId149" Type="http://schemas.openxmlformats.org/officeDocument/2006/relationships/image" Target="../media/image211.png"/><Relationship Id="rId314" Type="http://schemas.openxmlformats.org/officeDocument/2006/relationships/customXml" Target="../ink/ink298.xml"/><Relationship Id="rId356" Type="http://schemas.openxmlformats.org/officeDocument/2006/relationships/image" Target="../media/image314.png"/><Relationship Id="rId95" Type="http://schemas.openxmlformats.org/officeDocument/2006/relationships/image" Target="../media/image184.png"/><Relationship Id="rId160" Type="http://schemas.openxmlformats.org/officeDocument/2006/relationships/customXml" Target="../ink/ink221.xml"/><Relationship Id="rId216" Type="http://schemas.openxmlformats.org/officeDocument/2006/relationships/customXml" Target="../ink/ink249.xml"/><Relationship Id="rId258" Type="http://schemas.openxmlformats.org/officeDocument/2006/relationships/customXml" Target="../ink/ink270.xml"/><Relationship Id="rId22" Type="http://schemas.openxmlformats.org/officeDocument/2006/relationships/customXml" Target="../ink/ink152.xml"/><Relationship Id="rId64" Type="http://schemas.openxmlformats.org/officeDocument/2006/relationships/customXml" Target="../ink/ink173.xml"/><Relationship Id="rId118" Type="http://schemas.openxmlformats.org/officeDocument/2006/relationships/customXml" Target="../ink/ink200.xml"/><Relationship Id="rId325" Type="http://schemas.openxmlformats.org/officeDocument/2006/relationships/image" Target="../media/image299.png"/><Relationship Id="rId367" Type="http://schemas.openxmlformats.org/officeDocument/2006/relationships/image" Target="../media/image319.png"/><Relationship Id="rId171" Type="http://schemas.openxmlformats.org/officeDocument/2006/relationships/image" Target="../media/image222.png"/><Relationship Id="rId227" Type="http://schemas.openxmlformats.org/officeDocument/2006/relationships/image" Target="../media/image250.png"/><Relationship Id="rId269" Type="http://schemas.openxmlformats.org/officeDocument/2006/relationships/image" Target="../media/image271.png"/><Relationship Id="rId33" Type="http://schemas.openxmlformats.org/officeDocument/2006/relationships/image" Target="../media/image153.png"/><Relationship Id="rId129" Type="http://schemas.openxmlformats.org/officeDocument/2006/relationships/image" Target="../media/image201.png"/><Relationship Id="rId280" Type="http://schemas.openxmlformats.org/officeDocument/2006/relationships/customXml" Target="../ink/ink281.xml"/><Relationship Id="rId336" Type="http://schemas.openxmlformats.org/officeDocument/2006/relationships/customXml" Target="../ink/ink309.xml"/><Relationship Id="rId75" Type="http://schemas.openxmlformats.org/officeDocument/2006/relationships/image" Target="../media/image174.png"/><Relationship Id="rId140" Type="http://schemas.openxmlformats.org/officeDocument/2006/relationships/customXml" Target="../ink/ink211.xml"/><Relationship Id="rId182" Type="http://schemas.openxmlformats.org/officeDocument/2006/relationships/customXml" Target="../ink/ink232.xml"/><Relationship Id="rId378" Type="http://schemas.openxmlformats.org/officeDocument/2006/relationships/customXml" Target="../ink/ink331.xml"/><Relationship Id="rId6" Type="http://schemas.openxmlformats.org/officeDocument/2006/relationships/customXml" Target="../ink/ink144.xml"/><Relationship Id="rId238" Type="http://schemas.openxmlformats.org/officeDocument/2006/relationships/customXml" Target="../ink/ink260.xml"/><Relationship Id="rId291" Type="http://schemas.openxmlformats.org/officeDocument/2006/relationships/image" Target="../media/image282.png"/><Relationship Id="rId305" Type="http://schemas.openxmlformats.org/officeDocument/2006/relationships/image" Target="../media/image289.png"/><Relationship Id="rId347" Type="http://schemas.openxmlformats.org/officeDocument/2006/relationships/customXml" Target="../ink/ink315.xml"/><Relationship Id="rId44" Type="http://schemas.openxmlformats.org/officeDocument/2006/relationships/customXml" Target="../ink/ink163.xml"/><Relationship Id="rId86" Type="http://schemas.openxmlformats.org/officeDocument/2006/relationships/customXml" Target="../ink/ink184.xml"/><Relationship Id="rId151" Type="http://schemas.openxmlformats.org/officeDocument/2006/relationships/image" Target="../media/image212.png"/><Relationship Id="rId193" Type="http://schemas.openxmlformats.org/officeDocument/2006/relationships/image" Target="../media/image233.png"/><Relationship Id="rId207" Type="http://schemas.openxmlformats.org/officeDocument/2006/relationships/image" Target="../media/image240.png"/><Relationship Id="rId249" Type="http://schemas.openxmlformats.org/officeDocument/2006/relationships/image" Target="../media/image261.png"/><Relationship Id="rId13" Type="http://schemas.openxmlformats.org/officeDocument/2006/relationships/image" Target="../media/image143.png"/><Relationship Id="rId109" Type="http://schemas.openxmlformats.org/officeDocument/2006/relationships/image" Target="../media/image191.png"/><Relationship Id="rId260" Type="http://schemas.openxmlformats.org/officeDocument/2006/relationships/customXml" Target="../ink/ink271.xml"/><Relationship Id="rId316" Type="http://schemas.openxmlformats.org/officeDocument/2006/relationships/customXml" Target="../ink/ink299.xml"/><Relationship Id="rId55" Type="http://schemas.openxmlformats.org/officeDocument/2006/relationships/image" Target="../media/image164.png"/><Relationship Id="rId97" Type="http://schemas.openxmlformats.org/officeDocument/2006/relationships/image" Target="../media/image185.png"/><Relationship Id="rId120" Type="http://schemas.openxmlformats.org/officeDocument/2006/relationships/customXml" Target="../ink/ink201.xml"/><Relationship Id="rId358" Type="http://schemas.openxmlformats.org/officeDocument/2006/relationships/customXml" Target="../ink/ink321.xml"/><Relationship Id="rId162" Type="http://schemas.openxmlformats.org/officeDocument/2006/relationships/customXml" Target="../ink/ink222.xml"/><Relationship Id="rId218" Type="http://schemas.openxmlformats.org/officeDocument/2006/relationships/customXml" Target="../ink/ink250.xml"/><Relationship Id="rId271" Type="http://schemas.openxmlformats.org/officeDocument/2006/relationships/image" Target="../media/image272.png"/><Relationship Id="rId24" Type="http://schemas.openxmlformats.org/officeDocument/2006/relationships/customXml" Target="../ink/ink153.xml"/><Relationship Id="rId66" Type="http://schemas.openxmlformats.org/officeDocument/2006/relationships/customXml" Target="../ink/ink174.xml"/><Relationship Id="rId131" Type="http://schemas.openxmlformats.org/officeDocument/2006/relationships/image" Target="../media/image202.png"/><Relationship Id="rId327" Type="http://schemas.openxmlformats.org/officeDocument/2006/relationships/image" Target="../media/image300.png"/><Relationship Id="rId369" Type="http://schemas.openxmlformats.org/officeDocument/2006/relationships/image" Target="../media/image320.png"/><Relationship Id="rId173" Type="http://schemas.openxmlformats.org/officeDocument/2006/relationships/image" Target="../media/image223.png"/><Relationship Id="rId229" Type="http://schemas.openxmlformats.org/officeDocument/2006/relationships/image" Target="../media/image251.png"/><Relationship Id="rId380" Type="http://schemas.openxmlformats.org/officeDocument/2006/relationships/customXml" Target="../ink/ink332.xml"/><Relationship Id="rId240" Type="http://schemas.openxmlformats.org/officeDocument/2006/relationships/customXml" Target="../ink/ink261.xml"/><Relationship Id="rId35" Type="http://schemas.openxmlformats.org/officeDocument/2006/relationships/image" Target="../media/image154.png"/><Relationship Id="rId77" Type="http://schemas.openxmlformats.org/officeDocument/2006/relationships/image" Target="../media/image175.png"/><Relationship Id="rId100" Type="http://schemas.openxmlformats.org/officeDocument/2006/relationships/customXml" Target="../ink/ink191.xml"/><Relationship Id="rId282" Type="http://schemas.openxmlformats.org/officeDocument/2006/relationships/customXml" Target="../ink/ink282.xml"/><Relationship Id="rId338" Type="http://schemas.openxmlformats.org/officeDocument/2006/relationships/customXml" Target="../ink/ink310.xml"/><Relationship Id="rId8" Type="http://schemas.openxmlformats.org/officeDocument/2006/relationships/customXml" Target="../ink/ink145.xml"/><Relationship Id="rId142" Type="http://schemas.openxmlformats.org/officeDocument/2006/relationships/customXml" Target="../ink/ink212.xml"/><Relationship Id="rId184" Type="http://schemas.openxmlformats.org/officeDocument/2006/relationships/customXml" Target="../ink/ink233.xml"/><Relationship Id="rId251" Type="http://schemas.openxmlformats.org/officeDocument/2006/relationships/image" Target="../media/image262.png"/><Relationship Id="rId46" Type="http://schemas.openxmlformats.org/officeDocument/2006/relationships/customXml" Target="../ink/ink164.xml"/><Relationship Id="rId293" Type="http://schemas.openxmlformats.org/officeDocument/2006/relationships/image" Target="../media/image283.png"/><Relationship Id="rId307" Type="http://schemas.openxmlformats.org/officeDocument/2006/relationships/image" Target="../media/image290.png"/><Relationship Id="rId349" Type="http://schemas.openxmlformats.org/officeDocument/2006/relationships/customXml" Target="../ink/ink316.xml"/><Relationship Id="rId88" Type="http://schemas.openxmlformats.org/officeDocument/2006/relationships/customXml" Target="../ink/ink185.xml"/><Relationship Id="rId111" Type="http://schemas.openxmlformats.org/officeDocument/2006/relationships/image" Target="../media/image192.png"/><Relationship Id="rId153" Type="http://schemas.openxmlformats.org/officeDocument/2006/relationships/image" Target="../media/image213.png"/><Relationship Id="rId195" Type="http://schemas.openxmlformats.org/officeDocument/2006/relationships/image" Target="../media/image234.png"/><Relationship Id="rId209" Type="http://schemas.openxmlformats.org/officeDocument/2006/relationships/image" Target="../media/image241.png"/><Relationship Id="rId360" Type="http://schemas.openxmlformats.org/officeDocument/2006/relationships/customXml" Target="../ink/ink322.xml"/><Relationship Id="rId220" Type="http://schemas.openxmlformats.org/officeDocument/2006/relationships/customXml" Target="../ink/ink251.xml"/><Relationship Id="rId15" Type="http://schemas.openxmlformats.org/officeDocument/2006/relationships/image" Target="../media/image144.png"/><Relationship Id="rId57" Type="http://schemas.openxmlformats.org/officeDocument/2006/relationships/image" Target="../media/image165.png"/><Relationship Id="rId262" Type="http://schemas.openxmlformats.org/officeDocument/2006/relationships/customXml" Target="../ink/ink272.xml"/><Relationship Id="rId318" Type="http://schemas.openxmlformats.org/officeDocument/2006/relationships/customXml" Target="../ink/ink300.xml"/><Relationship Id="rId99" Type="http://schemas.openxmlformats.org/officeDocument/2006/relationships/image" Target="../media/image186.png"/><Relationship Id="rId122" Type="http://schemas.openxmlformats.org/officeDocument/2006/relationships/customXml" Target="../ink/ink202.xml"/><Relationship Id="rId164" Type="http://schemas.openxmlformats.org/officeDocument/2006/relationships/customXml" Target="../ink/ink223.xml"/><Relationship Id="rId371" Type="http://schemas.openxmlformats.org/officeDocument/2006/relationships/image" Target="../media/image321.png"/><Relationship Id="rId26" Type="http://schemas.openxmlformats.org/officeDocument/2006/relationships/customXml" Target="../ink/ink154.xml"/><Relationship Id="rId231" Type="http://schemas.openxmlformats.org/officeDocument/2006/relationships/image" Target="../media/image252.png"/><Relationship Id="rId273" Type="http://schemas.openxmlformats.org/officeDocument/2006/relationships/image" Target="../media/image273.png"/><Relationship Id="rId329" Type="http://schemas.openxmlformats.org/officeDocument/2006/relationships/image" Target="../media/image301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86.png"/><Relationship Id="rId21" Type="http://schemas.openxmlformats.org/officeDocument/2006/relationships/image" Target="../media/image338.png"/><Relationship Id="rId42" Type="http://schemas.openxmlformats.org/officeDocument/2006/relationships/customXml" Target="../ink/ink355.xml"/><Relationship Id="rId63" Type="http://schemas.openxmlformats.org/officeDocument/2006/relationships/image" Target="../media/image359.png"/><Relationship Id="rId84" Type="http://schemas.openxmlformats.org/officeDocument/2006/relationships/customXml" Target="../ink/ink376.xml"/><Relationship Id="rId138" Type="http://schemas.openxmlformats.org/officeDocument/2006/relationships/customXml" Target="../ink/ink403.xml"/><Relationship Id="rId107" Type="http://schemas.openxmlformats.org/officeDocument/2006/relationships/image" Target="../media/image381.png"/><Relationship Id="rId11" Type="http://schemas.openxmlformats.org/officeDocument/2006/relationships/image" Target="../media/image333.png"/><Relationship Id="rId32" Type="http://schemas.openxmlformats.org/officeDocument/2006/relationships/customXml" Target="../ink/ink350.xml"/><Relationship Id="rId53" Type="http://schemas.openxmlformats.org/officeDocument/2006/relationships/image" Target="../media/image354.png"/><Relationship Id="rId74" Type="http://schemas.openxmlformats.org/officeDocument/2006/relationships/customXml" Target="../ink/ink371.xml"/><Relationship Id="rId128" Type="http://schemas.openxmlformats.org/officeDocument/2006/relationships/customXml" Target="../ink/ink398.xml"/><Relationship Id="rId149" Type="http://schemas.openxmlformats.org/officeDocument/2006/relationships/image" Target="../media/image402.png"/><Relationship Id="rId5" Type="http://schemas.openxmlformats.org/officeDocument/2006/relationships/image" Target="../media/image330.png"/><Relationship Id="rId95" Type="http://schemas.openxmlformats.org/officeDocument/2006/relationships/image" Target="../media/image375.png"/><Relationship Id="rId22" Type="http://schemas.openxmlformats.org/officeDocument/2006/relationships/customXml" Target="../ink/ink345.xml"/><Relationship Id="rId27" Type="http://schemas.openxmlformats.org/officeDocument/2006/relationships/image" Target="../media/image341.png"/><Relationship Id="rId43" Type="http://schemas.openxmlformats.org/officeDocument/2006/relationships/image" Target="../media/image349.png"/><Relationship Id="rId48" Type="http://schemas.openxmlformats.org/officeDocument/2006/relationships/customXml" Target="../ink/ink358.xml"/><Relationship Id="rId64" Type="http://schemas.openxmlformats.org/officeDocument/2006/relationships/customXml" Target="../ink/ink366.xml"/><Relationship Id="rId69" Type="http://schemas.openxmlformats.org/officeDocument/2006/relationships/image" Target="../media/image362.png"/><Relationship Id="rId113" Type="http://schemas.openxmlformats.org/officeDocument/2006/relationships/image" Target="../media/image384.png"/><Relationship Id="rId118" Type="http://schemas.openxmlformats.org/officeDocument/2006/relationships/customXml" Target="../ink/ink393.xml"/><Relationship Id="rId134" Type="http://schemas.openxmlformats.org/officeDocument/2006/relationships/customXml" Target="../ink/ink401.xml"/><Relationship Id="rId139" Type="http://schemas.openxmlformats.org/officeDocument/2006/relationships/image" Target="../media/image397.png"/><Relationship Id="rId80" Type="http://schemas.openxmlformats.org/officeDocument/2006/relationships/customXml" Target="../ink/ink374.xml"/><Relationship Id="rId85" Type="http://schemas.openxmlformats.org/officeDocument/2006/relationships/image" Target="../media/image370.png"/><Relationship Id="rId150" Type="http://schemas.openxmlformats.org/officeDocument/2006/relationships/customXml" Target="../ink/ink409.xml"/><Relationship Id="rId12" Type="http://schemas.openxmlformats.org/officeDocument/2006/relationships/customXml" Target="../ink/ink340.xml"/><Relationship Id="rId17" Type="http://schemas.openxmlformats.org/officeDocument/2006/relationships/image" Target="../media/image336.png"/><Relationship Id="rId33" Type="http://schemas.openxmlformats.org/officeDocument/2006/relationships/image" Target="../media/image344.png"/><Relationship Id="rId38" Type="http://schemas.openxmlformats.org/officeDocument/2006/relationships/customXml" Target="../ink/ink353.xml"/><Relationship Id="rId59" Type="http://schemas.openxmlformats.org/officeDocument/2006/relationships/image" Target="../media/image357.png"/><Relationship Id="rId103" Type="http://schemas.openxmlformats.org/officeDocument/2006/relationships/image" Target="../media/image379.png"/><Relationship Id="rId108" Type="http://schemas.openxmlformats.org/officeDocument/2006/relationships/customXml" Target="../ink/ink388.xml"/><Relationship Id="rId124" Type="http://schemas.openxmlformats.org/officeDocument/2006/relationships/customXml" Target="../ink/ink396.xml"/><Relationship Id="rId129" Type="http://schemas.openxmlformats.org/officeDocument/2006/relationships/image" Target="../media/image392.png"/><Relationship Id="rId54" Type="http://schemas.openxmlformats.org/officeDocument/2006/relationships/customXml" Target="../ink/ink361.xml"/><Relationship Id="rId70" Type="http://schemas.openxmlformats.org/officeDocument/2006/relationships/customXml" Target="../ink/ink369.xml"/><Relationship Id="rId75" Type="http://schemas.openxmlformats.org/officeDocument/2006/relationships/image" Target="../media/image365.png"/><Relationship Id="rId91" Type="http://schemas.openxmlformats.org/officeDocument/2006/relationships/image" Target="../media/image373.png"/><Relationship Id="rId96" Type="http://schemas.openxmlformats.org/officeDocument/2006/relationships/customXml" Target="../ink/ink382.xml"/><Relationship Id="rId140" Type="http://schemas.openxmlformats.org/officeDocument/2006/relationships/customXml" Target="../ink/ink404.xml"/><Relationship Id="rId145" Type="http://schemas.openxmlformats.org/officeDocument/2006/relationships/image" Target="../media/image40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37.xml"/><Relationship Id="rId23" Type="http://schemas.openxmlformats.org/officeDocument/2006/relationships/image" Target="../media/image339.png"/><Relationship Id="rId28" Type="http://schemas.openxmlformats.org/officeDocument/2006/relationships/customXml" Target="../ink/ink348.xml"/><Relationship Id="rId49" Type="http://schemas.openxmlformats.org/officeDocument/2006/relationships/image" Target="../media/image352.png"/><Relationship Id="rId114" Type="http://schemas.openxmlformats.org/officeDocument/2006/relationships/customXml" Target="../ink/ink391.xml"/><Relationship Id="rId119" Type="http://schemas.openxmlformats.org/officeDocument/2006/relationships/image" Target="../media/image387.png"/><Relationship Id="rId44" Type="http://schemas.openxmlformats.org/officeDocument/2006/relationships/customXml" Target="../ink/ink356.xml"/><Relationship Id="rId60" Type="http://schemas.openxmlformats.org/officeDocument/2006/relationships/customXml" Target="../ink/ink364.xml"/><Relationship Id="rId65" Type="http://schemas.openxmlformats.org/officeDocument/2006/relationships/image" Target="../media/image360.png"/><Relationship Id="rId81" Type="http://schemas.openxmlformats.org/officeDocument/2006/relationships/image" Target="../media/image368.png"/><Relationship Id="rId86" Type="http://schemas.openxmlformats.org/officeDocument/2006/relationships/customXml" Target="../ink/ink377.xml"/><Relationship Id="rId130" Type="http://schemas.openxmlformats.org/officeDocument/2006/relationships/customXml" Target="../ink/ink399.xml"/><Relationship Id="rId135" Type="http://schemas.openxmlformats.org/officeDocument/2006/relationships/image" Target="../media/image395.png"/><Relationship Id="rId151" Type="http://schemas.openxmlformats.org/officeDocument/2006/relationships/image" Target="../media/image403.png"/><Relationship Id="rId13" Type="http://schemas.openxmlformats.org/officeDocument/2006/relationships/image" Target="../media/image334.png"/><Relationship Id="rId18" Type="http://schemas.openxmlformats.org/officeDocument/2006/relationships/customXml" Target="../ink/ink343.xml"/><Relationship Id="rId39" Type="http://schemas.openxmlformats.org/officeDocument/2006/relationships/image" Target="../media/image347.png"/><Relationship Id="rId109" Type="http://schemas.openxmlformats.org/officeDocument/2006/relationships/image" Target="../media/image382.png"/><Relationship Id="rId34" Type="http://schemas.openxmlformats.org/officeDocument/2006/relationships/customXml" Target="../ink/ink351.xml"/><Relationship Id="rId50" Type="http://schemas.openxmlformats.org/officeDocument/2006/relationships/customXml" Target="../ink/ink359.xml"/><Relationship Id="rId55" Type="http://schemas.openxmlformats.org/officeDocument/2006/relationships/image" Target="../media/image355.png"/><Relationship Id="rId76" Type="http://schemas.openxmlformats.org/officeDocument/2006/relationships/customXml" Target="../ink/ink372.xml"/><Relationship Id="rId97" Type="http://schemas.openxmlformats.org/officeDocument/2006/relationships/image" Target="../media/image376.png"/><Relationship Id="rId104" Type="http://schemas.openxmlformats.org/officeDocument/2006/relationships/customXml" Target="../ink/ink386.xml"/><Relationship Id="rId120" Type="http://schemas.openxmlformats.org/officeDocument/2006/relationships/customXml" Target="../ink/ink394.xml"/><Relationship Id="rId125" Type="http://schemas.openxmlformats.org/officeDocument/2006/relationships/image" Target="../media/image390.png"/><Relationship Id="rId141" Type="http://schemas.openxmlformats.org/officeDocument/2006/relationships/image" Target="../media/image398.png"/><Relationship Id="rId146" Type="http://schemas.openxmlformats.org/officeDocument/2006/relationships/customXml" Target="../ink/ink407.xml"/><Relationship Id="rId7" Type="http://schemas.openxmlformats.org/officeDocument/2006/relationships/image" Target="../media/image331.png"/><Relationship Id="rId71" Type="http://schemas.openxmlformats.org/officeDocument/2006/relationships/image" Target="../media/image363.png"/><Relationship Id="rId92" Type="http://schemas.openxmlformats.org/officeDocument/2006/relationships/customXml" Target="../ink/ink380.xml"/><Relationship Id="rId2" Type="http://schemas.openxmlformats.org/officeDocument/2006/relationships/customXml" Target="../ink/ink335.xml"/><Relationship Id="rId29" Type="http://schemas.openxmlformats.org/officeDocument/2006/relationships/image" Target="../media/image342.png"/><Relationship Id="rId24" Type="http://schemas.openxmlformats.org/officeDocument/2006/relationships/customXml" Target="../ink/ink346.xml"/><Relationship Id="rId40" Type="http://schemas.openxmlformats.org/officeDocument/2006/relationships/customXml" Target="../ink/ink354.xml"/><Relationship Id="rId45" Type="http://schemas.openxmlformats.org/officeDocument/2006/relationships/image" Target="../media/image350.png"/><Relationship Id="rId66" Type="http://schemas.openxmlformats.org/officeDocument/2006/relationships/customXml" Target="../ink/ink367.xml"/><Relationship Id="rId87" Type="http://schemas.openxmlformats.org/officeDocument/2006/relationships/image" Target="../media/image371.png"/><Relationship Id="rId110" Type="http://schemas.openxmlformats.org/officeDocument/2006/relationships/customXml" Target="../ink/ink389.xml"/><Relationship Id="rId115" Type="http://schemas.openxmlformats.org/officeDocument/2006/relationships/image" Target="../media/image385.png"/><Relationship Id="rId131" Type="http://schemas.openxmlformats.org/officeDocument/2006/relationships/image" Target="../media/image393.png"/><Relationship Id="rId136" Type="http://schemas.openxmlformats.org/officeDocument/2006/relationships/customXml" Target="../ink/ink402.xml"/><Relationship Id="rId61" Type="http://schemas.openxmlformats.org/officeDocument/2006/relationships/image" Target="../media/image358.png"/><Relationship Id="rId82" Type="http://schemas.openxmlformats.org/officeDocument/2006/relationships/customXml" Target="../ink/ink375.xml"/><Relationship Id="rId19" Type="http://schemas.openxmlformats.org/officeDocument/2006/relationships/image" Target="../media/image337.png"/><Relationship Id="rId14" Type="http://schemas.openxmlformats.org/officeDocument/2006/relationships/customXml" Target="../ink/ink341.xml"/><Relationship Id="rId30" Type="http://schemas.openxmlformats.org/officeDocument/2006/relationships/customXml" Target="../ink/ink349.xml"/><Relationship Id="rId35" Type="http://schemas.openxmlformats.org/officeDocument/2006/relationships/image" Target="../media/image345.png"/><Relationship Id="rId56" Type="http://schemas.openxmlformats.org/officeDocument/2006/relationships/customXml" Target="../ink/ink362.xml"/><Relationship Id="rId77" Type="http://schemas.openxmlformats.org/officeDocument/2006/relationships/image" Target="../media/image366.png"/><Relationship Id="rId100" Type="http://schemas.openxmlformats.org/officeDocument/2006/relationships/customXml" Target="../ink/ink384.xml"/><Relationship Id="rId105" Type="http://schemas.openxmlformats.org/officeDocument/2006/relationships/image" Target="../media/image380.png"/><Relationship Id="rId126" Type="http://schemas.openxmlformats.org/officeDocument/2006/relationships/customXml" Target="../ink/ink397.xml"/><Relationship Id="rId147" Type="http://schemas.openxmlformats.org/officeDocument/2006/relationships/image" Target="../media/image401.png"/><Relationship Id="rId8" Type="http://schemas.openxmlformats.org/officeDocument/2006/relationships/customXml" Target="../ink/ink338.xml"/><Relationship Id="rId51" Type="http://schemas.openxmlformats.org/officeDocument/2006/relationships/image" Target="../media/image353.png"/><Relationship Id="rId72" Type="http://schemas.openxmlformats.org/officeDocument/2006/relationships/customXml" Target="../ink/ink370.xml"/><Relationship Id="rId93" Type="http://schemas.openxmlformats.org/officeDocument/2006/relationships/image" Target="../media/image374.png"/><Relationship Id="rId98" Type="http://schemas.openxmlformats.org/officeDocument/2006/relationships/customXml" Target="../ink/ink383.xml"/><Relationship Id="rId121" Type="http://schemas.openxmlformats.org/officeDocument/2006/relationships/image" Target="../media/image388.png"/><Relationship Id="rId142" Type="http://schemas.openxmlformats.org/officeDocument/2006/relationships/customXml" Target="../ink/ink405.xml"/><Relationship Id="rId3" Type="http://schemas.openxmlformats.org/officeDocument/2006/relationships/image" Target="../media/image329.png"/><Relationship Id="rId25" Type="http://schemas.openxmlformats.org/officeDocument/2006/relationships/image" Target="../media/image340.png"/><Relationship Id="rId46" Type="http://schemas.openxmlformats.org/officeDocument/2006/relationships/customXml" Target="../ink/ink357.xml"/><Relationship Id="rId67" Type="http://schemas.openxmlformats.org/officeDocument/2006/relationships/image" Target="../media/image361.png"/><Relationship Id="rId116" Type="http://schemas.openxmlformats.org/officeDocument/2006/relationships/customXml" Target="../ink/ink392.xml"/><Relationship Id="rId137" Type="http://schemas.openxmlformats.org/officeDocument/2006/relationships/image" Target="../media/image396.png"/><Relationship Id="rId20" Type="http://schemas.openxmlformats.org/officeDocument/2006/relationships/customXml" Target="../ink/ink344.xml"/><Relationship Id="rId41" Type="http://schemas.openxmlformats.org/officeDocument/2006/relationships/image" Target="../media/image348.png"/><Relationship Id="rId62" Type="http://schemas.openxmlformats.org/officeDocument/2006/relationships/customXml" Target="../ink/ink365.xml"/><Relationship Id="rId83" Type="http://schemas.openxmlformats.org/officeDocument/2006/relationships/image" Target="../media/image369.png"/><Relationship Id="rId88" Type="http://schemas.openxmlformats.org/officeDocument/2006/relationships/customXml" Target="../ink/ink378.xml"/><Relationship Id="rId111" Type="http://schemas.openxmlformats.org/officeDocument/2006/relationships/image" Target="../media/image383.png"/><Relationship Id="rId132" Type="http://schemas.openxmlformats.org/officeDocument/2006/relationships/customXml" Target="../ink/ink400.xml"/><Relationship Id="rId15" Type="http://schemas.openxmlformats.org/officeDocument/2006/relationships/image" Target="../media/image335.png"/><Relationship Id="rId36" Type="http://schemas.openxmlformats.org/officeDocument/2006/relationships/customXml" Target="../ink/ink352.xml"/><Relationship Id="rId57" Type="http://schemas.openxmlformats.org/officeDocument/2006/relationships/image" Target="../media/image356.png"/><Relationship Id="rId106" Type="http://schemas.openxmlformats.org/officeDocument/2006/relationships/customXml" Target="../ink/ink387.xml"/><Relationship Id="rId127" Type="http://schemas.openxmlformats.org/officeDocument/2006/relationships/image" Target="../media/image391.png"/><Relationship Id="rId10" Type="http://schemas.openxmlformats.org/officeDocument/2006/relationships/customXml" Target="../ink/ink339.xml"/><Relationship Id="rId31" Type="http://schemas.openxmlformats.org/officeDocument/2006/relationships/image" Target="../media/image343.png"/><Relationship Id="rId52" Type="http://schemas.openxmlformats.org/officeDocument/2006/relationships/customXml" Target="../ink/ink360.xml"/><Relationship Id="rId73" Type="http://schemas.openxmlformats.org/officeDocument/2006/relationships/image" Target="../media/image364.png"/><Relationship Id="rId78" Type="http://schemas.openxmlformats.org/officeDocument/2006/relationships/customXml" Target="../ink/ink373.xml"/><Relationship Id="rId94" Type="http://schemas.openxmlformats.org/officeDocument/2006/relationships/customXml" Target="../ink/ink381.xml"/><Relationship Id="rId99" Type="http://schemas.openxmlformats.org/officeDocument/2006/relationships/image" Target="../media/image377.png"/><Relationship Id="rId101" Type="http://schemas.openxmlformats.org/officeDocument/2006/relationships/image" Target="../media/image378.png"/><Relationship Id="rId122" Type="http://schemas.openxmlformats.org/officeDocument/2006/relationships/customXml" Target="../ink/ink395.xml"/><Relationship Id="rId143" Type="http://schemas.openxmlformats.org/officeDocument/2006/relationships/image" Target="../media/image399.png"/><Relationship Id="rId148" Type="http://schemas.openxmlformats.org/officeDocument/2006/relationships/customXml" Target="../ink/ink408.xml"/><Relationship Id="rId4" Type="http://schemas.openxmlformats.org/officeDocument/2006/relationships/customXml" Target="../ink/ink336.xml"/><Relationship Id="rId9" Type="http://schemas.openxmlformats.org/officeDocument/2006/relationships/image" Target="../media/image332.png"/><Relationship Id="rId26" Type="http://schemas.openxmlformats.org/officeDocument/2006/relationships/customXml" Target="../ink/ink347.xml"/><Relationship Id="rId47" Type="http://schemas.openxmlformats.org/officeDocument/2006/relationships/image" Target="../media/image351.png"/><Relationship Id="rId68" Type="http://schemas.openxmlformats.org/officeDocument/2006/relationships/customXml" Target="../ink/ink368.xml"/><Relationship Id="rId89" Type="http://schemas.openxmlformats.org/officeDocument/2006/relationships/image" Target="../media/image372.png"/><Relationship Id="rId112" Type="http://schemas.openxmlformats.org/officeDocument/2006/relationships/customXml" Target="../ink/ink390.xml"/><Relationship Id="rId133" Type="http://schemas.openxmlformats.org/officeDocument/2006/relationships/image" Target="../media/image394.png"/><Relationship Id="rId16" Type="http://schemas.openxmlformats.org/officeDocument/2006/relationships/customXml" Target="../ink/ink342.xml"/><Relationship Id="rId37" Type="http://schemas.openxmlformats.org/officeDocument/2006/relationships/image" Target="../media/image346.png"/><Relationship Id="rId58" Type="http://schemas.openxmlformats.org/officeDocument/2006/relationships/customXml" Target="../ink/ink363.xml"/><Relationship Id="rId79" Type="http://schemas.openxmlformats.org/officeDocument/2006/relationships/image" Target="../media/image367.png"/><Relationship Id="rId102" Type="http://schemas.openxmlformats.org/officeDocument/2006/relationships/customXml" Target="../ink/ink385.xml"/><Relationship Id="rId123" Type="http://schemas.openxmlformats.org/officeDocument/2006/relationships/image" Target="../media/image389.png"/><Relationship Id="rId144" Type="http://schemas.openxmlformats.org/officeDocument/2006/relationships/customXml" Target="../ink/ink406.xml"/><Relationship Id="rId90" Type="http://schemas.openxmlformats.org/officeDocument/2006/relationships/customXml" Target="../ink/ink379.xml"/></Relationships>
</file>

<file path=ppt/slides/_rels/slide7.xml.rels><?xml version="1.0" encoding="UTF-8" standalone="yes"?>
<Relationships xmlns="http://schemas.openxmlformats.org/package/2006/relationships"><Relationship Id="rId21" Type="http://schemas.openxmlformats.org/officeDocument/2006/relationships/image" Target="../media/image3550.png"/><Relationship Id="rId170" Type="http://schemas.openxmlformats.org/officeDocument/2006/relationships/customXml" Target="../ink/ink494.xml"/><Relationship Id="rId268" Type="http://schemas.openxmlformats.org/officeDocument/2006/relationships/image" Target="../media/image477.png"/><Relationship Id="rId475" Type="http://schemas.openxmlformats.org/officeDocument/2006/relationships/image" Target="../media/image581.png"/><Relationship Id="rId682" Type="http://schemas.openxmlformats.org/officeDocument/2006/relationships/image" Target="../media/image685.png"/><Relationship Id="rId128" Type="http://schemas.openxmlformats.org/officeDocument/2006/relationships/customXml" Target="../ink/ink473.xml"/><Relationship Id="rId335" Type="http://schemas.openxmlformats.org/officeDocument/2006/relationships/customXml" Target="../ink/ink577.xml"/><Relationship Id="rId542" Type="http://schemas.openxmlformats.org/officeDocument/2006/relationships/customXml" Target="../ink/ink681.xml"/><Relationship Id="rId987" Type="http://schemas.openxmlformats.org/officeDocument/2006/relationships/customXml" Target="../ink/ink906.xml"/><Relationship Id="rId402" Type="http://schemas.openxmlformats.org/officeDocument/2006/relationships/customXml" Target="../ink/ink611.xml"/><Relationship Id="rId847" Type="http://schemas.openxmlformats.org/officeDocument/2006/relationships/customXml" Target="../ink/ink835.xml"/><Relationship Id="rId1032" Type="http://schemas.openxmlformats.org/officeDocument/2006/relationships/image" Target="../media/image858.png"/><Relationship Id="rId707" Type="http://schemas.openxmlformats.org/officeDocument/2006/relationships/customXml" Target="../ink/ink764.xml"/><Relationship Id="rId914" Type="http://schemas.openxmlformats.org/officeDocument/2006/relationships/image" Target="../media/image799.png"/><Relationship Id="rId43" Type="http://schemas.openxmlformats.org/officeDocument/2006/relationships/image" Target="../media/image3660.png"/><Relationship Id="rId192" Type="http://schemas.openxmlformats.org/officeDocument/2006/relationships/customXml" Target="../ink/ink505.xml"/><Relationship Id="rId497" Type="http://schemas.openxmlformats.org/officeDocument/2006/relationships/image" Target="../media/image592.png"/><Relationship Id="rId357" Type="http://schemas.openxmlformats.org/officeDocument/2006/relationships/customXml" Target="../ink/ink588.xml"/><Relationship Id="rId217" Type="http://schemas.openxmlformats.org/officeDocument/2006/relationships/image" Target="../media/image452.png"/><Relationship Id="rId564" Type="http://schemas.openxmlformats.org/officeDocument/2006/relationships/customXml" Target="../ink/ink692.xml"/><Relationship Id="rId771" Type="http://schemas.openxmlformats.org/officeDocument/2006/relationships/image" Target="../media/image729.png"/><Relationship Id="rId869" Type="http://schemas.openxmlformats.org/officeDocument/2006/relationships/customXml" Target="../ink/ink846.xml"/><Relationship Id="rId424" Type="http://schemas.openxmlformats.org/officeDocument/2006/relationships/customXml" Target="../ink/ink622.xml"/><Relationship Id="rId631" Type="http://schemas.openxmlformats.org/officeDocument/2006/relationships/customXml" Target="../ink/ink726.xml"/><Relationship Id="rId729" Type="http://schemas.openxmlformats.org/officeDocument/2006/relationships/customXml" Target="../ink/ink775.xml"/><Relationship Id="rId1054" Type="http://schemas.openxmlformats.org/officeDocument/2006/relationships/image" Target="../media/image869.png"/><Relationship Id="rId936" Type="http://schemas.openxmlformats.org/officeDocument/2006/relationships/image" Target="../media/image810.png"/><Relationship Id="rId1121" Type="http://schemas.openxmlformats.org/officeDocument/2006/relationships/customXml" Target="../ink/ink973.xml"/><Relationship Id="rId65" Type="http://schemas.openxmlformats.org/officeDocument/2006/relationships/image" Target="../media/image3770.png"/><Relationship Id="rId281" Type="http://schemas.openxmlformats.org/officeDocument/2006/relationships/customXml" Target="../ink/ink550.xml"/><Relationship Id="rId141" Type="http://schemas.openxmlformats.org/officeDocument/2006/relationships/image" Target="../media/image414.png"/><Relationship Id="rId379" Type="http://schemas.openxmlformats.org/officeDocument/2006/relationships/image" Target="../media/image532.png"/><Relationship Id="rId586" Type="http://schemas.openxmlformats.org/officeDocument/2006/relationships/customXml" Target="../ink/ink703.xml"/><Relationship Id="rId793" Type="http://schemas.openxmlformats.org/officeDocument/2006/relationships/image" Target="../media/image740.png"/><Relationship Id="rId7" Type="http://schemas.openxmlformats.org/officeDocument/2006/relationships/image" Target="../media/image3480.png"/><Relationship Id="rId239" Type="http://schemas.openxmlformats.org/officeDocument/2006/relationships/customXml" Target="../ink/ink529.xml"/><Relationship Id="rId446" Type="http://schemas.openxmlformats.org/officeDocument/2006/relationships/customXml" Target="../ink/ink633.xml"/><Relationship Id="rId653" Type="http://schemas.openxmlformats.org/officeDocument/2006/relationships/customXml" Target="../ink/ink737.xml"/><Relationship Id="rId1076" Type="http://schemas.openxmlformats.org/officeDocument/2006/relationships/image" Target="../media/image880.png"/><Relationship Id="rId306" Type="http://schemas.openxmlformats.org/officeDocument/2006/relationships/image" Target="../media/image496.png"/><Relationship Id="rId860" Type="http://schemas.openxmlformats.org/officeDocument/2006/relationships/image" Target="../media/image773.png"/><Relationship Id="rId958" Type="http://schemas.openxmlformats.org/officeDocument/2006/relationships/image" Target="../media/image821.png"/><Relationship Id="rId87" Type="http://schemas.openxmlformats.org/officeDocument/2006/relationships/image" Target="../media/image3880.png"/><Relationship Id="rId513" Type="http://schemas.openxmlformats.org/officeDocument/2006/relationships/image" Target="../media/image600.png"/><Relationship Id="rId720" Type="http://schemas.openxmlformats.org/officeDocument/2006/relationships/image" Target="../media/image704.png"/><Relationship Id="rId818" Type="http://schemas.openxmlformats.org/officeDocument/2006/relationships/image" Target="../media/image752.png"/><Relationship Id="rId1003" Type="http://schemas.openxmlformats.org/officeDocument/2006/relationships/customXml" Target="../ink/ink914.xml"/><Relationship Id="rId14" Type="http://schemas.openxmlformats.org/officeDocument/2006/relationships/customXml" Target="../ink/ink416.xml"/><Relationship Id="rId163" Type="http://schemas.openxmlformats.org/officeDocument/2006/relationships/image" Target="../media/image425.png"/><Relationship Id="rId370" Type="http://schemas.openxmlformats.org/officeDocument/2006/relationships/customXml" Target="../ink/ink595.xml"/><Relationship Id="rId230" Type="http://schemas.openxmlformats.org/officeDocument/2006/relationships/image" Target="../media/image458.png"/><Relationship Id="rId468" Type="http://schemas.openxmlformats.org/officeDocument/2006/relationships/customXml" Target="../ink/ink644.xml"/><Relationship Id="rId675" Type="http://schemas.openxmlformats.org/officeDocument/2006/relationships/customXml" Target="../ink/ink748.xml"/><Relationship Id="rId882" Type="http://schemas.openxmlformats.org/officeDocument/2006/relationships/image" Target="../media/image784.png"/><Relationship Id="rId1098" Type="http://schemas.openxmlformats.org/officeDocument/2006/relationships/image" Target="../media/image891.png"/><Relationship Id="rId328" Type="http://schemas.openxmlformats.org/officeDocument/2006/relationships/image" Target="../media/image507.png"/><Relationship Id="rId535" Type="http://schemas.openxmlformats.org/officeDocument/2006/relationships/image" Target="../media/image612.png"/><Relationship Id="rId742" Type="http://schemas.openxmlformats.org/officeDocument/2006/relationships/image" Target="../media/image715.png"/><Relationship Id="rId602" Type="http://schemas.openxmlformats.org/officeDocument/2006/relationships/customXml" Target="../ink/ink711.xml"/><Relationship Id="rId1025" Type="http://schemas.openxmlformats.org/officeDocument/2006/relationships/customXml" Target="../ink/ink925.xml"/><Relationship Id="rId907" Type="http://schemas.openxmlformats.org/officeDocument/2006/relationships/customXml" Target="../ink/ink866.xml"/><Relationship Id="rId36" Type="http://schemas.openxmlformats.org/officeDocument/2006/relationships/customXml" Target="../ink/ink427.xml"/><Relationship Id="rId339" Type="http://schemas.openxmlformats.org/officeDocument/2006/relationships/customXml" Target="../ink/ink579.xml"/><Relationship Id="rId546" Type="http://schemas.openxmlformats.org/officeDocument/2006/relationships/customXml" Target="../ink/ink683.xml"/><Relationship Id="rId753" Type="http://schemas.openxmlformats.org/officeDocument/2006/relationships/image" Target="../media/image720.png"/><Relationship Id="rId101" Type="http://schemas.openxmlformats.org/officeDocument/2006/relationships/image" Target="../media/image3940.png"/><Relationship Id="rId185" Type="http://schemas.openxmlformats.org/officeDocument/2006/relationships/image" Target="../media/image436.png"/><Relationship Id="rId406" Type="http://schemas.openxmlformats.org/officeDocument/2006/relationships/customXml" Target="../ink/ink613.xml"/><Relationship Id="rId960" Type="http://schemas.openxmlformats.org/officeDocument/2006/relationships/image" Target="../media/image822.png"/><Relationship Id="rId1036" Type="http://schemas.openxmlformats.org/officeDocument/2006/relationships/image" Target="../media/image860.png"/><Relationship Id="rId392" Type="http://schemas.openxmlformats.org/officeDocument/2006/relationships/customXml" Target="../ink/ink606.xml"/><Relationship Id="rId613" Type="http://schemas.openxmlformats.org/officeDocument/2006/relationships/customXml" Target="../ink/ink717.xml"/><Relationship Id="rId697" Type="http://schemas.openxmlformats.org/officeDocument/2006/relationships/customXml" Target="../ink/ink759.xml"/><Relationship Id="rId820" Type="http://schemas.openxmlformats.org/officeDocument/2006/relationships/image" Target="../media/image753.png"/><Relationship Id="rId918" Type="http://schemas.openxmlformats.org/officeDocument/2006/relationships/image" Target="../media/image801.png"/><Relationship Id="rId252" Type="http://schemas.openxmlformats.org/officeDocument/2006/relationships/image" Target="../media/image469.png"/><Relationship Id="rId1103" Type="http://schemas.openxmlformats.org/officeDocument/2006/relationships/customXml" Target="../ink/ink964.xml"/><Relationship Id="rId47" Type="http://schemas.openxmlformats.org/officeDocument/2006/relationships/image" Target="../media/image3680.png"/><Relationship Id="rId112" Type="http://schemas.openxmlformats.org/officeDocument/2006/relationships/customXml" Target="../ink/ink465.xml"/><Relationship Id="rId557" Type="http://schemas.openxmlformats.org/officeDocument/2006/relationships/image" Target="../media/image623.png"/><Relationship Id="rId764" Type="http://schemas.openxmlformats.org/officeDocument/2006/relationships/customXml" Target="../ink/ink793.xml"/><Relationship Id="rId971" Type="http://schemas.openxmlformats.org/officeDocument/2006/relationships/customXml" Target="../ink/ink898.xml"/><Relationship Id="rId196" Type="http://schemas.openxmlformats.org/officeDocument/2006/relationships/customXml" Target="../ink/ink507.xml"/><Relationship Id="rId417" Type="http://schemas.openxmlformats.org/officeDocument/2006/relationships/image" Target="../media/image551.png"/><Relationship Id="rId624" Type="http://schemas.openxmlformats.org/officeDocument/2006/relationships/image" Target="../media/image656.png"/><Relationship Id="rId831" Type="http://schemas.openxmlformats.org/officeDocument/2006/relationships/customXml" Target="../ink/ink827.xml"/><Relationship Id="rId1047" Type="http://schemas.openxmlformats.org/officeDocument/2006/relationships/customXml" Target="../ink/ink936.xml"/><Relationship Id="rId263" Type="http://schemas.openxmlformats.org/officeDocument/2006/relationships/customXml" Target="../ink/ink541.xml"/><Relationship Id="rId470" Type="http://schemas.openxmlformats.org/officeDocument/2006/relationships/customXml" Target="../ink/ink645.xml"/><Relationship Id="rId929" Type="http://schemas.openxmlformats.org/officeDocument/2006/relationships/customXml" Target="../ink/ink877.xml"/><Relationship Id="rId1114" Type="http://schemas.openxmlformats.org/officeDocument/2006/relationships/image" Target="../media/image899.png"/><Relationship Id="rId58" Type="http://schemas.openxmlformats.org/officeDocument/2006/relationships/customXml" Target="../ink/ink438.xml"/><Relationship Id="rId123" Type="http://schemas.openxmlformats.org/officeDocument/2006/relationships/image" Target="../media/image405.png"/><Relationship Id="rId330" Type="http://schemas.openxmlformats.org/officeDocument/2006/relationships/image" Target="../media/image508.png"/><Relationship Id="rId568" Type="http://schemas.openxmlformats.org/officeDocument/2006/relationships/customXml" Target="../ink/ink694.xml"/><Relationship Id="rId775" Type="http://schemas.openxmlformats.org/officeDocument/2006/relationships/image" Target="../media/image731.png"/><Relationship Id="rId982" Type="http://schemas.openxmlformats.org/officeDocument/2006/relationships/image" Target="../media/image833.png"/><Relationship Id="rId428" Type="http://schemas.openxmlformats.org/officeDocument/2006/relationships/customXml" Target="../ink/ink624.xml"/><Relationship Id="rId635" Type="http://schemas.openxmlformats.org/officeDocument/2006/relationships/customXml" Target="../ink/ink728.xml"/><Relationship Id="rId842" Type="http://schemas.openxmlformats.org/officeDocument/2006/relationships/image" Target="../media/image764.png"/><Relationship Id="rId1058" Type="http://schemas.openxmlformats.org/officeDocument/2006/relationships/image" Target="../media/image871.png"/><Relationship Id="rId274" Type="http://schemas.openxmlformats.org/officeDocument/2006/relationships/image" Target="../media/image480.png"/><Relationship Id="rId481" Type="http://schemas.openxmlformats.org/officeDocument/2006/relationships/image" Target="../media/image584.png"/><Relationship Id="rId702" Type="http://schemas.openxmlformats.org/officeDocument/2006/relationships/image" Target="../media/image695.png"/><Relationship Id="rId1125" Type="http://schemas.openxmlformats.org/officeDocument/2006/relationships/customXml" Target="../ink/ink975.xml"/><Relationship Id="rId69" Type="http://schemas.openxmlformats.org/officeDocument/2006/relationships/image" Target="../media/image3790.png"/><Relationship Id="rId134" Type="http://schemas.openxmlformats.org/officeDocument/2006/relationships/customXml" Target="../ink/ink476.xml"/><Relationship Id="rId579" Type="http://schemas.openxmlformats.org/officeDocument/2006/relationships/image" Target="../media/image634.png"/><Relationship Id="rId786" Type="http://schemas.openxmlformats.org/officeDocument/2006/relationships/customXml" Target="../ink/ink804.xml"/><Relationship Id="rId993" Type="http://schemas.openxmlformats.org/officeDocument/2006/relationships/customXml" Target="../ink/ink909.xml"/><Relationship Id="rId341" Type="http://schemas.openxmlformats.org/officeDocument/2006/relationships/customXml" Target="../ink/ink580.xml"/><Relationship Id="rId439" Type="http://schemas.openxmlformats.org/officeDocument/2006/relationships/image" Target="../media/image563.png"/><Relationship Id="rId646" Type="http://schemas.openxmlformats.org/officeDocument/2006/relationships/image" Target="../media/image667.png"/><Relationship Id="rId1069" Type="http://schemas.openxmlformats.org/officeDocument/2006/relationships/customXml" Target="../ink/ink947.xml"/><Relationship Id="rId201" Type="http://schemas.openxmlformats.org/officeDocument/2006/relationships/image" Target="../media/image444.png"/><Relationship Id="rId285" Type="http://schemas.openxmlformats.org/officeDocument/2006/relationships/customXml" Target="../ink/ink552.xml"/><Relationship Id="rId506" Type="http://schemas.openxmlformats.org/officeDocument/2006/relationships/customXml" Target="../ink/ink663.xml"/><Relationship Id="rId853" Type="http://schemas.openxmlformats.org/officeDocument/2006/relationships/customXml" Target="../ink/ink838.xml"/><Relationship Id="rId1136" Type="http://schemas.openxmlformats.org/officeDocument/2006/relationships/image" Target="../media/image910.png"/><Relationship Id="rId492" Type="http://schemas.openxmlformats.org/officeDocument/2006/relationships/customXml" Target="../ink/ink656.xml"/><Relationship Id="rId713" Type="http://schemas.openxmlformats.org/officeDocument/2006/relationships/customXml" Target="../ink/ink767.xml"/><Relationship Id="rId797" Type="http://schemas.openxmlformats.org/officeDocument/2006/relationships/image" Target="../media/image742.png"/><Relationship Id="rId920" Type="http://schemas.openxmlformats.org/officeDocument/2006/relationships/image" Target="../media/image802.png"/><Relationship Id="rId145" Type="http://schemas.openxmlformats.org/officeDocument/2006/relationships/image" Target="../media/image416.png"/><Relationship Id="rId352" Type="http://schemas.openxmlformats.org/officeDocument/2006/relationships/image" Target="../media/image519.png"/><Relationship Id="rId212" Type="http://schemas.openxmlformats.org/officeDocument/2006/relationships/customXml" Target="../ink/ink515.xml"/><Relationship Id="rId657" Type="http://schemas.openxmlformats.org/officeDocument/2006/relationships/customXml" Target="../ink/ink739.xml"/><Relationship Id="rId864" Type="http://schemas.openxmlformats.org/officeDocument/2006/relationships/image" Target="../media/image775.png"/><Relationship Id="rId296" Type="http://schemas.openxmlformats.org/officeDocument/2006/relationships/image" Target="../media/image491.png"/><Relationship Id="rId517" Type="http://schemas.openxmlformats.org/officeDocument/2006/relationships/image" Target="../media/image602.png"/><Relationship Id="rId724" Type="http://schemas.openxmlformats.org/officeDocument/2006/relationships/image" Target="../media/image706.png"/><Relationship Id="rId931" Type="http://schemas.openxmlformats.org/officeDocument/2006/relationships/customXml" Target="../ink/ink878.xml"/><Relationship Id="rId60" Type="http://schemas.openxmlformats.org/officeDocument/2006/relationships/customXml" Target="../ink/ink439.xml"/><Relationship Id="rId156" Type="http://schemas.openxmlformats.org/officeDocument/2006/relationships/customXml" Target="../ink/ink487.xml"/><Relationship Id="rId363" Type="http://schemas.openxmlformats.org/officeDocument/2006/relationships/image" Target="../media/image524.png"/><Relationship Id="rId570" Type="http://schemas.openxmlformats.org/officeDocument/2006/relationships/customXml" Target="../ink/ink695.xml"/><Relationship Id="rId1007" Type="http://schemas.openxmlformats.org/officeDocument/2006/relationships/customXml" Target="../ink/ink916.xml"/><Relationship Id="rId223" Type="http://schemas.openxmlformats.org/officeDocument/2006/relationships/image" Target="../media/image455.png"/><Relationship Id="rId430" Type="http://schemas.openxmlformats.org/officeDocument/2006/relationships/customXml" Target="../ink/ink625.xml"/><Relationship Id="rId668" Type="http://schemas.openxmlformats.org/officeDocument/2006/relationships/image" Target="../media/image678.png"/><Relationship Id="rId875" Type="http://schemas.openxmlformats.org/officeDocument/2006/relationships/customXml" Target="../ink/ink849.xml"/><Relationship Id="rId1060" Type="http://schemas.openxmlformats.org/officeDocument/2006/relationships/image" Target="../media/image872.png"/><Relationship Id="rId18" Type="http://schemas.openxmlformats.org/officeDocument/2006/relationships/customXml" Target="../ink/ink418.xml"/><Relationship Id="rId528" Type="http://schemas.openxmlformats.org/officeDocument/2006/relationships/customXml" Target="../ink/ink674.xml"/><Relationship Id="rId735" Type="http://schemas.openxmlformats.org/officeDocument/2006/relationships/customXml" Target="../ink/ink778.xml"/><Relationship Id="rId942" Type="http://schemas.openxmlformats.org/officeDocument/2006/relationships/image" Target="../media/image813.png"/><Relationship Id="rId167" Type="http://schemas.openxmlformats.org/officeDocument/2006/relationships/image" Target="../media/image427.png"/><Relationship Id="rId374" Type="http://schemas.openxmlformats.org/officeDocument/2006/relationships/customXml" Target="../ink/ink597.xml"/><Relationship Id="rId581" Type="http://schemas.openxmlformats.org/officeDocument/2006/relationships/image" Target="../media/image635.png"/><Relationship Id="rId1018" Type="http://schemas.openxmlformats.org/officeDocument/2006/relationships/image" Target="../media/image851.png"/><Relationship Id="rId71" Type="http://schemas.openxmlformats.org/officeDocument/2006/relationships/image" Target="../media/image3800.png"/><Relationship Id="rId234" Type="http://schemas.openxmlformats.org/officeDocument/2006/relationships/image" Target="../media/image460.png"/><Relationship Id="rId679" Type="http://schemas.openxmlformats.org/officeDocument/2006/relationships/customXml" Target="../ink/ink750.xml"/><Relationship Id="rId802" Type="http://schemas.openxmlformats.org/officeDocument/2006/relationships/image" Target="../media/image744.png"/><Relationship Id="rId886" Type="http://schemas.openxmlformats.org/officeDocument/2006/relationships/customXml" Target="../ink/ink855.xml"/><Relationship Id="rId2" Type="http://schemas.openxmlformats.org/officeDocument/2006/relationships/customXml" Target="../ink/ink410.xml"/><Relationship Id="rId29" Type="http://schemas.openxmlformats.org/officeDocument/2006/relationships/image" Target="../media/image3590.png"/><Relationship Id="rId441" Type="http://schemas.openxmlformats.org/officeDocument/2006/relationships/image" Target="../media/image564.png"/><Relationship Id="rId539" Type="http://schemas.openxmlformats.org/officeDocument/2006/relationships/image" Target="../media/image614.png"/><Relationship Id="rId746" Type="http://schemas.openxmlformats.org/officeDocument/2006/relationships/customXml" Target="../ink/ink784.xml"/><Relationship Id="rId1071" Type="http://schemas.openxmlformats.org/officeDocument/2006/relationships/customXml" Target="../ink/ink948.xml"/><Relationship Id="rId178" Type="http://schemas.openxmlformats.org/officeDocument/2006/relationships/customXml" Target="../ink/ink498.xml"/><Relationship Id="rId301" Type="http://schemas.openxmlformats.org/officeDocument/2006/relationships/customXml" Target="../ink/ink560.xml"/><Relationship Id="rId953" Type="http://schemas.openxmlformats.org/officeDocument/2006/relationships/customXml" Target="../ink/ink889.xml"/><Relationship Id="rId1029" Type="http://schemas.openxmlformats.org/officeDocument/2006/relationships/customXml" Target="../ink/ink927.xml"/><Relationship Id="rId82" Type="http://schemas.openxmlformats.org/officeDocument/2006/relationships/customXml" Target="../ink/ink450.xml"/><Relationship Id="rId385" Type="http://schemas.openxmlformats.org/officeDocument/2006/relationships/image" Target="../media/image535.png"/><Relationship Id="rId592" Type="http://schemas.openxmlformats.org/officeDocument/2006/relationships/customXml" Target="../ink/ink706.xml"/><Relationship Id="rId606" Type="http://schemas.openxmlformats.org/officeDocument/2006/relationships/customXml" Target="../ink/ink713.xml"/><Relationship Id="rId813" Type="http://schemas.openxmlformats.org/officeDocument/2006/relationships/customXml" Target="../ink/ink818.xml"/><Relationship Id="rId245" Type="http://schemas.openxmlformats.org/officeDocument/2006/relationships/customXml" Target="../ink/ink532.xml"/><Relationship Id="rId452" Type="http://schemas.openxmlformats.org/officeDocument/2006/relationships/customXml" Target="../ink/ink636.xml"/><Relationship Id="rId897" Type="http://schemas.openxmlformats.org/officeDocument/2006/relationships/customXml" Target="../ink/ink861.xml"/><Relationship Id="rId1082" Type="http://schemas.openxmlformats.org/officeDocument/2006/relationships/image" Target="../media/image883.png"/><Relationship Id="rId105" Type="http://schemas.openxmlformats.org/officeDocument/2006/relationships/image" Target="../media/image3960.png"/><Relationship Id="rId312" Type="http://schemas.openxmlformats.org/officeDocument/2006/relationships/image" Target="../media/image499.png"/><Relationship Id="rId757" Type="http://schemas.openxmlformats.org/officeDocument/2006/relationships/image" Target="../media/image722.png"/><Relationship Id="rId964" Type="http://schemas.openxmlformats.org/officeDocument/2006/relationships/image" Target="../media/image824.png"/><Relationship Id="rId93" Type="http://schemas.openxmlformats.org/officeDocument/2006/relationships/image" Target="../media/image3910.png"/><Relationship Id="rId189" Type="http://schemas.openxmlformats.org/officeDocument/2006/relationships/image" Target="../media/image438.png"/><Relationship Id="rId396" Type="http://schemas.openxmlformats.org/officeDocument/2006/relationships/customXml" Target="../ink/ink608.xml"/><Relationship Id="rId617" Type="http://schemas.openxmlformats.org/officeDocument/2006/relationships/customXml" Target="../ink/ink719.xml"/><Relationship Id="rId824" Type="http://schemas.openxmlformats.org/officeDocument/2006/relationships/image" Target="../media/image755.png"/><Relationship Id="rId256" Type="http://schemas.openxmlformats.org/officeDocument/2006/relationships/image" Target="../media/image471.png"/><Relationship Id="rId463" Type="http://schemas.openxmlformats.org/officeDocument/2006/relationships/image" Target="../media/image575.png"/><Relationship Id="rId670" Type="http://schemas.openxmlformats.org/officeDocument/2006/relationships/image" Target="../media/image679.png"/><Relationship Id="rId1093" Type="http://schemas.openxmlformats.org/officeDocument/2006/relationships/customXml" Target="../ink/ink959.xml"/><Relationship Id="rId1107" Type="http://schemas.openxmlformats.org/officeDocument/2006/relationships/customXml" Target="../ink/ink966.xml"/><Relationship Id="rId116" Type="http://schemas.openxmlformats.org/officeDocument/2006/relationships/customXml" Target="../ink/ink467.xml"/><Relationship Id="rId323" Type="http://schemas.openxmlformats.org/officeDocument/2006/relationships/customXml" Target="../ink/ink571.xml"/><Relationship Id="rId530" Type="http://schemas.openxmlformats.org/officeDocument/2006/relationships/customXml" Target="../ink/ink675.xml"/><Relationship Id="rId768" Type="http://schemas.openxmlformats.org/officeDocument/2006/relationships/customXml" Target="../ink/ink795.xml"/><Relationship Id="rId975" Type="http://schemas.openxmlformats.org/officeDocument/2006/relationships/customXml" Target="../ink/ink900.xml"/><Relationship Id="rId20" Type="http://schemas.openxmlformats.org/officeDocument/2006/relationships/customXml" Target="../ink/ink419.xml"/><Relationship Id="rId628" Type="http://schemas.openxmlformats.org/officeDocument/2006/relationships/image" Target="../media/image658.png"/><Relationship Id="rId835" Type="http://schemas.openxmlformats.org/officeDocument/2006/relationships/customXml" Target="../ink/ink829.xml"/><Relationship Id="rId267" Type="http://schemas.openxmlformats.org/officeDocument/2006/relationships/customXml" Target="../ink/ink543.xml"/><Relationship Id="rId474" Type="http://schemas.openxmlformats.org/officeDocument/2006/relationships/customXml" Target="../ink/ink647.xml"/><Relationship Id="rId1020" Type="http://schemas.openxmlformats.org/officeDocument/2006/relationships/image" Target="../media/image852.png"/><Relationship Id="rId1118" Type="http://schemas.openxmlformats.org/officeDocument/2006/relationships/image" Target="../media/image901.png"/><Relationship Id="rId127" Type="http://schemas.openxmlformats.org/officeDocument/2006/relationships/image" Target="../media/image407.png"/><Relationship Id="rId681" Type="http://schemas.openxmlformats.org/officeDocument/2006/relationships/customXml" Target="../ink/ink751.xml"/><Relationship Id="rId779" Type="http://schemas.openxmlformats.org/officeDocument/2006/relationships/image" Target="../media/image733.png"/><Relationship Id="rId902" Type="http://schemas.openxmlformats.org/officeDocument/2006/relationships/image" Target="../media/image793.png"/><Relationship Id="rId986" Type="http://schemas.openxmlformats.org/officeDocument/2006/relationships/image" Target="../media/image835.png"/><Relationship Id="rId31" Type="http://schemas.openxmlformats.org/officeDocument/2006/relationships/image" Target="../media/image3600.png"/><Relationship Id="rId334" Type="http://schemas.openxmlformats.org/officeDocument/2006/relationships/image" Target="../media/image510.png"/><Relationship Id="rId541" Type="http://schemas.openxmlformats.org/officeDocument/2006/relationships/image" Target="../media/image615.png"/><Relationship Id="rId639" Type="http://schemas.openxmlformats.org/officeDocument/2006/relationships/customXml" Target="../ink/ink730.xml"/><Relationship Id="rId180" Type="http://schemas.openxmlformats.org/officeDocument/2006/relationships/customXml" Target="../ink/ink499.xml"/><Relationship Id="rId278" Type="http://schemas.openxmlformats.org/officeDocument/2006/relationships/image" Target="../media/image482.png"/><Relationship Id="rId401" Type="http://schemas.openxmlformats.org/officeDocument/2006/relationships/image" Target="../media/image543.png"/><Relationship Id="rId846" Type="http://schemas.openxmlformats.org/officeDocument/2006/relationships/image" Target="../media/image766.png"/><Relationship Id="rId1031" Type="http://schemas.openxmlformats.org/officeDocument/2006/relationships/customXml" Target="../ink/ink928.xml"/><Relationship Id="rId1129" Type="http://schemas.openxmlformats.org/officeDocument/2006/relationships/customXml" Target="../ink/ink977.xml"/><Relationship Id="rId485" Type="http://schemas.openxmlformats.org/officeDocument/2006/relationships/image" Target="../media/image586.png"/><Relationship Id="rId692" Type="http://schemas.openxmlformats.org/officeDocument/2006/relationships/image" Target="../media/image690.png"/><Relationship Id="rId706" Type="http://schemas.openxmlformats.org/officeDocument/2006/relationships/image" Target="../media/image697.png"/><Relationship Id="rId913" Type="http://schemas.openxmlformats.org/officeDocument/2006/relationships/customXml" Target="../ink/ink869.xml"/><Relationship Id="rId42" Type="http://schemas.openxmlformats.org/officeDocument/2006/relationships/customXml" Target="../ink/ink430.xml"/><Relationship Id="rId138" Type="http://schemas.openxmlformats.org/officeDocument/2006/relationships/customXml" Target="../ink/ink478.xml"/><Relationship Id="rId345" Type="http://schemas.openxmlformats.org/officeDocument/2006/relationships/customXml" Target="../ink/ink582.xml"/><Relationship Id="rId552" Type="http://schemas.openxmlformats.org/officeDocument/2006/relationships/customXml" Target="../ink/ink686.xml"/><Relationship Id="rId997" Type="http://schemas.openxmlformats.org/officeDocument/2006/relationships/customXml" Target="../ink/ink911.xml"/><Relationship Id="rId191" Type="http://schemas.openxmlformats.org/officeDocument/2006/relationships/image" Target="../media/image439.png"/><Relationship Id="rId205" Type="http://schemas.openxmlformats.org/officeDocument/2006/relationships/image" Target="../media/image446.png"/><Relationship Id="rId412" Type="http://schemas.openxmlformats.org/officeDocument/2006/relationships/customXml" Target="../ink/ink616.xml"/><Relationship Id="rId857" Type="http://schemas.openxmlformats.org/officeDocument/2006/relationships/customXml" Target="../ink/ink840.xml"/><Relationship Id="rId1042" Type="http://schemas.openxmlformats.org/officeDocument/2006/relationships/image" Target="../media/image863.png"/><Relationship Id="rId289" Type="http://schemas.openxmlformats.org/officeDocument/2006/relationships/customXml" Target="../ink/ink554.xml"/><Relationship Id="rId496" Type="http://schemas.openxmlformats.org/officeDocument/2006/relationships/customXml" Target="../ink/ink658.xml"/><Relationship Id="rId717" Type="http://schemas.openxmlformats.org/officeDocument/2006/relationships/customXml" Target="../ink/ink769.xml"/><Relationship Id="rId924" Type="http://schemas.openxmlformats.org/officeDocument/2006/relationships/image" Target="../media/image804.png"/><Relationship Id="rId53" Type="http://schemas.openxmlformats.org/officeDocument/2006/relationships/image" Target="../media/image3710.png"/><Relationship Id="rId149" Type="http://schemas.openxmlformats.org/officeDocument/2006/relationships/image" Target="../media/image418.png"/><Relationship Id="rId356" Type="http://schemas.openxmlformats.org/officeDocument/2006/relationships/image" Target="../media/image521.png"/><Relationship Id="rId563" Type="http://schemas.openxmlformats.org/officeDocument/2006/relationships/image" Target="../media/image626.png"/><Relationship Id="rId770" Type="http://schemas.openxmlformats.org/officeDocument/2006/relationships/customXml" Target="../ink/ink796.xml"/><Relationship Id="rId216" Type="http://schemas.openxmlformats.org/officeDocument/2006/relationships/customXml" Target="../ink/ink517.xml"/><Relationship Id="rId423" Type="http://schemas.openxmlformats.org/officeDocument/2006/relationships/image" Target="../media/image555.png"/><Relationship Id="rId868" Type="http://schemas.openxmlformats.org/officeDocument/2006/relationships/image" Target="../media/image777.png"/><Relationship Id="rId1053" Type="http://schemas.openxmlformats.org/officeDocument/2006/relationships/customXml" Target="../ink/ink939.xml"/><Relationship Id="rId630" Type="http://schemas.openxmlformats.org/officeDocument/2006/relationships/image" Target="../media/image659.png"/><Relationship Id="rId728" Type="http://schemas.openxmlformats.org/officeDocument/2006/relationships/image" Target="../media/image708.png"/><Relationship Id="rId935" Type="http://schemas.openxmlformats.org/officeDocument/2006/relationships/customXml" Target="../ink/ink880.xml"/><Relationship Id="rId64" Type="http://schemas.openxmlformats.org/officeDocument/2006/relationships/customXml" Target="../ink/ink441.xml"/><Relationship Id="rId367" Type="http://schemas.openxmlformats.org/officeDocument/2006/relationships/image" Target="../media/image526.png"/><Relationship Id="rId574" Type="http://schemas.openxmlformats.org/officeDocument/2006/relationships/customXml" Target="../ink/ink697.xml"/><Relationship Id="rId1120" Type="http://schemas.openxmlformats.org/officeDocument/2006/relationships/image" Target="../media/image902.png"/><Relationship Id="rId227" Type="http://schemas.openxmlformats.org/officeDocument/2006/relationships/customXml" Target="../ink/ink523.xml"/><Relationship Id="rId781" Type="http://schemas.openxmlformats.org/officeDocument/2006/relationships/image" Target="../media/image734.png"/><Relationship Id="rId879" Type="http://schemas.openxmlformats.org/officeDocument/2006/relationships/customXml" Target="../ink/ink851.xml"/><Relationship Id="rId434" Type="http://schemas.openxmlformats.org/officeDocument/2006/relationships/customXml" Target="../ink/ink627.xml"/><Relationship Id="rId641" Type="http://schemas.openxmlformats.org/officeDocument/2006/relationships/customXml" Target="../ink/ink731.xml"/><Relationship Id="rId739" Type="http://schemas.openxmlformats.org/officeDocument/2006/relationships/customXml" Target="../ink/ink780.xml"/><Relationship Id="rId1064" Type="http://schemas.openxmlformats.org/officeDocument/2006/relationships/image" Target="../media/image874.png"/><Relationship Id="rId280" Type="http://schemas.openxmlformats.org/officeDocument/2006/relationships/image" Target="../media/image483.png"/><Relationship Id="rId501" Type="http://schemas.openxmlformats.org/officeDocument/2006/relationships/image" Target="../media/image594.png"/><Relationship Id="rId946" Type="http://schemas.openxmlformats.org/officeDocument/2006/relationships/image" Target="../media/image815.png"/><Relationship Id="rId1131" Type="http://schemas.openxmlformats.org/officeDocument/2006/relationships/customXml" Target="../ink/ink978.xml"/><Relationship Id="rId75" Type="http://schemas.openxmlformats.org/officeDocument/2006/relationships/image" Target="../media/image3820.png"/><Relationship Id="rId140" Type="http://schemas.openxmlformats.org/officeDocument/2006/relationships/customXml" Target="../ink/ink479.xml"/><Relationship Id="rId378" Type="http://schemas.openxmlformats.org/officeDocument/2006/relationships/customXml" Target="../ink/ink599.xml"/><Relationship Id="rId585" Type="http://schemas.openxmlformats.org/officeDocument/2006/relationships/image" Target="../media/image637.png"/><Relationship Id="rId792" Type="http://schemas.openxmlformats.org/officeDocument/2006/relationships/customXml" Target="../ink/ink807.xml"/><Relationship Id="rId806" Type="http://schemas.openxmlformats.org/officeDocument/2006/relationships/image" Target="../media/image746.png"/><Relationship Id="rId6" Type="http://schemas.openxmlformats.org/officeDocument/2006/relationships/customXml" Target="../ink/ink412.xml"/><Relationship Id="rId238" Type="http://schemas.openxmlformats.org/officeDocument/2006/relationships/image" Target="../media/image462.png"/><Relationship Id="rId445" Type="http://schemas.openxmlformats.org/officeDocument/2006/relationships/image" Target="../media/image566.png"/><Relationship Id="rId652" Type="http://schemas.openxmlformats.org/officeDocument/2006/relationships/image" Target="../media/image670.png"/><Relationship Id="rId1075" Type="http://schemas.openxmlformats.org/officeDocument/2006/relationships/customXml" Target="../ink/ink950.xml"/><Relationship Id="rId291" Type="http://schemas.openxmlformats.org/officeDocument/2006/relationships/customXml" Target="../ink/ink555.xml"/><Relationship Id="rId305" Type="http://schemas.openxmlformats.org/officeDocument/2006/relationships/customXml" Target="../ink/ink562.xml"/><Relationship Id="rId512" Type="http://schemas.openxmlformats.org/officeDocument/2006/relationships/customXml" Target="../ink/ink666.xml"/><Relationship Id="rId957" Type="http://schemas.openxmlformats.org/officeDocument/2006/relationships/customXml" Target="../ink/ink891.xml"/><Relationship Id="rId86" Type="http://schemas.openxmlformats.org/officeDocument/2006/relationships/customXml" Target="../ink/ink452.xml"/><Relationship Id="rId151" Type="http://schemas.openxmlformats.org/officeDocument/2006/relationships/image" Target="../media/image419.png"/><Relationship Id="rId389" Type="http://schemas.openxmlformats.org/officeDocument/2006/relationships/image" Target="../media/image537.png"/><Relationship Id="rId596" Type="http://schemas.openxmlformats.org/officeDocument/2006/relationships/customXml" Target="../ink/ink708.xml"/><Relationship Id="rId817" Type="http://schemas.openxmlformats.org/officeDocument/2006/relationships/customXml" Target="../ink/ink820.xml"/><Relationship Id="rId1002" Type="http://schemas.openxmlformats.org/officeDocument/2006/relationships/image" Target="../media/image843.png"/><Relationship Id="rId249" Type="http://schemas.openxmlformats.org/officeDocument/2006/relationships/customXml" Target="../ink/ink534.xml"/><Relationship Id="rId456" Type="http://schemas.openxmlformats.org/officeDocument/2006/relationships/customXml" Target="../ink/ink638.xml"/><Relationship Id="rId663" Type="http://schemas.openxmlformats.org/officeDocument/2006/relationships/customXml" Target="../ink/ink742.xml"/><Relationship Id="rId870" Type="http://schemas.openxmlformats.org/officeDocument/2006/relationships/image" Target="../media/image778.png"/><Relationship Id="rId1086" Type="http://schemas.openxmlformats.org/officeDocument/2006/relationships/image" Target="../media/image885.png"/><Relationship Id="rId13" Type="http://schemas.openxmlformats.org/officeDocument/2006/relationships/image" Target="../media/image3510.png"/><Relationship Id="rId109" Type="http://schemas.openxmlformats.org/officeDocument/2006/relationships/image" Target="../media/image3980.png"/><Relationship Id="rId316" Type="http://schemas.openxmlformats.org/officeDocument/2006/relationships/image" Target="../media/image501.png"/><Relationship Id="rId523" Type="http://schemas.openxmlformats.org/officeDocument/2006/relationships/image" Target="../media/image605.png"/><Relationship Id="rId968" Type="http://schemas.openxmlformats.org/officeDocument/2006/relationships/image" Target="../media/image826.png"/><Relationship Id="rId97" Type="http://schemas.openxmlformats.org/officeDocument/2006/relationships/image" Target="../media/image171.png"/><Relationship Id="rId730" Type="http://schemas.openxmlformats.org/officeDocument/2006/relationships/image" Target="../media/image709.png"/><Relationship Id="rId828" Type="http://schemas.openxmlformats.org/officeDocument/2006/relationships/image" Target="../media/image757.png"/><Relationship Id="rId1013" Type="http://schemas.openxmlformats.org/officeDocument/2006/relationships/customXml" Target="../ink/ink919.xml"/><Relationship Id="rId162" Type="http://schemas.openxmlformats.org/officeDocument/2006/relationships/customXml" Target="../ink/ink490.xml"/><Relationship Id="rId467" Type="http://schemas.openxmlformats.org/officeDocument/2006/relationships/image" Target="../media/image577.png"/><Relationship Id="rId1097" Type="http://schemas.openxmlformats.org/officeDocument/2006/relationships/customXml" Target="../ink/ink961.xml"/><Relationship Id="rId674" Type="http://schemas.openxmlformats.org/officeDocument/2006/relationships/image" Target="../media/image681.png"/><Relationship Id="rId881" Type="http://schemas.openxmlformats.org/officeDocument/2006/relationships/customXml" Target="../ink/ink852.xml"/><Relationship Id="rId979" Type="http://schemas.openxmlformats.org/officeDocument/2006/relationships/customXml" Target="../ink/ink902.xml"/><Relationship Id="rId24" Type="http://schemas.openxmlformats.org/officeDocument/2006/relationships/customXml" Target="../ink/ink421.xml"/><Relationship Id="rId327" Type="http://schemas.openxmlformats.org/officeDocument/2006/relationships/customXml" Target="../ink/ink573.xml"/><Relationship Id="rId534" Type="http://schemas.openxmlformats.org/officeDocument/2006/relationships/customXml" Target="../ink/ink677.xml"/><Relationship Id="rId741" Type="http://schemas.openxmlformats.org/officeDocument/2006/relationships/customXml" Target="../ink/ink781.xml"/><Relationship Id="rId839" Type="http://schemas.openxmlformats.org/officeDocument/2006/relationships/customXml" Target="../ink/ink831.xml"/><Relationship Id="rId173" Type="http://schemas.openxmlformats.org/officeDocument/2006/relationships/image" Target="../media/image430.png"/><Relationship Id="rId380" Type="http://schemas.openxmlformats.org/officeDocument/2006/relationships/customXml" Target="../ink/ink600.xml"/><Relationship Id="rId601" Type="http://schemas.openxmlformats.org/officeDocument/2006/relationships/image" Target="../media/image645.png"/><Relationship Id="rId1024" Type="http://schemas.openxmlformats.org/officeDocument/2006/relationships/image" Target="../media/image854.png"/><Relationship Id="rId240" Type="http://schemas.openxmlformats.org/officeDocument/2006/relationships/image" Target="../media/image463.png"/><Relationship Id="rId478" Type="http://schemas.openxmlformats.org/officeDocument/2006/relationships/customXml" Target="../ink/ink649.xml"/><Relationship Id="rId685" Type="http://schemas.openxmlformats.org/officeDocument/2006/relationships/customXml" Target="../ink/ink753.xml"/><Relationship Id="rId892" Type="http://schemas.openxmlformats.org/officeDocument/2006/relationships/customXml" Target="../ink/ink858.xml"/><Relationship Id="rId906" Type="http://schemas.openxmlformats.org/officeDocument/2006/relationships/image" Target="../media/image795.png"/><Relationship Id="rId35" Type="http://schemas.openxmlformats.org/officeDocument/2006/relationships/image" Target="../media/image3620.png"/><Relationship Id="rId100" Type="http://schemas.openxmlformats.org/officeDocument/2006/relationships/customXml" Target="../ink/ink459.xml"/><Relationship Id="rId338" Type="http://schemas.openxmlformats.org/officeDocument/2006/relationships/image" Target="../media/image512.png"/><Relationship Id="rId545" Type="http://schemas.openxmlformats.org/officeDocument/2006/relationships/image" Target="../media/image617.png"/><Relationship Id="rId752" Type="http://schemas.openxmlformats.org/officeDocument/2006/relationships/customXml" Target="../ink/ink787.xml"/><Relationship Id="rId184" Type="http://schemas.openxmlformats.org/officeDocument/2006/relationships/customXml" Target="../ink/ink501.xml"/><Relationship Id="rId391" Type="http://schemas.openxmlformats.org/officeDocument/2006/relationships/image" Target="../media/image538.png"/><Relationship Id="rId405" Type="http://schemas.openxmlformats.org/officeDocument/2006/relationships/image" Target="../media/image545.png"/><Relationship Id="rId612" Type="http://schemas.openxmlformats.org/officeDocument/2006/relationships/image" Target="../media/image650.png"/><Relationship Id="rId1035" Type="http://schemas.openxmlformats.org/officeDocument/2006/relationships/customXml" Target="../ink/ink930.xml"/><Relationship Id="rId251" Type="http://schemas.openxmlformats.org/officeDocument/2006/relationships/customXml" Target="../ink/ink535.xml"/><Relationship Id="rId489" Type="http://schemas.openxmlformats.org/officeDocument/2006/relationships/image" Target="../media/image588.png"/><Relationship Id="rId696" Type="http://schemas.openxmlformats.org/officeDocument/2006/relationships/image" Target="../media/image692.png"/><Relationship Id="rId917" Type="http://schemas.openxmlformats.org/officeDocument/2006/relationships/customXml" Target="../ink/ink871.xml"/><Relationship Id="rId1102" Type="http://schemas.openxmlformats.org/officeDocument/2006/relationships/image" Target="../media/image893.png"/><Relationship Id="rId46" Type="http://schemas.openxmlformats.org/officeDocument/2006/relationships/customXml" Target="../ink/ink432.xml"/><Relationship Id="rId349" Type="http://schemas.openxmlformats.org/officeDocument/2006/relationships/customXml" Target="../ink/ink584.xml"/><Relationship Id="rId556" Type="http://schemas.openxmlformats.org/officeDocument/2006/relationships/customXml" Target="../ink/ink688.xml"/><Relationship Id="rId763" Type="http://schemas.openxmlformats.org/officeDocument/2006/relationships/image" Target="../media/image725.png"/><Relationship Id="rId111" Type="http://schemas.openxmlformats.org/officeDocument/2006/relationships/image" Target="../media/image3990.png"/><Relationship Id="rId195" Type="http://schemas.openxmlformats.org/officeDocument/2006/relationships/image" Target="../media/image441.png"/><Relationship Id="rId209" Type="http://schemas.openxmlformats.org/officeDocument/2006/relationships/image" Target="../media/image448.png"/><Relationship Id="rId416" Type="http://schemas.openxmlformats.org/officeDocument/2006/relationships/customXml" Target="../ink/ink618.xml"/><Relationship Id="rId970" Type="http://schemas.openxmlformats.org/officeDocument/2006/relationships/image" Target="../media/image827.png"/><Relationship Id="rId1046" Type="http://schemas.openxmlformats.org/officeDocument/2006/relationships/image" Target="../media/image865.png"/><Relationship Id="rId623" Type="http://schemas.openxmlformats.org/officeDocument/2006/relationships/customXml" Target="../ink/ink722.xml"/><Relationship Id="rId830" Type="http://schemas.openxmlformats.org/officeDocument/2006/relationships/image" Target="../media/image758.png"/><Relationship Id="rId928" Type="http://schemas.openxmlformats.org/officeDocument/2006/relationships/image" Target="../media/image806.png"/><Relationship Id="rId57" Type="http://schemas.openxmlformats.org/officeDocument/2006/relationships/image" Target="../media/image3730.png"/><Relationship Id="rId262" Type="http://schemas.openxmlformats.org/officeDocument/2006/relationships/image" Target="../media/image474.png"/><Relationship Id="rId567" Type="http://schemas.openxmlformats.org/officeDocument/2006/relationships/image" Target="../media/image628.png"/><Relationship Id="rId1113" Type="http://schemas.openxmlformats.org/officeDocument/2006/relationships/customXml" Target="../ink/ink969.xml"/><Relationship Id="rId122" Type="http://schemas.openxmlformats.org/officeDocument/2006/relationships/customXml" Target="../ink/ink470.xml"/><Relationship Id="rId774" Type="http://schemas.openxmlformats.org/officeDocument/2006/relationships/customXml" Target="../ink/ink798.xml"/><Relationship Id="rId981" Type="http://schemas.openxmlformats.org/officeDocument/2006/relationships/customXml" Target="../ink/ink903.xml"/><Relationship Id="rId1057" Type="http://schemas.openxmlformats.org/officeDocument/2006/relationships/customXml" Target="../ink/ink941.xml"/><Relationship Id="rId427" Type="http://schemas.openxmlformats.org/officeDocument/2006/relationships/image" Target="../media/image557.png"/><Relationship Id="rId634" Type="http://schemas.openxmlformats.org/officeDocument/2006/relationships/image" Target="../media/image661.png"/><Relationship Id="rId841" Type="http://schemas.openxmlformats.org/officeDocument/2006/relationships/customXml" Target="../ink/ink832.xml"/><Relationship Id="rId273" Type="http://schemas.openxmlformats.org/officeDocument/2006/relationships/customXml" Target="../ink/ink546.xml"/><Relationship Id="rId480" Type="http://schemas.openxmlformats.org/officeDocument/2006/relationships/customXml" Target="../ink/ink650.xml"/><Relationship Id="rId701" Type="http://schemas.openxmlformats.org/officeDocument/2006/relationships/customXml" Target="../ink/ink761.xml"/><Relationship Id="rId939" Type="http://schemas.openxmlformats.org/officeDocument/2006/relationships/customXml" Target="../ink/ink882.xml"/><Relationship Id="rId1124" Type="http://schemas.openxmlformats.org/officeDocument/2006/relationships/image" Target="../media/image904.png"/><Relationship Id="rId68" Type="http://schemas.openxmlformats.org/officeDocument/2006/relationships/customXml" Target="../ink/ink443.xml"/><Relationship Id="rId133" Type="http://schemas.openxmlformats.org/officeDocument/2006/relationships/image" Target="../media/image410.png"/><Relationship Id="rId340" Type="http://schemas.openxmlformats.org/officeDocument/2006/relationships/image" Target="../media/image513.png"/><Relationship Id="rId578" Type="http://schemas.openxmlformats.org/officeDocument/2006/relationships/customXml" Target="../ink/ink699.xml"/><Relationship Id="rId785" Type="http://schemas.openxmlformats.org/officeDocument/2006/relationships/image" Target="../media/image736.png"/><Relationship Id="rId992" Type="http://schemas.openxmlformats.org/officeDocument/2006/relationships/image" Target="../media/image838.png"/><Relationship Id="rId200" Type="http://schemas.openxmlformats.org/officeDocument/2006/relationships/customXml" Target="../ink/ink509.xml"/><Relationship Id="rId438" Type="http://schemas.openxmlformats.org/officeDocument/2006/relationships/customXml" Target="../ink/ink629.xml"/><Relationship Id="rId645" Type="http://schemas.openxmlformats.org/officeDocument/2006/relationships/customXml" Target="../ink/ink733.xml"/><Relationship Id="rId852" Type="http://schemas.openxmlformats.org/officeDocument/2006/relationships/image" Target="../media/image769.png"/><Relationship Id="rId1068" Type="http://schemas.openxmlformats.org/officeDocument/2006/relationships/image" Target="../media/image876.png"/><Relationship Id="rId284" Type="http://schemas.openxmlformats.org/officeDocument/2006/relationships/image" Target="../media/image485.png"/><Relationship Id="rId491" Type="http://schemas.openxmlformats.org/officeDocument/2006/relationships/image" Target="../media/image589.png"/><Relationship Id="rId505" Type="http://schemas.openxmlformats.org/officeDocument/2006/relationships/image" Target="../media/image596.png"/><Relationship Id="rId712" Type="http://schemas.openxmlformats.org/officeDocument/2006/relationships/image" Target="../media/image700.png"/><Relationship Id="rId1135" Type="http://schemas.openxmlformats.org/officeDocument/2006/relationships/customXml" Target="../ink/ink980.xml"/><Relationship Id="rId79" Type="http://schemas.openxmlformats.org/officeDocument/2006/relationships/image" Target="../media/image3840.png"/><Relationship Id="rId144" Type="http://schemas.openxmlformats.org/officeDocument/2006/relationships/customXml" Target="../ink/ink481.xml"/><Relationship Id="rId589" Type="http://schemas.openxmlformats.org/officeDocument/2006/relationships/image" Target="../media/image639.png"/><Relationship Id="rId796" Type="http://schemas.openxmlformats.org/officeDocument/2006/relationships/customXml" Target="../ink/ink809.xml"/><Relationship Id="rId351" Type="http://schemas.openxmlformats.org/officeDocument/2006/relationships/customXml" Target="../ink/ink585.xml"/><Relationship Id="rId449" Type="http://schemas.openxmlformats.org/officeDocument/2006/relationships/image" Target="../media/image568.png"/><Relationship Id="rId656" Type="http://schemas.openxmlformats.org/officeDocument/2006/relationships/image" Target="../media/image672.png"/><Relationship Id="rId863" Type="http://schemas.openxmlformats.org/officeDocument/2006/relationships/customXml" Target="../ink/ink843.xml"/><Relationship Id="rId1079" Type="http://schemas.openxmlformats.org/officeDocument/2006/relationships/customXml" Target="../ink/ink952.xml"/><Relationship Id="rId211" Type="http://schemas.openxmlformats.org/officeDocument/2006/relationships/image" Target="../media/image449.png"/><Relationship Id="rId295" Type="http://schemas.openxmlformats.org/officeDocument/2006/relationships/customXml" Target="../ink/ink557.xml"/><Relationship Id="rId309" Type="http://schemas.openxmlformats.org/officeDocument/2006/relationships/customXml" Target="../ink/ink564.xml"/><Relationship Id="rId516" Type="http://schemas.openxmlformats.org/officeDocument/2006/relationships/customXml" Target="../ink/ink668.xml"/><Relationship Id="rId723" Type="http://schemas.openxmlformats.org/officeDocument/2006/relationships/customXml" Target="../ink/ink772.xml"/><Relationship Id="rId930" Type="http://schemas.openxmlformats.org/officeDocument/2006/relationships/image" Target="../media/image807.png"/><Relationship Id="rId1006" Type="http://schemas.openxmlformats.org/officeDocument/2006/relationships/image" Target="../media/image845.png"/><Relationship Id="rId155" Type="http://schemas.openxmlformats.org/officeDocument/2006/relationships/image" Target="../media/image421.png"/><Relationship Id="rId362" Type="http://schemas.openxmlformats.org/officeDocument/2006/relationships/customXml" Target="../ink/ink591.xml"/><Relationship Id="rId222" Type="http://schemas.openxmlformats.org/officeDocument/2006/relationships/customXml" Target="../ink/ink520.xml"/><Relationship Id="rId667" Type="http://schemas.openxmlformats.org/officeDocument/2006/relationships/customXml" Target="../ink/ink744.xml"/><Relationship Id="rId874" Type="http://schemas.openxmlformats.org/officeDocument/2006/relationships/image" Target="../media/image780.png"/><Relationship Id="rId17" Type="http://schemas.openxmlformats.org/officeDocument/2006/relationships/image" Target="../media/image3530.png"/><Relationship Id="rId527" Type="http://schemas.openxmlformats.org/officeDocument/2006/relationships/image" Target="../media/image607.png"/><Relationship Id="rId734" Type="http://schemas.openxmlformats.org/officeDocument/2006/relationships/image" Target="../media/image711.png"/><Relationship Id="rId941" Type="http://schemas.openxmlformats.org/officeDocument/2006/relationships/customXml" Target="../ink/ink883.xml"/><Relationship Id="rId70" Type="http://schemas.openxmlformats.org/officeDocument/2006/relationships/customXml" Target="../ink/ink444.xml"/><Relationship Id="rId166" Type="http://schemas.openxmlformats.org/officeDocument/2006/relationships/customXml" Target="../ink/ink492.xml"/><Relationship Id="rId373" Type="http://schemas.openxmlformats.org/officeDocument/2006/relationships/image" Target="../media/image529.png"/><Relationship Id="rId580" Type="http://schemas.openxmlformats.org/officeDocument/2006/relationships/customXml" Target="../ink/ink700.xml"/><Relationship Id="rId801" Type="http://schemas.openxmlformats.org/officeDocument/2006/relationships/customXml" Target="../ink/ink812.xml"/><Relationship Id="rId1017" Type="http://schemas.openxmlformats.org/officeDocument/2006/relationships/customXml" Target="../ink/ink921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526.xml"/><Relationship Id="rId440" Type="http://schemas.openxmlformats.org/officeDocument/2006/relationships/customXml" Target="../ink/ink630.xml"/><Relationship Id="rId678" Type="http://schemas.openxmlformats.org/officeDocument/2006/relationships/image" Target="../media/image683.png"/><Relationship Id="rId885" Type="http://schemas.openxmlformats.org/officeDocument/2006/relationships/image" Target="../media/image785.png"/><Relationship Id="rId1070" Type="http://schemas.openxmlformats.org/officeDocument/2006/relationships/image" Target="../media/image877.png"/><Relationship Id="rId28" Type="http://schemas.openxmlformats.org/officeDocument/2006/relationships/customXml" Target="../ink/ink423.xml"/><Relationship Id="rId300" Type="http://schemas.openxmlformats.org/officeDocument/2006/relationships/image" Target="../media/image493.png"/><Relationship Id="rId538" Type="http://schemas.openxmlformats.org/officeDocument/2006/relationships/customXml" Target="../ink/ink679.xml"/><Relationship Id="rId745" Type="http://schemas.openxmlformats.org/officeDocument/2006/relationships/customXml" Target="../ink/ink783.xml"/><Relationship Id="rId952" Type="http://schemas.openxmlformats.org/officeDocument/2006/relationships/image" Target="../media/image818.png"/><Relationship Id="rId81" Type="http://schemas.openxmlformats.org/officeDocument/2006/relationships/image" Target="../media/image3850.png"/><Relationship Id="rId177" Type="http://schemas.openxmlformats.org/officeDocument/2006/relationships/image" Target="../media/image432.png"/><Relationship Id="rId384" Type="http://schemas.openxmlformats.org/officeDocument/2006/relationships/customXml" Target="../ink/ink602.xml"/><Relationship Id="rId591" Type="http://schemas.openxmlformats.org/officeDocument/2006/relationships/image" Target="../media/image640.png"/><Relationship Id="rId605" Type="http://schemas.openxmlformats.org/officeDocument/2006/relationships/image" Target="../media/image647.png"/><Relationship Id="rId812" Type="http://schemas.openxmlformats.org/officeDocument/2006/relationships/image" Target="../media/image749.png"/><Relationship Id="rId1028" Type="http://schemas.openxmlformats.org/officeDocument/2006/relationships/image" Target="../media/image856.png"/><Relationship Id="rId244" Type="http://schemas.openxmlformats.org/officeDocument/2006/relationships/image" Target="../media/image465.png"/><Relationship Id="rId689" Type="http://schemas.openxmlformats.org/officeDocument/2006/relationships/customXml" Target="../ink/ink755.xml"/><Relationship Id="rId896" Type="http://schemas.openxmlformats.org/officeDocument/2006/relationships/customXml" Target="../ink/ink860.xml"/><Relationship Id="rId1081" Type="http://schemas.openxmlformats.org/officeDocument/2006/relationships/customXml" Target="../ink/ink953.xml"/><Relationship Id="rId39" Type="http://schemas.openxmlformats.org/officeDocument/2006/relationships/image" Target="../media/image3640.png"/><Relationship Id="rId451" Type="http://schemas.openxmlformats.org/officeDocument/2006/relationships/image" Target="../media/image569.png"/><Relationship Id="rId549" Type="http://schemas.openxmlformats.org/officeDocument/2006/relationships/image" Target="../media/image619.png"/><Relationship Id="rId756" Type="http://schemas.openxmlformats.org/officeDocument/2006/relationships/customXml" Target="../ink/ink789.xml"/><Relationship Id="rId104" Type="http://schemas.openxmlformats.org/officeDocument/2006/relationships/customXml" Target="../ink/ink461.xml"/><Relationship Id="rId188" Type="http://schemas.openxmlformats.org/officeDocument/2006/relationships/customXml" Target="../ink/ink503.xml"/><Relationship Id="rId311" Type="http://schemas.openxmlformats.org/officeDocument/2006/relationships/customXml" Target="../ink/ink565.xml"/><Relationship Id="rId395" Type="http://schemas.openxmlformats.org/officeDocument/2006/relationships/image" Target="../media/image540.png"/><Relationship Id="rId409" Type="http://schemas.openxmlformats.org/officeDocument/2006/relationships/image" Target="../media/image547.png"/><Relationship Id="rId963" Type="http://schemas.openxmlformats.org/officeDocument/2006/relationships/customXml" Target="../ink/ink894.xml"/><Relationship Id="rId1039" Type="http://schemas.openxmlformats.org/officeDocument/2006/relationships/customXml" Target="../ink/ink932.xml"/><Relationship Id="rId92" Type="http://schemas.openxmlformats.org/officeDocument/2006/relationships/customXml" Target="../ink/ink455.xml"/><Relationship Id="rId616" Type="http://schemas.openxmlformats.org/officeDocument/2006/relationships/image" Target="../media/image652.png"/><Relationship Id="rId823" Type="http://schemas.openxmlformats.org/officeDocument/2006/relationships/customXml" Target="../ink/ink823.xml"/><Relationship Id="rId255" Type="http://schemas.openxmlformats.org/officeDocument/2006/relationships/customXml" Target="../ink/ink537.xml"/><Relationship Id="rId462" Type="http://schemas.openxmlformats.org/officeDocument/2006/relationships/customXml" Target="../ink/ink641.xml"/><Relationship Id="rId1092" Type="http://schemas.openxmlformats.org/officeDocument/2006/relationships/image" Target="../media/image888.png"/><Relationship Id="rId1106" Type="http://schemas.openxmlformats.org/officeDocument/2006/relationships/image" Target="../media/image895.png"/><Relationship Id="rId115" Type="http://schemas.openxmlformats.org/officeDocument/2006/relationships/image" Target="../media/image4010.png"/><Relationship Id="rId322" Type="http://schemas.openxmlformats.org/officeDocument/2006/relationships/image" Target="../media/image504.png"/><Relationship Id="rId767" Type="http://schemas.openxmlformats.org/officeDocument/2006/relationships/image" Target="../media/image727.png"/><Relationship Id="rId974" Type="http://schemas.openxmlformats.org/officeDocument/2006/relationships/image" Target="../media/image829.png"/><Relationship Id="rId199" Type="http://schemas.openxmlformats.org/officeDocument/2006/relationships/image" Target="../media/image443.png"/><Relationship Id="rId627" Type="http://schemas.openxmlformats.org/officeDocument/2006/relationships/customXml" Target="../ink/ink724.xml"/><Relationship Id="rId834" Type="http://schemas.openxmlformats.org/officeDocument/2006/relationships/image" Target="../media/image760.png"/><Relationship Id="rId266" Type="http://schemas.openxmlformats.org/officeDocument/2006/relationships/image" Target="../media/image476.png"/><Relationship Id="rId473" Type="http://schemas.openxmlformats.org/officeDocument/2006/relationships/image" Target="../media/image580.png"/><Relationship Id="rId680" Type="http://schemas.openxmlformats.org/officeDocument/2006/relationships/image" Target="../media/image684.png"/><Relationship Id="rId901" Type="http://schemas.openxmlformats.org/officeDocument/2006/relationships/customXml" Target="../ink/ink863.xml"/><Relationship Id="rId1117" Type="http://schemas.openxmlformats.org/officeDocument/2006/relationships/customXml" Target="../ink/ink971.xml"/><Relationship Id="rId30" Type="http://schemas.openxmlformats.org/officeDocument/2006/relationships/customXml" Target="../ink/ink424.xml"/><Relationship Id="rId126" Type="http://schemas.openxmlformats.org/officeDocument/2006/relationships/customXml" Target="../ink/ink472.xml"/><Relationship Id="rId333" Type="http://schemas.openxmlformats.org/officeDocument/2006/relationships/customXml" Target="../ink/ink576.xml"/><Relationship Id="rId540" Type="http://schemas.openxmlformats.org/officeDocument/2006/relationships/customXml" Target="../ink/ink680.xml"/><Relationship Id="rId778" Type="http://schemas.openxmlformats.org/officeDocument/2006/relationships/customXml" Target="../ink/ink800.xml"/><Relationship Id="rId985" Type="http://schemas.openxmlformats.org/officeDocument/2006/relationships/customXml" Target="../ink/ink905.xml"/><Relationship Id="rId638" Type="http://schemas.openxmlformats.org/officeDocument/2006/relationships/image" Target="../media/image663.png"/><Relationship Id="rId845" Type="http://schemas.openxmlformats.org/officeDocument/2006/relationships/customXml" Target="../ink/ink834.xml"/><Relationship Id="rId1030" Type="http://schemas.openxmlformats.org/officeDocument/2006/relationships/image" Target="../media/image857.png"/><Relationship Id="rId277" Type="http://schemas.openxmlformats.org/officeDocument/2006/relationships/customXml" Target="../ink/ink548.xml"/><Relationship Id="rId400" Type="http://schemas.openxmlformats.org/officeDocument/2006/relationships/customXml" Target="../ink/ink610.xml"/><Relationship Id="rId484" Type="http://schemas.openxmlformats.org/officeDocument/2006/relationships/customXml" Target="../ink/ink652.xml"/><Relationship Id="rId705" Type="http://schemas.openxmlformats.org/officeDocument/2006/relationships/customXml" Target="../ink/ink763.xml"/><Relationship Id="rId1128" Type="http://schemas.openxmlformats.org/officeDocument/2006/relationships/image" Target="../media/image906.png"/><Relationship Id="rId137" Type="http://schemas.openxmlformats.org/officeDocument/2006/relationships/image" Target="../media/image412.png"/><Relationship Id="rId344" Type="http://schemas.openxmlformats.org/officeDocument/2006/relationships/image" Target="../media/image515.png"/><Relationship Id="rId691" Type="http://schemas.openxmlformats.org/officeDocument/2006/relationships/customXml" Target="../ink/ink756.xml"/><Relationship Id="rId789" Type="http://schemas.openxmlformats.org/officeDocument/2006/relationships/image" Target="../media/image738.png"/><Relationship Id="rId912" Type="http://schemas.openxmlformats.org/officeDocument/2006/relationships/image" Target="../media/image798.png"/><Relationship Id="rId996" Type="http://schemas.openxmlformats.org/officeDocument/2006/relationships/image" Target="../media/image840.png"/><Relationship Id="rId41" Type="http://schemas.openxmlformats.org/officeDocument/2006/relationships/image" Target="../media/image3650.png"/><Relationship Id="rId551" Type="http://schemas.openxmlformats.org/officeDocument/2006/relationships/image" Target="../media/image620.png"/><Relationship Id="rId649" Type="http://schemas.openxmlformats.org/officeDocument/2006/relationships/customXml" Target="../ink/ink735.xml"/><Relationship Id="rId856" Type="http://schemas.openxmlformats.org/officeDocument/2006/relationships/image" Target="../media/image771.png"/><Relationship Id="rId190" Type="http://schemas.openxmlformats.org/officeDocument/2006/relationships/customXml" Target="../ink/ink504.xml"/><Relationship Id="rId204" Type="http://schemas.openxmlformats.org/officeDocument/2006/relationships/customXml" Target="../ink/ink511.xml"/><Relationship Id="rId288" Type="http://schemas.openxmlformats.org/officeDocument/2006/relationships/image" Target="../media/image487.png"/><Relationship Id="rId411" Type="http://schemas.openxmlformats.org/officeDocument/2006/relationships/image" Target="../media/image548.png"/><Relationship Id="rId509" Type="http://schemas.openxmlformats.org/officeDocument/2006/relationships/image" Target="../media/image598.png"/><Relationship Id="rId1041" Type="http://schemas.openxmlformats.org/officeDocument/2006/relationships/customXml" Target="../ink/ink933.xml"/><Relationship Id="rId1139" Type="http://schemas.openxmlformats.org/officeDocument/2006/relationships/customXml" Target="../ink/ink982.xml"/><Relationship Id="rId495" Type="http://schemas.openxmlformats.org/officeDocument/2006/relationships/image" Target="../media/image591.png"/><Relationship Id="rId716" Type="http://schemas.openxmlformats.org/officeDocument/2006/relationships/image" Target="../media/image702.png"/><Relationship Id="rId923" Type="http://schemas.openxmlformats.org/officeDocument/2006/relationships/customXml" Target="../ink/ink874.xml"/><Relationship Id="rId52" Type="http://schemas.openxmlformats.org/officeDocument/2006/relationships/customXml" Target="../ink/ink435.xml"/><Relationship Id="rId148" Type="http://schemas.openxmlformats.org/officeDocument/2006/relationships/customXml" Target="../ink/ink483.xml"/><Relationship Id="rId355" Type="http://schemas.openxmlformats.org/officeDocument/2006/relationships/customXml" Target="../ink/ink587.xml"/><Relationship Id="rId562" Type="http://schemas.openxmlformats.org/officeDocument/2006/relationships/customXml" Target="../ink/ink691.xml"/><Relationship Id="rId215" Type="http://schemas.openxmlformats.org/officeDocument/2006/relationships/image" Target="../media/image451.png"/><Relationship Id="rId422" Type="http://schemas.openxmlformats.org/officeDocument/2006/relationships/customXml" Target="../ink/ink621.xml"/><Relationship Id="rId867" Type="http://schemas.openxmlformats.org/officeDocument/2006/relationships/customXml" Target="../ink/ink845.xml"/><Relationship Id="rId1052" Type="http://schemas.openxmlformats.org/officeDocument/2006/relationships/image" Target="../media/image868.png"/><Relationship Id="rId299" Type="http://schemas.openxmlformats.org/officeDocument/2006/relationships/customXml" Target="../ink/ink559.xml"/><Relationship Id="rId727" Type="http://schemas.openxmlformats.org/officeDocument/2006/relationships/customXml" Target="../ink/ink774.xml"/><Relationship Id="rId934" Type="http://schemas.openxmlformats.org/officeDocument/2006/relationships/image" Target="../media/image809.png"/><Relationship Id="rId63" Type="http://schemas.openxmlformats.org/officeDocument/2006/relationships/image" Target="../media/image3760.png"/><Relationship Id="rId159" Type="http://schemas.openxmlformats.org/officeDocument/2006/relationships/image" Target="../media/image423.png"/><Relationship Id="rId366" Type="http://schemas.openxmlformats.org/officeDocument/2006/relationships/customXml" Target="../ink/ink593.xml"/><Relationship Id="rId573" Type="http://schemas.openxmlformats.org/officeDocument/2006/relationships/image" Target="../media/image631.png"/><Relationship Id="rId780" Type="http://schemas.openxmlformats.org/officeDocument/2006/relationships/customXml" Target="../ink/ink801.xml"/><Relationship Id="rId226" Type="http://schemas.openxmlformats.org/officeDocument/2006/relationships/image" Target="../media/image456.png"/><Relationship Id="rId433" Type="http://schemas.openxmlformats.org/officeDocument/2006/relationships/image" Target="../media/image560.png"/><Relationship Id="rId878" Type="http://schemas.openxmlformats.org/officeDocument/2006/relationships/image" Target="../media/image782.png"/><Relationship Id="rId1063" Type="http://schemas.openxmlformats.org/officeDocument/2006/relationships/customXml" Target="../ink/ink944.xml"/><Relationship Id="rId640" Type="http://schemas.openxmlformats.org/officeDocument/2006/relationships/image" Target="../media/image664.png"/><Relationship Id="rId738" Type="http://schemas.openxmlformats.org/officeDocument/2006/relationships/image" Target="../media/image713.png"/><Relationship Id="rId945" Type="http://schemas.openxmlformats.org/officeDocument/2006/relationships/customXml" Target="../ink/ink885.xml"/><Relationship Id="rId74" Type="http://schemas.openxmlformats.org/officeDocument/2006/relationships/customXml" Target="../ink/ink446.xml"/><Relationship Id="rId377" Type="http://schemas.openxmlformats.org/officeDocument/2006/relationships/image" Target="../media/image531.png"/><Relationship Id="rId500" Type="http://schemas.openxmlformats.org/officeDocument/2006/relationships/customXml" Target="../ink/ink660.xml"/><Relationship Id="rId584" Type="http://schemas.openxmlformats.org/officeDocument/2006/relationships/customXml" Target="../ink/ink702.xml"/><Relationship Id="rId805" Type="http://schemas.openxmlformats.org/officeDocument/2006/relationships/customXml" Target="../ink/ink814.xml"/><Relationship Id="rId1130" Type="http://schemas.openxmlformats.org/officeDocument/2006/relationships/image" Target="../media/image907.png"/><Relationship Id="rId5" Type="http://schemas.openxmlformats.org/officeDocument/2006/relationships/image" Target="../media/image3470.png"/><Relationship Id="rId237" Type="http://schemas.openxmlformats.org/officeDocument/2006/relationships/customXml" Target="../ink/ink528.xml"/><Relationship Id="rId791" Type="http://schemas.openxmlformats.org/officeDocument/2006/relationships/image" Target="../media/image739.png"/><Relationship Id="rId889" Type="http://schemas.openxmlformats.org/officeDocument/2006/relationships/image" Target="../media/image787.png"/><Relationship Id="rId1074" Type="http://schemas.openxmlformats.org/officeDocument/2006/relationships/image" Target="../media/image879.png"/><Relationship Id="rId444" Type="http://schemas.openxmlformats.org/officeDocument/2006/relationships/customXml" Target="../ink/ink632.xml"/><Relationship Id="rId651" Type="http://schemas.openxmlformats.org/officeDocument/2006/relationships/customXml" Target="../ink/ink736.xml"/><Relationship Id="rId749" Type="http://schemas.openxmlformats.org/officeDocument/2006/relationships/image" Target="../media/image718.png"/><Relationship Id="rId290" Type="http://schemas.openxmlformats.org/officeDocument/2006/relationships/image" Target="../media/image488.png"/><Relationship Id="rId304" Type="http://schemas.openxmlformats.org/officeDocument/2006/relationships/image" Target="../media/image495.png"/><Relationship Id="rId388" Type="http://schemas.openxmlformats.org/officeDocument/2006/relationships/customXml" Target="../ink/ink604.xml"/><Relationship Id="rId511" Type="http://schemas.openxmlformats.org/officeDocument/2006/relationships/image" Target="../media/image599.png"/><Relationship Id="rId609" Type="http://schemas.openxmlformats.org/officeDocument/2006/relationships/customXml" Target="../ink/ink715.xml"/><Relationship Id="rId956" Type="http://schemas.openxmlformats.org/officeDocument/2006/relationships/image" Target="../media/image820.png"/><Relationship Id="rId85" Type="http://schemas.openxmlformats.org/officeDocument/2006/relationships/image" Target="../media/image3870.png"/><Relationship Id="rId150" Type="http://schemas.openxmlformats.org/officeDocument/2006/relationships/customXml" Target="../ink/ink484.xml"/><Relationship Id="rId595" Type="http://schemas.openxmlformats.org/officeDocument/2006/relationships/image" Target="../media/image642.png"/><Relationship Id="rId816" Type="http://schemas.openxmlformats.org/officeDocument/2006/relationships/image" Target="../media/image751.png"/><Relationship Id="rId1001" Type="http://schemas.openxmlformats.org/officeDocument/2006/relationships/customXml" Target="../ink/ink913.xml"/><Relationship Id="rId248" Type="http://schemas.openxmlformats.org/officeDocument/2006/relationships/image" Target="../media/image467.png"/><Relationship Id="rId455" Type="http://schemas.openxmlformats.org/officeDocument/2006/relationships/image" Target="../media/image571.png"/><Relationship Id="rId662" Type="http://schemas.openxmlformats.org/officeDocument/2006/relationships/image" Target="../media/image675.png"/><Relationship Id="rId1085" Type="http://schemas.openxmlformats.org/officeDocument/2006/relationships/customXml" Target="../ink/ink955.xml"/><Relationship Id="rId12" Type="http://schemas.openxmlformats.org/officeDocument/2006/relationships/customXml" Target="../ink/ink415.xml"/><Relationship Id="rId108" Type="http://schemas.openxmlformats.org/officeDocument/2006/relationships/customXml" Target="../ink/ink463.xml"/><Relationship Id="rId315" Type="http://schemas.openxmlformats.org/officeDocument/2006/relationships/customXml" Target="../ink/ink567.xml"/><Relationship Id="rId522" Type="http://schemas.openxmlformats.org/officeDocument/2006/relationships/customXml" Target="../ink/ink671.xml"/><Relationship Id="rId967" Type="http://schemas.openxmlformats.org/officeDocument/2006/relationships/customXml" Target="../ink/ink896.xml"/><Relationship Id="rId96" Type="http://schemas.openxmlformats.org/officeDocument/2006/relationships/customXml" Target="../ink/ink457.xml"/><Relationship Id="rId161" Type="http://schemas.openxmlformats.org/officeDocument/2006/relationships/image" Target="../media/image424.png"/><Relationship Id="rId399" Type="http://schemas.openxmlformats.org/officeDocument/2006/relationships/image" Target="../media/image542.png"/><Relationship Id="rId827" Type="http://schemas.openxmlformats.org/officeDocument/2006/relationships/customXml" Target="../ink/ink825.xml"/><Relationship Id="rId1012" Type="http://schemas.openxmlformats.org/officeDocument/2006/relationships/image" Target="../media/image848.png"/><Relationship Id="rId259" Type="http://schemas.openxmlformats.org/officeDocument/2006/relationships/customXml" Target="../ink/ink539.xml"/><Relationship Id="rId466" Type="http://schemas.openxmlformats.org/officeDocument/2006/relationships/customXml" Target="../ink/ink643.xml"/><Relationship Id="rId673" Type="http://schemas.openxmlformats.org/officeDocument/2006/relationships/customXml" Target="../ink/ink747.xml"/><Relationship Id="rId880" Type="http://schemas.openxmlformats.org/officeDocument/2006/relationships/image" Target="../media/image783.png"/><Relationship Id="rId1096" Type="http://schemas.openxmlformats.org/officeDocument/2006/relationships/image" Target="../media/image890.png"/><Relationship Id="rId23" Type="http://schemas.openxmlformats.org/officeDocument/2006/relationships/image" Target="../media/image3560.png"/><Relationship Id="rId119" Type="http://schemas.openxmlformats.org/officeDocument/2006/relationships/image" Target="../media/image4030.png"/><Relationship Id="rId326" Type="http://schemas.openxmlformats.org/officeDocument/2006/relationships/image" Target="../media/image506.png"/><Relationship Id="rId533" Type="http://schemas.openxmlformats.org/officeDocument/2006/relationships/image" Target="../media/image611.png"/><Relationship Id="rId978" Type="http://schemas.openxmlformats.org/officeDocument/2006/relationships/image" Target="../media/image831.png"/><Relationship Id="rId740" Type="http://schemas.openxmlformats.org/officeDocument/2006/relationships/image" Target="../media/image714.png"/><Relationship Id="rId838" Type="http://schemas.openxmlformats.org/officeDocument/2006/relationships/image" Target="../media/image762.png"/><Relationship Id="rId1023" Type="http://schemas.openxmlformats.org/officeDocument/2006/relationships/customXml" Target="../ink/ink924.xml"/><Relationship Id="rId172" Type="http://schemas.openxmlformats.org/officeDocument/2006/relationships/customXml" Target="../ink/ink495.xml"/><Relationship Id="rId477" Type="http://schemas.openxmlformats.org/officeDocument/2006/relationships/image" Target="../media/image582.png"/><Relationship Id="rId600" Type="http://schemas.openxmlformats.org/officeDocument/2006/relationships/customXml" Target="../ink/ink710.xml"/><Relationship Id="rId684" Type="http://schemas.openxmlformats.org/officeDocument/2006/relationships/image" Target="../media/image686.png"/><Relationship Id="rId337" Type="http://schemas.openxmlformats.org/officeDocument/2006/relationships/customXml" Target="../ink/ink578.xml"/><Relationship Id="rId891" Type="http://schemas.openxmlformats.org/officeDocument/2006/relationships/image" Target="../media/image788.png"/><Relationship Id="rId905" Type="http://schemas.openxmlformats.org/officeDocument/2006/relationships/customXml" Target="../ink/ink865.xml"/><Relationship Id="rId989" Type="http://schemas.openxmlformats.org/officeDocument/2006/relationships/customXml" Target="../ink/ink907.xml"/><Relationship Id="rId34" Type="http://schemas.openxmlformats.org/officeDocument/2006/relationships/customXml" Target="../ink/ink426.xml"/><Relationship Id="rId544" Type="http://schemas.openxmlformats.org/officeDocument/2006/relationships/customXml" Target="../ink/ink682.xml"/><Relationship Id="rId751" Type="http://schemas.openxmlformats.org/officeDocument/2006/relationships/image" Target="../media/image719.png"/><Relationship Id="rId849" Type="http://schemas.openxmlformats.org/officeDocument/2006/relationships/customXml" Target="../ink/ink836.xml"/><Relationship Id="rId183" Type="http://schemas.openxmlformats.org/officeDocument/2006/relationships/image" Target="../media/image435.png"/><Relationship Id="rId390" Type="http://schemas.openxmlformats.org/officeDocument/2006/relationships/customXml" Target="../ink/ink605.xml"/><Relationship Id="rId404" Type="http://schemas.openxmlformats.org/officeDocument/2006/relationships/customXml" Target="../ink/ink612.xml"/><Relationship Id="rId611" Type="http://schemas.openxmlformats.org/officeDocument/2006/relationships/customXml" Target="../ink/ink716.xml"/><Relationship Id="rId1034" Type="http://schemas.openxmlformats.org/officeDocument/2006/relationships/image" Target="../media/image859.png"/><Relationship Id="rId250" Type="http://schemas.openxmlformats.org/officeDocument/2006/relationships/image" Target="../media/image468.png"/><Relationship Id="rId488" Type="http://schemas.openxmlformats.org/officeDocument/2006/relationships/customXml" Target="../ink/ink654.xml"/><Relationship Id="rId695" Type="http://schemas.openxmlformats.org/officeDocument/2006/relationships/customXml" Target="../ink/ink758.xml"/><Relationship Id="rId709" Type="http://schemas.openxmlformats.org/officeDocument/2006/relationships/customXml" Target="../ink/ink765.xml"/><Relationship Id="rId916" Type="http://schemas.openxmlformats.org/officeDocument/2006/relationships/image" Target="../media/image800.png"/><Relationship Id="rId1101" Type="http://schemas.openxmlformats.org/officeDocument/2006/relationships/customXml" Target="../ink/ink963.xml"/><Relationship Id="rId45" Type="http://schemas.openxmlformats.org/officeDocument/2006/relationships/image" Target="../media/image3670.png"/><Relationship Id="rId110" Type="http://schemas.openxmlformats.org/officeDocument/2006/relationships/customXml" Target="../ink/ink464.xml"/><Relationship Id="rId348" Type="http://schemas.openxmlformats.org/officeDocument/2006/relationships/image" Target="../media/image517.png"/><Relationship Id="rId555" Type="http://schemas.openxmlformats.org/officeDocument/2006/relationships/image" Target="../media/image622.png"/><Relationship Id="rId762" Type="http://schemas.openxmlformats.org/officeDocument/2006/relationships/customXml" Target="../ink/ink792.xml"/><Relationship Id="rId194" Type="http://schemas.openxmlformats.org/officeDocument/2006/relationships/customXml" Target="../ink/ink506.xml"/><Relationship Id="rId208" Type="http://schemas.openxmlformats.org/officeDocument/2006/relationships/customXml" Target="../ink/ink513.xml"/><Relationship Id="rId415" Type="http://schemas.openxmlformats.org/officeDocument/2006/relationships/image" Target="../media/image550.png"/><Relationship Id="rId622" Type="http://schemas.openxmlformats.org/officeDocument/2006/relationships/image" Target="../media/image655.png"/><Relationship Id="rId1045" Type="http://schemas.openxmlformats.org/officeDocument/2006/relationships/customXml" Target="../ink/ink935.xml"/><Relationship Id="rId261" Type="http://schemas.openxmlformats.org/officeDocument/2006/relationships/customXml" Target="../ink/ink540.xml"/><Relationship Id="rId499" Type="http://schemas.openxmlformats.org/officeDocument/2006/relationships/image" Target="../media/image593.png"/><Relationship Id="rId927" Type="http://schemas.openxmlformats.org/officeDocument/2006/relationships/customXml" Target="../ink/ink876.xml"/><Relationship Id="rId1112" Type="http://schemas.openxmlformats.org/officeDocument/2006/relationships/image" Target="../media/image898.png"/><Relationship Id="rId56" Type="http://schemas.openxmlformats.org/officeDocument/2006/relationships/customXml" Target="../ink/ink437.xml"/><Relationship Id="rId359" Type="http://schemas.openxmlformats.org/officeDocument/2006/relationships/customXml" Target="../ink/ink589.xml"/><Relationship Id="rId566" Type="http://schemas.openxmlformats.org/officeDocument/2006/relationships/customXml" Target="../ink/ink693.xml"/><Relationship Id="rId773" Type="http://schemas.openxmlformats.org/officeDocument/2006/relationships/image" Target="../media/image730.png"/><Relationship Id="rId121" Type="http://schemas.openxmlformats.org/officeDocument/2006/relationships/image" Target="../media/image404.png"/><Relationship Id="rId219" Type="http://schemas.openxmlformats.org/officeDocument/2006/relationships/image" Target="../media/image453.png"/><Relationship Id="rId426" Type="http://schemas.openxmlformats.org/officeDocument/2006/relationships/customXml" Target="../ink/ink623.xml"/><Relationship Id="rId633" Type="http://schemas.openxmlformats.org/officeDocument/2006/relationships/customXml" Target="../ink/ink727.xml"/><Relationship Id="rId980" Type="http://schemas.openxmlformats.org/officeDocument/2006/relationships/image" Target="../media/image832.png"/><Relationship Id="rId1056" Type="http://schemas.openxmlformats.org/officeDocument/2006/relationships/image" Target="../media/image870.png"/><Relationship Id="rId840" Type="http://schemas.openxmlformats.org/officeDocument/2006/relationships/image" Target="../media/image763.png"/><Relationship Id="rId938" Type="http://schemas.openxmlformats.org/officeDocument/2006/relationships/image" Target="../media/image811.png"/><Relationship Id="rId67" Type="http://schemas.openxmlformats.org/officeDocument/2006/relationships/image" Target="../media/image3780.png"/><Relationship Id="rId272" Type="http://schemas.openxmlformats.org/officeDocument/2006/relationships/image" Target="../media/image479.png"/><Relationship Id="rId577" Type="http://schemas.openxmlformats.org/officeDocument/2006/relationships/image" Target="../media/image633.png"/><Relationship Id="rId700" Type="http://schemas.openxmlformats.org/officeDocument/2006/relationships/image" Target="../media/image694.png"/><Relationship Id="rId1123" Type="http://schemas.openxmlformats.org/officeDocument/2006/relationships/customXml" Target="../ink/ink974.xml"/><Relationship Id="rId132" Type="http://schemas.openxmlformats.org/officeDocument/2006/relationships/customXml" Target="../ink/ink475.xml"/><Relationship Id="rId784" Type="http://schemas.openxmlformats.org/officeDocument/2006/relationships/customXml" Target="../ink/ink803.xml"/><Relationship Id="rId991" Type="http://schemas.openxmlformats.org/officeDocument/2006/relationships/customXml" Target="../ink/ink908.xml"/><Relationship Id="rId1067" Type="http://schemas.openxmlformats.org/officeDocument/2006/relationships/customXml" Target="../ink/ink946.xml"/><Relationship Id="rId437" Type="http://schemas.openxmlformats.org/officeDocument/2006/relationships/image" Target="../media/image562.png"/><Relationship Id="rId644" Type="http://schemas.openxmlformats.org/officeDocument/2006/relationships/image" Target="../media/image666.png"/><Relationship Id="rId851" Type="http://schemas.openxmlformats.org/officeDocument/2006/relationships/customXml" Target="../ink/ink837.xml"/><Relationship Id="rId283" Type="http://schemas.openxmlformats.org/officeDocument/2006/relationships/customXml" Target="../ink/ink551.xml"/><Relationship Id="rId490" Type="http://schemas.openxmlformats.org/officeDocument/2006/relationships/customXml" Target="../ink/ink655.xml"/><Relationship Id="rId504" Type="http://schemas.openxmlformats.org/officeDocument/2006/relationships/customXml" Target="../ink/ink662.xml"/><Relationship Id="rId711" Type="http://schemas.openxmlformats.org/officeDocument/2006/relationships/customXml" Target="../ink/ink766.xml"/><Relationship Id="rId949" Type="http://schemas.openxmlformats.org/officeDocument/2006/relationships/customXml" Target="../ink/ink887.xml"/><Relationship Id="rId1134" Type="http://schemas.openxmlformats.org/officeDocument/2006/relationships/image" Target="../media/image909.png"/><Relationship Id="rId78" Type="http://schemas.openxmlformats.org/officeDocument/2006/relationships/customXml" Target="../ink/ink448.xml"/><Relationship Id="rId143" Type="http://schemas.openxmlformats.org/officeDocument/2006/relationships/image" Target="../media/image415.png"/><Relationship Id="rId350" Type="http://schemas.openxmlformats.org/officeDocument/2006/relationships/image" Target="../media/image518.png"/><Relationship Id="rId588" Type="http://schemas.openxmlformats.org/officeDocument/2006/relationships/customXml" Target="../ink/ink704.xml"/><Relationship Id="rId795" Type="http://schemas.openxmlformats.org/officeDocument/2006/relationships/image" Target="../media/image741.png"/><Relationship Id="rId809" Type="http://schemas.openxmlformats.org/officeDocument/2006/relationships/customXml" Target="../ink/ink816.xml"/><Relationship Id="rId9" Type="http://schemas.openxmlformats.org/officeDocument/2006/relationships/image" Target="../media/image3490.png"/><Relationship Id="rId210" Type="http://schemas.openxmlformats.org/officeDocument/2006/relationships/customXml" Target="../ink/ink514.xml"/><Relationship Id="rId448" Type="http://schemas.openxmlformats.org/officeDocument/2006/relationships/customXml" Target="../ink/ink634.xml"/><Relationship Id="rId655" Type="http://schemas.openxmlformats.org/officeDocument/2006/relationships/customXml" Target="../ink/ink738.xml"/><Relationship Id="rId862" Type="http://schemas.openxmlformats.org/officeDocument/2006/relationships/image" Target="../media/image774.png"/><Relationship Id="rId1078" Type="http://schemas.openxmlformats.org/officeDocument/2006/relationships/image" Target="../media/image881.png"/><Relationship Id="rId294" Type="http://schemas.openxmlformats.org/officeDocument/2006/relationships/image" Target="../media/image490.png"/><Relationship Id="rId308" Type="http://schemas.openxmlformats.org/officeDocument/2006/relationships/image" Target="../media/image497.png"/><Relationship Id="rId515" Type="http://schemas.openxmlformats.org/officeDocument/2006/relationships/image" Target="../media/image601.png"/><Relationship Id="rId722" Type="http://schemas.openxmlformats.org/officeDocument/2006/relationships/image" Target="../media/image705.png"/><Relationship Id="rId89" Type="http://schemas.openxmlformats.org/officeDocument/2006/relationships/image" Target="../media/image3890.png"/><Relationship Id="rId154" Type="http://schemas.openxmlformats.org/officeDocument/2006/relationships/customXml" Target="../ink/ink486.xml"/><Relationship Id="rId361" Type="http://schemas.openxmlformats.org/officeDocument/2006/relationships/image" Target="../media/image523.png"/><Relationship Id="rId599" Type="http://schemas.openxmlformats.org/officeDocument/2006/relationships/image" Target="../media/image644.png"/><Relationship Id="rId1005" Type="http://schemas.openxmlformats.org/officeDocument/2006/relationships/customXml" Target="../ink/ink915.xml"/><Relationship Id="rId459" Type="http://schemas.openxmlformats.org/officeDocument/2006/relationships/image" Target="../media/image573.png"/><Relationship Id="rId666" Type="http://schemas.openxmlformats.org/officeDocument/2006/relationships/image" Target="../media/image677.png"/><Relationship Id="rId873" Type="http://schemas.openxmlformats.org/officeDocument/2006/relationships/customXml" Target="../ink/ink848.xml"/><Relationship Id="rId1089" Type="http://schemas.openxmlformats.org/officeDocument/2006/relationships/customXml" Target="../ink/ink957.xml"/><Relationship Id="rId16" Type="http://schemas.openxmlformats.org/officeDocument/2006/relationships/customXml" Target="../ink/ink417.xml"/><Relationship Id="rId221" Type="http://schemas.openxmlformats.org/officeDocument/2006/relationships/image" Target="../media/image454.png"/><Relationship Id="rId319" Type="http://schemas.openxmlformats.org/officeDocument/2006/relationships/customXml" Target="../ink/ink569.xml"/><Relationship Id="rId526" Type="http://schemas.openxmlformats.org/officeDocument/2006/relationships/customXml" Target="../ink/ink673.xml"/><Relationship Id="rId733" Type="http://schemas.openxmlformats.org/officeDocument/2006/relationships/customXml" Target="../ink/ink777.xml"/><Relationship Id="rId940" Type="http://schemas.openxmlformats.org/officeDocument/2006/relationships/image" Target="../media/image812.png"/><Relationship Id="rId1016" Type="http://schemas.openxmlformats.org/officeDocument/2006/relationships/image" Target="../media/image850.png"/><Relationship Id="rId165" Type="http://schemas.openxmlformats.org/officeDocument/2006/relationships/image" Target="../media/image426.png"/><Relationship Id="rId372" Type="http://schemas.openxmlformats.org/officeDocument/2006/relationships/customXml" Target="../ink/ink596.xml"/><Relationship Id="rId677" Type="http://schemas.openxmlformats.org/officeDocument/2006/relationships/customXml" Target="../ink/ink749.xml"/><Relationship Id="rId800" Type="http://schemas.openxmlformats.org/officeDocument/2006/relationships/customXml" Target="../ink/ink811.xml"/><Relationship Id="rId232" Type="http://schemas.openxmlformats.org/officeDocument/2006/relationships/image" Target="../media/image459.png"/><Relationship Id="rId884" Type="http://schemas.openxmlformats.org/officeDocument/2006/relationships/customXml" Target="../ink/ink854.xml"/><Relationship Id="rId27" Type="http://schemas.openxmlformats.org/officeDocument/2006/relationships/image" Target="../media/image3580.png"/><Relationship Id="rId537" Type="http://schemas.openxmlformats.org/officeDocument/2006/relationships/image" Target="../media/image613.png"/><Relationship Id="rId744" Type="http://schemas.openxmlformats.org/officeDocument/2006/relationships/image" Target="../media/image716.png"/><Relationship Id="rId951" Type="http://schemas.openxmlformats.org/officeDocument/2006/relationships/customXml" Target="../ink/ink888.xml"/><Relationship Id="rId80" Type="http://schemas.openxmlformats.org/officeDocument/2006/relationships/customXml" Target="../ink/ink449.xml"/><Relationship Id="rId176" Type="http://schemas.openxmlformats.org/officeDocument/2006/relationships/customXml" Target="../ink/ink497.xml"/><Relationship Id="rId383" Type="http://schemas.openxmlformats.org/officeDocument/2006/relationships/image" Target="../media/image534.png"/><Relationship Id="rId590" Type="http://schemas.openxmlformats.org/officeDocument/2006/relationships/customXml" Target="../ink/ink705.xml"/><Relationship Id="rId604" Type="http://schemas.openxmlformats.org/officeDocument/2006/relationships/customXml" Target="../ink/ink712.xml"/><Relationship Id="rId811" Type="http://schemas.openxmlformats.org/officeDocument/2006/relationships/customXml" Target="../ink/ink817.xml"/><Relationship Id="rId1027" Type="http://schemas.openxmlformats.org/officeDocument/2006/relationships/customXml" Target="../ink/ink926.xml"/><Relationship Id="rId243" Type="http://schemas.openxmlformats.org/officeDocument/2006/relationships/customXml" Target="../ink/ink531.xml"/><Relationship Id="rId450" Type="http://schemas.openxmlformats.org/officeDocument/2006/relationships/customXml" Target="../ink/ink635.xml"/><Relationship Id="rId688" Type="http://schemas.openxmlformats.org/officeDocument/2006/relationships/image" Target="../media/image688.png"/><Relationship Id="rId895" Type="http://schemas.openxmlformats.org/officeDocument/2006/relationships/image" Target="../media/image790.png"/><Relationship Id="rId909" Type="http://schemas.openxmlformats.org/officeDocument/2006/relationships/customXml" Target="../ink/ink867.xml"/><Relationship Id="rId1080" Type="http://schemas.openxmlformats.org/officeDocument/2006/relationships/image" Target="../media/image882.png"/><Relationship Id="rId38" Type="http://schemas.openxmlformats.org/officeDocument/2006/relationships/customXml" Target="../ink/ink428.xml"/><Relationship Id="rId103" Type="http://schemas.openxmlformats.org/officeDocument/2006/relationships/image" Target="../media/image3950.png"/><Relationship Id="rId310" Type="http://schemas.openxmlformats.org/officeDocument/2006/relationships/image" Target="../media/image498.png"/><Relationship Id="rId548" Type="http://schemas.openxmlformats.org/officeDocument/2006/relationships/customXml" Target="../ink/ink684.xml"/><Relationship Id="rId755" Type="http://schemas.openxmlformats.org/officeDocument/2006/relationships/image" Target="../media/image721.png"/><Relationship Id="rId962" Type="http://schemas.openxmlformats.org/officeDocument/2006/relationships/image" Target="../media/image823.png"/><Relationship Id="rId91" Type="http://schemas.openxmlformats.org/officeDocument/2006/relationships/image" Target="../media/image3900.png"/><Relationship Id="rId187" Type="http://schemas.openxmlformats.org/officeDocument/2006/relationships/image" Target="../media/image437.png"/><Relationship Id="rId394" Type="http://schemas.openxmlformats.org/officeDocument/2006/relationships/customXml" Target="../ink/ink607.xml"/><Relationship Id="rId408" Type="http://schemas.openxmlformats.org/officeDocument/2006/relationships/customXml" Target="../ink/ink614.xml"/><Relationship Id="rId615" Type="http://schemas.openxmlformats.org/officeDocument/2006/relationships/customXml" Target="../ink/ink718.xml"/><Relationship Id="rId822" Type="http://schemas.openxmlformats.org/officeDocument/2006/relationships/image" Target="../media/image754.png"/><Relationship Id="rId1038" Type="http://schemas.openxmlformats.org/officeDocument/2006/relationships/image" Target="../media/image861.png"/><Relationship Id="rId254" Type="http://schemas.openxmlformats.org/officeDocument/2006/relationships/image" Target="../media/image470.png"/><Relationship Id="rId699" Type="http://schemas.openxmlformats.org/officeDocument/2006/relationships/customXml" Target="../ink/ink760.xml"/><Relationship Id="rId1091" Type="http://schemas.openxmlformats.org/officeDocument/2006/relationships/customXml" Target="../ink/ink958.xml"/><Relationship Id="rId1105" Type="http://schemas.openxmlformats.org/officeDocument/2006/relationships/customXml" Target="../ink/ink965.xml"/><Relationship Id="rId49" Type="http://schemas.openxmlformats.org/officeDocument/2006/relationships/image" Target="../media/image3690.png"/><Relationship Id="rId114" Type="http://schemas.openxmlformats.org/officeDocument/2006/relationships/customXml" Target="../ink/ink466.xml"/><Relationship Id="rId461" Type="http://schemas.openxmlformats.org/officeDocument/2006/relationships/image" Target="../media/image574.png"/><Relationship Id="rId559" Type="http://schemas.openxmlformats.org/officeDocument/2006/relationships/image" Target="../media/image624.png"/><Relationship Id="rId766" Type="http://schemas.openxmlformats.org/officeDocument/2006/relationships/customXml" Target="../ink/ink794.xml"/><Relationship Id="rId198" Type="http://schemas.openxmlformats.org/officeDocument/2006/relationships/customXml" Target="../ink/ink508.xml"/><Relationship Id="rId321" Type="http://schemas.openxmlformats.org/officeDocument/2006/relationships/customXml" Target="../ink/ink570.xml"/><Relationship Id="rId419" Type="http://schemas.openxmlformats.org/officeDocument/2006/relationships/image" Target="../media/image552.png"/><Relationship Id="rId626" Type="http://schemas.openxmlformats.org/officeDocument/2006/relationships/image" Target="../media/image657.png"/><Relationship Id="rId973" Type="http://schemas.openxmlformats.org/officeDocument/2006/relationships/customXml" Target="../ink/ink899.xml"/><Relationship Id="rId1049" Type="http://schemas.openxmlformats.org/officeDocument/2006/relationships/customXml" Target="../ink/ink937.xml"/><Relationship Id="rId833" Type="http://schemas.openxmlformats.org/officeDocument/2006/relationships/customXml" Target="../ink/ink828.xml"/><Relationship Id="rId1116" Type="http://schemas.openxmlformats.org/officeDocument/2006/relationships/image" Target="../media/image900.png"/><Relationship Id="rId265" Type="http://schemas.openxmlformats.org/officeDocument/2006/relationships/customXml" Target="../ink/ink542.xml"/><Relationship Id="rId472" Type="http://schemas.openxmlformats.org/officeDocument/2006/relationships/customXml" Target="../ink/ink646.xml"/><Relationship Id="rId900" Type="http://schemas.openxmlformats.org/officeDocument/2006/relationships/image" Target="../media/image792.png"/><Relationship Id="rId125" Type="http://schemas.openxmlformats.org/officeDocument/2006/relationships/image" Target="../media/image406.png"/><Relationship Id="rId332" Type="http://schemas.openxmlformats.org/officeDocument/2006/relationships/image" Target="../media/image509.png"/><Relationship Id="rId777" Type="http://schemas.openxmlformats.org/officeDocument/2006/relationships/image" Target="../media/image732.png"/><Relationship Id="rId984" Type="http://schemas.openxmlformats.org/officeDocument/2006/relationships/image" Target="../media/image834.png"/><Relationship Id="rId637" Type="http://schemas.openxmlformats.org/officeDocument/2006/relationships/customXml" Target="../ink/ink729.xml"/><Relationship Id="rId844" Type="http://schemas.openxmlformats.org/officeDocument/2006/relationships/image" Target="../media/image765.png"/><Relationship Id="rId276" Type="http://schemas.openxmlformats.org/officeDocument/2006/relationships/image" Target="../media/image481.png"/><Relationship Id="rId483" Type="http://schemas.openxmlformats.org/officeDocument/2006/relationships/image" Target="../media/image585.png"/><Relationship Id="rId690" Type="http://schemas.openxmlformats.org/officeDocument/2006/relationships/image" Target="../media/image689.png"/><Relationship Id="rId704" Type="http://schemas.openxmlformats.org/officeDocument/2006/relationships/image" Target="../media/image696.png"/><Relationship Id="rId911" Type="http://schemas.openxmlformats.org/officeDocument/2006/relationships/customXml" Target="../ink/ink868.xml"/><Relationship Id="rId1127" Type="http://schemas.openxmlformats.org/officeDocument/2006/relationships/customXml" Target="../ink/ink976.xml"/><Relationship Id="rId40" Type="http://schemas.openxmlformats.org/officeDocument/2006/relationships/customXml" Target="../ink/ink429.xml"/><Relationship Id="rId136" Type="http://schemas.openxmlformats.org/officeDocument/2006/relationships/customXml" Target="../ink/ink477.xml"/><Relationship Id="rId343" Type="http://schemas.openxmlformats.org/officeDocument/2006/relationships/customXml" Target="../ink/ink581.xml"/><Relationship Id="rId550" Type="http://schemas.openxmlformats.org/officeDocument/2006/relationships/customXml" Target="../ink/ink685.xml"/><Relationship Id="rId788" Type="http://schemas.openxmlformats.org/officeDocument/2006/relationships/customXml" Target="../ink/ink805.xml"/><Relationship Id="rId995" Type="http://schemas.openxmlformats.org/officeDocument/2006/relationships/customXml" Target="../ink/ink910.xml"/><Relationship Id="rId203" Type="http://schemas.openxmlformats.org/officeDocument/2006/relationships/image" Target="../media/image445.png"/><Relationship Id="rId648" Type="http://schemas.openxmlformats.org/officeDocument/2006/relationships/image" Target="../media/image668.png"/><Relationship Id="rId855" Type="http://schemas.openxmlformats.org/officeDocument/2006/relationships/customXml" Target="../ink/ink839.xml"/><Relationship Id="rId1040" Type="http://schemas.openxmlformats.org/officeDocument/2006/relationships/image" Target="../media/image862.png"/><Relationship Id="rId287" Type="http://schemas.openxmlformats.org/officeDocument/2006/relationships/customXml" Target="../ink/ink553.xml"/><Relationship Id="rId410" Type="http://schemas.openxmlformats.org/officeDocument/2006/relationships/customXml" Target="../ink/ink615.xml"/><Relationship Id="rId494" Type="http://schemas.openxmlformats.org/officeDocument/2006/relationships/customXml" Target="../ink/ink657.xml"/><Relationship Id="rId508" Type="http://schemas.openxmlformats.org/officeDocument/2006/relationships/customXml" Target="../ink/ink664.xml"/><Relationship Id="rId715" Type="http://schemas.openxmlformats.org/officeDocument/2006/relationships/customXml" Target="../ink/ink768.xml"/><Relationship Id="rId922" Type="http://schemas.openxmlformats.org/officeDocument/2006/relationships/image" Target="../media/image803.png"/><Relationship Id="rId1138" Type="http://schemas.openxmlformats.org/officeDocument/2006/relationships/image" Target="../media/image911.png"/><Relationship Id="rId147" Type="http://schemas.openxmlformats.org/officeDocument/2006/relationships/image" Target="../media/image417.png"/><Relationship Id="rId354" Type="http://schemas.openxmlformats.org/officeDocument/2006/relationships/image" Target="../media/image520.png"/><Relationship Id="rId799" Type="http://schemas.openxmlformats.org/officeDocument/2006/relationships/image" Target="../media/image743.png"/><Relationship Id="rId51" Type="http://schemas.openxmlformats.org/officeDocument/2006/relationships/image" Target="../media/image3700.png"/><Relationship Id="rId561" Type="http://schemas.openxmlformats.org/officeDocument/2006/relationships/image" Target="../media/image625.png"/><Relationship Id="rId659" Type="http://schemas.openxmlformats.org/officeDocument/2006/relationships/customXml" Target="../ink/ink740.xml"/><Relationship Id="rId866" Type="http://schemas.openxmlformats.org/officeDocument/2006/relationships/image" Target="../media/image776.png"/><Relationship Id="rId214" Type="http://schemas.openxmlformats.org/officeDocument/2006/relationships/customXml" Target="../ink/ink516.xml"/><Relationship Id="rId298" Type="http://schemas.openxmlformats.org/officeDocument/2006/relationships/image" Target="../media/image492.png"/><Relationship Id="rId421" Type="http://schemas.openxmlformats.org/officeDocument/2006/relationships/image" Target="../media/image554.png"/><Relationship Id="rId519" Type="http://schemas.openxmlformats.org/officeDocument/2006/relationships/image" Target="../media/image603.png"/><Relationship Id="rId1051" Type="http://schemas.openxmlformats.org/officeDocument/2006/relationships/customXml" Target="../ink/ink938.xml"/><Relationship Id="rId158" Type="http://schemas.openxmlformats.org/officeDocument/2006/relationships/customXml" Target="../ink/ink488.xml"/><Relationship Id="rId726" Type="http://schemas.openxmlformats.org/officeDocument/2006/relationships/image" Target="../media/image707.png"/><Relationship Id="rId933" Type="http://schemas.openxmlformats.org/officeDocument/2006/relationships/customXml" Target="../ink/ink879.xml"/><Relationship Id="rId1009" Type="http://schemas.openxmlformats.org/officeDocument/2006/relationships/customXml" Target="../ink/ink917.xml"/><Relationship Id="rId62" Type="http://schemas.openxmlformats.org/officeDocument/2006/relationships/customXml" Target="../ink/ink440.xml"/><Relationship Id="rId365" Type="http://schemas.openxmlformats.org/officeDocument/2006/relationships/image" Target="../media/image525.png"/><Relationship Id="rId572" Type="http://schemas.openxmlformats.org/officeDocument/2006/relationships/customXml" Target="../ink/ink696.xml"/><Relationship Id="rId225" Type="http://schemas.openxmlformats.org/officeDocument/2006/relationships/customXml" Target="../ink/ink522.xml"/><Relationship Id="rId432" Type="http://schemas.openxmlformats.org/officeDocument/2006/relationships/customXml" Target="../ink/ink626.xml"/><Relationship Id="rId877" Type="http://schemas.openxmlformats.org/officeDocument/2006/relationships/customXml" Target="../ink/ink850.xml"/><Relationship Id="rId1062" Type="http://schemas.openxmlformats.org/officeDocument/2006/relationships/image" Target="../media/image873.png"/><Relationship Id="rId737" Type="http://schemas.openxmlformats.org/officeDocument/2006/relationships/customXml" Target="../ink/ink779.xml"/><Relationship Id="rId944" Type="http://schemas.openxmlformats.org/officeDocument/2006/relationships/image" Target="../media/image814.png"/><Relationship Id="rId73" Type="http://schemas.openxmlformats.org/officeDocument/2006/relationships/image" Target="../media/image3810.png"/><Relationship Id="rId169" Type="http://schemas.openxmlformats.org/officeDocument/2006/relationships/image" Target="../media/image428.png"/><Relationship Id="rId376" Type="http://schemas.openxmlformats.org/officeDocument/2006/relationships/customXml" Target="../ink/ink598.xml"/><Relationship Id="rId583" Type="http://schemas.openxmlformats.org/officeDocument/2006/relationships/image" Target="../media/image636.png"/><Relationship Id="rId790" Type="http://schemas.openxmlformats.org/officeDocument/2006/relationships/customXml" Target="../ink/ink806.xml"/><Relationship Id="rId804" Type="http://schemas.openxmlformats.org/officeDocument/2006/relationships/image" Target="../media/image745.png"/><Relationship Id="rId4" Type="http://schemas.openxmlformats.org/officeDocument/2006/relationships/customXml" Target="../ink/ink411.xml"/><Relationship Id="rId236" Type="http://schemas.openxmlformats.org/officeDocument/2006/relationships/image" Target="../media/image461.png"/><Relationship Id="rId443" Type="http://schemas.openxmlformats.org/officeDocument/2006/relationships/image" Target="../media/image565.png"/><Relationship Id="rId650" Type="http://schemas.openxmlformats.org/officeDocument/2006/relationships/image" Target="../media/image669.png"/><Relationship Id="rId888" Type="http://schemas.openxmlformats.org/officeDocument/2006/relationships/customXml" Target="../ink/ink856.xml"/><Relationship Id="rId1073" Type="http://schemas.openxmlformats.org/officeDocument/2006/relationships/customXml" Target="../ink/ink949.xml"/><Relationship Id="rId303" Type="http://schemas.openxmlformats.org/officeDocument/2006/relationships/customXml" Target="../ink/ink561.xml"/><Relationship Id="rId748" Type="http://schemas.openxmlformats.org/officeDocument/2006/relationships/customXml" Target="../ink/ink785.xml"/><Relationship Id="rId955" Type="http://schemas.openxmlformats.org/officeDocument/2006/relationships/customXml" Target="../ink/ink890.xml"/><Relationship Id="rId1140" Type="http://schemas.openxmlformats.org/officeDocument/2006/relationships/image" Target="../media/image912.png"/><Relationship Id="rId84" Type="http://schemas.openxmlformats.org/officeDocument/2006/relationships/customXml" Target="../ink/ink451.xml"/><Relationship Id="rId387" Type="http://schemas.openxmlformats.org/officeDocument/2006/relationships/image" Target="../media/image536.png"/><Relationship Id="rId510" Type="http://schemas.openxmlformats.org/officeDocument/2006/relationships/customXml" Target="../ink/ink665.xml"/><Relationship Id="rId594" Type="http://schemas.openxmlformats.org/officeDocument/2006/relationships/customXml" Target="../ink/ink707.xml"/><Relationship Id="rId608" Type="http://schemas.openxmlformats.org/officeDocument/2006/relationships/customXml" Target="../ink/ink714.xml"/><Relationship Id="rId815" Type="http://schemas.openxmlformats.org/officeDocument/2006/relationships/customXml" Target="../ink/ink819.xml"/><Relationship Id="rId247" Type="http://schemas.openxmlformats.org/officeDocument/2006/relationships/customXml" Target="../ink/ink533.xml"/><Relationship Id="rId899" Type="http://schemas.openxmlformats.org/officeDocument/2006/relationships/customXml" Target="../ink/ink862.xml"/><Relationship Id="rId1000" Type="http://schemas.openxmlformats.org/officeDocument/2006/relationships/image" Target="../media/image842.png"/><Relationship Id="rId1084" Type="http://schemas.openxmlformats.org/officeDocument/2006/relationships/image" Target="../media/image884.png"/><Relationship Id="rId107" Type="http://schemas.openxmlformats.org/officeDocument/2006/relationships/image" Target="../media/image3970.png"/><Relationship Id="rId454" Type="http://schemas.openxmlformats.org/officeDocument/2006/relationships/customXml" Target="../ink/ink637.xml"/><Relationship Id="rId661" Type="http://schemas.openxmlformats.org/officeDocument/2006/relationships/customXml" Target="../ink/ink741.xml"/><Relationship Id="rId759" Type="http://schemas.openxmlformats.org/officeDocument/2006/relationships/image" Target="../media/image723.png"/><Relationship Id="rId966" Type="http://schemas.openxmlformats.org/officeDocument/2006/relationships/image" Target="../media/image825.png"/><Relationship Id="rId11" Type="http://schemas.openxmlformats.org/officeDocument/2006/relationships/image" Target="../media/image3500.png"/><Relationship Id="rId314" Type="http://schemas.openxmlformats.org/officeDocument/2006/relationships/image" Target="../media/image500.png"/><Relationship Id="rId398" Type="http://schemas.openxmlformats.org/officeDocument/2006/relationships/customXml" Target="../ink/ink609.xml"/><Relationship Id="rId521" Type="http://schemas.openxmlformats.org/officeDocument/2006/relationships/image" Target="../media/image604.png"/><Relationship Id="rId619" Type="http://schemas.openxmlformats.org/officeDocument/2006/relationships/customXml" Target="../ink/ink720.xml"/><Relationship Id="rId95" Type="http://schemas.openxmlformats.org/officeDocument/2006/relationships/image" Target="../media/image3920.png"/><Relationship Id="rId160" Type="http://schemas.openxmlformats.org/officeDocument/2006/relationships/customXml" Target="../ink/ink489.xml"/><Relationship Id="rId826" Type="http://schemas.openxmlformats.org/officeDocument/2006/relationships/image" Target="../media/image756.png"/><Relationship Id="rId1011" Type="http://schemas.openxmlformats.org/officeDocument/2006/relationships/customXml" Target="../ink/ink918.xml"/><Relationship Id="rId1109" Type="http://schemas.openxmlformats.org/officeDocument/2006/relationships/customXml" Target="../ink/ink967.xml"/><Relationship Id="rId258" Type="http://schemas.openxmlformats.org/officeDocument/2006/relationships/image" Target="../media/image472.png"/><Relationship Id="rId465" Type="http://schemas.openxmlformats.org/officeDocument/2006/relationships/image" Target="../media/image576.png"/><Relationship Id="rId672" Type="http://schemas.openxmlformats.org/officeDocument/2006/relationships/image" Target="../media/image680.png"/><Relationship Id="rId1095" Type="http://schemas.openxmlformats.org/officeDocument/2006/relationships/customXml" Target="../ink/ink960.xml"/><Relationship Id="rId22" Type="http://schemas.openxmlformats.org/officeDocument/2006/relationships/customXml" Target="../ink/ink420.xml"/><Relationship Id="rId118" Type="http://schemas.openxmlformats.org/officeDocument/2006/relationships/customXml" Target="../ink/ink468.xml"/><Relationship Id="rId325" Type="http://schemas.openxmlformats.org/officeDocument/2006/relationships/customXml" Target="../ink/ink572.xml"/><Relationship Id="rId532" Type="http://schemas.openxmlformats.org/officeDocument/2006/relationships/customXml" Target="../ink/ink676.xml"/><Relationship Id="rId977" Type="http://schemas.openxmlformats.org/officeDocument/2006/relationships/customXml" Target="../ink/ink901.xml"/><Relationship Id="rId171" Type="http://schemas.openxmlformats.org/officeDocument/2006/relationships/image" Target="../media/image429.png"/><Relationship Id="rId837" Type="http://schemas.openxmlformats.org/officeDocument/2006/relationships/customXml" Target="../ink/ink830.xml"/><Relationship Id="rId1022" Type="http://schemas.openxmlformats.org/officeDocument/2006/relationships/image" Target="../media/image853.png"/><Relationship Id="rId269" Type="http://schemas.openxmlformats.org/officeDocument/2006/relationships/customXml" Target="../ink/ink544.xml"/><Relationship Id="rId476" Type="http://schemas.openxmlformats.org/officeDocument/2006/relationships/customXml" Target="../ink/ink648.xml"/><Relationship Id="rId683" Type="http://schemas.openxmlformats.org/officeDocument/2006/relationships/customXml" Target="../ink/ink752.xml"/><Relationship Id="rId890" Type="http://schemas.openxmlformats.org/officeDocument/2006/relationships/customXml" Target="../ink/ink857.xml"/><Relationship Id="rId904" Type="http://schemas.openxmlformats.org/officeDocument/2006/relationships/image" Target="../media/image794.png"/><Relationship Id="rId33" Type="http://schemas.openxmlformats.org/officeDocument/2006/relationships/image" Target="../media/image3610.png"/><Relationship Id="rId129" Type="http://schemas.openxmlformats.org/officeDocument/2006/relationships/image" Target="../media/image408.png"/><Relationship Id="rId336" Type="http://schemas.openxmlformats.org/officeDocument/2006/relationships/image" Target="../media/image511.png"/><Relationship Id="rId543" Type="http://schemas.openxmlformats.org/officeDocument/2006/relationships/image" Target="../media/image616.png"/><Relationship Id="rId988" Type="http://schemas.openxmlformats.org/officeDocument/2006/relationships/image" Target="../media/image836.png"/><Relationship Id="rId182" Type="http://schemas.openxmlformats.org/officeDocument/2006/relationships/customXml" Target="../ink/ink500.xml"/><Relationship Id="rId403" Type="http://schemas.openxmlformats.org/officeDocument/2006/relationships/image" Target="../media/image544.png"/><Relationship Id="rId750" Type="http://schemas.openxmlformats.org/officeDocument/2006/relationships/customXml" Target="../ink/ink786.xml"/><Relationship Id="rId848" Type="http://schemas.openxmlformats.org/officeDocument/2006/relationships/image" Target="../media/image767.png"/><Relationship Id="rId1033" Type="http://schemas.openxmlformats.org/officeDocument/2006/relationships/customXml" Target="../ink/ink929.xml"/><Relationship Id="rId487" Type="http://schemas.openxmlformats.org/officeDocument/2006/relationships/image" Target="../media/image587.png"/><Relationship Id="rId610" Type="http://schemas.openxmlformats.org/officeDocument/2006/relationships/image" Target="../media/image649.png"/><Relationship Id="rId694" Type="http://schemas.openxmlformats.org/officeDocument/2006/relationships/image" Target="../media/image691.png"/><Relationship Id="rId708" Type="http://schemas.openxmlformats.org/officeDocument/2006/relationships/image" Target="../media/image698.png"/><Relationship Id="rId915" Type="http://schemas.openxmlformats.org/officeDocument/2006/relationships/customXml" Target="../ink/ink870.xml"/><Relationship Id="rId347" Type="http://schemas.openxmlformats.org/officeDocument/2006/relationships/customXml" Target="../ink/ink583.xml"/><Relationship Id="rId999" Type="http://schemas.openxmlformats.org/officeDocument/2006/relationships/customXml" Target="../ink/ink912.xml"/><Relationship Id="rId1100" Type="http://schemas.openxmlformats.org/officeDocument/2006/relationships/image" Target="../media/image892.png"/><Relationship Id="rId44" Type="http://schemas.openxmlformats.org/officeDocument/2006/relationships/customXml" Target="../ink/ink431.xml"/><Relationship Id="rId554" Type="http://schemas.openxmlformats.org/officeDocument/2006/relationships/customXml" Target="../ink/ink687.xml"/><Relationship Id="rId761" Type="http://schemas.openxmlformats.org/officeDocument/2006/relationships/image" Target="../media/image724.png"/><Relationship Id="rId859" Type="http://schemas.openxmlformats.org/officeDocument/2006/relationships/customXml" Target="../ink/ink841.xml"/><Relationship Id="rId193" Type="http://schemas.openxmlformats.org/officeDocument/2006/relationships/image" Target="../media/image440.png"/><Relationship Id="rId207" Type="http://schemas.openxmlformats.org/officeDocument/2006/relationships/image" Target="../media/image447.png"/><Relationship Id="rId414" Type="http://schemas.openxmlformats.org/officeDocument/2006/relationships/customXml" Target="../ink/ink617.xml"/><Relationship Id="rId498" Type="http://schemas.openxmlformats.org/officeDocument/2006/relationships/customXml" Target="../ink/ink659.xml"/><Relationship Id="rId621" Type="http://schemas.openxmlformats.org/officeDocument/2006/relationships/customXml" Target="../ink/ink721.xml"/><Relationship Id="rId1044" Type="http://schemas.openxmlformats.org/officeDocument/2006/relationships/image" Target="../media/image864.png"/><Relationship Id="rId260" Type="http://schemas.openxmlformats.org/officeDocument/2006/relationships/image" Target="../media/image473.png"/><Relationship Id="rId719" Type="http://schemas.openxmlformats.org/officeDocument/2006/relationships/customXml" Target="../ink/ink770.xml"/><Relationship Id="rId926" Type="http://schemas.openxmlformats.org/officeDocument/2006/relationships/image" Target="../media/image805.png"/><Relationship Id="rId1111" Type="http://schemas.openxmlformats.org/officeDocument/2006/relationships/customXml" Target="../ink/ink968.xml"/><Relationship Id="rId55" Type="http://schemas.openxmlformats.org/officeDocument/2006/relationships/image" Target="../media/image3720.png"/><Relationship Id="rId120" Type="http://schemas.openxmlformats.org/officeDocument/2006/relationships/customXml" Target="../ink/ink469.xml"/><Relationship Id="rId358" Type="http://schemas.openxmlformats.org/officeDocument/2006/relationships/image" Target="../media/image522.png"/><Relationship Id="rId565" Type="http://schemas.openxmlformats.org/officeDocument/2006/relationships/image" Target="../media/image627.png"/><Relationship Id="rId772" Type="http://schemas.openxmlformats.org/officeDocument/2006/relationships/customXml" Target="../ink/ink797.xml"/><Relationship Id="rId218" Type="http://schemas.openxmlformats.org/officeDocument/2006/relationships/customXml" Target="../ink/ink518.xml"/><Relationship Id="rId425" Type="http://schemas.openxmlformats.org/officeDocument/2006/relationships/image" Target="../media/image556.png"/><Relationship Id="rId632" Type="http://schemas.openxmlformats.org/officeDocument/2006/relationships/image" Target="../media/image660.png"/><Relationship Id="rId1055" Type="http://schemas.openxmlformats.org/officeDocument/2006/relationships/customXml" Target="../ink/ink940.xml"/><Relationship Id="rId271" Type="http://schemas.openxmlformats.org/officeDocument/2006/relationships/customXml" Target="../ink/ink545.xml"/><Relationship Id="rId937" Type="http://schemas.openxmlformats.org/officeDocument/2006/relationships/customXml" Target="../ink/ink881.xml"/><Relationship Id="rId1122" Type="http://schemas.openxmlformats.org/officeDocument/2006/relationships/image" Target="../media/image903.png"/><Relationship Id="rId66" Type="http://schemas.openxmlformats.org/officeDocument/2006/relationships/customXml" Target="../ink/ink442.xml"/><Relationship Id="rId131" Type="http://schemas.openxmlformats.org/officeDocument/2006/relationships/image" Target="../media/image409.png"/><Relationship Id="rId369" Type="http://schemas.openxmlformats.org/officeDocument/2006/relationships/image" Target="../media/image527.png"/><Relationship Id="rId576" Type="http://schemas.openxmlformats.org/officeDocument/2006/relationships/customXml" Target="../ink/ink698.xml"/><Relationship Id="rId783" Type="http://schemas.openxmlformats.org/officeDocument/2006/relationships/image" Target="../media/image735.png"/><Relationship Id="rId990" Type="http://schemas.openxmlformats.org/officeDocument/2006/relationships/image" Target="../media/image837.png"/><Relationship Id="rId229" Type="http://schemas.openxmlformats.org/officeDocument/2006/relationships/customXml" Target="../ink/ink524.xml"/><Relationship Id="rId436" Type="http://schemas.openxmlformats.org/officeDocument/2006/relationships/customXml" Target="../ink/ink628.xml"/><Relationship Id="rId643" Type="http://schemas.openxmlformats.org/officeDocument/2006/relationships/customXml" Target="../ink/ink732.xml"/><Relationship Id="rId1066" Type="http://schemas.openxmlformats.org/officeDocument/2006/relationships/image" Target="../media/image875.png"/><Relationship Id="rId850" Type="http://schemas.openxmlformats.org/officeDocument/2006/relationships/image" Target="../media/image768.png"/><Relationship Id="rId948" Type="http://schemas.openxmlformats.org/officeDocument/2006/relationships/image" Target="../media/image816.png"/><Relationship Id="rId1133" Type="http://schemas.openxmlformats.org/officeDocument/2006/relationships/customXml" Target="../ink/ink979.xml"/><Relationship Id="rId77" Type="http://schemas.openxmlformats.org/officeDocument/2006/relationships/image" Target="../media/image3830.png"/><Relationship Id="rId282" Type="http://schemas.openxmlformats.org/officeDocument/2006/relationships/image" Target="../media/image484.png"/><Relationship Id="rId503" Type="http://schemas.openxmlformats.org/officeDocument/2006/relationships/image" Target="../media/image595.png"/><Relationship Id="rId587" Type="http://schemas.openxmlformats.org/officeDocument/2006/relationships/image" Target="../media/image638.png"/><Relationship Id="rId710" Type="http://schemas.openxmlformats.org/officeDocument/2006/relationships/image" Target="../media/image699.png"/><Relationship Id="rId808" Type="http://schemas.openxmlformats.org/officeDocument/2006/relationships/image" Target="../media/image747.png"/><Relationship Id="rId8" Type="http://schemas.openxmlformats.org/officeDocument/2006/relationships/customXml" Target="../ink/ink413.xml"/><Relationship Id="rId142" Type="http://schemas.openxmlformats.org/officeDocument/2006/relationships/customXml" Target="../ink/ink480.xml"/><Relationship Id="rId447" Type="http://schemas.openxmlformats.org/officeDocument/2006/relationships/image" Target="../media/image567.png"/><Relationship Id="rId794" Type="http://schemas.openxmlformats.org/officeDocument/2006/relationships/customXml" Target="../ink/ink808.xml"/><Relationship Id="rId1077" Type="http://schemas.openxmlformats.org/officeDocument/2006/relationships/customXml" Target="../ink/ink951.xml"/><Relationship Id="rId654" Type="http://schemas.openxmlformats.org/officeDocument/2006/relationships/image" Target="../media/image671.png"/><Relationship Id="rId861" Type="http://schemas.openxmlformats.org/officeDocument/2006/relationships/customXml" Target="../ink/ink842.xml"/><Relationship Id="rId959" Type="http://schemas.openxmlformats.org/officeDocument/2006/relationships/customXml" Target="../ink/ink892.xml"/><Relationship Id="rId293" Type="http://schemas.openxmlformats.org/officeDocument/2006/relationships/customXml" Target="../ink/ink556.xml"/><Relationship Id="rId307" Type="http://schemas.openxmlformats.org/officeDocument/2006/relationships/customXml" Target="../ink/ink563.xml"/><Relationship Id="rId514" Type="http://schemas.openxmlformats.org/officeDocument/2006/relationships/customXml" Target="../ink/ink667.xml"/><Relationship Id="rId721" Type="http://schemas.openxmlformats.org/officeDocument/2006/relationships/customXml" Target="../ink/ink771.xml"/><Relationship Id="rId88" Type="http://schemas.openxmlformats.org/officeDocument/2006/relationships/customXml" Target="../ink/ink453.xml"/><Relationship Id="rId153" Type="http://schemas.openxmlformats.org/officeDocument/2006/relationships/image" Target="../media/image420.png"/><Relationship Id="rId360" Type="http://schemas.openxmlformats.org/officeDocument/2006/relationships/customXml" Target="../ink/ink590.xml"/><Relationship Id="rId598" Type="http://schemas.openxmlformats.org/officeDocument/2006/relationships/customXml" Target="../ink/ink709.xml"/><Relationship Id="rId819" Type="http://schemas.openxmlformats.org/officeDocument/2006/relationships/customXml" Target="../ink/ink821.xml"/><Relationship Id="rId1004" Type="http://schemas.openxmlformats.org/officeDocument/2006/relationships/image" Target="../media/image844.png"/><Relationship Id="rId220" Type="http://schemas.openxmlformats.org/officeDocument/2006/relationships/customXml" Target="../ink/ink519.xml"/><Relationship Id="rId458" Type="http://schemas.openxmlformats.org/officeDocument/2006/relationships/customXml" Target="../ink/ink639.xml"/><Relationship Id="rId665" Type="http://schemas.openxmlformats.org/officeDocument/2006/relationships/customXml" Target="../ink/ink743.xml"/><Relationship Id="rId872" Type="http://schemas.openxmlformats.org/officeDocument/2006/relationships/image" Target="../media/image779.png"/><Relationship Id="rId1088" Type="http://schemas.openxmlformats.org/officeDocument/2006/relationships/image" Target="../media/image886.png"/><Relationship Id="rId15" Type="http://schemas.openxmlformats.org/officeDocument/2006/relationships/image" Target="../media/image3520.png"/><Relationship Id="rId318" Type="http://schemas.openxmlformats.org/officeDocument/2006/relationships/image" Target="../media/image502.png"/><Relationship Id="rId525" Type="http://schemas.openxmlformats.org/officeDocument/2006/relationships/image" Target="../media/image606.png"/><Relationship Id="rId732" Type="http://schemas.openxmlformats.org/officeDocument/2006/relationships/image" Target="../media/image710.png"/><Relationship Id="rId99" Type="http://schemas.openxmlformats.org/officeDocument/2006/relationships/image" Target="../media/image3930.png"/><Relationship Id="rId164" Type="http://schemas.openxmlformats.org/officeDocument/2006/relationships/customXml" Target="../ink/ink491.xml"/><Relationship Id="rId371" Type="http://schemas.openxmlformats.org/officeDocument/2006/relationships/image" Target="../media/image528.png"/><Relationship Id="rId1015" Type="http://schemas.openxmlformats.org/officeDocument/2006/relationships/customXml" Target="../ink/ink920.xml"/><Relationship Id="rId469" Type="http://schemas.openxmlformats.org/officeDocument/2006/relationships/image" Target="../media/image578.png"/><Relationship Id="rId676" Type="http://schemas.openxmlformats.org/officeDocument/2006/relationships/image" Target="../media/image682.png"/><Relationship Id="rId883" Type="http://schemas.openxmlformats.org/officeDocument/2006/relationships/customXml" Target="../ink/ink853.xml"/><Relationship Id="rId1099" Type="http://schemas.openxmlformats.org/officeDocument/2006/relationships/customXml" Target="../ink/ink962.xml"/><Relationship Id="rId26" Type="http://schemas.openxmlformats.org/officeDocument/2006/relationships/customXml" Target="../ink/ink422.xml"/><Relationship Id="rId231" Type="http://schemas.openxmlformats.org/officeDocument/2006/relationships/customXml" Target="../ink/ink525.xml"/><Relationship Id="rId329" Type="http://schemas.openxmlformats.org/officeDocument/2006/relationships/customXml" Target="../ink/ink574.xml"/><Relationship Id="rId536" Type="http://schemas.openxmlformats.org/officeDocument/2006/relationships/customXml" Target="../ink/ink678.xml"/><Relationship Id="rId175" Type="http://schemas.openxmlformats.org/officeDocument/2006/relationships/image" Target="../media/image431.png"/><Relationship Id="rId743" Type="http://schemas.openxmlformats.org/officeDocument/2006/relationships/customXml" Target="../ink/ink782.xml"/><Relationship Id="rId950" Type="http://schemas.openxmlformats.org/officeDocument/2006/relationships/image" Target="../media/image817.png"/><Relationship Id="rId1026" Type="http://schemas.openxmlformats.org/officeDocument/2006/relationships/image" Target="../media/image855.png"/><Relationship Id="rId382" Type="http://schemas.openxmlformats.org/officeDocument/2006/relationships/customXml" Target="../ink/ink601.xml"/><Relationship Id="rId603" Type="http://schemas.openxmlformats.org/officeDocument/2006/relationships/image" Target="../media/image646.png"/><Relationship Id="rId687" Type="http://schemas.openxmlformats.org/officeDocument/2006/relationships/customXml" Target="../ink/ink754.xml"/><Relationship Id="rId810" Type="http://schemas.openxmlformats.org/officeDocument/2006/relationships/image" Target="../media/image748.png"/><Relationship Id="rId908" Type="http://schemas.openxmlformats.org/officeDocument/2006/relationships/image" Target="../media/image796.png"/><Relationship Id="rId242" Type="http://schemas.openxmlformats.org/officeDocument/2006/relationships/image" Target="../media/image464.png"/><Relationship Id="rId894" Type="http://schemas.openxmlformats.org/officeDocument/2006/relationships/customXml" Target="../ink/ink859.xml"/><Relationship Id="rId37" Type="http://schemas.openxmlformats.org/officeDocument/2006/relationships/image" Target="../media/image3630.png"/><Relationship Id="rId102" Type="http://schemas.openxmlformats.org/officeDocument/2006/relationships/customXml" Target="../ink/ink460.xml"/><Relationship Id="rId547" Type="http://schemas.openxmlformats.org/officeDocument/2006/relationships/image" Target="../media/image618.png"/><Relationship Id="rId754" Type="http://schemas.openxmlformats.org/officeDocument/2006/relationships/customXml" Target="../ink/ink788.xml"/><Relationship Id="rId961" Type="http://schemas.openxmlformats.org/officeDocument/2006/relationships/customXml" Target="../ink/ink893.xml"/><Relationship Id="rId90" Type="http://schemas.openxmlformats.org/officeDocument/2006/relationships/customXml" Target="../ink/ink454.xml"/><Relationship Id="rId186" Type="http://schemas.openxmlformats.org/officeDocument/2006/relationships/customXml" Target="../ink/ink502.xml"/><Relationship Id="rId393" Type="http://schemas.openxmlformats.org/officeDocument/2006/relationships/image" Target="../media/image539.png"/><Relationship Id="rId407" Type="http://schemas.openxmlformats.org/officeDocument/2006/relationships/image" Target="../media/image546.png"/><Relationship Id="rId614" Type="http://schemas.openxmlformats.org/officeDocument/2006/relationships/image" Target="../media/image651.png"/><Relationship Id="rId821" Type="http://schemas.openxmlformats.org/officeDocument/2006/relationships/customXml" Target="../ink/ink822.xml"/><Relationship Id="rId1037" Type="http://schemas.openxmlformats.org/officeDocument/2006/relationships/customXml" Target="../ink/ink931.xml"/><Relationship Id="rId253" Type="http://schemas.openxmlformats.org/officeDocument/2006/relationships/customXml" Target="../ink/ink536.xml"/><Relationship Id="rId460" Type="http://schemas.openxmlformats.org/officeDocument/2006/relationships/customXml" Target="../ink/ink640.xml"/><Relationship Id="rId698" Type="http://schemas.openxmlformats.org/officeDocument/2006/relationships/image" Target="../media/image693.png"/><Relationship Id="rId919" Type="http://schemas.openxmlformats.org/officeDocument/2006/relationships/customXml" Target="../ink/ink872.xml"/><Relationship Id="rId1090" Type="http://schemas.openxmlformats.org/officeDocument/2006/relationships/image" Target="../media/image887.png"/><Relationship Id="rId1104" Type="http://schemas.openxmlformats.org/officeDocument/2006/relationships/image" Target="../media/image894.png"/><Relationship Id="rId48" Type="http://schemas.openxmlformats.org/officeDocument/2006/relationships/customXml" Target="../ink/ink433.xml"/><Relationship Id="rId113" Type="http://schemas.openxmlformats.org/officeDocument/2006/relationships/image" Target="../media/image4000.png"/><Relationship Id="rId320" Type="http://schemas.openxmlformats.org/officeDocument/2006/relationships/image" Target="../media/image503.png"/><Relationship Id="rId558" Type="http://schemas.openxmlformats.org/officeDocument/2006/relationships/customXml" Target="../ink/ink689.xml"/><Relationship Id="rId765" Type="http://schemas.openxmlformats.org/officeDocument/2006/relationships/image" Target="../media/image726.png"/><Relationship Id="rId972" Type="http://schemas.openxmlformats.org/officeDocument/2006/relationships/image" Target="../media/image828.png"/><Relationship Id="rId197" Type="http://schemas.openxmlformats.org/officeDocument/2006/relationships/image" Target="../media/image442.png"/><Relationship Id="rId418" Type="http://schemas.openxmlformats.org/officeDocument/2006/relationships/customXml" Target="../ink/ink619.xml"/><Relationship Id="rId625" Type="http://schemas.openxmlformats.org/officeDocument/2006/relationships/customXml" Target="../ink/ink723.xml"/><Relationship Id="rId832" Type="http://schemas.openxmlformats.org/officeDocument/2006/relationships/image" Target="../media/image759.png"/><Relationship Id="rId1048" Type="http://schemas.openxmlformats.org/officeDocument/2006/relationships/image" Target="../media/image866.png"/><Relationship Id="rId264" Type="http://schemas.openxmlformats.org/officeDocument/2006/relationships/image" Target="../media/image475.png"/><Relationship Id="rId471" Type="http://schemas.openxmlformats.org/officeDocument/2006/relationships/image" Target="../media/image579.png"/><Relationship Id="rId1115" Type="http://schemas.openxmlformats.org/officeDocument/2006/relationships/customXml" Target="../ink/ink970.xml"/><Relationship Id="rId59" Type="http://schemas.openxmlformats.org/officeDocument/2006/relationships/image" Target="../media/image3740.png"/><Relationship Id="rId124" Type="http://schemas.openxmlformats.org/officeDocument/2006/relationships/customXml" Target="../ink/ink471.xml"/><Relationship Id="rId569" Type="http://schemas.openxmlformats.org/officeDocument/2006/relationships/image" Target="../media/image629.png"/><Relationship Id="rId776" Type="http://schemas.openxmlformats.org/officeDocument/2006/relationships/customXml" Target="../ink/ink799.xml"/><Relationship Id="rId983" Type="http://schemas.openxmlformats.org/officeDocument/2006/relationships/customXml" Target="../ink/ink904.xml"/><Relationship Id="rId331" Type="http://schemas.openxmlformats.org/officeDocument/2006/relationships/customXml" Target="../ink/ink575.xml"/><Relationship Id="rId429" Type="http://schemas.openxmlformats.org/officeDocument/2006/relationships/image" Target="../media/image558.png"/><Relationship Id="rId636" Type="http://schemas.openxmlformats.org/officeDocument/2006/relationships/image" Target="../media/image662.png"/><Relationship Id="rId1059" Type="http://schemas.openxmlformats.org/officeDocument/2006/relationships/customXml" Target="../ink/ink942.xml"/><Relationship Id="rId843" Type="http://schemas.openxmlformats.org/officeDocument/2006/relationships/customXml" Target="../ink/ink833.xml"/><Relationship Id="rId1126" Type="http://schemas.openxmlformats.org/officeDocument/2006/relationships/image" Target="../media/image905.png"/><Relationship Id="rId275" Type="http://schemas.openxmlformats.org/officeDocument/2006/relationships/customXml" Target="../ink/ink547.xml"/><Relationship Id="rId482" Type="http://schemas.openxmlformats.org/officeDocument/2006/relationships/customXml" Target="../ink/ink651.xml"/><Relationship Id="rId703" Type="http://schemas.openxmlformats.org/officeDocument/2006/relationships/customXml" Target="../ink/ink762.xml"/><Relationship Id="rId910" Type="http://schemas.openxmlformats.org/officeDocument/2006/relationships/image" Target="../media/image797.png"/><Relationship Id="rId135" Type="http://schemas.openxmlformats.org/officeDocument/2006/relationships/image" Target="../media/image411.png"/><Relationship Id="rId342" Type="http://schemas.openxmlformats.org/officeDocument/2006/relationships/image" Target="../media/image514.png"/><Relationship Id="rId787" Type="http://schemas.openxmlformats.org/officeDocument/2006/relationships/image" Target="../media/image737.png"/><Relationship Id="rId994" Type="http://schemas.openxmlformats.org/officeDocument/2006/relationships/image" Target="../media/image839.png"/><Relationship Id="rId202" Type="http://schemas.openxmlformats.org/officeDocument/2006/relationships/customXml" Target="../ink/ink510.xml"/><Relationship Id="rId647" Type="http://schemas.openxmlformats.org/officeDocument/2006/relationships/customXml" Target="../ink/ink734.xml"/><Relationship Id="rId854" Type="http://schemas.openxmlformats.org/officeDocument/2006/relationships/image" Target="../media/image770.png"/><Relationship Id="rId286" Type="http://schemas.openxmlformats.org/officeDocument/2006/relationships/image" Target="../media/image486.png"/><Relationship Id="rId493" Type="http://schemas.openxmlformats.org/officeDocument/2006/relationships/image" Target="../media/image590.png"/><Relationship Id="rId507" Type="http://schemas.openxmlformats.org/officeDocument/2006/relationships/image" Target="../media/image597.png"/><Relationship Id="rId714" Type="http://schemas.openxmlformats.org/officeDocument/2006/relationships/image" Target="../media/image701.png"/><Relationship Id="rId921" Type="http://schemas.openxmlformats.org/officeDocument/2006/relationships/customXml" Target="../ink/ink873.xml"/><Relationship Id="rId1137" Type="http://schemas.openxmlformats.org/officeDocument/2006/relationships/customXml" Target="../ink/ink981.xml"/><Relationship Id="rId50" Type="http://schemas.openxmlformats.org/officeDocument/2006/relationships/customXml" Target="../ink/ink434.xml"/><Relationship Id="rId146" Type="http://schemas.openxmlformats.org/officeDocument/2006/relationships/customXml" Target="../ink/ink482.xml"/><Relationship Id="rId353" Type="http://schemas.openxmlformats.org/officeDocument/2006/relationships/customXml" Target="../ink/ink586.xml"/><Relationship Id="rId560" Type="http://schemas.openxmlformats.org/officeDocument/2006/relationships/customXml" Target="../ink/ink690.xml"/><Relationship Id="rId798" Type="http://schemas.openxmlformats.org/officeDocument/2006/relationships/customXml" Target="../ink/ink810.xml"/><Relationship Id="rId213" Type="http://schemas.openxmlformats.org/officeDocument/2006/relationships/image" Target="../media/image450.png"/><Relationship Id="rId420" Type="http://schemas.openxmlformats.org/officeDocument/2006/relationships/customXml" Target="../ink/ink620.xml"/><Relationship Id="rId658" Type="http://schemas.openxmlformats.org/officeDocument/2006/relationships/image" Target="../media/image673.png"/><Relationship Id="rId865" Type="http://schemas.openxmlformats.org/officeDocument/2006/relationships/customXml" Target="../ink/ink844.xml"/><Relationship Id="rId1050" Type="http://schemas.openxmlformats.org/officeDocument/2006/relationships/image" Target="../media/image867.png"/><Relationship Id="rId297" Type="http://schemas.openxmlformats.org/officeDocument/2006/relationships/customXml" Target="../ink/ink558.xml"/><Relationship Id="rId518" Type="http://schemas.openxmlformats.org/officeDocument/2006/relationships/customXml" Target="../ink/ink669.xml"/><Relationship Id="rId725" Type="http://schemas.openxmlformats.org/officeDocument/2006/relationships/customXml" Target="../ink/ink773.xml"/><Relationship Id="rId932" Type="http://schemas.openxmlformats.org/officeDocument/2006/relationships/image" Target="../media/image808.png"/><Relationship Id="rId157" Type="http://schemas.openxmlformats.org/officeDocument/2006/relationships/image" Target="../media/image422.png"/><Relationship Id="rId364" Type="http://schemas.openxmlformats.org/officeDocument/2006/relationships/customXml" Target="../ink/ink592.xml"/><Relationship Id="rId1008" Type="http://schemas.openxmlformats.org/officeDocument/2006/relationships/image" Target="../media/image846.png"/><Relationship Id="rId61" Type="http://schemas.openxmlformats.org/officeDocument/2006/relationships/image" Target="../media/image3750.png"/><Relationship Id="rId571" Type="http://schemas.openxmlformats.org/officeDocument/2006/relationships/image" Target="../media/image630.png"/><Relationship Id="rId669" Type="http://schemas.openxmlformats.org/officeDocument/2006/relationships/customXml" Target="../ink/ink745.xml"/><Relationship Id="rId876" Type="http://schemas.openxmlformats.org/officeDocument/2006/relationships/image" Target="../media/image781.png"/><Relationship Id="rId19" Type="http://schemas.openxmlformats.org/officeDocument/2006/relationships/image" Target="../media/image3540.png"/><Relationship Id="rId224" Type="http://schemas.openxmlformats.org/officeDocument/2006/relationships/customXml" Target="../ink/ink521.xml"/><Relationship Id="rId431" Type="http://schemas.openxmlformats.org/officeDocument/2006/relationships/image" Target="../media/image559.png"/><Relationship Id="rId529" Type="http://schemas.openxmlformats.org/officeDocument/2006/relationships/image" Target="../media/image608.png"/><Relationship Id="rId736" Type="http://schemas.openxmlformats.org/officeDocument/2006/relationships/image" Target="../media/image712.png"/><Relationship Id="rId1061" Type="http://schemas.openxmlformats.org/officeDocument/2006/relationships/customXml" Target="../ink/ink943.xml"/><Relationship Id="rId168" Type="http://schemas.openxmlformats.org/officeDocument/2006/relationships/customXml" Target="../ink/ink493.xml"/><Relationship Id="rId943" Type="http://schemas.openxmlformats.org/officeDocument/2006/relationships/customXml" Target="../ink/ink884.xml"/><Relationship Id="rId1019" Type="http://schemas.openxmlformats.org/officeDocument/2006/relationships/customXml" Target="../ink/ink922.xml"/><Relationship Id="rId72" Type="http://schemas.openxmlformats.org/officeDocument/2006/relationships/customXml" Target="../ink/ink445.xml"/><Relationship Id="rId375" Type="http://schemas.openxmlformats.org/officeDocument/2006/relationships/image" Target="../media/image530.png"/><Relationship Id="rId582" Type="http://schemas.openxmlformats.org/officeDocument/2006/relationships/customXml" Target="../ink/ink701.xml"/><Relationship Id="rId803" Type="http://schemas.openxmlformats.org/officeDocument/2006/relationships/customXml" Target="../ink/ink813.xml"/><Relationship Id="rId3" Type="http://schemas.openxmlformats.org/officeDocument/2006/relationships/image" Target="../media/image3460.png"/><Relationship Id="rId235" Type="http://schemas.openxmlformats.org/officeDocument/2006/relationships/customXml" Target="../ink/ink527.xml"/><Relationship Id="rId442" Type="http://schemas.openxmlformats.org/officeDocument/2006/relationships/customXml" Target="../ink/ink631.xml"/><Relationship Id="rId887" Type="http://schemas.openxmlformats.org/officeDocument/2006/relationships/image" Target="../media/image786.png"/><Relationship Id="rId1072" Type="http://schemas.openxmlformats.org/officeDocument/2006/relationships/image" Target="../media/image878.png"/><Relationship Id="rId302" Type="http://schemas.openxmlformats.org/officeDocument/2006/relationships/image" Target="../media/image494.png"/><Relationship Id="rId747" Type="http://schemas.openxmlformats.org/officeDocument/2006/relationships/image" Target="../media/image717.png"/><Relationship Id="rId954" Type="http://schemas.openxmlformats.org/officeDocument/2006/relationships/image" Target="../media/image819.png"/><Relationship Id="rId83" Type="http://schemas.openxmlformats.org/officeDocument/2006/relationships/image" Target="../media/image3860.png"/><Relationship Id="rId179" Type="http://schemas.openxmlformats.org/officeDocument/2006/relationships/image" Target="../media/image433.png"/><Relationship Id="rId386" Type="http://schemas.openxmlformats.org/officeDocument/2006/relationships/customXml" Target="../ink/ink603.xml"/><Relationship Id="rId593" Type="http://schemas.openxmlformats.org/officeDocument/2006/relationships/image" Target="../media/image641.png"/><Relationship Id="rId607" Type="http://schemas.openxmlformats.org/officeDocument/2006/relationships/image" Target="../media/image648.png"/><Relationship Id="rId814" Type="http://schemas.openxmlformats.org/officeDocument/2006/relationships/image" Target="../media/image750.png"/><Relationship Id="rId246" Type="http://schemas.openxmlformats.org/officeDocument/2006/relationships/image" Target="../media/image466.png"/><Relationship Id="rId453" Type="http://schemas.openxmlformats.org/officeDocument/2006/relationships/image" Target="../media/image570.png"/><Relationship Id="rId660" Type="http://schemas.openxmlformats.org/officeDocument/2006/relationships/image" Target="../media/image674.png"/><Relationship Id="rId898" Type="http://schemas.openxmlformats.org/officeDocument/2006/relationships/image" Target="../media/image791.png"/><Relationship Id="rId1083" Type="http://schemas.openxmlformats.org/officeDocument/2006/relationships/customXml" Target="../ink/ink954.xml"/><Relationship Id="rId106" Type="http://schemas.openxmlformats.org/officeDocument/2006/relationships/customXml" Target="../ink/ink462.xml"/><Relationship Id="rId313" Type="http://schemas.openxmlformats.org/officeDocument/2006/relationships/customXml" Target="../ink/ink566.xml"/><Relationship Id="rId758" Type="http://schemas.openxmlformats.org/officeDocument/2006/relationships/customXml" Target="../ink/ink790.xml"/><Relationship Id="rId965" Type="http://schemas.openxmlformats.org/officeDocument/2006/relationships/customXml" Target="../ink/ink895.xml"/><Relationship Id="rId10" Type="http://schemas.openxmlformats.org/officeDocument/2006/relationships/customXml" Target="../ink/ink414.xml"/><Relationship Id="rId94" Type="http://schemas.openxmlformats.org/officeDocument/2006/relationships/customXml" Target="../ink/ink456.xml"/><Relationship Id="rId397" Type="http://schemas.openxmlformats.org/officeDocument/2006/relationships/image" Target="../media/image541.png"/><Relationship Id="rId520" Type="http://schemas.openxmlformats.org/officeDocument/2006/relationships/customXml" Target="../ink/ink670.xml"/><Relationship Id="rId618" Type="http://schemas.openxmlformats.org/officeDocument/2006/relationships/image" Target="../media/image653.png"/><Relationship Id="rId825" Type="http://schemas.openxmlformats.org/officeDocument/2006/relationships/customXml" Target="../ink/ink824.xml"/><Relationship Id="rId257" Type="http://schemas.openxmlformats.org/officeDocument/2006/relationships/customXml" Target="../ink/ink538.xml"/><Relationship Id="rId464" Type="http://schemas.openxmlformats.org/officeDocument/2006/relationships/customXml" Target="../ink/ink642.xml"/><Relationship Id="rId1010" Type="http://schemas.openxmlformats.org/officeDocument/2006/relationships/image" Target="../media/image847.png"/><Relationship Id="rId1094" Type="http://schemas.openxmlformats.org/officeDocument/2006/relationships/image" Target="../media/image889.png"/><Relationship Id="rId1108" Type="http://schemas.openxmlformats.org/officeDocument/2006/relationships/image" Target="../media/image896.png"/><Relationship Id="rId117" Type="http://schemas.openxmlformats.org/officeDocument/2006/relationships/image" Target="../media/image4020.png"/><Relationship Id="rId671" Type="http://schemas.openxmlformats.org/officeDocument/2006/relationships/customXml" Target="../ink/ink746.xml"/><Relationship Id="rId769" Type="http://schemas.openxmlformats.org/officeDocument/2006/relationships/image" Target="../media/image728.png"/><Relationship Id="rId976" Type="http://schemas.openxmlformats.org/officeDocument/2006/relationships/image" Target="../media/image830.png"/><Relationship Id="rId324" Type="http://schemas.openxmlformats.org/officeDocument/2006/relationships/image" Target="../media/image505.png"/><Relationship Id="rId531" Type="http://schemas.openxmlformats.org/officeDocument/2006/relationships/image" Target="../media/image609.png"/><Relationship Id="rId629" Type="http://schemas.openxmlformats.org/officeDocument/2006/relationships/customXml" Target="../ink/ink725.xml"/><Relationship Id="rId836" Type="http://schemas.openxmlformats.org/officeDocument/2006/relationships/image" Target="../media/image761.png"/><Relationship Id="rId1021" Type="http://schemas.openxmlformats.org/officeDocument/2006/relationships/customXml" Target="../ink/ink923.xml"/><Relationship Id="rId1119" Type="http://schemas.openxmlformats.org/officeDocument/2006/relationships/customXml" Target="../ink/ink972.xml"/><Relationship Id="rId903" Type="http://schemas.openxmlformats.org/officeDocument/2006/relationships/customXml" Target="../ink/ink864.xml"/><Relationship Id="rId32" Type="http://schemas.openxmlformats.org/officeDocument/2006/relationships/customXml" Target="../ink/ink425.xml"/><Relationship Id="rId181" Type="http://schemas.openxmlformats.org/officeDocument/2006/relationships/image" Target="../media/image434.png"/><Relationship Id="rId279" Type="http://schemas.openxmlformats.org/officeDocument/2006/relationships/customXml" Target="../ink/ink549.xml"/><Relationship Id="rId486" Type="http://schemas.openxmlformats.org/officeDocument/2006/relationships/customXml" Target="../ink/ink653.xml"/><Relationship Id="rId693" Type="http://schemas.openxmlformats.org/officeDocument/2006/relationships/customXml" Target="../ink/ink757.xml"/><Relationship Id="rId139" Type="http://schemas.openxmlformats.org/officeDocument/2006/relationships/image" Target="../media/image413.png"/><Relationship Id="rId346" Type="http://schemas.openxmlformats.org/officeDocument/2006/relationships/image" Target="../media/image516.png"/><Relationship Id="rId553" Type="http://schemas.openxmlformats.org/officeDocument/2006/relationships/image" Target="../media/image621.png"/><Relationship Id="rId760" Type="http://schemas.openxmlformats.org/officeDocument/2006/relationships/customXml" Target="../ink/ink791.xml"/><Relationship Id="rId998" Type="http://schemas.openxmlformats.org/officeDocument/2006/relationships/image" Target="../media/image841.png"/><Relationship Id="rId206" Type="http://schemas.openxmlformats.org/officeDocument/2006/relationships/customXml" Target="../ink/ink512.xml"/><Relationship Id="rId413" Type="http://schemas.openxmlformats.org/officeDocument/2006/relationships/image" Target="../media/image549.png"/><Relationship Id="rId858" Type="http://schemas.openxmlformats.org/officeDocument/2006/relationships/image" Target="../media/image772.png"/><Relationship Id="rId1043" Type="http://schemas.openxmlformats.org/officeDocument/2006/relationships/customXml" Target="../ink/ink934.xml"/><Relationship Id="rId620" Type="http://schemas.openxmlformats.org/officeDocument/2006/relationships/image" Target="../media/image654.png"/><Relationship Id="rId718" Type="http://schemas.openxmlformats.org/officeDocument/2006/relationships/image" Target="../media/image703.png"/><Relationship Id="rId925" Type="http://schemas.openxmlformats.org/officeDocument/2006/relationships/customXml" Target="../ink/ink875.xml"/><Relationship Id="rId1110" Type="http://schemas.openxmlformats.org/officeDocument/2006/relationships/image" Target="../media/image897.png"/><Relationship Id="rId54" Type="http://schemas.openxmlformats.org/officeDocument/2006/relationships/customXml" Target="../ink/ink436.xml"/><Relationship Id="rId270" Type="http://schemas.openxmlformats.org/officeDocument/2006/relationships/image" Target="../media/image478.png"/><Relationship Id="rId130" Type="http://schemas.openxmlformats.org/officeDocument/2006/relationships/customXml" Target="../ink/ink474.xml"/><Relationship Id="rId368" Type="http://schemas.openxmlformats.org/officeDocument/2006/relationships/customXml" Target="../ink/ink594.xml"/><Relationship Id="rId575" Type="http://schemas.openxmlformats.org/officeDocument/2006/relationships/image" Target="../media/image632.png"/><Relationship Id="rId782" Type="http://schemas.openxmlformats.org/officeDocument/2006/relationships/customXml" Target="../ink/ink802.xml"/><Relationship Id="rId228" Type="http://schemas.openxmlformats.org/officeDocument/2006/relationships/image" Target="../media/image457.png"/><Relationship Id="rId435" Type="http://schemas.openxmlformats.org/officeDocument/2006/relationships/image" Target="../media/image561.png"/><Relationship Id="rId642" Type="http://schemas.openxmlformats.org/officeDocument/2006/relationships/image" Target="../media/image665.png"/><Relationship Id="rId1065" Type="http://schemas.openxmlformats.org/officeDocument/2006/relationships/customXml" Target="../ink/ink945.xml"/><Relationship Id="rId502" Type="http://schemas.openxmlformats.org/officeDocument/2006/relationships/customXml" Target="../ink/ink661.xml"/><Relationship Id="rId947" Type="http://schemas.openxmlformats.org/officeDocument/2006/relationships/customXml" Target="../ink/ink886.xml"/><Relationship Id="rId1132" Type="http://schemas.openxmlformats.org/officeDocument/2006/relationships/image" Target="../media/image908.png"/><Relationship Id="rId76" Type="http://schemas.openxmlformats.org/officeDocument/2006/relationships/customXml" Target="../ink/ink447.xml"/><Relationship Id="rId807" Type="http://schemas.openxmlformats.org/officeDocument/2006/relationships/customXml" Target="../ink/ink815.xml"/><Relationship Id="rId292" Type="http://schemas.openxmlformats.org/officeDocument/2006/relationships/image" Target="../media/image489.png"/><Relationship Id="rId597" Type="http://schemas.openxmlformats.org/officeDocument/2006/relationships/image" Target="../media/image643.png"/><Relationship Id="rId152" Type="http://schemas.openxmlformats.org/officeDocument/2006/relationships/customXml" Target="../ink/ink485.xml"/><Relationship Id="rId457" Type="http://schemas.openxmlformats.org/officeDocument/2006/relationships/image" Target="../media/image572.png"/><Relationship Id="rId1087" Type="http://schemas.openxmlformats.org/officeDocument/2006/relationships/customXml" Target="../ink/ink956.xml"/><Relationship Id="rId664" Type="http://schemas.openxmlformats.org/officeDocument/2006/relationships/image" Target="../media/image676.png"/><Relationship Id="rId871" Type="http://schemas.openxmlformats.org/officeDocument/2006/relationships/customXml" Target="../ink/ink847.xml"/><Relationship Id="rId969" Type="http://schemas.openxmlformats.org/officeDocument/2006/relationships/customXml" Target="../ink/ink897.xml"/><Relationship Id="rId317" Type="http://schemas.openxmlformats.org/officeDocument/2006/relationships/customXml" Target="../ink/ink568.xml"/><Relationship Id="rId524" Type="http://schemas.openxmlformats.org/officeDocument/2006/relationships/customXml" Target="../ink/ink672.xml"/><Relationship Id="rId731" Type="http://schemas.openxmlformats.org/officeDocument/2006/relationships/customXml" Target="../ink/ink776.xml"/><Relationship Id="rId98" Type="http://schemas.openxmlformats.org/officeDocument/2006/relationships/customXml" Target="../ink/ink458.xml"/><Relationship Id="rId829" Type="http://schemas.openxmlformats.org/officeDocument/2006/relationships/customXml" Target="../ink/ink826.xml"/><Relationship Id="rId1014" Type="http://schemas.openxmlformats.org/officeDocument/2006/relationships/image" Target="../media/image849.png"/><Relationship Id="rId25" Type="http://schemas.openxmlformats.org/officeDocument/2006/relationships/image" Target="../media/image3570.png"/><Relationship Id="rId174" Type="http://schemas.openxmlformats.org/officeDocument/2006/relationships/customXml" Target="../ink/ink496.xml"/><Relationship Id="rId381" Type="http://schemas.openxmlformats.org/officeDocument/2006/relationships/image" Target="../media/image533.png"/><Relationship Id="rId241" Type="http://schemas.openxmlformats.org/officeDocument/2006/relationships/customXml" Target="../ink/ink530.xml"/><Relationship Id="rId479" Type="http://schemas.openxmlformats.org/officeDocument/2006/relationships/image" Target="../media/image583.png"/><Relationship Id="rId686" Type="http://schemas.openxmlformats.org/officeDocument/2006/relationships/image" Target="../media/image687.png"/><Relationship Id="rId893" Type="http://schemas.openxmlformats.org/officeDocument/2006/relationships/image" Target="../media/image789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041.xml"/><Relationship Id="rId21" Type="http://schemas.openxmlformats.org/officeDocument/2006/relationships/image" Target="../media/image922.png"/><Relationship Id="rId324" Type="http://schemas.openxmlformats.org/officeDocument/2006/relationships/customXml" Target="../ink/ink1145.xml"/><Relationship Id="rId531" Type="http://schemas.openxmlformats.org/officeDocument/2006/relationships/customXml" Target="../ink/ink1249.xml"/><Relationship Id="rId170" Type="http://schemas.openxmlformats.org/officeDocument/2006/relationships/image" Target="../media/image994.png"/><Relationship Id="rId268" Type="http://schemas.openxmlformats.org/officeDocument/2006/relationships/image" Target="../media/image1042.png"/><Relationship Id="rId475" Type="http://schemas.openxmlformats.org/officeDocument/2006/relationships/customXml" Target="../ink/ink1221.xml"/><Relationship Id="rId32" Type="http://schemas.openxmlformats.org/officeDocument/2006/relationships/customXml" Target="../ink/ink998.xml"/><Relationship Id="rId128" Type="http://schemas.openxmlformats.org/officeDocument/2006/relationships/image" Target="../media/image973.png"/><Relationship Id="rId335" Type="http://schemas.openxmlformats.org/officeDocument/2006/relationships/customXml" Target="../ink/ink1151.xml"/><Relationship Id="rId542" Type="http://schemas.openxmlformats.org/officeDocument/2006/relationships/image" Target="../media/image1179.png"/><Relationship Id="rId181" Type="http://schemas.openxmlformats.org/officeDocument/2006/relationships/customXml" Target="../ink/ink1073.xml"/><Relationship Id="rId402" Type="http://schemas.openxmlformats.org/officeDocument/2006/relationships/image" Target="../media/image1109.png"/><Relationship Id="rId279" Type="http://schemas.openxmlformats.org/officeDocument/2006/relationships/image" Target="../media/image1048.png"/><Relationship Id="rId486" Type="http://schemas.openxmlformats.org/officeDocument/2006/relationships/image" Target="../media/image1151.png"/><Relationship Id="rId43" Type="http://schemas.openxmlformats.org/officeDocument/2006/relationships/image" Target="../media/image933.png"/><Relationship Id="rId139" Type="http://schemas.openxmlformats.org/officeDocument/2006/relationships/customXml" Target="../ink/ink1052.xml"/><Relationship Id="rId346" Type="http://schemas.openxmlformats.org/officeDocument/2006/relationships/image" Target="../media/image1081.png"/><Relationship Id="rId553" Type="http://schemas.openxmlformats.org/officeDocument/2006/relationships/customXml" Target="../ink/ink1260.xml"/><Relationship Id="rId192" Type="http://schemas.openxmlformats.org/officeDocument/2006/relationships/image" Target="../media/image1005.png"/><Relationship Id="rId206" Type="http://schemas.openxmlformats.org/officeDocument/2006/relationships/image" Target="../media/image1012.png"/><Relationship Id="rId413" Type="http://schemas.openxmlformats.org/officeDocument/2006/relationships/customXml" Target="../ink/ink1190.xml"/><Relationship Id="rId497" Type="http://schemas.openxmlformats.org/officeDocument/2006/relationships/customXml" Target="../ink/ink1232.xml"/><Relationship Id="rId357" Type="http://schemas.openxmlformats.org/officeDocument/2006/relationships/customXml" Target="../ink/ink1162.xml"/><Relationship Id="rId54" Type="http://schemas.openxmlformats.org/officeDocument/2006/relationships/customXml" Target="../ink/ink1009.xml"/><Relationship Id="rId217" Type="http://schemas.openxmlformats.org/officeDocument/2006/relationships/customXml" Target="../ink/ink1091.xml"/><Relationship Id="rId424" Type="http://schemas.openxmlformats.org/officeDocument/2006/relationships/image" Target="../media/image1120.png"/><Relationship Id="rId23" Type="http://schemas.openxmlformats.org/officeDocument/2006/relationships/image" Target="../media/image923.png"/><Relationship Id="rId119" Type="http://schemas.openxmlformats.org/officeDocument/2006/relationships/customXml" Target="../ink/ink1042.xml"/><Relationship Id="rId270" Type="http://schemas.openxmlformats.org/officeDocument/2006/relationships/image" Target="../media/image1043.png"/><Relationship Id="rId326" Type="http://schemas.openxmlformats.org/officeDocument/2006/relationships/customXml" Target="../ink/ink1146.xml"/><Relationship Id="rId533" Type="http://schemas.openxmlformats.org/officeDocument/2006/relationships/customXml" Target="../ink/ink1250.xml"/><Relationship Id="rId65" Type="http://schemas.openxmlformats.org/officeDocument/2006/relationships/image" Target="../media/image943.png"/><Relationship Id="rId130" Type="http://schemas.openxmlformats.org/officeDocument/2006/relationships/image" Target="../media/image974.png"/><Relationship Id="rId368" Type="http://schemas.openxmlformats.org/officeDocument/2006/relationships/image" Target="../media/image1092.png"/><Relationship Id="rId172" Type="http://schemas.openxmlformats.org/officeDocument/2006/relationships/image" Target="../media/image995.png"/><Relationship Id="rId228" Type="http://schemas.openxmlformats.org/officeDocument/2006/relationships/image" Target="../media/image1023.png"/><Relationship Id="rId435" Type="http://schemas.openxmlformats.org/officeDocument/2006/relationships/customXml" Target="../ink/ink1201.xml"/><Relationship Id="rId477" Type="http://schemas.openxmlformats.org/officeDocument/2006/relationships/customXml" Target="../ink/ink1222.xml"/><Relationship Id="rId281" Type="http://schemas.openxmlformats.org/officeDocument/2006/relationships/image" Target="../media/image1049.png"/><Relationship Id="rId337" Type="http://schemas.openxmlformats.org/officeDocument/2006/relationships/customXml" Target="../ink/ink1152.xml"/><Relationship Id="rId502" Type="http://schemas.openxmlformats.org/officeDocument/2006/relationships/image" Target="../media/image1159.png"/><Relationship Id="rId34" Type="http://schemas.openxmlformats.org/officeDocument/2006/relationships/customXml" Target="../ink/ink999.xml"/><Relationship Id="rId76" Type="http://schemas.openxmlformats.org/officeDocument/2006/relationships/customXml" Target="../ink/ink1020.xml"/><Relationship Id="rId141" Type="http://schemas.openxmlformats.org/officeDocument/2006/relationships/customXml" Target="../ink/ink1053.xml"/><Relationship Id="rId379" Type="http://schemas.openxmlformats.org/officeDocument/2006/relationships/customXml" Target="../ink/ink1173.xml"/><Relationship Id="rId544" Type="http://schemas.openxmlformats.org/officeDocument/2006/relationships/image" Target="../media/image1180.png"/><Relationship Id="rId7" Type="http://schemas.openxmlformats.org/officeDocument/2006/relationships/image" Target="../media/image915.png"/><Relationship Id="rId183" Type="http://schemas.openxmlformats.org/officeDocument/2006/relationships/customXml" Target="../ink/ink1074.xml"/><Relationship Id="rId239" Type="http://schemas.openxmlformats.org/officeDocument/2006/relationships/customXml" Target="../ink/ink1102.xml"/><Relationship Id="rId390" Type="http://schemas.openxmlformats.org/officeDocument/2006/relationships/image" Target="../media/image1103.png"/><Relationship Id="rId404" Type="http://schemas.openxmlformats.org/officeDocument/2006/relationships/image" Target="../media/image1110.png"/><Relationship Id="rId446" Type="http://schemas.openxmlformats.org/officeDocument/2006/relationships/image" Target="../media/image1131.png"/><Relationship Id="rId250" Type="http://schemas.openxmlformats.org/officeDocument/2006/relationships/customXml" Target="../ink/ink1108.xml"/><Relationship Id="rId292" Type="http://schemas.openxmlformats.org/officeDocument/2006/relationships/customXml" Target="../ink/ink1129.xml"/><Relationship Id="rId306" Type="http://schemas.openxmlformats.org/officeDocument/2006/relationships/customXml" Target="../ink/ink1136.xml"/><Relationship Id="rId488" Type="http://schemas.openxmlformats.org/officeDocument/2006/relationships/image" Target="../media/image1152.png"/><Relationship Id="rId45" Type="http://schemas.openxmlformats.org/officeDocument/2006/relationships/image" Target="../media/image934.png"/><Relationship Id="rId87" Type="http://schemas.openxmlformats.org/officeDocument/2006/relationships/image" Target="../media/image954.png"/><Relationship Id="rId110" Type="http://schemas.openxmlformats.org/officeDocument/2006/relationships/image" Target="../media/image965.png"/><Relationship Id="rId348" Type="http://schemas.openxmlformats.org/officeDocument/2006/relationships/image" Target="../media/image1082.png"/><Relationship Id="rId513" Type="http://schemas.openxmlformats.org/officeDocument/2006/relationships/customXml" Target="../ink/ink1240.xml"/><Relationship Id="rId555" Type="http://schemas.openxmlformats.org/officeDocument/2006/relationships/customXml" Target="../ink/ink1261.xml"/><Relationship Id="rId152" Type="http://schemas.openxmlformats.org/officeDocument/2006/relationships/image" Target="../media/image985.png"/><Relationship Id="rId194" Type="http://schemas.openxmlformats.org/officeDocument/2006/relationships/image" Target="../media/image1006.png"/><Relationship Id="rId208" Type="http://schemas.openxmlformats.org/officeDocument/2006/relationships/image" Target="../media/image1013.png"/><Relationship Id="rId415" Type="http://schemas.openxmlformats.org/officeDocument/2006/relationships/customXml" Target="../ink/ink1191.xml"/><Relationship Id="rId457" Type="http://schemas.openxmlformats.org/officeDocument/2006/relationships/customXml" Target="../ink/ink1212.xml"/><Relationship Id="rId261" Type="http://schemas.openxmlformats.org/officeDocument/2006/relationships/customXml" Target="../ink/ink1114.xml"/><Relationship Id="rId499" Type="http://schemas.openxmlformats.org/officeDocument/2006/relationships/customXml" Target="../ink/ink1233.xml"/><Relationship Id="rId14" Type="http://schemas.openxmlformats.org/officeDocument/2006/relationships/customXml" Target="../ink/ink989.xml"/><Relationship Id="rId56" Type="http://schemas.openxmlformats.org/officeDocument/2006/relationships/customXml" Target="../ink/ink1010.xml"/><Relationship Id="rId317" Type="http://schemas.openxmlformats.org/officeDocument/2006/relationships/image" Target="../media/image1067.png"/><Relationship Id="rId359" Type="http://schemas.openxmlformats.org/officeDocument/2006/relationships/customXml" Target="../ink/ink1163.xml"/><Relationship Id="rId524" Type="http://schemas.openxmlformats.org/officeDocument/2006/relationships/image" Target="../media/image1170.png"/><Relationship Id="rId98" Type="http://schemas.openxmlformats.org/officeDocument/2006/relationships/customXml" Target="../ink/ink1031.xml"/><Relationship Id="rId121" Type="http://schemas.openxmlformats.org/officeDocument/2006/relationships/customXml" Target="../ink/ink1043.xml"/><Relationship Id="rId163" Type="http://schemas.openxmlformats.org/officeDocument/2006/relationships/customXml" Target="../ink/ink1064.xml"/><Relationship Id="rId219" Type="http://schemas.openxmlformats.org/officeDocument/2006/relationships/customXml" Target="../ink/ink1092.xml"/><Relationship Id="rId370" Type="http://schemas.openxmlformats.org/officeDocument/2006/relationships/image" Target="../media/image1093.png"/><Relationship Id="rId426" Type="http://schemas.openxmlformats.org/officeDocument/2006/relationships/image" Target="../media/image1121.png"/><Relationship Id="rId230" Type="http://schemas.openxmlformats.org/officeDocument/2006/relationships/image" Target="../media/image1024.png"/><Relationship Id="rId468" Type="http://schemas.openxmlformats.org/officeDocument/2006/relationships/image" Target="../media/image1142.png"/><Relationship Id="rId25" Type="http://schemas.openxmlformats.org/officeDocument/2006/relationships/image" Target="../media/image924.png"/><Relationship Id="rId67" Type="http://schemas.openxmlformats.org/officeDocument/2006/relationships/image" Target="../media/image944.png"/><Relationship Id="rId272" Type="http://schemas.openxmlformats.org/officeDocument/2006/relationships/customXml" Target="../ink/ink1119.xml"/><Relationship Id="rId328" Type="http://schemas.openxmlformats.org/officeDocument/2006/relationships/customXml" Target="../ink/ink1147.xml"/><Relationship Id="rId535" Type="http://schemas.openxmlformats.org/officeDocument/2006/relationships/customXml" Target="../ink/ink1251.xml"/><Relationship Id="rId132" Type="http://schemas.openxmlformats.org/officeDocument/2006/relationships/image" Target="../media/image975.png"/><Relationship Id="rId174" Type="http://schemas.openxmlformats.org/officeDocument/2006/relationships/image" Target="../media/image996.png"/><Relationship Id="rId381" Type="http://schemas.openxmlformats.org/officeDocument/2006/relationships/customXml" Target="../ink/ink1174.xml"/><Relationship Id="rId241" Type="http://schemas.openxmlformats.org/officeDocument/2006/relationships/customXml" Target="../ink/ink1103.xml"/><Relationship Id="rId437" Type="http://schemas.openxmlformats.org/officeDocument/2006/relationships/customXml" Target="../ink/ink1202.xml"/><Relationship Id="rId479" Type="http://schemas.openxmlformats.org/officeDocument/2006/relationships/customXml" Target="../ink/ink1223.xml"/><Relationship Id="rId36" Type="http://schemas.openxmlformats.org/officeDocument/2006/relationships/customXml" Target="../ink/ink1000.xml"/><Relationship Id="rId283" Type="http://schemas.openxmlformats.org/officeDocument/2006/relationships/image" Target="../media/image1050.png"/><Relationship Id="rId339" Type="http://schemas.openxmlformats.org/officeDocument/2006/relationships/customXml" Target="../ink/ink1153.xml"/><Relationship Id="rId490" Type="http://schemas.openxmlformats.org/officeDocument/2006/relationships/image" Target="../media/image1153.png"/><Relationship Id="rId504" Type="http://schemas.openxmlformats.org/officeDocument/2006/relationships/image" Target="../media/image1160.png"/><Relationship Id="rId546" Type="http://schemas.openxmlformats.org/officeDocument/2006/relationships/image" Target="../media/image1181.png"/><Relationship Id="rId78" Type="http://schemas.openxmlformats.org/officeDocument/2006/relationships/customXml" Target="../ink/ink1021.xml"/><Relationship Id="rId101" Type="http://schemas.openxmlformats.org/officeDocument/2006/relationships/image" Target="../media/image961.png"/><Relationship Id="rId143" Type="http://schemas.openxmlformats.org/officeDocument/2006/relationships/customXml" Target="../ink/ink1054.xml"/><Relationship Id="rId185" Type="http://schemas.openxmlformats.org/officeDocument/2006/relationships/customXml" Target="../ink/ink1075.xml"/><Relationship Id="rId350" Type="http://schemas.openxmlformats.org/officeDocument/2006/relationships/image" Target="../media/image1083.png"/><Relationship Id="rId406" Type="http://schemas.openxmlformats.org/officeDocument/2006/relationships/image" Target="../media/image1111.png"/><Relationship Id="rId9" Type="http://schemas.openxmlformats.org/officeDocument/2006/relationships/image" Target="../media/image916.png"/><Relationship Id="rId210" Type="http://schemas.openxmlformats.org/officeDocument/2006/relationships/image" Target="../media/image1014.png"/><Relationship Id="rId392" Type="http://schemas.openxmlformats.org/officeDocument/2006/relationships/image" Target="../media/image1104.png"/><Relationship Id="rId448" Type="http://schemas.openxmlformats.org/officeDocument/2006/relationships/image" Target="../media/image1132.png"/><Relationship Id="rId252" Type="http://schemas.openxmlformats.org/officeDocument/2006/relationships/customXml" Target="../ink/ink1109.xml"/><Relationship Id="rId294" Type="http://schemas.openxmlformats.org/officeDocument/2006/relationships/customXml" Target="../ink/ink1130.xml"/><Relationship Id="rId308" Type="http://schemas.openxmlformats.org/officeDocument/2006/relationships/customXml" Target="../ink/ink1137.xml"/><Relationship Id="rId515" Type="http://schemas.openxmlformats.org/officeDocument/2006/relationships/customXml" Target="../ink/ink1241.xml"/><Relationship Id="rId47" Type="http://schemas.openxmlformats.org/officeDocument/2006/relationships/image" Target="../media/image935.png"/><Relationship Id="rId89" Type="http://schemas.openxmlformats.org/officeDocument/2006/relationships/image" Target="../media/image955.png"/><Relationship Id="rId112" Type="http://schemas.openxmlformats.org/officeDocument/2006/relationships/image" Target="../media/image966.png"/><Relationship Id="rId154" Type="http://schemas.openxmlformats.org/officeDocument/2006/relationships/image" Target="../media/image986.png"/><Relationship Id="rId361" Type="http://schemas.openxmlformats.org/officeDocument/2006/relationships/customXml" Target="../ink/ink1164.xml"/><Relationship Id="rId557" Type="http://schemas.openxmlformats.org/officeDocument/2006/relationships/customXml" Target="../ink/ink1262.xml"/><Relationship Id="rId196" Type="http://schemas.openxmlformats.org/officeDocument/2006/relationships/image" Target="../media/image1007.png"/><Relationship Id="rId417" Type="http://schemas.openxmlformats.org/officeDocument/2006/relationships/customXml" Target="../ink/ink1192.xml"/><Relationship Id="rId459" Type="http://schemas.openxmlformats.org/officeDocument/2006/relationships/customXml" Target="../ink/ink1213.xml"/><Relationship Id="rId16" Type="http://schemas.openxmlformats.org/officeDocument/2006/relationships/customXml" Target="../ink/ink990.xml"/><Relationship Id="rId221" Type="http://schemas.openxmlformats.org/officeDocument/2006/relationships/customXml" Target="../ink/ink1093.xml"/><Relationship Id="rId263" Type="http://schemas.openxmlformats.org/officeDocument/2006/relationships/customXml" Target="../ink/ink1115.xml"/><Relationship Id="rId319" Type="http://schemas.openxmlformats.org/officeDocument/2006/relationships/image" Target="../media/image1068.png"/><Relationship Id="rId470" Type="http://schemas.openxmlformats.org/officeDocument/2006/relationships/image" Target="../media/image1143.png"/><Relationship Id="rId526" Type="http://schemas.openxmlformats.org/officeDocument/2006/relationships/image" Target="../media/image1171.png"/><Relationship Id="rId58" Type="http://schemas.openxmlformats.org/officeDocument/2006/relationships/customXml" Target="../ink/ink1011.xml"/><Relationship Id="rId123" Type="http://schemas.openxmlformats.org/officeDocument/2006/relationships/customXml" Target="../ink/ink1044.xml"/><Relationship Id="rId330" Type="http://schemas.openxmlformats.org/officeDocument/2006/relationships/customXml" Target="../ink/ink1148.xml"/><Relationship Id="rId165" Type="http://schemas.openxmlformats.org/officeDocument/2006/relationships/customXml" Target="../ink/ink1065.xml"/><Relationship Id="rId372" Type="http://schemas.openxmlformats.org/officeDocument/2006/relationships/image" Target="../media/image1094.png"/><Relationship Id="rId428" Type="http://schemas.openxmlformats.org/officeDocument/2006/relationships/image" Target="../media/image1122.png"/><Relationship Id="rId232" Type="http://schemas.openxmlformats.org/officeDocument/2006/relationships/image" Target="../media/image1025.png"/><Relationship Id="rId274" Type="http://schemas.openxmlformats.org/officeDocument/2006/relationships/customXml" Target="../ink/ink1120.xml"/><Relationship Id="rId481" Type="http://schemas.openxmlformats.org/officeDocument/2006/relationships/customXml" Target="../ink/ink1224.xml"/><Relationship Id="rId27" Type="http://schemas.openxmlformats.org/officeDocument/2006/relationships/image" Target="../media/image925.png"/><Relationship Id="rId69" Type="http://schemas.openxmlformats.org/officeDocument/2006/relationships/image" Target="../media/image945.png"/><Relationship Id="rId134" Type="http://schemas.openxmlformats.org/officeDocument/2006/relationships/image" Target="../media/image976.png"/><Relationship Id="rId537" Type="http://schemas.openxmlformats.org/officeDocument/2006/relationships/customXml" Target="../ink/ink1252.xml"/><Relationship Id="rId80" Type="http://schemas.openxmlformats.org/officeDocument/2006/relationships/customXml" Target="../ink/ink1022.xml"/><Relationship Id="rId176" Type="http://schemas.openxmlformats.org/officeDocument/2006/relationships/image" Target="../media/image997.png"/><Relationship Id="rId341" Type="http://schemas.openxmlformats.org/officeDocument/2006/relationships/customXml" Target="../ink/ink1154.xml"/><Relationship Id="rId383" Type="http://schemas.openxmlformats.org/officeDocument/2006/relationships/customXml" Target="../ink/ink1175.xml"/><Relationship Id="rId439" Type="http://schemas.openxmlformats.org/officeDocument/2006/relationships/customXml" Target="../ink/ink1203.xml"/><Relationship Id="rId201" Type="http://schemas.openxmlformats.org/officeDocument/2006/relationships/customXml" Target="../ink/ink1083.xml"/><Relationship Id="rId243" Type="http://schemas.openxmlformats.org/officeDocument/2006/relationships/customXml" Target="../ink/ink1104.xml"/><Relationship Id="rId285" Type="http://schemas.openxmlformats.org/officeDocument/2006/relationships/image" Target="../media/image1051.png"/><Relationship Id="rId450" Type="http://schemas.openxmlformats.org/officeDocument/2006/relationships/image" Target="../media/image1133.png"/><Relationship Id="rId506" Type="http://schemas.openxmlformats.org/officeDocument/2006/relationships/image" Target="../media/image1161.png"/><Relationship Id="rId38" Type="http://schemas.openxmlformats.org/officeDocument/2006/relationships/customXml" Target="../ink/ink1001.xml"/><Relationship Id="rId103" Type="http://schemas.openxmlformats.org/officeDocument/2006/relationships/image" Target="../media/image962.png"/><Relationship Id="rId310" Type="http://schemas.openxmlformats.org/officeDocument/2006/relationships/customXml" Target="../ink/ink1138.xml"/><Relationship Id="rId492" Type="http://schemas.openxmlformats.org/officeDocument/2006/relationships/image" Target="../media/image1154.png"/><Relationship Id="rId548" Type="http://schemas.openxmlformats.org/officeDocument/2006/relationships/image" Target="../media/image1182.png"/><Relationship Id="rId91" Type="http://schemas.openxmlformats.org/officeDocument/2006/relationships/image" Target="../media/image956.png"/><Relationship Id="rId145" Type="http://schemas.openxmlformats.org/officeDocument/2006/relationships/customXml" Target="../ink/ink1055.xml"/><Relationship Id="rId187" Type="http://schemas.openxmlformats.org/officeDocument/2006/relationships/customXml" Target="../ink/ink1076.xml"/><Relationship Id="rId352" Type="http://schemas.openxmlformats.org/officeDocument/2006/relationships/image" Target="../media/image1084.png"/><Relationship Id="rId394" Type="http://schemas.openxmlformats.org/officeDocument/2006/relationships/image" Target="../media/image1105.png"/><Relationship Id="rId408" Type="http://schemas.openxmlformats.org/officeDocument/2006/relationships/image" Target="../media/image1112.png"/><Relationship Id="rId212" Type="http://schemas.openxmlformats.org/officeDocument/2006/relationships/image" Target="../media/image1015.png"/><Relationship Id="rId254" Type="http://schemas.openxmlformats.org/officeDocument/2006/relationships/image" Target="../media/image1035.png"/><Relationship Id="rId49" Type="http://schemas.openxmlformats.org/officeDocument/2006/relationships/image" Target="../media/image936.png"/><Relationship Id="rId114" Type="http://schemas.openxmlformats.org/officeDocument/2006/relationships/image" Target="../media/image967.png"/><Relationship Id="rId296" Type="http://schemas.openxmlformats.org/officeDocument/2006/relationships/customXml" Target="../ink/ink1131.xml"/><Relationship Id="rId461" Type="http://schemas.openxmlformats.org/officeDocument/2006/relationships/customXml" Target="../ink/ink1214.xml"/><Relationship Id="rId517" Type="http://schemas.openxmlformats.org/officeDocument/2006/relationships/customXml" Target="../ink/ink1242.xml"/><Relationship Id="rId559" Type="http://schemas.openxmlformats.org/officeDocument/2006/relationships/customXml" Target="../ink/ink1263.xml"/><Relationship Id="rId60" Type="http://schemas.openxmlformats.org/officeDocument/2006/relationships/customXml" Target="../ink/ink1012.xml"/><Relationship Id="rId156" Type="http://schemas.openxmlformats.org/officeDocument/2006/relationships/image" Target="../media/image987.png"/><Relationship Id="rId198" Type="http://schemas.openxmlformats.org/officeDocument/2006/relationships/image" Target="../media/image1008.png"/><Relationship Id="rId321" Type="http://schemas.openxmlformats.org/officeDocument/2006/relationships/image" Target="../media/image1069.png"/><Relationship Id="rId363" Type="http://schemas.openxmlformats.org/officeDocument/2006/relationships/customXml" Target="../ink/ink1165.xml"/><Relationship Id="rId419" Type="http://schemas.openxmlformats.org/officeDocument/2006/relationships/customXml" Target="../ink/ink1193.xml"/><Relationship Id="rId223" Type="http://schemas.openxmlformats.org/officeDocument/2006/relationships/customXml" Target="../ink/ink1094.xml"/><Relationship Id="rId430" Type="http://schemas.openxmlformats.org/officeDocument/2006/relationships/image" Target="../media/image1123.png"/><Relationship Id="rId18" Type="http://schemas.openxmlformats.org/officeDocument/2006/relationships/customXml" Target="../ink/ink991.xml"/><Relationship Id="rId265" Type="http://schemas.openxmlformats.org/officeDocument/2006/relationships/customXml" Target="../ink/ink1116.xml"/><Relationship Id="rId472" Type="http://schemas.openxmlformats.org/officeDocument/2006/relationships/image" Target="../media/image1144.png"/><Relationship Id="rId528" Type="http://schemas.openxmlformats.org/officeDocument/2006/relationships/image" Target="../media/image1172.png"/><Relationship Id="rId125" Type="http://schemas.openxmlformats.org/officeDocument/2006/relationships/customXml" Target="../ink/ink1045.xml"/><Relationship Id="rId167" Type="http://schemas.openxmlformats.org/officeDocument/2006/relationships/customXml" Target="../ink/ink1066.xml"/><Relationship Id="rId332" Type="http://schemas.openxmlformats.org/officeDocument/2006/relationships/image" Target="../media/image1074.png"/><Relationship Id="rId374" Type="http://schemas.openxmlformats.org/officeDocument/2006/relationships/image" Target="../media/image1095.png"/><Relationship Id="rId71" Type="http://schemas.openxmlformats.org/officeDocument/2006/relationships/image" Target="../media/image946.png"/><Relationship Id="rId234" Type="http://schemas.openxmlformats.org/officeDocument/2006/relationships/image" Target="../media/image1026.png"/><Relationship Id="rId2" Type="http://schemas.openxmlformats.org/officeDocument/2006/relationships/customXml" Target="../ink/ink983.xml"/><Relationship Id="rId29" Type="http://schemas.openxmlformats.org/officeDocument/2006/relationships/image" Target="../media/image926.png"/><Relationship Id="rId276" Type="http://schemas.openxmlformats.org/officeDocument/2006/relationships/customXml" Target="../ink/ink1121.xml"/><Relationship Id="rId441" Type="http://schemas.openxmlformats.org/officeDocument/2006/relationships/customXml" Target="../ink/ink1204.xml"/><Relationship Id="rId483" Type="http://schemas.openxmlformats.org/officeDocument/2006/relationships/customXml" Target="../ink/ink1225.xml"/><Relationship Id="rId539" Type="http://schemas.openxmlformats.org/officeDocument/2006/relationships/customXml" Target="../ink/ink1253.xml"/><Relationship Id="rId40" Type="http://schemas.openxmlformats.org/officeDocument/2006/relationships/customXml" Target="../ink/ink1002.xml"/><Relationship Id="rId136" Type="http://schemas.openxmlformats.org/officeDocument/2006/relationships/image" Target="../media/image977.png"/><Relationship Id="rId178" Type="http://schemas.openxmlformats.org/officeDocument/2006/relationships/image" Target="../media/image998.png"/><Relationship Id="rId301" Type="http://schemas.openxmlformats.org/officeDocument/2006/relationships/image" Target="../media/image1059.png"/><Relationship Id="rId343" Type="http://schemas.openxmlformats.org/officeDocument/2006/relationships/customXml" Target="../ink/ink1155.xml"/><Relationship Id="rId550" Type="http://schemas.openxmlformats.org/officeDocument/2006/relationships/image" Target="../media/image1183.png"/><Relationship Id="rId82" Type="http://schemas.openxmlformats.org/officeDocument/2006/relationships/customXml" Target="../ink/ink1023.xml"/><Relationship Id="rId203" Type="http://schemas.openxmlformats.org/officeDocument/2006/relationships/customXml" Target="../ink/ink1084.xml"/><Relationship Id="rId385" Type="http://schemas.openxmlformats.org/officeDocument/2006/relationships/customXml" Target="../ink/ink1176.xml"/><Relationship Id="rId245" Type="http://schemas.openxmlformats.org/officeDocument/2006/relationships/customXml" Target="../ink/ink1105.xml"/><Relationship Id="rId287" Type="http://schemas.openxmlformats.org/officeDocument/2006/relationships/image" Target="../media/image1052.png"/><Relationship Id="rId410" Type="http://schemas.openxmlformats.org/officeDocument/2006/relationships/image" Target="../media/image1113.png"/><Relationship Id="rId452" Type="http://schemas.openxmlformats.org/officeDocument/2006/relationships/image" Target="../media/image1134.png"/><Relationship Id="rId494" Type="http://schemas.openxmlformats.org/officeDocument/2006/relationships/image" Target="../media/image1155.png"/><Relationship Id="rId508" Type="http://schemas.openxmlformats.org/officeDocument/2006/relationships/image" Target="../media/image1162.png"/><Relationship Id="rId105" Type="http://schemas.openxmlformats.org/officeDocument/2006/relationships/image" Target="../media/image963.png"/><Relationship Id="rId147" Type="http://schemas.openxmlformats.org/officeDocument/2006/relationships/customXml" Target="../ink/ink1056.xml"/><Relationship Id="rId312" Type="http://schemas.openxmlformats.org/officeDocument/2006/relationships/customXml" Target="../ink/ink1139.xml"/><Relationship Id="rId354" Type="http://schemas.openxmlformats.org/officeDocument/2006/relationships/image" Target="../media/image1085.png"/><Relationship Id="rId51" Type="http://schemas.openxmlformats.org/officeDocument/2006/relationships/image" Target="../media/image597.png"/><Relationship Id="rId93" Type="http://schemas.openxmlformats.org/officeDocument/2006/relationships/image" Target="../media/image957.png"/><Relationship Id="rId189" Type="http://schemas.openxmlformats.org/officeDocument/2006/relationships/customXml" Target="../ink/ink1077.xml"/><Relationship Id="rId396" Type="http://schemas.openxmlformats.org/officeDocument/2006/relationships/image" Target="../media/image1106.png"/><Relationship Id="rId561" Type="http://schemas.openxmlformats.org/officeDocument/2006/relationships/customXml" Target="../ink/ink1264.xml"/><Relationship Id="rId214" Type="http://schemas.openxmlformats.org/officeDocument/2006/relationships/image" Target="../media/image1016.png"/><Relationship Id="rId256" Type="http://schemas.openxmlformats.org/officeDocument/2006/relationships/image" Target="../media/image1036.png"/><Relationship Id="rId298" Type="http://schemas.openxmlformats.org/officeDocument/2006/relationships/customXml" Target="../ink/ink1132.xml"/><Relationship Id="rId421" Type="http://schemas.openxmlformats.org/officeDocument/2006/relationships/customXml" Target="../ink/ink1194.xml"/><Relationship Id="rId463" Type="http://schemas.openxmlformats.org/officeDocument/2006/relationships/customXml" Target="../ink/ink1215.xml"/><Relationship Id="rId519" Type="http://schemas.openxmlformats.org/officeDocument/2006/relationships/customXml" Target="../ink/ink1243.xml"/><Relationship Id="rId116" Type="http://schemas.openxmlformats.org/officeDocument/2006/relationships/image" Target="../media/image627.png"/><Relationship Id="rId158" Type="http://schemas.openxmlformats.org/officeDocument/2006/relationships/image" Target="../media/image988.png"/><Relationship Id="rId323" Type="http://schemas.openxmlformats.org/officeDocument/2006/relationships/image" Target="../media/image1070.png"/><Relationship Id="rId530" Type="http://schemas.openxmlformats.org/officeDocument/2006/relationships/image" Target="../media/image1173.png"/><Relationship Id="rId20" Type="http://schemas.openxmlformats.org/officeDocument/2006/relationships/customXml" Target="../ink/ink992.xml"/><Relationship Id="rId62" Type="http://schemas.openxmlformats.org/officeDocument/2006/relationships/customXml" Target="../ink/ink1013.xml"/><Relationship Id="rId365" Type="http://schemas.openxmlformats.org/officeDocument/2006/relationships/customXml" Target="../ink/ink1166.xml"/><Relationship Id="rId225" Type="http://schemas.openxmlformats.org/officeDocument/2006/relationships/customXml" Target="../ink/ink1095.xml"/><Relationship Id="rId267" Type="http://schemas.openxmlformats.org/officeDocument/2006/relationships/customXml" Target="../ink/ink1117.xml"/><Relationship Id="rId432" Type="http://schemas.openxmlformats.org/officeDocument/2006/relationships/image" Target="../media/image1124.png"/><Relationship Id="rId474" Type="http://schemas.openxmlformats.org/officeDocument/2006/relationships/image" Target="../media/image1145.png"/><Relationship Id="rId127" Type="http://schemas.openxmlformats.org/officeDocument/2006/relationships/customXml" Target="../ink/ink1046.xml"/><Relationship Id="rId31" Type="http://schemas.openxmlformats.org/officeDocument/2006/relationships/image" Target="../media/image927.png"/><Relationship Id="rId73" Type="http://schemas.openxmlformats.org/officeDocument/2006/relationships/image" Target="../media/image947.png"/><Relationship Id="rId169" Type="http://schemas.openxmlformats.org/officeDocument/2006/relationships/customXml" Target="../ink/ink1067.xml"/><Relationship Id="rId334" Type="http://schemas.openxmlformats.org/officeDocument/2006/relationships/image" Target="../media/image1075.png"/><Relationship Id="rId376" Type="http://schemas.openxmlformats.org/officeDocument/2006/relationships/image" Target="../media/image1096.png"/><Relationship Id="rId541" Type="http://schemas.openxmlformats.org/officeDocument/2006/relationships/customXml" Target="../ink/ink1254.xml"/><Relationship Id="rId4" Type="http://schemas.openxmlformats.org/officeDocument/2006/relationships/customXml" Target="../ink/ink984.xml"/><Relationship Id="rId180" Type="http://schemas.openxmlformats.org/officeDocument/2006/relationships/image" Target="../media/image999.png"/><Relationship Id="rId236" Type="http://schemas.openxmlformats.org/officeDocument/2006/relationships/image" Target="../media/image1027.png"/><Relationship Id="rId278" Type="http://schemas.openxmlformats.org/officeDocument/2006/relationships/customXml" Target="../ink/ink1122.xml"/><Relationship Id="rId401" Type="http://schemas.openxmlformats.org/officeDocument/2006/relationships/customXml" Target="../ink/ink1184.xml"/><Relationship Id="rId443" Type="http://schemas.openxmlformats.org/officeDocument/2006/relationships/customXml" Target="../ink/ink1205.xml"/><Relationship Id="rId303" Type="http://schemas.openxmlformats.org/officeDocument/2006/relationships/image" Target="../media/image1060.png"/><Relationship Id="rId485" Type="http://schemas.openxmlformats.org/officeDocument/2006/relationships/customXml" Target="../ink/ink1226.xml"/><Relationship Id="rId42" Type="http://schemas.openxmlformats.org/officeDocument/2006/relationships/customXml" Target="../ink/ink1003.xml"/><Relationship Id="rId84" Type="http://schemas.openxmlformats.org/officeDocument/2006/relationships/customXml" Target="../ink/ink1024.xml"/><Relationship Id="rId138" Type="http://schemas.openxmlformats.org/officeDocument/2006/relationships/image" Target="../media/image978.png"/><Relationship Id="rId345" Type="http://schemas.openxmlformats.org/officeDocument/2006/relationships/customXml" Target="../ink/ink1156.xml"/><Relationship Id="rId387" Type="http://schemas.openxmlformats.org/officeDocument/2006/relationships/customXml" Target="../ink/ink1177.xml"/><Relationship Id="rId510" Type="http://schemas.openxmlformats.org/officeDocument/2006/relationships/image" Target="../media/image1163.png"/><Relationship Id="rId552" Type="http://schemas.openxmlformats.org/officeDocument/2006/relationships/image" Target="../media/image1184.png"/><Relationship Id="rId191" Type="http://schemas.openxmlformats.org/officeDocument/2006/relationships/customXml" Target="../ink/ink1078.xml"/><Relationship Id="rId205" Type="http://schemas.openxmlformats.org/officeDocument/2006/relationships/customXml" Target="../ink/ink1085.xml"/><Relationship Id="rId247" Type="http://schemas.openxmlformats.org/officeDocument/2006/relationships/customXml" Target="../ink/ink1106.xml"/><Relationship Id="rId412" Type="http://schemas.openxmlformats.org/officeDocument/2006/relationships/image" Target="../media/image1114.png"/><Relationship Id="rId107" Type="http://schemas.openxmlformats.org/officeDocument/2006/relationships/customXml" Target="../ink/ink1036.xml"/><Relationship Id="rId289" Type="http://schemas.openxmlformats.org/officeDocument/2006/relationships/image" Target="../media/image1053.png"/><Relationship Id="rId454" Type="http://schemas.openxmlformats.org/officeDocument/2006/relationships/image" Target="../media/image1135.png"/><Relationship Id="rId496" Type="http://schemas.openxmlformats.org/officeDocument/2006/relationships/image" Target="../media/image1156.png"/><Relationship Id="rId11" Type="http://schemas.openxmlformats.org/officeDocument/2006/relationships/image" Target="../media/image917.png"/><Relationship Id="rId53" Type="http://schemas.openxmlformats.org/officeDocument/2006/relationships/image" Target="../media/image937.png"/><Relationship Id="rId149" Type="http://schemas.openxmlformats.org/officeDocument/2006/relationships/customXml" Target="../ink/ink1057.xml"/><Relationship Id="rId314" Type="http://schemas.openxmlformats.org/officeDocument/2006/relationships/customXml" Target="../ink/ink1140.xml"/><Relationship Id="rId356" Type="http://schemas.openxmlformats.org/officeDocument/2006/relationships/image" Target="../media/image1086.png"/><Relationship Id="rId398" Type="http://schemas.openxmlformats.org/officeDocument/2006/relationships/image" Target="../media/image1107.png"/><Relationship Id="rId521" Type="http://schemas.openxmlformats.org/officeDocument/2006/relationships/customXml" Target="../ink/ink1244.xml"/><Relationship Id="rId95" Type="http://schemas.openxmlformats.org/officeDocument/2006/relationships/image" Target="../media/image958.png"/><Relationship Id="rId160" Type="http://schemas.openxmlformats.org/officeDocument/2006/relationships/image" Target="../media/image989.png"/><Relationship Id="rId216" Type="http://schemas.openxmlformats.org/officeDocument/2006/relationships/image" Target="../media/image1017.png"/><Relationship Id="rId423" Type="http://schemas.openxmlformats.org/officeDocument/2006/relationships/customXml" Target="../ink/ink1195.xml"/><Relationship Id="rId258" Type="http://schemas.openxmlformats.org/officeDocument/2006/relationships/image" Target="../media/image1037.png"/><Relationship Id="rId465" Type="http://schemas.openxmlformats.org/officeDocument/2006/relationships/customXml" Target="../ink/ink1216.xml"/><Relationship Id="rId22" Type="http://schemas.openxmlformats.org/officeDocument/2006/relationships/customXml" Target="../ink/ink993.xml"/><Relationship Id="rId64" Type="http://schemas.openxmlformats.org/officeDocument/2006/relationships/customXml" Target="../ink/ink1014.xml"/><Relationship Id="rId118" Type="http://schemas.openxmlformats.org/officeDocument/2006/relationships/image" Target="../media/image968.png"/><Relationship Id="rId325" Type="http://schemas.openxmlformats.org/officeDocument/2006/relationships/image" Target="../media/image1071.png"/><Relationship Id="rId367" Type="http://schemas.openxmlformats.org/officeDocument/2006/relationships/customXml" Target="../ink/ink1167.xml"/><Relationship Id="rId532" Type="http://schemas.openxmlformats.org/officeDocument/2006/relationships/image" Target="../media/image1174.png"/><Relationship Id="rId171" Type="http://schemas.openxmlformats.org/officeDocument/2006/relationships/customXml" Target="../ink/ink1068.xml"/><Relationship Id="rId227" Type="http://schemas.openxmlformats.org/officeDocument/2006/relationships/customXml" Target="../ink/ink1096.xml"/><Relationship Id="rId269" Type="http://schemas.openxmlformats.org/officeDocument/2006/relationships/customXml" Target="../ink/ink1118.xml"/><Relationship Id="rId434" Type="http://schemas.openxmlformats.org/officeDocument/2006/relationships/image" Target="../media/image1125.png"/><Relationship Id="rId476" Type="http://schemas.openxmlformats.org/officeDocument/2006/relationships/image" Target="../media/image1146.png"/><Relationship Id="rId33" Type="http://schemas.openxmlformats.org/officeDocument/2006/relationships/image" Target="../media/image928.png"/><Relationship Id="rId129" Type="http://schemas.openxmlformats.org/officeDocument/2006/relationships/customXml" Target="../ink/ink1047.xml"/><Relationship Id="rId280" Type="http://schemas.openxmlformats.org/officeDocument/2006/relationships/customXml" Target="../ink/ink1123.xml"/><Relationship Id="rId336" Type="http://schemas.openxmlformats.org/officeDocument/2006/relationships/image" Target="../media/image1076.png"/><Relationship Id="rId501" Type="http://schemas.openxmlformats.org/officeDocument/2006/relationships/customXml" Target="../ink/ink1234.xml"/><Relationship Id="rId543" Type="http://schemas.openxmlformats.org/officeDocument/2006/relationships/customXml" Target="../ink/ink1255.xml"/><Relationship Id="rId75" Type="http://schemas.openxmlformats.org/officeDocument/2006/relationships/image" Target="../media/image948.png"/><Relationship Id="rId140" Type="http://schemas.openxmlformats.org/officeDocument/2006/relationships/image" Target="../media/image979.png"/><Relationship Id="rId182" Type="http://schemas.openxmlformats.org/officeDocument/2006/relationships/image" Target="../media/image1000.png"/><Relationship Id="rId378" Type="http://schemas.openxmlformats.org/officeDocument/2006/relationships/image" Target="../media/image1097.png"/><Relationship Id="rId403" Type="http://schemas.openxmlformats.org/officeDocument/2006/relationships/customXml" Target="../ink/ink1185.xml"/><Relationship Id="rId6" Type="http://schemas.openxmlformats.org/officeDocument/2006/relationships/customXml" Target="../ink/ink985.xml"/><Relationship Id="rId238" Type="http://schemas.openxmlformats.org/officeDocument/2006/relationships/image" Target="../media/image1028.png"/><Relationship Id="rId445" Type="http://schemas.openxmlformats.org/officeDocument/2006/relationships/customXml" Target="../ink/ink1206.xml"/><Relationship Id="rId487" Type="http://schemas.openxmlformats.org/officeDocument/2006/relationships/customXml" Target="../ink/ink1227.xml"/><Relationship Id="rId291" Type="http://schemas.openxmlformats.org/officeDocument/2006/relationships/image" Target="../media/image1054.png"/><Relationship Id="rId305" Type="http://schemas.openxmlformats.org/officeDocument/2006/relationships/image" Target="../media/image1061.png"/><Relationship Id="rId347" Type="http://schemas.openxmlformats.org/officeDocument/2006/relationships/customXml" Target="../ink/ink1157.xml"/><Relationship Id="rId512" Type="http://schemas.openxmlformats.org/officeDocument/2006/relationships/image" Target="../media/image1164.png"/><Relationship Id="rId44" Type="http://schemas.openxmlformats.org/officeDocument/2006/relationships/customXml" Target="../ink/ink1004.xml"/><Relationship Id="rId86" Type="http://schemas.openxmlformats.org/officeDocument/2006/relationships/customXml" Target="../ink/ink1025.xml"/><Relationship Id="rId151" Type="http://schemas.openxmlformats.org/officeDocument/2006/relationships/customXml" Target="../ink/ink1058.xml"/><Relationship Id="rId389" Type="http://schemas.openxmlformats.org/officeDocument/2006/relationships/customXml" Target="../ink/ink1178.xml"/><Relationship Id="rId554" Type="http://schemas.openxmlformats.org/officeDocument/2006/relationships/image" Target="../media/image1185.png"/><Relationship Id="rId193" Type="http://schemas.openxmlformats.org/officeDocument/2006/relationships/customXml" Target="../ink/ink1079.xml"/><Relationship Id="rId207" Type="http://schemas.openxmlformats.org/officeDocument/2006/relationships/customXml" Target="../ink/ink1086.xml"/><Relationship Id="rId249" Type="http://schemas.openxmlformats.org/officeDocument/2006/relationships/image" Target="../media/image1033.png"/><Relationship Id="rId414" Type="http://schemas.openxmlformats.org/officeDocument/2006/relationships/image" Target="../media/image1115.png"/><Relationship Id="rId456" Type="http://schemas.openxmlformats.org/officeDocument/2006/relationships/image" Target="../media/image1136.png"/><Relationship Id="rId498" Type="http://schemas.openxmlformats.org/officeDocument/2006/relationships/image" Target="../media/image1157.png"/><Relationship Id="rId13" Type="http://schemas.openxmlformats.org/officeDocument/2006/relationships/image" Target="../media/image918.png"/><Relationship Id="rId109" Type="http://schemas.openxmlformats.org/officeDocument/2006/relationships/customXml" Target="../ink/ink1037.xml"/><Relationship Id="rId260" Type="http://schemas.openxmlformats.org/officeDocument/2006/relationships/image" Target="../media/image1038.png"/><Relationship Id="rId316" Type="http://schemas.openxmlformats.org/officeDocument/2006/relationships/customXml" Target="../ink/ink1141.xml"/><Relationship Id="rId523" Type="http://schemas.openxmlformats.org/officeDocument/2006/relationships/customXml" Target="../ink/ink1245.xml"/><Relationship Id="rId55" Type="http://schemas.openxmlformats.org/officeDocument/2006/relationships/image" Target="../media/image938.png"/><Relationship Id="rId97" Type="http://schemas.openxmlformats.org/officeDocument/2006/relationships/image" Target="../media/image959.png"/><Relationship Id="rId120" Type="http://schemas.openxmlformats.org/officeDocument/2006/relationships/image" Target="../media/image969.png"/><Relationship Id="rId358" Type="http://schemas.openxmlformats.org/officeDocument/2006/relationships/image" Target="../media/image1087.png"/><Relationship Id="rId162" Type="http://schemas.openxmlformats.org/officeDocument/2006/relationships/image" Target="../media/image990.png"/><Relationship Id="rId218" Type="http://schemas.openxmlformats.org/officeDocument/2006/relationships/image" Target="../media/image1018.png"/><Relationship Id="rId425" Type="http://schemas.openxmlformats.org/officeDocument/2006/relationships/customXml" Target="../ink/ink1196.xml"/><Relationship Id="rId467" Type="http://schemas.openxmlformats.org/officeDocument/2006/relationships/customXml" Target="../ink/ink1217.xml"/><Relationship Id="rId271" Type="http://schemas.openxmlformats.org/officeDocument/2006/relationships/image" Target="../media/image7.emf"/><Relationship Id="rId24" Type="http://schemas.openxmlformats.org/officeDocument/2006/relationships/customXml" Target="../ink/ink994.xml"/><Relationship Id="rId66" Type="http://schemas.openxmlformats.org/officeDocument/2006/relationships/customXml" Target="../ink/ink1015.xml"/><Relationship Id="rId131" Type="http://schemas.openxmlformats.org/officeDocument/2006/relationships/customXml" Target="../ink/ink1048.xml"/><Relationship Id="rId327" Type="http://schemas.openxmlformats.org/officeDocument/2006/relationships/image" Target="../media/image1072.png"/><Relationship Id="rId369" Type="http://schemas.openxmlformats.org/officeDocument/2006/relationships/customXml" Target="../ink/ink1168.xml"/><Relationship Id="rId534" Type="http://schemas.openxmlformats.org/officeDocument/2006/relationships/image" Target="../media/image1175.png"/><Relationship Id="rId173" Type="http://schemas.openxmlformats.org/officeDocument/2006/relationships/customXml" Target="../ink/ink1069.xml"/><Relationship Id="rId229" Type="http://schemas.openxmlformats.org/officeDocument/2006/relationships/customXml" Target="../ink/ink1097.xml"/><Relationship Id="rId380" Type="http://schemas.openxmlformats.org/officeDocument/2006/relationships/image" Target="../media/image1098.png"/><Relationship Id="rId436" Type="http://schemas.openxmlformats.org/officeDocument/2006/relationships/image" Target="../media/image1126.png"/><Relationship Id="rId240" Type="http://schemas.openxmlformats.org/officeDocument/2006/relationships/image" Target="../media/image1029.png"/><Relationship Id="rId478" Type="http://schemas.openxmlformats.org/officeDocument/2006/relationships/image" Target="../media/image1147.png"/><Relationship Id="rId35" Type="http://schemas.openxmlformats.org/officeDocument/2006/relationships/image" Target="../media/image929.png"/><Relationship Id="rId77" Type="http://schemas.openxmlformats.org/officeDocument/2006/relationships/image" Target="../media/image949.png"/><Relationship Id="rId100" Type="http://schemas.openxmlformats.org/officeDocument/2006/relationships/customXml" Target="../ink/ink1032.xml"/><Relationship Id="rId282" Type="http://schemas.openxmlformats.org/officeDocument/2006/relationships/customXml" Target="../ink/ink1124.xml"/><Relationship Id="rId338" Type="http://schemas.openxmlformats.org/officeDocument/2006/relationships/image" Target="../media/image1077.png"/><Relationship Id="rId503" Type="http://schemas.openxmlformats.org/officeDocument/2006/relationships/customXml" Target="../ink/ink1235.xml"/><Relationship Id="rId545" Type="http://schemas.openxmlformats.org/officeDocument/2006/relationships/customXml" Target="../ink/ink1256.xml"/><Relationship Id="rId8" Type="http://schemas.openxmlformats.org/officeDocument/2006/relationships/customXml" Target="../ink/ink986.xml"/><Relationship Id="rId142" Type="http://schemas.openxmlformats.org/officeDocument/2006/relationships/image" Target="../media/image980.png"/><Relationship Id="rId184" Type="http://schemas.openxmlformats.org/officeDocument/2006/relationships/image" Target="../media/image1001.png"/><Relationship Id="rId391" Type="http://schemas.openxmlformats.org/officeDocument/2006/relationships/customXml" Target="../ink/ink1179.xml"/><Relationship Id="rId405" Type="http://schemas.openxmlformats.org/officeDocument/2006/relationships/customXml" Target="../ink/ink1186.xml"/><Relationship Id="rId447" Type="http://schemas.openxmlformats.org/officeDocument/2006/relationships/customXml" Target="../ink/ink1207.xml"/><Relationship Id="rId251" Type="http://schemas.openxmlformats.org/officeDocument/2006/relationships/image" Target="../media/image1034.png"/><Relationship Id="rId489" Type="http://schemas.openxmlformats.org/officeDocument/2006/relationships/customXml" Target="../ink/ink1228.xml"/><Relationship Id="rId46" Type="http://schemas.openxmlformats.org/officeDocument/2006/relationships/customXml" Target="../ink/ink1005.xml"/><Relationship Id="rId293" Type="http://schemas.openxmlformats.org/officeDocument/2006/relationships/image" Target="../media/image1055.png"/><Relationship Id="rId307" Type="http://schemas.openxmlformats.org/officeDocument/2006/relationships/image" Target="../media/image1062.png"/><Relationship Id="rId349" Type="http://schemas.openxmlformats.org/officeDocument/2006/relationships/customXml" Target="../ink/ink1158.xml"/><Relationship Id="rId514" Type="http://schemas.openxmlformats.org/officeDocument/2006/relationships/image" Target="../media/image1165.png"/><Relationship Id="rId556" Type="http://schemas.openxmlformats.org/officeDocument/2006/relationships/image" Target="../media/image1186.png"/><Relationship Id="rId88" Type="http://schemas.openxmlformats.org/officeDocument/2006/relationships/customXml" Target="../ink/ink1026.xml"/><Relationship Id="rId111" Type="http://schemas.openxmlformats.org/officeDocument/2006/relationships/customXml" Target="../ink/ink1038.xml"/><Relationship Id="rId153" Type="http://schemas.openxmlformats.org/officeDocument/2006/relationships/customXml" Target="../ink/ink1059.xml"/><Relationship Id="rId195" Type="http://schemas.openxmlformats.org/officeDocument/2006/relationships/customXml" Target="../ink/ink1080.xml"/><Relationship Id="rId209" Type="http://schemas.openxmlformats.org/officeDocument/2006/relationships/customXml" Target="../ink/ink1087.xml"/><Relationship Id="rId360" Type="http://schemas.openxmlformats.org/officeDocument/2006/relationships/image" Target="../media/image1088.png"/><Relationship Id="rId416" Type="http://schemas.openxmlformats.org/officeDocument/2006/relationships/image" Target="../media/image1116.png"/><Relationship Id="rId220" Type="http://schemas.openxmlformats.org/officeDocument/2006/relationships/image" Target="../media/image1019.png"/><Relationship Id="rId458" Type="http://schemas.openxmlformats.org/officeDocument/2006/relationships/image" Target="../media/image1137.png"/><Relationship Id="rId15" Type="http://schemas.openxmlformats.org/officeDocument/2006/relationships/image" Target="../media/image919.png"/><Relationship Id="rId57" Type="http://schemas.openxmlformats.org/officeDocument/2006/relationships/image" Target="../media/image939.png"/><Relationship Id="rId262" Type="http://schemas.openxmlformats.org/officeDocument/2006/relationships/image" Target="../media/image1039.png"/><Relationship Id="rId318" Type="http://schemas.openxmlformats.org/officeDocument/2006/relationships/customXml" Target="../ink/ink1142.xml"/><Relationship Id="rId525" Type="http://schemas.openxmlformats.org/officeDocument/2006/relationships/customXml" Target="../ink/ink1246.xml"/><Relationship Id="rId99" Type="http://schemas.openxmlformats.org/officeDocument/2006/relationships/image" Target="../media/image960.png"/><Relationship Id="rId122" Type="http://schemas.openxmlformats.org/officeDocument/2006/relationships/image" Target="../media/image970.png"/><Relationship Id="rId164" Type="http://schemas.openxmlformats.org/officeDocument/2006/relationships/image" Target="../media/image991.png"/><Relationship Id="rId371" Type="http://schemas.openxmlformats.org/officeDocument/2006/relationships/customXml" Target="../ink/ink1169.xml"/><Relationship Id="rId427" Type="http://schemas.openxmlformats.org/officeDocument/2006/relationships/customXml" Target="../ink/ink1197.xml"/><Relationship Id="rId469" Type="http://schemas.openxmlformats.org/officeDocument/2006/relationships/customXml" Target="../ink/ink1218.xml"/><Relationship Id="rId26" Type="http://schemas.openxmlformats.org/officeDocument/2006/relationships/customXml" Target="../ink/ink995.xml"/><Relationship Id="rId231" Type="http://schemas.openxmlformats.org/officeDocument/2006/relationships/customXml" Target="../ink/ink1098.xml"/><Relationship Id="rId273" Type="http://schemas.openxmlformats.org/officeDocument/2006/relationships/image" Target="../media/image1045.png"/><Relationship Id="rId329" Type="http://schemas.openxmlformats.org/officeDocument/2006/relationships/image" Target="../media/image1073.png"/><Relationship Id="rId480" Type="http://schemas.openxmlformats.org/officeDocument/2006/relationships/image" Target="../media/image1148.png"/><Relationship Id="rId536" Type="http://schemas.openxmlformats.org/officeDocument/2006/relationships/image" Target="../media/image1176.png"/><Relationship Id="rId68" Type="http://schemas.openxmlformats.org/officeDocument/2006/relationships/customXml" Target="../ink/ink1016.xml"/><Relationship Id="rId133" Type="http://schemas.openxmlformats.org/officeDocument/2006/relationships/customXml" Target="../ink/ink1049.xml"/><Relationship Id="rId175" Type="http://schemas.openxmlformats.org/officeDocument/2006/relationships/customXml" Target="../ink/ink1070.xml"/><Relationship Id="rId340" Type="http://schemas.openxmlformats.org/officeDocument/2006/relationships/image" Target="../media/image1078.png"/><Relationship Id="rId200" Type="http://schemas.openxmlformats.org/officeDocument/2006/relationships/image" Target="../media/image1009.png"/><Relationship Id="rId382" Type="http://schemas.openxmlformats.org/officeDocument/2006/relationships/image" Target="../media/image1099.png"/><Relationship Id="rId438" Type="http://schemas.openxmlformats.org/officeDocument/2006/relationships/image" Target="../media/image1127.png"/><Relationship Id="rId242" Type="http://schemas.openxmlformats.org/officeDocument/2006/relationships/image" Target="../media/image1030.png"/><Relationship Id="rId284" Type="http://schemas.openxmlformats.org/officeDocument/2006/relationships/customXml" Target="../ink/ink1125.xml"/><Relationship Id="rId491" Type="http://schemas.openxmlformats.org/officeDocument/2006/relationships/customXml" Target="../ink/ink1229.xml"/><Relationship Id="rId505" Type="http://schemas.openxmlformats.org/officeDocument/2006/relationships/customXml" Target="../ink/ink1236.xml"/><Relationship Id="rId37" Type="http://schemas.openxmlformats.org/officeDocument/2006/relationships/image" Target="../media/image930.png"/><Relationship Id="rId79" Type="http://schemas.openxmlformats.org/officeDocument/2006/relationships/image" Target="../media/image950.png"/><Relationship Id="rId102" Type="http://schemas.openxmlformats.org/officeDocument/2006/relationships/customXml" Target="../ink/ink1033.xml"/><Relationship Id="rId144" Type="http://schemas.openxmlformats.org/officeDocument/2006/relationships/image" Target="../media/image981.png"/><Relationship Id="rId547" Type="http://schemas.openxmlformats.org/officeDocument/2006/relationships/customXml" Target="../ink/ink1257.xml"/><Relationship Id="rId90" Type="http://schemas.openxmlformats.org/officeDocument/2006/relationships/customXml" Target="../ink/ink1027.xml"/><Relationship Id="rId186" Type="http://schemas.openxmlformats.org/officeDocument/2006/relationships/image" Target="../media/image1002.png"/><Relationship Id="rId351" Type="http://schemas.openxmlformats.org/officeDocument/2006/relationships/customXml" Target="../ink/ink1159.xml"/><Relationship Id="rId393" Type="http://schemas.openxmlformats.org/officeDocument/2006/relationships/customXml" Target="../ink/ink1180.xml"/><Relationship Id="rId407" Type="http://schemas.openxmlformats.org/officeDocument/2006/relationships/customXml" Target="../ink/ink1187.xml"/><Relationship Id="rId449" Type="http://schemas.openxmlformats.org/officeDocument/2006/relationships/customXml" Target="../ink/ink1208.xml"/><Relationship Id="rId211" Type="http://schemas.openxmlformats.org/officeDocument/2006/relationships/customXml" Target="../ink/ink1088.xml"/><Relationship Id="rId253" Type="http://schemas.openxmlformats.org/officeDocument/2006/relationships/customXml" Target="../ink/ink1110.xml"/><Relationship Id="rId295" Type="http://schemas.openxmlformats.org/officeDocument/2006/relationships/image" Target="../media/image1056.png"/><Relationship Id="rId309" Type="http://schemas.openxmlformats.org/officeDocument/2006/relationships/image" Target="../media/image1063.png"/><Relationship Id="rId460" Type="http://schemas.openxmlformats.org/officeDocument/2006/relationships/image" Target="../media/image1138.png"/><Relationship Id="rId516" Type="http://schemas.openxmlformats.org/officeDocument/2006/relationships/image" Target="../media/image1166.png"/><Relationship Id="rId48" Type="http://schemas.openxmlformats.org/officeDocument/2006/relationships/customXml" Target="../ink/ink1006.xml"/><Relationship Id="rId113" Type="http://schemas.openxmlformats.org/officeDocument/2006/relationships/customXml" Target="../ink/ink1039.xml"/><Relationship Id="rId320" Type="http://schemas.openxmlformats.org/officeDocument/2006/relationships/customXml" Target="../ink/ink1143.xml"/><Relationship Id="rId558" Type="http://schemas.openxmlformats.org/officeDocument/2006/relationships/image" Target="../media/image1187.png"/><Relationship Id="rId155" Type="http://schemas.openxmlformats.org/officeDocument/2006/relationships/customXml" Target="../ink/ink1060.xml"/><Relationship Id="rId197" Type="http://schemas.openxmlformats.org/officeDocument/2006/relationships/customXml" Target="../ink/ink1081.xml"/><Relationship Id="rId362" Type="http://schemas.openxmlformats.org/officeDocument/2006/relationships/image" Target="../media/image1089.png"/><Relationship Id="rId418" Type="http://schemas.openxmlformats.org/officeDocument/2006/relationships/image" Target="../media/image1117.png"/><Relationship Id="rId222" Type="http://schemas.openxmlformats.org/officeDocument/2006/relationships/image" Target="../media/image1020.png"/><Relationship Id="rId264" Type="http://schemas.openxmlformats.org/officeDocument/2006/relationships/image" Target="../media/image1040.png"/><Relationship Id="rId471" Type="http://schemas.openxmlformats.org/officeDocument/2006/relationships/customXml" Target="../ink/ink1219.xml"/><Relationship Id="rId17" Type="http://schemas.openxmlformats.org/officeDocument/2006/relationships/image" Target="../media/image920.png"/><Relationship Id="rId59" Type="http://schemas.openxmlformats.org/officeDocument/2006/relationships/image" Target="../media/image940.png"/><Relationship Id="rId124" Type="http://schemas.openxmlformats.org/officeDocument/2006/relationships/image" Target="../media/image971.png"/><Relationship Id="rId527" Type="http://schemas.openxmlformats.org/officeDocument/2006/relationships/customXml" Target="../ink/ink1247.xml"/><Relationship Id="rId70" Type="http://schemas.openxmlformats.org/officeDocument/2006/relationships/customXml" Target="../ink/ink1017.xml"/><Relationship Id="rId166" Type="http://schemas.openxmlformats.org/officeDocument/2006/relationships/image" Target="../media/image992.png"/><Relationship Id="rId331" Type="http://schemas.openxmlformats.org/officeDocument/2006/relationships/customXml" Target="../ink/ink1149.xml"/><Relationship Id="rId373" Type="http://schemas.openxmlformats.org/officeDocument/2006/relationships/customXml" Target="../ink/ink1170.xml"/><Relationship Id="rId429" Type="http://schemas.openxmlformats.org/officeDocument/2006/relationships/customXml" Target="../ink/ink1198.xml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1099.xml"/><Relationship Id="rId440" Type="http://schemas.openxmlformats.org/officeDocument/2006/relationships/image" Target="../media/image1128.png"/><Relationship Id="rId28" Type="http://schemas.openxmlformats.org/officeDocument/2006/relationships/customXml" Target="../ink/ink996.xml"/><Relationship Id="rId275" Type="http://schemas.openxmlformats.org/officeDocument/2006/relationships/image" Target="../media/image1046.png"/><Relationship Id="rId300" Type="http://schemas.openxmlformats.org/officeDocument/2006/relationships/customXml" Target="../ink/ink1133.xml"/><Relationship Id="rId482" Type="http://schemas.openxmlformats.org/officeDocument/2006/relationships/image" Target="../media/image1149.png"/><Relationship Id="rId538" Type="http://schemas.openxmlformats.org/officeDocument/2006/relationships/image" Target="../media/image1177.png"/><Relationship Id="rId81" Type="http://schemas.openxmlformats.org/officeDocument/2006/relationships/image" Target="../media/image951.png"/><Relationship Id="rId135" Type="http://schemas.openxmlformats.org/officeDocument/2006/relationships/customXml" Target="../ink/ink1050.xml"/><Relationship Id="rId177" Type="http://schemas.openxmlformats.org/officeDocument/2006/relationships/customXml" Target="../ink/ink1071.xml"/><Relationship Id="rId342" Type="http://schemas.openxmlformats.org/officeDocument/2006/relationships/image" Target="../media/image1079.png"/><Relationship Id="rId384" Type="http://schemas.openxmlformats.org/officeDocument/2006/relationships/image" Target="../media/image1100.png"/><Relationship Id="rId202" Type="http://schemas.openxmlformats.org/officeDocument/2006/relationships/image" Target="../media/image1010.png"/><Relationship Id="rId244" Type="http://schemas.openxmlformats.org/officeDocument/2006/relationships/image" Target="../media/image1031.png"/><Relationship Id="rId39" Type="http://schemas.openxmlformats.org/officeDocument/2006/relationships/image" Target="../media/image931.png"/><Relationship Id="rId286" Type="http://schemas.openxmlformats.org/officeDocument/2006/relationships/customXml" Target="../ink/ink1126.xml"/><Relationship Id="rId451" Type="http://schemas.openxmlformats.org/officeDocument/2006/relationships/customXml" Target="../ink/ink1209.xml"/><Relationship Id="rId493" Type="http://schemas.openxmlformats.org/officeDocument/2006/relationships/customXml" Target="../ink/ink1230.xml"/><Relationship Id="rId507" Type="http://schemas.openxmlformats.org/officeDocument/2006/relationships/customXml" Target="../ink/ink1237.xml"/><Relationship Id="rId549" Type="http://schemas.openxmlformats.org/officeDocument/2006/relationships/customXml" Target="../ink/ink1258.xml"/><Relationship Id="rId50" Type="http://schemas.openxmlformats.org/officeDocument/2006/relationships/customXml" Target="../ink/ink1007.xml"/><Relationship Id="rId104" Type="http://schemas.openxmlformats.org/officeDocument/2006/relationships/customXml" Target="../ink/ink1034.xml"/><Relationship Id="rId146" Type="http://schemas.openxmlformats.org/officeDocument/2006/relationships/image" Target="../media/image982.png"/><Relationship Id="rId188" Type="http://schemas.openxmlformats.org/officeDocument/2006/relationships/image" Target="../media/image1003.png"/><Relationship Id="rId311" Type="http://schemas.openxmlformats.org/officeDocument/2006/relationships/image" Target="../media/image1064.png"/><Relationship Id="rId353" Type="http://schemas.openxmlformats.org/officeDocument/2006/relationships/customXml" Target="../ink/ink1160.xml"/><Relationship Id="rId395" Type="http://schemas.openxmlformats.org/officeDocument/2006/relationships/customXml" Target="../ink/ink1181.xml"/><Relationship Id="rId409" Type="http://schemas.openxmlformats.org/officeDocument/2006/relationships/customXml" Target="../ink/ink1188.xml"/><Relationship Id="rId560" Type="http://schemas.openxmlformats.org/officeDocument/2006/relationships/image" Target="../media/image1188.png"/><Relationship Id="rId92" Type="http://schemas.openxmlformats.org/officeDocument/2006/relationships/customXml" Target="../ink/ink1028.xml"/><Relationship Id="rId213" Type="http://schemas.openxmlformats.org/officeDocument/2006/relationships/customXml" Target="../ink/ink1089.xml"/><Relationship Id="rId420" Type="http://schemas.openxmlformats.org/officeDocument/2006/relationships/image" Target="../media/image1118.png"/><Relationship Id="rId255" Type="http://schemas.openxmlformats.org/officeDocument/2006/relationships/customXml" Target="../ink/ink1111.xml"/><Relationship Id="rId297" Type="http://schemas.openxmlformats.org/officeDocument/2006/relationships/image" Target="../media/image1057.png"/><Relationship Id="rId462" Type="http://schemas.openxmlformats.org/officeDocument/2006/relationships/image" Target="../media/image1139.png"/><Relationship Id="rId518" Type="http://schemas.openxmlformats.org/officeDocument/2006/relationships/image" Target="../media/image1167.png"/><Relationship Id="rId115" Type="http://schemas.openxmlformats.org/officeDocument/2006/relationships/customXml" Target="../ink/ink1040.xml"/><Relationship Id="rId157" Type="http://schemas.openxmlformats.org/officeDocument/2006/relationships/customXml" Target="../ink/ink1061.xml"/><Relationship Id="rId322" Type="http://schemas.openxmlformats.org/officeDocument/2006/relationships/customXml" Target="../ink/ink1144.xml"/><Relationship Id="rId364" Type="http://schemas.openxmlformats.org/officeDocument/2006/relationships/image" Target="../media/image1090.png"/><Relationship Id="rId61" Type="http://schemas.openxmlformats.org/officeDocument/2006/relationships/image" Target="../media/image941.png"/><Relationship Id="rId199" Type="http://schemas.openxmlformats.org/officeDocument/2006/relationships/customXml" Target="../ink/ink1082.xml"/><Relationship Id="rId19" Type="http://schemas.openxmlformats.org/officeDocument/2006/relationships/image" Target="../media/image921.png"/><Relationship Id="rId224" Type="http://schemas.openxmlformats.org/officeDocument/2006/relationships/image" Target="../media/image1021.png"/><Relationship Id="rId266" Type="http://schemas.openxmlformats.org/officeDocument/2006/relationships/image" Target="../media/image1041.png"/><Relationship Id="rId431" Type="http://schemas.openxmlformats.org/officeDocument/2006/relationships/customXml" Target="../ink/ink1199.xml"/><Relationship Id="rId473" Type="http://schemas.openxmlformats.org/officeDocument/2006/relationships/customXml" Target="../ink/ink1220.xml"/><Relationship Id="rId529" Type="http://schemas.openxmlformats.org/officeDocument/2006/relationships/customXml" Target="../ink/ink1248.xml"/><Relationship Id="rId30" Type="http://schemas.openxmlformats.org/officeDocument/2006/relationships/customXml" Target="../ink/ink997.xml"/><Relationship Id="rId126" Type="http://schemas.openxmlformats.org/officeDocument/2006/relationships/image" Target="../media/image972.png"/><Relationship Id="rId168" Type="http://schemas.openxmlformats.org/officeDocument/2006/relationships/image" Target="../media/image993.png"/><Relationship Id="rId333" Type="http://schemas.openxmlformats.org/officeDocument/2006/relationships/customXml" Target="../ink/ink1150.xml"/><Relationship Id="rId540" Type="http://schemas.openxmlformats.org/officeDocument/2006/relationships/image" Target="../media/image1178.png"/><Relationship Id="rId72" Type="http://schemas.openxmlformats.org/officeDocument/2006/relationships/customXml" Target="../ink/ink1018.xml"/><Relationship Id="rId375" Type="http://schemas.openxmlformats.org/officeDocument/2006/relationships/customXml" Target="../ink/ink1171.xml"/><Relationship Id="rId3" Type="http://schemas.openxmlformats.org/officeDocument/2006/relationships/image" Target="../media/image913.png"/><Relationship Id="rId235" Type="http://schemas.openxmlformats.org/officeDocument/2006/relationships/customXml" Target="../ink/ink1100.xml"/><Relationship Id="rId277" Type="http://schemas.openxmlformats.org/officeDocument/2006/relationships/image" Target="../media/image1047.png"/><Relationship Id="rId400" Type="http://schemas.openxmlformats.org/officeDocument/2006/relationships/image" Target="../media/image1108.png"/><Relationship Id="rId442" Type="http://schemas.openxmlformats.org/officeDocument/2006/relationships/image" Target="../media/image1129.png"/><Relationship Id="rId484" Type="http://schemas.openxmlformats.org/officeDocument/2006/relationships/image" Target="../media/image1150.png"/><Relationship Id="rId137" Type="http://schemas.openxmlformats.org/officeDocument/2006/relationships/customXml" Target="../ink/ink1051.xml"/><Relationship Id="rId302" Type="http://schemas.openxmlformats.org/officeDocument/2006/relationships/customXml" Target="../ink/ink1134.xml"/><Relationship Id="rId344" Type="http://schemas.openxmlformats.org/officeDocument/2006/relationships/image" Target="../media/image1080.png"/><Relationship Id="rId41" Type="http://schemas.openxmlformats.org/officeDocument/2006/relationships/image" Target="../media/image932.png"/><Relationship Id="rId83" Type="http://schemas.openxmlformats.org/officeDocument/2006/relationships/image" Target="../media/image952.png"/><Relationship Id="rId179" Type="http://schemas.openxmlformats.org/officeDocument/2006/relationships/customXml" Target="../ink/ink1072.xml"/><Relationship Id="rId386" Type="http://schemas.openxmlformats.org/officeDocument/2006/relationships/image" Target="../media/image1101.png"/><Relationship Id="rId551" Type="http://schemas.openxmlformats.org/officeDocument/2006/relationships/customXml" Target="../ink/ink1259.xml"/><Relationship Id="rId190" Type="http://schemas.openxmlformats.org/officeDocument/2006/relationships/image" Target="../media/image1004.png"/><Relationship Id="rId204" Type="http://schemas.openxmlformats.org/officeDocument/2006/relationships/image" Target="../media/image1011.png"/><Relationship Id="rId246" Type="http://schemas.openxmlformats.org/officeDocument/2006/relationships/image" Target="../media/image1032.png"/><Relationship Id="rId288" Type="http://schemas.openxmlformats.org/officeDocument/2006/relationships/customXml" Target="../ink/ink1127.xml"/><Relationship Id="rId411" Type="http://schemas.openxmlformats.org/officeDocument/2006/relationships/customXml" Target="../ink/ink1189.xml"/><Relationship Id="rId453" Type="http://schemas.openxmlformats.org/officeDocument/2006/relationships/customXml" Target="../ink/ink1210.xml"/><Relationship Id="rId509" Type="http://schemas.openxmlformats.org/officeDocument/2006/relationships/customXml" Target="../ink/ink1238.xml"/><Relationship Id="rId106" Type="http://schemas.openxmlformats.org/officeDocument/2006/relationships/customXml" Target="../ink/ink1035.xml"/><Relationship Id="rId313" Type="http://schemas.openxmlformats.org/officeDocument/2006/relationships/image" Target="../media/image1065.png"/><Relationship Id="rId495" Type="http://schemas.openxmlformats.org/officeDocument/2006/relationships/customXml" Target="../ink/ink1231.xml"/><Relationship Id="rId10" Type="http://schemas.openxmlformats.org/officeDocument/2006/relationships/customXml" Target="../ink/ink987.xml"/><Relationship Id="rId52" Type="http://schemas.openxmlformats.org/officeDocument/2006/relationships/customXml" Target="../ink/ink1008.xml"/><Relationship Id="rId94" Type="http://schemas.openxmlformats.org/officeDocument/2006/relationships/customXml" Target="../ink/ink1029.xml"/><Relationship Id="rId148" Type="http://schemas.openxmlformats.org/officeDocument/2006/relationships/image" Target="../media/image983.png"/><Relationship Id="rId355" Type="http://schemas.openxmlformats.org/officeDocument/2006/relationships/customXml" Target="../ink/ink1161.xml"/><Relationship Id="rId397" Type="http://schemas.openxmlformats.org/officeDocument/2006/relationships/customXml" Target="../ink/ink1182.xml"/><Relationship Id="rId520" Type="http://schemas.openxmlformats.org/officeDocument/2006/relationships/image" Target="../media/image1168.png"/><Relationship Id="rId562" Type="http://schemas.openxmlformats.org/officeDocument/2006/relationships/image" Target="../media/image1189.png"/><Relationship Id="rId215" Type="http://schemas.openxmlformats.org/officeDocument/2006/relationships/customXml" Target="../ink/ink1090.xml"/><Relationship Id="rId257" Type="http://schemas.openxmlformats.org/officeDocument/2006/relationships/customXml" Target="../ink/ink1112.xml"/><Relationship Id="rId422" Type="http://schemas.openxmlformats.org/officeDocument/2006/relationships/image" Target="../media/image1119.png"/><Relationship Id="rId464" Type="http://schemas.openxmlformats.org/officeDocument/2006/relationships/image" Target="../media/image1140.png"/><Relationship Id="rId299" Type="http://schemas.openxmlformats.org/officeDocument/2006/relationships/image" Target="../media/image1058.png"/><Relationship Id="rId63" Type="http://schemas.openxmlformats.org/officeDocument/2006/relationships/image" Target="../media/image942.png"/><Relationship Id="rId159" Type="http://schemas.openxmlformats.org/officeDocument/2006/relationships/customXml" Target="../ink/ink1062.xml"/><Relationship Id="rId366" Type="http://schemas.openxmlformats.org/officeDocument/2006/relationships/image" Target="../media/image1091.png"/><Relationship Id="rId226" Type="http://schemas.openxmlformats.org/officeDocument/2006/relationships/image" Target="../media/image1022.png"/><Relationship Id="rId433" Type="http://schemas.openxmlformats.org/officeDocument/2006/relationships/customXml" Target="../ink/ink1200.xml"/><Relationship Id="rId74" Type="http://schemas.openxmlformats.org/officeDocument/2006/relationships/customXml" Target="../ink/ink1019.xml"/><Relationship Id="rId377" Type="http://schemas.openxmlformats.org/officeDocument/2006/relationships/customXml" Target="../ink/ink1172.xml"/><Relationship Id="rId500" Type="http://schemas.openxmlformats.org/officeDocument/2006/relationships/image" Target="../media/image1158.png"/><Relationship Id="rId5" Type="http://schemas.openxmlformats.org/officeDocument/2006/relationships/image" Target="../media/image914.png"/><Relationship Id="rId237" Type="http://schemas.openxmlformats.org/officeDocument/2006/relationships/customXml" Target="../ink/ink1101.xml"/><Relationship Id="rId444" Type="http://schemas.openxmlformats.org/officeDocument/2006/relationships/image" Target="../media/image1130.png"/><Relationship Id="rId290" Type="http://schemas.openxmlformats.org/officeDocument/2006/relationships/customXml" Target="../ink/ink1128.xml"/><Relationship Id="rId304" Type="http://schemas.openxmlformats.org/officeDocument/2006/relationships/customXml" Target="../ink/ink1135.xml"/><Relationship Id="rId388" Type="http://schemas.openxmlformats.org/officeDocument/2006/relationships/image" Target="../media/image1102.png"/><Relationship Id="rId511" Type="http://schemas.openxmlformats.org/officeDocument/2006/relationships/customXml" Target="../ink/ink1239.xml"/><Relationship Id="rId85" Type="http://schemas.openxmlformats.org/officeDocument/2006/relationships/image" Target="../media/image953.png"/><Relationship Id="rId150" Type="http://schemas.openxmlformats.org/officeDocument/2006/relationships/image" Target="../media/image984.png"/><Relationship Id="rId248" Type="http://schemas.openxmlformats.org/officeDocument/2006/relationships/customXml" Target="../ink/ink1107.xml"/><Relationship Id="rId455" Type="http://schemas.openxmlformats.org/officeDocument/2006/relationships/customXml" Target="../ink/ink1211.xml"/><Relationship Id="rId12" Type="http://schemas.openxmlformats.org/officeDocument/2006/relationships/customXml" Target="../ink/ink988.xml"/><Relationship Id="rId108" Type="http://schemas.openxmlformats.org/officeDocument/2006/relationships/image" Target="../media/image964.png"/><Relationship Id="rId315" Type="http://schemas.openxmlformats.org/officeDocument/2006/relationships/image" Target="../media/image1066.png"/><Relationship Id="rId522" Type="http://schemas.openxmlformats.org/officeDocument/2006/relationships/image" Target="../media/image1169.png"/><Relationship Id="rId96" Type="http://schemas.openxmlformats.org/officeDocument/2006/relationships/customXml" Target="../ink/ink1030.xml"/><Relationship Id="rId161" Type="http://schemas.openxmlformats.org/officeDocument/2006/relationships/customXml" Target="../ink/ink1063.xml"/><Relationship Id="rId399" Type="http://schemas.openxmlformats.org/officeDocument/2006/relationships/customXml" Target="../ink/ink1183.xml"/><Relationship Id="rId259" Type="http://schemas.openxmlformats.org/officeDocument/2006/relationships/customXml" Target="../ink/ink1113.xml"/><Relationship Id="rId466" Type="http://schemas.openxmlformats.org/officeDocument/2006/relationships/image" Target="../media/image1141.png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77.xml"/><Relationship Id="rId21" Type="http://schemas.openxmlformats.org/officeDocument/2006/relationships/image" Target="../media/image1198.png"/><Relationship Id="rId42" Type="http://schemas.openxmlformats.org/officeDocument/2006/relationships/customXml" Target="../ink/ink1285.xml"/><Relationship Id="rId47" Type="http://schemas.openxmlformats.org/officeDocument/2006/relationships/customXml" Target="../ink/ink1288.xml"/><Relationship Id="rId63" Type="http://schemas.openxmlformats.org/officeDocument/2006/relationships/customXml" Target="../ink/ink1296.xml"/><Relationship Id="rId68" Type="http://schemas.openxmlformats.org/officeDocument/2006/relationships/image" Target="../media/image1221.png"/><Relationship Id="rId2" Type="http://schemas.openxmlformats.org/officeDocument/2006/relationships/customXml" Target="../ink/ink1265.xml"/><Relationship Id="rId16" Type="http://schemas.openxmlformats.org/officeDocument/2006/relationships/customXml" Target="../ink/ink1272.xml"/><Relationship Id="rId29" Type="http://schemas.openxmlformats.org/officeDocument/2006/relationships/image" Target="../media/image1202.png"/><Relationship Id="rId11" Type="http://schemas.openxmlformats.org/officeDocument/2006/relationships/image" Target="../media/image1193.png"/><Relationship Id="rId24" Type="http://schemas.openxmlformats.org/officeDocument/2006/relationships/customXml" Target="../ink/ink1276.xml"/><Relationship Id="rId32" Type="http://schemas.openxmlformats.org/officeDocument/2006/relationships/customXml" Target="../ink/ink1280.xml"/><Relationship Id="rId37" Type="http://schemas.openxmlformats.org/officeDocument/2006/relationships/image" Target="../media/image1206.png"/><Relationship Id="rId40" Type="http://schemas.openxmlformats.org/officeDocument/2006/relationships/customXml" Target="../ink/ink1284.xml"/><Relationship Id="rId45" Type="http://schemas.openxmlformats.org/officeDocument/2006/relationships/customXml" Target="../ink/ink1287.xml"/><Relationship Id="rId53" Type="http://schemas.openxmlformats.org/officeDocument/2006/relationships/customXml" Target="../ink/ink1291.xml"/><Relationship Id="rId58" Type="http://schemas.openxmlformats.org/officeDocument/2006/relationships/image" Target="../media/image1216.png"/><Relationship Id="rId66" Type="http://schemas.openxmlformats.org/officeDocument/2006/relationships/image" Target="../media/image1220.png"/><Relationship Id="rId74" Type="http://schemas.openxmlformats.org/officeDocument/2006/relationships/image" Target="../media/image1224.png"/><Relationship Id="rId5" Type="http://schemas.openxmlformats.org/officeDocument/2006/relationships/image" Target="../media/image1190.png"/><Relationship Id="rId61" Type="http://schemas.openxmlformats.org/officeDocument/2006/relationships/customXml" Target="../ink/ink1295.xml"/><Relationship Id="rId19" Type="http://schemas.openxmlformats.org/officeDocument/2006/relationships/image" Target="../media/image1197.png"/><Relationship Id="rId14" Type="http://schemas.openxmlformats.org/officeDocument/2006/relationships/customXml" Target="../ink/ink1271.xml"/><Relationship Id="rId22" Type="http://schemas.openxmlformats.org/officeDocument/2006/relationships/customXml" Target="../ink/ink1275.xml"/><Relationship Id="rId27" Type="http://schemas.openxmlformats.org/officeDocument/2006/relationships/image" Target="../media/image1201.png"/><Relationship Id="rId30" Type="http://schemas.openxmlformats.org/officeDocument/2006/relationships/customXml" Target="../ink/ink1279.xml"/><Relationship Id="rId35" Type="http://schemas.openxmlformats.org/officeDocument/2006/relationships/image" Target="../media/image1205.png"/><Relationship Id="rId43" Type="http://schemas.openxmlformats.org/officeDocument/2006/relationships/image" Target="../media/image1209.png"/><Relationship Id="rId48" Type="http://schemas.openxmlformats.org/officeDocument/2006/relationships/image" Target="../media/image1211.png"/><Relationship Id="rId56" Type="http://schemas.openxmlformats.org/officeDocument/2006/relationships/image" Target="../media/image1215.png"/><Relationship Id="rId64" Type="http://schemas.openxmlformats.org/officeDocument/2006/relationships/image" Target="../media/image1219.png"/><Relationship Id="rId69" Type="http://schemas.openxmlformats.org/officeDocument/2006/relationships/customXml" Target="../ink/ink1299.xml"/><Relationship Id="rId8" Type="http://schemas.openxmlformats.org/officeDocument/2006/relationships/customXml" Target="../ink/ink1268.xml"/><Relationship Id="rId51" Type="http://schemas.openxmlformats.org/officeDocument/2006/relationships/customXml" Target="../ink/ink1290.xml"/><Relationship Id="rId72" Type="http://schemas.openxmlformats.org/officeDocument/2006/relationships/image" Target="../media/image1223.png"/><Relationship Id="rId3" Type="http://schemas.openxmlformats.org/officeDocument/2006/relationships/image" Target="../media/image1044.png"/><Relationship Id="rId12" Type="http://schemas.openxmlformats.org/officeDocument/2006/relationships/customXml" Target="../ink/ink1270.xml"/><Relationship Id="rId17" Type="http://schemas.openxmlformats.org/officeDocument/2006/relationships/image" Target="../media/image1196.png"/><Relationship Id="rId25" Type="http://schemas.openxmlformats.org/officeDocument/2006/relationships/image" Target="../media/image1200.png"/><Relationship Id="rId33" Type="http://schemas.openxmlformats.org/officeDocument/2006/relationships/image" Target="../media/image1204.png"/><Relationship Id="rId38" Type="http://schemas.openxmlformats.org/officeDocument/2006/relationships/customXml" Target="../ink/ink1283.xml"/><Relationship Id="rId46" Type="http://schemas.openxmlformats.org/officeDocument/2006/relationships/image" Target="../media/image1210.png"/><Relationship Id="rId59" Type="http://schemas.openxmlformats.org/officeDocument/2006/relationships/customXml" Target="../ink/ink1294.xml"/><Relationship Id="rId67" Type="http://schemas.openxmlformats.org/officeDocument/2006/relationships/customXml" Target="../ink/ink1298.xml"/><Relationship Id="rId20" Type="http://schemas.openxmlformats.org/officeDocument/2006/relationships/customXml" Target="../ink/ink1274.xml"/><Relationship Id="rId41" Type="http://schemas.openxmlformats.org/officeDocument/2006/relationships/image" Target="../media/image1208.png"/><Relationship Id="rId54" Type="http://schemas.openxmlformats.org/officeDocument/2006/relationships/image" Target="../media/image1214.png"/><Relationship Id="rId62" Type="http://schemas.openxmlformats.org/officeDocument/2006/relationships/image" Target="../media/image1218.png"/><Relationship Id="rId70" Type="http://schemas.openxmlformats.org/officeDocument/2006/relationships/image" Target="../media/image1222.png"/><Relationship Id="rId75" Type="http://schemas.openxmlformats.org/officeDocument/2006/relationships/customXml" Target="../ink/ink1302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267.xml"/><Relationship Id="rId15" Type="http://schemas.openxmlformats.org/officeDocument/2006/relationships/image" Target="../media/image1195.png"/><Relationship Id="rId23" Type="http://schemas.openxmlformats.org/officeDocument/2006/relationships/image" Target="../media/image1199.png"/><Relationship Id="rId28" Type="http://schemas.openxmlformats.org/officeDocument/2006/relationships/customXml" Target="../ink/ink1278.xml"/><Relationship Id="rId36" Type="http://schemas.openxmlformats.org/officeDocument/2006/relationships/customXml" Target="../ink/ink1282.xml"/><Relationship Id="rId49" Type="http://schemas.openxmlformats.org/officeDocument/2006/relationships/customXml" Target="../ink/ink1289.xml"/><Relationship Id="rId57" Type="http://schemas.openxmlformats.org/officeDocument/2006/relationships/customXml" Target="../ink/ink1293.xml"/><Relationship Id="rId10" Type="http://schemas.openxmlformats.org/officeDocument/2006/relationships/customXml" Target="../ink/ink1269.xml"/><Relationship Id="rId31" Type="http://schemas.openxmlformats.org/officeDocument/2006/relationships/image" Target="../media/image1203.png"/><Relationship Id="rId44" Type="http://schemas.openxmlformats.org/officeDocument/2006/relationships/customXml" Target="../ink/ink1286.xml"/><Relationship Id="rId52" Type="http://schemas.openxmlformats.org/officeDocument/2006/relationships/image" Target="../media/image1213.png"/><Relationship Id="rId60" Type="http://schemas.openxmlformats.org/officeDocument/2006/relationships/image" Target="../media/image1217.png"/><Relationship Id="rId65" Type="http://schemas.openxmlformats.org/officeDocument/2006/relationships/customXml" Target="../ink/ink1297.xml"/><Relationship Id="rId73" Type="http://schemas.openxmlformats.org/officeDocument/2006/relationships/customXml" Target="../ink/ink1301.xml"/><Relationship Id="rId4" Type="http://schemas.openxmlformats.org/officeDocument/2006/relationships/customXml" Target="../ink/ink1266.xml"/><Relationship Id="rId9" Type="http://schemas.openxmlformats.org/officeDocument/2006/relationships/image" Target="../media/image1192.png"/><Relationship Id="rId13" Type="http://schemas.openxmlformats.org/officeDocument/2006/relationships/image" Target="../media/image1194.png"/><Relationship Id="rId18" Type="http://schemas.openxmlformats.org/officeDocument/2006/relationships/customXml" Target="../ink/ink1273.xml"/><Relationship Id="rId39" Type="http://schemas.openxmlformats.org/officeDocument/2006/relationships/image" Target="../media/image1207.png"/><Relationship Id="rId34" Type="http://schemas.openxmlformats.org/officeDocument/2006/relationships/customXml" Target="../ink/ink1281.xml"/><Relationship Id="rId50" Type="http://schemas.openxmlformats.org/officeDocument/2006/relationships/image" Target="../media/image1212.png"/><Relationship Id="rId55" Type="http://schemas.openxmlformats.org/officeDocument/2006/relationships/customXml" Target="../ink/ink1292.xml"/><Relationship Id="rId76" Type="http://schemas.openxmlformats.org/officeDocument/2006/relationships/image" Target="../media/image1225.png"/><Relationship Id="rId7" Type="http://schemas.openxmlformats.org/officeDocument/2006/relationships/image" Target="../media/image1191.png"/><Relationship Id="rId71" Type="http://schemas.openxmlformats.org/officeDocument/2006/relationships/customXml" Target="../ink/ink130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256948" y="1874728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 err="1"/>
              <a:t>Subsequently</a:t>
            </a:r>
            <a:r>
              <a:rPr lang="de-DE" sz="2800" b="1" u="sng" dirty="0"/>
              <a:t>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CF1C2C0-F690-4861-98B0-4A7110BCA2C3}"/>
              </a:ext>
            </a:extLst>
          </p:cNvPr>
          <p:cNvGrpSpPr/>
          <p:nvPr/>
        </p:nvGrpSpPr>
        <p:grpSpPr>
          <a:xfrm>
            <a:off x="11418573" y="322987"/>
            <a:ext cx="316800" cy="237240"/>
            <a:chOff x="11418573" y="322987"/>
            <a:chExt cx="316800" cy="23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6371A0E-1900-4685-9C2A-E7DE793150B3}"/>
                    </a:ext>
                  </a:extLst>
                </p14:cNvPr>
                <p14:cNvContentPartPr/>
                <p14:nvPr/>
              </p14:nvContentPartPr>
              <p14:xfrm>
                <a:off x="11453853" y="330547"/>
                <a:ext cx="104040" cy="2296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6371A0E-1900-4685-9C2A-E7DE793150B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444853" y="321907"/>
                  <a:ext cx="121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C184AFA6-2F1C-4892-B548-06F1B6C3C074}"/>
                    </a:ext>
                  </a:extLst>
                </p14:cNvPr>
                <p14:cNvContentPartPr/>
                <p14:nvPr/>
              </p14:nvContentPartPr>
              <p14:xfrm>
                <a:off x="11418573" y="322987"/>
                <a:ext cx="316800" cy="2037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C184AFA6-2F1C-4892-B548-06F1B6C3C07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09573" y="313987"/>
                  <a:ext cx="33444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F752BBAF-FFFF-45CB-9A1F-BB0F5C3D2508}"/>
              </a:ext>
            </a:extLst>
          </p:cNvPr>
          <p:cNvGrpSpPr/>
          <p:nvPr/>
        </p:nvGrpSpPr>
        <p:grpSpPr>
          <a:xfrm>
            <a:off x="10882173" y="212827"/>
            <a:ext cx="254160" cy="224280"/>
            <a:chOff x="10882173" y="212827"/>
            <a:chExt cx="254160" cy="22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49083E8-D535-4793-A610-AB258973034B}"/>
                    </a:ext>
                  </a:extLst>
                </p14:cNvPr>
                <p14:cNvContentPartPr/>
                <p14:nvPr/>
              </p14:nvContentPartPr>
              <p14:xfrm>
                <a:off x="10939413" y="253147"/>
                <a:ext cx="114840" cy="1839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49083E8-D535-4793-A610-AB258973034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935093" y="248827"/>
                  <a:ext cx="123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BFD6604-15D1-42A9-8EA7-BC78A5540EF3}"/>
                    </a:ext>
                  </a:extLst>
                </p14:cNvPr>
                <p14:cNvContentPartPr/>
                <p14:nvPr/>
              </p14:nvContentPartPr>
              <p14:xfrm>
                <a:off x="10882173" y="212827"/>
                <a:ext cx="254160" cy="2127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BFD6604-15D1-42A9-8EA7-BC78A5540EF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877853" y="208507"/>
                  <a:ext cx="262800" cy="221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Random Variable – </a:t>
            </a:r>
            <a:r>
              <a:rPr lang="de-DE" sz="3200" dirty="0" err="1"/>
              <a:t>Explainations</a:t>
            </a:r>
            <a:r>
              <a:rPr lang="de-DE" sz="3200" dirty="0"/>
              <a:t> 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Every possible </a:t>
            </a:r>
            <a:r>
              <a:rPr lang="de-DE" sz="2400" dirty="0" err="1"/>
              <a:t>event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random</a:t>
            </a:r>
            <a:r>
              <a:rPr lang="de-DE" sz="2400" dirty="0"/>
              <a:t> </a:t>
            </a:r>
            <a:r>
              <a:rPr lang="de-DE" sz="2400" dirty="0" err="1"/>
              <a:t>experiment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via a </a:t>
            </a:r>
            <a:r>
              <a:rPr lang="de-DE" sz="2400" dirty="0" err="1"/>
              <a:t>random</a:t>
            </a:r>
            <a:r>
              <a:rPr lang="de-DE" sz="2400" dirty="0"/>
              <a:t> variable.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Random variables </a:t>
            </a:r>
            <a:r>
              <a:rPr lang="de-DE" sz="2400" dirty="0" err="1"/>
              <a:t>are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in </a:t>
            </a:r>
            <a:r>
              <a:rPr lang="de-DE" sz="2400" dirty="0" err="1"/>
              <a:t>capital</a:t>
            </a:r>
            <a:r>
              <a:rPr lang="de-DE" sz="2400" dirty="0"/>
              <a:t> </a:t>
            </a:r>
            <a:r>
              <a:rPr lang="de-DE" sz="2400" dirty="0" err="1"/>
              <a:t>letters</a:t>
            </a:r>
            <a:r>
              <a:rPr lang="de-DE" sz="2400" dirty="0"/>
              <a:t>.</a:t>
            </a:r>
            <a:br>
              <a:rPr lang="de-DE" sz="2400" dirty="0"/>
            </a:br>
            <a:r>
              <a:rPr lang="de-DE" sz="2400" dirty="0" err="1"/>
              <a:t>Example</a:t>
            </a:r>
            <a:r>
              <a:rPr lang="de-DE" sz="2400" dirty="0"/>
              <a:t>: </a:t>
            </a:r>
            <a:r>
              <a:rPr lang="de-DE" sz="2400" dirty="0" err="1"/>
              <a:t>dice</a:t>
            </a:r>
            <a:r>
              <a:rPr lang="de-DE" sz="2400" dirty="0"/>
              <a:t> </a:t>
            </a:r>
            <a:r>
              <a:rPr lang="de-DE" sz="2400" dirty="0" err="1"/>
              <a:t>with</a:t>
            </a:r>
            <a:r>
              <a:rPr lang="de-DE" sz="2400" dirty="0"/>
              <a:t> sample </a:t>
            </a:r>
            <a:r>
              <a:rPr lang="de-DE" sz="2400" dirty="0" err="1"/>
              <a:t>space</a:t>
            </a:r>
            <a:r>
              <a:rPr lang="de-DE" sz="2400" dirty="0"/>
              <a:t> X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element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{1,2,3,4,5,6}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/>
              <a:t>The </a:t>
            </a:r>
            <a:r>
              <a:rPr lang="de-DE" sz="2400" dirty="0" err="1"/>
              <a:t>realization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a </a:t>
            </a:r>
            <a:r>
              <a:rPr lang="de-DE" sz="2400" dirty="0" err="1"/>
              <a:t>random</a:t>
            </a:r>
            <a:r>
              <a:rPr lang="de-DE" sz="2400" dirty="0"/>
              <a:t> variable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expressed</a:t>
            </a:r>
            <a:r>
              <a:rPr lang="de-DE" sz="2400" dirty="0"/>
              <a:t> in </a:t>
            </a:r>
            <a:r>
              <a:rPr lang="de-DE" sz="2400" dirty="0" err="1"/>
              <a:t>lowercase</a:t>
            </a:r>
            <a:r>
              <a:rPr lang="de-DE" sz="2400" dirty="0"/>
              <a:t> </a:t>
            </a:r>
            <a:r>
              <a:rPr lang="de-DE" sz="2400" dirty="0" err="1"/>
              <a:t>letters</a:t>
            </a:r>
            <a:r>
              <a:rPr lang="de-DE" sz="2400" dirty="0"/>
              <a:t>:</a:t>
            </a:r>
            <a:br>
              <a:rPr lang="de-DE" sz="2400" dirty="0"/>
            </a:br>
            <a:r>
              <a:rPr lang="de-DE" sz="2400" dirty="0" err="1"/>
              <a:t>Example</a:t>
            </a:r>
            <a:r>
              <a:rPr lang="de-DE" sz="2400" dirty="0"/>
              <a:t> </a:t>
            </a:r>
            <a:r>
              <a:rPr lang="de-DE" sz="2400" dirty="0" err="1"/>
              <a:t>rolling</a:t>
            </a:r>
            <a:r>
              <a:rPr lang="de-DE" sz="2400" dirty="0"/>
              <a:t> </a:t>
            </a:r>
            <a:r>
              <a:rPr lang="de-DE" sz="2400" dirty="0" err="1"/>
              <a:t>dice</a:t>
            </a:r>
            <a:r>
              <a:rPr lang="de-DE" sz="2400" dirty="0"/>
              <a:t>: X </a:t>
            </a:r>
            <a:r>
              <a:rPr lang="de-DE" sz="2400" dirty="0" err="1"/>
              <a:t>realizes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value</a:t>
            </a:r>
            <a:r>
              <a:rPr lang="de-DE" sz="2400" dirty="0"/>
              <a:t> x =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err="1"/>
              <a:t>Probality</a:t>
            </a:r>
            <a:r>
              <a:rPr lang="de-DE" sz="2400" dirty="0"/>
              <a:t> in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example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rolling</a:t>
            </a:r>
            <a:r>
              <a:rPr lang="de-DE" sz="2400" dirty="0"/>
              <a:t> </a:t>
            </a:r>
            <a:r>
              <a:rPr lang="de-DE" sz="2400" dirty="0" err="1"/>
              <a:t>dice</a:t>
            </a:r>
            <a:r>
              <a:rPr lang="de-DE" sz="2400" dirty="0"/>
              <a:t>:</a:t>
            </a:r>
            <a:br>
              <a:rPr lang="de-DE" sz="2400" dirty="0"/>
            </a:br>
            <a:r>
              <a:rPr lang="de-DE" sz="2400" dirty="0"/>
              <a:t> P(x &lt; 5) = ??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ADCB512-B729-4103-9A65-3BD9EEE7977E}"/>
                  </a:ext>
                </a:extLst>
              </p14:cNvPr>
              <p14:cNvContentPartPr/>
              <p14:nvPr/>
            </p14:nvContentPartPr>
            <p14:xfrm>
              <a:off x="5152413" y="1192747"/>
              <a:ext cx="2052720" cy="651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ADCB512-B729-4103-9A65-3BD9EEE7977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48093" y="1188427"/>
                <a:ext cx="20613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8E4B1F74-7460-4BE1-A48F-70BBC37B27E8}"/>
                  </a:ext>
                </a:extLst>
              </p14:cNvPr>
              <p14:cNvContentPartPr/>
              <p14:nvPr/>
            </p14:nvContentPartPr>
            <p14:xfrm>
              <a:off x="3228573" y="2580547"/>
              <a:ext cx="1142280" cy="626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8E4B1F74-7460-4BE1-A48F-70BBC37B27E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24253" y="2576227"/>
                <a:ext cx="115092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933AE83-D6B5-4D1B-8C8C-BAF42BE8AE79}"/>
                  </a:ext>
                </a:extLst>
              </p14:cNvPr>
              <p14:cNvContentPartPr/>
              <p14:nvPr/>
            </p14:nvContentPartPr>
            <p14:xfrm>
              <a:off x="8211693" y="2582707"/>
              <a:ext cx="1705320" cy="5760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933AE83-D6B5-4D1B-8C8C-BAF42BE8AE7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207373" y="2578387"/>
                <a:ext cx="171396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775646F4-62E3-4689-905F-6C67881FF511}"/>
                  </a:ext>
                </a:extLst>
              </p14:cNvPr>
              <p14:cNvContentPartPr/>
              <p14:nvPr/>
            </p14:nvContentPartPr>
            <p14:xfrm>
              <a:off x="6093093" y="2188507"/>
              <a:ext cx="398520" cy="4910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775646F4-62E3-4689-905F-6C67881FF51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088773" y="2184187"/>
                <a:ext cx="407160" cy="49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3D2B401D-D9FB-4140-A82A-25952C3FB1D4}"/>
              </a:ext>
            </a:extLst>
          </p:cNvPr>
          <p:cNvGrpSpPr/>
          <p:nvPr/>
        </p:nvGrpSpPr>
        <p:grpSpPr>
          <a:xfrm>
            <a:off x="9824493" y="2192827"/>
            <a:ext cx="984960" cy="302040"/>
            <a:chOff x="9824493" y="2192827"/>
            <a:chExt cx="984960" cy="30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CF55496-7F33-4ABB-AC8D-D210DBCC654F}"/>
                    </a:ext>
                  </a:extLst>
                </p14:cNvPr>
                <p14:cNvContentPartPr/>
                <p14:nvPr/>
              </p14:nvContentPartPr>
              <p14:xfrm>
                <a:off x="9824493" y="2383267"/>
                <a:ext cx="191160" cy="604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CF55496-7F33-4ABB-AC8D-D210DBCC654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820173" y="2378947"/>
                  <a:ext cx="199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E8C9AD5-3F3F-4D20-8C5B-BBA47F715795}"/>
                    </a:ext>
                  </a:extLst>
                </p14:cNvPr>
                <p14:cNvContentPartPr/>
                <p14:nvPr/>
              </p14:nvContentPartPr>
              <p14:xfrm>
                <a:off x="9853293" y="2465347"/>
                <a:ext cx="156960" cy="9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E8C9AD5-3F3F-4D20-8C5B-BBA47F71579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848973" y="2461027"/>
                  <a:ext cx="165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331166F6-5D5C-4989-8EEE-DBE53B297955}"/>
                    </a:ext>
                  </a:extLst>
                </p14:cNvPr>
                <p14:cNvContentPartPr/>
                <p14:nvPr/>
              </p14:nvContentPartPr>
              <p14:xfrm>
                <a:off x="10148493" y="2192827"/>
                <a:ext cx="660960" cy="3020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331166F6-5D5C-4989-8EEE-DBE53B29795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144173" y="2188507"/>
                  <a:ext cx="669600" cy="31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5C4AD847-384C-44A7-8ACA-F1D329E0558E}"/>
              </a:ext>
            </a:extLst>
          </p:cNvPr>
          <p:cNvGrpSpPr/>
          <p:nvPr/>
        </p:nvGrpSpPr>
        <p:grpSpPr>
          <a:xfrm>
            <a:off x="2744373" y="2579107"/>
            <a:ext cx="8885520" cy="2197800"/>
            <a:chOff x="2744373" y="2579107"/>
            <a:chExt cx="8885520" cy="2197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29FB291-46A6-4AFE-A4EB-08AF1CD4D2AA}"/>
                    </a:ext>
                  </a:extLst>
                </p14:cNvPr>
                <p14:cNvContentPartPr/>
                <p14:nvPr/>
              </p14:nvContentPartPr>
              <p14:xfrm>
                <a:off x="7672413" y="4040707"/>
                <a:ext cx="91080" cy="252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29FB291-46A6-4AFE-A4EB-08AF1CD4D2A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68093" y="4036387"/>
                  <a:ext cx="997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676525B-84D9-4E8D-8AD8-D02023B8BDFD}"/>
                    </a:ext>
                  </a:extLst>
                </p14:cNvPr>
                <p14:cNvContentPartPr/>
                <p14:nvPr/>
              </p14:nvContentPartPr>
              <p14:xfrm>
                <a:off x="7625613" y="3996427"/>
                <a:ext cx="447840" cy="975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676525B-84D9-4E8D-8AD8-D02023B8BDF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621293" y="3992107"/>
                  <a:ext cx="4564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5BD8AA0-1552-49EC-81AB-3CEAD2771DB0}"/>
                    </a:ext>
                  </a:extLst>
                </p14:cNvPr>
                <p14:cNvContentPartPr/>
                <p14:nvPr/>
              </p14:nvContentPartPr>
              <p14:xfrm>
                <a:off x="4859733" y="3826867"/>
                <a:ext cx="360" cy="3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5BD8AA0-1552-49EC-81AB-3CEAD2771DB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855413" y="38225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9DC7763-2345-4328-A15B-CF9FCF8EE192}"/>
                    </a:ext>
                  </a:extLst>
                </p14:cNvPr>
                <p14:cNvContentPartPr/>
                <p14:nvPr/>
              </p14:nvContentPartPr>
              <p14:xfrm>
                <a:off x="4992213" y="4034587"/>
                <a:ext cx="1089720" cy="849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9DC7763-2345-4328-A15B-CF9FCF8EE19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87893" y="4030267"/>
                  <a:ext cx="10983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0043F7A-1E08-475C-9078-7431429E8773}"/>
                    </a:ext>
                  </a:extLst>
                </p14:cNvPr>
                <p14:cNvContentPartPr/>
                <p14:nvPr/>
              </p14:nvContentPartPr>
              <p14:xfrm>
                <a:off x="4640853" y="4060507"/>
                <a:ext cx="280080" cy="921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0043F7A-1E08-475C-9078-7431429E8773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636533" y="4056187"/>
                  <a:ext cx="288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FA3E4AA-1030-4678-9510-485E49C41C44}"/>
                    </a:ext>
                  </a:extLst>
                </p14:cNvPr>
                <p14:cNvContentPartPr/>
                <p14:nvPr/>
              </p14:nvContentPartPr>
              <p14:xfrm>
                <a:off x="7626693" y="3500707"/>
                <a:ext cx="145800" cy="1584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FA3E4AA-1030-4678-9510-485E49C41C4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22373" y="3496387"/>
                  <a:ext cx="15444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0DB80AC-A784-4761-AAF6-8C3B72CC91A6}"/>
                    </a:ext>
                  </a:extLst>
                </p14:cNvPr>
                <p14:cNvContentPartPr/>
                <p14:nvPr/>
              </p14:nvContentPartPr>
              <p14:xfrm>
                <a:off x="7528053" y="3521947"/>
                <a:ext cx="254880" cy="1648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0DB80AC-A784-4761-AAF6-8C3B72CC91A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523733" y="3517627"/>
                  <a:ext cx="263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53E7A3F-94EB-4D49-933A-2FCD9416A92D}"/>
                    </a:ext>
                  </a:extLst>
                </p14:cNvPr>
                <p14:cNvContentPartPr/>
                <p14:nvPr/>
              </p14:nvContentPartPr>
              <p14:xfrm>
                <a:off x="8036013" y="3425107"/>
                <a:ext cx="15120" cy="1317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53E7A3F-94EB-4D49-933A-2FCD9416A92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031693" y="3420787"/>
                  <a:ext cx="237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BAD0944-67D5-4133-BC15-DCA0612EADAE}"/>
                    </a:ext>
                  </a:extLst>
                </p14:cNvPr>
                <p14:cNvContentPartPr/>
                <p14:nvPr/>
              </p14:nvContentPartPr>
              <p14:xfrm>
                <a:off x="8048973" y="3409267"/>
                <a:ext cx="133200" cy="1058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BAD0944-67D5-4133-BC15-DCA0612EADA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44653" y="3404947"/>
                  <a:ext cx="1418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F6BFEEE-B544-490B-8E19-A0F283326F80}"/>
                    </a:ext>
                  </a:extLst>
                </p14:cNvPr>
                <p14:cNvContentPartPr/>
                <p14:nvPr/>
              </p14:nvContentPartPr>
              <p14:xfrm>
                <a:off x="8205933" y="3421867"/>
                <a:ext cx="145800" cy="1094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F6BFEEE-B544-490B-8E19-A0F283326F8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201613" y="3417547"/>
                  <a:ext cx="1544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2E89D80-F60E-4478-87FD-613F6C891619}"/>
                    </a:ext>
                  </a:extLst>
                </p14:cNvPr>
                <p14:cNvContentPartPr/>
                <p14:nvPr/>
              </p14:nvContentPartPr>
              <p14:xfrm>
                <a:off x="8345613" y="3329707"/>
                <a:ext cx="150840" cy="1879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2E89D80-F60E-4478-87FD-613F6C89161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341293" y="3325387"/>
                  <a:ext cx="159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5DE0090-0A4A-429A-9E2E-D04EFAFD775C}"/>
                    </a:ext>
                  </a:extLst>
                </p14:cNvPr>
                <p14:cNvContentPartPr/>
                <p14:nvPr/>
              </p14:nvContentPartPr>
              <p14:xfrm>
                <a:off x="8513013" y="3355267"/>
                <a:ext cx="360" cy="3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5DE0090-0A4A-429A-9E2E-D04EFAFD775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508693" y="3350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B8C97D2-EDED-4422-A273-29C6962D1B55}"/>
                    </a:ext>
                  </a:extLst>
                </p14:cNvPr>
                <p14:cNvContentPartPr/>
                <p14:nvPr/>
              </p14:nvContentPartPr>
              <p14:xfrm>
                <a:off x="8517693" y="3422227"/>
                <a:ext cx="206640" cy="1346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B8C97D2-EDED-4422-A273-29C6962D1B5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513373" y="3417907"/>
                  <a:ext cx="21528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5A15790-92EF-4000-9B4D-01C91DC3B3D7}"/>
                    </a:ext>
                  </a:extLst>
                </p14:cNvPr>
                <p14:cNvContentPartPr/>
                <p14:nvPr/>
              </p14:nvContentPartPr>
              <p14:xfrm>
                <a:off x="8627853" y="3462907"/>
                <a:ext cx="91440" cy="183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5A15790-92EF-4000-9B4D-01C91DC3B3D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623533" y="3458587"/>
                  <a:ext cx="100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A2F2311-778F-482D-8E82-C8FBC9A2496A}"/>
                    </a:ext>
                  </a:extLst>
                </p14:cNvPr>
                <p14:cNvContentPartPr/>
                <p14:nvPr/>
              </p14:nvContentPartPr>
              <p14:xfrm>
                <a:off x="8730093" y="3347707"/>
                <a:ext cx="300600" cy="1897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A2F2311-778F-482D-8E82-C8FBC9A2496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725773" y="3343387"/>
                  <a:ext cx="3092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FF8E5F7-03D5-41FA-AB29-F76034FDB3DC}"/>
                    </a:ext>
                  </a:extLst>
                </p14:cNvPr>
                <p14:cNvContentPartPr/>
                <p14:nvPr/>
              </p14:nvContentPartPr>
              <p14:xfrm>
                <a:off x="9033573" y="3374707"/>
                <a:ext cx="250920" cy="1339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FF8E5F7-03D5-41FA-AB29-F76034FDB3D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029253" y="3370387"/>
                  <a:ext cx="259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3ED3AE6-8DDD-4F5D-8631-4B05EBC7B615}"/>
                    </a:ext>
                  </a:extLst>
                </p14:cNvPr>
                <p14:cNvContentPartPr/>
                <p14:nvPr/>
              </p14:nvContentPartPr>
              <p14:xfrm>
                <a:off x="9503373" y="3326827"/>
                <a:ext cx="273240" cy="337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3ED3AE6-8DDD-4F5D-8631-4B05EBC7B61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499053" y="3322507"/>
                  <a:ext cx="2818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92D7F6E-0602-48EE-BFD6-6FE1025A7E8E}"/>
                    </a:ext>
                  </a:extLst>
                </p14:cNvPr>
                <p14:cNvContentPartPr/>
                <p14:nvPr/>
              </p14:nvContentPartPr>
              <p14:xfrm>
                <a:off x="9991173" y="3274267"/>
                <a:ext cx="280800" cy="1857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92D7F6E-0602-48EE-BFD6-6FE1025A7E8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986853" y="3269947"/>
                  <a:ext cx="289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321C9BD-F5FB-46DC-889E-CAAE1D602346}"/>
                    </a:ext>
                  </a:extLst>
                </p14:cNvPr>
                <p14:cNvContentPartPr/>
                <p14:nvPr/>
              </p14:nvContentPartPr>
              <p14:xfrm>
                <a:off x="10400133" y="3356707"/>
                <a:ext cx="103680" cy="92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321C9BD-F5FB-46DC-889E-CAAE1D60234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395813" y="3352387"/>
                  <a:ext cx="112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E32D2C6-BD1D-4C53-9629-F9549C1FEE3F}"/>
                    </a:ext>
                  </a:extLst>
                </p14:cNvPr>
                <p14:cNvContentPartPr/>
                <p14:nvPr/>
              </p14:nvContentPartPr>
              <p14:xfrm>
                <a:off x="10489773" y="3349507"/>
                <a:ext cx="214560" cy="856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E32D2C6-BD1D-4C53-9629-F9549C1FEE3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85453" y="3345187"/>
                  <a:ext cx="223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9A3D8A40-57D6-4C3D-BBAD-3B44D61FC344}"/>
                    </a:ext>
                  </a:extLst>
                </p14:cNvPr>
                <p14:cNvContentPartPr/>
                <p14:nvPr/>
              </p14:nvContentPartPr>
              <p14:xfrm>
                <a:off x="10775973" y="3200107"/>
                <a:ext cx="199080" cy="2170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9A3D8A40-57D6-4C3D-BBAD-3B44D61FC34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771653" y="3195787"/>
                  <a:ext cx="2077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4498C049-1CE2-4D8C-90C3-43B48734E814}"/>
                    </a:ext>
                  </a:extLst>
                </p14:cNvPr>
                <p14:cNvContentPartPr/>
                <p14:nvPr/>
              </p14:nvContentPartPr>
              <p14:xfrm>
                <a:off x="10973253" y="3310987"/>
                <a:ext cx="397440" cy="853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4498C049-1CE2-4D8C-90C3-43B48734E81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968933" y="3306667"/>
                  <a:ext cx="406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5E3A9C4-EF1E-41E7-8BB8-1644F8E94842}"/>
                    </a:ext>
                  </a:extLst>
                </p14:cNvPr>
                <p14:cNvContentPartPr/>
                <p14:nvPr/>
              </p14:nvContentPartPr>
              <p14:xfrm>
                <a:off x="9852213" y="3700867"/>
                <a:ext cx="432000" cy="1760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5E3A9C4-EF1E-41E7-8BB8-1644F8E9484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847893" y="3696547"/>
                  <a:ext cx="4406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21B99CF-38F0-4A9D-8C1C-56B0AB701175}"/>
                    </a:ext>
                  </a:extLst>
                </p14:cNvPr>
                <p14:cNvContentPartPr/>
                <p14:nvPr/>
              </p14:nvContentPartPr>
              <p14:xfrm>
                <a:off x="10293933" y="3615187"/>
                <a:ext cx="5760" cy="507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21B99CF-38F0-4A9D-8C1C-56B0AB70117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89613" y="3610867"/>
                  <a:ext cx="144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861B6DE-6547-4941-BBEF-5445505C3EA4}"/>
                    </a:ext>
                  </a:extLst>
                </p14:cNvPr>
                <p14:cNvContentPartPr/>
                <p14:nvPr/>
              </p14:nvContentPartPr>
              <p14:xfrm>
                <a:off x="10326333" y="3637507"/>
                <a:ext cx="254520" cy="1864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861B6DE-6547-4941-BBEF-5445505C3EA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22013" y="3633187"/>
                  <a:ext cx="2631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CF176CBE-BCC2-4DE8-846A-1056EA56739A}"/>
                    </a:ext>
                  </a:extLst>
                </p14:cNvPr>
                <p14:cNvContentPartPr/>
                <p14:nvPr/>
              </p14:nvContentPartPr>
              <p14:xfrm>
                <a:off x="10592733" y="3638227"/>
                <a:ext cx="44280" cy="1555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CF176CBE-BCC2-4DE8-846A-1056EA56739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88413" y="3633907"/>
                  <a:ext cx="52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3E6930FD-8445-4807-890E-D16EB63CEF69}"/>
                    </a:ext>
                  </a:extLst>
                </p14:cNvPr>
                <p14:cNvContentPartPr/>
                <p14:nvPr/>
              </p14:nvContentPartPr>
              <p14:xfrm>
                <a:off x="10643493" y="3712387"/>
                <a:ext cx="172800" cy="1040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3E6930FD-8445-4807-890E-D16EB63CEF6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639173" y="3708067"/>
                  <a:ext cx="181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DEDE1D3-F113-494E-BBC8-E6C68F79E6C0}"/>
                    </a:ext>
                  </a:extLst>
                </p14:cNvPr>
                <p14:cNvContentPartPr/>
                <p14:nvPr/>
              </p14:nvContentPartPr>
              <p14:xfrm>
                <a:off x="2827893" y="2579107"/>
                <a:ext cx="8802000" cy="19972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DEDE1D3-F113-494E-BBC8-E6C68F79E6C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823573" y="2574787"/>
                  <a:ext cx="8810640" cy="20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0C23494-BFB3-49ED-97FB-20D484E6923C}"/>
                    </a:ext>
                  </a:extLst>
                </p14:cNvPr>
                <p14:cNvContentPartPr/>
                <p14:nvPr/>
              </p14:nvContentPartPr>
              <p14:xfrm>
                <a:off x="2744373" y="4336627"/>
                <a:ext cx="322200" cy="4402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0C23494-BFB3-49ED-97FB-20D484E6923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740053" y="4332307"/>
                  <a:ext cx="330840" cy="44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FC387578-0E1A-4D15-8529-F3CEA42C6601}"/>
                  </a:ext>
                </a:extLst>
              </p14:cNvPr>
              <p14:cNvContentPartPr/>
              <p14:nvPr/>
            </p14:nvContentPartPr>
            <p14:xfrm>
              <a:off x="2425773" y="5141227"/>
              <a:ext cx="552600" cy="4104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FC387578-0E1A-4D15-8529-F3CEA42C660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421453" y="5136907"/>
                <a:ext cx="561240" cy="4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80681FFD-CEB8-41F0-A12F-3A12EA3B0BD6}"/>
              </a:ext>
            </a:extLst>
          </p:cNvPr>
          <p:cNvGrpSpPr/>
          <p:nvPr/>
        </p:nvGrpSpPr>
        <p:grpSpPr>
          <a:xfrm>
            <a:off x="567093" y="5211067"/>
            <a:ext cx="7459920" cy="1101600"/>
            <a:chOff x="567093" y="5211067"/>
            <a:chExt cx="7459920" cy="11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FEED8C1-7AE2-489A-A6CA-DADBEF49DBA2}"/>
                    </a:ext>
                  </a:extLst>
                </p14:cNvPr>
                <p14:cNvContentPartPr/>
                <p14:nvPr/>
              </p14:nvContentPartPr>
              <p14:xfrm>
                <a:off x="1774533" y="5211067"/>
                <a:ext cx="6252480" cy="11016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FEED8C1-7AE2-489A-A6CA-DADBEF49DBA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770213" y="5206747"/>
                  <a:ext cx="6261120" cy="11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96F77F5C-7BEF-417C-B3D0-7D1CDC527731}"/>
                    </a:ext>
                  </a:extLst>
                </p14:cNvPr>
                <p14:cNvContentPartPr/>
                <p14:nvPr/>
              </p14:nvContentPartPr>
              <p14:xfrm>
                <a:off x="571053" y="5893267"/>
                <a:ext cx="9000" cy="2156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96F77F5C-7BEF-417C-B3D0-7D1CDC52773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66733" y="5888947"/>
                  <a:ext cx="176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08CE2A1-F54E-49D1-A6FF-4719E572EA42}"/>
                    </a:ext>
                  </a:extLst>
                </p14:cNvPr>
                <p14:cNvContentPartPr/>
                <p14:nvPr/>
              </p14:nvContentPartPr>
              <p14:xfrm>
                <a:off x="567093" y="5901907"/>
                <a:ext cx="178560" cy="165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08CE2A1-F54E-49D1-A6FF-4719E572EA4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62773" y="5897587"/>
                  <a:ext cx="187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FE50F8DB-12FF-47DC-8075-09E169F1EE37}"/>
                    </a:ext>
                  </a:extLst>
                </p14:cNvPr>
                <p14:cNvContentPartPr/>
                <p14:nvPr/>
              </p14:nvContentPartPr>
              <p14:xfrm>
                <a:off x="569253" y="5981827"/>
                <a:ext cx="173880" cy="1472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FE50F8DB-12FF-47DC-8075-09E169F1EE3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64933" y="5977507"/>
                  <a:ext cx="1825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9FAD1BA7-AD6B-4AFB-B759-FA6B5A3FD3FB}"/>
                    </a:ext>
                  </a:extLst>
                </p14:cNvPr>
                <p14:cNvContentPartPr/>
                <p14:nvPr/>
              </p14:nvContentPartPr>
              <p14:xfrm>
                <a:off x="800733" y="5978227"/>
                <a:ext cx="69840" cy="1141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9FAD1BA7-AD6B-4AFB-B759-FA6B5A3FD3F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96413" y="5973907"/>
                  <a:ext cx="784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5A4D561-E8D0-45C3-B368-D7EF5D1244D5}"/>
                    </a:ext>
                  </a:extLst>
                </p14:cNvPr>
                <p14:cNvContentPartPr/>
                <p14:nvPr/>
              </p14:nvContentPartPr>
              <p14:xfrm>
                <a:off x="917733" y="5981467"/>
                <a:ext cx="237960" cy="752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5A4D561-E8D0-45C3-B368-D7EF5D1244D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13413" y="5977147"/>
                  <a:ext cx="246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343E14F-915F-4ABB-A053-C3C41F77B8C1}"/>
                    </a:ext>
                  </a:extLst>
                </p14:cNvPr>
                <p14:cNvContentPartPr/>
                <p14:nvPr/>
              </p14:nvContentPartPr>
              <p14:xfrm>
                <a:off x="1130133" y="5887867"/>
                <a:ext cx="149040" cy="1443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343E14F-915F-4ABB-A053-C3C41F77B8C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25813" y="5883547"/>
                  <a:ext cx="15768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1EDB1DA-6D80-4673-949D-40B1F794FECB}"/>
                    </a:ext>
                  </a:extLst>
                </p14:cNvPr>
                <p14:cNvContentPartPr/>
                <p14:nvPr/>
              </p14:nvContentPartPr>
              <p14:xfrm>
                <a:off x="2506413" y="5289907"/>
                <a:ext cx="49320" cy="1792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1EDB1DA-6D80-4673-949D-40B1F794FEC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502093" y="5285587"/>
                  <a:ext cx="579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70E18EAC-8EB6-465D-A944-2EE1C032F620}"/>
                    </a:ext>
                  </a:extLst>
                </p14:cNvPr>
                <p14:cNvContentPartPr/>
                <p14:nvPr/>
              </p14:nvContentPartPr>
              <p14:xfrm>
                <a:off x="2525853" y="5497267"/>
                <a:ext cx="360" cy="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70E18EAC-8EB6-465D-A944-2EE1C032F620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21533" y="5492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E02C291-BDFE-45A7-A13E-A94C849C17FE}"/>
                    </a:ext>
                  </a:extLst>
                </p14:cNvPr>
                <p14:cNvContentPartPr/>
                <p14:nvPr/>
              </p14:nvContentPartPr>
              <p14:xfrm>
                <a:off x="2497773" y="5447227"/>
                <a:ext cx="24480" cy="1224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E02C291-BDFE-45A7-A13E-A94C849C17F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93453" y="5442907"/>
                  <a:ext cx="3312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71932AE-BF1C-42CC-9305-67FF67C8F589}"/>
                    </a:ext>
                  </a:extLst>
                </p14:cNvPr>
                <p14:cNvContentPartPr/>
                <p14:nvPr/>
              </p14:nvContentPartPr>
              <p14:xfrm>
                <a:off x="2402373" y="5530027"/>
                <a:ext cx="188640" cy="1126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71932AE-BF1C-42CC-9305-67FF67C8F58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398053" y="5525707"/>
                  <a:ext cx="197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8D9AB30-AA86-48EF-95F8-79C9512343E4}"/>
                    </a:ext>
                  </a:extLst>
                </p14:cNvPr>
                <p14:cNvContentPartPr/>
                <p14:nvPr/>
              </p14:nvContentPartPr>
              <p14:xfrm>
                <a:off x="1957413" y="5811907"/>
                <a:ext cx="225000" cy="1378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8D9AB30-AA86-48EF-95F8-79C9512343E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953093" y="5807587"/>
                  <a:ext cx="2336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4759B48-EF17-422B-A44D-95A0E1C5B44F}"/>
                    </a:ext>
                  </a:extLst>
                </p14:cNvPr>
                <p14:cNvContentPartPr/>
                <p14:nvPr/>
              </p14:nvContentPartPr>
              <p14:xfrm>
                <a:off x="2241093" y="5761867"/>
                <a:ext cx="131760" cy="1389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4759B48-EF17-422B-A44D-95A0E1C5B44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36773" y="5757547"/>
                  <a:ext cx="140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BBEE66D-0796-45EC-A0DE-E80214BC697F}"/>
                    </a:ext>
                  </a:extLst>
                </p14:cNvPr>
                <p14:cNvContentPartPr/>
                <p14:nvPr/>
              </p14:nvContentPartPr>
              <p14:xfrm>
                <a:off x="2363853" y="5732707"/>
                <a:ext cx="234360" cy="1602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BBEE66D-0796-45EC-A0DE-E80214BC697F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359533" y="5728387"/>
                  <a:ext cx="2430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28E1544-5EC8-4D5D-993A-01F43E30856B}"/>
                    </a:ext>
                  </a:extLst>
                </p14:cNvPr>
                <p14:cNvContentPartPr/>
                <p14:nvPr/>
              </p14:nvContentPartPr>
              <p14:xfrm>
                <a:off x="2806293" y="5789947"/>
                <a:ext cx="13320" cy="644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28E1544-5EC8-4D5D-993A-01F43E30856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801973" y="5785627"/>
                  <a:ext cx="219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2F90238-1C04-41E0-875F-CE5790B5CE39}"/>
                    </a:ext>
                  </a:extLst>
                </p14:cNvPr>
                <p14:cNvContentPartPr/>
                <p14:nvPr/>
              </p14:nvContentPartPr>
              <p14:xfrm>
                <a:off x="2805213" y="5739547"/>
                <a:ext cx="31320" cy="43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2F90238-1C04-41E0-875F-CE5790B5CE3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800893" y="5735227"/>
                  <a:ext cx="3996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0FCC329-C537-4633-B30F-DA5D250484CE}"/>
                    </a:ext>
                  </a:extLst>
                </p14:cNvPr>
                <p14:cNvContentPartPr/>
                <p14:nvPr/>
              </p14:nvContentPartPr>
              <p14:xfrm>
                <a:off x="2851293" y="5783467"/>
                <a:ext cx="82080" cy="896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0FCC329-C537-4633-B30F-DA5D250484C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846973" y="5779147"/>
                  <a:ext cx="907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60EBF4C-7725-4E7F-A00F-4D8ECB3BC8BA}"/>
                    </a:ext>
                  </a:extLst>
                </p14:cNvPr>
                <p14:cNvContentPartPr/>
                <p14:nvPr/>
              </p14:nvContentPartPr>
              <p14:xfrm>
                <a:off x="3167013" y="5616787"/>
                <a:ext cx="344880" cy="2037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60EBF4C-7725-4E7F-A00F-4D8ECB3BC8B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162693" y="5612467"/>
                  <a:ext cx="35352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6F40BF02-BD8D-446B-9A65-EF85B8263A13}"/>
                    </a:ext>
                  </a:extLst>
                </p14:cNvPr>
                <p14:cNvContentPartPr/>
                <p14:nvPr/>
              </p14:nvContentPartPr>
              <p14:xfrm>
                <a:off x="3673893" y="5668987"/>
                <a:ext cx="124560" cy="2426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6F40BF02-BD8D-446B-9A65-EF85B8263A1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69573" y="5664667"/>
                  <a:ext cx="1332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128E7A0-0C8D-47CA-81EE-B1E4FFEF9044}"/>
                    </a:ext>
                  </a:extLst>
                </p14:cNvPr>
                <p14:cNvContentPartPr/>
                <p14:nvPr/>
              </p14:nvContentPartPr>
              <p14:xfrm>
                <a:off x="3811413" y="5681947"/>
                <a:ext cx="99720" cy="95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128E7A0-0C8D-47CA-81EE-B1E4FFEF904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807093" y="5677627"/>
                  <a:ext cx="108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C3095A3-C06E-4EDE-9E30-D3814FA2960D}"/>
                    </a:ext>
                  </a:extLst>
                </p14:cNvPr>
                <p14:cNvContentPartPr/>
                <p14:nvPr/>
              </p14:nvContentPartPr>
              <p14:xfrm>
                <a:off x="3767133" y="5648827"/>
                <a:ext cx="68400" cy="1274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C3095A3-C06E-4EDE-9E30-D3814FA2960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762813" y="5644507"/>
                  <a:ext cx="7704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9CBC615D-0477-4E34-ADDE-CBCE81FD6790}"/>
                    </a:ext>
                  </a:extLst>
                </p14:cNvPr>
                <p14:cNvContentPartPr/>
                <p14:nvPr/>
              </p14:nvContentPartPr>
              <p14:xfrm>
                <a:off x="3933093" y="5539027"/>
                <a:ext cx="88200" cy="2268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9CBC615D-0477-4E34-ADDE-CBCE81FD679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928773" y="5534707"/>
                  <a:ext cx="968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B3F5C86-CB41-4194-9E78-3D8E41C3C60E}"/>
                    </a:ext>
                  </a:extLst>
                </p14:cNvPr>
                <p14:cNvContentPartPr/>
                <p14:nvPr/>
              </p14:nvContentPartPr>
              <p14:xfrm>
                <a:off x="4020933" y="5555587"/>
                <a:ext cx="289800" cy="1832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B3F5C86-CB41-4194-9E78-3D8E41C3C60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016613" y="5551267"/>
                  <a:ext cx="2984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DA1A43C-4581-4F03-A5E4-8E030C3FCC47}"/>
                    </a:ext>
                  </a:extLst>
                </p14:cNvPr>
                <p14:cNvContentPartPr/>
                <p14:nvPr/>
              </p14:nvContentPartPr>
              <p14:xfrm>
                <a:off x="4357533" y="5480347"/>
                <a:ext cx="126000" cy="1782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DA1A43C-4581-4F03-A5E4-8E030C3FCC4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353213" y="5476027"/>
                  <a:ext cx="1346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3047986-D804-4F5D-828E-2CED9FCC40A8}"/>
                    </a:ext>
                  </a:extLst>
                </p14:cNvPr>
                <p14:cNvContentPartPr/>
                <p14:nvPr/>
              </p14:nvContentPartPr>
              <p14:xfrm>
                <a:off x="4525653" y="5450107"/>
                <a:ext cx="1800" cy="262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3047986-D804-4F5D-828E-2CED9FCC40A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521333" y="5445787"/>
                  <a:ext cx="10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786FD2E-01A1-441E-9E9B-E6EABFD2F13F}"/>
                    </a:ext>
                  </a:extLst>
                </p14:cNvPr>
                <p14:cNvContentPartPr/>
                <p14:nvPr/>
              </p14:nvContentPartPr>
              <p14:xfrm>
                <a:off x="4479213" y="5450107"/>
                <a:ext cx="148680" cy="2851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786FD2E-01A1-441E-9E9B-E6EABFD2F13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474893" y="5445787"/>
                  <a:ext cx="15732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F5638F3-1BE4-42A5-B677-F6F36EC7811D}"/>
                    </a:ext>
                  </a:extLst>
                </p14:cNvPr>
                <p14:cNvContentPartPr/>
                <p14:nvPr/>
              </p14:nvContentPartPr>
              <p14:xfrm>
                <a:off x="4463733" y="5427067"/>
                <a:ext cx="360" cy="3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F5638F3-1BE4-42A5-B677-F6F36EC7811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459413" y="5422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CA5D846-8513-497C-9400-61E91CD5C622}"/>
                    </a:ext>
                  </a:extLst>
                </p14:cNvPr>
                <p14:cNvContentPartPr/>
                <p14:nvPr/>
              </p14:nvContentPartPr>
              <p14:xfrm>
                <a:off x="4316133" y="5398267"/>
                <a:ext cx="360" cy="3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CA5D846-8513-497C-9400-61E91CD5C62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311813" y="5393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897C222-DBE7-4A59-8C07-0FE7144829F4}"/>
                    </a:ext>
                  </a:extLst>
                </p14:cNvPr>
                <p14:cNvContentPartPr/>
                <p14:nvPr/>
              </p14:nvContentPartPr>
              <p14:xfrm>
                <a:off x="4873773" y="5427427"/>
                <a:ext cx="188640" cy="1796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897C222-DBE7-4A59-8C07-0FE7144829F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869453" y="5423107"/>
                  <a:ext cx="1972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7C7202C-DE7D-4F9C-973F-94FEB4E9E89F}"/>
                    </a:ext>
                  </a:extLst>
                </p14:cNvPr>
                <p14:cNvContentPartPr/>
                <p14:nvPr/>
              </p14:nvContentPartPr>
              <p14:xfrm>
                <a:off x="5127213" y="5398987"/>
                <a:ext cx="275760" cy="2275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7C7202C-DE7D-4F9C-973F-94FEB4E9E89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122893" y="5394667"/>
                  <a:ext cx="2844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FB1FDCB-D04A-42ED-84A5-932C9583ADAC}"/>
                    </a:ext>
                  </a:extLst>
                </p14:cNvPr>
                <p14:cNvContentPartPr/>
                <p14:nvPr/>
              </p14:nvContentPartPr>
              <p14:xfrm>
                <a:off x="5590533" y="5413747"/>
                <a:ext cx="279000" cy="18936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FB1FDCB-D04A-42ED-84A5-932C9583ADA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586213" y="5409427"/>
                  <a:ext cx="287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16DA11C-E408-42AD-A9C1-08446A11D2C8}"/>
                    </a:ext>
                  </a:extLst>
                </p14:cNvPr>
                <p14:cNvContentPartPr/>
                <p14:nvPr/>
              </p14:nvContentPartPr>
              <p14:xfrm>
                <a:off x="6116853" y="5558107"/>
                <a:ext cx="360" cy="3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16DA11C-E408-42AD-A9C1-08446A11D2C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12533" y="5553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60C13A4-54EE-4891-8C22-852F5200E21A}"/>
                    </a:ext>
                  </a:extLst>
                </p14:cNvPr>
                <p14:cNvContentPartPr/>
                <p14:nvPr/>
              </p14:nvContentPartPr>
              <p14:xfrm>
                <a:off x="6065013" y="5409067"/>
                <a:ext cx="224640" cy="1641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60C13A4-54EE-4891-8C22-852F5200E21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060693" y="5404747"/>
                  <a:ext cx="2332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13347B1-F55C-47E4-BA96-8E8E8669F657}"/>
                    </a:ext>
                  </a:extLst>
                </p14:cNvPr>
                <p14:cNvContentPartPr/>
                <p14:nvPr/>
              </p14:nvContentPartPr>
              <p14:xfrm>
                <a:off x="6310893" y="5427427"/>
                <a:ext cx="20880" cy="198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13347B1-F55C-47E4-BA96-8E8E8669F657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306573" y="5423107"/>
                  <a:ext cx="295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402C4E34-379E-4A2F-ABDB-5467EBE214EE}"/>
                    </a:ext>
                  </a:extLst>
                </p14:cNvPr>
                <p14:cNvContentPartPr/>
                <p14:nvPr/>
              </p14:nvContentPartPr>
              <p14:xfrm>
                <a:off x="6347973" y="5456947"/>
                <a:ext cx="225000" cy="1076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402C4E34-379E-4A2F-ABDB-5467EBE214E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343653" y="5452627"/>
                  <a:ext cx="233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08FA5AD-5764-4B8C-A102-701AE8BEF201}"/>
                    </a:ext>
                  </a:extLst>
                </p14:cNvPr>
                <p14:cNvContentPartPr/>
                <p14:nvPr/>
              </p14:nvContentPartPr>
              <p14:xfrm>
                <a:off x="6732813" y="5453347"/>
                <a:ext cx="140760" cy="1098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08FA5AD-5764-4B8C-A102-701AE8BEF20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728493" y="5449027"/>
                  <a:ext cx="149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5DFD84D-E3F9-43E0-9C31-4F976526559E}"/>
                    </a:ext>
                  </a:extLst>
                </p14:cNvPr>
                <p14:cNvContentPartPr/>
                <p14:nvPr/>
              </p14:nvContentPartPr>
              <p14:xfrm>
                <a:off x="6884373" y="5352187"/>
                <a:ext cx="200520" cy="2066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5DFD84D-E3F9-43E0-9C31-4F976526559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880053" y="5347867"/>
                  <a:ext cx="2091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9C80057-3469-477D-BAC8-374EF8043B8C}"/>
                    </a:ext>
                  </a:extLst>
                </p14:cNvPr>
                <p14:cNvContentPartPr/>
                <p14:nvPr/>
              </p14:nvContentPartPr>
              <p14:xfrm>
                <a:off x="6904893" y="5283427"/>
                <a:ext cx="173160" cy="2541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9C80057-3469-477D-BAC8-374EF8043B8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900573" y="5279107"/>
                  <a:ext cx="18180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F842FAB2-A92A-4D8D-B0CB-62C83F0EC479}"/>
                    </a:ext>
                  </a:extLst>
                </p14:cNvPr>
                <p14:cNvContentPartPr/>
                <p14:nvPr/>
              </p14:nvContentPartPr>
              <p14:xfrm>
                <a:off x="7111173" y="5405107"/>
                <a:ext cx="291240" cy="1256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F842FAB2-A92A-4D8D-B0CB-62C83F0EC47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106853" y="5400787"/>
                  <a:ext cx="2998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EEE07BD-7C2D-4B74-B3F6-8FD1CAFB1D81}"/>
                    </a:ext>
                  </a:extLst>
                </p14:cNvPr>
                <p14:cNvContentPartPr/>
                <p14:nvPr/>
              </p14:nvContentPartPr>
              <p14:xfrm>
                <a:off x="7423293" y="5421307"/>
                <a:ext cx="101520" cy="885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EEE07BD-7C2D-4B74-B3F6-8FD1CAFB1D8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418973" y="5416987"/>
                  <a:ext cx="110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A347C80-7660-4C14-BBF1-ED9397F57F7B}"/>
                    </a:ext>
                  </a:extLst>
                </p14:cNvPr>
                <p14:cNvContentPartPr/>
                <p14:nvPr/>
              </p14:nvContentPartPr>
              <p14:xfrm>
                <a:off x="7643253" y="5400787"/>
                <a:ext cx="187560" cy="1083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A347C80-7660-4C14-BBF1-ED9397F57F7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638933" y="5396467"/>
                  <a:ext cx="1962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D0C90AE-3261-4EEC-8658-9217A3604051}"/>
                    </a:ext>
                  </a:extLst>
                </p14:cNvPr>
                <p14:cNvContentPartPr/>
                <p14:nvPr/>
              </p14:nvContentPartPr>
              <p14:xfrm>
                <a:off x="3261333" y="6046627"/>
                <a:ext cx="179280" cy="1317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D0C90AE-3261-4EEC-8658-9217A360405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257013" y="6042307"/>
                  <a:ext cx="187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EC9AA17-5F1D-46CC-8B38-FCE67A69B319}"/>
                    </a:ext>
                  </a:extLst>
                </p14:cNvPr>
                <p14:cNvContentPartPr/>
                <p14:nvPr/>
              </p14:nvContentPartPr>
              <p14:xfrm>
                <a:off x="3445293" y="5972827"/>
                <a:ext cx="587160" cy="1638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EC9AA17-5F1D-46CC-8B38-FCE67A69B31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440973" y="5968507"/>
                  <a:ext cx="5958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FA4DFC7-1B2A-4A71-AD01-C8214C642007}"/>
                    </a:ext>
                  </a:extLst>
                </p14:cNvPr>
                <p14:cNvContentPartPr/>
                <p14:nvPr/>
              </p14:nvContentPartPr>
              <p14:xfrm>
                <a:off x="4054053" y="6004147"/>
                <a:ext cx="143640" cy="766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FA4DFC7-1B2A-4A71-AD01-C8214C64200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049733" y="5999827"/>
                  <a:ext cx="1522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06DEBC3C-FDCF-492D-82E7-4C14BC12D8D7}"/>
                    </a:ext>
                  </a:extLst>
                </p14:cNvPr>
                <p14:cNvContentPartPr/>
                <p14:nvPr/>
              </p14:nvContentPartPr>
              <p14:xfrm>
                <a:off x="4435293" y="5946187"/>
                <a:ext cx="113400" cy="1335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06DEBC3C-FDCF-492D-82E7-4C14BC12D8D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430973" y="5941867"/>
                  <a:ext cx="122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A87F17B9-174F-4589-B57A-460BB5B2089C}"/>
                    </a:ext>
                  </a:extLst>
                </p14:cNvPr>
                <p14:cNvContentPartPr/>
                <p14:nvPr/>
              </p14:nvContentPartPr>
              <p14:xfrm>
                <a:off x="4586853" y="5966347"/>
                <a:ext cx="265680" cy="745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A87F17B9-174F-4589-B57A-460BB5B2089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582533" y="5962027"/>
                  <a:ext cx="2743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A486A4A5-B379-4433-A53C-4FB736072B88}"/>
                    </a:ext>
                  </a:extLst>
                </p14:cNvPr>
                <p14:cNvContentPartPr/>
                <p14:nvPr/>
              </p14:nvContentPartPr>
              <p14:xfrm>
                <a:off x="4892133" y="5956627"/>
                <a:ext cx="145800" cy="1105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A486A4A5-B379-4433-A53C-4FB736072B8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887813" y="5952307"/>
                  <a:ext cx="154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6483DB1F-2E42-4732-B224-EF1D49583CE2}"/>
                    </a:ext>
                  </a:extLst>
                </p14:cNvPr>
                <p14:cNvContentPartPr/>
                <p14:nvPr/>
              </p14:nvContentPartPr>
              <p14:xfrm>
                <a:off x="5115333" y="5873467"/>
                <a:ext cx="107640" cy="1537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6483DB1F-2E42-4732-B224-EF1D49583CE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111013" y="5869147"/>
                  <a:ext cx="1162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7F97E1F-ADE2-4ED0-BAF0-292D92CB3E1B}"/>
                    </a:ext>
                  </a:extLst>
                </p14:cNvPr>
                <p14:cNvContentPartPr/>
                <p14:nvPr/>
              </p14:nvContentPartPr>
              <p14:xfrm>
                <a:off x="5239173" y="5951227"/>
                <a:ext cx="182880" cy="442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7F97E1F-ADE2-4ED0-BAF0-292D92CB3E1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234853" y="5946907"/>
                  <a:ext cx="191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BF6D872-9EAA-475F-AA1B-257466A0998F}"/>
                    </a:ext>
                  </a:extLst>
                </p14:cNvPr>
                <p14:cNvContentPartPr/>
                <p14:nvPr/>
              </p14:nvContentPartPr>
              <p14:xfrm>
                <a:off x="5634453" y="5861947"/>
                <a:ext cx="199080" cy="1807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BF6D872-9EAA-475F-AA1B-257466A0998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630133" y="5857627"/>
                  <a:ext cx="2077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9935C3F3-66E3-47BA-B58F-C216E59B4554}"/>
                    </a:ext>
                  </a:extLst>
                </p14:cNvPr>
                <p14:cNvContentPartPr/>
                <p14:nvPr/>
              </p14:nvContentPartPr>
              <p14:xfrm>
                <a:off x="5849733" y="5921347"/>
                <a:ext cx="117720" cy="853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9935C3F3-66E3-47BA-B58F-C216E59B455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845413" y="5917027"/>
                  <a:ext cx="126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F2A4949-9C27-4E54-8CEA-30A85EC0057A}"/>
                    </a:ext>
                  </a:extLst>
                </p14:cNvPr>
                <p14:cNvContentPartPr/>
                <p14:nvPr/>
              </p14:nvContentPartPr>
              <p14:xfrm>
                <a:off x="6000933" y="5929987"/>
                <a:ext cx="120600" cy="7560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F2A4949-9C27-4E54-8CEA-30A85EC0057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996613" y="5925667"/>
                  <a:ext cx="1292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D3AD06DA-D348-4B54-919D-E45CB741ADF1}"/>
                    </a:ext>
                  </a:extLst>
                </p14:cNvPr>
                <p14:cNvContentPartPr/>
                <p14:nvPr/>
              </p14:nvContentPartPr>
              <p14:xfrm>
                <a:off x="6313053" y="5963107"/>
                <a:ext cx="4680" cy="237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D3AD06DA-D348-4B54-919D-E45CB741ADF1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308733" y="5958787"/>
                  <a:ext cx="13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10EBDBF-C9CD-4570-8634-4BEF973EB3A4}"/>
                    </a:ext>
                  </a:extLst>
                </p14:cNvPr>
                <p14:cNvContentPartPr/>
                <p14:nvPr/>
              </p14:nvContentPartPr>
              <p14:xfrm>
                <a:off x="6288213" y="5809027"/>
                <a:ext cx="155520" cy="2080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10EBDBF-C9CD-4570-8634-4BEF973EB3A4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283893" y="5804707"/>
                  <a:ext cx="16416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8E9FDD22-2FDD-40A5-8AEC-2AE054FAD8A5}"/>
                    </a:ext>
                  </a:extLst>
                </p14:cNvPr>
                <p14:cNvContentPartPr/>
                <p14:nvPr/>
              </p14:nvContentPartPr>
              <p14:xfrm>
                <a:off x="6412053" y="5745667"/>
                <a:ext cx="194400" cy="324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8E9FDD22-2FDD-40A5-8AEC-2AE054FAD8A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407733" y="5741347"/>
                  <a:ext cx="2030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F0E87BB-00EA-4E91-909A-604395CF6155}"/>
                    </a:ext>
                  </a:extLst>
                </p14:cNvPr>
                <p14:cNvContentPartPr/>
                <p14:nvPr/>
              </p14:nvContentPartPr>
              <p14:xfrm>
                <a:off x="3060453" y="5773027"/>
                <a:ext cx="3738600" cy="5371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F0E87BB-00EA-4E91-909A-604395CF615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056133" y="5768707"/>
                  <a:ext cx="3747240" cy="54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DEC90A4-8920-46CC-9E01-81090C0F73D8}"/>
                    </a:ext>
                  </a:extLst>
                </p14:cNvPr>
                <p14:cNvContentPartPr/>
                <p14:nvPr/>
              </p14:nvContentPartPr>
              <p14:xfrm>
                <a:off x="1432533" y="6035467"/>
                <a:ext cx="1638360" cy="1422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DEC90A4-8920-46CC-9E01-81090C0F73D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428213" y="6031147"/>
                  <a:ext cx="16470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737B9F9-30EE-47E0-BCCE-D46911A56401}"/>
                    </a:ext>
                  </a:extLst>
                </p14:cNvPr>
                <p14:cNvContentPartPr/>
                <p14:nvPr/>
              </p14:nvContentPartPr>
              <p14:xfrm>
                <a:off x="1346853" y="5966347"/>
                <a:ext cx="239760" cy="1623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737B9F9-30EE-47E0-BCCE-D46911A5640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342533" y="5962027"/>
                  <a:ext cx="248400" cy="17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06A11C6C-808A-494B-8C67-8572A4894780}"/>
                  </a:ext>
                </a:extLst>
              </p14:cNvPr>
              <p14:cNvContentPartPr/>
              <p14:nvPr/>
            </p14:nvContentPartPr>
            <p14:xfrm>
              <a:off x="7996413" y="2602867"/>
              <a:ext cx="1776600" cy="12024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06A11C6C-808A-494B-8C67-8572A4894780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7992093" y="2598547"/>
                <a:ext cx="17852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8C9E46A3-4B75-48A0-8C01-897689BDF2D0}"/>
                  </a:ext>
                </a:extLst>
              </p14:cNvPr>
              <p14:cNvContentPartPr/>
              <p14:nvPr/>
            </p14:nvContentPartPr>
            <p14:xfrm>
              <a:off x="8209173" y="2086987"/>
              <a:ext cx="966240" cy="68256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8C9E46A3-4B75-48A0-8C01-897689BDF2D0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8204853" y="2082667"/>
                <a:ext cx="974880" cy="691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7" name="Gruppieren 156">
            <a:extLst>
              <a:ext uri="{FF2B5EF4-FFF2-40B4-BE49-F238E27FC236}">
                <a16:creationId xmlns:a16="http://schemas.microsoft.com/office/drawing/2014/main" id="{DBA81FF5-CFDC-47CB-9DF2-DCD6E9774CD6}"/>
              </a:ext>
            </a:extLst>
          </p:cNvPr>
          <p:cNvGrpSpPr/>
          <p:nvPr/>
        </p:nvGrpSpPr>
        <p:grpSpPr>
          <a:xfrm>
            <a:off x="3808173" y="4678627"/>
            <a:ext cx="3968640" cy="381240"/>
            <a:chOff x="3808173" y="4678627"/>
            <a:chExt cx="3968640" cy="38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E897E64-30A3-4D82-8505-CDCE6843BE08}"/>
                    </a:ext>
                  </a:extLst>
                </p14:cNvPr>
                <p14:cNvContentPartPr/>
                <p14:nvPr/>
              </p14:nvContentPartPr>
              <p14:xfrm>
                <a:off x="3868293" y="4849267"/>
                <a:ext cx="24480" cy="1479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E897E64-30A3-4D82-8505-CDCE6843BE0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863973" y="4844947"/>
                  <a:ext cx="33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A040E1E-0563-48CC-931D-8815A7DB559E}"/>
                    </a:ext>
                  </a:extLst>
                </p14:cNvPr>
                <p14:cNvContentPartPr/>
                <p14:nvPr/>
              </p14:nvContentPartPr>
              <p14:xfrm>
                <a:off x="3808173" y="4799947"/>
                <a:ext cx="123480" cy="1130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A040E1E-0563-48CC-931D-8815A7DB559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803853" y="4795627"/>
                  <a:ext cx="132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FA0A643-6D48-46AA-8223-44150277691A}"/>
                    </a:ext>
                  </a:extLst>
                </p14:cNvPr>
                <p14:cNvContentPartPr/>
                <p14:nvPr/>
              </p14:nvContentPartPr>
              <p14:xfrm>
                <a:off x="3969813" y="4774387"/>
                <a:ext cx="97560" cy="2116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FA0A643-6D48-46AA-8223-44150277691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965493" y="4770067"/>
                  <a:ext cx="1062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D8ACC333-6752-4990-8A8E-C3EABD741CEB}"/>
                    </a:ext>
                  </a:extLst>
                </p14:cNvPr>
                <p14:cNvContentPartPr/>
                <p14:nvPr/>
              </p14:nvContentPartPr>
              <p14:xfrm>
                <a:off x="4070613" y="4813987"/>
                <a:ext cx="96480" cy="9648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D8ACC333-6752-4990-8A8E-C3EABD741CE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066293" y="4809667"/>
                  <a:ext cx="105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736EB99B-3C4C-436D-B43D-3A5B96F8DFC7}"/>
                    </a:ext>
                  </a:extLst>
                </p14:cNvPr>
                <p14:cNvContentPartPr/>
                <p14:nvPr/>
              </p14:nvContentPartPr>
              <p14:xfrm>
                <a:off x="4176453" y="4786627"/>
                <a:ext cx="83160" cy="1666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736EB99B-3C4C-436D-B43D-3A5B96F8DFC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4172133" y="4782307"/>
                  <a:ext cx="91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AC9DAC2E-3902-47C8-95F5-FD82088CE413}"/>
                    </a:ext>
                  </a:extLst>
                </p14:cNvPr>
                <p14:cNvContentPartPr/>
                <p14:nvPr/>
              </p14:nvContentPartPr>
              <p14:xfrm>
                <a:off x="4355013" y="4834507"/>
                <a:ext cx="114480" cy="1134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AC9DAC2E-3902-47C8-95F5-FD82088CE41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350693" y="4830187"/>
                  <a:ext cx="1231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9948836-85A8-4630-A8BB-4756013C8CE5}"/>
                    </a:ext>
                  </a:extLst>
                </p14:cNvPr>
                <p14:cNvContentPartPr/>
                <p14:nvPr/>
              </p14:nvContentPartPr>
              <p14:xfrm>
                <a:off x="4600533" y="4810027"/>
                <a:ext cx="20880" cy="1296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9948836-85A8-4630-A8BB-4756013C8CE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596213" y="4805707"/>
                  <a:ext cx="29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699B7A6-E9E0-4563-9867-B373973BF04E}"/>
                    </a:ext>
                  </a:extLst>
                </p14:cNvPr>
                <p14:cNvContentPartPr/>
                <p14:nvPr/>
              </p14:nvContentPartPr>
              <p14:xfrm>
                <a:off x="4545093" y="4768987"/>
                <a:ext cx="114120" cy="936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699B7A6-E9E0-4563-9867-B373973BF04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540773" y="4764667"/>
                  <a:ext cx="1227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CA9151B2-C13C-4475-B594-89789E22600A}"/>
                    </a:ext>
                  </a:extLst>
                </p14:cNvPr>
                <p14:cNvContentPartPr/>
                <p14:nvPr/>
              </p14:nvContentPartPr>
              <p14:xfrm>
                <a:off x="4694133" y="4754587"/>
                <a:ext cx="65520" cy="1692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CA9151B2-C13C-4475-B594-89789E22600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689813" y="4750267"/>
                  <a:ext cx="741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09A3258-CA55-48F2-B63E-EB92C5C15748}"/>
                    </a:ext>
                  </a:extLst>
                </p14:cNvPr>
                <p14:cNvContentPartPr/>
                <p14:nvPr/>
              </p14:nvContentPartPr>
              <p14:xfrm>
                <a:off x="4779093" y="4822267"/>
                <a:ext cx="104760" cy="669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09A3258-CA55-48F2-B63E-EB92C5C1574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774773" y="4817947"/>
                  <a:ext cx="1134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F69BA57-3ACD-4318-8F76-DD7BC5EBAE74}"/>
                    </a:ext>
                  </a:extLst>
                </p14:cNvPr>
                <p14:cNvContentPartPr/>
                <p14:nvPr/>
              </p14:nvContentPartPr>
              <p14:xfrm>
                <a:off x="4859733" y="4770427"/>
                <a:ext cx="80280" cy="1580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F69BA57-3ACD-4318-8F76-DD7BC5EBAE7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855413" y="4766107"/>
                  <a:ext cx="889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B1A5138-D52F-49BC-BD03-A870E8EEB166}"/>
                    </a:ext>
                  </a:extLst>
                </p14:cNvPr>
                <p14:cNvContentPartPr/>
                <p14:nvPr/>
              </p14:nvContentPartPr>
              <p14:xfrm>
                <a:off x="5053773" y="4811827"/>
                <a:ext cx="8640" cy="1285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B1A5138-D52F-49BC-BD03-A870E8EEB16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049453" y="4807507"/>
                  <a:ext cx="172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CABC494-9370-45A8-937E-48DD7073A41D}"/>
                    </a:ext>
                  </a:extLst>
                </p14:cNvPr>
                <p14:cNvContentPartPr/>
                <p14:nvPr/>
              </p14:nvContentPartPr>
              <p14:xfrm>
                <a:off x="5024973" y="4861147"/>
                <a:ext cx="115560" cy="28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CABC494-9370-45A8-937E-48DD7073A41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020653" y="4856827"/>
                  <a:ext cx="1242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B9C0A1E-196C-4581-A736-FE737170F085}"/>
                    </a:ext>
                  </a:extLst>
                </p14:cNvPr>
                <p14:cNvContentPartPr/>
                <p14:nvPr/>
              </p14:nvContentPartPr>
              <p14:xfrm>
                <a:off x="5155653" y="4786987"/>
                <a:ext cx="131040" cy="1724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B9C0A1E-196C-4581-A736-FE737170F08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151333" y="4782667"/>
                  <a:ext cx="1396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95AE0940-6FA6-4698-9015-40F0AA647881}"/>
                    </a:ext>
                  </a:extLst>
                </p14:cNvPr>
                <p14:cNvContentPartPr/>
                <p14:nvPr/>
              </p14:nvContentPartPr>
              <p14:xfrm>
                <a:off x="5313333" y="4778347"/>
                <a:ext cx="84960" cy="1620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95AE0940-6FA6-4698-9015-40F0AA64788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309013" y="4774027"/>
                  <a:ext cx="93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87BB2063-D91A-46BF-95CF-D3659B16B698}"/>
                    </a:ext>
                  </a:extLst>
                </p14:cNvPr>
                <p14:cNvContentPartPr/>
                <p14:nvPr/>
              </p14:nvContentPartPr>
              <p14:xfrm>
                <a:off x="5418093" y="4808947"/>
                <a:ext cx="80280" cy="1083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87BB2063-D91A-46BF-95CF-D3659B16B69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413773" y="4804627"/>
                  <a:ext cx="88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1024A1E6-0C76-4115-B112-C00D6A846D07}"/>
                    </a:ext>
                  </a:extLst>
                </p14:cNvPr>
                <p14:cNvContentPartPr/>
                <p14:nvPr/>
              </p14:nvContentPartPr>
              <p14:xfrm>
                <a:off x="5502693" y="4774387"/>
                <a:ext cx="65160" cy="1674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1024A1E6-0C76-4115-B112-C00D6A846D0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498373" y="4770067"/>
                  <a:ext cx="738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FAF89ED5-0A75-455B-9747-90E8E1970B56}"/>
                    </a:ext>
                  </a:extLst>
                </p14:cNvPr>
                <p14:cNvContentPartPr/>
                <p14:nvPr/>
              </p14:nvContentPartPr>
              <p14:xfrm>
                <a:off x="5716893" y="4841707"/>
                <a:ext cx="2160" cy="979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FAF89ED5-0A75-455B-9747-90E8E1970B5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5712573" y="4837387"/>
                  <a:ext cx="10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EA13EFC2-8B65-4129-BE79-79ACDF3E23A0}"/>
                    </a:ext>
                  </a:extLst>
                </p14:cNvPr>
                <p14:cNvContentPartPr/>
                <p14:nvPr/>
              </p14:nvContentPartPr>
              <p14:xfrm>
                <a:off x="5677653" y="4862227"/>
                <a:ext cx="80640" cy="241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EA13EFC2-8B65-4129-BE79-79ACDF3E23A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673333" y="4857907"/>
                  <a:ext cx="89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4169B17-363A-4EA4-A5AD-B9B4D020F3CC}"/>
                    </a:ext>
                  </a:extLst>
                </p14:cNvPr>
                <p14:cNvContentPartPr/>
                <p14:nvPr/>
              </p14:nvContentPartPr>
              <p14:xfrm>
                <a:off x="5844333" y="4824067"/>
                <a:ext cx="23760" cy="1098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4169B17-363A-4EA4-A5AD-B9B4D020F3C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840013" y="4819747"/>
                  <a:ext cx="32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86B54A6-71FF-4B45-A9EA-30EFF02A441F}"/>
                    </a:ext>
                  </a:extLst>
                </p14:cNvPr>
                <p14:cNvContentPartPr/>
                <p14:nvPr/>
              </p14:nvContentPartPr>
              <p14:xfrm>
                <a:off x="5767653" y="4756387"/>
                <a:ext cx="282600" cy="1634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86B54A6-71FF-4B45-A9EA-30EFF02A441F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763333" y="4752067"/>
                  <a:ext cx="2912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8474504-B55E-42A7-8456-8B4573E189F1}"/>
                    </a:ext>
                  </a:extLst>
                </p14:cNvPr>
                <p14:cNvContentPartPr/>
                <p14:nvPr/>
              </p14:nvContentPartPr>
              <p14:xfrm>
                <a:off x="6067533" y="4782307"/>
                <a:ext cx="73440" cy="1033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8474504-B55E-42A7-8456-8B4573E189F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063213" y="4777987"/>
                  <a:ext cx="820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AC053241-E9FC-43AF-92EA-6CB91C5C684B}"/>
                    </a:ext>
                  </a:extLst>
                </p14:cNvPr>
                <p14:cNvContentPartPr/>
                <p14:nvPr/>
              </p14:nvContentPartPr>
              <p14:xfrm>
                <a:off x="6111093" y="4784107"/>
                <a:ext cx="120960" cy="1800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AC053241-E9FC-43AF-92EA-6CB91C5C684B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106773" y="4779787"/>
                  <a:ext cx="1296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B6249D67-FA10-4390-9896-B1BDDEDE64E1}"/>
                    </a:ext>
                  </a:extLst>
                </p14:cNvPr>
                <p14:cNvContentPartPr/>
                <p14:nvPr/>
              </p14:nvContentPartPr>
              <p14:xfrm>
                <a:off x="6350853" y="4861867"/>
                <a:ext cx="158400" cy="118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B6249D67-FA10-4390-9896-B1BDDEDE64E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6346533" y="4857547"/>
                  <a:ext cx="167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099E005-B25B-4AA8-AD72-C7B9F7ECC26A}"/>
                    </a:ext>
                  </a:extLst>
                </p14:cNvPr>
                <p14:cNvContentPartPr/>
                <p14:nvPr/>
              </p14:nvContentPartPr>
              <p14:xfrm>
                <a:off x="6362013" y="4899307"/>
                <a:ext cx="144360" cy="234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099E005-B25B-4AA8-AD72-C7B9F7ECC26A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6357693" y="4894987"/>
                  <a:ext cx="153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E3806260-460D-4B9D-9F32-4327439CB93F}"/>
                    </a:ext>
                  </a:extLst>
                </p14:cNvPr>
                <p14:cNvContentPartPr/>
                <p14:nvPr/>
              </p14:nvContentPartPr>
              <p14:xfrm>
                <a:off x="6606453" y="4775467"/>
                <a:ext cx="86400" cy="961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E3806260-460D-4B9D-9F32-4327439CB93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602133" y="4771147"/>
                  <a:ext cx="950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A5FC0C5-6317-4155-B9FF-F525E2AB84AD}"/>
                    </a:ext>
                  </a:extLst>
                </p14:cNvPr>
                <p14:cNvContentPartPr/>
                <p14:nvPr/>
              </p14:nvContentPartPr>
              <p14:xfrm>
                <a:off x="6665133" y="4813987"/>
                <a:ext cx="17640" cy="12024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A5FC0C5-6317-4155-B9FF-F525E2AB84AD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660813" y="4809667"/>
                  <a:ext cx="262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B6D5BD4-73ED-4FBF-8118-9C6A0427BB74}"/>
                    </a:ext>
                  </a:extLst>
                </p14:cNvPr>
                <p14:cNvContentPartPr/>
                <p14:nvPr/>
              </p14:nvContentPartPr>
              <p14:xfrm>
                <a:off x="6769173" y="4858627"/>
                <a:ext cx="23400" cy="79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B6D5BD4-73ED-4FBF-8118-9C6A0427BB7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764853" y="4854307"/>
                  <a:ext cx="320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739E790-2154-424A-9082-E31F87630D1A}"/>
                    </a:ext>
                  </a:extLst>
                </p14:cNvPr>
                <p14:cNvContentPartPr/>
                <p14:nvPr/>
              </p14:nvContentPartPr>
              <p14:xfrm>
                <a:off x="6892293" y="4691587"/>
                <a:ext cx="160560" cy="1515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739E790-2154-424A-9082-E31F87630D1A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887973" y="4687267"/>
                  <a:ext cx="169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4B2D1F2B-53DE-487D-97A5-F95A3101E799}"/>
                    </a:ext>
                  </a:extLst>
                </p14:cNvPr>
                <p14:cNvContentPartPr/>
                <p14:nvPr/>
              </p14:nvContentPartPr>
              <p14:xfrm>
                <a:off x="6923973" y="4821187"/>
                <a:ext cx="196200" cy="446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4B2D1F2B-53DE-487D-97A5-F95A3101E79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919653" y="4816867"/>
                  <a:ext cx="2048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AB6D849-4C2A-4577-81F2-F4B481146204}"/>
                    </a:ext>
                  </a:extLst>
                </p14:cNvPr>
                <p14:cNvContentPartPr/>
                <p14:nvPr/>
              </p14:nvContentPartPr>
              <p14:xfrm>
                <a:off x="6998133" y="4855387"/>
                <a:ext cx="97920" cy="1249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AB6D849-4C2A-4577-81F2-F4B48114620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993813" y="4851067"/>
                  <a:ext cx="106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10469A70-0725-4E10-9627-421F341101CB}"/>
                    </a:ext>
                  </a:extLst>
                </p14:cNvPr>
                <p14:cNvContentPartPr/>
                <p14:nvPr/>
              </p14:nvContentPartPr>
              <p14:xfrm>
                <a:off x="7233573" y="4826587"/>
                <a:ext cx="213480" cy="5040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10469A70-0725-4E10-9627-421F341101C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229253" y="4822267"/>
                  <a:ext cx="2221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09847C6F-40B7-4C30-B80B-8081F4842A5D}"/>
                    </a:ext>
                  </a:extLst>
                </p14:cNvPr>
                <p14:cNvContentPartPr/>
                <p14:nvPr/>
              </p14:nvContentPartPr>
              <p14:xfrm>
                <a:off x="7525893" y="4678627"/>
                <a:ext cx="189360" cy="12096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09847C6F-40B7-4C30-B80B-8081F4842A5D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7521573" y="4674307"/>
                  <a:ext cx="1980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0EB06B7-896C-45AC-A6E5-B7DED93EB919}"/>
                    </a:ext>
                  </a:extLst>
                </p14:cNvPr>
                <p14:cNvContentPartPr/>
                <p14:nvPr/>
              </p14:nvContentPartPr>
              <p14:xfrm>
                <a:off x="7514733" y="4818307"/>
                <a:ext cx="262080" cy="583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0EB06B7-896C-45AC-A6E5-B7DED93EB919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7510413" y="4813987"/>
                  <a:ext cx="270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1C86D230-2C4B-4F6F-B79A-0FCFC0B2FA78}"/>
                    </a:ext>
                  </a:extLst>
                </p14:cNvPr>
                <p14:cNvContentPartPr/>
                <p14:nvPr/>
              </p14:nvContentPartPr>
              <p14:xfrm>
                <a:off x="7545333" y="4895707"/>
                <a:ext cx="140400" cy="1641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1C86D230-2C4B-4F6F-B79A-0FCFC0B2FA78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7541013" y="4891387"/>
                  <a:ext cx="149040" cy="172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71386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Discrete</a:t>
            </a:r>
            <a:r>
              <a:rPr lang="de-DE" sz="3200" dirty="0"/>
              <a:t> and </a:t>
            </a:r>
            <a:r>
              <a:rPr lang="de-DE" sz="3200" dirty="0" err="1"/>
              <a:t>continous</a:t>
            </a:r>
            <a:r>
              <a:rPr lang="de-DE" sz="3200" dirty="0"/>
              <a:t> </a:t>
            </a:r>
            <a:r>
              <a:rPr lang="de-DE" sz="3200" dirty="0" err="1"/>
              <a:t>random</a:t>
            </a:r>
            <a:r>
              <a:rPr lang="de-DE" sz="3200" dirty="0"/>
              <a:t> variables (RV)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03317" y="1170899"/>
            <a:ext cx="8856984" cy="373741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b="1" dirty="0" err="1"/>
              <a:t>Discrete</a:t>
            </a:r>
            <a:r>
              <a:rPr lang="de-DE" sz="2400" b="1" dirty="0"/>
              <a:t> RV:</a:t>
            </a:r>
          </a:p>
          <a:p>
            <a:endParaRPr lang="de-DE" sz="2400" b="1" dirty="0"/>
          </a:p>
          <a:p>
            <a:r>
              <a:rPr lang="de-DE" sz="2400" dirty="0"/>
              <a:t>RV,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only</a:t>
            </a:r>
            <a:r>
              <a:rPr lang="de-DE" sz="2400" dirty="0"/>
              <a:t> a finite </a:t>
            </a:r>
            <a:r>
              <a:rPr lang="de-DE" sz="2400" dirty="0" err="1"/>
              <a:t>or</a:t>
            </a:r>
            <a:r>
              <a:rPr lang="de-DE" sz="2400" dirty="0"/>
              <a:t> </a:t>
            </a:r>
            <a:r>
              <a:rPr lang="de-DE" sz="2400" dirty="0" err="1"/>
              <a:t>countably</a:t>
            </a:r>
            <a:r>
              <a:rPr lang="de-DE" sz="2400" dirty="0"/>
              <a:t> infinite </a:t>
            </a:r>
            <a:r>
              <a:rPr lang="de-DE" sz="2400" dirty="0" err="1"/>
              <a:t>realizations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b="1" dirty="0" err="1"/>
              <a:t>Continous</a:t>
            </a:r>
            <a:r>
              <a:rPr lang="de-DE" sz="2400" b="1" dirty="0"/>
              <a:t> RV:</a:t>
            </a:r>
          </a:p>
          <a:p>
            <a:endParaRPr lang="de-DE" sz="2400" b="1" dirty="0"/>
          </a:p>
          <a:p>
            <a:r>
              <a:rPr lang="de-DE" sz="2400" dirty="0"/>
              <a:t>RV </a:t>
            </a:r>
            <a:r>
              <a:rPr lang="de-DE" sz="2400" dirty="0" err="1"/>
              <a:t>which</a:t>
            </a:r>
            <a:r>
              <a:rPr lang="de-DE" sz="2400" dirty="0"/>
              <a:t> </a:t>
            </a:r>
            <a:r>
              <a:rPr lang="de-DE" sz="2400" dirty="0" err="1"/>
              <a:t>can</a:t>
            </a:r>
            <a:r>
              <a:rPr lang="de-DE" sz="2400" dirty="0"/>
              <a:t> </a:t>
            </a:r>
            <a:r>
              <a:rPr lang="de-DE" sz="2400" dirty="0" err="1"/>
              <a:t>realize</a:t>
            </a:r>
            <a:r>
              <a:rPr lang="de-DE" sz="2400" dirty="0"/>
              <a:t> </a:t>
            </a:r>
            <a:r>
              <a:rPr lang="de-DE" sz="2400" dirty="0" err="1"/>
              <a:t>within</a:t>
            </a:r>
            <a:r>
              <a:rPr lang="de-DE" sz="2400" dirty="0"/>
              <a:t> an </a:t>
            </a:r>
            <a:r>
              <a:rPr lang="de-DE" sz="2400" dirty="0" err="1"/>
              <a:t>intervall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possible real </a:t>
            </a:r>
            <a:r>
              <a:rPr lang="de-DE" sz="2400" dirty="0" err="1"/>
              <a:t>number</a:t>
            </a:r>
            <a:r>
              <a:rPr lang="de-DE" sz="2400" dirty="0"/>
              <a:t>.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B128DAC-ECF5-4327-A805-7C825CA11ACB}"/>
                  </a:ext>
                </a:extLst>
              </p14:cNvPr>
              <p14:cNvContentPartPr/>
              <p14:nvPr/>
            </p14:nvContentPartPr>
            <p14:xfrm>
              <a:off x="1712613" y="2078707"/>
              <a:ext cx="1778040" cy="421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B128DAC-ECF5-4327-A805-7C825CA11AC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08293" y="2074387"/>
                <a:ext cx="178668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2DF2E76F-7F1D-4645-A156-AF14CABFAA92}"/>
                  </a:ext>
                </a:extLst>
              </p14:cNvPr>
              <p14:cNvContentPartPr/>
              <p14:nvPr/>
            </p14:nvContentPartPr>
            <p14:xfrm>
              <a:off x="4481733" y="2791507"/>
              <a:ext cx="660960" cy="673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2DF2E76F-7F1D-4645-A156-AF14CABFAA9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77413" y="2787187"/>
                <a:ext cx="66960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E105B7ED-E61D-4B3A-8EA4-82D7A905DFC0}"/>
                  </a:ext>
                </a:extLst>
              </p14:cNvPr>
              <p14:cNvContentPartPr/>
              <p14:nvPr/>
            </p14:nvContentPartPr>
            <p14:xfrm>
              <a:off x="5533293" y="2775307"/>
              <a:ext cx="1131120" cy="640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E105B7ED-E61D-4B3A-8EA4-82D7A905DFC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28973" y="2770987"/>
                <a:ext cx="1139760" cy="7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6EC764F5-CC74-457E-9E41-96DAC63A73EE}"/>
              </a:ext>
            </a:extLst>
          </p:cNvPr>
          <p:cNvGrpSpPr/>
          <p:nvPr/>
        </p:nvGrpSpPr>
        <p:grpSpPr>
          <a:xfrm>
            <a:off x="9556293" y="881707"/>
            <a:ext cx="1004040" cy="187920"/>
            <a:chOff x="9556293" y="881707"/>
            <a:chExt cx="1004040" cy="187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2F26597-8EA3-41CC-9AA2-57E6D04F756A}"/>
                    </a:ext>
                  </a:extLst>
                </p14:cNvPr>
                <p14:cNvContentPartPr/>
                <p14:nvPr/>
              </p14:nvContentPartPr>
              <p14:xfrm>
                <a:off x="9556293" y="881707"/>
                <a:ext cx="129240" cy="1879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2F26597-8EA3-41CC-9AA2-57E6D04F756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551973" y="877387"/>
                  <a:ext cx="1378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3E2DB50-AD9F-48B7-8036-043059199146}"/>
                    </a:ext>
                  </a:extLst>
                </p14:cNvPr>
                <p14:cNvContentPartPr/>
                <p14:nvPr/>
              </p14:nvContentPartPr>
              <p14:xfrm>
                <a:off x="9865893" y="974947"/>
                <a:ext cx="199080" cy="151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3E2DB50-AD9F-48B7-8036-04305919914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861573" y="970627"/>
                  <a:ext cx="2077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8ACA400-42AA-4C27-A99B-691695B8A8ED}"/>
                    </a:ext>
                  </a:extLst>
                </p14:cNvPr>
                <p14:cNvContentPartPr/>
                <p14:nvPr/>
              </p14:nvContentPartPr>
              <p14:xfrm>
                <a:off x="10069653" y="913027"/>
                <a:ext cx="114840" cy="1173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8ACA400-42AA-4C27-A99B-691695B8A8E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065333" y="908707"/>
                  <a:ext cx="1234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4F735CE2-E524-4553-954F-2CB0E747D269}"/>
                    </a:ext>
                  </a:extLst>
                </p14:cNvPr>
                <p14:cNvContentPartPr/>
                <p14:nvPr/>
              </p14:nvContentPartPr>
              <p14:xfrm>
                <a:off x="10364493" y="884947"/>
                <a:ext cx="149760" cy="1137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4F735CE2-E524-4553-954F-2CB0E747D26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360173" y="880627"/>
                  <a:ext cx="1584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F9407A1-55AC-4397-978F-59B1361B2946}"/>
                    </a:ext>
                  </a:extLst>
                </p14:cNvPr>
                <p14:cNvContentPartPr/>
                <p14:nvPr/>
              </p14:nvContentPartPr>
              <p14:xfrm>
                <a:off x="10482933" y="940387"/>
                <a:ext cx="77400" cy="662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F9407A1-55AC-4397-978F-59B1361B294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478613" y="936067"/>
                  <a:ext cx="86040" cy="7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uppieren 131">
            <a:extLst>
              <a:ext uri="{FF2B5EF4-FFF2-40B4-BE49-F238E27FC236}">
                <a16:creationId xmlns:a16="http://schemas.microsoft.com/office/drawing/2014/main" id="{A92144B1-EA14-4341-95C4-F045F6D299E6}"/>
              </a:ext>
            </a:extLst>
          </p:cNvPr>
          <p:cNvGrpSpPr/>
          <p:nvPr/>
        </p:nvGrpSpPr>
        <p:grpSpPr>
          <a:xfrm>
            <a:off x="10777773" y="795307"/>
            <a:ext cx="399960" cy="164160"/>
            <a:chOff x="10777773" y="795307"/>
            <a:chExt cx="399960" cy="16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3AF804C-364D-4821-814C-444228840BED}"/>
                    </a:ext>
                  </a:extLst>
                </p14:cNvPr>
                <p14:cNvContentPartPr/>
                <p14:nvPr/>
              </p14:nvContentPartPr>
              <p14:xfrm>
                <a:off x="10777773" y="867667"/>
                <a:ext cx="117360" cy="828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3AF804C-364D-4821-814C-444228840BE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773453" y="863347"/>
                  <a:ext cx="126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EB01C271-5643-4A15-AA0F-3AF033E33EAD}"/>
                    </a:ext>
                  </a:extLst>
                </p14:cNvPr>
                <p14:cNvContentPartPr/>
                <p14:nvPr/>
              </p14:nvContentPartPr>
              <p14:xfrm>
                <a:off x="10803693" y="897547"/>
                <a:ext cx="140760" cy="2340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EB01C271-5643-4A15-AA0F-3AF033E33EA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0799373" y="893227"/>
                  <a:ext cx="1494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D2936BC-55AE-49BC-9274-5EA0C84ED4A2}"/>
                    </a:ext>
                  </a:extLst>
                </p14:cNvPr>
                <p14:cNvContentPartPr/>
                <p14:nvPr/>
              </p14:nvContentPartPr>
              <p14:xfrm>
                <a:off x="11053893" y="819787"/>
                <a:ext cx="35280" cy="11880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D2936BC-55AE-49BC-9274-5EA0C84ED4A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049573" y="815467"/>
                  <a:ext cx="439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A07E9D8-9560-43B6-8098-E3034927FD1B}"/>
                    </a:ext>
                  </a:extLst>
                </p14:cNvPr>
                <p14:cNvContentPartPr/>
                <p14:nvPr/>
              </p14:nvContentPartPr>
              <p14:xfrm>
                <a:off x="11024373" y="795307"/>
                <a:ext cx="153360" cy="11988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A07E9D8-9560-43B6-8098-E3034927FD1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020053" y="790987"/>
                  <a:ext cx="162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4F7529D-CA2C-4D09-A977-A898F6CA5FB3}"/>
                    </a:ext>
                  </a:extLst>
                </p14:cNvPr>
                <p14:cNvContentPartPr/>
                <p14:nvPr/>
              </p14:nvContentPartPr>
              <p14:xfrm>
                <a:off x="11004933" y="860467"/>
                <a:ext cx="27720" cy="990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4F7529D-CA2C-4D09-A977-A898F6CA5FB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000613" y="856147"/>
                  <a:ext cx="3636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1F9ED252-87B7-40F0-862A-E427D9E36D11}"/>
                  </a:ext>
                </a:extLst>
              </p14:cNvPr>
              <p14:cNvContentPartPr/>
              <p14:nvPr/>
            </p14:nvContentPartPr>
            <p14:xfrm>
              <a:off x="9523533" y="1284907"/>
              <a:ext cx="239760" cy="15012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1F9ED252-87B7-40F0-862A-E427D9E36D11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519213" y="1280587"/>
                <a:ext cx="248400" cy="15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AE1922B5-362E-44CE-9529-02F25967FF68}"/>
              </a:ext>
            </a:extLst>
          </p:cNvPr>
          <p:cNvGrpSpPr/>
          <p:nvPr/>
        </p:nvGrpSpPr>
        <p:grpSpPr>
          <a:xfrm>
            <a:off x="9949053" y="1265827"/>
            <a:ext cx="199440" cy="130680"/>
            <a:chOff x="9949053" y="1265827"/>
            <a:chExt cx="199440" cy="13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5718FDF4-8526-4625-B918-45FCDCBDAB0C}"/>
                    </a:ext>
                  </a:extLst>
                </p14:cNvPr>
                <p14:cNvContentPartPr/>
                <p14:nvPr/>
              </p14:nvContentPartPr>
              <p14:xfrm>
                <a:off x="9949053" y="1299667"/>
                <a:ext cx="138960" cy="3636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5718FDF4-8526-4625-B918-45FCDCBDAB0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944733" y="1295347"/>
                  <a:ext cx="14760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1C864FD-A5C1-45D8-A2DB-6750D3B65F19}"/>
                    </a:ext>
                  </a:extLst>
                </p14:cNvPr>
                <p14:cNvContentPartPr/>
                <p14:nvPr/>
              </p14:nvContentPartPr>
              <p14:xfrm>
                <a:off x="10018173" y="1265827"/>
                <a:ext cx="130320" cy="1306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1C864FD-A5C1-45D8-A2DB-6750D3B65F1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013853" y="1261507"/>
                  <a:ext cx="13896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166E28E1-AF8B-4667-AD6F-F28E9CDD191B}"/>
              </a:ext>
            </a:extLst>
          </p:cNvPr>
          <p:cNvGrpSpPr/>
          <p:nvPr/>
        </p:nvGrpSpPr>
        <p:grpSpPr>
          <a:xfrm>
            <a:off x="10310853" y="1228747"/>
            <a:ext cx="790200" cy="201960"/>
            <a:chOff x="10310853" y="1228747"/>
            <a:chExt cx="790200" cy="20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749E552A-A67F-432B-9E73-DB3963A9B006}"/>
                    </a:ext>
                  </a:extLst>
                </p14:cNvPr>
                <p14:cNvContentPartPr/>
                <p14:nvPr/>
              </p14:nvContentPartPr>
              <p14:xfrm>
                <a:off x="10310853" y="1228747"/>
                <a:ext cx="177840" cy="1310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749E552A-A67F-432B-9E73-DB3963A9B00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306533" y="1224427"/>
                  <a:ext cx="186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4AFAAB2F-F11D-4639-BCD1-F1E49FCB47CC}"/>
                    </a:ext>
                  </a:extLst>
                </p14:cNvPr>
                <p14:cNvContentPartPr/>
                <p14:nvPr/>
              </p14:nvContentPartPr>
              <p14:xfrm>
                <a:off x="10468173" y="1317307"/>
                <a:ext cx="123840" cy="1134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4AFAAB2F-F11D-4639-BCD1-F1E49FCB47C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463853" y="1312987"/>
                  <a:ext cx="1324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BD1071B3-AAC8-48A6-831E-56C8DDDC2F8A}"/>
                    </a:ext>
                  </a:extLst>
                </p14:cNvPr>
                <p14:cNvContentPartPr/>
                <p14:nvPr/>
              </p14:nvContentPartPr>
              <p14:xfrm>
                <a:off x="10722333" y="1326307"/>
                <a:ext cx="360" cy="3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BD1071B3-AAC8-48A6-831E-56C8DDDC2F8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718013" y="13219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BB9866D-79E1-4464-A495-635964085BD6}"/>
                    </a:ext>
                  </a:extLst>
                </p14:cNvPr>
                <p14:cNvContentPartPr/>
                <p14:nvPr/>
              </p14:nvContentPartPr>
              <p14:xfrm>
                <a:off x="10710813" y="1322347"/>
                <a:ext cx="113400" cy="169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BB9866D-79E1-4464-A495-635964085BD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706493" y="1318027"/>
                  <a:ext cx="1220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448839D-2101-4894-AB42-64760139B668}"/>
                    </a:ext>
                  </a:extLst>
                </p14:cNvPr>
                <p14:cNvContentPartPr/>
                <p14:nvPr/>
              </p14:nvContentPartPr>
              <p14:xfrm>
                <a:off x="10635933" y="1266907"/>
                <a:ext cx="150120" cy="1328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448839D-2101-4894-AB42-64760139B66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631613" y="1262587"/>
                  <a:ext cx="158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C0B681F-0F51-47E5-BED7-AAF26EB47DA4}"/>
                    </a:ext>
                  </a:extLst>
                </p14:cNvPr>
                <p14:cNvContentPartPr/>
                <p14:nvPr/>
              </p14:nvContentPartPr>
              <p14:xfrm>
                <a:off x="10986213" y="1267627"/>
                <a:ext cx="26280" cy="1198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C0B681F-0F51-47E5-BED7-AAF26EB47DA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981893" y="1263307"/>
                  <a:ext cx="34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01A7367-BD1C-4BC3-9B99-DB6D69C4734E}"/>
                    </a:ext>
                  </a:extLst>
                </p14:cNvPr>
                <p14:cNvContentPartPr/>
                <p14:nvPr/>
              </p14:nvContentPartPr>
              <p14:xfrm>
                <a:off x="10983693" y="1239907"/>
                <a:ext cx="117360" cy="1022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01A7367-BD1C-4BC3-9B99-DB6D69C4734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979373" y="1235587"/>
                  <a:ext cx="1260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D7ED389-E7C4-4715-88A3-DEAFA7221250}"/>
                    </a:ext>
                  </a:extLst>
                </p14:cNvPr>
                <p14:cNvContentPartPr/>
                <p14:nvPr/>
              </p14:nvContentPartPr>
              <p14:xfrm>
                <a:off x="10923573" y="1278067"/>
                <a:ext cx="32760" cy="1098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D7ED389-E7C4-4715-88A3-DEAFA722125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919253" y="1273747"/>
                  <a:ext cx="41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AA0209C4-68AA-4285-9298-BE10EE607668}"/>
                    </a:ext>
                  </a:extLst>
                </p14:cNvPr>
                <p14:cNvContentPartPr/>
                <p14:nvPr/>
              </p14:nvContentPartPr>
              <p14:xfrm>
                <a:off x="10933653" y="1328107"/>
                <a:ext cx="32760" cy="648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AA0209C4-68AA-4285-9298-BE10EE60766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929333" y="1323787"/>
                  <a:ext cx="41400" cy="7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2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C65C2685-0C8F-454C-9B2D-4FF4586836D8}"/>
                  </a:ext>
                </a:extLst>
              </p14:cNvPr>
              <p14:cNvContentPartPr/>
              <p14:nvPr/>
            </p14:nvContentPartPr>
            <p14:xfrm>
              <a:off x="10042293" y="1575067"/>
              <a:ext cx="39600" cy="10332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C65C2685-0C8F-454C-9B2D-4FF4586836D8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0037973" y="1570747"/>
                <a:ext cx="48240" cy="11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uppieren 168">
            <a:extLst>
              <a:ext uri="{FF2B5EF4-FFF2-40B4-BE49-F238E27FC236}">
                <a16:creationId xmlns:a16="http://schemas.microsoft.com/office/drawing/2014/main" id="{2A979DF2-CE22-4879-8D85-4172193FEC9F}"/>
              </a:ext>
            </a:extLst>
          </p:cNvPr>
          <p:cNvGrpSpPr/>
          <p:nvPr/>
        </p:nvGrpSpPr>
        <p:grpSpPr>
          <a:xfrm>
            <a:off x="1781013" y="4690507"/>
            <a:ext cx="6771240" cy="1864800"/>
            <a:chOff x="1781013" y="4690507"/>
            <a:chExt cx="6771240" cy="1864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33961E47-86D8-4F60-821F-D1C4B2EC7179}"/>
                    </a:ext>
                  </a:extLst>
                </p14:cNvPr>
                <p14:cNvContentPartPr/>
                <p14:nvPr/>
              </p14:nvContentPartPr>
              <p14:xfrm>
                <a:off x="1781013" y="4788427"/>
                <a:ext cx="93960" cy="2592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33961E47-86D8-4F60-821F-D1C4B2EC717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776693" y="4784107"/>
                  <a:ext cx="1026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4941E9C-2D0D-48C2-A50C-8AC809179111}"/>
                    </a:ext>
                  </a:extLst>
                </p14:cNvPr>
                <p14:cNvContentPartPr/>
                <p14:nvPr/>
              </p14:nvContentPartPr>
              <p14:xfrm>
                <a:off x="1872453" y="4868707"/>
                <a:ext cx="174600" cy="687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4941E9C-2D0D-48C2-A50C-8AC80917911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868133" y="4864387"/>
                  <a:ext cx="183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785BFBA-F9F2-491A-935B-8C530735E60C}"/>
                    </a:ext>
                  </a:extLst>
                </p14:cNvPr>
                <p14:cNvContentPartPr/>
                <p14:nvPr/>
              </p14:nvContentPartPr>
              <p14:xfrm>
                <a:off x="2259093" y="4844587"/>
                <a:ext cx="114840" cy="853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785BFBA-F9F2-491A-935B-8C530735E60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54773" y="4840267"/>
                  <a:ext cx="123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CACC952-F9DC-413F-A6D5-4DACABE37E04}"/>
                    </a:ext>
                  </a:extLst>
                </p14:cNvPr>
                <p14:cNvContentPartPr/>
                <p14:nvPr/>
              </p14:nvContentPartPr>
              <p14:xfrm>
                <a:off x="2385453" y="4817947"/>
                <a:ext cx="128880" cy="1450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CACC952-F9DC-413F-A6D5-4DACABE37E0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81133" y="4813627"/>
                  <a:ext cx="1375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A40A040-32EC-4568-8D88-E7BC2325573B}"/>
                    </a:ext>
                  </a:extLst>
                </p14:cNvPr>
                <p14:cNvContentPartPr/>
                <p14:nvPr/>
              </p14:nvContentPartPr>
              <p14:xfrm>
                <a:off x="2515773" y="4879147"/>
                <a:ext cx="297360" cy="504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A40A040-32EC-4568-8D88-E7BC2325573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511453" y="4874827"/>
                  <a:ext cx="306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65E7250-AD11-4DE3-943F-C6C55FDF1C2A}"/>
                    </a:ext>
                  </a:extLst>
                </p14:cNvPr>
                <p14:cNvContentPartPr/>
                <p14:nvPr/>
              </p14:nvContentPartPr>
              <p14:xfrm>
                <a:off x="2872173" y="4835587"/>
                <a:ext cx="113400" cy="1724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65E7250-AD11-4DE3-943F-C6C55FDF1C2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67853" y="4831267"/>
                  <a:ext cx="1220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0171A22-3660-4395-9145-2CA96C74F4D8}"/>
                    </a:ext>
                  </a:extLst>
                </p14:cNvPr>
                <p14:cNvContentPartPr/>
                <p14:nvPr/>
              </p14:nvContentPartPr>
              <p14:xfrm>
                <a:off x="3033093" y="4753147"/>
                <a:ext cx="38880" cy="1400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0171A22-3660-4395-9145-2CA96C74F4D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28773" y="4748827"/>
                  <a:ext cx="475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9E9B30E-DF15-4659-8936-ADE15A10F4F9}"/>
                    </a:ext>
                  </a:extLst>
                </p14:cNvPr>
                <p14:cNvContentPartPr/>
                <p14:nvPr/>
              </p14:nvContentPartPr>
              <p14:xfrm>
                <a:off x="3079533" y="4820107"/>
                <a:ext cx="118080" cy="946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9E9B30E-DF15-4659-8936-ADE15A10F4F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075213" y="4815787"/>
                  <a:ext cx="1267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116E054-D172-43D6-ACE7-0DEB8A5F685D}"/>
                    </a:ext>
                  </a:extLst>
                </p14:cNvPr>
                <p14:cNvContentPartPr/>
                <p14:nvPr/>
              </p14:nvContentPartPr>
              <p14:xfrm>
                <a:off x="3503613" y="4761067"/>
                <a:ext cx="35280" cy="1548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116E054-D172-43D6-ACE7-0DEB8A5F685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99293" y="4756747"/>
                  <a:ext cx="43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ABFD19B-8107-463C-B21C-8B5180AF05CB}"/>
                    </a:ext>
                  </a:extLst>
                </p14:cNvPr>
                <p14:cNvContentPartPr/>
                <p14:nvPr/>
              </p14:nvContentPartPr>
              <p14:xfrm>
                <a:off x="3564093" y="4806067"/>
                <a:ext cx="251280" cy="907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ABFD19B-8107-463C-B21C-8B5180AF05C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59773" y="4801747"/>
                  <a:ext cx="2599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079FD15-CC08-4F68-9299-15143A4FB070}"/>
                    </a:ext>
                  </a:extLst>
                </p14:cNvPr>
                <p14:cNvContentPartPr/>
                <p14:nvPr/>
              </p14:nvContentPartPr>
              <p14:xfrm>
                <a:off x="3784773" y="4828747"/>
                <a:ext cx="79560" cy="2178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079FD15-CC08-4F68-9299-15143A4FB07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780453" y="4824427"/>
                  <a:ext cx="882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EFE3CA6-F8C7-4DBC-B31A-ADCB76F6A82E}"/>
                    </a:ext>
                  </a:extLst>
                </p14:cNvPr>
                <p14:cNvContentPartPr/>
                <p14:nvPr/>
              </p14:nvContentPartPr>
              <p14:xfrm>
                <a:off x="3916533" y="4750987"/>
                <a:ext cx="206640" cy="1483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EFE3CA6-F8C7-4DBC-B31A-ADCB76F6A82E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12213" y="4746667"/>
                  <a:ext cx="215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8AA8647-89E9-4C63-81CC-E2C054BADF9B}"/>
                    </a:ext>
                  </a:extLst>
                </p14:cNvPr>
                <p14:cNvContentPartPr/>
                <p14:nvPr/>
              </p14:nvContentPartPr>
              <p14:xfrm>
                <a:off x="4347813" y="4739467"/>
                <a:ext cx="243720" cy="2664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8AA8647-89E9-4C63-81CC-E2C054BADF9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43493" y="4735147"/>
                  <a:ext cx="2523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F9DC497-9D0F-45E5-A0A1-03A7C82D9912}"/>
                    </a:ext>
                  </a:extLst>
                </p14:cNvPr>
                <p14:cNvContentPartPr/>
                <p14:nvPr/>
              </p14:nvContentPartPr>
              <p14:xfrm>
                <a:off x="4717533" y="4732267"/>
                <a:ext cx="234720" cy="1314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F9DC497-9D0F-45E5-A0A1-03A7C82D991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713213" y="4727947"/>
                  <a:ext cx="2433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EC7936A-F0E0-437C-A922-B1C8D92972D3}"/>
                    </a:ext>
                  </a:extLst>
                </p14:cNvPr>
                <p14:cNvContentPartPr/>
                <p14:nvPr/>
              </p14:nvContentPartPr>
              <p14:xfrm>
                <a:off x="5095533" y="4734787"/>
                <a:ext cx="95400" cy="1353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EC7936A-F0E0-437C-A922-B1C8D92972D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091213" y="4730467"/>
                  <a:ext cx="1040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4B83926-11CF-4618-BB58-994769F172E1}"/>
                    </a:ext>
                  </a:extLst>
                </p14:cNvPr>
                <p14:cNvContentPartPr/>
                <p14:nvPr/>
              </p14:nvContentPartPr>
              <p14:xfrm>
                <a:off x="5212893" y="4703107"/>
                <a:ext cx="164880" cy="1317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4B83926-11CF-4618-BB58-994769F172E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208573" y="4698787"/>
                  <a:ext cx="1735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4BAA19C-A4AA-4EFA-B719-02F6B35C34F8}"/>
                    </a:ext>
                  </a:extLst>
                </p14:cNvPr>
                <p14:cNvContentPartPr/>
                <p14:nvPr/>
              </p14:nvContentPartPr>
              <p14:xfrm>
                <a:off x="5384973" y="4698787"/>
                <a:ext cx="118080" cy="1422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4BAA19C-A4AA-4EFA-B719-02F6B35C34F8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380653" y="4694467"/>
                  <a:ext cx="126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41FC919-03DE-499A-9CFD-4228F77E795F}"/>
                    </a:ext>
                  </a:extLst>
                </p14:cNvPr>
                <p14:cNvContentPartPr/>
                <p14:nvPr/>
              </p14:nvContentPartPr>
              <p14:xfrm>
                <a:off x="5537253" y="4690507"/>
                <a:ext cx="352080" cy="162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41FC919-03DE-499A-9CFD-4228F77E795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532933" y="4686187"/>
                  <a:ext cx="3607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5BFCBA5-45D6-49AE-BA24-829AED094EC2}"/>
                    </a:ext>
                  </a:extLst>
                </p14:cNvPr>
                <p14:cNvContentPartPr/>
                <p14:nvPr/>
              </p14:nvContentPartPr>
              <p14:xfrm>
                <a:off x="3359613" y="5020627"/>
                <a:ext cx="809280" cy="835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5BFCBA5-45D6-49AE-BA24-829AED094EC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355293" y="5016307"/>
                  <a:ext cx="81792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38AD880-CD76-44BA-AED3-A25E8B81BC0A}"/>
                    </a:ext>
                  </a:extLst>
                </p14:cNvPr>
                <p14:cNvContentPartPr/>
                <p14:nvPr/>
              </p14:nvContentPartPr>
              <p14:xfrm>
                <a:off x="3749133" y="5190547"/>
                <a:ext cx="210240" cy="2062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38AD880-CD76-44BA-AED3-A25E8B81BC0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744813" y="5186227"/>
                  <a:ext cx="21888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5BAA628-0BE2-408F-905C-43322D7B3126}"/>
                    </a:ext>
                  </a:extLst>
                </p14:cNvPr>
                <p14:cNvContentPartPr/>
                <p14:nvPr/>
              </p14:nvContentPartPr>
              <p14:xfrm>
                <a:off x="3933813" y="5304667"/>
                <a:ext cx="144000" cy="201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5BAA628-0BE2-408F-905C-43322D7B312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29493" y="5300347"/>
                  <a:ext cx="1526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542D7C8-6AA3-4F72-ACAA-7C842B36D248}"/>
                    </a:ext>
                  </a:extLst>
                </p14:cNvPr>
                <p14:cNvContentPartPr/>
                <p14:nvPr/>
              </p14:nvContentPartPr>
              <p14:xfrm>
                <a:off x="4265733" y="5329507"/>
                <a:ext cx="188280" cy="1238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542D7C8-6AA3-4F72-ACAA-7C842B36D24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261413" y="5325187"/>
                  <a:ext cx="196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4FE1364E-784E-4D9F-8157-1C96C1B7DACD}"/>
                    </a:ext>
                  </a:extLst>
                </p14:cNvPr>
                <p14:cNvContentPartPr/>
                <p14:nvPr/>
              </p14:nvContentPartPr>
              <p14:xfrm>
                <a:off x="4466613" y="5222947"/>
                <a:ext cx="37440" cy="1882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4FE1364E-784E-4D9F-8157-1C96C1B7DAC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62293" y="5218627"/>
                  <a:ext cx="46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E625175-ECEE-40CE-A9EB-1ED211488C24}"/>
                    </a:ext>
                  </a:extLst>
                </p14:cNvPr>
                <p14:cNvContentPartPr/>
                <p14:nvPr/>
              </p14:nvContentPartPr>
              <p14:xfrm>
                <a:off x="4523493" y="5308627"/>
                <a:ext cx="329040" cy="961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E625175-ECEE-40CE-A9EB-1ED211488C2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19173" y="5304307"/>
                  <a:ext cx="3376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C5D4C6C-6407-4A37-AB0F-428048FC4BCD}"/>
                    </a:ext>
                  </a:extLst>
                </p14:cNvPr>
                <p14:cNvContentPartPr/>
                <p14:nvPr/>
              </p14:nvContentPartPr>
              <p14:xfrm>
                <a:off x="4920573" y="5227987"/>
                <a:ext cx="323280" cy="1742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C5D4C6C-6407-4A37-AB0F-428048FC4BCD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916253" y="5223667"/>
                  <a:ext cx="331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B1896F2-52E6-4855-83F8-1C04D5280B8F}"/>
                    </a:ext>
                  </a:extLst>
                </p14:cNvPr>
                <p14:cNvContentPartPr/>
                <p14:nvPr/>
              </p14:nvContentPartPr>
              <p14:xfrm>
                <a:off x="5399733" y="5222227"/>
                <a:ext cx="251640" cy="3607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B1896F2-52E6-4855-83F8-1C04D5280B8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395413" y="5217907"/>
                  <a:ext cx="260280" cy="36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B39DA20-E1E9-4E2F-ABC9-93E7FD56D575}"/>
                    </a:ext>
                  </a:extLst>
                </p14:cNvPr>
                <p14:cNvContentPartPr/>
                <p14:nvPr/>
              </p14:nvContentPartPr>
              <p14:xfrm>
                <a:off x="5858373" y="5315107"/>
                <a:ext cx="360" cy="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B39DA20-E1E9-4E2F-ABC9-93E7FD56D57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854053" y="5310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8B87B2E-A7F6-401F-A58E-1814298856A2}"/>
                    </a:ext>
                  </a:extLst>
                </p14:cNvPr>
                <p14:cNvContentPartPr/>
                <p14:nvPr/>
              </p14:nvContentPartPr>
              <p14:xfrm>
                <a:off x="5887893" y="5230867"/>
                <a:ext cx="33480" cy="1101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8B87B2E-A7F6-401F-A58E-1814298856A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883573" y="5226547"/>
                  <a:ext cx="42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DB6B161-EE49-477F-B9F6-CC0A6ECB8540}"/>
                    </a:ext>
                  </a:extLst>
                </p14:cNvPr>
                <p14:cNvContentPartPr/>
                <p14:nvPr/>
              </p14:nvContentPartPr>
              <p14:xfrm>
                <a:off x="5915253" y="5234107"/>
                <a:ext cx="139680" cy="946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DB6B161-EE49-477F-B9F6-CC0A6ECB8540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910933" y="5229787"/>
                  <a:ext cx="1483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84E53FD8-0A68-48FB-ADAD-88863B52DDD2}"/>
                    </a:ext>
                  </a:extLst>
                </p14:cNvPr>
                <p14:cNvContentPartPr/>
                <p14:nvPr/>
              </p14:nvContentPartPr>
              <p14:xfrm>
                <a:off x="6034413" y="5228707"/>
                <a:ext cx="107280" cy="961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84E53FD8-0A68-48FB-ADAD-88863B52DDD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030093" y="5224387"/>
                  <a:ext cx="115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1A8CEFF-1298-4619-8DBC-F01C9E8D447E}"/>
                    </a:ext>
                  </a:extLst>
                </p14:cNvPr>
                <p14:cNvContentPartPr/>
                <p14:nvPr/>
              </p14:nvContentPartPr>
              <p14:xfrm>
                <a:off x="6187413" y="5153827"/>
                <a:ext cx="83520" cy="1681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1A8CEFF-1298-4619-8DBC-F01C9E8D447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183093" y="5149507"/>
                  <a:ext cx="92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B3506B77-6451-4733-8D56-8199C6B1B358}"/>
                    </a:ext>
                  </a:extLst>
                </p14:cNvPr>
                <p14:cNvContentPartPr/>
                <p14:nvPr/>
              </p14:nvContentPartPr>
              <p14:xfrm>
                <a:off x="6394053" y="5196667"/>
                <a:ext cx="467640" cy="1144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B3506B77-6451-4733-8D56-8199C6B1B35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389733" y="5192347"/>
                  <a:ext cx="4762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53C1845-534A-4077-A29E-9EC881F2D98C}"/>
                    </a:ext>
                  </a:extLst>
                </p14:cNvPr>
                <p14:cNvContentPartPr/>
                <p14:nvPr/>
              </p14:nvContentPartPr>
              <p14:xfrm>
                <a:off x="6903813" y="5145547"/>
                <a:ext cx="78480" cy="1566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53C1845-534A-4077-A29E-9EC881F2D98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899493" y="5141227"/>
                  <a:ext cx="871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FD7859A-B5A0-4FCC-9EB7-E062DA4F3743}"/>
                    </a:ext>
                  </a:extLst>
                </p14:cNvPr>
                <p14:cNvContentPartPr/>
                <p14:nvPr/>
              </p14:nvContentPartPr>
              <p14:xfrm>
                <a:off x="6990933" y="5217547"/>
                <a:ext cx="261000" cy="658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FD7859A-B5A0-4FCC-9EB7-E062DA4F374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986613" y="5213227"/>
                  <a:ext cx="26964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3832486-B78D-4E42-AE89-498F0E2C98A8}"/>
                    </a:ext>
                  </a:extLst>
                </p14:cNvPr>
                <p14:cNvContentPartPr/>
                <p14:nvPr/>
              </p14:nvContentPartPr>
              <p14:xfrm>
                <a:off x="7493493" y="5147347"/>
                <a:ext cx="53640" cy="1796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3832486-B78D-4E42-AE89-498F0E2C98A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489173" y="5143027"/>
                  <a:ext cx="622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53E4E12-E44F-472B-AB5F-CDD96530799E}"/>
                    </a:ext>
                  </a:extLst>
                </p14:cNvPr>
                <p14:cNvContentPartPr/>
                <p14:nvPr/>
              </p14:nvContentPartPr>
              <p14:xfrm>
                <a:off x="7454613" y="5110627"/>
                <a:ext cx="249120" cy="2088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53E4E12-E44F-472B-AB5F-CDD96530799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450293" y="5106307"/>
                  <a:ext cx="25776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B4991991-FF0F-4DA2-9984-42E3F62AF7B2}"/>
                    </a:ext>
                  </a:extLst>
                </p14:cNvPr>
                <p14:cNvContentPartPr/>
                <p14:nvPr/>
              </p14:nvContentPartPr>
              <p14:xfrm>
                <a:off x="7434813" y="5145907"/>
                <a:ext cx="72360" cy="2253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B4991991-FF0F-4DA2-9984-42E3F62AF7B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430493" y="5141587"/>
                  <a:ext cx="81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C2B656A7-4507-4C6E-90DC-2AA2BBACEDA6}"/>
                    </a:ext>
                  </a:extLst>
                </p14:cNvPr>
                <p14:cNvContentPartPr/>
                <p14:nvPr/>
              </p14:nvContentPartPr>
              <p14:xfrm>
                <a:off x="7368933" y="5424547"/>
                <a:ext cx="106560" cy="1983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C2B656A7-4507-4C6E-90DC-2AA2BBACEDA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364613" y="5420227"/>
                  <a:ext cx="1152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EEF9D03-D6B0-453B-A3B8-7119C841EBD5}"/>
                    </a:ext>
                  </a:extLst>
                </p14:cNvPr>
                <p14:cNvContentPartPr/>
                <p14:nvPr/>
              </p14:nvContentPartPr>
              <p14:xfrm>
                <a:off x="7300173" y="5516347"/>
                <a:ext cx="184320" cy="2588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EEF9D03-D6B0-453B-A3B8-7119C841EBD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295853" y="5512027"/>
                  <a:ext cx="1929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5DC0417-B97F-4142-9CDB-46CE3B3C305C}"/>
                    </a:ext>
                  </a:extLst>
                </p14:cNvPr>
                <p14:cNvContentPartPr/>
                <p14:nvPr/>
              </p14:nvContentPartPr>
              <p14:xfrm>
                <a:off x="6679893" y="5896867"/>
                <a:ext cx="326160" cy="1051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5DC0417-B97F-4142-9CDB-46CE3B3C305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675573" y="5892547"/>
                  <a:ext cx="33480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CDE7B35-7133-405C-88B1-417A8DA1261C}"/>
                    </a:ext>
                  </a:extLst>
                </p14:cNvPr>
                <p14:cNvContentPartPr/>
                <p14:nvPr/>
              </p14:nvContentPartPr>
              <p14:xfrm>
                <a:off x="7188573" y="5908027"/>
                <a:ext cx="156960" cy="802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CDE7B35-7133-405C-88B1-417A8DA1261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184253" y="5903707"/>
                  <a:ext cx="1656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F442164-E0C5-42FC-ACB0-C9E3436EC654}"/>
                    </a:ext>
                  </a:extLst>
                </p14:cNvPr>
                <p14:cNvContentPartPr/>
                <p14:nvPr/>
              </p14:nvContentPartPr>
              <p14:xfrm>
                <a:off x="7331133" y="5803987"/>
                <a:ext cx="280080" cy="1767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F442164-E0C5-42FC-ACB0-C9E3436EC65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326813" y="5799667"/>
                  <a:ext cx="28872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97CE0934-9453-4F65-AC18-93E6308D8395}"/>
                    </a:ext>
                  </a:extLst>
                </p14:cNvPr>
                <p14:cNvContentPartPr/>
                <p14:nvPr/>
              </p14:nvContentPartPr>
              <p14:xfrm>
                <a:off x="7684293" y="5867707"/>
                <a:ext cx="73080" cy="781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97CE0934-9453-4F65-AC18-93E6308D839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679973" y="5863387"/>
                  <a:ext cx="817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7638FA4-81CF-44CA-B493-9381CCC2966A}"/>
                    </a:ext>
                  </a:extLst>
                </p14:cNvPr>
                <p14:cNvContentPartPr/>
                <p14:nvPr/>
              </p14:nvContentPartPr>
              <p14:xfrm>
                <a:off x="7775733" y="5867347"/>
                <a:ext cx="254160" cy="766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7638FA4-81CF-44CA-B493-9381CCC2966A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771413" y="5863027"/>
                  <a:ext cx="2628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207B3DA-3EEE-4865-B027-CA40506905C7}"/>
                    </a:ext>
                  </a:extLst>
                </p14:cNvPr>
                <p14:cNvContentPartPr/>
                <p14:nvPr/>
              </p14:nvContentPartPr>
              <p14:xfrm>
                <a:off x="8030613" y="5787427"/>
                <a:ext cx="149760" cy="1562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207B3DA-3EEE-4865-B027-CA40506905C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026293" y="5783107"/>
                  <a:ext cx="158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02F5DC8-72D0-406E-93DA-E0CEDFA8CC81}"/>
                    </a:ext>
                  </a:extLst>
                </p14:cNvPr>
                <p14:cNvContentPartPr/>
                <p14:nvPr/>
              </p14:nvContentPartPr>
              <p14:xfrm>
                <a:off x="8176413" y="5774467"/>
                <a:ext cx="118800" cy="1562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02F5DC8-72D0-406E-93DA-E0CEDFA8CC8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172093" y="5770147"/>
                  <a:ext cx="1274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BFACB2D-1DA6-4BA3-82A4-F0605CC47D61}"/>
                    </a:ext>
                  </a:extLst>
                </p14:cNvPr>
                <p14:cNvContentPartPr/>
                <p14:nvPr/>
              </p14:nvContentPartPr>
              <p14:xfrm>
                <a:off x="8321493" y="5793187"/>
                <a:ext cx="28080" cy="1044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BFACB2D-1DA6-4BA3-82A4-F0605CC47D6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317173" y="5788867"/>
                  <a:ext cx="36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2BD0FD2-ABB4-47A4-B2A7-0774FB5CA32F}"/>
                    </a:ext>
                  </a:extLst>
                </p14:cNvPr>
                <p14:cNvContentPartPr/>
                <p14:nvPr/>
              </p14:nvContentPartPr>
              <p14:xfrm>
                <a:off x="8377653" y="5823427"/>
                <a:ext cx="102960" cy="979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2BD0FD2-ABB4-47A4-B2A7-0774FB5CA32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373333" y="5819107"/>
                  <a:ext cx="111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2E5808EE-D704-48DA-82DF-E44F7502CCB0}"/>
                    </a:ext>
                  </a:extLst>
                </p14:cNvPr>
                <p14:cNvContentPartPr/>
                <p14:nvPr/>
              </p14:nvContentPartPr>
              <p14:xfrm>
                <a:off x="6034413" y="5879227"/>
                <a:ext cx="554040" cy="9792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2E5808EE-D704-48DA-82DF-E44F7502CCB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6030093" y="5874907"/>
                  <a:ext cx="562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07D56DA-5C97-4849-8CD1-6979F66EA7C3}"/>
                    </a:ext>
                  </a:extLst>
                </p14:cNvPr>
                <p14:cNvContentPartPr/>
                <p14:nvPr/>
              </p14:nvContentPartPr>
              <p14:xfrm>
                <a:off x="5763333" y="5814067"/>
                <a:ext cx="351720" cy="1170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07D56DA-5C97-4849-8CD1-6979F66EA7C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759013" y="5809747"/>
                  <a:ext cx="3603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68A624E-44D3-4B49-93EE-399444CB004C}"/>
                    </a:ext>
                  </a:extLst>
                </p14:cNvPr>
                <p14:cNvContentPartPr/>
                <p14:nvPr/>
              </p14:nvContentPartPr>
              <p14:xfrm>
                <a:off x="3961533" y="5798227"/>
                <a:ext cx="198720" cy="1645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68A624E-44D3-4B49-93EE-399444CB004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957213" y="5793907"/>
                  <a:ext cx="207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2E1BB77C-D3C8-469B-BB01-6E130A0B1F65}"/>
                    </a:ext>
                  </a:extLst>
                </p14:cNvPr>
                <p14:cNvContentPartPr/>
                <p14:nvPr/>
              </p14:nvContentPartPr>
              <p14:xfrm>
                <a:off x="4172133" y="5864827"/>
                <a:ext cx="268200" cy="982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2E1BB77C-D3C8-469B-BB01-6E130A0B1F6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167813" y="5860507"/>
                  <a:ext cx="2768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8D99632-92F4-4ADB-9AF7-89DE5C7AB234}"/>
                    </a:ext>
                  </a:extLst>
                </p14:cNvPr>
                <p14:cNvContentPartPr/>
                <p14:nvPr/>
              </p14:nvContentPartPr>
              <p14:xfrm>
                <a:off x="4590093" y="5831707"/>
                <a:ext cx="59400" cy="964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8D99632-92F4-4ADB-9AF7-89DE5C7AB234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585773" y="5827387"/>
                  <a:ext cx="680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AA722EA-5517-4CFF-A85C-285DCF68A639}"/>
                    </a:ext>
                  </a:extLst>
                </p14:cNvPr>
                <p14:cNvContentPartPr/>
                <p14:nvPr/>
              </p14:nvContentPartPr>
              <p14:xfrm>
                <a:off x="4591893" y="5805787"/>
                <a:ext cx="157320" cy="1155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AA722EA-5517-4CFF-A85C-285DCF68A63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587573" y="5801467"/>
                  <a:ext cx="1659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93845EC-BDE9-4CBE-A59A-ADC5874EE9C2}"/>
                    </a:ext>
                  </a:extLst>
                </p14:cNvPr>
                <p14:cNvContentPartPr/>
                <p14:nvPr/>
              </p14:nvContentPartPr>
              <p14:xfrm>
                <a:off x="4818693" y="5816947"/>
                <a:ext cx="171000" cy="1047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93845EC-BDE9-4CBE-A59A-ADC5874EE9C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814373" y="5812627"/>
                  <a:ext cx="1796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B1CB9AA-E8D2-4984-908E-CFB85E758528}"/>
                    </a:ext>
                  </a:extLst>
                </p14:cNvPr>
                <p14:cNvContentPartPr/>
                <p14:nvPr/>
              </p14:nvContentPartPr>
              <p14:xfrm>
                <a:off x="4999053" y="5838187"/>
                <a:ext cx="90720" cy="691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B1CB9AA-E8D2-4984-908E-CFB85E758528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994733" y="5833867"/>
                  <a:ext cx="993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75314C70-B031-41F8-9C24-83D492D933E5}"/>
                    </a:ext>
                  </a:extLst>
                </p14:cNvPr>
                <p14:cNvContentPartPr/>
                <p14:nvPr/>
              </p14:nvContentPartPr>
              <p14:xfrm>
                <a:off x="4758213" y="5937907"/>
                <a:ext cx="456840" cy="378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75314C70-B031-41F8-9C24-83D492D933E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753893" y="5933587"/>
                  <a:ext cx="465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F721D7E-E5DE-44F8-861B-19BEAF1BEFA9}"/>
                    </a:ext>
                  </a:extLst>
                </p14:cNvPr>
                <p14:cNvContentPartPr/>
                <p14:nvPr/>
              </p14:nvContentPartPr>
              <p14:xfrm>
                <a:off x="3485253" y="6086947"/>
                <a:ext cx="349200" cy="1548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F721D7E-E5DE-44F8-861B-19BEAF1BEFA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480933" y="6082627"/>
                  <a:ext cx="357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3DA82560-B626-4C26-A7F9-DC94AF80CC71}"/>
                    </a:ext>
                  </a:extLst>
                </p14:cNvPr>
                <p14:cNvContentPartPr/>
                <p14:nvPr/>
              </p14:nvContentPartPr>
              <p14:xfrm>
                <a:off x="3730053" y="6052027"/>
                <a:ext cx="45000" cy="248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3DA82560-B626-4C26-A7F9-DC94AF80CC7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725733" y="6047707"/>
                  <a:ext cx="53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AFDCAD1-9598-48B4-ADFC-894916A62A7B}"/>
                    </a:ext>
                  </a:extLst>
                </p14:cNvPr>
                <p14:cNvContentPartPr/>
                <p14:nvPr/>
              </p14:nvContentPartPr>
              <p14:xfrm>
                <a:off x="3841653" y="6130147"/>
                <a:ext cx="86040" cy="10800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AFDCAD1-9598-48B4-ADFC-894916A62A7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837333" y="6125827"/>
                  <a:ext cx="94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805994D1-5307-4D76-94FD-A15FA07112DF}"/>
                    </a:ext>
                  </a:extLst>
                </p14:cNvPr>
                <p14:cNvContentPartPr/>
                <p14:nvPr/>
              </p14:nvContentPartPr>
              <p14:xfrm>
                <a:off x="3959373" y="6151747"/>
                <a:ext cx="77760" cy="5796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805994D1-5307-4D76-94FD-A15FA07112D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955053" y="6147427"/>
                  <a:ext cx="86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2E8E47C-70A4-4960-9420-335E0E5E9178}"/>
                    </a:ext>
                  </a:extLst>
                </p14:cNvPr>
                <p14:cNvContentPartPr/>
                <p14:nvPr/>
              </p14:nvContentPartPr>
              <p14:xfrm>
                <a:off x="4049733" y="6052027"/>
                <a:ext cx="100800" cy="1875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2E8E47C-70A4-4960-9420-335E0E5E917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4045413" y="6047707"/>
                  <a:ext cx="1094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338135E-B34A-4A7F-9D46-D4DB6CD205EE}"/>
                    </a:ext>
                  </a:extLst>
                </p14:cNvPr>
                <p14:cNvContentPartPr/>
                <p14:nvPr/>
              </p14:nvContentPartPr>
              <p14:xfrm>
                <a:off x="4287333" y="6153187"/>
                <a:ext cx="209160" cy="630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338135E-B34A-4A7F-9D46-D4DB6CD205E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283013" y="6148867"/>
                  <a:ext cx="217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91FCDAF2-BD78-4951-95D3-5147E1793DB9}"/>
                    </a:ext>
                  </a:extLst>
                </p14:cNvPr>
                <p14:cNvContentPartPr/>
                <p14:nvPr/>
              </p14:nvContentPartPr>
              <p14:xfrm>
                <a:off x="4500813" y="6131947"/>
                <a:ext cx="186840" cy="2012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91FCDAF2-BD78-4951-95D3-5147E1793DB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496493" y="6127627"/>
                  <a:ext cx="195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77925331-5F9C-4E44-ACB7-BC760C2A3D60}"/>
                    </a:ext>
                  </a:extLst>
                </p14:cNvPr>
                <p14:cNvContentPartPr/>
                <p14:nvPr/>
              </p14:nvContentPartPr>
              <p14:xfrm>
                <a:off x="4658853" y="6107827"/>
                <a:ext cx="130680" cy="1886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77925331-5F9C-4E44-ACB7-BC760C2A3D60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654533" y="6103507"/>
                  <a:ext cx="139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C6419E9-463E-46A4-87C8-1C728E71C8E8}"/>
                    </a:ext>
                  </a:extLst>
                </p14:cNvPr>
                <p14:cNvContentPartPr/>
                <p14:nvPr/>
              </p14:nvContentPartPr>
              <p14:xfrm>
                <a:off x="4847133" y="6130507"/>
                <a:ext cx="212040" cy="561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C6419E9-463E-46A4-87C8-1C728E71C8E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842813" y="6126187"/>
                  <a:ext cx="220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83E7D94-0776-4F79-81B8-DCBE73E9B1A6}"/>
                    </a:ext>
                  </a:extLst>
                </p14:cNvPr>
                <p14:cNvContentPartPr/>
                <p14:nvPr/>
              </p14:nvContentPartPr>
              <p14:xfrm>
                <a:off x="5025693" y="6094147"/>
                <a:ext cx="73800" cy="180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83E7D94-0776-4F79-81B8-DCBE73E9B1A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5021373" y="6089827"/>
                  <a:ext cx="824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3EE045C-6A31-4A9F-836C-6B2F6D0608E5}"/>
                    </a:ext>
                  </a:extLst>
                </p14:cNvPr>
                <p14:cNvContentPartPr/>
                <p14:nvPr/>
              </p14:nvContentPartPr>
              <p14:xfrm>
                <a:off x="5042973" y="6118627"/>
                <a:ext cx="109440" cy="2570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3EE045C-6A31-4A9F-836C-6B2F6D0608E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038653" y="6114307"/>
                  <a:ext cx="1180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44E4C06-4F25-4E8D-A789-14C758348034}"/>
                    </a:ext>
                  </a:extLst>
                </p14:cNvPr>
                <p14:cNvContentPartPr/>
                <p14:nvPr/>
              </p14:nvContentPartPr>
              <p14:xfrm>
                <a:off x="5315853" y="6060307"/>
                <a:ext cx="128520" cy="1738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44E4C06-4F25-4E8D-A789-14C758348034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311533" y="6055987"/>
                  <a:ext cx="13716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F6FC76D8-2F95-46C4-8549-1BBDC063CB4F}"/>
                    </a:ext>
                  </a:extLst>
                </p14:cNvPr>
                <p14:cNvContentPartPr/>
                <p14:nvPr/>
              </p14:nvContentPartPr>
              <p14:xfrm>
                <a:off x="5442213" y="6108547"/>
                <a:ext cx="133920" cy="950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F6FC76D8-2F95-46C4-8549-1BBDC063CB4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5437893" y="6104227"/>
                  <a:ext cx="1425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2F6FFDF-06E6-4E74-9868-48EB57C201A4}"/>
                    </a:ext>
                  </a:extLst>
                </p14:cNvPr>
                <p14:cNvContentPartPr/>
                <p14:nvPr/>
              </p14:nvContentPartPr>
              <p14:xfrm>
                <a:off x="5568213" y="6012427"/>
                <a:ext cx="530640" cy="1969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2F6FFDF-06E6-4E74-9868-48EB57C201A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563893" y="6008107"/>
                  <a:ext cx="5392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8139D66-7AE9-4879-9ACA-8F254650BF65}"/>
                    </a:ext>
                  </a:extLst>
                </p14:cNvPr>
                <p14:cNvContentPartPr/>
                <p14:nvPr/>
              </p14:nvContentPartPr>
              <p14:xfrm>
                <a:off x="6094533" y="6142747"/>
                <a:ext cx="119520" cy="615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8139D66-7AE9-4879-9ACA-8F254650BF6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6090213" y="6138427"/>
                  <a:ext cx="1281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4A8335B-D0FD-4922-8E61-1172777B97BF}"/>
                    </a:ext>
                  </a:extLst>
                </p14:cNvPr>
                <p14:cNvContentPartPr/>
                <p14:nvPr/>
              </p14:nvContentPartPr>
              <p14:xfrm>
                <a:off x="3534933" y="6378187"/>
                <a:ext cx="296640" cy="1771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4A8335B-D0FD-4922-8E61-1172777B97BF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530613" y="6373867"/>
                  <a:ext cx="3052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C2CFFF15-8143-402D-AF60-1224109C9A0F}"/>
                    </a:ext>
                  </a:extLst>
                </p14:cNvPr>
                <p14:cNvContentPartPr/>
                <p14:nvPr/>
              </p14:nvContentPartPr>
              <p14:xfrm>
                <a:off x="3960453" y="6423547"/>
                <a:ext cx="110520" cy="936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C2CFFF15-8143-402D-AF60-1224109C9A0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956133" y="6419227"/>
                  <a:ext cx="119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EFD884B-31B0-4639-8CFD-D713CB5DFE1A}"/>
                    </a:ext>
                  </a:extLst>
                </p14:cNvPr>
                <p14:cNvContentPartPr/>
                <p14:nvPr/>
              </p14:nvContentPartPr>
              <p14:xfrm>
                <a:off x="4085733" y="6346147"/>
                <a:ext cx="376560" cy="1846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EFD884B-31B0-4639-8CFD-D713CB5DFE1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4081413" y="6341827"/>
                  <a:ext cx="3852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41ED66B-20A3-4C38-9F1C-6A3DA71FC3FB}"/>
                    </a:ext>
                  </a:extLst>
                </p14:cNvPr>
                <p14:cNvContentPartPr/>
                <p14:nvPr/>
              </p14:nvContentPartPr>
              <p14:xfrm>
                <a:off x="4446813" y="6366667"/>
                <a:ext cx="187560" cy="1234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41ED66B-20A3-4C38-9F1C-6A3DA71FC3F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4442493" y="6362347"/>
                  <a:ext cx="196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18747F2-82B9-4F9E-958E-9C8E001A2879}"/>
                    </a:ext>
                  </a:extLst>
                </p14:cNvPr>
                <p14:cNvContentPartPr/>
                <p14:nvPr/>
              </p14:nvContentPartPr>
              <p14:xfrm>
                <a:off x="4803573" y="6415987"/>
                <a:ext cx="452880" cy="792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18747F2-82B9-4F9E-958E-9C8E001A287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4799253" y="6411667"/>
                  <a:ext cx="4615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EF8D0F6D-5B6B-428A-A3D1-BC2CF428A29F}"/>
                    </a:ext>
                  </a:extLst>
                </p14:cNvPr>
                <p14:cNvContentPartPr/>
                <p14:nvPr/>
              </p14:nvContentPartPr>
              <p14:xfrm>
                <a:off x="5265813" y="6354067"/>
                <a:ext cx="51480" cy="1191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EF8D0F6D-5B6B-428A-A3D1-BC2CF428A29F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5261493" y="6349747"/>
                  <a:ext cx="601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3745A64-323C-4BC6-A08E-FE780C29495F}"/>
                    </a:ext>
                  </a:extLst>
                </p14:cNvPr>
                <p14:cNvContentPartPr/>
                <p14:nvPr/>
              </p14:nvContentPartPr>
              <p14:xfrm>
                <a:off x="5322693" y="6393307"/>
                <a:ext cx="162360" cy="547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3745A64-323C-4BC6-A08E-FE780C29495F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5318373" y="6388987"/>
                  <a:ext cx="171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2D381FA5-D161-441D-8DAD-4716F4B5483E}"/>
                    </a:ext>
                  </a:extLst>
                </p14:cNvPr>
                <p14:cNvContentPartPr/>
                <p14:nvPr/>
              </p14:nvContentPartPr>
              <p14:xfrm>
                <a:off x="5463093" y="6382507"/>
                <a:ext cx="101520" cy="849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2D381FA5-D161-441D-8DAD-4716F4B5483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458773" y="6378187"/>
                  <a:ext cx="1101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616098B-1802-4483-91E8-0D07D138C734}"/>
                    </a:ext>
                  </a:extLst>
                </p14:cNvPr>
                <p14:cNvContentPartPr/>
                <p14:nvPr/>
              </p14:nvContentPartPr>
              <p14:xfrm>
                <a:off x="5698533" y="6340387"/>
                <a:ext cx="26280" cy="1292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616098B-1802-4483-91E8-0D07D138C73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694213" y="6336067"/>
                  <a:ext cx="34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7DDF3A1-D171-42FC-8F45-BB9ED9D99E5D}"/>
                    </a:ext>
                  </a:extLst>
                </p14:cNvPr>
                <p14:cNvContentPartPr/>
                <p14:nvPr/>
              </p14:nvContentPartPr>
              <p14:xfrm>
                <a:off x="5694213" y="6316627"/>
                <a:ext cx="113400" cy="1339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7DDF3A1-D171-42FC-8F45-BB9ED9D99E5D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689893" y="6312307"/>
                  <a:ext cx="122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E6070F58-DA2D-47CA-860E-211CEC47C15E}"/>
                    </a:ext>
                  </a:extLst>
                </p14:cNvPr>
                <p14:cNvContentPartPr/>
                <p14:nvPr/>
              </p14:nvContentPartPr>
              <p14:xfrm>
                <a:off x="5650293" y="6309067"/>
                <a:ext cx="41040" cy="1764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E6070F58-DA2D-47CA-860E-211CEC47C15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645973" y="6304747"/>
                  <a:ext cx="49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853542D-2CEC-420F-A432-B4E55F1264FA}"/>
                    </a:ext>
                  </a:extLst>
                </p14:cNvPr>
                <p14:cNvContentPartPr/>
                <p14:nvPr/>
              </p14:nvContentPartPr>
              <p14:xfrm>
                <a:off x="6007413" y="6348667"/>
                <a:ext cx="318960" cy="1058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853542D-2CEC-420F-A432-B4E55F1264FA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6003093" y="6344347"/>
                  <a:ext cx="3276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4AB0C6E-6FBA-45CC-8BEE-819F45377596}"/>
                    </a:ext>
                  </a:extLst>
                </p14:cNvPr>
                <p14:cNvContentPartPr/>
                <p14:nvPr/>
              </p14:nvContentPartPr>
              <p14:xfrm>
                <a:off x="6342933" y="6303667"/>
                <a:ext cx="173520" cy="1101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4AB0C6E-6FBA-45CC-8BEE-819F4537759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6338613" y="6299347"/>
                  <a:ext cx="1821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350037F5-12AF-40CF-89C9-635E8F51C2F8}"/>
                    </a:ext>
                  </a:extLst>
                </p14:cNvPr>
                <p14:cNvContentPartPr/>
                <p14:nvPr/>
              </p14:nvContentPartPr>
              <p14:xfrm>
                <a:off x="6677013" y="6249667"/>
                <a:ext cx="289080" cy="1778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350037F5-12AF-40CF-89C9-635E8F51C2F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672693" y="6245347"/>
                  <a:ext cx="2977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E01C768A-6B94-4625-A04A-6D6D730DDCE0}"/>
                    </a:ext>
                  </a:extLst>
                </p14:cNvPr>
                <p14:cNvContentPartPr/>
                <p14:nvPr/>
              </p14:nvContentPartPr>
              <p14:xfrm>
                <a:off x="7083453" y="6300787"/>
                <a:ext cx="158040" cy="1148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E01C768A-6B94-4625-A04A-6D6D730DDCE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079133" y="6296467"/>
                  <a:ext cx="1666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24452A6-A54A-488A-899A-F41DD0B94DBD}"/>
                    </a:ext>
                  </a:extLst>
                </p14:cNvPr>
                <p14:cNvContentPartPr/>
                <p14:nvPr/>
              </p14:nvContentPartPr>
              <p14:xfrm>
                <a:off x="7289733" y="6212227"/>
                <a:ext cx="254160" cy="1551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24452A6-A54A-488A-899A-F41DD0B94DB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7285413" y="6207907"/>
                  <a:ext cx="262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7D60D954-9C62-44FE-A021-0E12121E6AA0}"/>
                    </a:ext>
                  </a:extLst>
                </p14:cNvPr>
                <p14:cNvContentPartPr/>
                <p14:nvPr/>
              </p14:nvContentPartPr>
              <p14:xfrm>
                <a:off x="7652973" y="6256147"/>
                <a:ext cx="397080" cy="11880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7D60D954-9C62-44FE-A021-0E12121E6AA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7648653" y="6251827"/>
                  <a:ext cx="40572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11F43F4E-6890-4E03-8BD2-B31C900F2EF7}"/>
                    </a:ext>
                  </a:extLst>
                </p14:cNvPr>
                <p14:cNvContentPartPr/>
                <p14:nvPr/>
              </p14:nvContentPartPr>
              <p14:xfrm>
                <a:off x="8020173" y="6199267"/>
                <a:ext cx="207000" cy="1375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11F43F4E-6890-4E03-8BD2-B31C900F2EF7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8015853" y="6194947"/>
                  <a:ext cx="2156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962152E-FA56-4616-AAB3-F68FEBFE1B14}"/>
                    </a:ext>
                  </a:extLst>
                </p14:cNvPr>
                <p14:cNvContentPartPr/>
                <p14:nvPr/>
              </p14:nvContentPartPr>
              <p14:xfrm>
                <a:off x="8217813" y="6239227"/>
                <a:ext cx="66600" cy="824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962152E-FA56-4616-AAB3-F68FEBFE1B1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8213493" y="6234907"/>
                  <a:ext cx="752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CFE6C13-7144-4E65-B22A-71A3D5E5F5E7}"/>
                    </a:ext>
                  </a:extLst>
                </p14:cNvPr>
                <p14:cNvContentPartPr/>
                <p14:nvPr/>
              </p14:nvContentPartPr>
              <p14:xfrm>
                <a:off x="8333373" y="6176587"/>
                <a:ext cx="56520" cy="1310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CFE6C13-7144-4E65-B22A-71A3D5E5F5E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329053" y="6172267"/>
                  <a:ext cx="65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944EF0B-1622-44E0-8F27-551E88F92322}"/>
                    </a:ext>
                  </a:extLst>
                </p14:cNvPr>
                <p14:cNvContentPartPr/>
                <p14:nvPr/>
              </p14:nvContentPartPr>
              <p14:xfrm>
                <a:off x="8331933" y="6148147"/>
                <a:ext cx="150120" cy="1432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944EF0B-1622-44E0-8F27-551E88F9232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327613" y="6143827"/>
                  <a:ext cx="1587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C78A110-FFE6-4BDC-A33D-7AD5E8303E21}"/>
                    </a:ext>
                  </a:extLst>
                </p14:cNvPr>
                <p14:cNvContentPartPr/>
                <p14:nvPr/>
              </p14:nvContentPartPr>
              <p14:xfrm>
                <a:off x="8310333" y="6174427"/>
                <a:ext cx="26280" cy="1836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C78A110-FFE6-4BDC-A33D-7AD5E8303E2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8306013" y="6170107"/>
                  <a:ext cx="349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8D2C67E-1910-4B83-BD73-A607F0BD5641}"/>
                    </a:ext>
                  </a:extLst>
                </p14:cNvPr>
                <p14:cNvContentPartPr/>
                <p14:nvPr/>
              </p14:nvContentPartPr>
              <p14:xfrm>
                <a:off x="8322933" y="5766547"/>
                <a:ext cx="58320" cy="288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8D2C67E-1910-4B83-BD73-A607F0BD5641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8318613" y="5762227"/>
                  <a:ext cx="66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1C0A1419-70D9-4BCF-8BFC-15AB97662FE1}"/>
                    </a:ext>
                  </a:extLst>
                </p14:cNvPr>
                <p14:cNvContentPartPr/>
                <p14:nvPr/>
              </p14:nvContentPartPr>
              <p14:xfrm>
                <a:off x="7018653" y="5599147"/>
                <a:ext cx="1533600" cy="5342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1C0A1419-70D9-4BCF-8BFC-15AB97662FE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014333" y="5594827"/>
                  <a:ext cx="1542240" cy="54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1" name="Gruppieren 300">
            <a:extLst>
              <a:ext uri="{FF2B5EF4-FFF2-40B4-BE49-F238E27FC236}">
                <a16:creationId xmlns:a16="http://schemas.microsoft.com/office/drawing/2014/main" id="{7FF419EF-78F9-4BA4-B88C-969696489111}"/>
              </a:ext>
            </a:extLst>
          </p:cNvPr>
          <p:cNvGrpSpPr/>
          <p:nvPr/>
        </p:nvGrpSpPr>
        <p:grpSpPr>
          <a:xfrm>
            <a:off x="8411493" y="1870987"/>
            <a:ext cx="3668400" cy="2329560"/>
            <a:chOff x="8411493" y="1870987"/>
            <a:chExt cx="3668400" cy="232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D224C7E4-7EFD-40E5-BDAA-2415EE55F58B}"/>
                    </a:ext>
                  </a:extLst>
                </p14:cNvPr>
                <p14:cNvContentPartPr/>
                <p14:nvPr/>
              </p14:nvContentPartPr>
              <p14:xfrm>
                <a:off x="8689413" y="3196147"/>
                <a:ext cx="163080" cy="165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D224C7E4-7EFD-40E5-BDAA-2415EE55F58B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8685093" y="3191827"/>
                  <a:ext cx="171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8D9B7F20-7248-4C7D-9742-5E3BA6C48855}"/>
                    </a:ext>
                  </a:extLst>
                </p14:cNvPr>
                <p14:cNvContentPartPr/>
                <p14:nvPr/>
              </p14:nvContentPartPr>
              <p14:xfrm>
                <a:off x="8659893" y="3233587"/>
                <a:ext cx="179640" cy="248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8D9B7F20-7248-4C7D-9742-5E3BA6C4885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655573" y="3229267"/>
                  <a:ext cx="188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1A29240-DFD9-474E-A0EE-1469B8D57282}"/>
                    </a:ext>
                  </a:extLst>
                </p14:cNvPr>
                <p14:cNvContentPartPr/>
                <p14:nvPr/>
              </p14:nvContentPartPr>
              <p14:xfrm>
                <a:off x="8830533" y="3121987"/>
                <a:ext cx="131760" cy="1818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1A29240-DFD9-474E-A0EE-1469B8D5728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826213" y="3117667"/>
                  <a:ext cx="140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B6F238C-8B63-4EA7-B11D-E816A1781792}"/>
                    </a:ext>
                  </a:extLst>
                </p14:cNvPr>
                <p14:cNvContentPartPr/>
                <p14:nvPr/>
              </p14:nvContentPartPr>
              <p14:xfrm>
                <a:off x="10067853" y="1870987"/>
                <a:ext cx="33840" cy="2610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B6F238C-8B63-4EA7-B11D-E816A178179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063533" y="1866667"/>
                  <a:ext cx="424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1BA00649-3987-4C63-B5C4-A8E2315F6DDE}"/>
                    </a:ext>
                  </a:extLst>
                </p14:cNvPr>
                <p14:cNvContentPartPr/>
                <p14:nvPr/>
              </p14:nvContentPartPr>
              <p14:xfrm>
                <a:off x="9810813" y="2720587"/>
                <a:ext cx="254880" cy="2624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1BA00649-3987-4C63-B5C4-A8E2315F6DDE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9806493" y="2716267"/>
                  <a:ext cx="26352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ACD544D-BFBE-4A73-AF9B-7AF2D00B0D3E}"/>
                    </a:ext>
                  </a:extLst>
                </p14:cNvPr>
                <p14:cNvContentPartPr/>
                <p14:nvPr/>
              </p14:nvContentPartPr>
              <p14:xfrm>
                <a:off x="10114293" y="2798707"/>
                <a:ext cx="43200" cy="1234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ACD544D-BFBE-4A73-AF9B-7AF2D00B0D3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109973" y="2794387"/>
                  <a:ext cx="51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1B8CBC7B-EBA5-422F-87D9-921566F5EF91}"/>
                    </a:ext>
                  </a:extLst>
                </p14:cNvPr>
                <p14:cNvContentPartPr/>
                <p14:nvPr/>
              </p14:nvContentPartPr>
              <p14:xfrm>
                <a:off x="10145613" y="2739667"/>
                <a:ext cx="42840" cy="338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1B8CBC7B-EBA5-422F-87D9-921566F5EF91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141293" y="2735347"/>
                  <a:ext cx="51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5CC5E9E-B3C3-4B93-919C-AC529F35CB9C}"/>
                    </a:ext>
                  </a:extLst>
                </p14:cNvPr>
                <p14:cNvContentPartPr/>
                <p14:nvPr/>
              </p14:nvContentPartPr>
              <p14:xfrm>
                <a:off x="10167933" y="2790067"/>
                <a:ext cx="95400" cy="1288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5CC5E9E-B3C3-4B93-919C-AC529F35CB9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163613" y="2785747"/>
                  <a:ext cx="1040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FE7DB5F0-5296-4A2E-A214-AD9F8C9A971E}"/>
                    </a:ext>
                  </a:extLst>
                </p14:cNvPr>
                <p14:cNvContentPartPr/>
                <p14:nvPr/>
              </p14:nvContentPartPr>
              <p14:xfrm>
                <a:off x="10564653" y="1914907"/>
                <a:ext cx="331560" cy="6019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FE7DB5F0-5296-4A2E-A214-AD9F8C9A971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560333" y="1910587"/>
                  <a:ext cx="340200" cy="61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C50DD21-113F-4AEF-BF41-0FDDCC3F5C92}"/>
                    </a:ext>
                  </a:extLst>
                </p14:cNvPr>
                <p14:cNvContentPartPr/>
                <p14:nvPr/>
              </p14:nvContentPartPr>
              <p14:xfrm>
                <a:off x="10609653" y="2364187"/>
                <a:ext cx="281160" cy="2941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C50DD21-113F-4AEF-BF41-0FDDCC3F5C9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605333" y="2359867"/>
                  <a:ext cx="2898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88683ED-6A6E-47AF-AD21-8C7EE25A695E}"/>
                    </a:ext>
                  </a:extLst>
                </p14:cNvPr>
                <p14:cNvContentPartPr/>
                <p14:nvPr/>
              </p14:nvContentPartPr>
              <p14:xfrm>
                <a:off x="10496973" y="2716267"/>
                <a:ext cx="286560" cy="18252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88683ED-6A6E-47AF-AD21-8C7EE25A695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0492653" y="2711947"/>
                  <a:ext cx="29520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A538216-84A2-42B8-885A-0F4C844BF693}"/>
                    </a:ext>
                  </a:extLst>
                </p14:cNvPr>
                <p14:cNvContentPartPr/>
                <p14:nvPr/>
              </p14:nvContentPartPr>
              <p14:xfrm>
                <a:off x="10757973" y="2728507"/>
                <a:ext cx="134640" cy="1429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A538216-84A2-42B8-885A-0F4C844BF69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753653" y="2724187"/>
                  <a:ext cx="143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2A7F499D-46EB-4EBD-B71F-9AB048B32165}"/>
                    </a:ext>
                  </a:extLst>
                </p14:cNvPr>
                <p14:cNvContentPartPr/>
                <p14:nvPr/>
              </p14:nvContentPartPr>
              <p14:xfrm>
                <a:off x="10955973" y="2739307"/>
                <a:ext cx="122400" cy="1018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2A7F499D-46EB-4EBD-B71F-9AB048B32165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951653" y="2734987"/>
                  <a:ext cx="131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0F16C49F-A80F-4A87-83FF-2825CFA8A681}"/>
                    </a:ext>
                  </a:extLst>
                </p14:cNvPr>
                <p14:cNvContentPartPr/>
                <p14:nvPr/>
              </p14:nvContentPartPr>
              <p14:xfrm>
                <a:off x="11078013" y="2602867"/>
                <a:ext cx="253440" cy="2192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0F16C49F-A80F-4A87-83FF-2825CFA8A681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1073693" y="2598547"/>
                  <a:ext cx="2620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5EFB220-3025-4C82-BE8E-54E55ED2A5AC}"/>
                    </a:ext>
                  </a:extLst>
                </p14:cNvPr>
                <p14:cNvContentPartPr/>
                <p14:nvPr/>
              </p14:nvContentPartPr>
              <p14:xfrm>
                <a:off x="11395893" y="2665147"/>
                <a:ext cx="110520" cy="1137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5EFB220-3025-4C82-BE8E-54E55ED2A5A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1391573" y="2660827"/>
                  <a:ext cx="119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7F80582-F8E0-4AE6-A943-40C9A828F92E}"/>
                    </a:ext>
                  </a:extLst>
                </p14:cNvPr>
                <p14:cNvContentPartPr/>
                <p14:nvPr/>
              </p14:nvContentPartPr>
              <p14:xfrm>
                <a:off x="11487333" y="2633827"/>
                <a:ext cx="133200" cy="1522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7F80582-F8E0-4AE6-A943-40C9A828F92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483013" y="2629507"/>
                  <a:ext cx="141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C2B6943-823F-4A78-8108-BA347791B2A6}"/>
                    </a:ext>
                  </a:extLst>
                </p14:cNvPr>
                <p14:cNvContentPartPr/>
                <p14:nvPr/>
              </p14:nvContentPartPr>
              <p14:xfrm>
                <a:off x="11621253" y="2567947"/>
                <a:ext cx="57600" cy="2084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C2B6943-823F-4A78-8108-BA347791B2A6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616933" y="2563627"/>
                  <a:ext cx="662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E89FEE00-0513-4D4A-BE26-17BF8F10A26B}"/>
                    </a:ext>
                  </a:extLst>
                </p14:cNvPr>
                <p14:cNvContentPartPr/>
                <p14:nvPr/>
              </p14:nvContentPartPr>
              <p14:xfrm>
                <a:off x="11655813" y="2650387"/>
                <a:ext cx="102600" cy="1083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E89FEE00-0513-4D4A-BE26-17BF8F10A26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651493" y="2646067"/>
                  <a:ext cx="1112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8F89BB2-9917-43BC-AF52-AC7C14FF7AC5}"/>
                    </a:ext>
                  </a:extLst>
                </p14:cNvPr>
                <p14:cNvContentPartPr/>
                <p14:nvPr/>
              </p14:nvContentPartPr>
              <p14:xfrm>
                <a:off x="11740053" y="2522947"/>
                <a:ext cx="111960" cy="2174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8F89BB2-9917-43BC-AF52-AC7C14FF7AC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735733" y="2518627"/>
                  <a:ext cx="1206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8AE3DB9-150C-4A58-8E7A-38CCFD1F19B1}"/>
                    </a:ext>
                  </a:extLst>
                </p14:cNvPr>
                <p14:cNvContentPartPr/>
                <p14:nvPr/>
              </p14:nvContentPartPr>
              <p14:xfrm>
                <a:off x="9144453" y="3148627"/>
                <a:ext cx="146880" cy="7740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8AE3DB9-150C-4A58-8E7A-38CCFD1F19B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140133" y="3144307"/>
                  <a:ext cx="1555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9E069D1C-E113-4817-A80A-9075138C67DE}"/>
                    </a:ext>
                  </a:extLst>
                </p14:cNvPr>
                <p14:cNvContentPartPr/>
                <p14:nvPr/>
              </p14:nvContentPartPr>
              <p14:xfrm>
                <a:off x="9294213" y="3129547"/>
                <a:ext cx="49320" cy="910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9E069D1C-E113-4817-A80A-9075138C67DE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289893" y="3125227"/>
                  <a:ext cx="579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62EE159-E9D0-4533-9507-FB9117BF9679}"/>
                    </a:ext>
                  </a:extLst>
                </p14:cNvPr>
                <p14:cNvContentPartPr/>
                <p14:nvPr/>
              </p14:nvContentPartPr>
              <p14:xfrm>
                <a:off x="9484653" y="3098227"/>
                <a:ext cx="90000" cy="16920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62EE159-E9D0-4533-9507-FB9117BF967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480333" y="3093907"/>
                  <a:ext cx="98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B299435-0DC5-42CF-B75B-A9F187467AEE}"/>
                    </a:ext>
                  </a:extLst>
                </p14:cNvPr>
                <p14:cNvContentPartPr/>
                <p14:nvPr/>
              </p14:nvContentPartPr>
              <p14:xfrm>
                <a:off x="9592293" y="3058267"/>
                <a:ext cx="207360" cy="11988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B299435-0DC5-42CF-B75B-A9F187467AE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587973" y="3053947"/>
                  <a:ext cx="2160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73EDB26-41DD-4FE3-BE8A-A2EB99916C3B}"/>
                    </a:ext>
                  </a:extLst>
                </p14:cNvPr>
                <p14:cNvContentPartPr/>
                <p14:nvPr/>
              </p14:nvContentPartPr>
              <p14:xfrm>
                <a:off x="9800013" y="3049267"/>
                <a:ext cx="147240" cy="1083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73EDB26-41DD-4FE3-BE8A-A2EB99916C3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795693" y="3044947"/>
                  <a:ext cx="1558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75BDB66-7283-40A9-9962-4855CD70CA2D}"/>
                    </a:ext>
                  </a:extLst>
                </p14:cNvPr>
                <p14:cNvContentPartPr/>
                <p14:nvPr/>
              </p14:nvContentPartPr>
              <p14:xfrm>
                <a:off x="9900453" y="3153307"/>
                <a:ext cx="5760" cy="39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75BDB66-7283-40A9-9962-4855CD70CA2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9896133" y="3148987"/>
                  <a:ext cx="144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A52C3C4-9369-474F-B19E-844F4D448A75}"/>
                    </a:ext>
                  </a:extLst>
                </p14:cNvPr>
                <p14:cNvContentPartPr/>
                <p14:nvPr/>
              </p14:nvContentPartPr>
              <p14:xfrm>
                <a:off x="9905853" y="3153307"/>
                <a:ext cx="1440" cy="39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A52C3C4-9369-474F-B19E-844F4D448A75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901533" y="3148987"/>
                  <a:ext cx="100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994CFD4-324F-4A33-9E98-A8E3E226C1D5}"/>
                    </a:ext>
                  </a:extLst>
                </p14:cNvPr>
                <p14:cNvContentPartPr/>
                <p14:nvPr/>
              </p14:nvContentPartPr>
              <p14:xfrm>
                <a:off x="9900453" y="3122347"/>
                <a:ext cx="42840" cy="363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994CFD4-324F-4A33-9E98-A8E3E226C1D5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9896133" y="3118027"/>
                  <a:ext cx="514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96B52091-2611-4E47-92F1-C9478A725010}"/>
                    </a:ext>
                  </a:extLst>
                </p14:cNvPr>
                <p14:cNvContentPartPr/>
                <p14:nvPr/>
              </p14:nvContentPartPr>
              <p14:xfrm>
                <a:off x="9948333" y="3116947"/>
                <a:ext cx="23040" cy="28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96B52091-2611-4E47-92F1-C9478A72501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9944013" y="3112627"/>
                  <a:ext cx="3168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E9FA0F04-9D4D-435B-940D-B41908EDE700}"/>
                    </a:ext>
                  </a:extLst>
                </p14:cNvPr>
                <p14:cNvContentPartPr/>
                <p14:nvPr/>
              </p14:nvContentPartPr>
              <p14:xfrm>
                <a:off x="9978573" y="3074827"/>
                <a:ext cx="68760" cy="831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E9FA0F04-9D4D-435B-940D-B41908EDE700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974253" y="3070507"/>
                  <a:ext cx="77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8619678-1D23-4D1F-88D1-BDCC1F4158F3}"/>
                    </a:ext>
                  </a:extLst>
                </p14:cNvPr>
                <p14:cNvContentPartPr/>
                <p14:nvPr/>
              </p14:nvContentPartPr>
              <p14:xfrm>
                <a:off x="9981813" y="3059707"/>
                <a:ext cx="58320" cy="777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8619678-1D23-4D1F-88D1-BDCC1F4158F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977493" y="3055387"/>
                  <a:ext cx="669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C02CBA9-2084-4DBA-B959-A7F872F85B1A}"/>
                    </a:ext>
                  </a:extLst>
                </p14:cNvPr>
                <p14:cNvContentPartPr/>
                <p14:nvPr/>
              </p14:nvContentPartPr>
              <p14:xfrm>
                <a:off x="10045893" y="2991667"/>
                <a:ext cx="11520" cy="255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C02CBA9-2084-4DBA-B959-A7F872F85B1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041573" y="2987347"/>
                  <a:ext cx="20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BCD8035-AF1F-42DF-9C81-ED1C76AFA59A}"/>
                    </a:ext>
                  </a:extLst>
                </p14:cNvPr>
                <p14:cNvContentPartPr/>
                <p14:nvPr/>
              </p14:nvContentPartPr>
              <p14:xfrm>
                <a:off x="10078293" y="2997427"/>
                <a:ext cx="83520" cy="1393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BCD8035-AF1F-42DF-9C81-ED1C76AFA59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073973" y="2993107"/>
                  <a:ext cx="92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1794A9A1-F867-4213-8EA2-61B40C79DEC4}"/>
                    </a:ext>
                  </a:extLst>
                </p14:cNvPr>
                <p14:cNvContentPartPr/>
                <p14:nvPr/>
              </p14:nvContentPartPr>
              <p14:xfrm>
                <a:off x="10157133" y="2986627"/>
                <a:ext cx="182880" cy="2991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1794A9A1-F867-4213-8EA2-61B40C79DEC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152813" y="2982307"/>
                  <a:ext cx="1915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1047CFB2-EBEA-488D-961D-4AB8A4AC6C7A}"/>
                    </a:ext>
                  </a:extLst>
                </p14:cNvPr>
                <p14:cNvContentPartPr/>
                <p14:nvPr/>
              </p14:nvContentPartPr>
              <p14:xfrm>
                <a:off x="10487253" y="2998147"/>
                <a:ext cx="208080" cy="2754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1047CFB2-EBEA-488D-961D-4AB8A4AC6C7A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482933" y="2993827"/>
                  <a:ext cx="21672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31F52172-4201-4634-9A05-37813A654080}"/>
                    </a:ext>
                  </a:extLst>
                </p14:cNvPr>
                <p14:cNvContentPartPr/>
                <p14:nvPr/>
              </p14:nvContentPartPr>
              <p14:xfrm>
                <a:off x="10817733" y="2974027"/>
                <a:ext cx="161280" cy="14436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31F52172-4201-4634-9A05-37813A65408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813413" y="2969707"/>
                  <a:ext cx="169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4FBE06EC-60BE-4C14-8C19-DB29E0D8924E}"/>
                    </a:ext>
                  </a:extLst>
                </p14:cNvPr>
                <p14:cNvContentPartPr/>
                <p14:nvPr/>
              </p14:nvContentPartPr>
              <p14:xfrm>
                <a:off x="10811253" y="3069787"/>
                <a:ext cx="1080" cy="21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4FBE06EC-60BE-4C14-8C19-DB29E0D8924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806933" y="3065467"/>
                  <a:ext cx="972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47A9D133-64CC-42E1-8F21-4BD1AFECD687}"/>
                    </a:ext>
                  </a:extLst>
                </p14:cNvPr>
                <p14:cNvContentPartPr/>
                <p14:nvPr/>
              </p14:nvContentPartPr>
              <p14:xfrm>
                <a:off x="10809093" y="2992747"/>
                <a:ext cx="163440" cy="1072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47A9D133-64CC-42E1-8F21-4BD1AFECD68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804773" y="2988427"/>
                  <a:ext cx="1720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E50C355-4F73-40F5-8244-2841F3E41547}"/>
                    </a:ext>
                  </a:extLst>
                </p14:cNvPr>
                <p14:cNvContentPartPr/>
                <p14:nvPr/>
              </p14:nvContentPartPr>
              <p14:xfrm>
                <a:off x="11041293" y="3004627"/>
                <a:ext cx="104760" cy="1000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E50C355-4F73-40F5-8244-2841F3E41547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036973" y="3000307"/>
                  <a:ext cx="113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F6D6E69B-CECA-4D54-B576-9B19321A579A}"/>
                    </a:ext>
                  </a:extLst>
                </p14:cNvPr>
                <p14:cNvContentPartPr/>
                <p14:nvPr/>
              </p14:nvContentPartPr>
              <p14:xfrm>
                <a:off x="11161173" y="3006787"/>
                <a:ext cx="292680" cy="716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F6D6E69B-CECA-4D54-B576-9B19321A579A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1156853" y="3002467"/>
                  <a:ext cx="301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61E63A5D-F9CF-4BE8-98FE-00A6D9B7177A}"/>
                    </a:ext>
                  </a:extLst>
                </p14:cNvPr>
                <p14:cNvContentPartPr/>
                <p14:nvPr/>
              </p14:nvContentPartPr>
              <p14:xfrm>
                <a:off x="11489493" y="2987707"/>
                <a:ext cx="108000" cy="871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61E63A5D-F9CF-4BE8-98FE-00A6D9B7177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485173" y="2983387"/>
                  <a:ext cx="116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5B55EC00-BA07-40AD-A48B-091A15F4D40D}"/>
                    </a:ext>
                  </a:extLst>
                </p14:cNvPr>
                <p14:cNvContentPartPr/>
                <p14:nvPr/>
              </p14:nvContentPartPr>
              <p14:xfrm>
                <a:off x="9157413" y="3354187"/>
                <a:ext cx="76320" cy="932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5B55EC00-BA07-40AD-A48B-091A15F4D40D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153093" y="3349867"/>
                  <a:ext cx="849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C296C40-2DD4-4DDE-B320-5A0836ADF0C8}"/>
                    </a:ext>
                  </a:extLst>
                </p14:cNvPr>
                <p14:cNvContentPartPr/>
                <p14:nvPr/>
              </p14:nvContentPartPr>
              <p14:xfrm>
                <a:off x="9226893" y="3362467"/>
                <a:ext cx="88200" cy="1886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C296C40-2DD4-4DDE-B320-5A0836ADF0C8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222573" y="3358147"/>
                  <a:ext cx="968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AE8187CB-1E94-44E9-AB6D-B7BDCE021C02}"/>
                    </a:ext>
                  </a:extLst>
                </p14:cNvPr>
                <p14:cNvContentPartPr/>
                <p14:nvPr/>
              </p14:nvContentPartPr>
              <p14:xfrm>
                <a:off x="9347493" y="3358147"/>
                <a:ext cx="83520" cy="867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AE8187CB-1E94-44E9-AB6D-B7BDCE021C0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343173" y="3353827"/>
                  <a:ext cx="921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5A3FF7E-AD58-4C45-BD7B-A1F8EB9DC39B}"/>
                    </a:ext>
                  </a:extLst>
                </p14:cNvPr>
                <p14:cNvContentPartPr/>
                <p14:nvPr/>
              </p14:nvContentPartPr>
              <p14:xfrm>
                <a:off x="9454413" y="3353107"/>
                <a:ext cx="74880" cy="986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5A3FF7E-AD58-4C45-BD7B-A1F8EB9DC39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450093" y="3348787"/>
                  <a:ext cx="835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69DB6F57-C4F9-49F2-924D-EB7A6E20D2EA}"/>
                    </a:ext>
                  </a:extLst>
                </p14:cNvPr>
                <p14:cNvContentPartPr/>
                <p14:nvPr/>
              </p14:nvContentPartPr>
              <p14:xfrm>
                <a:off x="9502653" y="3360667"/>
                <a:ext cx="29520" cy="943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69DB6F57-C4F9-49F2-924D-EB7A6E20D2E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498333" y="3356347"/>
                  <a:ext cx="38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0B16E5E-B376-45B7-B73D-9B83074F7803}"/>
                    </a:ext>
                  </a:extLst>
                </p14:cNvPr>
                <p14:cNvContentPartPr/>
                <p14:nvPr/>
              </p14:nvContentPartPr>
              <p14:xfrm>
                <a:off x="9546573" y="3247267"/>
                <a:ext cx="360" cy="36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0B16E5E-B376-45B7-B73D-9B83074F780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542253" y="32429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573D9875-9320-406E-A4C5-941B3CF9DBEC}"/>
                    </a:ext>
                  </a:extLst>
                </p14:cNvPr>
                <p14:cNvContentPartPr/>
                <p14:nvPr/>
              </p14:nvContentPartPr>
              <p14:xfrm>
                <a:off x="9580053" y="3275347"/>
                <a:ext cx="135720" cy="18108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573D9875-9320-406E-A4C5-941B3CF9DBEC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575733" y="3271027"/>
                  <a:ext cx="1443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1DC81F2-25A0-403C-B13B-D92D182575B9}"/>
                    </a:ext>
                  </a:extLst>
                </p14:cNvPr>
                <p14:cNvContentPartPr/>
                <p14:nvPr/>
              </p14:nvContentPartPr>
              <p14:xfrm>
                <a:off x="9721533" y="3286867"/>
                <a:ext cx="29880" cy="478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1DC81F2-25A0-403C-B13B-D92D182575B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717213" y="3282547"/>
                  <a:ext cx="385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F128700-9890-4C8C-A722-06AEB4D0A231}"/>
                    </a:ext>
                  </a:extLst>
                </p14:cNvPr>
                <p14:cNvContentPartPr/>
                <p14:nvPr/>
              </p14:nvContentPartPr>
              <p14:xfrm>
                <a:off x="9732333" y="3351667"/>
                <a:ext cx="89280" cy="817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F128700-9890-4C8C-A722-06AEB4D0A231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9728013" y="3347347"/>
                  <a:ext cx="979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1EE94610-8AAB-4399-9E8A-861431026930}"/>
                    </a:ext>
                  </a:extLst>
                </p14:cNvPr>
                <p14:cNvContentPartPr/>
                <p14:nvPr/>
              </p14:nvContentPartPr>
              <p14:xfrm>
                <a:off x="9921693" y="3333667"/>
                <a:ext cx="258840" cy="1008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1EE94610-8AAB-4399-9E8A-86143102693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9917373" y="3329347"/>
                  <a:ext cx="267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F0B0581C-60AF-42A5-A1CA-38434637B55E}"/>
                    </a:ext>
                  </a:extLst>
                </p14:cNvPr>
                <p14:cNvContentPartPr/>
                <p14:nvPr/>
              </p14:nvContentPartPr>
              <p14:xfrm>
                <a:off x="10190253" y="3330067"/>
                <a:ext cx="35280" cy="133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F0B0581C-60AF-42A5-A1CA-38434637B55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185933" y="3325747"/>
                  <a:ext cx="439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068F8B23-9635-4C1D-8F85-27C1143D3F99}"/>
                    </a:ext>
                  </a:extLst>
                </p14:cNvPr>
                <p14:cNvContentPartPr/>
                <p14:nvPr/>
              </p14:nvContentPartPr>
              <p14:xfrm>
                <a:off x="10180893" y="3260227"/>
                <a:ext cx="232920" cy="2718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068F8B23-9635-4C1D-8F85-27C1143D3F9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176573" y="3255907"/>
                  <a:ext cx="24156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7705E39-3797-4F29-A262-5E935FD5FFCC}"/>
                    </a:ext>
                  </a:extLst>
                </p14:cNvPr>
                <p14:cNvContentPartPr/>
                <p14:nvPr/>
              </p14:nvContentPartPr>
              <p14:xfrm>
                <a:off x="10595253" y="3308827"/>
                <a:ext cx="435960" cy="727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7705E39-3797-4F29-A262-5E935FD5FFC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590933" y="3304507"/>
                  <a:ext cx="444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5EE6348D-BED4-4C0A-9021-16977737C10C}"/>
                    </a:ext>
                  </a:extLst>
                </p14:cNvPr>
                <p14:cNvContentPartPr/>
                <p14:nvPr/>
              </p14:nvContentPartPr>
              <p14:xfrm>
                <a:off x="11076933" y="3225667"/>
                <a:ext cx="70560" cy="1202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5EE6348D-BED4-4C0A-9021-16977737C10C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1072613" y="3221347"/>
                  <a:ext cx="792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B9C354B6-7DA9-4054-92CB-EAC810D5EFC3}"/>
                    </a:ext>
                  </a:extLst>
                </p14:cNvPr>
                <p14:cNvContentPartPr/>
                <p14:nvPr/>
              </p14:nvContentPartPr>
              <p14:xfrm>
                <a:off x="11173413" y="3233947"/>
                <a:ext cx="229680" cy="6372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B9C354B6-7DA9-4054-92CB-EAC810D5EFC3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1169093" y="3229627"/>
                  <a:ext cx="2383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A3B6CD7F-7B79-4F9A-A193-B0FC7D5BD725}"/>
                    </a:ext>
                  </a:extLst>
                </p14:cNvPr>
                <p14:cNvContentPartPr/>
                <p14:nvPr/>
              </p14:nvContentPartPr>
              <p14:xfrm>
                <a:off x="11492373" y="3305947"/>
                <a:ext cx="2160" cy="10764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A3B6CD7F-7B79-4F9A-A193-B0FC7D5BD72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488053" y="3301627"/>
                  <a:ext cx="10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82E398ED-2AEF-43C8-BBE1-F6C6AF19BDA5}"/>
                    </a:ext>
                  </a:extLst>
                </p14:cNvPr>
                <p14:cNvContentPartPr/>
                <p14:nvPr/>
              </p14:nvContentPartPr>
              <p14:xfrm>
                <a:off x="11570133" y="3147547"/>
                <a:ext cx="124200" cy="1591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82E398ED-2AEF-43C8-BBE1-F6C6AF19BDA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565813" y="3143227"/>
                  <a:ext cx="132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81C9E1A7-4BE6-45F9-A992-3F739909474F}"/>
                    </a:ext>
                  </a:extLst>
                </p14:cNvPr>
                <p14:cNvContentPartPr/>
                <p14:nvPr/>
              </p14:nvContentPartPr>
              <p14:xfrm>
                <a:off x="11718453" y="3119467"/>
                <a:ext cx="245520" cy="1767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81C9E1A7-4BE6-45F9-A992-3F739909474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714133" y="3115147"/>
                  <a:ext cx="2541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54AA53AD-29FB-492D-A0BB-C922A603F9FF}"/>
                    </a:ext>
                  </a:extLst>
                </p14:cNvPr>
                <p14:cNvContentPartPr/>
                <p14:nvPr/>
              </p14:nvContentPartPr>
              <p14:xfrm>
                <a:off x="11580573" y="3339787"/>
                <a:ext cx="345600" cy="316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54AA53AD-29FB-492D-A0BB-C922A603F9F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576253" y="3335467"/>
                  <a:ext cx="354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4AC7308-29CB-4022-BC84-38213CFDB86F}"/>
                    </a:ext>
                  </a:extLst>
                </p14:cNvPr>
                <p14:cNvContentPartPr/>
                <p14:nvPr/>
              </p14:nvContentPartPr>
              <p14:xfrm>
                <a:off x="8411493" y="3622747"/>
                <a:ext cx="79560" cy="20772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4AC7308-29CB-4022-BC84-38213CFDB86F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8407173" y="3618427"/>
                  <a:ext cx="8820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97B62626-B3CF-429F-9417-0185F04BB6F7}"/>
                    </a:ext>
                  </a:extLst>
                </p14:cNvPr>
                <p14:cNvContentPartPr/>
                <p14:nvPr/>
              </p14:nvContentPartPr>
              <p14:xfrm>
                <a:off x="8506533" y="3648667"/>
                <a:ext cx="121680" cy="7668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97B62626-B3CF-429F-9417-0185F04BB6F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8502213" y="3644347"/>
                  <a:ext cx="130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66F956AA-FE76-4E29-A29F-05B4530C1246}"/>
                    </a:ext>
                  </a:extLst>
                </p14:cNvPr>
                <p14:cNvContentPartPr/>
                <p14:nvPr/>
              </p14:nvContentPartPr>
              <p14:xfrm>
                <a:off x="8627133" y="3566587"/>
                <a:ext cx="77400" cy="1364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66F956AA-FE76-4E29-A29F-05B4530C124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622813" y="3562267"/>
                  <a:ext cx="860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2950ED48-BFE9-41E5-962B-9319398AC10B}"/>
                    </a:ext>
                  </a:extLst>
                </p14:cNvPr>
                <p14:cNvContentPartPr/>
                <p14:nvPr/>
              </p14:nvContentPartPr>
              <p14:xfrm>
                <a:off x="8705253" y="3643267"/>
                <a:ext cx="90720" cy="540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2950ED48-BFE9-41E5-962B-9319398AC10B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700933" y="3638947"/>
                  <a:ext cx="993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C0B84083-4A7A-46B5-81BC-6C3DB2F69AF3}"/>
                    </a:ext>
                  </a:extLst>
                </p14:cNvPr>
                <p14:cNvContentPartPr/>
                <p14:nvPr/>
              </p14:nvContentPartPr>
              <p14:xfrm>
                <a:off x="8792373" y="3532027"/>
                <a:ext cx="68040" cy="1702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C0B84083-4A7A-46B5-81BC-6C3DB2F69AF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788053" y="3527707"/>
                  <a:ext cx="766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9A8BF73B-85A3-452B-B770-0E9317E55425}"/>
                    </a:ext>
                  </a:extLst>
                </p14:cNvPr>
                <p14:cNvContentPartPr/>
                <p14:nvPr/>
              </p14:nvContentPartPr>
              <p14:xfrm>
                <a:off x="8879493" y="3628507"/>
                <a:ext cx="15120" cy="482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9A8BF73B-85A3-452B-B770-0E9317E5542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875173" y="3624187"/>
                  <a:ext cx="2376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EF504A57-5981-4AAC-9067-C81C17100853}"/>
                    </a:ext>
                  </a:extLst>
                </p14:cNvPr>
                <p14:cNvContentPartPr/>
                <p14:nvPr/>
              </p14:nvContentPartPr>
              <p14:xfrm>
                <a:off x="8920893" y="3530227"/>
                <a:ext cx="78840" cy="16488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EF504A57-5981-4AAC-9067-C81C1710085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916573" y="3525907"/>
                  <a:ext cx="87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AFD6F1A9-DA13-4C5A-8F93-180DB6B7D61D}"/>
                    </a:ext>
                  </a:extLst>
                </p14:cNvPr>
                <p14:cNvContentPartPr/>
                <p14:nvPr/>
              </p14:nvContentPartPr>
              <p14:xfrm>
                <a:off x="9029253" y="3517267"/>
                <a:ext cx="92520" cy="2314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AFD6F1A9-DA13-4C5A-8F93-180DB6B7D61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024933" y="3512947"/>
                  <a:ext cx="1011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F32085E6-F7E8-4602-8038-CBC5B67CF5DB}"/>
                    </a:ext>
                  </a:extLst>
                </p14:cNvPr>
                <p14:cNvContentPartPr/>
                <p14:nvPr/>
              </p14:nvContentPartPr>
              <p14:xfrm>
                <a:off x="8913693" y="3504307"/>
                <a:ext cx="29880" cy="133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F32085E6-F7E8-4602-8038-CBC5B67CF5D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8909373" y="3499987"/>
                  <a:ext cx="385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23569FC7-37D9-413D-86C5-4B856A369614}"/>
                    </a:ext>
                  </a:extLst>
                </p14:cNvPr>
                <p14:cNvContentPartPr/>
                <p14:nvPr/>
              </p14:nvContentPartPr>
              <p14:xfrm>
                <a:off x="9249573" y="3551827"/>
                <a:ext cx="173880" cy="2512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23569FC7-37D9-413D-86C5-4B856A369614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9245253" y="3547507"/>
                  <a:ext cx="1825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A132C676-D369-42DD-800A-016439C15B20}"/>
                    </a:ext>
                  </a:extLst>
                </p14:cNvPr>
                <p14:cNvContentPartPr/>
                <p14:nvPr/>
              </p14:nvContentPartPr>
              <p14:xfrm>
                <a:off x="9528933" y="3596827"/>
                <a:ext cx="176760" cy="1065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A132C676-D369-42DD-800A-016439C15B20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9524613" y="3592507"/>
                  <a:ext cx="185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3F320D5E-A87D-4E95-B914-8D49A2814DE1}"/>
                    </a:ext>
                  </a:extLst>
                </p14:cNvPr>
                <p14:cNvContentPartPr/>
                <p14:nvPr/>
              </p14:nvContentPartPr>
              <p14:xfrm>
                <a:off x="9684453" y="3528067"/>
                <a:ext cx="360" cy="3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3F320D5E-A87D-4E95-B914-8D49A2814DE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680133" y="3523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A5830779-EA94-48EE-8F3E-E43A31B47763}"/>
                    </a:ext>
                  </a:extLst>
                </p14:cNvPr>
                <p14:cNvContentPartPr/>
                <p14:nvPr/>
              </p14:nvContentPartPr>
              <p14:xfrm>
                <a:off x="9529653" y="3513667"/>
                <a:ext cx="162360" cy="2055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A5830779-EA94-48EE-8F3E-E43A31B4776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525333" y="3509347"/>
                  <a:ext cx="1710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98231A71-6112-4AD5-9000-752612F9B6C9}"/>
                    </a:ext>
                  </a:extLst>
                </p14:cNvPr>
                <p14:cNvContentPartPr/>
                <p14:nvPr/>
              </p14:nvContentPartPr>
              <p14:xfrm>
                <a:off x="9712893" y="3605107"/>
                <a:ext cx="77040" cy="770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98231A71-6112-4AD5-9000-752612F9B6C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708573" y="3600787"/>
                  <a:ext cx="856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8A6D7174-3F4C-4575-ACFD-A0889F06D454}"/>
                    </a:ext>
                  </a:extLst>
                </p14:cNvPr>
                <p14:cNvContentPartPr/>
                <p14:nvPr/>
              </p14:nvContentPartPr>
              <p14:xfrm>
                <a:off x="9991893" y="3572707"/>
                <a:ext cx="136440" cy="1126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8A6D7174-3F4C-4575-ACFD-A0889F06D454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987573" y="3568387"/>
                  <a:ext cx="145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98BAC906-7665-4D0D-9FFA-5E6E67EC73F9}"/>
                    </a:ext>
                  </a:extLst>
                </p14:cNvPr>
                <p14:cNvContentPartPr/>
                <p14:nvPr/>
              </p14:nvContentPartPr>
              <p14:xfrm>
                <a:off x="10170813" y="3599347"/>
                <a:ext cx="114120" cy="727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98BAC906-7665-4D0D-9FFA-5E6E67EC73F9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166493" y="3595027"/>
                  <a:ext cx="1227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14361319-7C09-4EC3-AA07-11A88B09DE7B}"/>
                    </a:ext>
                  </a:extLst>
                </p14:cNvPr>
                <p14:cNvContentPartPr/>
                <p14:nvPr/>
              </p14:nvContentPartPr>
              <p14:xfrm>
                <a:off x="10306173" y="3511867"/>
                <a:ext cx="89280" cy="16380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14361319-7C09-4EC3-AA07-11A88B09DE7B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301853" y="3507547"/>
                  <a:ext cx="979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B91AA7A4-2BB3-4521-A3FE-16D53F20902B}"/>
                    </a:ext>
                  </a:extLst>
                </p14:cNvPr>
                <p14:cNvContentPartPr/>
                <p14:nvPr/>
              </p14:nvContentPartPr>
              <p14:xfrm>
                <a:off x="10385733" y="3514027"/>
                <a:ext cx="360" cy="3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B91AA7A4-2BB3-4521-A3FE-16D53F20902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81413" y="3509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ED007F9C-939B-41AC-9262-79F4496D69D8}"/>
                    </a:ext>
                  </a:extLst>
                </p14:cNvPr>
                <p14:cNvContentPartPr/>
                <p14:nvPr/>
              </p14:nvContentPartPr>
              <p14:xfrm>
                <a:off x="10417413" y="3548227"/>
                <a:ext cx="114480" cy="1170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ED007F9C-939B-41AC-9262-79F4496D69D8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413093" y="3543907"/>
                  <a:ext cx="1231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39668B43-72B7-4F71-8E65-AD677986390A}"/>
                    </a:ext>
                  </a:extLst>
                </p14:cNvPr>
                <p14:cNvContentPartPr/>
                <p14:nvPr/>
              </p14:nvContentPartPr>
              <p14:xfrm>
                <a:off x="10514613" y="3478747"/>
                <a:ext cx="243360" cy="1720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39668B43-72B7-4F71-8E65-AD677986390A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510293" y="3474427"/>
                  <a:ext cx="2520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8B1B7E1E-D268-44EF-A832-7D1F59E29E03}"/>
                    </a:ext>
                  </a:extLst>
                </p14:cNvPr>
                <p14:cNvContentPartPr/>
                <p14:nvPr/>
              </p14:nvContentPartPr>
              <p14:xfrm>
                <a:off x="10766253" y="3482707"/>
                <a:ext cx="13320" cy="658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8B1B7E1E-D268-44EF-A832-7D1F59E29E0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761933" y="3478387"/>
                  <a:ext cx="219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D25B5B16-9872-438C-BB27-CEF331D26B6A}"/>
                    </a:ext>
                  </a:extLst>
                </p14:cNvPr>
                <p14:cNvContentPartPr/>
                <p14:nvPr/>
              </p14:nvContentPartPr>
              <p14:xfrm>
                <a:off x="10792173" y="3566227"/>
                <a:ext cx="109080" cy="504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D25B5B16-9872-438C-BB27-CEF331D26B6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787853" y="3561907"/>
                  <a:ext cx="1177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92495402-E051-4472-8C4E-EE05E300105B}"/>
                    </a:ext>
                  </a:extLst>
                </p14:cNvPr>
                <p14:cNvContentPartPr/>
                <p14:nvPr/>
              </p14:nvContentPartPr>
              <p14:xfrm>
                <a:off x="11056053" y="3464707"/>
                <a:ext cx="192240" cy="2653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92495402-E051-4472-8C4E-EE05E300105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1051733" y="3460387"/>
                  <a:ext cx="20088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147B7141-13AA-4E7F-8DAE-4461B39AD2BC}"/>
                    </a:ext>
                  </a:extLst>
                </p14:cNvPr>
                <p14:cNvContentPartPr/>
                <p14:nvPr/>
              </p14:nvContentPartPr>
              <p14:xfrm>
                <a:off x="11348733" y="3534907"/>
                <a:ext cx="114840" cy="8712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147B7141-13AA-4E7F-8DAE-4461B39AD2B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1344413" y="3530587"/>
                  <a:ext cx="123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1101EE9A-7392-437C-A2A8-CEB58216D429}"/>
                    </a:ext>
                  </a:extLst>
                </p14:cNvPr>
                <p14:cNvContentPartPr/>
                <p14:nvPr/>
              </p14:nvContentPartPr>
              <p14:xfrm>
                <a:off x="11542773" y="3509707"/>
                <a:ext cx="243720" cy="1036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1101EE9A-7392-437C-A2A8-CEB58216D429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1538453" y="3505387"/>
                  <a:ext cx="252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76F1629C-08C6-4EA0-B1B7-B80D48AAA258}"/>
                    </a:ext>
                  </a:extLst>
                </p14:cNvPr>
                <p14:cNvContentPartPr/>
                <p14:nvPr/>
              </p14:nvContentPartPr>
              <p14:xfrm>
                <a:off x="11799453" y="3455707"/>
                <a:ext cx="280440" cy="1299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76F1629C-08C6-4EA0-B1B7-B80D48AAA25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1795133" y="3451387"/>
                  <a:ext cx="289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82CD654A-0C2F-4576-BC6C-EF1F2E9096BB}"/>
                    </a:ext>
                  </a:extLst>
                </p14:cNvPr>
                <p14:cNvContentPartPr/>
                <p14:nvPr/>
              </p14:nvContentPartPr>
              <p14:xfrm>
                <a:off x="10192773" y="3822187"/>
                <a:ext cx="92880" cy="9648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82CD654A-0C2F-4576-BC6C-EF1F2E9096BB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0188453" y="3817867"/>
                  <a:ext cx="1015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D2DA883D-5997-4BFF-955F-082060A219E9}"/>
                    </a:ext>
                  </a:extLst>
                </p14:cNvPr>
                <p14:cNvContentPartPr/>
                <p14:nvPr/>
              </p14:nvContentPartPr>
              <p14:xfrm>
                <a:off x="10305093" y="3811747"/>
                <a:ext cx="192960" cy="828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D2DA883D-5997-4BFF-955F-082060A219E9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0300773" y="3807427"/>
                  <a:ext cx="2016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0C2710D7-07D9-4B4F-9345-CC99FA0EA560}"/>
                    </a:ext>
                  </a:extLst>
                </p14:cNvPr>
                <p14:cNvContentPartPr/>
                <p14:nvPr/>
              </p14:nvContentPartPr>
              <p14:xfrm>
                <a:off x="10503093" y="3757027"/>
                <a:ext cx="15120" cy="2160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0C2710D7-07D9-4B4F-9345-CC99FA0EA560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498773" y="3752707"/>
                  <a:ext cx="237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4D3B7E53-CE4E-473A-BAE7-ECFCCA15C02B}"/>
                    </a:ext>
                  </a:extLst>
                </p14:cNvPr>
                <p14:cNvContentPartPr/>
                <p14:nvPr/>
              </p14:nvContentPartPr>
              <p14:xfrm>
                <a:off x="10522173" y="3748747"/>
                <a:ext cx="198000" cy="14508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4D3B7E53-CE4E-473A-BAE7-ECFCCA15C02B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0517853" y="3744427"/>
                  <a:ext cx="2066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B89EA35-D653-4AC5-99B1-395644DFECD7}"/>
                    </a:ext>
                  </a:extLst>
                </p14:cNvPr>
                <p14:cNvContentPartPr/>
                <p14:nvPr/>
              </p14:nvContentPartPr>
              <p14:xfrm>
                <a:off x="10725213" y="3726067"/>
                <a:ext cx="24120" cy="13176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B89EA35-D653-4AC5-99B1-395644DFECD7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0720893" y="3721747"/>
                  <a:ext cx="327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E959D1C7-0BB6-4A65-A057-D94AEC7BD622}"/>
                    </a:ext>
                  </a:extLst>
                </p14:cNvPr>
                <p14:cNvContentPartPr/>
                <p14:nvPr/>
              </p14:nvContentPartPr>
              <p14:xfrm>
                <a:off x="10754013" y="3794827"/>
                <a:ext cx="58320" cy="601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E959D1C7-0BB6-4A65-A057-D94AEC7BD62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0749693" y="3790507"/>
                  <a:ext cx="6696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DEB7ADA5-5B2C-4B3C-BB72-EF44124D2842}"/>
                    </a:ext>
                  </a:extLst>
                </p14:cNvPr>
                <p14:cNvContentPartPr/>
                <p14:nvPr/>
              </p14:nvContentPartPr>
              <p14:xfrm>
                <a:off x="10936533" y="3781867"/>
                <a:ext cx="254520" cy="936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DEB7ADA5-5B2C-4B3C-BB72-EF44124D284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0932213" y="3777547"/>
                  <a:ext cx="263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5AEA44EF-FE93-41A4-B816-92828ADCDF04}"/>
                    </a:ext>
                  </a:extLst>
                </p14:cNvPr>
                <p14:cNvContentPartPr/>
                <p14:nvPr/>
              </p14:nvContentPartPr>
              <p14:xfrm>
                <a:off x="11234253" y="3714907"/>
                <a:ext cx="128160" cy="1285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5AEA44EF-FE93-41A4-B816-92828ADCDF0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1229933" y="3710587"/>
                  <a:ext cx="136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65D83F1F-4DBC-42B8-A548-759C0678CA7A}"/>
                    </a:ext>
                  </a:extLst>
                </p14:cNvPr>
                <p14:cNvContentPartPr/>
                <p14:nvPr/>
              </p14:nvContentPartPr>
              <p14:xfrm>
                <a:off x="11271693" y="3677467"/>
                <a:ext cx="21240" cy="1152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65D83F1F-4DBC-42B8-A548-759C0678CA7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11267373" y="3673147"/>
                  <a:ext cx="29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13198D01-800B-40C0-BEB0-6811FC6CB0F6}"/>
                    </a:ext>
                  </a:extLst>
                </p14:cNvPr>
                <p14:cNvContentPartPr/>
                <p14:nvPr/>
              </p14:nvContentPartPr>
              <p14:xfrm>
                <a:off x="11387613" y="3763867"/>
                <a:ext cx="134280" cy="990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13198D01-800B-40C0-BEB0-6811FC6CB0F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11383293" y="3759547"/>
                  <a:ext cx="1429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C47A3AB1-8596-4601-AA24-5064F9B28AD0}"/>
                    </a:ext>
                  </a:extLst>
                </p14:cNvPr>
                <p14:cNvContentPartPr/>
                <p14:nvPr/>
              </p14:nvContentPartPr>
              <p14:xfrm>
                <a:off x="11505333" y="3726787"/>
                <a:ext cx="360" cy="3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C47A3AB1-8596-4601-AA24-5064F9B28AD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501013" y="37224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68E57C95-EE38-441D-8C6C-068D8CE382F5}"/>
                    </a:ext>
                  </a:extLst>
                </p14:cNvPr>
                <p14:cNvContentPartPr/>
                <p14:nvPr/>
              </p14:nvContentPartPr>
              <p14:xfrm>
                <a:off x="11598213" y="3755587"/>
                <a:ext cx="111960" cy="1022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68E57C95-EE38-441D-8C6C-068D8CE382F5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593893" y="3751267"/>
                  <a:ext cx="120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2EE2D7AA-02CA-4250-90F1-67153D38FA58}"/>
                    </a:ext>
                  </a:extLst>
                </p14:cNvPr>
                <p14:cNvContentPartPr/>
                <p14:nvPr/>
              </p14:nvContentPartPr>
              <p14:xfrm>
                <a:off x="11721693" y="3771427"/>
                <a:ext cx="223200" cy="705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2EE2D7AA-02CA-4250-90F1-67153D38FA58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717373" y="3767107"/>
                  <a:ext cx="2318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78E40110-6A10-4FD8-A61D-D80560214A7D}"/>
                    </a:ext>
                  </a:extLst>
                </p14:cNvPr>
                <p14:cNvContentPartPr/>
                <p14:nvPr/>
              </p14:nvContentPartPr>
              <p14:xfrm>
                <a:off x="11984133" y="3745147"/>
                <a:ext cx="74160" cy="871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78E40110-6A10-4FD8-A61D-D80560214A7D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979813" y="3740827"/>
                  <a:ext cx="82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82287638-E204-4C73-81BA-EBDF1C6EA07B}"/>
                    </a:ext>
                  </a:extLst>
                </p14:cNvPr>
                <p14:cNvContentPartPr/>
                <p14:nvPr/>
              </p14:nvContentPartPr>
              <p14:xfrm>
                <a:off x="10085133" y="4097947"/>
                <a:ext cx="10800" cy="1011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82287638-E204-4C73-81BA-EBDF1C6EA07B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0080813" y="4093627"/>
                  <a:ext cx="194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535E499A-B3B5-48B8-B3BC-DB6B1D0DCB66}"/>
                    </a:ext>
                  </a:extLst>
                </p14:cNvPr>
                <p14:cNvContentPartPr/>
                <p14:nvPr/>
              </p14:nvContentPartPr>
              <p14:xfrm>
                <a:off x="10036893" y="4158067"/>
                <a:ext cx="140760" cy="424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535E499A-B3B5-48B8-B3BC-DB6B1D0DCB6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0032573" y="4153747"/>
                  <a:ext cx="1494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D9DE3DB5-AB31-44CA-BF38-A4A800B36F6A}"/>
                    </a:ext>
                  </a:extLst>
                </p14:cNvPr>
                <p14:cNvContentPartPr/>
                <p14:nvPr/>
              </p14:nvContentPartPr>
              <p14:xfrm>
                <a:off x="10015653" y="4034587"/>
                <a:ext cx="142560" cy="4572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D9DE3DB5-AB31-44CA-BF38-A4A800B36F6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0011333" y="4030267"/>
                  <a:ext cx="1512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F90A12C9-5135-4C14-8C22-F4313958882E}"/>
                    </a:ext>
                  </a:extLst>
                </p14:cNvPr>
                <p14:cNvContentPartPr/>
                <p14:nvPr/>
              </p14:nvContentPartPr>
              <p14:xfrm>
                <a:off x="10162173" y="4112347"/>
                <a:ext cx="85320" cy="712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F90A12C9-5135-4C14-8C22-F4313958882E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0157853" y="4108027"/>
                  <a:ext cx="93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D8F5E71E-B1B7-481A-90B4-590D97259EDA}"/>
                    </a:ext>
                  </a:extLst>
                </p14:cNvPr>
                <p14:cNvContentPartPr/>
                <p14:nvPr/>
              </p14:nvContentPartPr>
              <p14:xfrm>
                <a:off x="10248933" y="4011547"/>
                <a:ext cx="335520" cy="16272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D8F5E71E-B1B7-481A-90B4-590D97259EDA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0244613" y="4007227"/>
                  <a:ext cx="344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E605B353-059A-4CD3-B78F-3FE1106A3EE5}"/>
                    </a:ext>
                  </a:extLst>
                </p14:cNvPr>
                <p14:cNvContentPartPr/>
                <p14:nvPr/>
              </p14:nvContentPartPr>
              <p14:xfrm>
                <a:off x="10597773" y="3985627"/>
                <a:ext cx="75240" cy="1324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E605B353-059A-4CD3-B78F-3FE1106A3EE5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10593453" y="3981307"/>
                  <a:ext cx="83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C82E8AB6-B330-4973-9939-76257E971731}"/>
                    </a:ext>
                  </a:extLst>
                </p14:cNvPr>
                <p14:cNvContentPartPr/>
                <p14:nvPr/>
              </p14:nvContentPartPr>
              <p14:xfrm>
                <a:off x="10812333" y="4005067"/>
                <a:ext cx="14400" cy="1191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C82E8AB6-B330-4973-9939-76257E97173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0808013" y="4000747"/>
                  <a:ext cx="23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89C3AD83-48BE-4382-B626-4C2F3661251D}"/>
                    </a:ext>
                  </a:extLst>
                </p14:cNvPr>
                <p14:cNvContentPartPr/>
                <p14:nvPr/>
              </p14:nvContentPartPr>
              <p14:xfrm>
                <a:off x="10752213" y="3966187"/>
                <a:ext cx="127080" cy="752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89C3AD83-48BE-4382-B626-4C2F3661251D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0747893" y="3961867"/>
                  <a:ext cx="135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45662B31-9396-482F-9468-C00E0CCFD009}"/>
                    </a:ext>
                  </a:extLst>
                </p14:cNvPr>
                <p14:cNvContentPartPr/>
                <p14:nvPr/>
              </p14:nvContentPartPr>
              <p14:xfrm>
                <a:off x="10976853" y="3957547"/>
                <a:ext cx="75960" cy="1908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45662B31-9396-482F-9468-C00E0CCFD00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972533" y="3953227"/>
                  <a:ext cx="846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E551F73B-3558-4274-9EB2-A29608E9BD4A}"/>
                    </a:ext>
                  </a:extLst>
                </p14:cNvPr>
                <p14:cNvContentPartPr/>
                <p14:nvPr/>
              </p14:nvContentPartPr>
              <p14:xfrm>
                <a:off x="11333613" y="3953947"/>
                <a:ext cx="128880" cy="1738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E551F73B-3558-4274-9EB2-A29608E9BD4A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1329293" y="3949627"/>
                  <a:ext cx="1375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66A6C472-DE60-4F13-8340-18719C277E14}"/>
                    </a:ext>
                  </a:extLst>
                </p14:cNvPr>
                <p14:cNvContentPartPr/>
                <p14:nvPr/>
              </p14:nvContentPartPr>
              <p14:xfrm>
                <a:off x="11333253" y="3989227"/>
                <a:ext cx="116640" cy="11052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66A6C472-DE60-4F13-8340-18719C277E14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1328933" y="3984907"/>
                  <a:ext cx="1252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247A6C0-1476-4FCF-810B-FB6683040678}"/>
                    </a:ext>
                  </a:extLst>
                </p14:cNvPr>
                <p14:cNvContentPartPr/>
                <p14:nvPr/>
              </p14:nvContentPartPr>
              <p14:xfrm>
                <a:off x="11000253" y="3991027"/>
                <a:ext cx="74880" cy="1112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247A6C0-1476-4FCF-810B-FB668304067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995933" y="3986707"/>
                  <a:ext cx="835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93A17F18-FE7B-49F8-AE9B-C09116FF54F5}"/>
                    </a:ext>
                  </a:extLst>
                </p14:cNvPr>
                <p14:cNvContentPartPr/>
                <p14:nvPr/>
              </p14:nvContentPartPr>
              <p14:xfrm>
                <a:off x="11089893" y="3986347"/>
                <a:ext cx="49320" cy="1101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93A17F18-FE7B-49F8-AE9B-C09116FF54F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1085573" y="3982027"/>
                  <a:ext cx="57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21593FB8-5D22-4F78-9D57-F48703B57BCB}"/>
                    </a:ext>
                  </a:extLst>
                </p14:cNvPr>
                <p14:cNvContentPartPr/>
                <p14:nvPr/>
              </p14:nvContentPartPr>
              <p14:xfrm>
                <a:off x="11092413" y="4045387"/>
                <a:ext cx="68760" cy="2988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21593FB8-5D22-4F78-9D57-F48703B57BC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088093" y="4041067"/>
                  <a:ext cx="77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427D1934-CAAD-4534-B4A9-7A73CD602305}"/>
                    </a:ext>
                  </a:extLst>
                </p14:cNvPr>
                <p14:cNvContentPartPr/>
                <p14:nvPr/>
              </p14:nvContentPartPr>
              <p14:xfrm>
                <a:off x="11133453" y="3985627"/>
                <a:ext cx="65160" cy="1119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427D1934-CAAD-4534-B4A9-7A73CD602305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1129133" y="3981307"/>
                  <a:ext cx="738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4EABD56-C182-40A7-9A19-640EB7C9AC95}"/>
                    </a:ext>
                  </a:extLst>
                </p14:cNvPr>
                <p14:cNvContentPartPr/>
                <p14:nvPr/>
              </p14:nvContentPartPr>
              <p14:xfrm>
                <a:off x="11195373" y="3988867"/>
                <a:ext cx="81720" cy="716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4EABD56-C182-40A7-9A19-640EB7C9AC95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191053" y="3984547"/>
                  <a:ext cx="903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13C8497A-CDB2-433C-9CBB-572A71E56D0F}"/>
                    </a:ext>
                  </a:extLst>
                </p14:cNvPr>
                <p14:cNvContentPartPr/>
                <p14:nvPr/>
              </p14:nvContentPartPr>
              <p14:xfrm>
                <a:off x="11194293" y="4084627"/>
                <a:ext cx="88920" cy="2304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13C8497A-CDB2-433C-9CBB-572A71E56D0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189973" y="4080307"/>
                  <a:ext cx="975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342FBFA5-144F-4D03-B360-22A4D7A592E0}"/>
                    </a:ext>
                  </a:extLst>
                </p14:cNvPr>
                <p14:cNvContentPartPr/>
                <p14:nvPr/>
              </p14:nvContentPartPr>
              <p14:xfrm>
                <a:off x="11471853" y="3970507"/>
                <a:ext cx="122760" cy="7272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342FBFA5-144F-4D03-B360-22A4D7A592E0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467533" y="3966187"/>
                  <a:ext cx="1314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74928D73-B337-4623-873F-22F72604F9F1}"/>
                    </a:ext>
                  </a:extLst>
                </p14:cNvPr>
                <p14:cNvContentPartPr/>
                <p14:nvPr/>
              </p14:nvContentPartPr>
              <p14:xfrm>
                <a:off x="11482653" y="4084267"/>
                <a:ext cx="98280" cy="1692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74928D73-B337-4623-873F-22F72604F9F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478333" y="4079947"/>
                  <a:ext cx="106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1D2FB41B-CE71-4C8B-9029-7667C9ADDD60}"/>
                    </a:ext>
                  </a:extLst>
                </p14:cNvPr>
                <p14:cNvContentPartPr/>
                <p14:nvPr/>
              </p14:nvContentPartPr>
              <p14:xfrm>
                <a:off x="11599293" y="3956107"/>
                <a:ext cx="97920" cy="1231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1D2FB41B-CE71-4C8B-9029-7667C9ADDD60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594973" y="3951787"/>
                  <a:ext cx="1065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ECDE5B45-6CF6-4BD1-8299-96F9B5EA2889}"/>
                    </a:ext>
                  </a:extLst>
                </p14:cNvPr>
                <p14:cNvContentPartPr/>
                <p14:nvPr/>
              </p14:nvContentPartPr>
              <p14:xfrm>
                <a:off x="11762733" y="3984547"/>
                <a:ext cx="1440" cy="36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ECDE5B45-6CF6-4BD1-8299-96F9B5EA2889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758413" y="3980227"/>
                  <a:ext cx="100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22F797E1-D0C7-4011-AF0A-F481A5CDA7EE}"/>
                    </a:ext>
                  </a:extLst>
                </p14:cNvPr>
                <p14:cNvContentPartPr/>
                <p14:nvPr/>
              </p14:nvContentPartPr>
              <p14:xfrm>
                <a:off x="11713773" y="3950347"/>
                <a:ext cx="90360" cy="11448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22F797E1-D0C7-4011-AF0A-F481A5CDA7E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709453" y="3946027"/>
                  <a:ext cx="99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D342A1C7-31D1-4A5C-802C-B755632E35C2}"/>
                    </a:ext>
                  </a:extLst>
                </p14:cNvPr>
                <p14:cNvContentPartPr/>
                <p14:nvPr/>
              </p14:nvContentPartPr>
              <p14:xfrm>
                <a:off x="11819973" y="3932347"/>
                <a:ext cx="63720" cy="1317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D342A1C7-31D1-4A5C-802C-B755632E35C2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815653" y="3928027"/>
                  <a:ext cx="72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CD0B2BD0-A9B0-4CB9-8FDD-6F92C487E393}"/>
                    </a:ext>
                  </a:extLst>
                </p14:cNvPr>
                <p14:cNvContentPartPr/>
                <p14:nvPr/>
              </p14:nvContentPartPr>
              <p14:xfrm>
                <a:off x="11704413" y="3929467"/>
                <a:ext cx="83880" cy="1357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CD0B2BD0-A9B0-4CB9-8FDD-6F92C487E393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700093" y="3925147"/>
                  <a:ext cx="925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97D6BA8B-FBA1-4E90-A388-6D63C4626A59}"/>
                    </a:ext>
                  </a:extLst>
                </p14:cNvPr>
                <p14:cNvContentPartPr/>
                <p14:nvPr/>
              </p14:nvContentPartPr>
              <p14:xfrm>
                <a:off x="11718453" y="3991747"/>
                <a:ext cx="90720" cy="187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97D6BA8B-FBA1-4E90-A388-6D63C4626A5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1714133" y="3987427"/>
                  <a:ext cx="99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D79C719A-EA03-46A0-9096-22B7EA807EE9}"/>
                    </a:ext>
                  </a:extLst>
                </p14:cNvPr>
                <p14:cNvContentPartPr/>
                <p14:nvPr/>
              </p14:nvContentPartPr>
              <p14:xfrm>
                <a:off x="11799453" y="3930547"/>
                <a:ext cx="77040" cy="13068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D79C719A-EA03-46A0-9096-22B7EA807EE9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1795133" y="3926227"/>
                  <a:ext cx="856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0B029309-1DC2-4A1F-84C6-9AC08D127598}"/>
                    </a:ext>
                  </a:extLst>
                </p14:cNvPr>
                <p14:cNvContentPartPr/>
                <p14:nvPr/>
              </p14:nvContentPartPr>
              <p14:xfrm>
                <a:off x="11844093" y="3893467"/>
                <a:ext cx="93960" cy="23544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0B029309-1DC2-4A1F-84C6-9AC08D127598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1839773" y="3889147"/>
                  <a:ext cx="102600" cy="244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38655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/>
          <p:cNvSpPr txBox="1"/>
          <p:nvPr/>
        </p:nvSpPr>
        <p:spPr>
          <a:xfrm>
            <a:off x="5209679" y="-2831"/>
            <a:ext cx="4675681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="1" dirty="0" err="1"/>
              <a:t>Continous</a:t>
            </a:r>
            <a:endParaRPr lang="de-DE" sz="32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Probability</a:t>
            </a:r>
            <a:r>
              <a:rPr lang="de-DE" sz="2400" b="1" dirty="0"/>
              <a:t> </a:t>
            </a:r>
            <a:r>
              <a:rPr lang="de-DE" sz="2400" b="1" dirty="0" err="1"/>
              <a:t>density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Cumulative</a:t>
            </a:r>
            <a:r>
              <a:rPr lang="de-DE" sz="2400" b="1" dirty="0"/>
              <a:t> </a:t>
            </a:r>
            <a:r>
              <a:rPr lang="de-DE" sz="2400" b="1" dirty="0" err="1"/>
              <a:t>distribution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Expectation</a:t>
            </a:r>
            <a:r>
              <a:rPr lang="de-DE" sz="2400" b="1" dirty="0"/>
              <a:t> </a:t>
            </a:r>
            <a:r>
              <a:rPr lang="de-DE" sz="2400" b="1" dirty="0" err="1"/>
              <a:t>value</a:t>
            </a:r>
            <a:r>
              <a:rPr lang="de-DE" sz="2400" b="1" dirty="0"/>
              <a:t> 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Variance</a:t>
            </a:r>
            <a:r>
              <a:rPr lang="de-DE" sz="2400" b="1" dirty="0"/>
              <a:t>: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29095" y="-2831"/>
            <a:ext cx="4779818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b="1" dirty="0" err="1"/>
              <a:t>Discret</a:t>
            </a:r>
            <a:endParaRPr lang="de-DE" sz="32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Probability</a:t>
            </a:r>
            <a:r>
              <a:rPr lang="de-DE" sz="2400" b="1" dirty="0"/>
              <a:t> </a:t>
            </a:r>
            <a:r>
              <a:rPr lang="de-DE" sz="2400" b="1" dirty="0" err="1"/>
              <a:t>mass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Cumulative</a:t>
            </a:r>
            <a:r>
              <a:rPr lang="de-DE" sz="2400" b="1" dirty="0"/>
              <a:t> </a:t>
            </a:r>
            <a:r>
              <a:rPr lang="de-DE" sz="2400" b="1" dirty="0" err="1"/>
              <a:t>distribution</a:t>
            </a:r>
            <a:r>
              <a:rPr lang="de-DE" sz="2400" b="1" dirty="0"/>
              <a:t> </a:t>
            </a:r>
            <a:r>
              <a:rPr lang="de-DE" sz="2400" b="1" dirty="0" err="1"/>
              <a:t>function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Expectation</a:t>
            </a:r>
            <a:r>
              <a:rPr lang="de-DE" sz="2400" b="1" dirty="0"/>
              <a:t> </a:t>
            </a:r>
            <a:r>
              <a:rPr lang="de-DE" sz="2400" b="1" dirty="0" err="1"/>
              <a:t>value</a:t>
            </a:r>
            <a:r>
              <a:rPr lang="de-DE" sz="2400" b="1" dirty="0"/>
              <a:t>:</a:t>
            </a:r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endParaRPr lang="de-DE" sz="2400" b="1" dirty="0"/>
          </a:p>
          <a:p>
            <a:pPr algn="ctr"/>
            <a:r>
              <a:rPr lang="de-DE" sz="2400" b="1" dirty="0" err="1"/>
              <a:t>Variance</a:t>
            </a:r>
            <a:r>
              <a:rPr lang="de-DE" sz="2400" b="1" dirty="0"/>
              <a:t>: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366429"/>
              </p:ext>
            </p:extLst>
          </p:nvPr>
        </p:nvGraphicFramePr>
        <p:xfrm>
          <a:off x="2096377" y="1570128"/>
          <a:ext cx="1456171" cy="353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6" name="Formel" r:id="rId3" imgW="939600" imgH="228600" progId="Equation.3">
                  <p:embed/>
                </p:oleObj>
              </mc:Choice>
              <mc:Fallback>
                <p:oleObj name="Formel" r:id="rId3" imgW="939600" imgH="2286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6377" y="1570128"/>
                        <a:ext cx="1456171" cy="353579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2488488"/>
              </p:ext>
            </p:extLst>
          </p:nvPr>
        </p:nvGraphicFramePr>
        <p:xfrm>
          <a:off x="1830981" y="2902619"/>
          <a:ext cx="1987261" cy="570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7" name="Formel" r:id="rId5" imgW="1282680" imgH="368280" progId="Equation.3">
                  <p:embed/>
                </p:oleObj>
              </mc:Choice>
              <mc:Fallback>
                <p:oleObj name="Formel" r:id="rId5" imgW="1282680" imgH="36828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0981" y="2902619"/>
                        <a:ext cx="1987261" cy="570056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322170"/>
              </p:ext>
            </p:extLst>
          </p:nvPr>
        </p:nvGraphicFramePr>
        <p:xfrm>
          <a:off x="1954589" y="4367882"/>
          <a:ext cx="1792432" cy="5700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" name="Formel" r:id="rId7" imgW="1358640" imgH="431640" progId="Equation.3">
                  <p:embed/>
                </p:oleObj>
              </mc:Choice>
              <mc:Fallback>
                <p:oleObj name="Formel" r:id="rId7" imgW="1358640" imgH="43164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4589" y="4367882"/>
                        <a:ext cx="1792432" cy="57005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8022395"/>
              </p:ext>
            </p:extLst>
          </p:nvPr>
        </p:nvGraphicFramePr>
        <p:xfrm>
          <a:off x="1507475" y="5707804"/>
          <a:ext cx="2639580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" name="Formel" r:id="rId9" imgW="1981080" imgH="431640" progId="Equation.3">
                  <p:embed/>
                </p:oleObj>
              </mc:Choice>
              <mc:Fallback>
                <p:oleObj name="Formel" r:id="rId9" imgW="1981080" imgH="43164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7475" y="5707804"/>
                        <a:ext cx="2639580" cy="62547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023141"/>
              </p:ext>
            </p:extLst>
          </p:nvPr>
        </p:nvGraphicFramePr>
        <p:xfrm>
          <a:off x="6279227" y="2814585"/>
          <a:ext cx="182995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" name="Formel" r:id="rId11" imgW="1180800" imgH="482400" progId="Equation.3">
                  <p:embed/>
                </p:oleObj>
              </mc:Choice>
              <mc:Fallback>
                <p:oleObj name="Formel" r:id="rId11" imgW="1180800" imgH="482400" progId="Equation.3">
                  <p:embed/>
                  <p:pic>
                    <p:nvPicPr>
                      <p:cNvPr id="12" name="Objek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9227" y="2814585"/>
                        <a:ext cx="1829955" cy="746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k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342552"/>
              </p:ext>
            </p:extLst>
          </p:nvPr>
        </p:nvGraphicFramePr>
        <p:xfrm>
          <a:off x="6927072" y="1588097"/>
          <a:ext cx="531091" cy="3146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" name="Formel" r:id="rId13" imgW="342720" imgH="203040" progId="Equation.3">
                  <p:embed/>
                </p:oleObj>
              </mc:Choice>
              <mc:Fallback>
                <p:oleObj name="Formel" r:id="rId13" imgW="342720" imgH="203040" progId="Equation.3">
                  <p:embed/>
                  <p:pic>
                    <p:nvPicPr>
                      <p:cNvPr id="13" name="Objek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7072" y="1588097"/>
                        <a:ext cx="531091" cy="31461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k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5985318"/>
              </p:ext>
            </p:extLst>
          </p:nvPr>
        </p:nvGraphicFramePr>
        <p:xfrm>
          <a:off x="6064987" y="4325885"/>
          <a:ext cx="2244149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" name="Formel" r:id="rId15" imgW="1447560" imgH="482400" progId="Equation.3">
                  <p:embed/>
                </p:oleObj>
              </mc:Choice>
              <mc:Fallback>
                <p:oleObj name="Formel" r:id="rId15" imgW="1447560" imgH="482400" progId="Equation.3">
                  <p:embed/>
                  <p:pic>
                    <p:nvPicPr>
                      <p:cNvPr id="15" name="Objek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64987" y="4325885"/>
                        <a:ext cx="2244149" cy="746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k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3644887"/>
              </p:ext>
            </p:extLst>
          </p:nvPr>
        </p:nvGraphicFramePr>
        <p:xfrm>
          <a:off x="5531588" y="5694459"/>
          <a:ext cx="322839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" name="Formel" r:id="rId17" imgW="2082600" imgH="482400" progId="Equation.3">
                  <p:embed/>
                </p:oleObj>
              </mc:Choice>
              <mc:Fallback>
                <p:oleObj name="Formel" r:id="rId17" imgW="2082600" imgH="482400" progId="Equation.3">
                  <p:embed/>
                  <p:pic>
                    <p:nvPicPr>
                      <p:cNvPr id="16" name="Objek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1588" y="5694459"/>
                        <a:ext cx="3228397" cy="7461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FC6934BD-FE97-4A56-93F5-E58E6B3D06CD}"/>
                  </a:ext>
                </a:extLst>
              </p14:cNvPr>
              <p14:cNvContentPartPr/>
              <p14:nvPr/>
            </p14:nvContentPartPr>
            <p14:xfrm>
              <a:off x="481572" y="784566"/>
              <a:ext cx="3447491" cy="7038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FC6934BD-FE97-4A56-93F5-E58E6B3D06C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7252" y="780246"/>
                <a:ext cx="3456131" cy="71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3A3D1957-A03E-41E0-9865-DD95CD872A5C}"/>
              </a:ext>
            </a:extLst>
          </p:cNvPr>
          <p:cNvGrpSpPr/>
          <p:nvPr/>
        </p:nvGrpSpPr>
        <p:grpSpPr>
          <a:xfrm>
            <a:off x="2955410" y="669366"/>
            <a:ext cx="6376255" cy="1416240"/>
            <a:chOff x="3684693" y="644813"/>
            <a:chExt cx="7013880" cy="1416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306B4279-6525-4333-B5F5-D668B3CED581}"/>
                    </a:ext>
                  </a:extLst>
                </p14:cNvPr>
                <p14:cNvContentPartPr/>
                <p14:nvPr/>
              </p14:nvContentPartPr>
              <p14:xfrm>
                <a:off x="3684693" y="644813"/>
                <a:ext cx="5212440" cy="3315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306B4279-6525-4333-B5F5-D668B3CED58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79941" y="640493"/>
                  <a:ext cx="5221944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98445561-174C-4EC1-92D6-4DA3062B2E0E}"/>
                    </a:ext>
                  </a:extLst>
                </p14:cNvPr>
                <p14:cNvContentPartPr/>
                <p14:nvPr/>
              </p14:nvContentPartPr>
              <p14:xfrm>
                <a:off x="8698773" y="861173"/>
                <a:ext cx="232560" cy="1054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98445561-174C-4EC1-92D6-4DA3062B2E0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694019" y="856853"/>
                  <a:ext cx="242068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F7DD007B-D06D-47CD-806C-2513DFD5369D}"/>
                    </a:ext>
                  </a:extLst>
                </p14:cNvPr>
                <p14:cNvContentPartPr/>
                <p14:nvPr/>
              </p14:nvContentPartPr>
              <p14:xfrm>
                <a:off x="5161773" y="1702493"/>
                <a:ext cx="2289240" cy="6264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F7DD007B-D06D-47CD-806C-2513DFD5369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157021" y="1698173"/>
                  <a:ext cx="2298744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3557A03-0600-4041-BD34-6C0AECDB24C7}"/>
                    </a:ext>
                  </a:extLst>
                </p14:cNvPr>
                <p14:cNvContentPartPr/>
                <p14:nvPr/>
              </p14:nvContentPartPr>
              <p14:xfrm>
                <a:off x="7499253" y="1683773"/>
                <a:ext cx="204840" cy="1879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3557A03-0600-4041-BD34-6C0AECDB24C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494498" y="1679453"/>
                  <a:ext cx="214349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3575BD0-1E69-47B6-B43F-20580128CE12}"/>
                    </a:ext>
                  </a:extLst>
                </p14:cNvPr>
                <p14:cNvContentPartPr/>
                <p14:nvPr/>
              </p14:nvContentPartPr>
              <p14:xfrm>
                <a:off x="7789413" y="1316573"/>
                <a:ext cx="1193040" cy="7444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3575BD0-1E69-47B6-B43F-20580128CE1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784661" y="1312253"/>
                  <a:ext cx="1202543" cy="75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074B1F6-A36B-4C6B-88A0-15DFFB55AE47}"/>
                    </a:ext>
                  </a:extLst>
                </p14:cNvPr>
                <p14:cNvContentPartPr/>
                <p14:nvPr/>
              </p14:nvContentPartPr>
              <p14:xfrm>
                <a:off x="8276133" y="754253"/>
                <a:ext cx="2422440" cy="639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074B1F6-A36B-4C6B-88A0-15DFFB55AE4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271382" y="749933"/>
                  <a:ext cx="2431943" cy="64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5B04AEB0-EC82-4CA1-88F3-5C93AA073C91}"/>
                  </a:ext>
                </a:extLst>
              </p14:cNvPr>
              <p14:cNvContentPartPr/>
              <p14:nvPr/>
            </p14:nvContentPartPr>
            <p14:xfrm>
              <a:off x="9827155" y="1223046"/>
              <a:ext cx="142364" cy="14976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5B04AEB0-EC82-4CA1-88F3-5C93AA073C9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822841" y="1218726"/>
                <a:ext cx="150992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00C6804F-0B2D-48A4-807B-6CC85003CF83}"/>
                  </a:ext>
                </a:extLst>
              </p14:cNvPr>
              <p14:cNvContentPartPr/>
              <p14:nvPr/>
            </p14:nvContentPartPr>
            <p14:xfrm>
              <a:off x="9930333" y="1103093"/>
              <a:ext cx="2274120" cy="317664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00C6804F-0B2D-48A4-807B-6CC85003CF8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926013" y="1098773"/>
                <a:ext cx="2282760" cy="318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3BAA6E2C-B37A-45F8-9A69-18760269AA95}"/>
                  </a:ext>
                </a:extLst>
              </p14:cNvPr>
              <p14:cNvContentPartPr/>
              <p14:nvPr/>
            </p14:nvContentPartPr>
            <p14:xfrm>
              <a:off x="9888573" y="1168253"/>
              <a:ext cx="2373480" cy="3060360"/>
            </p14:xfrm>
          </p:contentPart>
        </mc:Choice>
        <mc:Fallback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3BAA6E2C-B37A-45F8-9A69-18760269AA95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884253" y="1163933"/>
                <a:ext cx="2382120" cy="30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25623FAE-BAF8-498E-AC01-7DBA29BB72B3}"/>
                  </a:ext>
                </a:extLst>
              </p14:cNvPr>
              <p14:cNvContentPartPr/>
              <p14:nvPr/>
            </p14:nvContentPartPr>
            <p14:xfrm>
              <a:off x="11220933" y="661013"/>
              <a:ext cx="138240" cy="35280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25623FAE-BAF8-498E-AC01-7DBA29BB72B3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216613" y="656693"/>
                <a:ext cx="1468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09F8916F-4F17-44CC-A9D8-C6FF8C56A86F}"/>
                  </a:ext>
                </a:extLst>
              </p14:cNvPr>
              <p14:cNvContentPartPr/>
              <p14:nvPr/>
            </p14:nvContentPartPr>
            <p14:xfrm>
              <a:off x="1558533" y="527093"/>
              <a:ext cx="1803600" cy="120600"/>
            </p14:xfrm>
          </p:contentPart>
        </mc:Choice>
        <mc:Fallback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09F8916F-4F17-44CC-A9D8-C6FF8C56A86F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554213" y="522773"/>
                <a:ext cx="1812240" cy="12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6C875DAA-F5DC-45CC-92EB-1BD143CD42C5}"/>
                  </a:ext>
                </a:extLst>
              </p14:cNvPr>
              <p14:cNvContentPartPr/>
              <p14:nvPr/>
            </p14:nvContentPartPr>
            <p14:xfrm>
              <a:off x="235173" y="2675573"/>
              <a:ext cx="1518480" cy="8820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6C875DAA-F5DC-45CC-92EB-1BD143CD42C5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30853" y="2671253"/>
                <a:ext cx="1527120" cy="9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5" name="Gruppieren 164">
            <a:extLst>
              <a:ext uri="{FF2B5EF4-FFF2-40B4-BE49-F238E27FC236}">
                <a16:creationId xmlns:a16="http://schemas.microsoft.com/office/drawing/2014/main" id="{A3F87686-0ECD-4737-874B-FD12E0666633}"/>
              </a:ext>
            </a:extLst>
          </p:cNvPr>
          <p:cNvGrpSpPr/>
          <p:nvPr/>
        </p:nvGrpSpPr>
        <p:grpSpPr>
          <a:xfrm>
            <a:off x="1769493" y="2154653"/>
            <a:ext cx="5562360" cy="1311840"/>
            <a:chOff x="1769493" y="2154653"/>
            <a:chExt cx="5562360" cy="131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977C2C9-930E-43F4-9505-349E4A399655}"/>
                    </a:ext>
                  </a:extLst>
                </p14:cNvPr>
                <p14:cNvContentPartPr/>
                <p14:nvPr/>
              </p14:nvContentPartPr>
              <p14:xfrm>
                <a:off x="1769493" y="3264533"/>
                <a:ext cx="970920" cy="446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977C2C9-930E-43F4-9505-349E4A39965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765173" y="3260213"/>
                  <a:ext cx="979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902E697-70AD-44E7-9852-2E642C96BCED}"/>
                    </a:ext>
                  </a:extLst>
                </p14:cNvPr>
                <p14:cNvContentPartPr/>
                <p14:nvPr/>
              </p14:nvContentPartPr>
              <p14:xfrm>
                <a:off x="1881093" y="2765213"/>
                <a:ext cx="29160" cy="1090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902E697-70AD-44E7-9852-2E642C96BCE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876773" y="2760893"/>
                  <a:ext cx="378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DEC2EC5-3470-465C-8DCD-131420C1596B}"/>
                    </a:ext>
                  </a:extLst>
                </p14:cNvPr>
                <p14:cNvContentPartPr/>
                <p14:nvPr/>
              </p14:nvContentPartPr>
              <p14:xfrm>
                <a:off x="1878213" y="2737853"/>
                <a:ext cx="106560" cy="1252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DEC2EC5-3470-465C-8DCD-131420C1596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873893" y="2733533"/>
                  <a:ext cx="115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E1D6D48-7100-4228-A832-5A803CEFA4D0}"/>
                    </a:ext>
                  </a:extLst>
                </p14:cNvPr>
                <p14:cNvContentPartPr/>
                <p14:nvPr/>
              </p14:nvContentPartPr>
              <p14:xfrm>
                <a:off x="2054253" y="2751533"/>
                <a:ext cx="125280" cy="813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E1D6D48-7100-4228-A832-5A803CEFA4D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049933" y="2747213"/>
                  <a:ext cx="133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3FA5576-2D31-462F-AB39-D4C0E754F94F}"/>
                    </a:ext>
                  </a:extLst>
                </p14:cNvPr>
                <p14:cNvContentPartPr/>
                <p14:nvPr/>
              </p14:nvContentPartPr>
              <p14:xfrm>
                <a:off x="2303013" y="2721653"/>
                <a:ext cx="11880" cy="12780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3FA5576-2D31-462F-AB39-D4C0E754F94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98693" y="2717333"/>
                  <a:ext cx="20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665A32A-558E-4D47-85BD-D9A50B04F888}"/>
                    </a:ext>
                  </a:extLst>
                </p14:cNvPr>
                <p14:cNvContentPartPr/>
                <p14:nvPr/>
              </p14:nvContentPartPr>
              <p14:xfrm>
                <a:off x="2238573" y="2686013"/>
                <a:ext cx="177480" cy="712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665A32A-558E-4D47-85BD-D9A50B04F88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234253" y="2681693"/>
                  <a:ext cx="186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B063A08-4EAA-42DA-BE5E-81C5C2DF063B}"/>
                    </a:ext>
                  </a:extLst>
                </p14:cNvPr>
                <p14:cNvContentPartPr/>
                <p14:nvPr/>
              </p14:nvContentPartPr>
              <p14:xfrm>
                <a:off x="2457813" y="2684573"/>
                <a:ext cx="82080" cy="1699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B063A08-4EAA-42DA-BE5E-81C5C2DF063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453493" y="2680253"/>
                  <a:ext cx="907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B5DAFE38-63D9-45AC-8DE6-EE3DC14B7B6F}"/>
                    </a:ext>
                  </a:extLst>
                </p14:cNvPr>
                <p14:cNvContentPartPr/>
                <p14:nvPr/>
              </p14:nvContentPartPr>
              <p14:xfrm>
                <a:off x="2573013" y="2736413"/>
                <a:ext cx="82080" cy="1051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B5DAFE38-63D9-45AC-8DE6-EE3DC14B7B6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568693" y="2732093"/>
                  <a:ext cx="90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FDD64520-36CE-4FE6-8440-82B1C0B6EE3A}"/>
                    </a:ext>
                  </a:extLst>
                </p14:cNvPr>
                <p14:cNvContentPartPr/>
                <p14:nvPr/>
              </p14:nvContentPartPr>
              <p14:xfrm>
                <a:off x="2553573" y="2778533"/>
                <a:ext cx="149760" cy="565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FDD64520-36CE-4FE6-8440-82B1C0B6EE3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549253" y="2774213"/>
                  <a:ext cx="1584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44BC3A5-BCE7-4571-9F02-BE5369B48D1E}"/>
                    </a:ext>
                  </a:extLst>
                </p14:cNvPr>
                <p14:cNvContentPartPr/>
                <p14:nvPr/>
              </p14:nvContentPartPr>
              <p14:xfrm>
                <a:off x="2757333" y="2693933"/>
                <a:ext cx="136080" cy="867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44BC3A5-BCE7-4571-9F02-BE5369B48D1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753013" y="2689613"/>
                  <a:ext cx="144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AA6FD6C-DE3E-4B55-B75F-16AB8E9F285B}"/>
                    </a:ext>
                  </a:extLst>
                </p14:cNvPr>
                <p14:cNvContentPartPr/>
                <p14:nvPr/>
              </p14:nvContentPartPr>
              <p14:xfrm>
                <a:off x="2769213" y="2820293"/>
                <a:ext cx="117360" cy="136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AA6FD6C-DE3E-4B55-B75F-16AB8E9F285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764893" y="2815973"/>
                  <a:ext cx="126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2CDC7A82-0941-4144-BCB7-D24828642B41}"/>
                    </a:ext>
                  </a:extLst>
                </p14:cNvPr>
                <p14:cNvContentPartPr/>
                <p14:nvPr/>
              </p14:nvContentPartPr>
              <p14:xfrm>
                <a:off x="2952453" y="2695733"/>
                <a:ext cx="109440" cy="8568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2CDC7A82-0941-4144-BCB7-D24828642B4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948133" y="2691413"/>
                  <a:ext cx="118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219D3A0-CC1A-46B7-8052-C25A4DDBFFEA}"/>
                    </a:ext>
                  </a:extLst>
                </p14:cNvPr>
                <p14:cNvContentPartPr/>
                <p14:nvPr/>
              </p14:nvContentPartPr>
              <p14:xfrm>
                <a:off x="3008613" y="2746853"/>
                <a:ext cx="27720" cy="781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219D3A0-CC1A-46B7-8052-C25A4DDBFFE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004293" y="2742533"/>
                  <a:ext cx="363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97E65F9-2EC1-42F3-A4FE-91C2C318EAE4}"/>
                    </a:ext>
                  </a:extLst>
                </p14:cNvPr>
                <p14:cNvContentPartPr/>
                <p14:nvPr/>
              </p14:nvContentPartPr>
              <p14:xfrm>
                <a:off x="3054693" y="2673053"/>
                <a:ext cx="89280" cy="1821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97E65F9-2EC1-42F3-A4FE-91C2C318EAE4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3050373" y="2668733"/>
                  <a:ext cx="97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E5EA344-3360-4F48-8D49-B65A0CC62E3E}"/>
                    </a:ext>
                  </a:extLst>
                </p14:cNvPr>
                <p14:cNvContentPartPr/>
                <p14:nvPr/>
              </p14:nvContentPartPr>
              <p14:xfrm>
                <a:off x="2874693" y="2800493"/>
                <a:ext cx="1040760" cy="66600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E5EA344-3360-4F48-8D49-B65A0CC62E3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870373" y="2796173"/>
                  <a:ext cx="1049400" cy="67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FA0FDA7-34C2-4A60-9033-4E9C05B6DC64}"/>
                    </a:ext>
                  </a:extLst>
                </p14:cNvPr>
                <p14:cNvContentPartPr/>
                <p14:nvPr/>
              </p14:nvContentPartPr>
              <p14:xfrm>
                <a:off x="3235053" y="2154653"/>
                <a:ext cx="3969360" cy="7236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FA0FDA7-34C2-4A60-9033-4E9C05B6DC6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230733" y="2150333"/>
                  <a:ext cx="3978000" cy="73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A4527DF2-007A-4B71-B624-2916A25D66E0}"/>
                    </a:ext>
                  </a:extLst>
                </p14:cNvPr>
                <p14:cNvContentPartPr/>
                <p14:nvPr/>
              </p14:nvContentPartPr>
              <p14:xfrm>
                <a:off x="7075533" y="2614733"/>
                <a:ext cx="218520" cy="2725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A4527DF2-007A-4B71-B624-2916A25D66E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071213" y="2610413"/>
                  <a:ext cx="2271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CA2AF982-5284-417E-89B5-BF8ADBB3CE3B}"/>
                    </a:ext>
                  </a:extLst>
                </p14:cNvPr>
                <p14:cNvContentPartPr/>
                <p14:nvPr/>
              </p14:nvContentPartPr>
              <p14:xfrm>
                <a:off x="7123773" y="2981573"/>
                <a:ext cx="208080" cy="4377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CA2AF982-5284-417E-89B5-BF8ADBB3CE3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7119453" y="2977253"/>
                  <a:ext cx="216720" cy="44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CFA31DAD-40FA-4759-9FE5-C84D56936603}"/>
                  </a:ext>
                </a:extLst>
              </p14:cNvPr>
              <p14:cNvContentPartPr/>
              <p14:nvPr/>
            </p14:nvContentPartPr>
            <p14:xfrm>
              <a:off x="8878053" y="2156453"/>
              <a:ext cx="1852200" cy="998640"/>
            </p14:xfrm>
          </p:contentPart>
        </mc:Choice>
        <mc:Fallback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CFA31DAD-40FA-4759-9FE5-C84D56936603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873733" y="2152133"/>
                <a:ext cx="1860840" cy="10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4891B725-D990-4865-A69C-6920B0EEA495}"/>
                  </a:ext>
                </a:extLst>
              </p14:cNvPr>
              <p14:cNvContentPartPr/>
              <p14:nvPr/>
            </p14:nvContentPartPr>
            <p14:xfrm>
              <a:off x="8748453" y="2978693"/>
              <a:ext cx="223200" cy="28296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4891B725-D990-4865-A69C-6920B0EEA495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8744133" y="2974373"/>
                <a:ext cx="231840" cy="29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1" name="Gruppieren 170">
            <a:extLst>
              <a:ext uri="{FF2B5EF4-FFF2-40B4-BE49-F238E27FC236}">
                <a16:creationId xmlns:a16="http://schemas.microsoft.com/office/drawing/2014/main" id="{10319722-ACCD-405B-9E8D-F31CE3DAB9BC}"/>
              </a:ext>
            </a:extLst>
          </p:cNvPr>
          <p:cNvGrpSpPr/>
          <p:nvPr/>
        </p:nvGrpSpPr>
        <p:grpSpPr>
          <a:xfrm>
            <a:off x="9889293" y="1313333"/>
            <a:ext cx="2297880" cy="2909880"/>
            <a:chOff x="9889293" y="1313333"/>
            <a:chExt cx="2297880" cy="290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7597E47-C47A-4439-93E7-B5E8AD8CE40F}"/>
                    </a:ext>
                  </a:extLst>
                </p14:cNvPr>
                <p14:cNvContentPartPr/>
                <p14:nvPr/>
              </p14:nvContentPartPr>
              <p14:xfrm>
                <a:off x="10527213" y="1350413"/>
                <a:ext cx="98280" cy="2242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7597E47-C47A-4439-93E7-B5E8AD8CE40F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522893" y="1346093"/>
                  <a:ext cx="1069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26CDF81-B1E4-4423-9BA8-F823C303E4BF}"/>
                    </a:ext>
                  </a:extLst>
                </p14:cNvPr>
                <p14:cNvContentPartPr/>
                <p14:nvPr/>
              </p14:nvContentPartPr>
              <p14:xfrm>
                <a:off x="10660053" y="1355813"/>
                <a:ext cx="166320" cy="1699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26CDF81-B1E4-4423-9BA8-F823C303E4BF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655733" y="1351493"/>
                  <a:ext cx="174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48797D8-E073-4CEC-BEC4-6A2629425AC7}"/>
                    </a:ext>
                  </a:extLst>
                </p14:cNvPr>
                <p14:cNvContentPartPr/>
                <p14:nvPr/>
              </p14:nvContentPartPr>
              <p14:xfrm>
                <a:off x="10749333" y="1458053"/>
                <a:ext cx="82800" cy="284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48797D8-E073-4CEC-BEC4-6A2629425AC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745013" y="1453733"/>
                  <a:ext cx="914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2E277BC-D6C6-48DC-A4C9-328DAB98E446}"/>
                    </a:ext>
                  </a:extLst>
                </p14:cNvPr>
                <p14:cNvContentPartPr/>
                <p14:nvPr/>
              </p14:nvContentPartPr>
              <p14:xfrm>
                <a:off x="10833573" y="1377053"/>
                <a:ext cx="68760" cy="1645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2E277BC-D6C6-48DC-A4C9-328DAB98E44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829253" y="1372733"/>
                  <a:ext cx="774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183976C-DB79-4B4C-93C7-DCFA6BB9DE1D}"/>
                    </a:ext>
                  </a:extLst>
                </p14:cNvPr>
                <p14:cNvContentPartPr/>
                <p14:nvPr/>
              </p14:nvContentPartPr>
              <p14:xfrm>
                <a:off x="10915293" y="1313333"/>
                <a:ext cx="54720" cy="9568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183976C-DB79-4B4C-93C7-DCFA6BB9DE1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910973" y="1309013"/>
                  <a:ext cx="63360" cy="9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E84A947-BFE7-4391-A69B-3E8B018F8457}"/>
                    </a:ext>
                  </a:extLst>
                </p14:cNvPr>
                <p14:cNvContentPartPr/>
                <p14:nvPr/>
              </p14:nvContentPartPr>
              <p14:xfrm>
                <a:off x="9949053" y="2074733"/>
                <a:ext cx="2186280" cy="1152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E84A947-BFE7-4391-A69B-3E8B018F845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944733" y="2070413"/>
                  <a:ext cx="2194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7CBDFE2-51C3-438E-BAD2-0C0B42C4AA7D}"/>
                    </a:ext>
                  </a:extLst>
                </p14:cNvPr>
                <p14:cNvContentPartPr/>
                <p14:nvPr/>
              </p14:nvContentPartPr>
              <p14:xfrm>
                <a:off x="12047133" y="1978973"/>
                <a:ext cx="140040" cy="1962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7CBDFE2-51C3-438E-BAD2-0C0B42C4AA7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2042813" y="1974653"/>
                  <a:ext cx="148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A7535B0-EA83-49E9-A56B-E315D2B374F5}"/>
                    </a:ext>
                  </a:extLst>
                </p14:cNvPr>
                <p14:cNvContentPartPr/>
                <p14:nvPr/>
              </p14:nvContentPartPr>
              <p14:xfrm>
                <a:off x="9889293" y="1597013"/>
                <a:ext cx="1898280" cy="5202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A7535B0-EA83-49E9-A56B-E315D2B374F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884973" y="1592693"/>
                  <a:ext cx="1906920" cy="52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660A15B-6E28-4B88-B036-C05F02050D05}"/>
                    </a:ext>
                  </a:extLst>
                </p14:cNvPr>
                <p14:cNvContentPartPr/>
                <p14:nvPr/>
              </p14:nvContentPartPr>
              <p14:xfrm>
                <a:off x="11881533" y="2219813"/>
                <a:ext cx="140760" cy="1407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660A15B-6E28-4B88-B036-C05F02050D0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877213" y="2215493"/>
                  <a:ext cx="1494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22FB5B3-241C-49AB-87D3-BEAD750B742F}"/>
                    </a:ext>
                  </a:extLst>
                </p14:cNvPr>
                <p14:cNvContentPartPr/>
                <p14:nvPr/>
              </p14:nvContentPartPr>
              <p14:xfrm>
                <a:off x="11926173" y="2199293"/>
                <a:ext cx="117360" cy="1393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22FB5B3-241C-49AB-87D3-BEAD750B742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921853" y="2194973"/>
                  <a:ext cx="1260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D1D0E0C-188A-4917-89D8-493E83FC0CEF}"/>
                    </a:ext>
                  </a:extLst>
                </p14:cNvPr>
                <p14:cNvContentPartPr/>
                <p14:nvPr/>
              </p14:nvContentPartPr>
              <p14:xfrm>
                <a:off x="11443053" y="1928573"/>
                <a:ext cx="23040" cy="2052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D1D0E0C-188A-4917-89D8-493E83FC0CE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438733" y="1924253"/>
                  <a:ext cx="3168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5036E8C-2B14-45E4-8B5A-D32F0042ED3D}"/>
                    </a:ext>
                  </a:extLst>
                </p14:cNvPr>
                <p14:cNvContentPartPr/>
                <p14:nvPr/>
              </p14:nvContentPartPr>
              <p14:xfrm>
                <a:off x="11348733" y="2273813"/>
                <a:ext cx="130320" cy="1897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5036E8C-2B14-45E4-8B5A-D32F0042ED3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344413" y="2269493"/>
                  <a:ext cx="1389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DA06C37-24BF-4051-B06D-EA88CA9ADCD3}"/>
                    </a:ext>
                  </a:extLst>
                </p14:cNvPr>
                <p14:cNvContentPartPr/>
                <p14:nvPr/>
              </p14:nvContentPartPr>
              <p14:xfrm>
                <a:off x="11382213" y="2248253"/>
                <a:ext cx="30960" cy="745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DA06C37-24BF-4051-B06D-EA88CA9ADCD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377893" y="2243933"/>
                  <a:ext cx="39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D2B5F4C-9DDF-4B69-A33D-71E0D1161BB8}"/>
                    </a:ext>
                  </a:extLst>
                </p14:cNvPr>
                <p14:cNvContentPartPr/>
                <p14:nvPr/>
              </p14:nvContentPartPr>
              <p14:xfrm>
                <a:off x="11250813" y="2219813"/>
                <a:ext cx="317880" cy="3567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D2B5F4C-9DDF-4B69-A33D-71E0D1161BB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246493" y="2215493"/>
                  <a:ext cx="32652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1335A3F-535B-4737-A5F7-AAB69CE3E7C6}"/>
                    </a:ext>
                  </a:extLst>
                </p14:cNvPr>
                <p14:cNvContentPartPr/>
                <p14:nvPr/>
              </p14:nvContentPartPr>
              <p14:xfrm>
                <a:off x="11440533" y="1941533"/>
                <a:ext cx="15120" cy="1328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1335A3F-535B-4737-A5F7-AAB69CE3E7C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436213" y="1937213"/>
                  <a:ext cx="237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E0EBD52-CFCA-487E-AC94-BA194772100B}"/>
                    </a:ext>
                  </a:extLst>
                </p14:cNvPr>
                <p14:cNvContentPartPr/>
                <p14:nvPr/>
              </p14:nvContentPartPr>
              <p14:xfrm>
                <a:off x="10872093" y="1933973"/>
                <a:ext cx="579600" cy="453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E0EBD52-CFCA-487E-AC94-BA194772100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867773" y="1929653"/>
                  <a:ext cx="5882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44E81E3-8C05-4C35-ADDF-ED36A00BE039}"/>
                    </a:ext>
                  </a:extLst>
                </p14:cNvPr>
                <p14:cNvContentPartPr/>
                <p14:nvPr/>
              </p14:nvContentPartPr>
              <p14:xfrm>
                <a:off x="11303733" y="1955573"/>
                <a:ext cx="32760" cy="1440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44E81E3-8C05-4C35-ADDF-ED36A00BE03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299413" y="1951253"/>
                  <a:ext cx="414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779A8F0-2514-4316-8918-6118F81262AE}"/>
                    </a:ext>
                  </a:extLst>
                </p14:cNvPr>
                <p14:cNvContentPartPr/>
                <p14:nvPr/>
              </p14:nvContentPartPr>
              <p14:xfrm>
                <a:off x="11559333" y="1986893"/>
                <a:ext cx="21240" cy="1044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779A8F0-2514-4316-8918-6118F81262A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555013" y="1982573"/>
                  <a:ext cx="2988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959B7FB-CD61-4A3D-8603-23E6138AA570}"/>
                    </a:ext>
                  </a:extLst>
                </p14:cNvPr>
                <p14:cNvContentPartPr/>
                <p14:nvPr/>
              </p14:nvContentPartPr>
              <p14:xfrm>
                <a:off x="11105013" y="2186693"/>
                <a:ext cx="91440" cy="1224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959B7FB-CD61-4A3D-8603-23E6138AA57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1100693" y="2182373"/>
                  <a:ext cx="1000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3399F391-DC1C-4C11-8F6D-D7C14FC65E66}"/>
                    </a:ext>
                  </a:extLst>
                </p14:cNvPr>
                <p14:cNvContentPartPr/>
                <p14:nvPr/>
              </p14:nvContentPartPr>
              <p14:xfrm>
                <a:off x="11200773" y="2253293"/>
                <a:ext cx="16560" cy="874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3399F391-DC1C-4C11-8F6D-D7C14FC65E6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196453" y="2248973"/>
                  <a:ext cx="25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64282F8-D988-42E0-9781-E792D0864EE9}"/>
                    </a:ext>
                  </a:extLst>
                </p14:cNvPr>
                <p14:cNvContentPartPr/>
                <p14:nvPr/>
              </p14:nvContentPartPr>
              <p14:xfrm>
                <a:off x="11233173" y="2170133"/>
                <a:ext cx="70200" cy="1123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64282F8-D988-42E0-9781-E792D0864EE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228853" y="2165813"/>
                  <a:ext cx="78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929AE9FD-07CA-4076-AC97-AC63B45F9430}"/>
                    </a:ext>
                  </a:extLst>
                </p14:cNvPr>
                <p14:cNvContentPartPr/>
                <p14:nvPr/>
              </p14:nvContentPartPr>
              <p14:xfrm>
                <a:off x="11512173" y="2191013"/>
                <a:ext cx="54000" cy="781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929AE9FD-07CA-4076-AC97-AC63B45F9430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507853" y="2186693"/>
                  <a:ext cx="626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85FA4BB-752A-4F85-ADB7-789302B0616F}"/>
                    </a:ext>
                  </a:extLst>
                </p14:cNvPr>
                <p14:cNvContentPartPr/>
                <p14:nvPr/>
              </p14:nvContentPartPr>
              <p14:xfrm>
                <a:off x="11592813" y="2231693"/>
                <a:ext cx="36360" cy="745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85FA4BB-752A-4F85-ADB7-789302B0616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588493" y="2227373"/>
                  <a:ext cx="450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82804EC-FEE4-4D62-B142-FC554AF6487C}"/>
                    </a:ext>
                  </a:extLst>
                </p14:cNvPr>
                <p14:cNvContentPartPr/>
                <p14:nvPr/>
              </p14:nvContentPartPr>
              <p14:xfrm>
                <a:off x="11578413" y="2239613"/>
                <a:ext cx="19440" cy="871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82804EC-FEE4-4D62-B142-FC554AF6487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574093" y="2235293"/>
                  <a:ext cx="28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BD7EE93-D9C8-4787-B0D8-85E0295F75BD}"/>
                    </a:ext>
                  </a:extLst>
                </p14:cNvPr>
                <p14:cNvContentPartPr/>
                <p14:nvPr/>
              </p14:nvContentPartPr>
              <p14:xfrm>
                <a:off x="11633853" y="2152493"/>
                <a:ext cx="68040" cy="1098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BD7EE93-D9C8-4787-B0D8-85E0295F75B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629533" y="2148173"/>
                  <a:ext cx="76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8804386-C9A9-4CC9-8D0C-186B3B9A199B}"/>
                    </a:ext>
                  </a:extLst>
                </p14:cNvPr>
                <p14:cNvContentPartPr/>
                <p14:nvPr/>
              </p14:nvContentPartPr>
              <p14:xfrm>
                <a:off x="11315613" y="1995893"/>
                <a:ext cx="80280" cy="11232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8804386-C9A9-4CC9-8D0C-186B3B9A199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311293" y="1991573"/>
                  <a:ext cx="88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892B24F-6BED-4044-853C-5D9E60ED4142}"/>
                    </a:ext>
                  </a:extLst>
                </p14:cNvPr>
                <p14:cNvContentPartPr/>
                <p14:nvPr/>
              </p14:nvContentPartPr>
              <p14:xfrm>
                <a:off x="11366013" y="1998413"/>
                <a:ext cx="65520" cy="1076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892B24F-6BED-4044-853C-5D9E60ED414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361693" y="1994093"/>
                  <a:ext cx="74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D48A350-14E4-4CA1-91A5-F6BECCE02B2E}"/>
                    </a:ext>
                  </a:extLst>
                </p14:cNvPr>
                <p14:cNvContentPartPr/>
                <p14:nvPr/>
              </p14:nvContentPartPr>
              <p14:xfrm>
                <a:off x="11399853" y="2029013"/>
                <a:ext cx="74880" cy="6120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D48A350-14E4-4CA1-91A5-F6BECCE02B2E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395533" y="2024693"/>
                  <a:ext cx="835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12B37E2-59D6-4D29-A3C7-8868644967DF}"/>
                    </a:ext>
                  </a:extLst>
                </p14:cNvPr>
                <p14:cNvContentPartPr/>
                <p14:nvPr/>
              </p14:nvContentPartPr>
              <p14:xfrm>
                <a:off x="11463573" y="2033693"/>
                <a:ext cx="75240" cy="795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12B37E2-59D6-4D29-A3C7-8868644967D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459253" y="2029373"/>
                  <a:ext cx="838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B2D51FB0-3CEA-40AB-9964-AE5497BC8015}"/>
                    </a:ext>
                  </a:extLst>
                </p14:cNvPr>
                <p14:cNvContentPartPr/>
                <p14:nvPr/>
              </p14:nvContentPartPr>
              <p14:xfrm>
                <a:off x="11503173" y="1728413"/>
                <a:ext cx="360" cy="3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B2D51FB0-3CEA-40AB-9964-AE5497BC8015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498853" y="172409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100DF1BF-F92B-40C0-802D-1C4C8A27209A}"/>
                    </a:ext>
                  </a:extLst>
                </p14:cNvPr>
                <p14:cNvContentPartPr/>
                <p14:nvPr/>
              </p14:nvContentPartPr>
              <p14:xfrm>
                <a:off x="11431893" y="1566773"/>
                <a:ext cx="87120" cy="3592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100DF1BF-F92B-40C0-802D-1C4C8A27209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427573" y="1562453"/>
                  <a:ext cx="9576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E43D1E7-2BAF-49DB-AA0A-BD3F060B9E6F}"/>
                    </a:ext>
                  </a:extLst>
                </p14:cNvPr>
                <p14:cNvContentPartPr/>
                <p14:nvPr/>
              </p14:nvContentPartPr>
              <p14:xfrm>
                <a:off x="11497053" y="2709773"/>
                <a:ext cx="42840" cy="29772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E43D1E7-2BAF-49DB-AA0A-BD3F060B9E6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492733" y="2705453"/>
                  <a:ext cx="514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5DBC86F-C840-4CC5-8EAD-0BD5CF58C0B1}"/>
                    </a:ext>
                  </a:extLst>
                </p14:cNvPr>
                <p14:cNvContentPartPr/>
                <p14:nvPr/>
              </p14:nvContentPartPr>
              <p14:xfrm>
                <a:off x="11405613" y="2547053"/>
                <a:ext cx="177480" cy="2635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5DBC86F-C840-4CC5-8EAD-0BD5CF58C0B1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401293" y="2542733"/>
                  <a:ext cx="1861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6497ABA9-3610-4D5E-9A7E-B0F7BD4371F5}"/>
                    </a:ext>
                  </a:extLst>
                </p14:cNvPr>
                <p14:cNvContentPartPr/>
                <p14:nvPr/>
              </p14:nvContentPartPr>
              <p14:xfrm>
                <a:off x="11418573" y="3170933"/>
                <a:ext cx="89640" cy="1807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6497ABA9-3610-4D5E-9A7E-B0F7BD4371F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414253" y="3166613"/>
                  <a:ext cx="982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818013C0-7CAF-4463-9BFA-FF43CE3ED0AD}"/>
                    </a:ext>
                  </a:extLst>
                </p14:cNvPr>
                <p14:cNvContentPartPr/>
                <p14:nvPr/>
              </p14:nvContentPartPr>
              <p14:xfrm>
                <a:off x="11447013" y="3180653"/>
                <a:ext cx="82440" cy="784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818013C0-7CAF-4463-9BFA-FF43CE3ED0A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442693" y="3176333"/>
                  <a:ext cx="910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A02814D5-EF7B-4182-940E-462889792A36}"/>
                    </a:ext>
                  </a:extLst>
                </p14:cNvPr>
                <p14:cNvContentPartPr/>
                <p14:nvPr/>
              </p14:nvContentPartPr>
              <p14:xfrm>
                <a:off x="11136693" y="3192893"/>
                <a:ext cx="155160" cy="1558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A02814D5-EF7B-4182-940E-462889792A3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132373" y="3188573"/>
                  <a:ext cx="1638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1E17638-A16C-45B1-9C74-73B44D40D6FC}"/>
                    </a:ext>
                  </a:extLst>
                </p14:cNvPr>
                <p14:cNvContentPartPr/>
                <p14:nvPr/>
              </p14:nvContentPartPr>
              <p14:xfrm>
                <a:off x="11156493" y="3364253"/>
                <a:ext cx="130320" cy="630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1E17638-A16C-45B1-9C74-73B44D40D6F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1151813" y="3359933"/>
                  <a:ext cx="1389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43E94B02-A4A8-49B5-BFD3-EEA16042997A}"/>
                    </a:ext>
                  </a:extLst>
                </p14:cNvPr>
                <p14:cNvContentPartPr/>
                <p14:nvPr/>
              </p14:nvContentPartPr>
              <p14:xfrm>
                <a:off x="10763733" y="3370373"/>
                <a:ext cx="129960" cy="1670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43E94B02-A4A8-49B5-BFD3-EEA16042997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759413" y="3366053"/>
                  <a:ext cx="1386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B51B1C0-32A3-4BCF-A06E-C1F3D079BAD6}"/>
                    </a:ext>
                  </a:extLst>
                </p14:cNvPr>
                <p14:cNvContentPartPr/>
                <p14:nvPr/>
              </p14:nvContentPartPr>
              <p14:xfrm>
                <a:off x="10901613" y="3446693"/>
                <a:ext cx="23760" cy="1692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B51B1C0-32A3-4BCF-A06E-C1F3D079BAD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897293" y="3442373"/>
                  <a:ext cx="32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E062870-F38D-46A7-8925-D40E970533DE}"/>
                    </a:ext>
                  </a:extLst>
                </p14:cNvPr>
                <p14:cNvContentPartPr/>
                <p14:nvPr/>
              </p14:nvContentPartPr>
              <p14:xfrm>
                <a:off x="10939773" y="3293333"/>
                <a:ext cx="120960" cy="1756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E062870-F38D-46A7-8925-D40E970533DE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935453" y="3289013"/>
                  <a:ext cx="1296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4AB86E0-7747-4E30-B6E7-EF628282B32B}"/>
                    </a:ext>
                  </a:extLst>
                </p14:cNvPr>
                <p14:cNvContentPartPr/>
                <p14:nvPr/>
              </p14:nvContentPartPr>
              <p14:xfrm>
                <a:off x="11547813" y="3084893"/>
                <a:ext cx="157320" cy="1065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4AB86E0-7747-4E30-B6E7-EF628282B32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543493" y="3080573"/>
                  <a:ext cx="1659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F908ECC9-0E97-46E7-90C4-3D668640C033}"/>
                    </a:ext>
                  </a:extLst>
                </p14:cNvPr>
                <p14:cNvContentPartPr/>
                <p14:nvPr/>
              </p14:nvContentPartPr>
              <p14:xfrm>
                <a:off x="11572653" y="3193973"/>
                <a:ext cx="127440" cy="554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F908ECC9-0E97-46E7-90C4-3D668640C03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568333" y="3189653"/>
                  <a:ext cx="13608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1D789C3B-8062-4351-8B29-FAB63862A59C}"/>
                    </a:ext>
                  </a:extLst>
                </p14:cNvPr>
                <p14:cNvContentPartPr/>
                <p14:nvPr/>
              </p14:nvContentPartPr>
              <p14:xfrm>
                <a:off x="11707293" y="2979053"/>
                <a:ext cx="100800" cy="1713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1D789C3B-8062-4351-8B29-FAB63862A59C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702973" y="2974733"/>
                  <a:ext cx="1094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21CF3271-10ED-4D66-94C4-002D42E8ED7A}"/>
                    </a:ext>
                  </a:extLst>
                </p14:cNvPr>
                <p14:cNvContentPartPr/>
                <p14:nvPr/>
              </p14:nvContentPartPr>
              <p14:xfrm>
                <a:off x="11846253" y="3113693"/>
                <a:ext cx="10080" cy="928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21CF3271-10ED-4D66-94C4-002D42E8ED7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841933" y="3109373"/>
                  <a:ext cx="18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2DE30307-6BCC-403B-8B0A-58ED3949A5BF}"/>
                    </a:ext>
                  </a:extLst>
                </p14:cNvPr>
                <p14:cNvContentPartPr/>
                <p14:nvPr/>
              </p14:nvContentPartPr>
              <p14:xfrm>
                <a:off x="11892693" y="2885813"/>
                <a:ext cx="105120" cy="21168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2DE30307-6BCC-403B-8B0A-58ED3949A5B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1888373" y="2881493"/>
                  <a:ext cx="1137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387E382-8647-4033-A392-F2F653EEDB72}"/>
                    </a:ext>
                  </a:extLst>
                </p14:cNvPr>
                <p14:cNvContentPartPr/>
                <p14:nvPr/>
              </p14:nvContentPartPr>
              <p14:xfrm>
                <a:off x="10499133" y="3493853"/>
                <a:ext cx="46440" cy="1897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387E382-8647-4033-A392-F2F653EEDB7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494813" y="3489533"/>
                  <a:ext cx="550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CDA339F-231C-4741-9005-EE0798452C05}"/>
                    </a:ext>
                  </a:extLst>
                </p14:cNvPr>
                <p14:cNvContentPartPr/>
                <p14:nvPr/>
              </p14:nvContentPartPr>
              <p14:xfrm>
                <a:off x="10386093" y="3353813"/>
                <a:ext cx="210240" cy="1936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CDA339F-231C-4741-9005-EE0798452C0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381773" y="3349493"/>
                  <a:ext cx="218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62C5D94-D25A-477C-8547-89EADFED222B}"/>
                    </a:ext>
                  </a:extLst>
                </p14:cNvPr>
                <p14:cNvContentPartPr/>
                <p14:nvPr/>
              </p14:nvContentPartPr>
              <p14:xfrm>
                <a:off x="10649253" y="3273533"/>
                <a:ext cx="98640" cy="3297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62C5D94-D25A-477C-8547-89EADFED222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644933" y="3269213"/>
                  <a:ext cx="1072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43347DD-DD8E-43EE-A809-BB7CA89DB4BB}"/>
                    </a:ext>
                  </a:extLst>
                </p14:cNvPr>
                <p14:cNvContentPartPr/>
                <p14:nvPr/>
              </p14:nvContentPartPr>
              <p14:xfrm>
                <a:off x="11957853" y="2702933"/>
                <a:ext cx="78840" cy="3722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43347DD-DD8E-43EE-A809-BB7CA89DB4B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953533" y="2698613"/>
                  <a:ext cx="8748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65B0536-2F49-43D8-B5B4-9AA34A29E859}"/>
                    </a:ext>
                  </a:extLst>
                </p14:cNvPr>
                <p14:cNvContentPartPr/>
                <p14:nvPr/>
              </p14:nvContentPartPr>
              <p14:xfrm>
                <a:off x="10392933" y="3909293"/>
                <a:ext cx="172800" cy="662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65B0536-2F49-43D8-B5B4-9AA34A29E85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388613" y="3904973"/>
                  <a:ext cx="1814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E38959A-2451-4BBA-B931-0374DCF7B675}"/>
                    </a:ext>
                  </a:extLst>
                </p14:cNvPr>
                <p14:cNvContentPartPr/>
                <p14:nvPr/>
              </p14:nvContentPartPr>
              <p14:xfrm>
                <a:off x="10425333" y="3928373"/>
                <a:ext cx="162000" cy="1108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E38959A-2451-4BBA-B931-0374DCF7B675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421013" y="3924053"/>
                  <a:ext cx="170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D22D03D-1EF8-41EF-AE40-C0B18C6EF699}"/>
                    </a:ext>
                  </a:extLst>
                </p14:cNvPr>
                <p14:cNvContentPartPr/>
                <p14:nvPr/>
              </p14:nvContentPartPr>
              <p14:xfrm>
                <a:off x="10417773" y="3746213"/>
                <a:ext cx="123120" cy="1342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D22D03D-1EF8-41EF-AE40-C0B18C6EF69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413453" y="3741893"/>
                  <a:ext cx="1317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159F438-4A4E-4A72-A3CB-FE93F2DA3DA1}"/>
                    </a:ext>
                  </a:extLst>
                </p14:cNvPr>
                <p14:cNvContentPartPr/>
                <p14:nvPr/>
              </p14:nvContentPartPr>
              <p14:xfrm>
                <a:off x="10674813" y="3765653"/>
                <a:ext cx="33840" cy="1774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159F438-4A4E-4A72-A3CB-FE93F2DA3DA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670493" y="3761333"/>
                  <a:ext cx="424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59E34C7-A362-4CA2-809D-53EF88EBDE84}"/>
                    </a:ext>
                  </a:extLst>
                </p14:cNvPr>
                <p14:cNvContentPartPr/>
                <p14:nvPr/>
              </p14:nvContentPartPr>
              <p14:xfrm>
                <a:off x="10706133" y="3764573"/>
                <a:ext cx="76680" cy="1627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59E34C7-A362-4CA2-809D-53EF88EBDE8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701813" y="3760253"/>
                  <a:ext cx="853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4C1F9AC-90BA-4F3D-95C5-06A53D5FF46E}"/>
                    </a:ext>
                  </a:extLst>
                </p14:cNvPr>
                <p14:cNvContentPartPr/>
                <p14:nvPr/>
              </p14:nvContentPartPr>
              <p14:xfrm>
                <a:off x="10781013" y="3760613"/>
                <a:ext cx="138960" cy="1245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4C1F9AC-90BA-4F3D-95C5-06A53D5FF46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776693" y="3756293"/>
                  <a:ext cx="147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606D06B-E084-47DB-A04C-CAF4B8445F22}"/>
                    </a:ext>
                  </a:extLst>
                </p14:cNvPr>
                <p14:cNvContentPartPr/>
                <p14:nvPr/>
              </p14:nvContentPartPr>
              <p14:xfrm>
                <a:off x="10908453" y="3735053"/>
                <a:ext cx="93600" cy="1011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606D06B-E084-47DB-A04C-CAF4B8445F22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904133" y="3730733"/>
                  <a:ext cx="1022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55DD31D-4F87-4ABB-9A0D-C5C8F42A631E}"/>
                    </a:ext>
                  </a:extLst>
                </p14:cNvPr>
                <p14:cNvContentPartPr/>
                <p14:nvPr/>
              </p14:nvContentPartPr>
              <p14:xfrm>
                <a:off x="11105013" y="3606893"/>
                <a:ext cx="236880" cy="1231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55DD31D-4F87-4ABB-9A0D-C5C8F42A631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100693" y="3602573"/>
                  <a:ext cx="2455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5D17809-07E0-4832-A097-7713732D143B}"/>
                    </a:ext>
                  </a:extLst>
                </p14:cNvPr>
                <p14:cNvContentPartPr/>
                <p14:nvPr/>
              </p14:nvContentPartPr>
              <p14:xfrm>
                <a:off x="11371053" y="3446693"/>
                <a:ext cx="220320" cy="1749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5D17809-07E0-4832-A097-7713732D143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366733" y="3442373"/>
                  <a:ext cx="228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D2F262D-DBE7-4FDC-BB08-A52A82C3E12E}"/>
                    </a:ext>
                  </a:extLst>
                </p14:cNvPr>
                <p14:cNvContentPartPr/>
                <p14:nvPr/>
              </p14:nvContentPartPr>
              <p14:xfrm>
                <a:off x="11661933" y="3207293"/>
                <a:ext cx="178560" cy="2530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D2F262D-DBE7-4FDC-BB08-A52A82C3E12E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657613" y="3202973"/>
                  <a:ext cx="1872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6847DB9-3B69-4717-9AF7-02FC913EB2CC}"/>
                    </a:ext>
                  </a:extLst>
                </p14:cNvPr>
                <p14:cNvContentPartPr/>
                <p14:nvPr/>
              </p14:nvContentPartPr>
              <p14:xfrm>
                <a:off x="11869653" y="3232133"/>
                <a:ext cx="149760" cy="11052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6847DB9-3B69-4717-9AF7-02FC913EB2C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865333" y="3227813"/>
                  <a:ext cx="1584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7F4EF736-B265-4CC2-9533-E61B1C75EFD7}"/>
                    </a:ext>
                  </a:extLst>
                </p14:cNvPr>
                <p14:cNvContentPartPr/>
                <p14:nvPr/>
              </p14:nvContentPartPr>
              <p14:xfrm>
                <a:off x="10747173" y="3910373"/>
                <a:ext cx="104040" cy="1933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7F4EF736-B265-4CC2-9533-E61B1C75EFD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0742853" y="3906053"/>
                  <a:ext cx="11268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51ED950-D23D-4C0A-A9BD-61ADEEA99258}"/>
                    </a:ext>
                  </a:extLst>
                </p14:cNvPr>
                <p14:cNvContentPartPr/>
                <p14:nvPr/>
              </p14:nvContentPartPr>
              <p14:xfrm>
                <a:off x="10863453" y="3933053"/>
                <a:ext cx="74520" cy="1216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51ED950-D23D-4C0A-A9BD-61ADEEA9925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0859133" y="3928733"/>
                  <a:ext cx="831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B7A23B2-7801-49DB-9142-197557E825B0}"/>
                    </a:ext>
                  </a:extLst>
                </p14:cNvPr>
                <p14:cNvContentPartPr/>
                <p14:nvPr/>
              </p14:nvContentPartPr>
              <p14:xfrm>
                <a:off x="10942293" y="3892373"/>
                <a:ext cx="81000" cy="1314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B7A23B2-7801-49DB-9142-197557E825B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937973" y="3888053"/>
                  <a:ext cx="896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F4C7C75D-D885-4158-B624-8BFA47476DD2}"/>
                    </a:ext>
                  </a:extLst>
                </p14:cNvPr>
                <p14:cNvContentPartPr/>
                <p14:nvPr/>
              </p14:nvContentPartPr>
              <p14:xfrm>
                <a:off x="11043093" y="3884813"/>
                <a:ext cx="21240" cy="792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F4C7C75D-D885-4158-B624-8BFA47476DD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038773" y="3880493"/>
                  <a:ext cx="298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F1C14FF-7620-4E7C-8B2B-7DADDE642884}"/>
                    </a:ext>
                  </a:extLst>
                </p14:cNvPr>
                <p14:cNvContentPartPr/>
                <p14:nvPr/>
              </p14:nvContentPartPr>
              <p14:xfrm>
                <a:off x="10955613" y="3883013"/>
                <a:ext cx="96120" cy="1101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F1C14FF-7620-4E7C-8B2B-7DADDE642884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951293" y="3878693"/>
                  <a:ext cx="104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97DC6577-0576-4E1A-8578-A1CAC2D5707A}"/>
                    </a:ext>
                  </a:extLst>
                </p14:cNvPr>
                <p14:cNvContentPartPr/>
                <p14:nvPr/>
              </p14:nvContentPartPr>
              <p14:xfrm>
                <a:off x="11056053" y="3833333"/>
                <a:ext cx="68400" cy="1278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97DC6577-0576-4E1A-8578-A1CAC2D5707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1051733" y="3829013"/>
                  <a:ext cx="770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063FBB97-337F-4941-A110-A55E4A0690BD}"/>
                    </a:ext>
                  </a:extLst>
                </p14:cNvPr>
                <p14:cNvContentPartPr/>
                <p14:nvPr/>
              </p14:nvContentPartPr>
              <p14:xfrm>
                <a:off x="11127693" y="3815693"/>
                <a:ext cx="35640" cy="871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063FBB97-337F-4941-A110-A55E4A0690B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1123373" y="3811373"/>
                  <a:ext cx="44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87A5150F-F677-48FE-A17B-339B8439326C}"/>
                    </a:ext>
                  </a:extLst>
                </p14:cNvPr>
                <p14:cNvContentPartPr/>
                <p14:nvPr/>
              </p14:nvContentPartPr>
              <p14:xfrm>
                <a:off x="11165493" y="3735053"/>
                <a:ext cx="160560" cy="2026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87A5150F-F677-48FE-A17B-339B8439326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1161173" y="3730733"/>
                  <a:ext cx="1692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836CA26-E0FB-41EB-8C0E-20949D025499}"/>
                    </a:ext>
                  </a:extLst>
                </p14:cNvPr>
                <p14:cNvContentPartPr/>
                <p14:nvPr/>
              </p14:nvContentPartPr>
              <p14:xfrm>
                <a:off x="11165133" y="3724253"/>
                <a:ext cx="24840" cy="183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836CA26-E0FB-41EB-8C0E-20949D02549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1160813" y="3719933"/>
                  <a:ext cx="334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A32A9069-E793-4EA2-A4D2-190539B57F51}"/>
                    </a:ext>
                  </a:extLst>
                </p14:cNvPr>
                <p14:cNvContentPartPr/>
                <p14:nvPr/>
              </p14:nvContentPartPr>
              <p14:xfrm>
                <a:off x="11385093" y="3647573"/>
                <a:ext cx="265320" cy="1796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A32A9069-E793-4EA2-A4D2-190539B57F51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1380773" y="3643253"/>
                  <a:ext cx="273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6FB6F08-E18F-4A1E-B76B-70CD41834BCE}"/>
                    </a:ext>
                  </a:extLst>
                </p14:cNvPr>
                <p14:cNvContentPartPr/>
                <p14:nvPr/>
              </p14:nvContentPartPr>
              <p14:xfrm>
                <a:off x="11673453" y="3486653"/>
                <a:ext cx="135720" cy="14976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6FB6F08-E18F-4A1E-B76B-70CD41834BC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1669133" y="3482333"/>
                  <a:ext cx="1443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8634B31-0BC8-4E6B-B938-00583F8C1DAD}"/>
                    </a:ext>
                  </a:extLst>
                </p14:cNvPr>
                <p14:cNvContentPartPr/>
                <p14:nvPr/>
              </p14:nvContentPartPr>
              <p14:xfrm>
                <a:off x="11771373" y="3464333"/>
                <a:ext cx="46800" cy="212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8634B31-0BC8-4E6B-B938-00583F8C1DA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1767053" y="3460013"/>
                  <a:ext cx="55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FF47A80-263B-42AD-BB13-763825D55117}"/>
                    </a:ext>
                  </a:extLst>
                </p14:cNvPr>
                <p14:cNvContentPartPr/>
                <p14:nvPr/>
              </p14:nvContentPartPr>
              <p14:xfrm>
                <a:off x="11831133" y="3456053"/>
                <a:ext cx="162720" cy="1076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FF47A80-263B-42AD-BB13-763825D55117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826813" y="3451733"/>
                  <a:ext cx="1713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7550BEFC-525B-42B2-86A6-9016A180B320}"/>
                    </a:ext>
                  </a:extLst>
                </p14:cNvPr>
                <p14:cNvContentPartPr/>
                <p14:nvPr/>
              </p14:nvContentPartPr>
              <p14:xfrm>
                <a:off x="10944093" y="4118093"/>
                <a:ext cx="156240" cy="1051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7550BEFC-525B-42B2-86A6-9016A180B32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0939773" y="4113773"/>
                  <a:ext cx="164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AC35EEFB-94F6-4A90-B424-56F9C17C042F}"/>
                    </a:ext>
                  </a:extLst>
                </p14:cNvPr>
                <p14:cNvContentPartPr/>
                <p14:nvPr/>
              </p14:nvContentPartPr>
              <p14:xfrm>
                <a:off x="11103573" y="4083533"/>
                <a:ext cx="3600" cy="414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AC35EEFB-94F6-4A90-B424-56F9C17C042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099253" y="4079213"/>
                  <a:ext cx="122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C7459361-F579-4D36-A33B-DE33ADCD8EA7}"/>
                    </a:ext>
                  </a:extLst>
                </p14:cNvPr>
                <p14:cNvContentPartPr/>
                <p14:nvPr/>
              </p14:nvContentPartPr>
              <p14:xfrm>
                <a:off x="11103573" y="4068053"/>
                <a:ext cx="30960" cy="914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C7459361-F579-4D36-A33B-DE33ADCD8EA7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099253" y="4063733"/>
                  <a:ext cx="396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3CB42AB-CDE6-42EB-B29E-EB6579E346CD}"/>
                    </a:ext>
                  </a:extLst>
                </p14:cNvPr>
                <p14:cNvContentPartPr/>
                <p14:nvPr/>
              </p14:nvContentPartPr>
              <p14:xfrm>
                <a:off x="11132013" y="3943853"/>
                <a:ext cx="116280" cy="18432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3CB42AB-CDE6-42EB-B29E-EB6579E346C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1127693" y="3939533"/>
                  <a:ext cx="1249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907E69A9-C66F-49FA-B2BF-52FCE4A529B4}"/>
                    </a:ext>
                  </a:extLst>
                </p14:cNvPr>
                <p14:cNvContentPartPr/>
                <p14:nvPr/>
              </p14:nvContentPartPr>
              <p14:xfrm>
                <a:off x="11124093" y="3946373"/>
                <a:ext cx="37080" cy="792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907E69A9-C66F-49FA-B2BF-52FCE4A529B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1119773" y="3942053"/>
                  <a:ext cx="457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2455CF0-ADFA-4841-9C08-D6ACABB3C85A}"/>
                    </a:ext>
                  </a:extLst>
                </p14:cNvPr>
                <p14:cNvContentPartPr/>
                <p14:nvPr/>
              </p14:nvContentPartPr>
              <p14:xfrm>
                <a:off x="11324253" y="3841973"/>
                <a:ext cx="206640" cy="1972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2455CF0-ADFA-4841-9C08-D6ACABB3C85A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319933" y="3837653"/>
                  <a:ext cx="21528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9C895D2-19C9-4FA0-8471-B7FFB8B18E80}"/>
                    </a:ext>
                  </a:extLst>
                </p14:cNvPr>
                <p14:cNvContentPartPr/>
                <p14:nvPr/>
              </p14:nvContentPartPr>
              <p14:xfrm>
                <a:off x="11583813" y="3797693"/>
                <a:ext cx="139320" cy="1040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9C895D2-19C9-4FA0-8471-B7FFB8B18E8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579493" y="3793373"/>
                  <a:ext cx="1479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7C231EF-B715-4215-903D-A8048EE6DA5C}"/>
                    </a:ext>
                  </a:extLst>
                </p14:cNvPr>
                <p14:cNvContentPartPr/>
                <p14:nvPr/>
              </p14:nvContentPartPr>
              <p14:xfrm>
                <a:off x="11685333" y="3680693"/>
                <a:ext cx="20160" cy="612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7C231EF-B715-4215-903D-A8048EE6DA5C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681013" y="3676373"/>
                  <a:ext cx="288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1E9BB1B-0354-46B7-8CE6-034E53A62E3F}"/>
                    </a:ext>
                  </a:extLst>
                </p14:cNvPr>
                <p14:cNvContentPartPr/>
                <p14:nvPr/>
              </p14:nvContentPartPr>
              <p14:xfrm>
                <a:off x="11739333" y="3649733"/>
                <a:ext cx="140760" cy="1756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1E9BB1B-0354-46B7-8CE6-034E53A62E3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735013" y="3645413"/>
                  <a:ext cx="1494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94AF6DC-B73E-4D3E-99B9-E78D49E53EA4}"/>
                    </a:ext>
                  </a:extLst>
                </p14:cNvPr>
                <p14:cNvContentPartPr/>
                <p14:nvPr/>
              </p14:nvContentPartPr>
              <p14:xfrm>
                <a:off x="11894493" y="3618053"/>
                <a:ext cx="85680" cy="1177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94AF6DC-B73E-4D3E-99B9-E78D49E53EA4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890173" y="3613733"/>
                  <a:ext cx="94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05D8814-E60B-4429-8968-3887A53AF8AB}"/>
                    </a:ext>
                  </a:extLst>
                </p14:cNvPr>
                <p14:cNvContentPartPr/>
                <p14:nvPr/>
              </p14:nvContentPartPr>
              <p14:xfrm>
                <a:off x="11971533" y="3484853"/>
                <a:ext cx="159840" cy="2048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05D8814-E60B-4429-8968-3887A53AF8AB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967213" y="3480533"/>
                  <a:ext cx="1684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130F0810-5CBF-45A8-95CE-8EE7EDD04517}"/>
                    </a:ext>
                  </a:extLst>
                </p14:cNvPr>
                <p14:cNvContentPartPr/>
                <p14:nvPr/>
              </p14:nvContentPartPr>
              <p14:xfrm>
                <a:off x="11310213" y="1836413"/>
                <a:ext cx="17280" cy="2858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130F0810-5CBF-45A8-95CE-8EE7EDD0451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305893" y="1832093"/>
                  <a:ext cx="259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745FCBE-9BD9-45EB-B167-5EB5AA454616}"/>
                    </a:ext>
                  </a:extLst>
                </p14:cNvPr>
                <p14:cNvContentPartPr/>
                <p14:nvPr/>
              </p14:nvContentPartPr>
              <p14:xfrm>
                <a:off x="11550333" y="1865933"/>
                <a:ext cx="25200" cy="2739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745FCBE-9BD9-45EB-B167-5EB5AA45461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546013" y="1861613"/>
                  <a:ext cx="33840" cy="28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EC143BBC-1C3D-4FE2-969B-859CACB3A50D}"/>
                  </a:ext>
                </a:extLst>
              </p14:cNvPr>
              <p14:cNvContentPartPr/>
              <p14:nvPr/>
            </p14:nvContentPartPr>
            <p14:xfrm>
              <a:off x="6966093" y="3551453"/>
              <a:ext cx="504720" cy="36360"/>
            </p14:xfrm>
          </p:contentPart>
        </mc:Choice>
        <mc:Fallback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EC143BBC-1C3D-4FE2-969B-859CACB3A50D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6961773" y="3547133"/>
                <a:ext cx="51336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2D7ECDCE-02FE-4E92-9686-EB75EE898A5B}"/>
              </a:ext>
            </a:extLst>
          </p:cNvPr>
          <p:cNvGrpSpPr/>
          <p:nvPr/>
        </p:nvGrpSpPr>
        <p:grpSpPr>
          <a:xfrm>
            <a:off x="9283053" y="38213"/>
            <a:ext cx="2085480" cy="943200"/>
            <a:chOff x="9283053" y="38213"/>
            <a:chExt cx="2085480" cy="943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9A2254A-CC5D-418A-8A8B-401B762A206B}"/>
                    </a:ext>
                  </a:extLst>
                </p14:cNvPr>
                <p14:cNvContentPartPr/>
                <p14:nvPr/>
              </p14:nvContentPartPr>
              <p14:xfrm>
                <a:off x="10807293" y="826253"/>
                <a:ext cx="96120" cy="1299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9A2254A-CC5D-418A-8A8B-401B762A206B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802973" y="821933"/>
                  <a:ext cx="104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01CCF2D-4238-4221-BFAB-CAC85316E9AC}"/>
                    </a:ext>
                  </a:extLst>
                </p14:cNvPr>
                <p14:cNvContentPartPr/>
                <p14:nvPr/>
              </p14:nvContentPartPr>
              <p14:xfrm>
                <a:off x="10929333" y="765053"/>
                <a:ext cx="91440" cy="1987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01CCF2D-4238-4221-BFAB-CAC85316E9A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925013" y="760733"/>
                  <a:ext cx="1000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6F26E09-845F-42FF-B21B-FBB604B74316}"/>
                    </a:ext>
                  </a:extLst>
                </p14:cNvPr>
                <p14:cNvContentPartPr/>
                <p14:nvPr/>
              </p14:nvContentPartPr>
              <p14:xfrm>
                <a:off x="11025453" y="828053"/>
                <a:ext cx="49320" cy="1008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6F26E09-845F-42FF-B21B-FBB604B7431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021133" y="823733"/>
                  <a:ext cx="579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6DD835D-AFCF-471D-B524-AABDBD5105E7}"/>
                    </a:ext>
                  </a:extLst>
                </p14:cNvPr>
                <p14:cNvContentPartPr/>
                <p14:nvPr/>
              </p14:nvContentPartPr>
              <p14:xfrm>
                <a:off x="11099613" y="894293"/>
                <a:ext cx="10800" cy="590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6DD835D-AFCF-471D-B524-AABDBD5105E7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1095293" y="889973"/>
                  <a:ext cx="19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117174C-B9EA-4278-A4D4-EB4F4885F518}"/>
                    </a:ext>
                  </a:extLst>
                </p14:cNvPr>
                <p14:cNvContentPartPr/>
                <p14:nvPr/>
              </p14:nvContentPartPr>
              <p14:xfrm>
                <a:off x="11155773" y="787013"/>
                <a:ext cx="65160" cy="1116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117174C-B9EA-4278-A4D4-EB4F4885F51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1151453" y="782693"/>
                  <a:ext cx="738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1D8E541A-BDB9-490B-8CA7-A3E1E3531512}"/>
                    </a:ext>
                  </a:extLst>
                </p14:cNvPr>
                <p14:cNvContentPartPr/>
                <p14:nvPr/>
              </p14:nvContentPartPr>
              <p14:xfrm>
                <a:off x="9717573" y="103733"/>
                <a:ext cx="162360" cy="1065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1D8E541A-BDB9-490B-8CA7-A3E1E3531512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713253" y="99413"/>
                  <a:ext cx="1710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F4A7C95C-35C1-4BAC-AB88-9222FC1D3B52}"/>
                    </a:ext>
                  </a:extLst>
                </p14:cNvPr>
                <p14:cNvContentPartPr/>
                <p14:nvPr/>
              </p14:nvContentPartPr>
              <p14:xfrm>
                <a:off x="9919893" y="141173"/>
                <a:ext cx="11880" cy="648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F4A7C95C-35C1-4BAC-AB88-9222FC1D3B5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915573" y="136853"/>
                  <a:ext cx="205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416325F-9969-4861-B3A0-1DD9C7A96531}"/>
                    </a:ext>
                  </a:extLst>
                </p14:cNvPr>
                <p14:cNvContentPartPr/>
                <p14:nvPr/>
              </p14:nvContentPartPr>
              <p14:xfrm>
                <a:off x="9942573" y="71333"/>
                <a:ext cx="77400" cy="1857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416325F-9969-4861-B3A0-1DD9C7A9653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938253" y="67013"/>
                  <a:ext cx="86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441D7CA5-C890-487A-8A52-203A6190BB46}"/>
                    </a:ext>
                  </a:extLst>
                </p14:cNvPr>
                <p14:cNvContentPartPr/>
                <p14:nvPr/>
              </p14:nvContentPartPr>
              <p14:xfrm>
                <a:off x="10033293" y="134333"/>
                <a:ext cx="262080" cy="363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441D7CA5-C890-487A-8A52-203A6190BB4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028973" y="130013"/>
                  <a:ext cx="270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254192D-5EC1-49E0-9257-DA223E42EE18}"/>
                    </a:ext>
                  </a:extLst>
                </p14:cNvPr>
                <p14:cNvContentPartPr/>
                <p14:nvPr/>
              </p14:nvContentPartPr>
              <p14:xfrm>
                <a:off x="10438653" y="93653"/>
                <a:ext cx="180000" cy="979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254192D-5EC1-49E0-9257-DA223E42EE18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434333" y="89333"/>
                  <a:ext cx="1886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FB6F1074-E779-4BBE-8C91-D4A344CF32C7}"/>
                    </a:ext>
                  </a:extLst>
                </p14:cNvPr>
                <p14:cNvContentPartPr/>
                <p14:nvPr/>
              </p14:nvContentPartPr>
              <p14:xfrm>
                <a:off x="10617933" y="77093"/>
                <a:ext cx="37800" cy="248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FB6F1074-E779-4BBE-8C91-D4A344CF32C7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0613613" y="72773"/>
                  <a:ext cx="46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9F634B0E-103D-4C57-9BA2-3EF311244BAA}"/>
                    </a:ext>
                  </a:extLst>
                </p14:cNvPr>
                <p14:cNvContentPartPr/>
                <p14:nvPr/>
              </p14:nvContentPartPr>
              <p14:xfrm>
                <a:off x="10647093" y="115253"/>
                <a:ext cx="60840" cy="856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9F634B0E-103D-4C57-9BA2-3EF311244BAA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0642773" y="110933"/>
                  <a:ext cx="694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4887685-FD9D-4093-BA90-9574FB079ACC}"/>
                    </a:ext>
                  </a:extLst>
                </p14:cNvPr>
                <p14:cNvContentPartPr/>
                <p14:nvPr/>
              </p14:nvContentPartPr>
              <p14:xfrm>
                <a:off x="10707573" y="40373"/>
                <a:ext cx="162000" cy="1476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4887685-FD9D-4093-BA90-9574FB079AC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0703253" y="36053"/>
                  <a:ext cx="170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6D3955C4-B889-4699-9FD7-6F87EC0D6907}"/>
                    </a:ext>
                  </a:extLst>
                </p14:cNvPr>
                <p14:cNvContentPartPr/>
                <p14:nvPr/>
              </p14:nvContentPartPr>
              <p14:xfrm>
                <a:off x="10861653" y="42173"/>
                <a:ext cx="19080" cy="46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6D3955C4-B889-4699-9FD7-6F87EC0D690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857333" y="37853"/>
                  <a:ext cx="277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5D96CD70-AB83-4803-BE41-975EF5F4BA4F}"/>
                    </a:ext>
                  </a:extLst>
                </p14:cNvPr>
                <p14:cNvContentPartPr/>
                <p14:nvPr/>
              </p14:nvContentPartPr>
              <p14:xfrm>
                <a:off x="10881453" y="38213"/>
                <a:ext cx="64800" cy="1364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5D96CD70-AB83-4803-BE41-975EF5F4BA4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877133" y="33893"/>
                  <a:ext cx="734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1322AA1-7345-42B6-A53E-0DFCDD9C192A}"/>
                    </a:ext>
                  </a:extLst>
                </p14:cNvPr>
                <p14:cNvContentPartPr/>
                <p14:nvPr/>
              </p14:nvContentPartPr>
              <p14:xfrm>
                <a:off x="10958853" y="108773"/>
                <a:ext cx="108360" cy="500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1322AA1-7345-42B6-A53E-0DFCDD9C192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954533" y="104453"/>
                  <a:ext cx="117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84928F3D-8A93-491B-980A-F486CD9F6596}"/>
                    </a:ext>
                  </a:extLst>
                </p14:cNvPr>
                <p14:cNvContentPartPr/>
                <p14:nvPr/>
              </p14:nvContentPartPr>
              <p14:xfrm>
                <a:off x="11084133" y="48653"/>
                <a:ext cx="110160" cy="1209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84928F3D-8A93-491B-980A-F486CD9F6596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079813" y="44333"/>
                  <a:ext cx="1188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FA4CB149-46DF-4E74-AD7A-82A2C123F550}"/>
                    </a:ext>
                  </a:extLst>
                </p14:cNvPr>
                <p14:cNvContentPartPr/>
                <p14:nvPr/>
              </p14:nvContentPartPr>
              <p14:xfrm>
                <a:off x="11206173" y="40373"/>
                <a:ext cx="4680" cy="324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FA4CB149-46DF-4E74-AD7A-82A2C123F55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201853" y="36053"/>
                  <a:ext cx="13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77B530BB-83C9-410E-9AAA-7C80F7FE1300}"/>
                    </a:ext>
                  </a:extLst>
                </p14:cNvPr>
                <p14:cNvContentPartPr/>
                <p14:nvPr/>
              </p14:nvContentPartPr>
              <p14:xfrm>
                <a:off x="11233893" y="98693"/>
                <a:ext cx="1080" cy="46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77B530BB-83C9-410E-9AAA-7C80F7FE130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229573" y="94373"/>
                  <a:ext cx="972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CF4D2056-936D-4981-9F74-FF5E88ACC80D}"/>
                    </a:ext>
                  </a:extLst>
                </p14:cNvPr>
                <p14:cNvContentPartPr/>
                <p14:nvPr/>
              </p14:nvContentPartPr>
              <p14:xfrm>
                <a:off x="11218773" y="103013"/>
                <a:ext cx="149760" cy="439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CF4D2056-936D-4981-9F74-FF5E88ACC80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1214453" y="98693"/>
                  <a:ext cx="15840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47D2847-D27E-4C65-9C43-F6493EEC9CEE}"/>
                    </a:ext>
                  </a:extLst>
                </p14:cNvPr>
                <p14:cNvContentPartPr/>
                <p14:nvPr/>
              </p14:nvContentPartPr>
              <p14:xfrm>
                <a:off x="10129773" y="380213"/>
                <a:ext cx="28440" cy="3841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47D2847-D27E-4C65-9C43-F6493EEC9CE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125453" y="375893"/>
                  <a:ext cx="3708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FD57CB10-73BA-44D9-95A5-C0500F56928A}"/>
                    </a:ext>
                  </a:extLst>
                </p14:cNvPr>
                <p14:cNvContentPartPr/>
                <p14:nvPr/>
              </p14:nvContentPartPr>
              <p14:xfrm>
                <a:off x="9426693" y="621053"/>
                <a:ext cx="1671480" cy="1508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FD57CB10-73BA-44D9-95A5-C0500F56928A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422373" y="616733"/>
                  <a:ext cx="1680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D5F5573-A8E5-47E8-8BE6-0DA29966868E}"/>
                    </a:ext>
                  </a:extLst>
                </p14:cNvPr>
                <p14:cNvContentPartPr/>
                <p14:nvPr/>
              </p14:nvContentPartPr>
              <p14:xfrm>
                <a:off x="11036613" y="540053"/>
                <a:ext cx="209160" cy="1386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D5F5573-A8E5-47E8-8BE6-0DA29966868E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11032293" y="535733"/>
                  <a:ext cx="2178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DF4EB555-03F6-4725-8C91-75F7D665F290}"/>
                    </a:ext>
                  </a:extLst>
                </p14:cNvPr>
                <p14:cNvContentPartPr/>
                <p14:nvPr/>
              </p14:nvContentPartPr>
              <p14:xfrm>
                <a:off x="9987933" y="278333"/>
                <a:ext cx="182880" cy="1861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DF4EB555-03F6-4725-8C91-75F7D665F29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983613" y="274013"/>
                  <a:ext cx="1915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73CDAC0B-EA85-4147-8B86-820F2E15600A}"/>
                    </a:ext>
                  </a:extLst>
                </p14:cNvPr>
                <p14:cNvContentPartPr/>
                <p14:nvPr/>
              </p14:nvContentPartPr>
              <p14:xfrm>
                <a:off x="10370253" y="513773"/>
                <a:ext cx="19440" cy="21996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73CDAC0B-EA85-4147-8B86-820F2E15600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365933" y="509453"/>
                  <a:ext cx="2808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9D4DA414-6436-40B7-84B0-7E79A4013BAB}"/>
                    </a:ext>
                  </a:extLst>
                </p14:cNvPr>
                <p14:cNvContentPartPr/>
                <p14:nvPr/>
              </p14:nvContentPartPr>
              <p14:xfrm>
                <a:off x="10651053" y="585773"/>
                <a:ext cx="360" cy="3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9D4DA414-6436-40B7-84B0-7E79A4013BA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646733" y="58145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BC8A105E-49F3-40D4-BFF9-287BDE2B3FE5}"/>
                    </a:ext>
                  </a:extLst>
                </p14:cNvPr>
                <p14:cNvContentPartPr/>
                <p14:nvPr/>
              </p14:nvContentPartPr>
              <p14:xfrm>
                <a:off x="10656813" y="499733"/>
                <a:ext cx="11160" cy="1566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BC8A105E-49F3-40D4-BFF9-287BDE2B3FE5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652493" y="495413"/>
                  <a:ext cx="19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023CC7B1-B7ED-4641-B691-9ED95B60F83A}"/>
                    </a:ext>
                  </a:extLst>
                </p14:cNvPr>
                <p14:cNvContentPartPr/>
                <p14:nvPr/>
              </p14:nvContentPartPr>
              <p14:xfrm>
                <a:off x="9780213" y="245573"/>
                <a:ext cx="114120" cy="1454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023CC7B1-B7ED-4641-B691-9ED95B60F83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775893" y="241253"/>
                  <a:ext cx="122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6A2C72BD-2081-47C4-BB49-76361A7A78DA}"/>
                    </a:ext>
                  </a:extLst>
                </p14:cNvPr>
                <p14:cNvContentPartPr/>
                <p14:nvPr/>
              </p14:nvContentPartPr>
              <p14:xfrm>
                <a:off x="9887493" y="248093"/>
                <a:ext cx="68760" cy="1022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6A2C72BD-2081-47C4-BB49-76361A7A78D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883173" y="243773"/>
                  <a:ext cx="774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DA84AFE-637E-4029-B40A-835D2E632263}"/>
                    </a:ext>
                  </a:extLst>
                </p14:cNvPr>
                <p14:cNvContentPartPr/>
                <p14:nvPr/>
              </p14:nvContentPartPr>
              <p14:xfrm>
                <a:off x="9935733" y="281933"/>
                <a:ext cx="96840" cy="8100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DA84AFE-637E-4029-B40A-835D2E63226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931413" y="277613"/>
                  <a:ext cx="1054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40B670F-1ABE-4230-9738-4CEFCB0196B1}"/>
                    </a:ext>
                  </a:extLst>
                </p14:cNvPr>
                <p14:cNvContentPartPr/>
                <p14:nvPr/>
              </p14:nvContentPartPr>
              <p14:xfrm>
                <a:off x="10020693" y="252413"/>
                <a:ext cx="36000" cy="13032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40B670F-1ABE-4230-9738-4CEFCB0196B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0016373" y="248093"/>
                  <a:ext cx="446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BE3432AA-F243-42BF-A418-18BC6261D736}"/>
                    </a:ext>
                  </a:extLst>
                </p14:cNvPr>
                <p14:cNvContentPartPr/>
                <p14:nvPr/>
              </p14:nvContentPartPr>
              <p14:xfrm>
                <a:off x="10326333" y="460493"/>
                <a:ext cx="326520" cy="763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BE3432AA-F243-42BF-A418-18BC6261D73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322013" y="456173"/>
                  <a:ext cx="3351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695DB3EB-087A-40B9-AA60-660B77281E4E}"/>
                    </a:ext>
                  </a:extLst>
                </p14:cNvPr>
                <p14:cNvContentPartPr/>
                <p14:nvPr/>
              </p14:nvContentPartPr>
              <p14:xfrm>
                <a:off x="10347933" y="825533"/>
                <a:ext cx="19080" cy="763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695DB3EB-087A-40B9-AA60-660B77281E4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343613" y="821213"/>
                  <a:ext cx="277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488058CB-646B-4207-8ECA-E7C94ED03F01}"/>
                    </a:ext>
                  </a:extLst>
                </p14:cNvPr>
                <p14:cNvContentPartPr/>
                <p14:nvPr/>
              </p14:nvContentPartPr>
              <p14:xfrm>
                <a:off x="10315533" y="886733"/>
                <a:ext cx="93240" cy="349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488058CB-646B-4207-8ECA-E7C94ED03F0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311213" y="882413"/>
                  <a:ext cx="101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CA5915FD-C2D7-449A-BAD4-F6BEF1B971CC}"/>
                    </a:ext>
                  </a:extLst>
                </p14:cNvPr>
                <p14:cNvContentPartPr/>
                <p14:nvPr/>
              </p14:nvContentPartPr>
              <p14:xfrm>
                <a:off x="10294293" y="779453"/>
                <a:ext cx="124920" cy="3456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CA5915FD-C2D7-449A-BAD4-F6BEF1B971C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289973" y="775133"/>
                  <a:ext cx="133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FEB87BBA-BBCA-4FA8-B06E-0B284AD73867}"/>
                    </a:ext>
                  </a:extLst>
                </p14:cNvPr>
                <p14:cNvContentPartPr/>
                <p14:nvPr/>
              </p14:nvContentPartPr>
              <p14:xfrm>
                <a:off x="10286733" y="938573"/>
                <a:ext cx="154800" cy="4284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FEB87BBA-BBCA-4FA8-B06E-0B284AD7386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282413" y="934253"/>
                  <a:ext cx="163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F507B9F8-18B1-4334-96DC-D48D2C92872B}"/>
                    </a:ext>
                  </a:extLst>
                </p14:cNvPr>
                <p14:cNvContentPartPr/>
                <p14:nvPr/>
              </p14:nvContentPartPr>
              <p14:xfrm>
                <a:off x="10682733" y="770453"/>
                <a:ext cx="16200" cy="9432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F507B9F8-18B1-4334-96DC-D48D2C92872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678413" y="766133"/>
                  <a:ext cx="248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B81D0A2-0B7C-4599-BF6E-85ABD42DE60F}"/>
                    </a:ext>
                  </a:extLst>
                </p14:cNvPr>
                <p14:cNvContentPartPr/>
                <p14:nvPr/>
              </p14:nvContentPartPr>
              <p14:xfrm>
                <a:off x="10651053" y="842813"/>
                <a:ext cx="127800" cy="374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B81D0A2-0B7C-4599-BF6E-85ABD42DE60F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646733" y="838493"/>
                  <a:ext cx="136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EFC88FC0-38C2-4406-B26C-39A360D82797}"/>
                    </a:ext>
                  </a:extLst>
                </p14:cNvPr>
                <p14:cNvContentPartPr/>
                <p14:nvPr/>
              </p14:nvContentPartPr>
              <p14:xfrm>
                <a:off x="10628733" y="742013"/>
                <a:ext cx="100440" cy="302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EFC88FC0-38C2-4406-B26C-39A360D8279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624413" y="737693"/>
                  <a:ext cx="1090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33CD7BFB-8884-48A7-8994-6E5060C7161F}"/>
                    </a:ext>
                  </a:extLst>
                </p14:cNvPr>
                <p14:cNvContentPartPr/>
                <p14:nvPr/>
              </p14:nvContentPartPr>
              <p14:xfrm>
                <a:off x="10607133" y="688733"/>
                <a:ext cx="132480" cy="277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33CD7BFB-8884-48A7-8994-6E5060C7161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602813" y="684413"/>
                  <a:ext cx="1411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0137632E-4D77-466F-9B72-4701D449C32F}"/>
                    </a:ext>
                  </a:extLst>
                </p14:cNvPr>
                <p14:cNvContentPartPr/>
                <p14:nvPr/>
              </p14:nvContentPartPr>
              <p14:xfrm>
                <a:off x="9283053" y="703853"/>
                <a:ext cx="1067040" cy="986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0137632E-4D77-466F-9B72-4701D449C32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278733" y="699533"/>
                  <a:ext cx="1075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0CDC8F62-EF43-49E1-B2AA-12BF84E627D1}"/>
                    </a:ext>
                  </a:extLst>
                </p14:cNvPr>
                <p14:cNvContentPartPr/>
                <p14:nvPr/>
              </p14:nvContentPartPr>
              <p14:xfrm>
                <a:off x="10671933" y="630413"/>
                <a:ext cx="691200" cy="478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0CDC8F62-EF43-49E1-B2AA-12BF84E627D1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0667613" y="626093"/>
                  <a:ext cx="69984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42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26C2BD24-408A-486F-B880-47F58805FF29}"/>
                  </a:ext>
                </a:extLst>
              </p14:cNvPr>
              <p14:cNvContentPartPr/>
              <p14:nvPr/>
            </p14:nvContentPartPr>
            <p14:xfrm>
              <a:off x="1835373" y="3252293"/>
              <a:ext cx="867600" cy="72720"/>
            </p14:xfrm>
          </p:contentPart>
        </mc:Choice>
        <mc:Fallback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26C2BD24-408A-486F-B880-47F58805FF29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1831053" y="3247973"/>
                <a:ext cx="87624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44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FE70C92A-FAB7-49F5-AF38-CE6BF65A804D}"/>
                  </a:ext>
                </a:extLst>
              </p14:cNvPr>
              <p14:cNvContentPartPr/>
              <p14:nvPr/>
            </p14:nvContentPartPr>
            <p14:xfrm>
              <a:off x="9894693" y="2046293"/>
              <a:ext cx="42840" cy="166320"/>
            </p14:xfrm>
          </p:contentPart>
        </mc:Choice>
        <mc:Fallback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FE70C92A-FAB7-49F5-AF38-CE6BF65A804D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9890373" y="2041973"/>
                <a:ext cx="51480" cy="17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6" name="Gruppieren 235">
            <a:extLst>
              <a:ext uri="{FF2B5EF4-FFF2-40B4-BE49-F238E27FC236}">
                <a16:creationId xmlns:a16="http://schemas.microsoft.com/office/drawing/2014/main" id="{F30089C5-74F4-4C8E-ACA5-97C1987AFEB9}"/>
              </a:ext>
            </a:extLst>
          </p:cNvPr>
          <p:cNvGrpSpPr/>
          <p:nvPr/>
        </p:nvGrpSpPr>
        <p:grpSpPr>
          <a:xfrm>
            <a:off x="7249053" y="1501973"/>
            <a:ext cx="3890880" cy="1429200"/>
            <a:chOff x="7249053" y="1501973"/>
            <a:chExt cx="3890880" cy="142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20F1DC4F-0A26-402C-8F0D-7338D1D948B5}"/>
                    </a:ext>
                  </a:extLst>
                </p14:cNvPr>
                <p14:cNvContentPartPr/>
                <p14:nvPr/>
              </p14:nvContentPartPr>
              <p14:xfrm>
                <a:off x="9923133" y="2094893"/>
                <a:ext cx="76320" cy="1047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20F1DC4F-0A26-402C-8F0D-7338D1D948B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918813" y="2090573"/>
                  <a:ext cx="849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E6C84270-2D0D-46A3-A00C-812DC984200A}"/>
                    </a:ext>
                  </a:extLst>
                </p14:cNvPr>
                <p14:cNvContentPartPr/>
                <p14:nvPr/>
              </p14:nvContentPartPr>
              <p14:xfrm>
                <a:off x="10031493" y="2083733"/>
                <a:ext cx="60120" cy="885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E6C84270-2D0D-46A3-A00C-812DC984200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027173" y="2079413"/>
                  <a:ext cx="687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67F1D23E-292E-4319-9658-E6ADC2E85EC9}"/>
                    </a:ext>
                  </a:extLst>
                </p14:cNvPr>
                <p14:cNvContentPartPr/>
                <p14:nvPr/>
              </p14:nvContentPartPr>
              <p14:xfrm>
                <a:off x="10167213" y="2036573"/>
                <a:ext cx="185400" cy="1144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67F1D23E-292E-4319-9658-E6ADC2E85EC9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162893" y="2032253"/>
                  <a:ext cx="194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E2FCA032-9035-4295-A71D-427E70FDC981}"/>
                    </a:ext>
                  </a:extLst>
                </p14:cNvPr>
                <p14:cNvContentPartPr/>
                <p14:nvPr/>
              </p14:nvContentPartPr>
              <p14:xfrm>
                <a:off x="10333893" y="2023613"/>
                <a:ext cx="75240" cy="1026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E2FCA032-9035-4295-A71D-427E70FDC981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329573" y="2019293"/>
                  <a:ext cx="838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C4E76833-1AE7-4982-B835-FF7C00224A56}"/>
                    </a:ext>
                  </a:extLst>
                </p14:cNvPr>
                <p14:cNvContentPartPr/>
                <p14:nvPr/>
              </p14:nvContentPartPr>
              <p14:xfrm>
                <a:off x="10428933" y="1980773"/>
                <a:ext cx="150120" cy="1296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C4E76833-1AE7-4982-B835-FF7C00224A5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424613" y="1976453"/>
                  <a:ext cx="1587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CE3F5F7C-7A06-45EA-80F3-28F462E8F99F}"/>
                    </a:ext>
                  </a:extLst>
                </p14:cNvPr>
                <p14:cNvContentPartPr/>
                <p14:nvPr/>
              </p14:nvContentPartPr>
              <p14:xfrm>
                <a:off x="10561413" y="1868453"/>
                <a:ext cx="193680" cy="2001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CE3F5F7C-7A06-45EA-80F3-28F462E8F99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557093" y="1864133"/>
                  <a:ext cx="20232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6AE7AF69-A19D-441E-83BE-EE002F4BE5D5}"/>
                    </a:ext>
                  </a:extLst>
                </p14:cNvPr>
                <p14:cNvContentPartPr/>
                <p14:nvPr/>
              </p14:nvContentPartPr>
              <p14:xfrm>
                <a:off x="10727733" y="1737053"/>
                <a:ext cx="237600" cy="2998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6AE7AF69-A19D-441E-83BE-EE002F4BE5D5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723413" y="1732733"/>
                  <a:ext cx="24624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EFAE7AFD-C492-4E92-A44D-70C30671B784}"/>
                    </a:ext>
                  </a:extLst>
                </p14:cNvPr>
                <p14:cNvContentPartPr/>
                <p14:nvPr/>
              </p14:nvContentPartPr>
              <p14:xfrm>
                <a:off x="10798293" y="1746773"/>
                <a:ext cx="202320" cy="2811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EFAE7AFD-C492-4E92-A44D-70C30671B784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793973" y="1742453"/>
                  <a:ext cx="2109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8FA06296-EB80-43BD-AB3E-BC4826C1D2DA}"/>
                    </a:ext>
                  </a:extLst>
                </p14:cNvPr>
                <p14:cNvContentPartPr/>
                <p14:nvPr/>
              </p14:nvContentPartPr>
              <p14:xfrm>
                <a:off x="10874613" y="1815173"/>
                <a:ext cx="210600" cy="2390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8FA06296-EB80-43BD-AB3E-BC4826C1D2D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870293" y="1810853"/>
                  <a:ext cx="2192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3A00E3EE-08CA-4C9B-993A-FE38119D8404}"/>
                    </a:ext>
                  </a:extLst>
                </p14:cNvPr>
                <p14:cNvContentPartPr/>
                <p14:nvPr/>
              </p14:nvContentPartPr>
              <p14:xfrm>
                <a:off x="11030853" y="1534733"/>
                <a:ext cx="109080" cy="9176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3A00E3EE-08CA-4C9B-993A-FE38119D840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026533" y="1530413"/>
                  <a:ext cx="117720" cy="9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E962D04C-EBB2-4B5E-9D8B-EBC8FCDE1C2E}"/>
                    </a:ext>
                  </a:extLst>
                </p14:cNvPr>
                <p14:cNvContentPartPr/>
                <p14:nvPr/>
              </p14:nvContentPartPr>
              <p14:xfrm>
                <a:off x="10998453" y="1501973"/>
                <a:ext cx="102960" cy="9687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E962D04C-EBB2-4B5E-9D8B-EBC8FCDE1C2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994133" y="1497653"/>
                  <a:ext cx="111600" cy="9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F97F7BB9-A83D-41F9-84F4-3AFEA4A2EC00}"/>
                    </a:ext>
                  </a:extLst>
                </p14:cNvPr>
                <p14:cNvContentPartPr/>
                <p14:nvPr/>
              </p14:nvContentPartPr>
              <p14:xfrm>
                <a:off x="10873173" y="2534813"/>
                <a:ext cx="204120" cy="1915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F97F7BB9-A83D-41F9-84F4-3AFEA4A2EC0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0868853" y="2530493"/>
                  <a:ext cx="2127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C103103-6C1A-4FA0-89C9-A59F26F13D84}"/>
                    </a:ext>
                  </a:extLst>
                </p14:cNvPr>
                <p14:cNvContentPartPr/>
                <p14:nvPr/>
              </p14:nvContentPartPr>
              <p14:xfrm>
                <a:off x="10884333" y="2570813"/>
                <a:ext cx="181080" cy="1486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C103103-6C1A-4FA0-89C9-A59F26F13D8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0880013" y="2566493"/>
                  <a:ext cx="189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C1D8B44F-28DA-4513-A01D-7AAA084ADB66}"/>
                    </a:ext>
                  </a:extLst>
                </p14:cNvPr>
                <p14:cNvContentPartPr/>
                <p14:nvPr/>
              </p14:nvContentPartPr>
              <p14:xfrm>
                <a:off x="7336173" y="2577653"/>
                <a:ext cx="3397680" cy="1886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C1D8B44F-28DA-4513-A01D-7AAA084ADB6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331853" y="2573333"/>
                  <a:ext cx="340632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FEE50BCA-0AB0-42AA-BAC0-E61FBE0A6EEE}"/>
                    </a:ext>
                  </a:extLst>
                </p14:cNvPr>
                <p14:cNvContentPartPr/>
                <p14:nvPr/>
              </p14:nvContentPartPr>
              <p14:xfrm>
                <a:off x="7249053" y="2715173"/>
                <a:ext cx="244440" cy="2160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FEE50BCA-0AB0-42AA-BAC0-E61FBE0A6EEE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244733" y="2710853"/>
                  <a:ext cx="253080" cy="22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6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F0432DC8-6A33-452C-827A-9A3D77731C42}"/>
                  </a:ext>
                </a:extLst>
              </p14:cNvPr>
              <p14:cNvContentPartPr/>
              <p14:nvPr/>
            </p14:nvContentPartPr>
            <p14:xfrm>
              <a:off x="1955613" y="4961213"/>
              <a:ext cx="1764360" cy="4140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F0432DC8-6A33-452C-827A-9A3D77731C42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1951293" y="4956893"/>
                <a:ext cx="177300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8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6330EFAB-A0A4-430E-BA51-C2E09F1E5723}"/>
                  </a:ext>
                </a:extLst>
              </p14:cNvPr>
              <p14:cNvContentPartPr/>
              <p14:nvPr/>
            </p14:nvContentPartPr>
            <p14:xfrm>
              <a:off x="3140373" y="4785173"/>
              <a:ext cx="103320" cy="27720"/>
            </p14:xfrm>
          </p:contentPart>
        </mc:Choice>
        <mc:Fallback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6330EFAB-A0A4-430E-BA51-C2E09F1E5723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3136053" y="4780853"/>
                <a:ext cx="1119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0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B28910EB-3648-4ACB-9B10-D0802C09474A}"/>
                  </a:ext>
                </a:extLst>
              </p14:cNvPr>
              <p14:cNvContentPartPr/>
              <p14:nvPr/>
            </p14:nvContentPartPr>
            <p14:xfrm>
              <a:off x="3337653" y="4775093"/>
              <a:ext cx="323640" cy="7488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B28910EB-3648-4ACB-9B10-D0802C09474A}"/>
                  </a:ext>
                </a:extLst>
              </p:cNvPr>
              <p:cNvPicPr/>
              <p:nvPr/>
            </p:nvPicPr>
            <p:blipFill>
              <a:blip r:embed="rId381"/>
              <a:stretch>
                <a:fillRect/>
              </a:stretch>
            </p:blipFill>
            <p:spPr>
              <a:xfrm>
                <a:off x="3333333" y="4770773"/>
                <a:ext cx="3322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2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AE3F19CD-E44E-4677-905B-EE9FF26F617D}"/>
                  </a:ext>
                </a:extLst>
              </p14:cNvPr>
              <p14:cNvContentPartPr/>
              <p14:nvPr/>
            </p14:nvContentPartPr>
            <p14:xfrm>
              <a:off x="3240093" y="4460093"/>
              <a:ext cx="496440" cy="396360"/>
            </p14:xfrm>
          </p:contentPart>
        </mc:Choice>
        <mc:Fallback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AE3F19CD-E44E-4677-905B-EE9FF26F617D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3235773" y="4455773"/>
                <a:ext cx="505080" cy="40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4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FD7675FB-923F-425F-80B6-AD1F151A001B}"/>
                  </a:ext>
                </a:extLst>
              </p14:cNvPr>
              <p14:cNvContentPartPr/>
              <p14:nvPr/>
            </p14:nvContentPartPr>
            <p14:xfrm>
              <a:off x="1943013" y="1352213"/>
              <a:ext cx="1238400" cy="75240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FD7675FB-923F-425F-80B6-AD1F151A001B}"/>
                  </a:ext>
                </a:extLst>
              </p:cNvPr>
              <p:cNvPicPr/>
              <p:nvPr/>
            </p:nvPicPr>
            <p:blipFill>
              <a:blip r:embed="rId385"/>
              <a:stretch>
                <a:fillRect/>
              </a:stretch>
            </p:blipFill>
            <p:spPr>
              <a:xfrm>
                <a:off x="1938693" y="1347893"/>
                <a:ext cx="1247040" cy="76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86">
            <p14:nvContentPartPr>
              <p14:cNvPr id="325" name="Freihand 324">
                <a:extLst>
                  <a:ext uri="{FF2B5EF4-FFF2-40B4-BE49-F238E27FC236}">
                    <a16:creationId xmlns:a16="http://schemas.microsoft.com/office/drawing/2014/main" id="{02E7CDBC-3226-4EC0-B787-F710846DFE44}"/>
                  </a:ext>
                </a:extLst>
              </p14:cNvPr>
              <p14:cNvContentPartPr/>
              <p14:nvPr/>
            </p14:nvContentPartPr>
            <p14:xfrm>
              <a:off x="3382653" y="5866973"/>
              <a:ext cx="139320" cy="375120"/>
            </p14:xfrm>
          </p:contentPart>
        </mc:Choice>
        <mc:Fallback>
          <p:pic>
            <p:nvPicPr>
              <p:cNvPr id="325" name="Freihand 324">
                <a:extLst>
                  <a:ext uri="{FF2B5EF4-FFF2-40B4-BE49-F238E27FC236}">
                    <a16:creationId xmlns:a16="http://schemas.microsoft.com/office/drawing/2014/main" id="{02E7CDBC-3226-4EC0-B787-F710846DFE44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3378333" y="5862653"/>
                <a:ext cx="147960" cy="38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0" name="Gruppieren 339">
            <a:extLst>
              <a:ext uri="{FF2B5EF4-FFF2-40B4-BE49-F238E27FC236}">
                <a16:creationId xmlns:a16="http://schemas.microsoft.com/office/drawing/2014/main" id="{D1CC8162-CD80-497C-B30F-EB0A95C491EA}"/>
              </a:ext>
            </a:extLst>
          </p:cNvPr>
          <p:cNvGrpSpPr/>
          <p:nvPr/>
        </p:nvGrpSpPr>
        <p:grpSpPr>
          <a:xfrm>
            <a:off x="1523613" y="3565853"/>
            <a:ext cx="6981480" cy="3084480"/>
            <a:chOff x="1523613" y="3565853"/>
            <a:chExt cx="6981480" cy="308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50A0D0CB-A280-4B65-93C5-BF4C51036A4E}"/>
                    </a:ext>
                  </a:extLst>
                </p14:cNvPr>
                <p14:cNvContentPartPr/>
                <p14:nvPr/>
              </p14:nvContentPartPr>
              <p14:xfrm>
                <a:off x="3026613" y="6210773"/>
                <a:ext cx="145080" cy="633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50A0D0CB-A280-4B65-93C5-BF4C51036A4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022293" y="6206453"/>
                  <a:ext cx="153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8B8494F6-6384-4E5B-954D-32763655FF36}"/>
                    </a:ext>
                  </a:extLst>
                </p14:cNvPr>
                <p14:cNvContentPartPr/>
                <p14:nvPr/>
              </p14:nvContentPartPr>
              <p14:xfrm>
                <a:off x="3400653" y="6155693"/>
                <a:ext cx="117000" cy="522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8B8494F6-6384-4E5B-954D-32763655FF3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396333" y="6151373"/>
                  <a:ext cx="125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985A7156-1F00-4119-AD83-E4D97B1D129C}"/>
                    </a:ext>
                  </a:extLst>
                </p14:cNvPr>
                <p14:cNvContentPartPr/>
                <p14:nvPr/>
              </p14:nvContentPartPr>
              <p14:xfrm>
                <a:off x="3055413" y="6188453"/>
                <a:ext cx="126000" cy="543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985A7156-1F00-4119-AD83-E4D97B1D129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051093" y="6184133"/>
                  <a:ext cx="134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0FDB343D-8617-476C-9276-2AE18D6D09DC}"/>
                    </a:ext>
                  </a:extLst>
                </p14:cNvPr>
                <p14:cNvContentPartPr/>
                <p14:nvPr/>
              </p14:nvContentPartPr>
              <p14:xfrm>
                <a:off x="3388053" y="6149933"/>
                <a:ext cx="132840" cy="694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0FDB343D-8617-476C-9276-2AE18D6D09DC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3383733" y="6145613"/>
                  <a:ext cx="14148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3311FE9D-2FC9-4638-82DA-C4E2CE5294CD}"/>
                    </a:ext>
                  </a:extLst>
                </p14:cNvPr>
                <p14:cNvContentPartPr/>
                <p14:nvPr/>
              </p14:nvContentPartPr>
              <p14:xfrm>
                <a:off x="2758413" y="4211333"/>
                <a:ext cx="699120" cy="2167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3311FE9D-2FC9-4638-82DA-C4E2CE5294C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754093" y="4207013"/>
                  <a:ext cx="7077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BB307194-CB70-415D-BCA0-43CF20F9B00A}"/>
                    </a:ext>
                  </a:extLst>
                </p14:cNvPr>
                <p14:cNvContentPartPr/>
                <p14:nvPr/>
              </p14:nvContentPartPr>
              <p14:xfrm>
                <a:off x="2676333" y="4283333"/>
                <a:ext cx="214920" cy="1695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BB307194-CB70-415D-BCA0-43CF20F9B00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672013" y="4279013"/>
                  <a:ext cx="2235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7B802BAA-23E8-4E48-AC4B-7836E632CF96}"/>
                    </a:ext>
                  </a:extLst>
                </p14:cNvPr>
                <p14:cNvContentPartPr/>
                <p14:nvPr/>
              </p14:nvContentPartPr>
              <p14:xfrm>
                <a:off x="3598293" y="4100453"/>
                <a:ext cx="182880" cy="2221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7B802BAA-23E8-4E48-AC4B-7836E632CF96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593973" y="4096133"/>
                  <a:ext cx="1915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CB64AD88-2D24-4DB9-93E3-23BDE10AE7D5}"/>
                    </a:ext>
                  </a:extLst>
                </p14:cNvPr>
                <p14:cNvContentPartPr/>
                <p14:nvPr/>
              </p14:nvContentPartPr>
              <p14:xfrm>
                <a:off x="3542133" y="4153733"/>
                <a:ext cx="194760" cy="1764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CB64AD88-2D24-4DB9-93E3-23BDE10AE7D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3537813" y="4149413"/>
                  <a:ext cx="2034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57B5544E-F1B6-4208-A719-006DD5EFEF9A}"/>
                    </a:ext>
                  </a:extLst>
                </p14:cNvPr>
                <p14:cNvContentPartPr/>
                <p14:nvPr/>
              </p14:nvContentPartPr>
              <p14:xfrm>
                <a:off x="3899973" y="3841253"/>
                <a:ext cx="67680" cy="2494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57B5544E-F1B6-4208-A719-006DD5EFEF9A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3895653" y="3836933"/>
                  <a:ext cx="763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589A3CA8-EC3A-4938-9118-1B1947468118}"/>
                    </a:ext>
                  </a:extLst>
                </p14:cNvPr>
                <p14:cNvContentPartPr/>
                <p14:nvPr/>
              </p14:nvContentPartPr>
              <p14:xfrm>
                <a:off x="3902493" y="3818573"/>
                <a:ext cx="26640" cy="180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589A3CA8-EC3A-4938-9118-1B194746811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898173" y="3814253"/>
                  <a:ext cx="3528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93123AE1-B000-4801-A6A1-CF076678C5CD}"/>
                    </a:ext>
                  </a:extLst>
                </p14:cNvPr>
                <p14:cNvContentPartPr/>
                <p14:nvPr/>
              </p14:nvContentPartPr>
              <p14:xfrm>
                <a:off x="4056213" y="3784373"/>
                <a:ext cx="178920" cy="1666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93123AE1-B000-4801-A6A1-CF076678C5CD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051893" y="3780053"/>
                  <a:ext cx="1875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E33F0447-0AC0-44B1-B7A5-94858C20F396}"/>
                    </a:ext>
                  </a:extLst>
                </p14:cNvPr>
                <p14:cNvContentPartPr/>
                <p14:nvPr/>
              </p14:nvContentPartPr>
              <p14:xfrm>
                <a:off x="4250613" y="3798053"/>
                <a:ext cx="55440" cy="2412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E33F0447-0AC0-44B1-B7A5-94858C20F39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4246293" y="3793733"/>
                  <a:ext cx="64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4EFC78C8-EEE4-4499-B6EA-39FAC1BBFF6F}"/>
                    </a:ext>
                  </a:extLst>
                </p14:cNvPr>
                <p14:cNvContentPartPr/>
                <p14:nvPr/>
              </p14:nvContentPartPr>
              <p14:xfrm>
                <a:off x="4286613" y="3831533"/>
                <a:ext cx="94680" cy="7812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4EFC78C8-EEE4-4499-B6EA-39FAC1BBFF6F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4282293" y="3827213"/>
                  <a:ext cx="103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244A61B8-ABFE-4C89-9EA2-4FCA6F706F9F}"/>
                    </a:ext>
                  </a:extLst>
                </p14:cNvPr>
                <p14:cNvContentPartPr/>
                <p14:nvPr/>
              </p14:nvContentPartPr>
              <p14:xfrm>
                <a:off x="4437093" y="3760253"/>
                <a:ext cx="50400" cy="1314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244A61B8-ABFE-4C89-9EA2-4FCA6F706F9F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4432773" y="3755933"/>
                  <a:ext cx="5904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379C6E81-F672-465F-987A-807A15703E98}"/>
                    </a:ext>
                  </a:extLst>
                </p14:cNvPr>
                <p14:cNvContentPartPr/>
                <p14:nvPr/>
              </p14:nvContentPartPr>
              <p14:xfrm>
                <a:off x="4490373" y="3796613"/>
                <a:ext cx="84960" cy="8064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379C6E81-F672-465F-987A-807A15703E98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486053" y="3792293"/>
                  <a:ext cx="93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2144299D-61B3-4B50-A8EE-B40A7A0B3E67}"/>
                    </a:ext>
                  </a:extLst>
                </p14:cNvPr>
                <p14:cNvContentPartPr/>
                <p14:nvPr/>
              </p14:nvContentPartPr>
              <p14:xfrm>
                <a:off x="4636533" y="3607973"/>
                <a:ext cx="154440" cy="1670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2144299D-61B3-4B50-A8EE-B40A7A0B3E67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632213" y="3603653"/>
                  <a:ext cx="163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E65F1DB-E9F5-4BDB-B069-6EAED61BC869}"/>
                    </a:ext>
                  </a:extLst>
                </p14:cNvPr>
                <p14:cNvContentPartPr/>
                <p14:nvPr/>
              </p14:nvContentPartPr>
              <p14:xfrm>
                <a:off x="4662093" y="3730733"/>
                <a:ext cx="236160" cy="7632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E65F1DB-E9F5-4BDB-B069-6EAED61BC86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657773" y="3726413"/>
                  <a:ext cx="2448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429ECE15-8E00-44D6-AC4C-C15CAE6724B6}"/>
                    </a:ext>
                  </a:extLst>
                </p14:cNvPr>
                <p14:cNvContentPartPr/>
                <p14:nvPr/>
              </p14:nvContentPartPr>
              <p14:xfrm>
                <a:off x="4751733" y="3823253"/>
                <a:ext cx="137880" cy="943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429ECE15-8E00-44D6-AC4C-C15CAE6724B6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747413" y="3818933"/>
                  <a:ext cx="1465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3FF3CA9A-5D75-459F-A3A8-46D9FECDCD2F}"/>
                    </a:ext>
                  </a:extLst>
                </p14:cNvPr>
                <p14:cNvContentPartPr/>
                <p14:nvPr/>
              </p14:nvContentPartPr>
              <p14:xfrm>
                <a:off x="3884133" y="4255973"/>
                <a:ext cx="156240" cy="2332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3FF3CA9A-5D75-459F-A3A8-46D9FECDCD2F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879813" y="4251653"/>
                  <a:ext cx="1648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C4759EA2-F9AD-4186-AFE8-11DDDB045164}"/>
                    </a:ext>
                  </a:extLst>
                </p14:cNvPr>
                <p14:cNvContentPartPr/>
                <p14:nvPr/>
              </p14:nvContentPartPr>
              <p14:xfrm>
                <a:off x="3854973" y="4347413"/>
                <a:ext cx="147600" cy="19584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C4759EA2-F9AD-4186-AFE8-11DDDB04516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850653" y="4343093"/>
                  <a:ext cx="1562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2DBA41A5-3685-4261-9D0F-E839B30A0099}"/>
                    </a:ext>
                  </a:extLst>
                </p14:cNvPr>
                <p14:cNvContentPartPr/>
                <p14:nvPr/>
              </p14:nvContentPartPr>
              <p14:xfrm>
                <a:off x="4141173" y="4145093"/>
                <a:ext cx="184320" cy="2185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2DBA41A5-3685-4261-9D0F-E839B30A009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136853" y="4140773"/>
                  <a:ext cx="1929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21F18E49-6EC0-4DF1-B2D8-333A58B18A97}"/>
                    </a:ext>
                  </a:extLst>
                </p14:cNvPr>
                <p14:cNvContentPartPr/>
                <p14:nvPr/>
              </p14:nvContentPartPr>
              <p14:xfrm>
                <a:off x="4340253" y="4146173"/>
                <a:ext cx="6840" cy="669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21F18E49-6EC0-4DF1-B2D8-333A58B18A9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335933" y="4141853"/>
                  <a:ext cx="154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9120C3A8-4B55-4DD5-8393-DCC84C50A21F}"/>
                    </a:ext>
                  </a:extLst>
                </p14:cNvPr>
                <p14:cNvContentPartPr/>
                <p14:nvPr/>
              </p14:nvContentPartPr>
              <p14:xfrm>
                <a:off x="4363653" y="4040333"/>
                <a:ext cx="55800" cy="1699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9120C3A8-4B55-4DD5-8393-DCC84C50A21F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359333" y="4036013"/>
                  <a:ext cx="64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ECFFCD4-183D-40DF-989D-E2684A347132}"/>
                    </a:ext>
                  </a:extLst>
                </p14:cNvPr>
                <p14:cNvContentPartPr/>
                <p14:nvPr/>
              </p14:nvContentPartPr>
              <p14:xfrm>
                <a:off x="4306053" y="4058333"/>
                <a:ext cx="47160" cy="50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ECFFCD4-183D-40DF-989D-E2684A34713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301733" y="4054013"/>
                  <a:ext cx="558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D325BFC1-5CD0-4B9E-9BAD-B268FBE2B202}"/>
                    </a:ext>
                  </a:extLst>
                </p14:cNvPr>
                <p14:cNvContentPartPr/>
                <p14:nvPr/>
              </p14:nvContentPartPr>
              <p14:xfrm>
                <a:off x="4475973" y="3979133"/>
                <a:ext cx="136800" cy="25632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D325BFC1-5CD0-4B9E-9BAD-B268FBE2B20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471653" y="3974813"/>
                  <a:ext cx="14544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F31F50E7-27EC-43DB-A07D-4440061C4FC4}"/>
                    </a:ext>
                  </a:extLst>
                </p14:cNvPr>
                <p14:cNvContentPartPr/>
                <p14:nvPr/>
              </p14:nvContentPartPr>
              <p14:xfrm>
                <a:off x="4608813" y="3991733"/>
                <a:ext cx="200160" cy="1260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F31F50E7-27EC-43DB-A07D-4440061C4FC4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604493" y="3987413"/>
                  <a:ext cx="208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50EBF348-D1D3-479C-BB07-89851C1EB794}"/>
                    </a:ext>
                  </a:extLst>
                </p14:cNvPr>
                <p14:cNvContentPartPr/>
                <p14:nvPr/>
              </p14:nvContentPartPr>
              <p14:xfrm>
                <a:off x="4106253" y="4392413"/>
                <a:ext cx="246240" cy="1537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50EBF348-D1D3-479C-BB07-89851C1EB794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4101933" y="4388093"/>
                  <a:ext cx="2548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91037795-798A-4ABB-AA07-9DB00402C10C}"/>
                    </a:ext>
                  </a:extLst>
                </p14:cNvPr>
                <p14:cNvContentPartPr/>
                <p14:nvPr/>
              </p14:nvContentPartPr>
              <p14:xfrm>
                <a:off x="4448613" y="4330133"/>
                <a:ext cx="135720" cy="8640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91037795-798A-4ABB-AA07-9DB00402C10C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444293" y="4325813"/>
                  <a:ext cx="1443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0A65741F-968E-43F1-A527-F09DA011D2D2}"/>
                    </a:ext>
                  </a:extLst>
                </p14:cNvPr>
                <p14:cNvContentPartPr/>
                <p14:nvPr/>
              </p14:nvContentPartPr>
              <p14:xfrm>
                <a:off x="4550853" y="4284053"/>
                <a:ext cx="96480" cy="11412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0A65741F-968E-43F1-A527-F09DA011D2D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546533" y="4279733"/>
                  <a:ext cx="105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17034E00-42BE-4817-862A-FD19ABE69B79}"/>
                    </a:ext>
                  </a:extLst>
                </p14:cNvPr>
                <p14:cNvContentPartPr/>
                <p14:nvPr/>
              </p14:nvContentPartPr>
              <p14:xfrm>
                <a:off x="4677933" y="4240853"/>
                <a:ext cx="86040" cy="11808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17034E00-42BE-4817-862A-FD19ABE69B79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673613" y="4236533"/>
                  <a:ext cx="94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F62B04F7-0E70-4BF5-B32A-0DC5588553D4}"/>
                    </a:ext>
                  </a:extLst>
                </p14:cNvPr>
                <p14:cNvContentPartPr/>
                <p14:nvPr/>
              </p14:nvContentPartPr>
              <p14:xfrm>
                <a:off x="4802133" y="4081373"/>
                <a:ext cx="209160" cy="1724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F62B04F7-0E70-4BF5-B32A-0DC5588553D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797813" y="4077053"/>
                  <a:ext cx="217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BE308AA5-FD7C-45D9-A440-60EE1B682682}"/>
                    </a:ext>
                  </a:extLst>
                </p14:cNvPr>
                <p14:cNvContentPartPr/>
                <p14:nvPr/>
              </p14:nvContentPartPr>
              <p14:xfrm>
                <a:off x="4104453" y="4638653"/>
                <a:ext cx="162720" cy="1594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BE308AA5-FD7C-45D9-A440-60EE1B68268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100133" y="4634333"/>
                  <a:ext cx="1713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D1D17C65-776D-4A08-B2B8-350E05A9FC32}"/>
                    </a:ext>
                  </a:extLst>
                </p14:cNvPr>
                <p14:cNvContentPartPr/>
                <p14:nvPr/>
              </p14:nvContentPartPr>
              <p14:xfrm>
                <a:off x="4279053" y="4519493"/>
                <a:ext cx="122040" cy="19656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D1D17C65-776D-4A08-B2B8-350E05A9FC32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274733" y="4515173"/>
                  <a:ext cx="1306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A223233B-7000-4C11-889D-A74591705EC9}"/>
                    </a:ext>
                  </a:extLst>
                </p14:cNvPr>
                <p14:cNvContentPartPr/>
                <p14:nvPr/>
              </p14:nvContentPartPr>
              <p14:xfrm>
                <a:off x="4249533" y="4554413"/>
                <a:ext cx="59400" cy="864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A223233B-7000-4C11-889D-A74591705EC9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245213" y="4550093"/>
                  <a:ext cx="680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092ABCED-E488-4922-99D3-7A03F05A94B0}"/>
                    </a:ext>
                  </a:extLst>
                </p14:cNvPr>
                <p14:cNvContentPartPr/>
                <p14:nvPr/>
              </p14:nvContentPartPr>
              <p14:xfrm>
                <a:off x="4384893" y="4589333"/>
                <a:ext cx="153000" cy="648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092ABCED-E488-4922-99D3-7A03F05A94B0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4380573" y="4585013"/>
                  <a:ext cx="1616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1C6452C4-4B71-4696-A44A-76B607661A66}"/>
                    </a:ext>
                  </a:extLst>
                </p14:cNvPr>
                <p14:cNvContentPartPr/>
                <p14:nvPr/>
              </p14:nvContentPartPr>
              <p14:xfrm>
                <a:off x="4562733" y="4522733"/>
                <a:ext cx="58680" cy="795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1C6452C4-4B71-4696-A44A-76B607661A66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4558413" y="4518413"/>
                  <a:ext cx="67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E3B18ADF-18EE-433E-851B-163C72BB6A76}"/>
                    </a:ext>
                  </a:extLst>
                </p14:cNvPr>
                <p14:cNvContentPartPr/>
                <p14:nvPr/>
              </p14:nvContentPartPr>
              <p14:xfrm>
                <a:off x="4641933" y="4450733"/>
                <a:ext cx="98640" cy="1360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E3B18ADF-18EE-433E-851B-163C72BB6A76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4637613" y="4446413"/>
                  <a:ext cx="107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A06FC59B-B82C-4B1D-BFA3-8D62AB5853AF}"/>
                    </a:ext>
                  </a:extLst>
                </p14:cNvPr>
                <p14:cNvContentPartPr/>
                <p14:nvPr/>
              </p14:nvContentPartPr>
              <p14:xfrm>
                <a:off x="4716813" y="4441013"/>
                <a:ext cx="126720" cy="9360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A06FC59B-B82C-4B1D-BFA3-8D62AB5853A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4712493" y="4436693"/>
                  <a:ext cx="1353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491647EE-DA4A-4570-BC9F-F2F03E93B0BD}"/>
                    </a:ext>
                  </a:extLst>
                </p14:cNvPr>
                <p14:cNvContentPartPr/>
                <p14:nvPr/>
              </p14:nvContentPartPr>
              <p14:xfrm>
                <a:off x="4928133" y="4352093"/>
                <a:ext cx="156960" cy="1137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491647EE-DA4A-4570-BC9F-F2F03E93B0B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923813" y="4347773"/>
                  <a:ext cx="1656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D29DB66A-E7AC-4E22-81C6-E0B7112CA69C}"/>
                    </a:ext>
                  </a:extLst>
                </p14:cNvPr>
                <p14:cNvContentPartPr/>
                <p14:nvPr/>
              </p14:nvContentPartPr>
              <p14:xfrm>
                <a:off x="5082213" y="4277573"/>
                <a:ext cx="213840" cy="13212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D29DB66A-E7AC-4E22-81C6-E0B7112CA69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077893" y="4273253"/>
                  <a:ext cx="222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35D0A456-749B-4829-BCE9-EB138233E97D}"/>
                    </a:ext>
                  </a:extLst>
                </p14:cNvPr>
                <p14:cNvContentPartPr/>
                <p14:nvPr/>
              </p14:nvContentPartPr>
              <p14:xfrm>
                <a:off x="4117413" y="4927733"/>
                <a:ext cx="86760" cy="10224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35D0A456-749B-4829-BCE9-EB138233E97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113093" y="4923413"/>
                  <a:ext cx="954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AD3CE87D-BC73-4501-9FF0-0F902F8CF7B0}"/>
                    </a:ext>
                  </a:extLst>
                </p14:cNvPr>
                <p14:cNvContentPartPr/>
                <p14:nvPr/>
              </p14:nvContentPartPr>
              <p14:xfrm>
                <a:off x="4211013" y="4878413"/>
                <a:ext cx="99000" cy="1130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AD3CE87D-BC73-4501-9FF0-0F902F8CF7B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206693" y="4874093"/>
                  <a:ext cx="1076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7E52C8AE-BE2B-4709-8D91-184075A63CC4}"/>
                    </a:ext>
                  </a:extLst>
                </p14:cNvPr>
                <p14:cNvContentPartPr/>
                <p14:nvPr/>
              </p14:nvContentPartPr>
              <p14:xfrm>
                <a:off x="4449333" y="4890293"/>
                <a:ext cx="360" cy="36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7E52C8AE-BE2B-4709-8D91-184075A63CC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445013" y="488597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83714EA2-D58E-49F7-AF55-9DD3260555A4}"/>
                    </a:ext>
                  </a:extLst>
                </p14:cNvPr>
                <p14:cNvContentPartPr/>
                <p14:nvPr/>
              </p14:nvContentPartPr>
              <p14:xfrm>
                <a:off x="4397133" y="4803173"/>
                <a:ext cx="184320" cy="1184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83714EA2-D58E-49F7-AF55-9DD3260555A4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4392813" y="4798853"/>
                  <a:ext cx="192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A7A07FA1-A201-45AF-830D-9B36C33833DF}"/>
                    </a:ext>
                  </a:extLst>
                </p14:cNvPr>
                <p14:cNvContentPartPr/>
                <p14:nvPr/>
              </p14:nvContentPartPr>
              <p14:xfrm>
                <a:off x="4637613" y="4717493"/>
                <a:ext cx="73800" cy="11196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A7A07FA1-A201-45AF-830D-9B36C33833D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633293" y="4713173"/>
                  <a:ext cx="824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3B9B84DC-517C-416A-9957-ABF0289B8CF1}"/>
                    </a:ext>
                  </a:extLst>
                </p14:cNvPr>
                <p14:cNvContentPartPr/>
                <p14:nvPr/>
              </p14:nvContentPartPr>
              <p14:xfrm>
                <a:off x="4696653" y="4684733"/>
                <a:ext cx="90360" cy="1213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3B9B84DC-517C-416A-9957-ABF0289B8CF1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692333" y="4680413"/>
                  <a:ext cx="99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DB9DD65-D3B3-446A-8243-B446CB57104B}"/>
                    </a:ext>
                  </a:extLst>
                </p14:cNvPr>
                <p14:cNvContentPartPr/>
                <p14:nvPr/>
              </p14:nvContentPartPr>
              <p14:xfrm>
                <a:off x="4781973" y="4606613"/>
                <a:ext cx="242640" cy="16020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DB9DD65-D3B3-446A-8243-B446CB57104B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777653" y="4602293"/>
                  <a:ext cx="2512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33D6713D-751B-4950-8B2B-A76C528EF052}"/>
                    </a:ext>
                  </a:extLst>
                </p14:cNvPr>
                <p14:cNvContentPartPr/>
                <p14:nvPr/>
              </p14:nvContentPartPr>
              <p14:xfrm>
                <a:off x="5005533" y="4556213"/>
                <a:ext cx="43920" cy="46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33D6713D-751B-4950-8B2B-A76C528EF052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001213" y="4551893"/>
                  <a:ext cx="525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8133A333-CE5D-457A-B95F-8AE1E99295D6}"/>
                    </a:ext>
                  </a:extLst>
                </p14:cNvPr>
                <p14:cNvContentPartPr/>
                <p14:nvPr/>
              </p14:nvContentPartPr>
              <p14:xfrm>
                <a:off x="5033253" y="4465853"/>
                <a:ext cx="144720" cy="16200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8133A333-CE5D-457A-B95F-8AE1E99295D6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028933" y="4461533"/>
                  <a:ext cx="153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3C693E5A-7EF0-4205-AE97-B2732D427B1E}"/>
                    </a:ext>
                  </a:extLst>
                </p14:cNvPr>
                <p14:cNvContentPartPr/>
                <p14:nvPr/>
              </p14:nvContentPartPr>
              <p14:xfrm>
                <a:off x="5194173" y="4451813"/>
                <a:ext cx="82080" cy="957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3C693E5A-7EF0-4205-AE97-B2732D427B1E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189853" y="4447493"/>
                  <a:ext cx="90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435DB814-9ECB-4477-8424-EC6C048E63C1}"/>
                    </a:ext>
                  </a:extLst>
                </p14:cNvPr>
                <p14:cNvContentPartPr/>
                <p14:nvPr/>
              </p14:nvContentPartPr>
              <p14:xfrm>
                <a:off x="4166013" y="5115653"/>
                <a:ext cx="92880" cy="16236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435DB814-9ECB-4477-8424-EC6C048E63C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161693" y="5111333"/>
                  <a:ext cx="101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CBD50A0F-7023-4C3F-8198-B74D94BC6C06}"/>
                    </a:ext>
                  </a:extLst>
                </p14:cNvPr>
                <p14:cNvContentPartPr/>
                <p14:nvPr/>
              </p14:nvContentPartPr>
              <p14:xfrm>
                <a:off x="4255293" y="5060933"/>
                <a:ext cx="160200" cy="1170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CBD50A0F-7023-4C3F-8198-B74D94BC6C06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250973" y="5056613"/>
                  <a:ext cx="168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887274CE-87DD-4C59-BBF0-E4ADA57A3325}"/>
                    </a:ext>
                  </a:extLst>
                </p14:cNvPr>
                <p14:cNvContentPartPr/>
                <p14:nvPr/>
              </p14:nvContentPartPr>
              <p14:xfrm>
                <a:off x="4416573" y="4954013"/>
                <a:ext cx="187920" cy="13824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887274CE-87DD-4C59-BBF0-E4ADA57A3325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412253" y="4949693"/>
                  <a:ext cx="196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4CA219F3-4050-4BAB-B5C6-04C6A09CDE7E}"/>
                    </a:ext>
                  </a:extLst>
                </p14:cNvPr>
                <p14:cNvContentPartPr/>
                <p14:nvPr/>
              </p14:nvContentPartPr>
              <p14:xfrm>
                <a:off x="4684413" y="4870493"/>
                <a:ext cx="59040" cy="1339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4CA219F3-4050-4BAB-B5C6-04C6A09CDE7E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680093" y="4866173"/>
                  <a:ext cx="6768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D43BA479-C7DC-4F85-B1F4-9F2474C2FC07}"/>
                    </a:ext>
                  </a:extLst>
                </p14:cNvPr>
                <p14:cNvContentPartPr/>
                <p14:nvPr/>
              </p14:nvContentPartPr>
              <p14:xfrm>
                <a:off x="4768293" y="4847813"/>
                <a:ext cx="82800" cy="1332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D43BA479-C7DC-4F85-B1F4-9F2474C2FC0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4763973" y="4843493"/>
                  <a:ext cx="91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E5D7D524-E08E-4B01-8F3B-A9876546A579}"/>
                    </a:ext>
                  </a:extLst>
                </p14:cNvPr>
                <p14:cNvContentPartPr/>
                <p14:nvPr/>
              </p14:nvContentPartPr>
              <p14:xfrm>
                <a:off x="4855413" y="4804973"/>
                <a:ext cx="47880" cy="1875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E5D7D524-E08E-4B01-8F3B-A9876546A57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851093" y="4800653"/>
                  <a:ext cx="56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9D6BA7EF-820B-4837-ACE1-6D57547A1B2E}"/>
                    </a:ext>
                  </a:extLst>
                </p14:cNvPr>
                <p14:cNvContentPartPr/>
                <p14:nvPr/>
              </p14:nvContentPartPr>
              <p14:xfrm>
                <a:off x="4931373" y="4765373"/>
                <a:ext cx="81360" cy="9936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9D6BA7EF-820B-4837-ACE1-6D57547A1B2E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4927053" y="4761053"/>
                  <a:ext cx="900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4492B23C-C546-4920-B8AD-C21E44931D01}"/>
                    </a:ext>
                  </a:extLst>
                </p14:cNvPr>
                <p14:cNvContentPartPr/>
                <p14:nvPr/>
              </p14:nvContentPartPr>
              <p14:xfrm>
                <a:off x="5017413" y="4677533"/>
                <a:ext cx="89280" cy="13788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4492B23C-C546-4920-B8AD-C21E44931D01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013093" y="4673213"/>
                  <a:ext cx="979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B4573CC6-6269-44CF-8F53-C0A244818A24}"/>
                    </a:ext>
                  </a:extLst>
                </p14:cNvPr>
                <p14:cNvContentPartPr/>
                <p14:nvPr/>
              </p14:nvContentPartPr>
              <p14:xfrm>
                <a:off x="5108133" y="4624253"/>
                <a:ext cx="81360" cy="15048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B4573CC6-6269-44CF-8F53-C0A244818A2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103813" y="4619933"/>
                  <a:ext cx="900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4EAB0E49-142E-434F-868B-5EC464A8CDBF}"/>
                    </a:ext>
                  </a:extLst>
                </p14:cNvPr>
                <p14:cNvContentPartPr/>
                <p14:nvPr/>
              </p14:nvContentPartPr>
              <p14:xfrm>
                <a:off x="4350693" y="5265053"/>
                <a:ext cx="127800" cy="1263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4EAB0E49-142E-434F-868B-5EC464A8CDBF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4346373" y="5260733"/>
                  <a:ext cx="136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910892B2-F988-4736-9FDA-C4E0B6106488}"/>
                    </a:ext>
                  </a:extLst>
                </p14:cNvPr>
                <p14:cNvContentPartPr/>
                <p14:nvPr/>
              </p14:nvContentPartPr>
              <p14:xfrm>
                <a:off x="4474533" y="5218253"/>
                <a:ext cx="81360" cy="972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910892B2-F988-4736-9FDA-C4E0B6106488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4470213" y="5213933"/>
                  <a:ext cx="900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687B0826-3122-4927-852C-7EC89ACD5E1B}"/>
                    </a:ext>
                  </a:extLst>
                </p14:cNvPr>
                <p14:cNvContentPartPr/>
                <p14:nvPr/>
              </p14:nvContentPartPr>
              <p14:xfrm>
                <a:off x="4531053" y="5076413"/>
                <a:ext cx="194760" cy="22140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687B0826-3122-4927-852C-7EC89ACD5E1B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4526733" y="5072093"/>
                  <a:ext cx="2034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667E024B-E985-4B52-BD8A-7292F725C3F5}"/>
                    </a:ext>
                  </a:extLst>
                </p14:cNvPr>
                <p14:cNvContentPartPr/>
                <p14:nvPr/>
              </p14:nvContentPartPr>
              <p14:xfrm>
                <a:off x="4712133" y="5087573"/>
                <a:ext cx="101520" cy="10584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667E024B-E985-4B52-BD8A-7292F725C3F5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707813" y="5083253"/>
                  <a:ext cx="1101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B24CACCF-D06A-4C5B-BE1D-7B5C4E4E56CF}"/>
                    </a:ext>
                  </a:extLst>
                </p14:cNvPr>
                <p14:cNvContentPartPr/>
                <p14:nvPr/>
              </p14:nvContentPartPr>
              <p14:xfrm>
                <a:off x="4804293" y="4984253"/>
                <a:ext cx="51120" cy="15336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B24CACCF-D06A-4C5B-BE1D-7B5C4E4E56CF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4799973" y="4979933"/>
                  <a:ext cx="59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668C8AC6-CC5E-4B46-B934-4169BC0C304A}"/>
                    </a:ext>
                  </a:extLst>
                </p14:cNvPr>
                <p14:cNvContentPartPr/>
                <p14:nvPr/>
              </p14:nvContentPartPr>
              <p14:xfrm>
                <a:off x="3135693" y="4539293"/>
                <a:ext cx="360" cy="36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668C8AC6-CC5E-4B46-B934-4169BC0C304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131373" y="453497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40E309F1-5D9F-4AE2-A819-81F2FCD09C3B}"/>
                    </a:ext>
                  </a:extLst>
                </p14:cNvPr>
                <p14:cNvContentPartPr/>
                <p14:nvPr/>
              </p14:nvContentPartPr>
              <p14:xfrm>
                <a:off x="3100053" y="3565853"/>
                <a:ext cx="4091040" cy="94752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40E309F1-5D9F-4AE2-A819-81F2FCD09C3B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095733" y="3561533"/>
                  <a:ext cx="4099680" cy="9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ADBF24BD-34BD-4B7E-A721-5C72BE7D36CA}"/>
                    </a:ext>
                  </a:extLst>
                </p14:cNvPr>
                <p14:cNvContentPartPr/>
                <p14:nvPr/>
              </p14:nvContentPartPr>
              <p14:xfrm>
                <a:off x="7025133" y="4108373"/>
                <a:ext cx="295560" cy="2858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ADBF24BD-34BD-4B7E-A721-5C72BE7D36CA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020813" y="4104053"/>
                  <a:ext cx="3042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22E2E944-3AC4-42B8-A826-7BD1F0B1531C}"/>
                    </a:ext>
                  </a:extLst>
                </p14:cNvPr>
                <p14:cNvContentPartPr/>
                <p14:nvPr/>
              </p14:nvContentPartPr>
              <p14:xfrm>
                <a:off x="7175253" y="5015573"/>
                <a:ext cx="464040" cy="3708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22E2E944-3AC4-42B8-A826-7BD1F0B1531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170933" y="5011253"/>
                  <a:ext cx="472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29CE3F29-3E3E-4AA5-8F9A-73C99C5B0A52}"/>
                    </a:ext>
                  </a:extLst>
                </p14:cNvPr>
                <p14:cNvContentPartPr/>
                <p14:nvPr/>
              </p14:nvContentPartPr>
              <p14:xfrm>
                <a:off x="7229973" y="4495373"/>
                <a:ext cx="451080" cy="6264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29CE3F29-3E3E-4AA5-8F9A-73C99C5B0A5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225653" y="4491053"/>
                  <a:ext cx="459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609161E0-5D5A-4906-8DFE-0404F3D43EEA}"/>
                    </a:ext>
                  </a:extLst>
                </p14:cNvPr>
                <p14:cNvContentPartPr/>
                <p14:nvPr/>
              </p14:nvContentPartPr>
              <p14:xfrm>
                <a:off x="3523413" y="4889573"/>
                <a:ext cx="4406040" cy="4399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609161E0-5D5A-4906-8DFE-0404F3D43EE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519093" y="4885253"/>
                  <a:ext cx="441468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C06AEF58-3C98-4CB5-9476-D7C61BF6F4BD}"/>
                    </a:ext>
                  </a:extLst>
                </p14:cNvPr>
                <p14:cNvContentPartPr/>
                <p14:nvPr/>
              </p14:nvContentPartPr>
              <p14:xfrm>
                <a:off x="7757013" y="4826213"/>
                <a:ext cx="173160" cy="12960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C06AEF58-3C98-4CB5-9476-D7C61BF6F4BD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752693" y="4821893"/>
                  <a:ext cx="1818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F31CE350-64CF-4D73-AA8B-DEF4E92A4132}"/>
                    </a:ext>
                  </a:extLst>
                </p14:cNvPr>
                <p14:cNvContentPartPr/>
                <p14:nvPr/>
              </p14:nvContentPartPr>
              <p14:xfrm>
                <a:off x="7547133" y="4817213"/>
                <a:ext cx="16560" cy="1584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F31CE350-64CF-4D73-AA8B-DEF4E92A413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542813" y="4812893"/>
                  <a:ext cx="252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48C88A52-871E-4E91-A458-AEE5D21504BB}"/>
                    </a:ext>
                  </a:extLst>
                </p14:cNvPr>
                <p14:cNvContentPartPr/>
                <p14:nvPr/>
              </p14:nvContentPartPr>
              <p14:xfrm>
                <a:off x="7543173" y="4817573"/>
                <a:ext cx="14760" cy="1548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48C88A52-871E-4E91-A458-AEE5D21504B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538853" y="4813253"/>
                  <a:ext cx="23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F61CAA34-5B2C-454B-8E2E-92E55895E5C3}"/>
                    </a:ext>
                  </a:extLst>
                </p14:cNvPr>
                <p14:cNvContentPartPr/>
                <p14:nvPr/>
              </p14:nvContentPartPr>
              <p14:xfrm>
                <a:off x="7612293" y="4691933"/>
                <a:ext cx="30960" cy="1728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F61CAA34-5B2C-454B-8E2E-92E55895E5C3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7607973" y="4687613"/>
                  <a:ext cx="396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EB5DEC9D-7FE4-441F-B8D7-2B60D7800260}"/>
                    </a:ext>
                  </a:extLst>
                </p14:cNvPr>
                <p14:cNvContentPartPr/>
                <p14:nvPr/>
              </p14:nvContentPartPr>
              <p14:xfrm>
                <a:off x="7452453" y="4807853"/>
                <a:ext cx="184320" cy="4500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EB5DEC9D-7FE4-441F-B8D7-2B60D7800260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7448133" y="4803533"/>
                  <a:ext cx="192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DBBC6881-C2F1-4AFD-BD45-F6CF583A0104}"/>
                    </a:ext>
                  </a:extLst>
                </p14:cNvPr>
                <p14:cNvContentPartPr/>
                <p14:nvPr/>
              </p14:nvContentPartPr>
              <p14:xfrm>
                <a:off x="1523613" y="5185853"/>
                <a:ext cx="1748880" cy="47124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DBBC6881-C2F1-4AFD-BD45-F6CF583A0104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519293" y="5181533"/>
                  <a:ext cx="175752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DA60ADB3-D39C-4C94-8945-FC1A2A1FDD71}"/>
                    </a:ext>
                  </a:extLst>
                </p14:cNvPr>
                <p14:cNvContentPartPr/>
                <p14:nvPr/>
              </p14:nvContentPartPr>
              <p14:xfrm>
                <a:off x="3531693" y="5755013"/>
                <a:ext cx="217080" cy="28044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DA60ADB3-D39C-4C94-8945-FC1A2A1FDD71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3527373" y="5750693"/>
                  <a:ext cx="22572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85C315A9-8CC6-4AD9-80D6-E40A25E535A4}"/>
                    </a:ext>
                  </a:extLst>
                </p14:cNvPr>
                <p14:cNvContentPartPr/>
                <p14:nvPr/>
              </p14:nvContentPartPr>
              <p14:xfrm>
                <a:off x="2924373" y="5486813"/>
                <a:ext cx="4183560" cy="34812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85C315A9-8CC6-4AD9-80D6-E40A25E535A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2920053" y="5482493"/>
                  <a:ext cx="4192200" cy="35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19B1B7E8-ADA6-4E9F-B787-17E78A847EDF}"/>
                    </a:ext>
                  </a:extLst>
                </p14:cNvPr>
                <p14:cNvContentPartPr/>
                <p14:nvPr/>
              </p14:nvContentPartPr>
              <p14:xfrm>
                <a:off x="6902013" y="5696693"/>
                <a:ext cx="162360" cy="20340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19B1B7E8-ADA6-4E9F-B787-17E78A847EDF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897693" y="5692373"/>
                  <a:ext cx="1710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369A6E60-4901-41D4-8B31-8DB6929AB0A4}"/>
                    </a:ext>
                  </a:extLst>
                </p14:cNvPr>
                <p14:cNvContentPartPr/>
                <p14:nvPr/>
              </p14:nvContentPartPr>
              <p14:xfrm>
                <a:off x="3824013" y="6223733"/>
                <a:ext cx="4642920" cy="4266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369A6E60-4901-41D4-8B31-8DB6929AB0A4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3819693" y="6219413"/>
                  <a:ext cx="465156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615F9C0B-9B11-4269-93E6-7701FBF261EB}"/>
                    </a:ext>
                  </a:extLst>
                </p14:cNvPr>
                <p14:cNvContentPartPr/>
                <p14:nvPr/>
              </p14:nvContentPartPr>
              <p14:xfrm>
                <a:off x="8197293" y="6219053"/>
                <a:ext cx="307800" cy="1209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615F9C0B-9B11-4269-93E6-7701FBF261EB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8192973" y="6214733"/>
                  <a:ext cx="316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83DFCAA2-3F88-442E-9660-0659C6369717}"/>
                    </a:ext>
                  </a:extLst>
                </p14:cNvPr>
                <p14:cNvContentPartPr/>
                <p14:nvPr/>
              </p14:nvContentPartPr>
              <p14:xfrm>
                <a:off x="7184253" y="5839253"/>
                <a:ext cx="881280" cy="41256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83DFCAA2-3F88-442E-9660-0659C6369717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179933" y="5834933"/>
                  <a:ext cx="889920" cy="42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1" name="Gruppieren 360">
            <a:extLst>
              <a:ext uri="{FF2B5EF4-FFF2-40B4-BE49-F238E27FC236}">
                <a16:creationId xmlns:a16="http://schemas.microsoft.com/office/drawing/2014/main" id="{AF857E03-79A2-458D-B7ED-C822D1625E3E}"/>
              </a:ext>
            </a:extLst>
          </p:cNvPr>
          <p:cNvGrpSpPr/>
          <p:nvPr/>
        </p:nvGrpSpPr>
        <p:grpSpPr>
          <a:xfrm>
            <a:off x="2742213" y="3498173"/>
            <a:ext cx="776880" cy="834840"/>
            <a:chOff x="2742213" y="3498173"/>
            <a:chExt cx="776880" cy="83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DBCAD31C-E505-46F2-8DDC-8F2A072CFCDB}"/>
                    </a:ext>
                  </a:extLst>
                </p14:cNvPr>
                <p14:cNvContentPartPr/>
                <p14:nvPr/>
              </p14:nvContentPartPr>
              <p14:xfrm>
                <a:off x="2943813" y="3790853"/>
                <a:ext cx="107280" cy="5421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DBCAD31C-E505-46F2-8DDC-8F2A072CFCDB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2939493" y="3786533"/>
                  <a:ext cx="11592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7D670A2E-F43C-4536-8807-D94637AADD71}"/>
                    </a:ext>
                  </a:extLst>
                </p14:cNvPr>
                <p14:cNvContentPartPr/>
                <p14:nvPr/>
              </p14:nvContentPartPr>
              <p14:xfrm>
                <a:off x="2742213" y="3607973"/>
                <a:ext cx="147600" cy="1090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7D670A2E-F43C-4536-8807-D94637AADD71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2737893" y="3603653"/>
                  <a:ext cx="1562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AC616E26-B186-4021-95F0-0D4294FCB497}"/>
                    </a:ext>
                  </a:extLst>
                </p14:cNvPr>
                <p14:cNvContentPartPr/>
                <p14:nvPr/>
              </p14:nvContentPartPr>
              <p14:xfrm>
                <a:off x="2930853" y="3602573"/>
                <a:ext cx="100080" cy="11448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AC616E26-B186-4021-95F0-0D4294FCB497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2926533" y="3598253"/>
                  <a:ext cx="1087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873D707F-1DF5-48B8-9B7A-3907F0ADD296}"/>
                    </a:ext>
                  </a:extLst>
                </p14:cNvPr>
                <p14:cNvContentPartPr/>
                <p14:nvPr/>
              </p14:nvContentPartPr>
              <p14:xfrm>
                <a:off x="2926893" y="3589613"/>
                <a:ext cx="104760" cy="1123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873D707F-1DF5-48B8-9B7A-3907F0ADD296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2922573" y="3585293"/>
                  <a:ext cx="1134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53DD9132-362B-4247-9D65-8277674425D2}"/>
                    </a:ext>
                  </a:extLst>
                </p14:cNvPr>
                <p14:cNvContentPartPr/>
                <p14:nvPr/>
              </p14:nvContentPartPr>
              <p14:xfrm>
                <a:off x="3071253" y="3708773"/>
                <a:ext cx="8640" cy="4140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53DD9132-362B-4247-9D65-8277674425D2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3066933" y="3704453"/>
                  <a:ext cx="17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9DAF2626-77AC-4F73-A10A-F67D7BD1480F}"/>
                    </a:ext>
                  </a:extLst>
                </p14:cNvPr>
                <p14:cNvContentPartPr/>
                <p14:nvPr/>
              </p14:nvContentPartPr>
              <p14:xfrm>
                <a:off x="3046413" y="3602573"/>
                <a:ext cx="3240" cy="1008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9DAF2626-77AC-4F73-A10A-F67D7BD1480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3042093" y="3598253"/>
                  <a:ext cx="118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918CF9F9-7980-4B06-AFB9-12898F09736D}"/>
                    </a:ext>
                  </a:extLst>
                </p14:cNvPr>
                <p14:cNvContentPartPr/>
                <p14:nvPr/>
              </p14:nvContentPartPr>
              <p14:xfrm>
                <a:off x="3132813" y="3616613"/>
                <a:ext cx="147960" cy="1260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918CF9F9-7980-4B06-AFB9-12898F09736D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128493" y="3612293"/>
                  <a:ext cx="156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C76E6FE9-C41E-4D3D-8679-AC5DE65C9D5C}"/>
                    </a:ext>
                  </a:extLst>
                </p14:cNvPr>
                <p14:cNvContentPartPr/>
                <p14:nvPr/>
              </p14:nvContentPartPr>
              <p14:xfrm>
                <a:off x="3156933" y="3664133"/>
                <a:ext cx="127440" cy="1656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C76E6FE9-C41E-4D3D-8679-AC5DE65C9D5C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152613" y="3659813"/>
                  <a:ext cx="136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1B1A6458-B9BF-4563-A848-90BB2AEAA624}"/>
                    </a:ext>
                  </a:extLst>
                </p14:cNvPr>
                <p14:cNvContentPartPr/>
                <p14:nvPr/>
              </p14:nvContentPartPr>
              <p14:xfrm>
                <a:off x="3324333" y="3581333"/>
                <a:ext cx="116280" cy="10368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1B1A6458-B9BF-4563-A848-90BB2AEAA624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320013" y="3577013"/>
                  <a:ext cx="124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6EF74F69-1E7A-4E33-8BA8-3693FD698F13}"/>
                    </a:ext>
                  </a:extLst>
                </p14:cNvPr>
                <p14:cNvContentPartPr/>
                <p14:nvPr/>
              </p14:nvContentPartPr>
              <p14:xfrm>
                <a:off x="3326133" y="3535613"/>
                <a:ext cx="115560" cy="14040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6EF74F69-1E7A-4E33-8BA8-3693FD698F13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321813" y="3531293"/>
                  <a:ext cx="1242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BE9B03BF-4DA1-4D75-9CB5-F8A95695F6F0}"/>
                    </a:ext>
                  </a:extLst>
                </p14:cNvPr>
                <p14:cNvContentPartPr/>
                <p14:nvPr/>
              </p14:nvContentPartPr>
              <p14:xfrm>
                <a:off x="3266013" y="3498173"/>
                <a:ext cx="173520" cy="9324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BE9B03BF-4DA1-4D75-9CB5-F8A95695F6F0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261693" y="3493853"/>
                  <a:ext cx="1821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2D07BDF5-AFF3-447F-A716-181FADA063A4}"/>
                    </a:ext>
                  </a:extLst>
                </p14:cNvPr>
                <p14:cNvContentPartPr/>
                <p14:nvPr/>
              </p14:nvContentPartPr>
              <p14:xfrm>
                <a:off x="3465453" y="3668093"/>
                <a:ext cx="53640" cy="669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2D07BDF5-AFF3-447F-A716-181FADA063A4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3461133" y="3663773"/>
                  <a:ext cx="622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8FF3C796-89C4-47FB-842A-08814C0B4271}"/>
                    </a:ext>
                  </a:extLst>
                </p14:cNvPr>
                <p14:cNvContentPartPr/>
                <p14:nvPr/>
              </p14:nvContentPartPr>
              <p14:xfrm>
                <a:off x="3482733" y="3587813"/>
                <a:ext cx="360" cy="3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8FF3C796-89C4-47FB-842A-08814C0B4271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478413" y="358349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6">
            <p14:nvContentPartPr>
              <p14:cNvPr id="362" name="Freihand 361">
                <a:extLst>
                  <a:ext uri="{FF2B5EF4-FFF2-40B4-BE49-F238E27FC236}">
                    <a16:creationId xmlns:a16="http://schemas.microsoft.com/office/drawing/2014/main" id="{78A2DCA5-44C9-4233-81EB-BF387593FC07}"/>
                  </a:ext>
                </a:extLst>
              </p14:cNvPr>
              <p14:cNvContentPartPr/>
              <p14:nvPr/>
            </p14:nvContentPartPr>
            <p14:xfrm>
              <a:off x="2852733" y="4911173"/>
              <a:ext cx="281160" cy="60480"/>
            </p14:xfrm>
          </p:contentPart>
        </mc:Choice>
        <mc:Fallback>
          <p:pic>
            <p:nvPicPr>
              <p:cNvPr id="362" name="Freihand 361">
                <a:extLst>
                  <a:ext uri="{FF2B5EF4-FFF2-40B4-BE49-F238E27FC236}">
                    <a16:creationId xmlns:a16="http://schemas.microsoft.com/office/drawing/2014/main" id="{78A2DCA5-44C9-4233-81EB-BF387593FC07}"/>
                  </a:ext>
                </a:extLst>
              </p:cNvPr>
              <p:cNvPicPr/>
              <p:nvPr/>
            </p:nvPicPr>
            <p:blipFill>
              <a:blip r:embed="rId577"/>
              <a:stretch>
                <a:fillRect/>
              </a:stretch>
            </p:blipFill>
            <p:spPr>
              <a:xfrm>
                <a:off x="2848413" y="4906853"/>
                <a:ext cx="2898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8">
            <p14:nvContentPartPr>
              <p14:cNvPr id="368" name="Freihand 367">
                <a:extLst>
                  <a:ext uri="{FF2B5EF4-FFF2-40B4-BE49-F238E27FC236}">
                    <a16:creationId xmlns:a16="http://schemas.microsoft.com/office/drawing/2014/main" id="{53F4C2F5-8C65-4E3C-9C45-2BF7D7E286AB}"/>
                  </a:ext>
                </a:extLst>
              </p14:cNvPr>
              <p14:cNvContentPartPr/>
              <p14:nvPr/>
            </p14:nvContentPartPr>
            <p14:xfrm>
              <a:off x="7415733" y="4656653"/>
              <a:ext cx="96840" cy="88920"/>
            </p14:xfrm>
          </p:contentPart>
        </mc:Choice>
        <mc:Fallback>
          <p:pic>
            <p:nvPicPr>
              <p:cNvPr id="368" name="Freihand 367">
                <a:extLst>
                  <a:ext uri="{FF2B5EF4-FFF2-40B4-BE49-F238E27FC236}">
                    <a16:creationId xmlns:a16="http://schemas.microsoft.com/office/drawing/2014/main" id="{53F4C2F5-8C65-4E3C-9C45-2BF7D7E286AB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7411413" y="4652333"/>
                <a:ext cx="105480" cy="9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1" name="Gruppieren 370">
            <a:extLst>
              <a:ext uri="{FF2B5EF4-FFF2-40B4-BE49-F238E27FC236}">
                <a16:creationId xmlns:a16="http://schemas.microsoft.com/office/drawing/2014/main" id="{0C735D85-08AD-4EDD-B2BE-D1F4A79D8FF9}"/>
              </a:ext>
            </a:extLst>
          </p:cNvPr>
          <p:cNvGrpSpPr/>
          <p:nvPr/>
        </p:nvGrpSpPr>
        <p:grpSpPr>
          <a:xfrm>
            <a:off x="7232853" y="4554413"/>
            <a:ext cx="229320" cy="199440"/>
            <a:chOff x="7232853" y="4554413"/>
            <a:chExt cx="229320" cy="199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0CD30466-E37A-4D27-AE80-B39F0E7EE689}"/>
                    </a:ext>
                  </a:extLst>
                </p14:cNvPr>
                <p14:cNvContentPartPr/>
                <p14:nvPr/>
              </p14:nvContentPartPr>
              <p14:xfrm>
                <a:off x="7278573" y="4554413"/>
                <a:ext cx="183600" cy="13320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0CD30466-E37A-4D27-AE80-B39F0E7EE68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7274253" y="4550093"/>
                  <a:ext cx="192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AF29210A-3459-4C69-A0E5-0BCFC532D79A}"/>
                    </a:ext>
                  </a:extLst>
                </p14:cNvPr>
                <p14:cNvContentPartPr/>
                <p14:nvPr/>
              </p14:nvContentPartPr>
              <p14:xfrm>
                <a:off x="7232853" y="4619933"/>
                <a:ext cx="131760" cy="13392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AF29210A-3459-4C69-A0E5-0BCFC532D79A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228533" y="4615613"/>
                  <a:ext cx="140400" cy="14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84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38F086EC-5E23-4ABC-A235-FC5CC66E51E6}"/>
                  </a:ext>
                </a:extLst>
              </p14:cNvPr>
              <p14:cNvContentPartPr/>
              <p14:nvPr/>
            </p14:nvContentPartPr>
            <p14:xfrm>
              <a:off x="2973333" y="5994773"/>
              <a:ext cx="68040" cy="74160"/>
            </p14:xfrm>
          </p:contentPart>
        </mc:Choice>
        <mc:Fallback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38F086EC-5E23-4ABC-A235-FC5CC66E51E6}"/>
                  </a:ext>
                </a:extLst>
              </p:cNvPr>
              <p:cNvPicPr/>
              <p:nvPr/>
            </p:nvPicPr>
            <p:blipFill>
              <a:blip r:embed="rId585"/>
              <a:stretch>
                <a:fillRect/>
              </a:stretch>
            </p:blipFill>
            <p:spPr>
              <a:xfrm>
                <a:off x="2969013" y="5990453"/>
                <a:ext cx="76680" cy="8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7" name="Gruppieren 376">
            <a:extLst>
              <a:ext uri="{FF2B5EF4-FFF2-40B4-BE49-F238E27FC236}">
                <a16:creationId xmlns:a16="http://schemas.microsoft.com/office/drawing/2014/main" id="{943C2AB8-3E55-40DA-8DFB-FC99CB6610D9}"/>
              </a:ext>
            </a:extLst>
          </p:cNvPr>
          <p:cNvGrpSpPr/>
          <p:nvPr/>
        </p:nvGrpSpPr>
        <p:grpSpPr>
          <a:xfrm>
            <a:off x="2754813" y="4272893"/>
            <a:ext cx="422640" cy="448200"/>
            <a:chOff x="2754813" y="4272893"/>
            <a:chExt cx="422640" cy="448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84FBAF35-0416-45CA-936F-0E802AE46C4B}"/>
                    </a:ext>
                  </a:extLst>
                </p14:cNvPr>
                <p14:cNvContentPartPr/>
                <p14:nvPr/>
              </p14:nvContentPartPr>
              <p14:xfrm>
                <a:off x="3044973" y="4272893"/>
                <a:ext cx="113040" cy="37476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84FBAF35-0416-45CA-936F-0E802AE46C4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3040653" y="4268573"/>
                  <a:ext cx="12168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92C43BC6-3867-4C36-AEF9-FFD3921BFBF0}"/>
                    </a:ext>
                  </a:extLst>
                </p14:cNvPr>
                <p14:cNvContentPartPr/>
                <p14:nvPr/>
              </p14:nvContentPartPr>
              <p14:xfrm>
                <a:off x="3074133" y="4488533"/>
                <a:ext cx="103320" cy="1717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92C43BC6-3867-4C36-AEF9-FFD3921BFBF0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3069813" y="4484213"/>
                  <a:ext cx="11196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3EACB713-43F5-4F5D-805A-27E29C73C385}"/>
                    </a:ext>
                  </a:extLst>
                </p14:cNvPr>
                <p14:cNvContentPartPr/>
                <p14:nvPr/>
              </p14:nvContentPartPr>
              <p14:xfrm>
                <a:off x="3036693" y="4668173"/>
                <a:ext cx="89640" cy="5292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3EACB713-43F5-4F5D-805A-27E29C73C385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3032373" y="4663853"/>
                  <a:ext cx="98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681E2E92-0264-44F5-913C-86DB315A911E}"/>
                    </a:ext>
                  </a:extLst>
                </p14:cNvPr>
                <p14:cNvContentPartPr/>
                <p14:nvPr/>
              </p14:nvContentPartPr>
              <p14:xfrm>
                <a:off x="2805213" y="4401773"/>
                <a:ext cx="262800" cy="24264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681E2E92-0264-44F5-913C-86DB315A911E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2800893" y="4397453"/>
                  <a:ext cx="2714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3E7795CE-757F-4709-AF71-A9D9B0280BCB}"/>
                    </a:ext>
                  </a:extLst>
                </p14:cNvPr>
                <p14:cNvContentPartPr/>
                <p14:nvPr/>
              </p14:nvContentPartPr>
              <p14:xfrm>
                <a:off x="2754813" y="4479893"/>
                <a:ext cx="199440" cy="13644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3E7795CE-757F-4709-AF71-A9D9B0280BCB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750493" y="4475573"/>
                  <a:ext cx="2080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5DD0A6B4-BF65-4AD5-9AF3-FA9A80DBD149}"/>
                    </a:ext>
                  </a:extLst>
                </p14:cNvPr>
                <p14:cNvContentPartPr/>
                <p14:nvPr/>
              </p14:nvContentPartPr>
              <p14:xfrm>
                <a:off x="3091413" y="4700573"/>
                <a:ext cx="360" cy="36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5DD0A6B4-BF65-4AD5-9AF3-FA9A80DBD149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087093" y="469625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7">
            <p14:nvContentPartPr>
              <p14:cNvPr id="378" name="Freihand 377">
                <a:extLst>
                  <a:ext uri="{FF2B5EF4-FFF2-40B4-BE49-F238E27FC236}">
                    <a16:creationId xmlns:a16="http://schemas.microsoft.com/office/drawing/2014/main" id="{356A3EAE-5F43-4C5A-88D4-7E713175939C}"/>
                  </a:ext>
                </a:extLst>
              </p14:cNvPr>
              <p14:cNvContentPartPr/>
              <p14:nvPr/>
            </p14:nvContentPartPr>
            <p14:xfrm>
              <a:off x="2557893" y="4751333"/>
              <a:ext cx="228960" cy="69480"/>
            </p14:xfrm>
          </p:contentPart>
        </mc:Choice>
        <mc:Fallback>
          <p:pic>
            <p:nvPicPr>
              <p:cNvPr id="378" name="Freihand 377">
                <a:extLst>
                  <a:ext uri="{FF2B5EF4-FFF2-40B4-BE49-F238E27FC236}">
                    <a16:creationId xmlns:a16="http://schemas.microsoft.com/office/drawing/2014/main" id="{356A3EAE-5F43-4C5A-88D4-7E713175939C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2553573" y="4747013"/>
                <a:ext cx="23760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9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A23B9675-4166-4EEE-ABA4-01739C295A53}"/>
                  </a:ext>
                </a:extLst>
              </p14:cNvPr>
              <p14:cNvContentPartPr/>
              <p14:nvPr/>
            </p14:nvContentPartPr>
            <p14:xfrm>
              <a:off x="3335493" y="5972813"/>
              <a:ext cx="95040" cy="84960"/>
            </p14:xfrm>
          </p:contentPart>
        </mc:Choice>
        <mc:Fallback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A23B9675-4166-4EEE-ABA4-01739C295A53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3331173" y="5968493"/>
                <a:ext cx="10368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1">
            <p14:nvContentPartPr>
              <p14:cNvPr id="395" name="Freihand 394">
                <a:extLst>
                  <a:ext uri="{FF2B5EF4-FFF2-40B4-BE49-F238E27FC236}">
                    <a16:creationId xmlns:a16="http://schemas.microsoft.com/office/drawing/2014/main" id="{E20C9786-29C5-4DAF-8D67-DEE7C064834D}"/>
                  </a:ext>
                </a:extLst>
              </p14:cNvPr>
              <p14:cNvContentPartPr/>
              <p14:nvPr/>
            </p14:nvContentPartPr>
            <p14:xfrm>
              <a:off x="3221373" y="5236613"/>
              <a:ext cx="244080" cy="374040"/>
            </p14:xfrm>
          </p:contentPart>
        </mc:Choice>
        <mc:Fallback>
          <p:pic>
            <p:nvPicPr>
              <p:cNvPr id="395" name="Freihand 394">
                <a:extLst>
                  <a:ext uri="{FF2B5EF4-FFF2-40B4-BE49-F238E27FC236}">
                    <a16:creationId xmlns:a16="http://schemas.microsoft.com/office/drawing/2014/main" id="{E20C9786-29C5-4DAF-8D67-DEE7C064834D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3217053" y="5232293"/>
                <a:ext cx="252720" cy="38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2" name="Gruppieren 401">
            <a:extLst>
              <a:ext uri="{FF2B5EF4-FFF2-40B4-BE49-F238E27FC236}">
                <a16:creationId xmlns:a16="http://schemas.microsoft.com/office/drawing/2014/main" id="{E72D932D-32A0-4FF5-BF52-9AF1F6E857A3}"/>
              </a:ext>
            </a:extLst>
          </p:cNvPr>
          <p:cNvGrpSpPr/>
          <p:nvPr/>
        </p:nvGrpSpPr>
        <p:grpSpPr>
          <a:xfrm>
            <a:off x="2558973" y="5131133"/>
            <a:ext cx="1577160" cy="665640"/>
            <a:chOff x="2558973" y="5131133"/>
            <a:chExt cx="1577160" cy="66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F8C91E7B-7593-4C88-BE8D-DD5E4BACCEBF}"/>
                    </a:ext>
                  </a:extLst>
                </p14:cNvPr>
                <p14:cNvContentPartPr/>
                <p14:nvPr/>
              </p14:nvContentPartPr>
              <p14:xfrm>
                <a:off x="2974413" y="5631893"/>
                <a:ext cx="619200" cy="16488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F8C91E7B-7593-4C88-BE8D-DD5E4BACCEBF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2970093" y="5627573"/>
                  <a:ext cx="627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9A10A047-9D75-4F46-AD25-E3EFDDA2C7C0}"/>
                    </a:ext>
                  </a:extLst>
                </p14:cNvPr>
                <p14:cNvContentPartPr/>
                <p14:nvPr/>
              </p14:nvContentPartPr>
              <p14:xfrm>
                <a:off x="3289773" y="5431373"/>
                <a:ext cx="114120" cy="7848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9A10A047-9D75-4F46-AD25-E3EFDDA2C7C0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3285453" y="5427053"/>
                  <a:ext cx="1227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7B48EA35-68A1-4E03-8D2E-4B158F685E19}"/>
                    </a:ext>
                  </a:extLst>
                </p14:cNvPr>
                <p14:cNvContentPartPr/>
                <p14:nvPr/>
              </p14:nvContentPartPr>
              <p14:xfrm>
                <a:off x="3403173" y="5285573"/>
                <a:ext cx="101160" cy="10296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7B48EA35-68A1-4E03-8D2E-4B158F685E19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3398853" y="5281253"/>
                  <a:ext cx="109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B27C5CC9-C984-460F-AD4B-9D02577D3494}"/>
                    </a:ext>
                  </a:extLst>
                </p14:cNvPr>
                <p14:cNvContentPartPr/>
                <p14:nvPr/>
              </p14:nvContentPartPr>
              <p14:xfrm>
                <a:off x="3521613" y="5313293"/>
                <a:ext cx="59400" cy="18288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B27C5CC9-C984-460F-AD4B-9D02577D3494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3517293" y="5308973"/>
                  <a:ext cx="680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AC751AAC-D522-4C60-AF77-4F164292D2E9}"/>
                    </a:ext>
                  </a:extLst>
                </p14:cNvPr>
                <p14:cNvContentPartPr/>
                <p14:nvPr/>
              </p14:nvContentPartPr>
              <p14:xfrm>
                <a:off x="3626373" y="5377373"/>
                <a:ext cx="77040" cy="9936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AC751AAC-D522-4C60-AF77-4F164292D2E9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3622053" y="5373053"/>
                  <a:ext cx="856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516D244B-DBBC-4A3B-AC6E-ECCA5C80A8E8}"/>
                    </a:ext>
                  </a:extLst>
                </p14:cNvPr>
                <p14:cNvContentPartPr/>
                <p14:nvPr/>
              </p14:nvContentPartPr>
              <p14:xfrm>
                <a:off x="3626373" y="5396093"/>
                <a:ext cx="106560" cy="5544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516D244B-DBBC-4A3B-AC6E-ECCA5C80A8E8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3622053" y="5391773"/>
                  <a:ext cx="1152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01B1B0F6-B56F-4644-8D62-040A43D0B96C}"/>
                    </a:ext>
                  </a:extLst>
                </p14:cNvPr>
                <p14:cNvContentPartPr/>
                <p14:nvPr/>
              </p14:nvContentPartPr>
              <p14:xfrm>
                <a:off x="3766053" y="5432453"/>
                <a:ext cx="3960" cy="9252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01B1B0F6-B56F-4644-8D62-040A43D0B96C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3761733" y="5428133"/>
                  <a:ext cx="126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1B6DA746-73AE-4CB6-95A7-9761DA201CC9}"/>
                    </a:ext>
                  </a:extLst>
                </p14:cNvPr>
                <p14:cNvContentPartPr/>
                <p14:nvPr/>
              </p14:nvContentPartPr>
              <p14:xfrm>
                <a:off x="3820773" y="5405813"/>
                <a:ext cx="90360" cy="46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1B6DA746-73AE-4CB6-95A7-9761DA201CC9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3816453" y="5401493"/>
                  <a:ext cx="990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34520377-CE35-4AA7-BBE7-FBD6A6EC086B}"/>
                    </a:ext>
                  </a:extLst>
                </p14:cNvPr>
                <p14:cNvContentPartPr/>
                <p14:nvPr/>
              </p14:nvContentPartPr>
              <p14:xfrm>
                <a:off x="3879093" y="5395373"/>
                <a:ext cx="204840" cy="16164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34520377-CE35-4AA7-BBE7-FBD6A6EC086B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3874773" y="5391053"/>
                  <a:ext cx="2134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6B5AC6C9-2B75-4135-AF20-C8A5C50DC6B6}"/>
                    </a:ext>
                  </a:extLst>
                </p14:cNvPr>
                <p14:cNvContentPartPr/>
                <p14:nvPr/>
              </p14:nvContentPartPr>
              <p14:xfrm>
                <a:off x="4049373" y="5334533"/>
                <a:ext cx="86760" cy="23796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6B5AC6C9-2B75-4135-AF20-C8A5C50DC6B6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4045053" y="5330213"/>
                  <a:ext cx="954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67CF5A9B-301C-4048-966A-9E2D13514764}"/>
                    </a:ext>
                  </a:extLst>
                </p14:cNvPr>
                <p14:cNvContentPartPr/>
                <p14:nvPr/>
              </p14:nvContentPartPr>
              <p14:xfrm>
                <a:off x="3094293" y="5365133"/>
                <a:ext cx="151920" cy="2664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67CF5A9B-301C-4048-966A-9E2D13514764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3089973" y="5360813"/>
                  <a:ext cx="1605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C8182330-656C-46AD-8D49-85995EBAE3AF}"/>
                    </a:ext>
                  </a:extLst>
                </p14:cNvPr>
                <p14:cNvContentPartPr/>
                <p14:nvPr/>
              </p14:nvContentPartPr>
              <p14:xfrm>
                <a:off x="3085653" y="5349293"/>
                <a:ext cx="177480" cy="2019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C8182330-656C-46AD-8D49-85995EBAE3AF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3081333" y="5344973"/>
                  <a:ext cx="1861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5A85FFB2-A82B-4F32-A946-D1F518C1FA61}"/>
                    </a:ext>
                  </a:extLst>
                </p14:cNvPr>
                <p14:cNvContentPartPr/>
                <p14:nvPr/>
              </p14:nvContentPartPr>
              <p14:xfrm>
                <a:off x="2867853" y="5132573"/>
                <a:ext cx="472680" cy="2368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5A85FFB2-A82B-4F32-A946-D1F518C1FA61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2863533" y="5128253"/>
                  <a:ext cx="4813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4F5D7F0D-D56D-4CFA-AA53-D969B50C8EBB}"/>
                    </a:ext>
                  </a:extLst>
                </p14:cNvPr>
                <p14:cNvContentPartPr/>
                <p14:nvPr/>
              </p14:nvContentPartPr>
              <p14:xfrm>
                <a:off x="2802693" y="5274413"/>
                <a:ext cx="207720" cy="13680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4F5D7F0D-D56D-4CFA-AA53-D969B50C8EBB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2798373" y="5270093"/>
                  <a:ext cx="2163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8866F1C5-27AB-48A6-B0FE-B2BE18D3ED0A}"/>
                    </a:ext>
                  </a:extLst>
                </p14:cNvPr>
                <p14:cNvContentPartPr/>
                <p14:nvPr/>
              </p14:nvContentPartPr>
              <p14:xfrm>
                <a:off x="2558973" y="5285213"/>
                <a:ext cx="130320" cy="11196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8866F1C5-27AB-48A6-B0FE-B2BE18D3ED0A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2554653" y="5280893"/>
                  <a:ext cx="1389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0FCB08A7-9DD1-43EC-9EDB-546701431107}"/>
                    </a:ext>
                  </a:extLst>
                </p14:cNvPr>
                <p14:cNvContentPartPr/>
                <p14:nvPr/>
              </p14:nvContentPartPr>
              <p14:xfrm>
                <a:off x="2673813" y="5131133"/>
                <a:ext cx="168480" cy="11412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0FCB08A7-9DD1-43EC-9EDB-546701431107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2669493" y="5126813"/>
                  <a:ext cx="177120" cy="12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35">
            <p14:nvContentPartPr>
              <p14:cNvPr id="403" name="Freihand 402">
                <a:extLst>
                  <a:ext uri="{FF2B5EF4-FFF2-40B4-BE49-F238E27FC236}">
                    <a16:creationId xmlns:a16="http://schemas.microsoft.com/office/drawing/2014/main" id="{EDCA7E4D-147D-4A5B-89CC-DFFA6F8331E9}"/>
                  </a:ext>
                </a:extLst>
              </p14:cNvPr>
              <p14:cNvContentPartPr/>
              <p14:nvPr/>
            </p14:nvContentPartPr>
            <p14:xfrm>
              <a:off x="7314933" y="6048773"/>
              <a:ext cx="70560" cy="72360"/>
            </p14:xfrm>
          </p:contentPart>
        </mc:Choice>
        <mc:Fallback>
          <p:pic>
            <p:nvPicPr>
              <p:cNvPr id="403" name="Freihand 402">
                <a:extLst>
                  <a:ext uri="{FF2B5EF4-FFF2-40B4-BE49-F238E27FC236}">
                    <a16:creationId xmlns:a16="http://schemas.microsoft.com/office/drawing/2014/main" id="{EDCA7E4D-147D-4A5B-89CC-DFFA6F8331E9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7310613" y="6044453"/>
                <a:ext cx="7920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7">
            <p14:nvContentPartPr>
              <p14:cNvPr id="404" name="Freihand 403">
                <a:extLst>
                  <a:ext uri="{FF2B5EF4-FFF2-40B4-BE49-F238E27FC236}">
                    <a16:creationId xmlns:a16="http://schemas.microsoft.com/office/drawing/2014/main" id="{C85B8200-8D82-4BD5-8722-8EA11AEA0F30}"/>
                  </a:ext>
                </a:extLst>
              </p14:cNvPr>
              <p14:cNvContentPartPr/>
              <p14:nvPr/>
            </p14:nvContentPartPr>
            <p14:xfrm>
              <a:off x="7663053" y="6032573"/>
              <a:ext cx="69480" cy="78120"/>
            </p14:xfrm>
          </p:contentPart>
        </mc:Choice>
        <mc:Fallback>
          <p:pic>
            <p:nvPicPr>
              <p:cNvPr id="404" name="Freihand 403">
                <a:extLst>
                  <a:ext uri="{FF2B5EF4-FFF2-40B4-BE49-F238E27FC236}">
                    <a16:creationId xmlns:a16="http://schemas.microsoft.com/office/drawing/2014/main" id="{C85B8200-8D82-4BD5-8722-8EA11AEA0F30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7658733" y="6028253"/>
                <a:ext cx="78120" cy="8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2" name="Gruppieren 421">
            <a:extLst>
              <a:ext uri="{FF2B5EF4-FFF2-40B4-BE49-F238E27FC236}">
                <a16:creationId xmlns:a16="http://schemas.microsoft.com/office/drawing/2014/main" id="{BCDB6BDA-B558-47FD-9C28-9B2EC73626C0}"/>
              </a:ext>
            </a:extLst>
          </p:cNvPr>
          <p:cNvGrpSpPr/>
          <p:nvPr/>
        </p:nvGrpSpPr>
        <p:grpSpPr>
          <a:xfrm>
            <a:off x="7223133" y="5483213"/>
            <a:ext cx="1166760" cy="448920"/>
            <a:chOff x="7223133" y="5483213"/>
            <a:chExt cx="1166760" cy="448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AC486F73-2BEB-40EF-A421-32B84BD79507}"/>
                    </a:ext>
                  </a:extLst>
                </p14:cNvPr>
                <p14:cNvContentPartPr/>
                <p14:nvPr/>
              </p14:nvContentPartPr>
              <p14:xfrm>
                <a:off x="7327533" y="5787773"/>
                <a:ext cx="711000" cy="14436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AC486F73-2BEB-40EF-A421-32B84BD79507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7323213" y="5783453"/>
                  <a:ext cx="719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64C3F5F7-40E6-47D9-B212-D1F0D1AE09E4}"/>
                    </a:ext>
                  </a:extLst>
                </p14:cNvPr>
                <p14:cNvContentPartPr/>
                <p14:nvPr/>
              </p14:nvContentPartPr>
              <p14:xfrm>
                <a:off x="7660533" y="5666813"/>
                <a:ext cx="132480" cy="8172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64C3F5F7-40E6-47D9-B212-D1F0D1AE09E4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656213" y="5662493"/>
                  <a:ext cx="141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9B14C202-EE4A-42A0-8BE0-C97B6F58EC72}"/>
                    </a:ext>
                  </a:extLst>
                </p14:cNvPr>
                <p14:cNvContentPartPr/>
                <p14:nvPr/>
              </p14:nvContentPartPr>
              <p14:xfrm>
                <a:off x="7811733" y="5593373"/>
                <a:ext cx="70560" cy="10080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9B14C202-EE4A-42A0-8BE0-C97B6F58EC72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807413" y="5589053"/>
                  <a:ext cx="792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1C9CAABC-911F-475D-B665-B6063EEF85D7}"/>
                    </a:ext>
                  </a:extLst>
                </p14:cNvPr>
                <p14:cNvContentPartPr/>
                <p14:nvPr/>
              </p14:nvContentPartPr>
              <p14:xfrm>
                <a:off x="7906773" y="5609933"/>
                <a:ext cx="84240" cy="14184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1C9CAABC-911F-475D-B665-B6063EEF85D7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902453" y="5605613"/>
                  <a:ext cx="92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E3A3D27F-57D2-41BE-BB96-A76F8F6F61E9}"/>
                    </a:ext>
                  </a:extLst>
                </p14:cNvPr>
                <p14:cNvContentPartPr/>
                <p14:nvPr/>
              </p14:nvContentPartPr>
              <p14:xfrm>
                <a:off x="7500333" y="5568173"/>
                <a:ext cx="88920" cy="25020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E3A3D27F-57D2-41BE-BB96-A76F8F6F61E9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496013" y="5563853"/>
                  <a:ext cx="975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550555F7-4FC5-4D09-8893-C467109F8297}"/>
                    </a:ext>
                  </a:extLst>
                </p14:cNvPr>
                <p14:cNvContentPartPr/>
                <p14:nvPr/>
              </p14:nvContentPartPr>
              <p14:xfrm>
                <a:off x="8001093" y="5639453"/>
                <a:ext cx="93240" cy="8640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550555F7-4FC5-4D09-8893-C467109F8297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7996773" y="5635133"/>
                  <a:ext cx="1018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7008AD5D-25AA-466F-9E57-69637A0782AB}"/>
                    </a:ext>
                  </a:extLst>
                </p14:cNvPr>
                <p14:cNvContentPartPr/>
                <p14:nvPr/>
              </p14:nvContentPartPr>
              <p14:xfrm>
                <a:off x="7993893" y="5631893"/>
                <a:ext cx="106560" cy="8640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7008AD5D-25AA-466F-9E57-69637A0782AB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7989573" y="5627573"/>
                  <a:ext cx="1152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A9ADE486-E6A7-44D1-9A30-0AEDB80AF861}"/>
                    </a:ext>
                  </a:extLst>
                </p14:cNvPr>
                <p14:cNvContentPartPr/>
                <p14:nvPr/>
              </p14:nvContentPartPr>
              <p14:xfrm>
                <a:off x="8141853" y="5665373"/>
                <a:ext cx="78840" cy="396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A9ADE486-E6A7-44D1-9A30-0AEDB80AF861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8137533" y="5661053"/>
                  <a:ext cx="8748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4FA2C73F-4B3A-451F-B54A-1CBA229678EF}"/>
                    </a:ext>
                  </a:extLst>
                </p14:cNvPr>
                <p14:cNvContentPartPr/>
                <p14:nvPr/>
              </p14:nvContentPartPr>
              <p14:xfrm>
                <a:off x="8178933" y="5627573"/>
                <a:ext cx="153720" cy="15408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4FA2C73F-4B3A-451F-B54A-1CBA229678EF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8174613" y="5623253"/>
                  <a:ext cx="1623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7280D254-62AB-47A9-9BA5-602469A7A8EF}"/>
                    </a:ext>
                  </a:extLst>
                </p14:cNvPr>
                <p14:cNvContentPartPr/>
                <p14:nvPr/>
              </p14:nvContentPartPr>
              <p14:xfrm>
                <a:off x="8313573" y="5575733"/>
                <a:ext cx="76320" cy="18216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7280D254-62AB-47A9-9BA5-602469A7A8EF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8309253" y="5571413"/>
                  <a:ext cx="849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27BDA9EF-D989-4CA7-8985-646537430E49}"/>
                    </a:ext>
                  </a:extLst>
                </p14:cNvPr>
                <p14:cNvContentPartPr/>
                <p14:nvPr/>
              </p14:nvContentPartPr>
              <p14:xfrm>
                <a:off x="7391973" y="5483213"/>
                <a:ext cx="322560" cy="16452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27BDA9EF-D989-4CA7-8985-646537430E49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7387653" y="5478893"/>
                  <a:ext cx="33120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C5122508-E125-4CD2-91CC-EC84BA5477C7}"/>
                    </a:ext>
                  </a:extLst>
                </p14:cNvPr>
                <p14:cNvContentPartPr/>
                <p14:nvPr/>
              </p14:nvContentPartPr>
              <p14:xfrm>
                <a:off x="7312413" y="5581493"/>
                <a:ext cx="163800" cy="11844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C5122508-E125-4CD2-91CC-EC84BA5477C7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7308093" y="5577173"/>
                  <a:ext cx="1724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915CF8A2-F81F-4D7A-B1D1-464615636907}"/>
                    </a:ext>
                  </a:extLst>
                </p14:cNvPr>
                <p14:cNvContentPartPr/>
                <p14:nvPr/>
              </p14:nvContentPartPr>
              <p14:xfrm>
                <a:off x="7223133" y="5653133"/>
                <a:ext cx="94680" cy="6840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915CF8A2-F81F-4D7A-B1D1-464615636907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7218813" y="5648813"/>
                  <a:ext cx="1033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88908E37-8C14-4431-840F-07D1E0295C10}"/>
                    </a:ext>
                  </a:extLst>
                </p14:cNvPr>
                <p14:cNvContentPartPr/>
                <p14:nvPr/>
              </p14:nvContentPartPr>
              <p14:xfrm>
                <a:off x="7286853" y="5579693"/>
                <a:ext cx="137880" cy="8280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88908E37-8C14-4431-840F-07D1E0295C10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7282533" y="5575373"/>
                  <a:ext cx="146520" cy="91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102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454783" y="22126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Calculating</a:t>
            </a:r>
            <a:r>
              <a:rPr lang="de-DE" sz="3200" dirty="0"/>
              <a:t> </a:t>
            </a:r>
            <a:r>
              <a:rPr lang="de-DE" sz="3200" dirty="0" err="1"/>
              <a:t>with</a:t>
            </a:r>
            <a:r>
              <a:rPr lang="de-DE" sz="3200" dirty="0"/>
              <a:t> </a:t>
            </a:r>
            <a:r>
              <a:rPr lang="de-DE" sz="3200" dirty="0" err="1"/>
              <a:t>Expectation</a:t>
            </a:r>
            <a:r>
              <a:rPr lang="de-DE" sz="3200" dirty="0"/>
              <a:t> Value and </a:t>
            </a:r>
            <a:r>
              <a:rPr lang="de-DE" sz="3200" dirty="0" err="1"/>
              <a:t>Variance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 b="1" dirty="0"/>
              <a:t>Constant:</a:t>
            </a:r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dirty="0"/>
          </a:p>
          <a:p>
            <a:r>
              <a:rPr lang="de-DE" sz="2400" b="1" dirty="0"/>
              <a:t>Constant </a:t>
            </a:r>
            <a:r>
              <a:rPr lang="de-DE" sz="2400" b="1" dirty="0" err="1"/>
              <a:t>factor</a:t>
            </a:r>
            <a:r>
              <a:rPr lang="de-DE" sz="2400" b="1" dirty="0"/>
              <a:t>:</a:t>
            </a:r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endParaRPr lang="de-DE" sz="2400" b="1" dirty="0"/>
          </a:p>
          <a:p>
            <a:r>
              <a:rPr lang="de-DE" sz="2400" b="1" dirty="0"/>
              <a:t>Linear Transformation:</a:t>
            </a:r>
            <a:endParaRPr lang="de-DE" sz="2400" dirty="0"/>
          </a:p>
        </p:txBody>
      </p:sp>
      <p:graphicFrame>
        <p:nvGraphicFramePr>
          <p:cNvPr id="5" name="Objekt 4"/>
          <p:cNvGraphicFramePr>
            <a:graphicFrameLocks/>
          </p:cNvGraphicFramePr>
          <p:nvPr/>
        </p:nvGraphicFramePr>
        <p:xfrm>
          <a:off x="2423592" y="1343620"/>
          <a:ext cx="1823042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6" name="Formel" r:id="rId3" imgW="571252" imgH="203112" progId="Equation.3">
                  <p:embed/>
                </p:oleObj>
              </mc:Choice>
              <mc:Fallback>
                <p:oleObj name="Formel" r:id="rId3" imgW="571252" imgH="203112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2" y="1343620"/>
                        <a:ext cx="1823042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/>
          </p:cNvGraphicFramePr>
          <p:nvPr/>
        </p:nvGraphicFramePr>
        <p:xfrm>
          <a:off x="2423593" y="1988839"/>
          <a:ext cx="2186399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7" name="Formel" r:id="rId5" imgW="685800" imgH="203200" progId="Equation.3">
                  <p:embed/>
                </p:oleObj>
              </mc:Choice>
              <mc:Fallback>
                <p:oleObj name="Formel" r:id="rId5" imgW="685800" imgH="203200" progId="Equation.3">
                  <p:embed/>
                  <p:pic>
                    <p:nvPicPr>
                      <p:cNvPr id="8" name="Objek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3593" y="1988839"/>
                        <a:ext cx="2186399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kt 8"/>
          <p:cNvGraphicFramePr>
            <a:graphicFrameLocks/>
          </p:cNvGraphicFramePr>
          <p:nvPr/>
        </p:nvGraphicFramePr>
        <p:xfrm>
          <a:off x="2239963" y="3127375"/>
          <a:ext cx="3643312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8" name="Formel" r:id="rId7" imgW="1143000" imgH="203040" progId="Equation.3">
                  <p:embed/>
                </p:oleObj>
              </mc:Choice>
              <mc:Fallback>
                <p:oleObj name="Formel" r:id="rId7" imgW="1143000" imgH="203040" progId="Equation.3">
                  <p:embed/>
                  <p:pic>
                    <p:nvPicPr>
                      <p:cNvPr id="9" name="Objek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963" y="3127375"/>
                        <a:ext cx="3643312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kt 9"/>
          <p:cNvGraphicFramePr>
            <a:graphicFrameLocks/>
          </p:cNvGraphicFramePr>
          <p:nvPr/>
        </p:nvGraphicFramePr>
        <p:xfrm>
          <a:off x="2207569" y="3936478"/>
          <a:ext cx="3996001" cy="54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9" name="Formel" r:id="rId9" imgW="1409400" imgH="228600" progId="Equation.3">
                  <p:embed/>
                </p:oleObj>
              </mc:Choice>
              <mc:Fallback>
                <p:oleObj name="Formel" r:id="rId9" imgW="1409400" imgH="228600" progId="Equation.3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7569" y="3936478"/>
                        <a:ext cx="3996001" cy="54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/>
          </p:cNvGraphicFramePr>
          <p:nvPr/>
        </p:nvGraphicFramePr>
        <p:xfrm>
          <a:off x="2172766" y="5984875"/>
          <a:ext cx="485933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0" name="Formel" r:id="rId11" imgW="1714320" imgH="228600" progId="Equation.3">
                  <p:embed/>
                </p:oleObj>
              </mc:Choice>
              <mc:Fallback>
                <p:oleObj name="Formel" r:id="rId11" imgW="1714320" imgH="228600" progId="Equation.3">
                  <p:embed/>
                  <p:pic>
                    <p:nvPicPr>
                      <p:cNvPr id="11" name="Objekt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2766" y="5984875"/>
                        <a:ext cx="4859338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kt 11"/>
          <p:cNvGraphicFramePr>
            <a:graphicFrameLocks/>
          </p:cNvGraphicFramePr>
          <p:nvPr/>
        </p:nvGraphicFramePr>
        <p:xfrm>
          <a:off x="2135560" y="5175250"/>
          <a:ext cx="4979988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" name="Formel" r:id="rId13" imgW="1562040" imgH="203040" progId="Equation.3">
                  <p:embed/>
                </p:oleObj>
              </mc:Choice>
              <mc:Fallback>
                <p:oleObj name="Formel" r:id="rId13" imgW="1562040" imgH="203040" progId="Equation.3">
                  <p:embed/>
                  <p:pic>
                    <p:nvPicPr>
                      <p:cNvPr id="12" name="Objekt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5560" y="5175250"/>
                        <a:ext cx="4979988" cy="53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34BA564-BD95-40DB-B6E8-1D411216B729}"/>
                  </a:ext>
                </a:extLst>
              </p14:cNvPr>
              <p14:cNvContentPartPr/>
              <p14:nvPr/>
            </p14:nvContentPartPr>
            <p14:xfrm>
              <a:off x="2478693" y="1794293"/>
              <a:ext cx="1872720" cy="1249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34BA564-BD95-40DB-B6E8-1D411216B72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74373" y="1789973"/>
                <a:ext cx="188136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CD12A690-BC15-422F-9458-A74E2A898D51}"/>
                  </a:ext>
                </a:extLst>
              </p14:cNvPr>
              <p14:cNvContentPartPr/>
              <p14:nvPr/>
            </p14:nvContentPartPr>
            <p14:xfrm>
              <a:off x="1874253" y="3429773"/>
              <a:ext cx="177840" cy="12168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CD12A690-BC15-422F-9458-A74E2A898D5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69933" y="3425453"/>
                <a:ext cx="1864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BC423D99-F2CE-4721-A5ED-B614909D3AB5}"/>
                  </a:ext>
                </a:extLst>
              </p14:cNvPr>
              <p14:cNvContentPartPr/>
              <p14:nvPr/>
            </p14:nvContentPartPr>
            <p14:xfrm>
              <a:off x="3093213" y="4385933"/>
              <a:ext cx="344520" cy="5076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BC423D99-F2CE-4721-A5ED-B614909D3AB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88893" y="4381613"/>
                <a:ext cx="35316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C12E715-2881-4CC1-9058-2733E1A4A20A}"/>
                  </a:ext>
                </a:extLst>
              </p14:cNvPr>
              <p14:cNvContentPartPr/>
              <p14:nvPr/>
            </p14:nvContentPartPr>
            <p14:xfrm>
              <a:off x="2503533" y="2437973"/>
              <a:ext cx="2164680" cy="331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C12E715-2881-4CC1-9058-2733E1A4A20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499213" y="2433653"/>
                <a:ext cx="217332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F6F23F1D-6C3A-44B3-99B2-C12A9D765E5F}"/>
                  </a:ext>
                </a:extLst>
              </p14:cNvPr>
              <p14:cNvContentPartPr/>
              <p14:nvPr/>
            </p14:nvContentPartPr>
            <p14:xfrm>
              <a:off x="4802133" y="2154293"/>
              <a:ext cx="237960" cy="691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F6F23F1D-6C3A-44B3-99B2-C12A9D765E5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797813" y="2149973"/>
                <a:ext cx="246600" cy="7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3D32D7C8-8B08-4271-8459-D6278A844559}"/>
                  </a:ext>
                </a:extLst>
              </p14:cNvPr>
              <p14:cNvContentPartPr/>
              <p14:nvPr/>
            </p14:nvContentPartPr>
            <p14:xfrm>
              <a:off x="4729773" y="2089493"/>
              <a:ext cx="257040" cy="1638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3D32D7C8-8B08-4271-8459-D6278A84455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25453" y="2085173"/>
                <a:ext cx="2656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14612D15-CC7F-4ACA-958E-3B8946595799}"/>
                  </a:ext>
                </a:extLst>
              </p14:cNvPr>
              <p14:cNvContentPartPr/>
              <p14:nvPr/>
            </p14:nvContentPartPr>
            <p14:xfrm>
              <a:off x="5123253" y="2112893"/>
              <a:ext cx="91800" cy="1339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14612D15-CC7F-4ACA-958E-3B894659579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118933" y="2108573"/>
                <a:ext cx="1004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98328A9A-5155-4888-B892-DAD8465A29E1}"/>
                  </a:ext>
                </a:extLst>
              </p14:cNvPr>
              <p14:cNvContentPartPr/>
              <p14:nvPr/>
            </p14:nvContentPartPr>
            <p14:xfrm>
              <a:off x="5259693" y="2127653"/>
              <a:ext cx="173520" cy="716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98328A9A-5155-4888-B892-DAD8465A29E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55373" y="2123333"/>
                <a:ext cx="18216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7E7118A5-B4DB-462A-9917-311369995578}"/>
                  </a:ext>
                </a:extLst>
              </p14:cNvPr>
              <p14:cNvContentPartPr/>
              <p14:nvPr/>
            </p14:nvContentPartPr>
            <p14:xfrm>
              <a:off x="5424573" y="2043773"/>
              <a:ext cx="12600" cy="360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7E7118A5-B4DB-462A-9917-311369995578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420253" y="2039453"/>
                <a:ext cx="2124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E2FB97A-1958-4D19-9C8E-2FFF94F6A651}"/>
                  </a:ext>
                </a:extLst>
              </p14:cNvPr>
              <p14:cNvContentPartPr/>
              <p14:nvPr/>
            </p14:nvContentPartPr>
            <p14:xfrm>
              <a:off x="5467773" y="2101373"/>
              <a:ext cx="129600" cy="990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E2FB97A-1958-4D19-9C8E-2FFF94F6A651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463453" y="2097053"/>
                <a:ext cx="13824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6FABC40E-22C0-4056-8D26-B066CF0F5CE6}"/>
                  </a:ext>
                </a:extLst>
              </p14:cNvPr>
              <p14:cNvContentPartPr/>
              <p14:nvPr/>
            </p14:nvContentPartPr>
            <p14:xfrm>
              <a:off x="5596293" y="2107853"/>
              <a:ext cx="110160" cy="7740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6FABC40E-22C0-4056-8D26-B066CF0F5CE6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591973" y="2103533"/>
                <a:ext cx="1188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54877E8A-93BE-4810-BB99-EBBADA454F1D}"/>
                  </a:ext>
                </a:extLst>
              </p14:cNvPr>
              <p14:cNvContentPartPr/>
              <p14:nvPr/>
            </p14:nvContentPartPr>
            <p14:xfrm>
              <a:off x="5998413" y="2070053"/>
              <a:ext cx="135720" cy="1080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54877E8A-93BE-4810-BB99-EBBADA454F1D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994093" y="2065733"/>
                <a:ext cx="1443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C1D2FE89-B346-40D9-BDA0-AE6CD3428AC6}"/>
                  </a:ext>
                </a:extLst>
              </p14:cNvPr>
              <p14:cNvContentPartPr/>
              <p14:nvPr/>
            </p14:nvContentPartPr>
            <p14:xfrm>
              <a:off x="6358413" y="2045213"/>
              <a:ext cx="112320" cy="10548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C1D2FE89-B346-40D9-BDA0-AE6CD3428AC6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354093" y="2040893"/>
                <a:ext cx="12096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673C8D0A-9A2C-41E6-A7B4-E75F506201C6}"/>
                  </a:ext>
                </a:extLst>
              </p14:cNvPr>
              <p14:cNvContentPartPr/>
              <p14:nvPr/>
            </p14:nvContentPartPr>
            <p14:xfrm>
              <a:off x="6502773" y="2058533"/>
              <a:ext cx="218520" cy="7272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673C8D0A-9A2C-41E6-A7B4-E75F506201C6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498453" y="2054213"/>
                <a:ext cx="2271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363E8480-9715-4276-ABAF-F7CFE7C18958}"/>
                  </a:ext>
                </a:extLst>
              </p14:cNvPr>
              <p14:cNvContentPartPr/>
              <p14:nvPr/>
            </p14:nvContentPartPr>
            <p14:xfrm>
              <a:off x="6738573" y="2051693"/>
              <a:ext cx="107280" cy="8820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363E8480-9715-4276-ABAF-F7CFE7C1895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734253" y="2047373"/>
                <a:ext cx="11592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84D533B7-8AFB-4F2A-808E-6324900F407C}"/>
                  </a:ext>
                </a:extLst>
              </p14:cNvPr>
              <p14:cNvContentPartPr/>
              <p14:nvPr/>
            </p14:nvContentPartPr>
            <p14:xfrm>
              <a:off x="6859173" y="1913813"/>
              <a:ext cx="345960" cy="20268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84D533B7-8AFB-4F2A-808E-6324900F407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854853" y="1909493"/>
                <a:ext cx="35460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1AAD625C-7452-4678-A998-AF87D3566C0B}"/>
                  </a:ext>
                </a:extLst>
              </p14:cNvPr>
              <p14:cNvContentPartPr/>
              <p14:nvPr/>
            </p14:nvContentPartPr>
            <p14:xfrm>
              <a:off x="7213413" y="1897973"/>
              <a:ext cx="97920" cy="21240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1AAD625C-7452-4678-A998-AF87D3566C0B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209093" y="1893653"/>
                <a:ext cx="1065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21A0ADD4-56BA-4C7C-829A-361568063880}"/>
                  </a:ext>
                </a:extLst>
              </p14:cNvPr>
              <p14:cNvContentPartPr/>
              <p14:nvPr/>
            </p14:nvContentPartPr>
            <p14:xfrm>
              <a:off x="7530213" y="1974293"/>
              <a:ext cx="30960" cy="5004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21A0ADD4-56BA-4C7C-829A-361568063880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525893" y="1969973"/>
                <a:ext cx="396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AFEACC86-19FF-4586-A076-B64E269E5EFB}"/>
                  </a:ext>
                </a:extLst>
              </p14:cNvPr>
              <p14:cNvContentPartPr/>
              <p14:nvPr/>
            </p14:nvContentPartPr>
            <p14:xfrm>
              <a:off x="7539573" y="1885013"/>
              <a:ext cx="23400" cy="2880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AFEACC86-19FF-4586-A076-B64E269E5EF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535253" y="1880693"/>
                <a:ext cx="3204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7C61AF24-36B0-45D2-A561-6EE4821B96D6}"/>
                  </a:ext>
                </a:extLst>
              </p14:cNvPr>
              <p14:cNvContentPartPr/>
              <p14:nvPr/>
            </p14:nvContentPartPr>
            <p14:xfrm>
              <a:off x="7608333" y="1963493"/>
              <a:ext cx="91080" cy="7164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7C61AF24-36B0-45D2-A561-6EE4821B96D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604013" y="1959173"/>
                <a:ext cx="997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9B6978A4-19A3-4363-A0FF-69B3EB8A4F37}"/>
                  </a:ext>
                </a:extLst>
              </p14:cNvPr>
              <p14:cNvContentPartPr/>
              <p14:nvPr/>
            </p14:nvContentPartPr>
            <p14:xfrm>
              <a:off x="7814613" y="1937213"/>
              <a:ext cx="126720" cy="860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9B6978A4-19A3-4363-A0FF-69B3EB8A4F37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810293" y="1932893"/>
                <a:ext cx="1353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CFC094BD-BB9F-4862-963B-72F586EA5068}"/>
                  </a:ext>
                </a:extLst>
              </p14:cNvPr>
              <p14:cNvContentPartPr/>
              <p14:nvPr/>
            </p14:nvContentPartPr>
            <p14:xfrm>
              <a:off x="7947813" y="1806173"/>
              <a:ext cx="248760" cy="19152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CFC094BD-BB9F-4862-963B-72F586EA5068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7943493" y="1801853"/>
                <a:ext cx="257400" cy="20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165E22E5-8297-4F76-AFE4-2358F473C2A8}"/>
                  </a:ext>
                </a:extLst>
              </p14:cNvPr>
              <p14:cNvContentPartPr/>
              <p14:nvPr/>
            </p14:nvContentPartPr>
            <p14:xfrm>
              <a:off x="7802733" y="2018933"/>
              <a:ext cx="425520" cy="10692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165E22E5-8297-4F76-AFE4-2358F473C2A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798413" y="2014613"/>
                <a:ext cx="434160" cy="1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0ABC426A-8C2E-4FB3-B3BB-657833A4F572}"/>
                  </a:ext>
                </a:extLst>
              </p14:cNvPr>
              <p14:cNvContentPartPr/>
              <p14:nvPr/>
            </p14:nvContentPartPr>
            <p14:xfrm>
              <a:off x="8516973" y="1716173"/>
              <a:ext cx="315000" cy="32760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0ABC426A-8C2E-4FB3-B3BB-657833A4F572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512653" y="1711853"/>
                <a:ext cx="32364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F7FE5A3F-7FEB-418A-9BAA-3A388E91BD46}"/>
                  </a:ext>
                </a:extLst>
              </p14:cNvPr>
              <p14:cNvContentPartPr/>
              <p14:nvPr/>
            </p14:nvContentPartPr>
            <p14:xfrm>
              <a:off x="8844573" y="1827413"/>
              <a:ext cx="61560" cy="6300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F7FE5A3F-7FEB-418A-9BAA-3A388E91BD4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840253" y="1823093"/>
                <a:ext cx="7020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CD75B85A-7921-445E-8A59-D1E5D4F26CAF}"/>
                  </a:ext>
                </a:extLst>
              </p14:cNvPr>
              <p14:cNvContentPartPr/>
              <p14:nvPr/>
            </p14:nvContentPartPr>
            <p14:xfrm>
              <a:off x="8952933" y="1701053"/>
              <a:ext cx="176400" cy="18396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CD75B85A-7921-445E-8A59-D1E5D4F26CA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948613" y="1696733"/>
                <a:ext cx="18504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1E960C7B-B7D4-4387-92F1-5E808E6DB985}"/>
                  </a:ext>
                </a:extLst>
              </p14:cNvPr>
              <p14:cNvContentPartPr/>
              <p14:nvPr/>
            </p14:nvContentPartPr>
            <p14:xfrm>
              <a:off x="9143373" y="1692413"/>
              <a:ext cx="412560" cy="16380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1E960C7B-B7D4-4387-92F1-5E808E6DB98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139053" y="1688093"/>
                <a:ext cx="42120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D84BDA90-0D86-404F-AC94-443CA4F9200A}"/>
                  </a:ext>
                </a:extLst>
              </p14:cNvPr>
              <p14:cNvContentPartPr/>
              <p14:nvPr/>
            </p14:nvContentPartPr>
            <p14:xfrm>
              <a:off x="9561333" y="1717253"/>
              <a:ext cx="55440" cy="3528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D84BDA90-0D86-404F-AC94-443CA4F9200A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557013" y="1712933"/>
                <a:ext cx="6408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6453BCB6-8F92-4260-BC22-4D6AAF5093CB}"/>
                  </a:ext>
                </a:extLst>
              </p14:cNvPr>
              <p14:cNvContentPartPr/>
              <p14:nvPr/>
            </p14:nvContentPartPr>
            <p14:xfrm>
              <a:off x="9534693" y="1558133"/>
              <a:ext cx="272520" cy="41328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6453BCB6-8F92-4260-BC22-4D6AAF5093CB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9530373" y="1553813"/>
                <a:ext cx="281160" cy="4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0300ECC8-8B19-4500-A523-839A69B3A881}"/>
                  </a:ext>
                </a:extLst>
              </p14:cNvPr>
              <p14:cNvContentPartPr/>
              <p14:nvPr/>
            </p14:nvContentPartPr>
            <p14:xfrm>
              <a:off x="9785613" y="1817693"/>
              <a:ext cx="11160" cy="1692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0300ECC8-8B19-4500-A523-839A69B3A88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9781293" y="1813373"/>
                <a:ext cx="1980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27297828-4A50-4123-9190-BDC0A477E382}"/>
                  </a:ext>
                </a:extLst>
              </p14:cNvPr>
              <p14:cNvContentPartPr/>
              <p14:nvPr/>
            </p14:nvContentPartPr>
            <p14:xfrm>
              <a:off x="2825733" y="3567293"/>
              <a:ext cx="254160" cy="3024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27297828-4A50-4123-9190-BDC0A477E382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2821413" y="3562973"/>
                <a:ext cx="2628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EF8260C0-435E-46C9-9DB7-BC96514F4B39}"/>
                  </a:ext>
                </a:extLst>
              </p14:cNvPr>
              <p14:cNvContentPartPr/>
              <p14:nvPr/>
            </p14:nvContentPartPr>
            <p14:xfrm>
              <a:off x="1980453" y="2910653"/>
              <a:ext cx="925920" cy="37008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EF8260C0-435E-46C9-9DB7-BC96514F4B39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1976133" y="2906333"/>
                <a:ext cx="93456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3D3C82BC-7412-4834-B857-96EB19C79FB8}"/>
                  </a:ext>
                </a:extLst>
              </p14:cNvPr>
              <p14:cNvContentPartPr/>
              <p14:nvPr/>
            </p14:nvContentPartPr>
            <p14:xfrm>
              <a:off x="1892253" y="3123053"/>
              <a:ext cx="256320" cy="29520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3D3C82BC-7412-4834-B857-96EB19C79FB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887933" y="3118733"/>
                <a:ext cx="264960" cy="30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2DD164E3-94FB-4F9E-8BE9-02D5F1DD764B}"/>
                  </a:ext>
                </a:extLst>
              </p14:cNvPr>
              <p14:cNvContentPartPr/>
              <p14:nvPr/>
            </p14:nvContentPartPr>
            <p14:xfrm>
              <a:off x="2273853" y="1808333"/>
              <a:ext cx="2233440" cy="14328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2DD164E3-94FB-4F9E-8BE9-02D5F1DD764B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269533" y="1804013"/>
                <a:ext cx="224208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89925679-55E8-4D8E-B155-B2C30E46B9DA}"/>
                  </a:ext>
                </a:extLst>
              </p14:cNvPr>
              <p14:cNvContentPartPr/>
              <p14:nvPr/>
            </p14:nvContentPartPr>
            <p14:xfrm>
              <a:off x="1293933" y="725453"/>
              <a:ext cx="3493440" cy="190044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89925679-55E8-4D8E-B155-B2C30E46B9D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289613" y="721133"/>
                <a:ext cx="3502080" cy="19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E8346A60-AF11-40B7-ABE8-9E37F03B60C7}"/>
                  </a:ext>
                </a:extLst>
              </p14:cNvPr>
              <p14:cNvContentPartPr/>
              <p14:nvPr/>
            </p14:nvContentPartPr>
            <p14:xfrm>
              <a:off x="1273773" y="2558573"/>
              <a:ext cx="5120640" cy="199872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E8346A60-AF11-40B7-ABE8-9E37F03B60C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269453" y="2554253"/>
                <a:ext cx="5129280" cy="20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4146CA19-3132-4502-AA5E-C3BA8573A5E4}"/>
                  </a:ext>
                </a:extLst>
              </p14:cNvPr>
              <p14:cNvContentPartPr/>
              <p14:nvPr/>
            </p14:nvContentPartPr>
            <p14:xfrm>
              <a:off x="3730773" y="5167853"/>
              <a:ext cx="692280" cy="50616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4146CA19-3132-4502-AA5E-C3BA8573A5E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3726453" y="5163533"/>
                <a:ext cx="700920" cy="51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4E4F792C-CE50-46AC-870D-B268FE6AC331}"/>
                  </a:ext>
                </a:extLst>
              </p14:cNvPr>
              <p14:cNvContentPartPr/>
              <p14:nvPr/>
            </p14:nvContentPartPr>
            <p14:xfrm>
              <a:off x="4885293" y="5604893"/>
              <a:ext cx="2242440" cy="4752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4E4F792C-CE50-46AC-870D-B268FE6AC33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880973" y="5600573"/>
                <a:ext cx="225108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8A830754-9BA9-468A-9CE8-4460F5E483BB}"/>
                  </a:ext>
                </a:extLst>
              </p14:cNvPr>
              <p14:cNvContentPartPr/>
              <p14:nvPr/>
            </p14:nvContentPartPr>
            <p14:xfrm>
              <a:off x="3025893" y="6460253"/>
              <a:ext cx="1361880" cy="2304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8A830754-9BA9-468A-9CE8-4460F5E483BB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3021573" y="6455933"/>
                <a:ext cx="13705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91431D1B-2C77-4611-A91F-A383D73F1D79}"/>
                  </a:ext>
                </a:extLst>
              </p14:cNvPr>
              <p14:cNvContentPartPr/>
              <p14:nvPr/>
            </p14:nvContentPartPr>
            <p14:xfrm>
              <a:off x="4113813" y="5947253"/>
              <a:ext cx="393120" cy="67212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91431D1B-2C77-4611-A91F-A383D73F1D79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09493" y="5942933"/>
                <a:ext cx="401760" cy="68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ABF4F822-71A5-4B69-BF6D-CAB3A3140CCA}"/>
                  </a:ext>
                </a:extLst>
              </p14:cNvPr>
              <p14:cNvContentPartPr/>
              <p14:nvPr/>
            </p14:nvContentPartPr>
            <p14:xfrm>
              <a:off x="4088253" y="5931413"/>
              <a:ext cx="460800" cy="70992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ABF4F822-71A5-4B69-BF6D-CAB3A3140CCA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083933" y="5927093"/>
                <a:ext cx="469440" cy="71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CB9DD9B6-83F4-4395-8743-49D6E3FD8A94}"/>
                  </a:ext>
                </a:extLst>
              </p14:cNvPr>
              <p14:cNvContentPartPr/>
              <p14:nvPr/>
            </p14:nvContentPartPr>
            <p14:xfrm>
              <a:off x="4954413" y="5889653"/>
              <a:ext cx="509760" cy="68616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CB9DD9B6-83F4-4395-8743-49D6E3FD8A94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950093" y="5885333"/>
                <a:ext cx="518400" cy="69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2F9D257D-6A3D-44AA-A86B-36D8051BA64B}"/>
              </a:ext>
            </a:extLst>
          </p:cNvPr>
          <p:cNvGrpSpPr/>
          <p:nvPr/>
        </p:nvGrpSpPr>
        <p:grpSpPr>
          <a:xfrm>
            <a:off x="1689933" y="3808133"/>
            <a:ext cx="6117120" cy="2845080"/>
            <a:chOff x="1689933" y="3808133"/>
            <a:chExt cx="6117120" cy="284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13BA29A3-F9A5-427F-A090-5BD203ECE0DC}"/>
                    </a:ext>
                  </a:extLst>
                </p14:cNvPr>
                <p14:cNvContentPartPr/>
                <p14:nvPr/>
              </p14:nvContentPartPr>
              <p14:xfrm>
                <a:off x="5611773" y="4373693"/>
                <a:ext cx="252360" cy="489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13BA29A3-F9A5-427F-A090-5BD203ECE0D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607453" y="4369373"/>
                  <a:ext cx="2610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7A51922-FF11-4594-8F7E-B0351F00B878}"/>
                    </a:ext>
                  </a:extLst>
                </p14:cNvPr>
                <p14:cNvContentPartPr/>
                <p14:nvPr/>
              </p14:nvContentPartPr>
              <p14:xfrm>
                <a:off x="4116693" y="3902813"/>
                <a:ext cx="511920" cy="5961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7A51922-FF11-4594-8F7E-B0351F00B87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112373" y="3898493"/>
                  <a:ext cx="52056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3A96884-87A6-4C05-843E-0A93E7B21A3A}"/>
                    </a:ext>
                  </a:extLst>
                </p14:cNvPr>
                <p14:cNvContentPartPr/>
                <p14:nvPr/>
              </p14:nvContentPartPr>
              <p14:xfrm>
                <a:off x="2105013" y="3808133"/>
                <a:ext cx="1021320" cy="3178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3A96884-87A6-4C05-843E-0A93E7B21A3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100693" y="3803813"/>
                  <a:ext cx="10299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0A81048-C381-4964-B28D-C07B8CCF4B9C}"/>
                    </a:ext>
                  </a:extLst>
                </p14:cNvPr>
                <p14:cNvContentPartPr/>
                <p14:nvPr/>
              </p14:nvContentPartPr>
              <p14:xfrm>
                <a:off x="1781373" y="4191893"/>
                <a:ext cx="158040" cy="1411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0A81048-C381-4964-B28D-C07B8CCF4B9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777053" y="4187573"/>
                  <a:ext cx="1666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E1A4A89-D16B-4241-9B08-9523AA9E2382}"/>
                    </a:ext>
                  </a:extLst>
                </p14:cNvPr>
                <p14:cNvContentPartPr/>
                <p14:nvPr/>
              </p14:nvContentPartPr>
              <p14:xfrm>
                <a:off x="1918893" y="3996413"/>
                <a:ext cx="187200" cy="1454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E1A4A89-D16B-4241-9B08-9523AA9E2382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914573" y="3992093"/>
                  <a:ext cx="1958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C29E38A-7532-4BD0-8E1D-5521E63DF21A}"/>
                    </a:ext>
                  </a:extLst>
                </p14:cNvPr>
                <p14:cNvContentPartPr/>
                <p14:nvPr/>
              </p14:nvContentPartPr>
              <p14:xfrm>
                <a:off x="2843733" y="5103413"/>
                <a:ext cx="1658160" cy="1198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C29E38A-7532-4BD0-8E1D-5521E63DF21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839413" y="5099093"/>
                  <a:ext cx="1666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57764BB-B999-4798-84EC-F5520426EB42}"/>
                    </a:ext>
                  </a:extLst>
                </p14:cNvPr>
                <p14:cNvContentPartPr/>
                <p14:nvPr/>
              </p14:nvContentPartPr>
              <p14:xfrm>
                <a:off x="3694413" y="4688693"/>
                <a:ext cx="306000" cy="3646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57764BB-B999-4798-84EC-F5520426EB4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690093" y="4684373"/>
                  <a:ext cx="31464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4EEFA4E-2CDB-4E90-A0E4-AE2C77AB1841}"/>
                    </a:ext>
                  </a:extLst>
                </p14:cNvPr>
                <p14:cNvContentPartPr/>
                <p14:nvPr/>
              </p14:nvContentPartPr>
              <p14:xfrm>
                <a:off x="4185813" y="4578533"/>
                <a:ext cx="220320" cy="2682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4EEFA4E-2CDB-4E90-A0E4-AE2C77AB184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181493" y="4574213"/>
                  <a:ext cx="2289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B889E440-6194-4823-8584-BFA77F3846FF}"/>
                    </a:ext>
                  </a:extLst>
                </p14:cNvPr>
                <p14:cNvContentPartPr/>
                <p14:nvPr/>
              </p14:nvContentPartPr>
              <p14:xfrm>
                <a:off x="4229373" y="4624613"/>
                <a:ext cx="163440" cy="1778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B889E440-6194-4823-8584-BFA77F3846F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225053" y="4620293"/>
                  <a:ext cx="1720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CB761F3-3386-4CD8-A883-E9BADDEE25F1}"/>
                    </a:ext>
                  </a:extLst>
                </p14:cNvPr>
                <p14:cNvContentPartPr/>
                <p14:nvPr/>
              </p14:nvContentPartPr>
              <p14:xfrm>
                <a:off x="4151973" y="4474133"/>
                <a:ext cx="313200" cy="1238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CB761F3-3386-4CD8-A883-E9BADDEE25F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147653" y="4469813"/>
                  <a:ext cx="321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F191549-CE1D-4B6E-9012-E26D30676FDF}"/>
                    </a:ext>
                  </a:extLst>
                </p14:cNvPr>
                <p14:cNvContentPartPr/>
                <p14:nvPr/>
              </p14:nvContentPartPr>
              <p14:xfrm>
                <a:off x="4538253" y="4655933"/>
                <a:ext cx="242280" cy="43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F191549-CE1D-4B6E-9012-E26D30676FD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533933" y="4651613"/>
                  <a:ext cx="2509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8E9C4B28-4F9B-45B8-9073-9666CE01BF8E}"/>
                    </a:ext>
                  </a:extLst>
                </p14:cNvPr>
                <p14:cNvContentPartPr/>
                <p14:nvPr/>
              </p14:nvContentPartPr>
              <p14:xfrm>
                <a:off x="4543293" y="4708853"/>
                <a:ext cx="207000" cy="230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8E9C4B28-4F9B-45B8-9073-9666CE01BF8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538973" y="4704533"/>
                  <a:ext cx="215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5F04082-EB79-4173-9276-56AEA3FEC7FB}"/>
                    </a:ext>
                  </a:extLst>
                </p14:cNvPr>
                <p14:cNvContentPartPr/>
                <p14:nvPr/>
              </p14:nvContentPartPr>
              <p14:xfrm>
                <a:off x="4930293" y="4647293"/>
                <a:ext cx="152640" cy="856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5F04082-EB79-4173-9276-56AEA3FEC7F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925973" y="4642973"/>
                  <a:ext cx="1612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0F2F391-4568-4763-B57F-E39E77A0F625}"/>
                    </a:ext>
                  </a:extLst>
                </p14:cNvPr>
                <p14:cNvContentPartPr/>
                <p14:nvPr/>
              </p14:nvContentPartPr>
              <p14:xfrm>
                <a:off x="5199933" y="4539653"/>
                <a:ext cx="170640" cy="2041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0F2F391-4568-4763-B57F-E39E77A0F62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195613" y="4535333"/>
                  <a:ext cx="1792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6A596AD-7ED5-484B-8797-F5A85BA9F7CE}"/>
                    </a:ext>
                  </a:extLst>
                </p14:cNvPr>
                <p14:cNvContentPartPr/>
                <p14:nvPr/>
              </p14:nvContentPartPr>
              <p14:xfrm>
                <a:off x="5221533" y="4571693"/>
                <a:ext cx="168120" cy="1425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6A596AD-7ED5-484B-8797-F5A85BA9F7CE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217213" y="4567373"/>
                  <a:ext cx="1767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3258C71-2441-40FA-A9C4-8DF22DD9A4DC}"/>
                    </a:ext>
                  </a:extLst>
                </p14:cNvPr>
                <p14:cNvContentPartPr/>
                <p14:nvPr/>
              </p14:nvContentPartPr>
              <p14:xfrm>
                <a:off x="5484693" y="4572773"/>
                <a:ext cx="132120" cy="1875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3258C71-2441-40FA-A9C4-8DF22DD9A4D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480373" y="4568453"/>
                  <a:ext cx="1407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FD9E874-3047-46DA-88F8-4C92B09E4A24}"/>
                    </a:ext>
                  </a:extLst>
                </p14:cNvPr>
                <p14:cNvContentPartPr/>
                <p14:nvPr/>
              </p14:nvContentPartPr>
              <p14:xfrm>
                <a:off x="5641653" y="4530653"/>
                <a:ext cx="142560" cy="1828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FD9E874-3047-46DA-88F8-4C92B09E4A2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637333" y="4526333"/>
                  <a:ext cx="1512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5B9B9CC-A47A-4CF5-9FDE-BA0B98155616}"/>
                    </a:ext>
                  </a:extLst>
                </p14:cNvPr>
                <p14:cNvContentPartPr/>
                <p14:nvPr/>
              </p14:nvContentPartPr>
              <p14:xfrm>
                <a:off x="5777013" y="4483493"/>
                <a:ext cx="160200" cy="2948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5B9B9CC-A47A-4CF5-9FDE-BA0B9815561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772693" y="4479173"/>
                  <a:ext cx="1688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74BEB09B-6CAB-40B7-9F27-51195D6573AC}"/>
                    </a:ext>
                  </a:extLst>
                </p14:cNvPr>
                <p14:cNvContentPartPr/>
                <p14:nvPr/>
              </p14:nvContentPartPr>
              <p14:xfrm>
                <a:off x="6694653" y="5599133"/>
                <a:ext cx="385920" cy="522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74BEB09B-6CAB-40B7-9F27-51195D6573A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690333" y="5594813"/>
                  <a:ext cx="3945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29FF9886-225B-4CD7-B24B-946A3DC1D6EF}"/>
                    </a:ext>
                  </a:extLst>
                </p14:cNvPr>
                <p14:cNvContentPartPr/>
                <p14:nvPr/>
              </p14:nvContentPartPr>
              <p14:xfrm>
                <a:off x="2032653" y="5032493"/>
                <a:ext cx="831600" cy="3790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29FF9886-225B-4CD7-B24B-946A3DC1D6E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028333" y="5028173"/>
                  <a:ext cx="8402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0E855A3-002B-488B-A1A1-40055D4B8EB6}"/>
                    </a:ext>
                  </a:extLst>
                </p14:cNvPr>
                <p14:cNvContentPartPr/>
                <p14:nvPr/>
              </p14:nvContentPartPr>
              <p14:xfrm>
                <a:off x="1964613" y="5247053"/>
                <a:ext cx="256680" cy="2235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0E855A3-002B-488B-A1A1-40055D4B8EB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960293" y="5242733"/>
                  <a:ext cx="2653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61D87927-0CD9-4D09-90AE-60B897DE12EC}"/>
                    </a:ext>
                  </a:extLst>
                </p14:cNvPr>
                <p14:cNvContentPartPr/>
                <p14:nvPr/>
              </p14:nvContentPartPr>
              <p14:xfrm>
                <a:off x="5931813" y="5151293"/>
                <a:ext cx="314280" cy="6238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61D87927-0CD9-4D09-90AE-60B897DE12EC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927493" y="5146973"/>
                  <a:ext cx="322920" cy="63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25F0B87D-A931-427E-ACCF-F6D167BAB480}"/>
                    </a:ext>
                  </a:extLst>
                </p14:cNvPr>
                <p14:cNvContentPartPr/>
                <p14:nvPr/>
              </p14:nvContentPartPr>
              <p14:xfrm>
                <a:off x="5946933" y="5141933"/>
                <a:ext cx="210240" cy="4118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25F0B87D-A931-427E-ACCF-F6D167BAB48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942613" y="5137613"/>
                  <a:ext cx="21888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5CE3CA9E-431B-4643-8E2C-2FF29DD384FB}"/>
                    </a:ext>
                  </a:extLst>
                </p14:cNvPr>
                <p14:cNvContentPartPr/>
                <p14:nvPr/>
              </p14:nvContentPartPr>
              <p14:xfrm>
                <a:off x="5945853" y="5156693"/>
                <a:ext cx="286920" cy="4413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5CE3CA9E-431B-4643-8E2C-2FF29DD384FB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941533" y="5152373"/>
                  <a:ext cx="295560" cy="45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0D0106F-F00A-4668-85CB-B580454CA67B}"/>
                    </a:ext>
                  </a:extLst>
                </p14:cNvPr>
                <p14:cNvContentPartPr/>
                <p14:nvPr/>
              </p14:nvContentPartPr>
              <p14:xfrm>
                <a:off x="5945133" y="5121773"/>
                <a:ext cx="236880" cy="4395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0D0106F-F00A-4668-85CB-B580454CA67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5940813" y="5117453"/>
                  <a:ext cx="24552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E13A16B-13BC-437E-90C1-46E7577897C6}"/>
                    </a:ext>
                  </a:extLst>
                </p14:cNvPr>
                <p14:cNvContentPartPr/>
                <p14:nvPr/>
              </p14:nvContentPartPr>
              <p14:xfrm>
                <a:off x="5182293" y="5857613"/>
                <a:ext cx="590400" cy="23004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E13A16B-13BC-437E-90C1-46E7577897C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177973" y="5853293"/>
                  <a:ext cx="599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A75DD52D-F17A-4FFE-8860-98873D036565}"/>
                    </a:ext>
                  </a:extLst>
                </p14:cNvPr>
                <p14:cNvContentPartPr/>
                <p14:nvPr/>
              </p14:nvContentPartPr>
              <p14:xfrm>
                <a:off x="5134053" y="5975693"/>
                <a:ext cx="170640" cy="11808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A75DD52D-F17A-4FFE-8860-98873D03656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129733" y="5971373"/>
                  <a:ext cx="179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63BAA02-9F81-4903-82EC-21C97198A271}"/>
                    </a:ext>
                  </a:extLst>
                </p14:cNvPr>
                <p14:cNvContentPartPr/>
                <p14:nvPr/>
              </p14:nvContentPartPr>
              <p14:xfrm>
                <a:off x="1689933" y="4813613"/>
                <a:ext cx="6117120" cy="18396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63BAA02-9F81-4903-82EC-21C97198A271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685613" y="4809293"/>
                  <a:ext cx="6125760" cy="1848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8360740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Probability</a:t>
            </a:r>
            <a:r>
              <a:rPr lang="de-DE" sz="3200" dirty="0"/>
              <a:t> Axioms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1180271"/>
                <a:ext cx="8856984" cy="496855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200" b="1" dirty="0"/>
                  <a:t>Axiom 1: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de-DE" sz="2200" b="1" dirty="0"/>
                  <a:t> </a:t>
                </a:r>
                <a:r>
                  <a:rPr lang="de-DE" sz="2200" b="1" dirty="0" err="1"/>
                  <a:t>for</a:t>
                </a:r>
                <a:r>
                  <a:rPr lang="de-DE" sz="2200" b="1" dirty="0"/>
                  <a:t> all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𝛀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Every </a:t>
                </a:r>
                <a:r>
                  <a:rPr lang="de-DE" sz="2200" dirty="0" err="1"/>
                  <a:t>event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has</a:t>
                </a:r>
                <a:r>
                  <a:rPr lang="de-DE" sz="2200" dirty="0"/>
                  <a:t> a non negative </a:t>
                </a:r>
                <a:r>
                  <a:rPr lang="de-DE" sz="2200" dirty="0" err="1"/>
                  <a:t>probability</a:t>
                </a:r>
                <a:endParaRPr lang="de-DE" sz="2200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Axiom 2: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𝛀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The </a:t>
                </a:r>
                <a:r>
                  <a:rPr lang="de-DE" sz="2200" dirty="0" err="1"/>
                  <a:t>certain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has</a:t>
                </a:r>
                <a:r>
                  <a:rPr lang="de-DE" sz="2200" dirty="0"/>
                  <a:t> </a:t>
                </a:r>
                <a:r>
                  <a:rPr lang="de-DE" sz="2200" dirty="0" err="1"/>
                  <a:t>probability</a:t>
                </a:r>
                <a:r>
                  <a:rPr lang="de-DE" sz="2200" dirty="0"/>
                  <a:t> 1</a:t>
                </a:r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Axiom 3: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de-DE" sz="2200" b="1" dirty="0"/>
                  <a:t> if </a:t>
                </a:r>
                <a14:m>
                  <m:oMath xmlns:m="http://schemas.openxmlformats.org/officeDocument/2006/math"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=⌀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Addition </a:t>
                </a:r>
                <a:r>
                  <a:rPr lang="de-DE" sz="2200" dirty="0" err="1"/>
                  <a:t>rule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disjoint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180271"/>
                <a:ext cx="8856984" cy="4968552"/>
              </a:xfrm>
              <a:prstGeom prst="rect">
                <a:avLst/>
              </a:prstGeom>
              <a:blipFill>
                <a:blip r:embed="rId2"/>
                <a:stretch>
                  <a:fillRect l="-895" t="-8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1AD2275-4A0A-4467-B8C0-0B93D28556A6}"/>
                  </a:ext>
                </a:extLst>
              </p14:cNvPr>
              <p14:cNvContentPartPr/>
              <p14:nvPr/>
            </p14:nvContentPartPr>
            <p14:xfrm>
              <a:off x="4428813" y="634387"/>
              <a:ext cx="3404520" cy="892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1AD2275-4A0A-4467-B8C0-0B93D28556A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4493" y="630067"/>
                <a:ext cx="3413160" cy="9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64CEDAEE-6D2D-407A-A6DA-E33AD6008B3E}"/>
              </a:ext>
            </a:extLst>
          </p:cNvPr>
          <p:cNvGrpSpPr/>
          <p:nvPr/>
        </p:nvGrpSpPr>
        <p:grpSpPr>
          <a:xfrm>
            <a:off x="8136453" y="175027"/>
            <a:ext cx="1791000" cy="452160"/>
            <a:chOff x="8136453" y="175027"/>
            <a:chExt cx="1791000" cy="45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7A8BC460-0CC0-406A-A3B4-5052A2B8BE62}"/>
                    </a:ext>
                  </a:extLst>
                </p14:cNvPr>
                <p14:cNvContentPartPr/>
                <p14:nvPr/>
              </p14:nvContentPartPr>
              <p14:xfrm>
                <a:off x="8136453" y="177187"/>
                <a:ext cx="140040" cy="4114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7A8BC460-0CC0-406A-A3B4-5052A2B8BE6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32133" y="172867"/>
                  <a:ext cx="14868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E5AC119E-BA00-4639-A6FE-405B56915204}"/>
                    </a:ext>
                  </a:extLst>
                </p14:cNvPr>
                <p14:cNvContentPartPr/>
                <p14:nvPr/>
              </p14:nvContentPartPr>
              <p14:xfrm>
                <a:off x="8451453" y="219667"/>
                <a:ext cx="159840" cy="2430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E5AC119E-BA00-4639-A6FE-405B56915204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447133" y="215347"/>
                  <a:ext cx="16848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6A1D56E-402C-48B3-B066-278AD77F32F2}"/>
                    </a:ext>
                  </a:extLst>
                </p14:cNvPr>
                <p14:cNvContentPartPr/>
                <p14:nvPr/>
              </p14:nvContentPartPr>
              <p14:xfrm>
                <a:off x="8534613" y="392827"/>
                <a:ext cx="69480" cy="608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6A1D56E-402C-48B3-B066-278AD77F32F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530293" y="388507"/>
                  <a:ext cx="781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15262DB-308A-4C94-9B81-5A3602C0DE5C}"/>
                    </a:ext>
                  </a:extLst>
                </p14:cNvPr>
                <p14:cNvContentPartPr/>
                <p14:nvPr/>
              </p14:nvContentPartPr>
              <p14:xfrm>
                <a:off x="8651973" y="342427"/>
                <a:ext cx="99000" cy="1112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15262DB-308A-4C94-9B81-5A3602C0DE5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47653" y="338107"/>
                  <a:ext cx="107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CD9EE2B-B60B-45FF-B977-A570C8C74E53}"/>
                    </a:ext>
                  </a:extLst>
                </p14:cNvPr>
                <p14:cNvContentPartPr/>
                <p14:nvPr/>
              </p14:nvContentPartPr>
              <p14:xfrm>
                <a:off x="8812173" y="206707"/>
                <a:ext cx="28080" cy="2383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CD9EE2B-B60B-45FF-B977-A570C8C74E5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807853" y="202387"/>
                  <a:ext cx="367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7360C16-EB16-4F55-8F0F-526654D8B2CF}"/>
                    </a:ext>
                  </a:extLst>
                </p14:cNvPr>
                <p14:cNvContentPartPr/>
                <p14:nvPr/>
              </p14:nvContentPartPr>
              <p14:xfrm>
                <a:off x="8867253" y="338467"/>
                <a:ext cx="175320" cy="1062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7360C16-EB16-4F55-8F0F-526654D8B2C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862933" y="334147"/>
                  <a:ext cx="183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6C3F201-3AAA-4AE7-90C3-4DD461742F54}"/>
                    </a:ext>
                  </a:extLst>
                </p14:cNvPr>
                <p14:cNvContentPartPr/>
                <p14:nvPr/>
              </p14:nvContentPartPr>
              <p14:xfrm>
                <a:off x="9094413" y="382747"/>
                <a:ext cx="76680" cy="763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6C3F201-3AAA-4AE7-90C3-4DD461742F5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90093" y="378427"/>
                  <a:ext cx="853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6325EBD-D54F-4615-B9D2-5CC284106054}"/>
                    </a:ext>
                  </a:extLst>
                </p14:cNvPr>
                <p14:cNvContentPartPr/>
                <p14:nvPr/>
              </p14:nvContentPartPr>
              <p14:xfrm>
                <a:off x="9215733" y="365827"/>
                <a:ext cx="253080" cy="2232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6325EBD-D54F-4615-B9D2-5CC28410605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211413" y="361507"/>
                  <a:ext cx="261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9196741-EC1D-4295-9606-722C7CD30216}"/>
                    </a:ext>
                  </a:extLst>
                </p14:cNvPr>
                <p14:cNvContentPartPr/>
                <p14:nvPr/>
              </p14:nvContentPartPr>
              <p14:xfrm>
                <a:off x="9433893" y="362947"/>
                <a:ext cx="101160" cy="993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9196741-EC1D-4295-9606-722C7CD3021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29213" y="358627"/>
                  <a:ext cx="1098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C0D31A1-92A2-4678-B459-D54C395FF6C3}"/>
                    </a:ext>
                  </a:extLst>
                </p14:cNvPr>
                <p14:cNvContentPartPr/>
                <p14:nvPr/>
              </p14:nvContentPartPr>
              <p14:xfrm>
                <a:off x="9589413" y="274027"/>
                <a:ext cx="231840" cy="2793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C0D31A1-92A2-4678-B459-D54C395FF6C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85093" y="269707"/>
                  <a:ext cx="24048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0650B2A-7AFD-41E2-9EC5-6C075919AAB5}"/>
                    </a:ext>
                  </a:extLst>
                </p14:cNvPr>
                <p14:cNvContentPartPr/>
                <p14:nvPr/>
              </p14:nvContentPartPr>
              <p14:xfrm>
                <a:off x="9784893" y="175027"/>
                <a:ext cx="142560" cy="4521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0650B2A-7AFD-41E2-9EC5-6C075919AAB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80573" y="170707"/>
                  <a:ext cx="151200" cy="46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7B67C96A-7C81-4816-9213-9D1F117904DA}"/>
                  </a:ext>
                </a:extLst>
              </p14:cNvPr>
              <p14:cNvContentPartPr/>
              <p14:nvPr/>
            </p14:nvContentPartPr>
            <p14:xfrm>
              <a:off x="3209133" y="1225867"/>
              <a:ext cx="164520" cy="4057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7B67C96A-7C81-4816-9213-9D1F117904D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04813" y="1221547"/>
                <a:ext cx="173160" cy="41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6C539841-B6A8-41B9-A1E4-3FB757BDC9C1}"/>
                  </a:ext>
                </a:extLst>
              </p14:cNvPr>
              <p14:cNvContentPartPr/>
              <p14:nvPr/>
            </p14:nvContentPartPr>
            <p14:xfrm>
              <a:off x="3836613" y="1880707"/>
              <a:ext cx="2563920" cy="6156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6C539841-B6A8-41B9-A1E4-3FB757BDC9C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832293" y="1876387"/>
                <a:ext cx="25725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90CAE745-97BD-41BE-AC56-17B762A2851B}"/>
                  </a:ext>
                </a:extLst>
              </p14:cNvPr>
              <p14:cNvContentPartPr/>
              <p14:nvPr/>
            </p14:nvContentPartPr>
            <p14:xfrm>
              <a:off x="1556373" y="3233587"/>
              <a:ext cx="2685240" cy="4392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90CAE745-97BD-41BE-AC56-17B762A2851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552053" y="3229267"/>
                <a:ext cx="269388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A4EFEEF0-D74A-4AB0-AD94-BE7385BB93AB}"/>
                  </a:ext>
                </a:extLst>
              </p14:cNvPr>
              <p14:cNvContentPartPr/>
              <p14:nvPr/>
            </p14:nvContentPartPr>
            <p14:xfrm>
              <a:off x="2786853" y="3189667"/>
              <a:ext cx="1535400" cy="13968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A4EFEEF0-D74A-4AB0-AD94-BE7385BB93AB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782533" y="3185347"/>
                <a:ext cx="154404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5C0C3A9D-42B9-4BAB-86FA-EF9097883C28}"/>
                  </a:ext>
                </a:extLst>
              </p14:cNvPr>
              <p14:cNvContentPartPr/>
              <p14:nvPr/>
            </p14:nvContentPartPr>
            <p14:xfrm>
              <a:off x="2197533" y="3626707"/>
              <a:ext cx="1575360" cy="3708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5C0C3A9D-42B9-4BAB-86FA-EF9097883C28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193213" y="3622387"/>
                <a:ext cx="15840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803BB301-D280-43DC-B3A6-A75F5C9C24A7}"/>
                  </a:ext>
                </a:extLst>
              </p14:cNvPr>
              <p14:cNvContentPartPr/>
              <p14:nvPr/>
            </p14:nvContentPartPr>
            <p14:xfrm>
              <a:off x="4118133" y="3598987"/>
              <a:ext cx="1649880" cy="4500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803BB301-D280-43DC-B3A6-A75F5C9C24A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113813" y="3594667"/>
                <a:ext cx="165852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0211F2D5-E117-46DE-96FB-4558776EF340}"/>
                  </a:ext>
                </a:extLst>
              </p14:cNvPr>
              <p14:cNvContentPartPr/>
              <p14:nvPr/>
            </p14:nvContentPartPr>
            <p14:xfrm>
              <a:off x="1630533" y="4897867"/>
              <a:ext cx="2317680" cy="637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0211F2D5-E117-46DE-96FB-4558776EF340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626213" y="4893547"/>
                <a:ext cx="232632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C3B522D5-33CE-437B-AE2A-580468BBB2BA}"/>
                  </a:ext>
                </a:extLst>
              </p14:cNvPr>
              <p14:cNvContentPartPr/>
              <p14:nvPr/>
            </p14:nvContentPartPr>
            <p14:xfrm>
              <a:off x="4310013" y="4934947"/>
              <a:ext cx="1631520" cy="6012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C3B522D5-33CE-437B-AE2A-580468BBB2BA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4305693" y="4930627"/>
                <a:ext cx="1640160" cy="68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0234664D-6079-475B-9301-479D49A47377}"/>
              </a:ext>
            </a:extLst>
          </p:cNvPr>
          <p:cNvGrpSpPr/>
          <p:nvPr/>
        </p:nvGrpSpPr>
        <p:grpSpPr>
          <a:xfrm>
            <a:off x="6136653" y="4902547"/>
            <a:ext cx="896040" cy="48960"/>
            <a:chOff x="6136653" y="4902547"/>
            <a:chExt cx="896040" cy="48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C98BFE8-ED4A-42F5-913E-A513964241D7}"/>
                    </a:ext>
                  </a:extLst>
                </p14:cNvPr>
                <p14:cNvContentPartPr/>
                <p14:nvPr/>
              </p14:nvContentPartPr>
              <p14:xfrm>
                <a:off x="6136653" y="4902547"/>
                <a:ext cx="896040" cy="489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C98BFE8-ED4A-42F5-913E-A513964241D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32333" y="4898227"/>
                  <a:ext cx="9046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35D37FC-0DF0-4B41-9A30-EE1C4F813BE9}"/>
                    </a:ext>
                  </a:extLst>
                </p14:cNvPr>
                <p14:cNvContentPartPr/>
                <p14:nvPr/>
              </p14:nvContentPartPr>
              <p14:xfrm>
                <a:off x="6533013" y="4916227"/>
                <a:ext cx="55080" cy="10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35D37FC-0DF0-4B41-9A30-EE1C4F813BE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528693" y="4911907"/>
                  <a:ext cx="63720" cy="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F8562139-4078-4631-A94B-9CF0A62CF37A}"/>
              </a:ext>
            </a:extLst>
          </p:cNvPr>
          <p:cNvGrpSpPr/>
          <p:nvPr/>
        </p:nvGrpSpPr>
        <p:grpSpPr>
          <a:xfrm>
            <a:off x="7476573" y="3427987"/>
            <a:ext cx="1778760" cy="1175400"/>
            <a:chOff x="7476573" y="3427987"/>
            <a:chExt cx="1778760" cy="11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D583417-7AF8-448F-9168-65521D034D16}"/>
                    </a:ext>
                  </a:extLst>
                </p14:cNvPr>
                <p14:cNvContentPartPr/>
                <p14:nvPr/>
              </p14:nvContentPartPr>
              <p14:xfrm>
                <a:off x="7541013" y="4215667"/>
                <a:ext cx="131760" cy="3384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D583417-7AF8-448F-9168-65521D034D1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536693" y="4211347"/>
                  <a:ext cx="14040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00F4EDBB-7F65-4DBF-8BDB-033AB8FEE9C4}"/>
                    </a:ext>
                  </a:extLst>
                </p14:cNvPr>
                <p14:cNvContentPartPr/>
                <p14:nvPr/>
              </p14:nvContentPartPr>
              <p14:xfrm>
                <a:off x="7476573" y="4408987"/>
                <a:ext cx="242280" cy="1944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00F4EDBB-7F65-4DBF-8BDB-033AB8FEE9C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472253" y="4404667"/>
                  <a:ext cx="2509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56398CD-20EA-45D6-85EC-4F237A0662A5}"/>
                    </a:ext>
                  </a:extLst>
                </p14:cNvPr>
                <p14:cNvContentPartPr/>
                <p14:nvPr/>
              </p14:nvContentPartPr>
              <p14:xfrm>
                <a:off x="7570893" y="3828307"/>
                <a:ext cx="394560" cy="1803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56398CD-20EA-45D6-85EC-4F237A0662A5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566573" y="3823987"/>
                  <a:ext cx="4032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5BEEC8D3-941E-4331-B8DE-764F112923A2}"/>
                    </a:ext>
                  </a:extLst>
                </p14:cNvPr>
                <p14:cNvContentPartPr/>
                <p14:nvPr/>
              </p14:nvContentPartPr>
              <p14:xfrm>
                <a:off x="7965453" y="3771427"/>
                <a:ext cx="117360" cy="2217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5BEEC8D3-941E-4331-B8DE-764F112923A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961133" y="3767107"/>
                  <a:ext cx="1260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F5F4E93-9AB8-4E92-BC75-B63F15F5C75E}"/>
                    </a:ext>
                  </a:extLst>
                </p14:cNvPr>
                <p14:cNvContentPartPr/>
                <p14:nvPr/>
              </p14:nvContentPartPr>
              <p14:xfrm>
                <a:off x="8119893" y="3631747"/>
                <a:ext cx="240480" cy="3330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F5F4E93-9AB8-4E92-BC75-B63F15F5C75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115573" y="3627427"/>
                  <a:ext cx="2491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281EF1F-B47C-49A0-81C8-85C4888C6F11}"/>
                    </a:ext>
                  </a:extLst>
                </p14:cNvPr>
                <p14:cNvContentPartPr/>
                <p14:nvPr/>
              </p14:nvContentPartPr>
              <p14:xfrm>
                <a:off x="8479173" y="3620227"/>
                <a:ext cx="99000" cy="1324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281EF1F-B47C-49A0-81C8-85C4888C6F11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74853" y="3615907"/>
                  <a:ext cx="10764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30023E10-C030-407E-9511-CBEB5C0A95F6}"/>
                    </a:ext>
                  </a:extLst>
                </p14:cNvPr>
                <p14:cNvContentPartPr/>
                <p14:nvPr/>
              </p14:nvContentPartPr>
              <p14:xfrm>
                <a:off x="8608413" y="3427987"/>
                <a:ext cx="315720" cy="2671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30023E10-C030-407E-9511-CBEB5C0A95F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604093" y="3423667"/>
                  <a:ext cx="32436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B09DA56-3346-46F8-96B0-791013FCDA15}"/>
                    </a:ext>
                  </a:extLst>
                </p14:cNvPr>
                <p14:cNvContentPartPr/>
                <p14:nvPr/>
              </p14:nvContentPartPr>
              <p14:xfrm>
                <a:off x="7588893" y="3571267"/>
                <a:ext cx="1666440" cy="5680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B09DA56-3346-46F8-96B0-791013FCDA1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84573" y="3566947"/>
                  <a:ext cx="1675080" cy="576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54947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Rules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1268760"/>
                <a:ext cx="8856984" cy="460851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200" b="1" dirty="0"/>
                  <a:t>Rule 1: </a:t>
                </a:r>
                <a14:m>
                  <m:oMath xmlns:m="http://schemas.openxmlformats.org/officeDocument/2006/math">
                    <m:r>
                      <a:rPr lang="de-DE" sz="22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b="1" dirty="0"/>
              </a:p>
              <a:p>
                <a:r>
                  <a:rPr lang="de-DE" sz="2200" dirty="0" err="1"/>
                  <a:t>Addtion</a:t>
                </a:r>
                <a:r>
                  <a:rPr lang="de-DE" sz="2200" dirty="0"/>
                  <a:t> </a:t>
                </a:r>
                <a:r>
                  <a:rPr lang="de-DE" sz="2200" dirty="0" err="1"/>
                  <a:t>rule</a:t>
                </a:r>
                <a:r>
                  <a:rPr lang="de-DE" sz="2200" dirty="0"/>
                  <a:t> </a:t>
                </a:r>
                <a:r>
                  <a:rPr lang="de-DE" sz="2200" dirty="0" err="1"/>
                  <a:t>for</a:t>
                </a:r>
                <a:r>
                  <a:rPr lang="de-DE" sz="2200" dirty="0"/>
                  <a:t> </a:t>
                </a:r>
                <a:r>
                  <a:rPr lang="de-DE" sz="2200" dirty="0" err="1"/>
                  <a:t>any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Rule 2: </a:t>
                </a:r>
                <a14:m>
                  <m:oMath xmlns:m="http://schemas.openxmlformats.org/officeDocument/2006/math">
                    <m:r>
                      <a:rPr lang="de-DE" sz="2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  <m:r>
                          <a:rPr lang="de-DE" sz="22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b="1" dirty="0"/>
              </a:p>
              <a:p>
                <a:r>
                  <a:rPr lang="de-DE" sz="2200" dirty="0"/>
                  <a:t>A </a:t>
                </a:r>
                <a:r>
                  <a:rPr lang="de-DE" sz="2200" dirty="0" err="1"/>
                  <a:t>without</a:t>
                </a:r>
                <a:r>
                  <a:rPr lang="de-DE" sz="2200" dirty="0"/>
                  <a:t> B</a:t>
                </a:r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b="1" dirty="0"/>
                  <a:t>Rule 3:</a:t>
                </a:r>
                <a14:m>
                  <m:oMath xmlns:m="http://schemas.openxmlformats.org/officeDocument/2006/math">
                    <m:r>
                      <a:rPr lang="de-DE" sz="22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</m:d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de-DE" sz="22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22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de-DE" sz="2200" b="1" dirty="0"/>
              </a:p>
              <a:p>
                <a:endParaRPr lang="de-DE" sz="2200" b="1" dirty="0"/>
              </a:p>
              <a:p>
                <a:r>
                  <a:rPr lang="de-DE" sz="2200" dirty="0" err="1"/>
                  <a:t>Probality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of</a:t>
                </a:r>
                <a:r>
                  <a:rPr lang="de-DE" sz="2200" dirty="0"/>
                  <a:t> </a:t>
                </a:r>
                <a:r>
                  <a:rPr lang="de-DE" sz="2200" dirty="0" err="1"/>
                  <a:t>complementary</a:t>
                </a:r>
                <a:r>
                  <a:rPr lang="de-DE" sz="2200" dirty="0"/>
                  <a:t> </a:t>
                </a:r>
                <a:r>
                  <a:rPr lang="de-DE" sz="2200" dirty="0" err="1"/>
                  <a:t>events</a:t>
                </a:r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2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268760"/>
                <a:ext cx="8856984" cy="4608512"/>
              </a:xfrm>
              <a:prstGeom prst="rect">
                <a:avLst/>
              </a:prstGeom>
              <a:blipFill>
                <a:blip r:embed="rId2"/>
                <a:stretch>
                  <a:fillRect l="-895" t="-926" b="-26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7F84648A-F53A-4AFD-A0AA-53D091F0086C}"/>
                  </a:ext>
                </a:extLst>
              </p14:cNvPr>
              <p14:cNvContentPartPr/>
              <p14:nvPr/>
            </p14:nvContentPartPr>
            <p14:xfrm>
              <a:off x="1719453" y="1607827"/>
              <a:ext cx="833760" cy="3024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7F84648A-F53A-4AFD-A0AA-53D091F0086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5133" y="1603507"/>
                <a:ext cx="8424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635E0CE5-22B6-44AD-AC2E-EA896C5D422A}"/>
                  </a:ext>
                </a:extLst>
              </p14:cNvPr>
              <p14:cNvContentPartPr/>
              <p14:nvPr/>
            </p14:nvContentPartPr>
            <p14:xfrm>
              <a:off x="8269653" y="1628707"/>
              <a:ext cx="3206520" cy="2952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635E0CE5-22B6-44AD-AC2E-EA896C5D422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65333" y="1624387"/>
                <a:ext cx="321516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E1F5376C-DA6C-4FCB-8B25-849CECC3DBC9}"/>
                  </a:ext>
                </a:extLst>
              </p14:cNvPr>
              <p14:cNvContentPartPr/>
              <p14:nvPr/>
            </p14:nvContentPartPr>
            <p14:xfrm>
              <a:off x="2908893" y="2847667"/>
              <a:ext cx="629280" cy="59760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E1F5376C-DA6C-4FCB-8B25-849CECC3DB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04573" y="2843347"/>
                <a:ext cx="637920" cy="60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EAFB473F-49F7-400E-8E2C-A23B98C4033E}"/>
                  </a:ext>
                </a:extLst>
              </p14:cNvPr>
              <p14:cNvContentPartPr/>
              <p14:nvPr/>
            </p14:nvContentPartPr>
            <p14:xfrm>
              <a:off x="1697493" y="3690067"/>
              <a:ext cx="1617480" cy="6768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EAFB473F-49F7-400E-8E2C-A23B98C4033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693173" y="3685747"/>
                <a:ext cx="1626120" cy="7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703E1550-2D15-40D0-88FA-F931A72D2525}"/>
                  </a:ext>
                </a:extLst>
              </p14:cNvPr>
              <p14:cNvContentPartPr/>
              <p14:nvPr/>
            </p14:nvContentPartPr>
            <p14:xfrm>
              <a:off x="8312853" y="1063507"/>
              <a:ext cx="700200" cy="82980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703E1550-2D15-40D0-88FA-F931A72D252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08533" y="1059187"/>
                <a:ext cx="708840" cy="83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07566AC7-3353-426D-BC37-67E97095E443}"/>
                  </a:ext>
                </a:extLst>
              </p14:cNvPr>
              <p14:cNvContentPartPr/>
              <p14:nvPr/>
            </p14:nvContentPartPr>
            <p14:xfrm>
              <a:off x="1753293" y="5032867"/>
              <a:ext cx="1073520" cy="4284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07566AC7-3353-426D-BC37-67E97095E44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48973" y="5028547"/>
                <a:ext cx="108216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30743034-8667-43D2-8996-F680D84A1D04}"/>
              </a:ext>
            </a:extLst>
          </p:cNvPr>
          <p:cNvGrpSpPr/>
          <p:nvPr/>
        </p:nvGrpSpPr>
        <p:grpSpPr>
          <a:xfrm>
            <a:off x="636933" y="682267"/>
            <a:ext cx="10901160" cy="5112720"/>
            <a:chOff x="636933" y="682267"/>
            <a:chExt cx="10901160" cy="511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47318BF-4FAF-48FF-9A3A-8C9BE4420988}"/>
                    </a:ext>
                  </a:extLst>
                </p14:cNvPr>
                <p14:cNvContentPartPr/>
                <p14:nvPr/>
              </p14:nvContentPartPr>
              <p14:xfrm>
                <a:off x="4086093" y="1690267"/>
                <a:ext cx="1655280" cy="374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47318BF-4FAF-48FF-9A3A-8C9BE442098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81773" y="1685947"/>
                  <a:ext cx="16639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FBAC391-62F1-49A8-846C-310853F5DD85}"/>
                    </a:ext>
                  </a:extLst>
                </p14:cNvPr>
                <p14:cNvContentPartPr/>
                <p14:nvPr/>
              </p14:nvContentPartPr>
              <p14:xfrm>
                <a:off x="6128733" y="1693507"/>
                <a:ext cx="360" cy="3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FBAC391-62F1-49A8-846C-310853F5DD8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124413" y="16891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45FF1BE-246A-4D14-A351-2490AD6ED4DF}"/>
                    </a:ext>
                  </a:extLst>
                </p14:cNvPr>
                <p14:cNvContentPartPr/>
                <p14:nvPr/>
              </p14:nvContentPartPr>
              <p14:xfrm>
                <a:off x="5988333" y="1685947"/>
                <a:ext cx="1099800" cy="288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45FF1BE-246A-4D14-A351-2490AD6ED4D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84013" y="1681627"/>
                  <a:ext cx="1108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32C007D-D1BC-4767-9923-96ABB49CB3D8}"/>
                    </a:ext>
                  </a:extLst>
                </p14:cNvPr>
                <p14:cNvContentPartPr/>
                <p14:nvPr/>
              </p14:nvContentPartPr>
              <p14:xfrm>
                <a:off x="6421053" y="1129747"/>
                <a:ext cx="342720" cy="1918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32C007D-D1BC-4767-9923-96ABB49CB3D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416733" y="1125427"/>
                  <a:ext cx="3513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81298A5-E2A1-425F-A72B-D6C67C81B65D}"/>
                    </a:ext>
                  </a:extLst>
                </p14:cNvPr>
                <p14:cNvContentPartPr/>
                <p14:nvPr/>
              </p14:nvContentPartPr>
              <p14:xfrm>
                <a:off x="6761253" y="1128667"/>
                <a:ext cx="206640" cy="1386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81298A5-E2A1-425F-A72B-D6C67C81B65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756933" y="1124347"/>
                  <a:ext cx="215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505553F-44BC-4EB4-A412-5EACCB9EC2E1}"/>
                    </a:ext>
                  </a:extLst>
                </p14:cNvPr>
                <p14:cNvContentPartPr/>
                <p14:nvPr/>
              </p14:nvContentPartPr>
              <p14:xfrm>
                <a:off x="6518253" y="808627"/>
                <a:ext cx="113760" cy="1436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505553F-44BC-4EB4-A412-5EACCB9EC2E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13933" y="804307"/>
                  <a:ext cx="1224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8FBD5A0-41F9-4DA6-833A-6C744E7147BE}"/>
                    </a:ext>
                  </a:extLst>
                </p14:cNvPr>
                <p14:cNvContentPartPr/>
                <p14:nvPr/>
              </p14:nvContentPartPr>
              <p14:xfrm>
                <a:off x="6661893" y="854347"/>
                <a:ext cx="101880" cy="741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8FBD5A0-41F9-4DA6-833A-6C744E7147B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657573" y="850027"/>
                  <a:ext cx="110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E87BB7A3-4F08-48B2-827E-01454C0B4C7C}"/>
                    </a:ext>
                  </a:extLst>
                </p14:cNvPr>
                <p14:cNvContentPartPr/>
                <p14:nvPr/>
              </p14:nvContentPartPr>
              <p14:xfrm>
                <a:off x="6871053" y="788467"/>
                <a:ext cx="26640" cy="1368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E87BB7A3-4F08-48B2-827E-01454C0B4C7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866733" y="784147"/>
                  <a:ext cx="352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DFE534A-CF4C-4364-8EE2-5CBB305BCCE6}"/>
                    </a:ext>
                  </a:extLst>
                </p14:cNvPr>
                <p14:cNvContentPartPr/>
                <p14:nvPr/>
              </p14:nvContentPartPr>
              <p14:xfrm>
                <a:off x="6814173" y="769027"/>
                <a:ext cx="156600" cy="1677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DFE534A-CF4C-4364-8EE2-5CBB305BCCE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809853" y="764707"/>
                  <a:ext cx="165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9BFC71B0-FBB0-46FB-9FCC-6DE537D10C0A}"/>
                    </a:ext>
                  </a:extLst>
                </p14:cNvPr>
                <p14:cNvContentPartPr/>
                <p14:nvPr/>
              </p14:nvContentPartPr>
              <p14:xfrm>
                <a:off x="7044933" y="829147"/>
                <a:ext cx="90360" cy="108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9BFC71B0-FBB0-46FB-9FCC-6DE537D10C0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040613" y="824827"/>
                  <a:ext cx="990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84FED7C-C252-4BC6-A7BC-3F3BE6655246}"/>
                    </a:ext>
                  </a:extLst>
                </p14:cNvPr>
                <p14:cNvContentPartPr/>
                <p14:nvPr/>
              </p14:nvContentPartPr>
              <p14:xfrm>
                <a:off x="7007133" y="879907"/>
                <a:ext cx="149040" cy="216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84FED7C-C252-4BC6-A7BC-3F3BE665524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002813" y="875587"/>
                  <a:ext cx="157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9B5F0D2-DAF7-42F0-B3DA-4B114F4DCF2E}"/>
                    </a:ext>
                  </a:extLst>
                </p14:cNvPr>
                <p14:cNvContentPartPr/>
                <p14:nvPr/>
              </p14:nvContentPartPr>
              <p14:xfrm>
                <a:off x="6940893" y="697387"/>
                <a:ext cx="44280" cy="2995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9B5F0D2-DAF7-42F0-B3DA-4B114F4DCF2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936573" y="693067"/>
                  <a:ext cx="529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3DBE98A-4632-439B-82C8-8C00DFFC0E2D}"/>
                    </a:ext>
                  </a:extLst>
                </p14:cNvPr>
                <p14:cNvContentPartPr/>
                <p14:nvPr/>
              </p14:nvContentPartPr>
              <p14:xfrm>
                <a:off x="6441933" y="740227"/>
                <a:ext cx="76320" cy="3614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3DBE98A-4632-439B-82C8-8C00DFFC0E2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437613" y="735907"/>
                  <a:ext cx="8496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9E85550-1A51-4498-8556-A39BD0FD030D}"/>
                    </a:ext>
                  </a:extLst>
                </p14:cNvPr>
                <p14:cNvContentPartPr/>
                <p14:nvPr/>
              </p14:nvContentPartPr>
              <p14:xfrm>
                <a:off x="7799493" y="1404067"/>
                <a:ext cx="145440" cy="1047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9E85550-1A51-4498-8556-A39BD0FD030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795173" y="1399747"/>
                  <a:ext cx="154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EED97CD-9B95-4ED8-89AE-30A55A704C7A}"/>
                    </a:ext>
                  </a:extLst>
                </p14:cNvPr>
                <p14:cNvContentPartPr/>
                <p14:nvPr/>
              </p14:nvContentPartPr>
              <p14:xfrm>
                <a:off x="7945653" y="1427467"/>
                <a:ext cx="98280" cy="655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EED97CD-9B95-4ED8-89AE-30A55A704C7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41333" y="1423147"/>
                  <a:ext cx="106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2EE7CA0A-DE3A-43A2-BAAE-4BB0DA23B7F3}"/>
                    </a:ext>
                  </a:extLst>
                </p14:cNvPr>
                <p14:cNvContentPartPr/>
                <p14:nvPr/>
              </p14:nvContentPartPr>
              <p14:xfrm>
                <a:off x="8075613" y="1420267"/>
                <a:ext cx="150840" cy="723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2EE7CA0A-DE3A-43A2-BAAE-4BB0DA23B7F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71293" y="1415947"/>
                  <a:ext cx="1594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611BE9A-6927-4DF6-8762-3700F8F430B4}"/>
                    </a:ext>
                  </a:extLst>
                </p14:cNvPr>
                <p14:cNvContentPartPr/>
                <p14:nvPr/>
              </p14:nvContentPartPr>
              <p14:xfrm>
                <a:off x="8407533" y="1345747"/>
                <a:ext cx="72720" cy="1494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611BE9A-6927-4DF6-8762-3700F8F430B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403213" y="1341427"/>
                  <a:ext cx="81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EB4BF6C-E961-47AD-8E3F-E1FC562E168B}"/>
                    </a:ext>
                  </a:extLst>
                </p14:cNvPr>
                <p14:cNvContentPartPr/>
                <p14:nvPr/>
              </p14:nvContentPartPr>
              <p14:xfrm>
                <a:off x="8456853" y="1320187"/>
                <a:ext cx="95400" cy="1760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EB4BF6C-E961-47AD-8E3F-E1FC562E168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452533" y="1315867"/>
                  <a:ext cx="1040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6D54B29-37EE-427D-A916-3899D79832EE}"/>
                    </a:ext>
                  </a:extLst>
                </p14:cNvPr>
                <p14:cNvContentPartPr/>
                <p14:nvPr/>
              </p14:nvContentPartPr>
              <p14:xfrm>
                <a:off x="8589693" y="1463827"/>
                <a:ext cx="19440" cy="1141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6D54B29-37EE-427D-A916-3899D79832E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585373" y="1459507"/>
                  <a:ext cx="280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3438D76-26B5-43E8-98D2-27264FABDCBD}"/>
                    </a:ext>
                  </a:extLst>
                </p14:cNvPr>
                <p14:cNvContentPartPr/>
                <p14:nvPr/>
              </p14:nvContentPartPr>
              <p14:xfrm>
                <a:off x="8712453" y="1320547"/>
                <a:ext cx="46800" cy="1933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3438D76-26B5-43E8-98D2-27264FABDCB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08133" y="1316227"/>
                  <a:ext cx="55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1FFFF1A-501A-4CA4-B68F-9FC67F1E7732}"/>
                    </a:ext>
                  </a:extLst>
                </p14:cNvPr>
                <p14:cNvContentPartPr/>
                <p14:nvPr/>
              </p14:nvContentPartPr>
              <p14:xfrm>
                <a:off x="8667813" y="1294627"/>
                <a:ext cx="200880" cy="2394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1FFFF1A-501A-4CA4-B68F-9FC67F1E773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663493" y="1290307"/>
                  <a:ext cx="2095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3F40288-7AD0-4B16-8BDC-E846FF1A5FAD}"/>
                    </a:ext>
                  </a:extLst>
                </p14:cNvPr>
                <p14:cNvContentPartPr/>
                <p14:nvPr/>
              </p14:nvContentPartPr>
              <p14:xfrm>
                <a:off x="9058053" y="1362667"/>
                <a:ext cx="101160" cy="1105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3F40288-7AD0-4B16-8BDC-E846FF1A5FA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053733" y="1358347"/>
                  <a:ext cx="1098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FBB8B6A-D301-4DD3-BF3C-684AB522C891}"/>
                    </a:ext>
                  </a:extLst>
                </p14:cNvPr>
                <p14:cNvContentPartPr/>
                <p14:nvPr/>
              </p14:nvContentPartPr>
              <p14:xfrm>
                <a:off x="9210693" y="1364467"/>
                <a:ext cx="237600" cy="982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FBB8B6A-D301-4DD3-BF3C-684AB522C891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206373" y="1360147"/>
                  <a:ext cx="2462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6A7218D-EA24-49C2-8A89-6EA1AFAFB6A6}"/>
                    </a:ext>
                  </a:extLst>
                </p14:cNvPr>
                <p14:cNvContentPartPr/>
                <p14:nvPr/>
              </p14:nvContentPartPr>
              <p14:xfrm>
                <a:off x="9618213" y="1293547"/>
                <a:ext cx="99720" cy="1530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6A7218D-EA24-49C2-8A89-6EA1AFAFB6A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613893" y="1289227"/>
                  <a:ext cx="1083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D2B83B7-0FFD-483C-ABF4-4209DDFED024}"/>
                    </a:ext>
                  </a:extLst>
                </p14:cNvPr>
                <p14:cNvContentPartPr/>
                <p14:nvPr/>
              </p14:nvContentPartPr>
              <p14:xfrm>
                <a:off x="9738453" y="1321627"/>
                <a:ext cx="164160" cy="1245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D2B83B7-0FFD-483C-ABF4-4209DDFED02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734133" y="1317307"/>
                  <a:ext cx="1728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38CCE63-91D1-484A-802E-46ACB3529095}"/>
                    </a:ext>
                  </a:extLst>
                </p14:cNvPr>
                <p14:cNvContentPartPr/>
                <p14:nvPr/>
              </p14:nvContentPartPr>
              <p14:xfrm>
                <a:off x="10034013" y="1326307"/>
                <a:ext cx="108360" cy="943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38CCE63-91D1-484A-802E-46ACB352909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029693" y="1321987"/>
                  <a:ext cx="117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2B9D423-F853-4D30-918D-71723C1BBF7A}"/>
                    </a:ext>
                  </a:extLst>
                </p14:cNvPr>
                <p14:cNvContentPartPr/>
                <p14:nvPr/>
              </p14:nvContentPartPr>
              <p14:xfrm>
                <a:off x="10175133" y="1214347"/>
                <a:ext cx="323280" cy="2084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2B9D423-F853-4D30-918D-71723C1BBF7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170813" y="1210027"/>
                  <a:ext cx="3319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844AE9D-D736-42CB-8783-23F662DCFE04}"/>
                    </a:ext>
                  </a:extLst>
                </p14:cNvPr>
                <p14:cNvContentPartPr/>
                <p14:nvPr/>
              </p14:nvContentPartPr>
              <p14:xfrm>
                <a:off x="10656093" y="1209667"/>
                <a:ext cx="131760" cy="1422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844AE9D-D736-42CB-8783-23F662DCFE04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651773" y="1205347"/>
                  <a:ext cx="1404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BF9939C-7A7A-443A-8E35-367D92651E4B}"/>
                    </a:ext>
                  </a:extLst>
                </p14:cNvPr>
                <p14:cNvContentPartPr/>
                <p14:nvPr/>
              </p14:nvContentPartPr>
              <p14:xfrm>
                <a:off x="10840413" y="1260067"/>
                <a:ext cx="20520" cy="579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BF9939C-7A7A-443A-8E35-367D92651E4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836093" y="1255747"/>
                  <a:ext cx="29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172A396-1924-4BDA-81B7-B4FEE53FAFCA}"/>
                    </a:ext>
                  </a:extLst>
                </p14:cNvPr>
                <p14:cNvContentPartPr/>
                <p14:nvPr/>
              </p14:nvContentPartPr>
              <p14:xfrm>
                <a:off x="10877493" y="1168267"/>
                <a:ext cx="38520" cy="586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172A396-1924-4BDA-81B7-B4FEE53FAFC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873173" y="1163947"/>
                  <a:ext cx="471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83A80DC8-50B1-4E82-AB2C-B9E35CBBEAE7}"/>
                    </a:ext>
                  </a:extLst>
                </p14:cNvPr>
                <p14:cNvContentPartPr/>
                <p14:nvPr/>
              </p14:nvContentPartPr>
              <p14:xfrm>
                <a:off x="10892613" y="1239547"/>
                <a:ext cx="95760" cy="907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83A80DC8-50B1-4E82-AB2C-B9E35CBBEAE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888293" y="1235227"/>
                  <a:ext cx="10440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0B67BBB-9208-40FF-AC97-2DBC3612A653}"/>
                    </a:ext>
                  </a:extLst>
                </p14:cNvPr>
                <p14:cNvContentPartPr/>
                <p14:nvPr/>
              </p14:nvContentPartPr>
              <p14:xfrm>
                <a:off x="10947693" y="1241347"/>
                <a:ext cx="84600" cy="1893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0B67BBB-9208-40FF-AC97-2DBC3612A65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943373" y="1237027"/>
                  <a:ext cx="93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A542DC4-B69C-4B1C-9D12-4BCDF6947939}"/>
                    </a:ext>
                  </a:extLst>
                </p14:cNvPr>
                <p14:cNvContentPartPr/>
                <p14:nvPr/>
              </p14:nvContentPartPr>
              <p14:xfrm>
                <a:off x="11054613" y="1238107"/>
                <a:ext cx="316080" cy="738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A542DC4-B69C-4B1C-9D12-4BCDF694793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050293" y="1233787"/>
                  <a:ext cx="324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A630B29-5A8B-4F85-ABE2-CF569CCD67E4}"/>
                    </a:ext>
                  </a:extLst>
                </p14:cNvPr>
                <p14:cNvContentPartPr/>
                <p14:nvPr/>
              </p14:nvContentPartPr>
              <p14:xfrm>
                <a:off x="11346213" y="1108507"/>
                <a:ext cx="191880" cy="1940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A630B29-5A8B-4F85-ABE2-CF569CCD67E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341893" y="1104187"/>
                  <a:ext cx="2005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860BBFA5-8B30-4ABE-9145-06B1D2569F1E}"/>
                    </a:ext>
                  </a:extLst>
                </p14:cNvPr>
                <p14:cNvContentPartPr/>
                <p14:nvPr/>
              </p14:nvContentPartPr>
              <p14:xfrm>
                <a:off x="4082133" y="3409267"/>
                <a:ext cx="2145240" cy="511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860BBFA5-8B30-4ABE-9145-06B1D2569F1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077813" y="3404947"/>
                  <a:ext cx="21538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51B4F47-B416-456D-86CD-220CF0583307}"/>
                    </a:ext>
                  </a:extLst>
                </p14:cNvPr>
                <p14:cNvContentPartPr/>
                <p14:nvPr/>
              </p14:nvContentPartPr>
              <p14:xfrm>
                <a:off x="4830213" y="2796907"/>
                <a:ext cx="1383480" cy="8006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51B4F47-B416-456D-86CD-220CF0583307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4825893" y="2792587"/>
                  <a:ext cx="1392120" cy="80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F1E2B22-866A-4E6A-B17F-2D87B60ACE34}"/>
                    </a:ext>
                  </a:extLst>
                </p14:cNvPr>
                <p14:cNvContentPartPr/>
                <p14:nvPr/>
              </p14:nvContentPartPr>
              <p14:xfrm>
                <a:off x="3048573" y="4252747"/>
                <a:ext cx="391680" cy="3268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F1E2B22-866A-4E6A-B17F-2D87B60ACE3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044253" y="4248427"/>
                  <a:ext cx="40032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A3B4A9A7-4CDD-4D3E-9808-5566E3258EE0}"/>
                    </a:ext>
                  </a:extLst>
                </p14:cNvPr>
                <p14:cNvContentPartPr/>
                <p14:nvPr/>
              </p14:nvContentPartPr>
              <p14:xfrm>
                <a:off x="2978733" y="4402867"/>
                <a:ext cx="285840" cy="23220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A3B4A9A7-4CDD-4D3E-9808-5566E3258EE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974413" y="4398547"/>
                  <a:ext cx="294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BFEA77A-C877-4D76-A66B-A3CA8FAE2849}"/>
                    </a:ext>
                  </a:extLst>
                </p14:cNvPr>
                <p14:cNvContentPartPr/>
                <p14:nvPr/>
              </p14:nvContentPartPr>
              <p14:xfrm>
                <a:off x="3600093" y="4170667"/>
                <a:ext cx="169920" cy="316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BFEA77A-C877-4D76-A66B-A3CA8FAE284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595773" y="4166347"/>
                  <a:ext cx="178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D7C64AA-C0DD-431E-900B-9BABC2F53CA6}"/>
                    </a:ext>
                  </a:extLst>
                </p14:cNvPr>
                <p14:cNvContentPartPr/>
                <p14:nvPr/>
              </p14:nvContentPartPr>
              <p14:xfrm>
                <a:off x="3620973" y="4240867"/>
                <a:ext cx="167760" cy="252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D7C64AA-C0DD-431E-900B-9BABC2F53CA6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616653" y="4236547"/>
                  <a:ext cx="1764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EA2ECE8-A93C-4B03-9D05-D47C99440990}"/>
                    </a:ext>
                  </a:extLst>
                </p14:cNvPr>
                <p14:cNvContentPartPr/>
                <p14:nvPr/>
              </p14:nvContentPartPr>
              <p14:xfrm>
                <a:off x="3531693" y="4167067"/>
                <a:ext cx="360" cy="3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EA2ECE8-A93C-4B03-9D05-D47C9944099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27373" y="4162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64149597-45BC-422B-B1C6-99E2EAD40775}"/>
                    </a:ext>
                  </a:extLst>
                </p14:cNvPr>
                <p14:cNvContentPartPr/>
                <p14:nvPr/>
              </p14:nvContentPartPr>
              <p14:xfrm>
                <a:off x="3550053" y="4248787"/>
                <a:ext cx="13320" cy="118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64149597-45BC-422B-B1C6-99E2EAD4077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545733" y="4244467"/>
                  <a:ext cx="21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05A7F51-A4AF-4A21-80C0-1E37814A8FC3}"/>
                    </a:ext>
                  </a:extLst>
                </p14:cNvPr>
                <p14:cNvContentPartPr/>
                <p14:nvPr/>
              </p14:nvContentPartPr>
              <p14:xfrm>
                <a:off x="3859653" y="4144747"/>
                <a:ext cx="110160" cy="1328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05A7F51-A4AF-4A21-80C0-1E37814A8FC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855333" y="4140427"/>
                  <a:ext cx="1188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3617B51A-D560-45E1-A6BA-9981E3D4C945}"/>
                    </a:ext>
                  </a:extLst>
                </p14:cNvPr>
                <p14:cNvContentPartPr/>
                <p14:nvPr/>
              </p14:nvContentPartPr>
              <p14:xfrm>
                <a:off x="4016253" y="4132867"/>
                <a:ext cx="44280" cy="1000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3617B51A-D560-45E1-A6BA-9981E3D4C94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11933" y="4128547"/>
                  <a:ext cx="52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4C9AA13-F9C0-419F-A1D4-E2E9710F5ADB}"/>
                    </a:ext>
                  </a:extLst>
                </p14:cNvPr>
                <p14:cNvContentPartPr/>
                <p14:nvPr/>
              </p14:nvContentPartPr>
              <p14:xfrm>
                <a:off x="4019853" y="4115227"/>
                <a:ext cx="137160" cy="968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4C9AA13-F9C0-419F-A1D4-E2E9710F5AD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015533" y="4110907"/>
                  <a:ext cx="145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DC46049-872D-4A3A-B79C-D08E446751D4}"/>
                    </a:ext>
                  </a:extLst>
                </p14:cNvPr>
                <p14:cNvContentPartPr/>
                <p14:nvPr/>
              </p14:nvContentPartPr>
              <p14:xfrm>
                <a:off x="4170693" y="4049347"/>
                <a:ext cx="170640" cy="1879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DC46049-872D-4A3A-B79C-D08E446751D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166373" y="4045027"/>
                  <a:ext cx="1792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A8AC0823-7F98-4B80-A26D-A42543832F54}"/>
                    </a:ext>
                  </a:extLst>
                </p14:cNvPr>
                <p14:cNvContentPartPr/>
                <p14:nvPr/>
              </p14:nvContentPartPr>
              <p14:xfrm>
                <a:off x="4417293" y="4169947"/>
                <a:ext cx="185040" cy="126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A8AC0823-7F98-4B80-A26D-A42543832F5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412973" y="4165627"/>
                  <a:ext cx="193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28BD09E-7C0A-446D-8253-DD10E6E54274}"/>
                    </a:ext>
                  </a:extLst>
                </p14:cNvPr>
                <p14:cNvContentPartPr/>
                <p14:nvPr/>
              </p14:nvContentPartPr>
              <p14:xfrm>
                <a:off x="4468413" y="4190467"/>
                <a:ext cx="158040" cy="216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28BD09E-7C0A-446D-8253-DD10E6E54274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64093" y="4186147"/>
                  <a:ext cx="1666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CA45E736-BED0-4CB0-A0C4-3B57D42E1F1A}"/>
                    </a:ext>
                  </a:extLst>
                </p14:cNvPr>
                <p14:cNvContentPartPr/>
                <p14:nvPr/>
              </p14:nvContentPartPr>
              <p14:xfrm>
                <a:off x="4736613" y="3967987"/>
                <a:ext cx="572040" cy="2386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CA45E736-BED0-4CB0-A0C4-3B57D42E1F1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732293" y="3963667"/>
                  <a:ext cx="580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D20E950-A537-4439-A417-FC4D47FD8270}"/>
                    </a:ext>
                  </a:extLst>
                </p14:cNvPr>
                <p14:cNvContentPartPr/>
                <p14:nvPr/>
              </p14:nvContentPartPr>
              <p14:xfrm>
                <a:off x="5436453" y="4009747"/>
                <a:ext cx="219600" cy="1360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D20E950-A537-4439-A417-FC4D47FD827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432133" y="4005427"/>
                  <a:ext cx="228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0B00A2C-A428-42CE-8233-795035864E35}"/>
                    </a:ext>
                  </a:extLst>
                </p14:cNvPr>
                <p14:cNvContentPartPr/>
                <p14:nvPr/>
              </p14:nvContentPartPr>
              <p14:xfrm>
                <a:off x="5694933" y="4011187"/>
                <a:ext cx="13680" cy="1047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0B00A2C-A428-42CE-8233-795035864E3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690613" y="4006867"/>
                  <a:ext cx="22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412636C-4545-4040-98AB-4BEF3C4A039D}"/>
                    </a:ext>
                  </a:extLst>
                </p14:cNvPr>
                <p14:cNvContentPartPr/>
                <p14:nvPr/>
              </p14:nvContentPartPr>
              <p14:xfrm>
                <a:off x="5750013" y="3902107"/>
                <a:ext cx="147960" cy="1940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412636C-4545-4040-98AB-4BEF3C4A039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745693" y="3897787"/>
                  <a:ext cx="156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1288D6A9-7934-4B52-A63A-323612A32EED}"/>
                    </a:ext>
                  </a:extLst>
                </p14:cNvPr>
                <p14:cNvContentPartPr/>
                <p14:nvPr/>
              </p14:nvContentPartPr>
              <p14:xfrm>
                <a:off x="5743173" y="3853867"/>
                <a:ext cx="18360" cy="21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1288D6A9-7934-4B52-A63A-323612A32EE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738853" y="3849547"/>
                  <a:ext cx="270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24C71DA-4C78-46FF-B937-6B3148CB44D0}"/>
                    </a:ext>
                  </a:extLst>
                </p14:cNvPr>
                <p14:cNvContentPartPr/>
                <p14:nvPr/>
              </p14:nvContentPartPr>
              <p14:xfrm>
                <a:off x="5952693" y="3835507"/>
                <a:ext cx="366120" cy="2368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24C71DA-4C78-46FF-B937-6B3148CB44D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948373" y="3831187"/>
                  <a:ext cx="3747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1EFE5AF-E4CD-4C94-934D-3EC09442592D}"/>
                    </a:ext>
                  </a:extLst>
                </p14:cNvPr>
                <p14:cNvContentPartPr/>
                <p14:nvPr/>
              </p14:nvContentPartPr>
              <p14:xfrm>
                <a:off x="6448773" y="3825427"/>
                <a:ext cx="169200" cy="1958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1EFE5AF-E4CD-4C94-934D-3EC09442592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44453" y="3821107"/>
                  <a:ext cx="17784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BA510B1-BD3B-4921-961F-5B9BB4BB7194}"/>
                    </a:ext>
                  </a:extLst>
                </p14:cNvPr>
                <p14:cNvContentPartPr/>
                <p14:nvPr/>
              </p14:nvContentPartPr>
              <p14:xfrm>
                <a:off x="6582693" y="3825067"/>
                <a:ext cx="94320" cy="2034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BA510B1-BD3B-4921-961F-5B9BB4BB719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578373" y="3820747"/>
                  <a:ext cx="102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4EC313ED-E12A-4A44-B17F-16B4F6BC919B}"/>
                    </a:ext>
                  </a:extLst>
                </p14:cNvPr>
                <p14:cNvContentPartPr/>
                <p14:nvPr/>
              </p14:nvContentPartPr>
              <p14:xfrm>
                <a:off x="6486933" y="3928387"/>
                <a:ext cx="214200" cy="435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4EC313ED-E12A-4A44-B17F-16B4F6BC919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482613" y="3924067"/>
                  <a:ext cx="222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8FC665DD-8E3D-4F5F-936C-F8F2488102F3}"/>
                    </a:ext>
                  </a:extLst>
                </p14:cNvPr>
                <p14:cNvContentPartPr/>
                <p14:nvPr/>
              </p14:nvContentPartPr>
              <p14:xfrm>
                <a:off x="4806453" y="4188667"/>
                <a:ext cx="1674720" cy="18216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8FC665DD-8E3D-4F5F-936C-F8F2488102F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802133" y="4184347"/>
                  <a:ext cx="16833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9999882-AF3D-4243-A305-3D49BCFFAA7C}"/>
                    </a:ext>
                  </a:extLst>
                </p14:cNvPr>
                <p14:cNvContentPartPr/>
                <p14:nvPr/>
              </p14:nvContentPartPr>
              <p14:xfrm>
                <a:off x="6350133" y="4097947"/>
                <a:ext cx="593640" cy="1702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9999882-AF3D-4243-A305-3D49BCFFAA7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345813" y="4093627"/>
                  <a:ext cx="602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6B6E696-BF9F-407C-A0DE-84495441C275}"/>
                    </a:ext>
                  </a:extLst>
                </p14:cNvPr>
                <p14:cNvContentPartPr/>
                <p14:nvPr/>
              </p14:nvContentPartPr>
              <p14:xfrm>
                <a:off x="4683333" y="4313587"/>
                <a:ext cx="1726200" cy="9705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6B6E696-BF9F-407C-A0DE-84495441C27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679013" y="4309267"/>
                  <a:ext cx="1734840" cy="9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CB1E01B-44DE-4D37-B1DA-998BA26C0E97}"/>
                    </a:ext>
                  </a:extLst>
                </p14:cNvPr>
                <p14:cNvContentPartPr/>
                <p14:nvPr/>
              </p14:nvContentPartPr>
              <p14:xfrm>
                <a:off x="4554453" y="5170747"/>
                <a:ext cx="365400" cy="2350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CB1E01B-44DE-4D37-B1DA-998BA26C0E9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550133" y="5166427"/>
                  <a:ext cx="3740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3E4B8DB6-B167-42E6-BFEE-75AFB2908477}"/>
                    </a:ext>
                  </a:extLst>
                </p14:cNvPr>
                <p14:cNvContentPartPr/>
                <p14:nvPr/>
              </p14:nvContentPartPr>
              <p14:xfrm>
                <a:off x="6808773" y="3826867"/>
                <a:ext cx="237240" cy="457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3E4B8DB6-B167-42E6-BFEE-75AFB290847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804453" y="3822547"/>
                  <a:ext cx="2458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9BD229D-9FDF-4003-99BB-CCC07A329A20}"/>
                    </a:ext>
                  </a:extLst>
                </p14:cNvPr>
                <p14:cNvContentPartPr/>
                <p14:nvPr/>
              </p14:nvContentPartPr>
              <p14:xfrm>
                <a:off x="6860253" y="3901747"/>
                <a:ext cx="150120" cy="345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9BD229D-9FDF-4003-99BB-CCC07A329A2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55933" y="3897427"/>
                  <a:ext cx="1587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EAA1049-93C5-4E70-8071-80F5E60A099E}"/>
                    </a:ext>
                  </a:extLst>
                </p14:cNvPr>
                <p14:cNvContentPartPr/>
                <p14:nvPr/>
              </p14:nvContentPartPr>
              <p14:xfrm>
                <a:off x="6740373" y="3875107"/>
                <a:ext cx="47160" cy="1137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EAA1049-93C5-4E70-8071-80F5E60A099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736053" y="3870787"/>
                  <a:ext cx="558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DBA534C-190B-4786-8A80-25EC935CC2D7}"/>
                    </a:ext>
                  </a:extLst>
                </p14:cNvPr>
                <p14:cNvContentPartPr/>
                <p14:nvPr/>
              </p14:nvContentPartPr>
              <p14:xfrm>
                <a:off x="7267053" y="3764587"/>
                <a:ext cx="103680" cy="1119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DBA534C-190B-4786-8A80-25EC935CC2D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262733" y="3760267"/>
                  <a:ext cx="1123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A80D2E9D-7DD9-4DE7-A05D-FEADC9EFA86D}"/>
                    </a:ext>
                  </a:extLst>
                </p14:cNvPr>
                <p14:cNvContentPartPr/>
                <p14:nvPr/>
              </p14:nvContentPartPr>
              <p14:xfrm>
                <a:off x="7427253" y="3710227"/>
                <a:ext cx="338760" cy="1778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A80D2E9D-7DD9-4DE7-A05D-FEADC9EFA86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422933" y="3705907"/>
                  <a:ext cx="347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E533D05-CEA6-45D6-A165-F8FD53F0F05B}"/>
                    </a:ext>
                  </a:extLst>
                </p14:cNvPr>
                <p14:cNvContentPartPr/>
                <p14:nvPr/>
              </p14:nvContentPartPr>
              <p14:xfrm>
                <a:off x="7805613" y="3604387"/>
                <a:ext cx="29880" cy="1666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E533D05-CEA6-45D6-A165-F8FD53F0F05B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801293" y="3600067"/>
                  <a:ext cx="385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DA9400F7-20C4-42BB-9BE5-20F4859544A1}"/>
                    </a:ext>
                  </a:extLst>
                </p14:cNvPr>
                <p14:cNvContentPartPr/>
                <p14:nvPr/>
              </p14:nvContentPartPr>
              <p14:xfrm>
                <a:off x="7850613" y="3662707"/>
                <a:ext cx="108360" cy="939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DA9400F7-20C4-42BB-9BE5-20F4859544A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846293" y="3658387"/>
                  <a:ext cx="1170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71EC158D-8213-4008-A708-A2AF07DED67A}"/>
                    </a:ext>
                  </a:extLst>
                </p14:cNvPr>
                <p14:cNvContentPartPr/>
                <p14:nvPr/>
              </p14:nvContentPartPr>
              <p14:xfrm>
                <a:off x="8017653" y="3673147"/>
                <a:ext cx="216720" cy="770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71EC158D-8213-4008-A708-A2AF07DED67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013333" y="3668827"/>
                  <a:ext cx="2253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2B7BA41-5E60-44E5-977A-080043AB4D74}"/>
                    </a:ext>
                  </a:extLst>
                </p14:cNvPr>
                <p14:cNvContentPartPr/>
                <p14:nvPr/>
              </p14:nvContentPartPr>
              <p14:xfrm>
                <a:off x="8253453" y="3513667"/>
                <a:ext cx="261000" cy="1821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2B7BA41-5E60-44E5-977A-080043AB4D7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249133" y="3509347"/>
                  <a:ext cx="2696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D9248AF-9BE3-46FF-BC1E-603A20A47AA2}"/>
                    </a:ext>
                  </a:extLst>
                </p14:cNvPr>
                <p14:cNvContentPartPr/>
                <p14:nvPr/>
              </p14:nvContentPartPr>
              <p14:xfrm>
                <a:off x="8660253" y="3454987"/>
                <a:ext cx="253080" cy="2620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D9248AF-9BE3-46FF-BC1E-603A20A47AA2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655933" y="3450667"/>
                  <a:ext cx="2617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09F8066-7D93-445E-92D4-D88913591491}"/>
                    </a:ext>
                  </a:extLst>
                </p14:cNvPr>
                <p14:cNvContentPartPr/>
                <p14:nvPr/>
              </p14:nvContentPartPr>
              <p14:xfrm>
                <a:off x="9099813" y="3352387"/>
                <a:ext cx="97560" cy="1897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09F8066-7D93-445E-92D4-D8891359149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095493" y="3348067"/>
                  <a:ext cx="106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7EA0BB6-DD63-4329-A8C6-C7681C699A46}"/>
                    </a:ext>
                  </a:extLst>
                </p14:cNvPr>
                <p14:cNvContentPartPr/>
                <p14:nvPr/>
              </p14:nvContentPartPr>
              <p14:xfrm>
                <a:off x="9186213" y="3339067"/>
                <a:ext cx="111600" cy="1774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7EA0BB6-DD63-4329-A8C6-C7681C699A4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181893" y="3334747"/>
                  <a:ext cx="1202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ACA892E-7D51-466C-81FB-D43D15AD7EBA}"/>
                    </a:ext>
                  </a:extLst>
                </p14:cNvPr>
                <p14:cNvContentPartPr/>
                <p14:nvPr/>
              </p14:nvContentPartPr>
              <p14:xfrm>
                <a:off x="9146973" y="3420067"/>
                <a:ext cx="128160" cy="604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ACA892E-7D51-466C-81FB-D43D15AD7EBA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142653" y="3415747"/>
                  <a:ext cx="136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54557E3-0797-40A4-8445-94993CB94572}"/>
                    </a:ext>
                  </a:extLst>
                </p14:cNvPr>
                <p14:cNvContentPartPr/>
                <p14:nvPr/>
              </p14:nvContentPartPr>
              <p14:xfrm>
                <a:off x="636933" y="682267"/>
                <a:ext cx="7179120" cy="51127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54557E3-0797-40A4-8445-94993CB9457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2613" y="677947"/>
                  <a:ext cx="7187760" cy="5121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12522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Conditional</a:t>
            </a:r>
            <a:r>
              <a:rPr lang="de-DE" sz="3200" dirty="0"/>
              <a:t> </a:t>
            </a:r>
            <a:r>
              <a:rPr lang="de-DE" sz="3200" dirty="0" err="1"/>
              <a:t>probability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692696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The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an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occurence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B </a:t>
            </a:r>
            <a:r>
              <a:rPr lang="de-DE" sz="2200" dirty="0" err="1"/>
              <a:t>has</a:t>
            </a:r>
            <a:r>
              <a:rPr lang="de-DE" sz="2200" dirty="0"/>
              <a:t> </a:t>
            </a:r>
            <a:r>
              <a:rPr lang="de-DE" sz="2200" dirty="0" err="1"/>
              <a:t>happened</a:t>
            </a:r>
            <a:r>
              <a:rPr lang="de-DE" sz="2200" dirty="0"/>
              <a:t> (</a:t>
            </a:r>
            <a:r>
              <a:rPr lang="de-DE" sz="2200" dirty="0" err="1"/>
              <a:t>or</a:t>
            </a:r>
            <a:r>
              <a:rPr lang="de-DE" sz="2200" dirty="0"/>
              <a:t> </a:t>
            </a:r>
            <a:r>
              <a:rPr lang="de-DE" sz="2200" dirty="0" err="1"/>
              <a:t>happens</a:t>
            </a:r>
            <a:r>
              <a:rPr lang="de-DE" sz="2200" dirty="0"/>
              <a:t> </a:t>
            </a:r>
            <a:r>
              <a:rPr lang="de-DE" sz="2200" dirty="0" err="1"/>
              <a:t>simultaneously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A)</a:t>
            </a:r>
          </a:p>
          <a:p>
            <a:endParaRPr lang="de-DE" sz="2200" dirty="0"/>
          </a:p>
          <a:p>
            <a:r>
              <a:rPr lang="de-DE" sz="2200" dirty="0"/>
              <a:t>→	 </a:t>
            </a:r>
            <a:r>
              <a:rPr lang="de-DE" sz="2200" dirty="0" err="1"/>
              <a:t>conditional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A </a:t>
            </a:r>
            <a:r>
              <a:rPr lang="de-DE" sz="2200" dirty="0" err="1"/>
              <a:t>given</a:t>
            </a:r>
            <a:r>
              <a:rPr lang="de-DE" sz="2200" dirty="0"/>
              <a:t>: P(A│B).</a:t>
            </a:r>
          </a:p>
          <a:p>
            <a:endParaRPr lang="de-DE" sz="2200" dirty="0"/>
          </a:p>
          <a:p>
            <a:r>
              <a:rPr lang="de-DE" altLang="de-DE" sz="2200" b="1" dirty="0"/>
              <a:t>Definition: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b="1" dirty="0"/>
          </a:p>
          <a:p>
            <a:r>
              <a:rPr lang="de-DE" sz="2200" b="1" dirty="0"/>
              <a:t>Bayes Theorem:</a:t>
            </a:r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5" name="Objekt 4"/>
          <p:cNvGraphicFramePr>
            <a:graphicFrameLocks noChangeAspect="1"/>
          </p:cNvGraphicFramePr>
          <p:nvPr/>
        </p:nvGraphicFramePr>
        <p:xfrm>
          <a:off x="4463852" y="2996953"/>
          <a:ext cx="22082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name="Formel" r:id="rId3" imgW="1295400" imgH="419100" progId="Equation.3">
                  <p:embed/>
                </p:oleObj>
              </mc:Choice>
              <mc:Fallback>
                <p:oleObj name="Formel" r:id="rId3" imgW="1295400" imgH="4191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3852" y="2996953"/>
                        <a:ext cx="2208213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412730" y="4658842"/>
          <a:ext cx="26193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name="Formel" r:id="rId5" imgW="1536480" imgH="419040" progId="Equation.3">
                  <p:embed/>
                </p:oleObj>
              </mc:Choice>
              <mc:Fallback>
                <p:oleObj name="Formel" r:id="rId5" imgW="1536480" imgH="41904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2730" y="4658842"/>
                        <a:ext cx="2619375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5B8A95F-1CA6-4539-AC58-D2B6B62EE034}"/>
                  </a:ext>
                </a:extLst>
              </p14:cNvPr>
              <p14:cNvContentPartPr/>
              <p14:nvPr/>
            </p14:nvContentPartPr>
            <p14:xfrm>
              <a:off x="4205253" y="654547"/>
              <a:ext cx="4136400" cy="828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5B8A95F-1CA6-4539-AC58-D2B6B62EE03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00933" y="650227"/>
                <a:ext cx="41450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CBC30BB-A97F-424B-8202-3FFAA84BFB42}"/>
                  </a:ext>
                </a:extLst>
              </p14:cNvPr>
              <p14:cNvContentPartPr/>
              <p14:nvPr/>
            </p14:nvContentPartPr>
            <p14:xfrm>
              <a:off x="6572973" y="2101747"/>
              <a:ext cx="1247040" cy="8388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CBC30BB-A97F-424B-8202-3FFAA84BFB4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68653" y="2097427"/>
                <a:ext cx="1255680" cy="9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016067FF-D4DD-40C4-BAD2-1013F66CC678}"/>
                  </a:ext>
                </a:extLst>
              </p14:cNvPr>
              <p14:cNvContentPartPr/>
              <p14:nvPr/>
            </p14:nvContentPartPr>
            <p14:xfrm>
              <a:off x="2709453" y="2103907"/>
              <a:ext cx="3787920" cy="705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016067FF-D4DD-40C4-BAD2-1013F66CC67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05133" y="2099587"/>
                <a:ext cx="379656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B1F0B04-9B14-4F91-847E-B5ACF6008B05}"/>
                  </a:ext>
                </a:extLst>
              </p14:cNvPr>
              <p14:cNvContentPartPr/>
              <p14:nvPr/>
            </p14:nvContentPartPr>
            <p14:xfrm>
              <a:off x="7789773" y="1878547"/>
              <a:ext cx="146880" cy="381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B1F0B04-9B14-4F91-847E-B5ACF6008B0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785453" y="1874227"/>
                <a:ext cx="15552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1A954D7E-A49C-492D-A32F-5270B22C58A5}"/>
                  </a:ext>
                </a:extLst>
              </p14:cNvPr>
              <p14:cNvContentPartPr/>
              <p14:nvPr/>
            </p14:nvContentPartPr>
            <p14:xfrm>
              <a:off x="7801653" y="1963147"/>
              <a:ext cx="91800" cy="162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1A954D7E-A49C-492D-A32F-5270B22C58A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797333" y="1958827"/>
                <a:ext cx="10044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B826B481-C9BE-4757-A4C1-41D0D2AF3DBC}"/>
                  </a:ext>
                </a:extLst>
              </p14:cNvPr>
              <p14:cNvContentPartPr/>
              <p14:nvPr/>
            </p14:nvContentPartPr>
            <p14:xfrm>
              <a:off x="7700133" y="1885387"/>
              <a:ext cx="38880" cy="1029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B826B481-C9BE-4757-A4C1-41D0D2AF3DB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95813" y="1881067"/>
                <a:ext cx="47520" cy="11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58F45695-5BFF-4EBD-9170-87F8375E616F}"/>
              </a:ext>
            </a:extLst>
          </p:cNvPr>
          <p:cNvGrpSpPr/>
          <p:nvPr/>
        </p:nvGrpSpPr>
        <p:grpSpPr>
          <a:xfrm>
            <a:off x="8229693" y="1720147"/>
            <a:ext cx="753480" cy="215280"/>
            <a:chOff x="8229693" y="1720147"/>
            <a:chExt cx="753480" cy="215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1061E5C-6293-46E0-86B3-6DFEA01F3C12}"/>
                    </a:ext>
                  </a:extLst>
                </p14:cNvPr>
                <p14:cNvContentPartPr/>
                <p14:nvPr/>
              </p14:nvContentPartPr>
              <p14:xfrm>
                <a:off x="8229693" y="1764787"/>
                <a:ext cx="212760" cy="1706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1061E5C-6293-46E0-86B3-6DFEA01F3C1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225373" y="1760467"/>
                  <a:ext cx="2214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6201CDC-E4F2-4132-BC3F-D7CC5113C296}"/>
                    </a:ext>
                  </a:extLst>
                </p14:cNvPr>
                <p14:cNvContentPartPr/>
                <p14:nvPr/>
              </p14:nvContentPartPr>
              <p14:xfrm>
                <a:off x="8471613" y="1743187"/>
                <a:ext cx="118440" cy="1465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6201CDC-E4F2-4132-BC3F-D7CC5113C29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467293" y="1738867"/>
                  <a:ext cx="1270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A210993-A69B-41DF-9739-49AB6CD2597B}"/>
                    </a:ext>
                  </a:extLst>
                </p14:cNvPr>
                <p14:cNvContentPartPr/>
                <p14:nvPr/>
              </p14:nvContentPartPr>
              <p14:xfrm>
                <a:off x="8591493" y="1720147"/>
                <a:ext cx="146520" cy="166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A210993-A69B-41DF-9739-49AB6CD2597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87173" y="1715827"/>
                  <a:ext cx="1551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DE098DF-5B31-4671-BD6B-80456302B658}"/>
                    </a:ext>
                  </a:extLst>
                </p14:cNvPr>
                <p14:cNvContentPartPr/>
                <p14:nvPr/>
              </p14:nvContentPartPr>
              <p14:xfrm>
                <a:off x="8864013" y="1731667"/>
                <a:ext cx="36000" cy="1299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DE098DF-5B31-4671-BD6B-80456302B65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859693" y="1727347"/>
                  <a:ext cx="446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97B16A7-2968-4AB1-A963-C7B4415E69B4}"/>
                    </a:ext>
                  </a:extLst>
                </p14:cNvPr>
                <p14:cNvContentPartPr/>
                <p14:nvPr/>
              </p14:nvContentPartPr>
              <p14:xfrm>
                <a:off x="8926653" y="1787827"/>
                <a:ext cx="56520" cy="94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97B16A7-2968-4AB1-A963-C7B4415E69B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922333" y="1783507"/>
                  <a:ext cx="65160" cy="10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8BECC07-C718-403A-8367-9EC31E3DE3AD}"/>
                  </a:ext>
                </a:extLst>
              </p14:cNvPr>
              <p14:cNvContentPartPr/>
              <p14:nvPr/>
            </p14:nvContentPartPr>
            <p14:xfrm>
              <a:off x="9184053" y="1683787"/>
              <a:ext cx="237240" cy="15120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8BECC07-C718-403A-8367-9EC31E3DE3A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9179733" y="1679467"/>
                <a:ext cx="245880" cy="15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C12CC850-B54E-449E-A45D-A4AEC00F90AB}"/>
              </a:ext>
            </a:extLst>
          </p:cNvPr>
          <p:cNvGrpSpPr/>
          <p:nvPr/>
        </p:nvGrpSpPr>
        <p:grpSpPr>
          <a:xfrm>
            <a:off x="9616053" y="1507387"/>
            <a:ext cx="962280" cy="474840"/>
            <a:chOff x="9616053" y="1507387"/>
            <a:chExt cx="962280" cy="47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23A6615-03A4-4209-B47F-C515E56ED046}"/>
                    </a:ext>
                  </a:extLst>
                </p14:cNvPr>
                <p14:cNvContentPartPr/>
                <p14:nvPr/>
              </p14:nvContentPartPr>
              <p14:xfrm>
                <a:off x="9616053" y="1750027"/>
                <a:ext cx="99000" cy="2322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23A6615-03A4-4209-B47F-C515E56ED04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611733" y="1745707"/>
                  <a:ext cx="107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47EEC68-14F8-4740-8A09-A4C52364BC68}"/>
                    </a:ext>
                  </a:extLst>
                </p14:cNvPr>
                <p14:cNvContentPartPr/>
                <p14:nvPr/>
              </p14:nvContentPartPr>
              <p14:xfrm>
                <a:off x="9744213" y="1735987"/>
                <a:ext cx="158400" cy="936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47EEC68-14F8-4740-8A09-A4C52364BC6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739893" y="1731667"/>
                  <a:ext cx="167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FC07F7B-6DB9-400E-B309-B344B3AE1F27}"/>
                    </a:ext>
                  </a:extLst>
                </p14:cNvPr>
                <p14:cNvContentPartPr/>
                <p14:nvPr/>
              </p14:nvContentPartPr>
              <p14:xfrm>
                <a:off x="9935373" y="1667227"/>
                <a:ext cx="79920" cy="1465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FC07F7B-6DB9-400E-B309-B344B3AE1F2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931053" y="1662907"/>
                  <a:ext cx="885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BADBB67-F8FA-4A5A-A552-C9D6571803D3}"/>
                    </a:ext>
                  </a:extLst>
                </p14:cNvPr>
                <p14:cNvContentPartPr/>
                <p14:nvPr/>
              </p14:nvContentPartPr>
              <p14:xfrm>
                <a:off x="10025013" y="1656787"/>
                <a:ext cx="283680" cy="1494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BADBB67-F8FA-4A5A-A552-C9D6571803D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020693" y="1652467"/>
                  <a:ext cx="292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DD44989-9B39-4F54-9DC1-D34449D8EEBD}"/>
                    </a:ext>
                  </a:extLst>
                </p14:cNvPr>
                <p14:cNvContentPartPr/>
                <p14:nvPr/>
              </p14:nvContentPartPr>
              <p14:xfrm>
                <a:off x="10332813" y="1607827"/>
                <a:ext cx="58680" cy="1857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DD44989-9B39-4F54-9DC1-D34449D8EEB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328493" y="1603507"/>
                  <a:ext cx="67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161C82B-6FE9-4865-96EB-5C5CF008F7EA}"/>
                    </a:ext>
                  </a:extLst>
                </p14:cNvPr>
                <p14:cNvContentPartPr/>
                <p14:nvPr/>
              </p14:nvContentPartPr>
              <p14:xfrm>
                <a:off x="10350093" y="1630867"/>
                <a:ext cx="118080" cy="1486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161C82B-6FE9-4865-96EB-5C5CF008F7E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345773" y="1626547"/>
                  <a:ext cx="1267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AE217D5-19BA-473C-A6F2-DC101CE0845A}"/>
                    </a:ext>
                  </a:extLst>
                </p14:cNvPr>
                <p14:cNvContentPartPr/>
                <p14:nvPr/>
              </p14:nvContentPartPr>
              <p14:xfrm>
                <a:off x="10478613" y="1581187"/>
                <a:ext cx="99720" cy="3258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AE217D5-19BA-473C-A6F2-DC101CE0845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474293" y="1576867"/>
                  <a:ext cx="1083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D74E58A-A8C8-4837-952B-C2FB5A232BD2}"/>
                    </a:ext>
                  </a:extLst>
                </p14:cNvPr>
                <p14:cNvContentPartPr/>
                <p14:nvPr/>
              </p14:nvContentPartPr>
              <p14:xfrm>
                <a:off x="10338933" y="1507387"/>
                <a:ext cx="116640" cy="612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D74E58A-A8C8-4837-952B-C2FB5A232BD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334613" y="1503067"/>
                  <a:ext cx="125280" cy="6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21A5EB34-F7D0-4FD5-BB11-B9FC46735401}"/>
              </a:ext>
            </a:extLst>
          </p:cNvPr>
          <p:cNvGrpSpPr/>
          <p:nvPr/>
        </p:nvGrpSpPr>
        <p:grpSpPr>
          <a:xfrm>
            <a:off x="10738893" y="1515667"/>
            <a:ext cx="1077480" cy="389520"/>
            <a:chOff x="10738893" y="1515667"/>
            <a:chExt cx="1077480" cy="38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FE9BA2D-F57D-47FE-B4C5-2E0212A507A8}"/>
                    </a:ext>
                  </a:extLst>
                </p14:cNvPr>
                <p14:cNvContentPartPr/>
                <p14:nvPr/>
              </p14:nvContentPartPr>
              <p14:xfrm>
                <a:off x="10738893" y="1580467"/>
                <a:ext cx="247320" cy="3222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FE9BA2D-F57D-47FE-B4C5-2E0212A507A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734573" y="1576147"/>
                  <a:ext cx="255960" cy="3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D0691F9-414E-4101-8F6C-D9CC0C931D47}"/>
                    </a:ext>
                  </a:extLst>
                </p14:cNvPr>
                <p14:cNvContentPartPr/>
                <p14:nvPr/>
              </p14:nvContentPartPr>
              <p14:xfrm>
                <a:off x="11079093" y="1570027"/>
                <a:ext cx="174600" cy="1594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D0691F9-414E-4101-8F6C-D9CC0C931D4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074773" y="1565707"/>
                  <a:ext cx="1832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0928986-2A60-4697-8DD9-61B9D7924550}"/>
                    </a:ext>
                  </a:extLst>
                </p14:cNvPr>
                <p14:cNvContentPartPr/>
                <p14:nvPr/>
              </p14:nvContentPartPr>
              <p14:xfrm>
                <a:off x="11400933" y="1631587"/>
                <a:ext cx="29520" cy="936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0928986-2A60-4697-8DD9-61B9D792455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396613" y="1627267"/>
                  <a:ext cx="381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25EC163-2DCC-4ED0-9968-AAEEAC6CCB0C}"/>
                    </a:ext>
                  </a:extLst>
                </p14:cNvPr>
                <p14:cNvContentPartPr/>
                <p14:nvPr/>
              </p14:nvContentPartPr>
              <p14:xfrm>
                <a:off x="11430093" y="1561027"/>
                <a:ext cx="36000" cy="385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25EC163-2DCC-4ED0-9968-AAEEAC6CCB0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425773" y="1556707"/>
                  <a:ext cx="44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EB3AE66-1CEB-42D8-ADAA-68D6EF743C88}"/>
                    </a:ext>
                  </a:extLst>
                </p14:cNvPr>
                <p14:cNvContentPartPr/>
                <p14:nvPr/>
              </p14:nvContentPartPr>
              <p14:xfrm>
                <a:off x="11353773" y="1625107"/>
                <a:ext cx="136080" cy="2800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EB3AE66-1CEB-42D8-ADAA-68D6EF743C8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349453" y="1620787"/>
                  <a:ext cx="1447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6B56A74D-D77F-4B80-BE46-E66820B21B2F}"/>
                    </a:ext>
                  </a:extLst>
                </p14:cNvPr>
                <p14:cNvContentPartPr/>
                <p14:nvPr/>
              </p14:nvContentPartPr>
              <p14:xfrm>
                <a:off x="11498853" y="1648867"/>
                <a:ext cx="42480" cy="907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6B56A74D-D77F-4B80-BE46-E66820B21B2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1494533" y="1644547"/>
                  <a:ext cx="511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CD5919C8-26A0-443E-9779-BE6EA4E16D1C}"/>
                    </a:ext>
                  </a:extLst>
                </p14:cNvPr>
                <p14:cNvContentPartPr/>
                <p14:nvPr/>
              </p14:nvContentPartPr>
              <p14:xfrm>
                <a:off x="11577333" y="1617187"/>
                <a:ext cx="239040" cy="986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CD5919C8-26A0-443E-9779-BE6EA4E16D1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573013" y="1612867"/>
                  <a:ext cx="247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A53A51F9-68A6-45E3-B01B-8756C048C7A5}"/>
                    </a:ext>
                  </a:extLst>
                </p14:cNvPr>
                <p14:cNvContentPartPr/>
                <p14:nvPr/>
              </p14:nvContentPartPr>
              <p14:xfrm>
                <a:off x="11736093" y="1515667"/>
                <a:ext cx="360" cy="3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A53A51F9-68A6-45E3-B01B-8756C048C7A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731773" y="15113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77D9A364-55C6-47A2-BD54-694D57E006EB}"/>
              </a:ext>
            </a:extLst>
          </p:cNvPr>
          <p:cNvGrpSpPr/>
          <p:nvPr/>
        </p:nvGrpSpPr>
        <p:grpSpPr>
          <a:xfrm>
            <a:off x="8319333" y="2114707"/>
            <a:ext cx="711720" cy="243720"/>
            <a:chOff x="8319333" y="2114707"/>
            <a:chExt cx="711720" cy="243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15989ED-4CC0-4C0C-9E86-C89E3CE2E4FC}"/>
                    </a:ext>
                  </a:extLst>
                </p14:cNvPr>
                <p14:cNvContentPartPr/>
                <p14:nvPr/>
              </p14:nvContentPartPr>
              <p14:xfrm>
                <a:off x="8421213" y="2180587"/>
                <a:ext cx="9000" cy="1706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15989ED-4CC0-4C0C-9E86-C89E3CE2E4FC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416893" y="2176267"/>
                  <a:ext cx="176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3E1248A-B12A-4676-9FDF-275852D565D9}"/>
                    </a:ext>
                  </a:extLst>
                </p14:cNvPr>
                <p14:cNvContentPartPr/>
                <p14:nvPr/>
              </p14:nvContentPartPr>
              <p14:xfrm>
                <a:off x="8319333" y="2114707"/>
                <a:ext cx="219600" cy="2437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3E1248A-B12A-4676-9FDF-275852D565D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315013" y="2110387"/>
                  <a:ext cx="2282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8F6E133-1973-44D3-BC83-F7A53AB61201}"/>
                    </a:ext>
                  </a:extLst>
                </p14:cNvPr>
                <p14:cNvContentPartPr/>
                <p14:nvPr/>
              </p14:nvContentPartPr>
              <p14:xfrm>
                <a:off x="8675013" y="2135227"/>
                <a:ext cx="119160" cy="1738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8F6E133-1973-44D3-BC83-F7A53AB6120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670693" y="2130907"/>
                  <a:ext cx="127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5863FAF-1C2C-41DB-8698-5E5B1605954A}"/>
                    </a:ext>
                  </a:extLst>
                </p14:cNvPr>
                <p14:cNvContentPartPr/>
                <p14:nvPr/>
              </p14:nvContentPartPr>
              <p14:xfrm>
                <a:off x="8816133" y="2212987"/>
                <a:ext cx="99720" cy="820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5863FAF-1C2C-41DB-8698-5E5B1605954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811813" y="2208667"/>
                  <a:ext cx="1083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CF1D707-BD65-48BE-A3D8-00D64DC740F0}"/>
                    </a:ext>
                  </a:extLst>
                </p14:cNvPr>
                <p14:cNvContentPartPr/>
                <p14:nvPr/>
              </p14:nvContentPartPr>
              <p14:xfrm>
                <a:off x="8951853" y="2185627"/>
                <a:ext cx="79200" cy="1184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CF1D707-BD65-48BE-A3D8-00D64DC740F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947533" y="2181307"/>
                  <a:ext cx="8784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29E6CDD7-B19C-4824-9949-1B166B7EDA2C}"/>
              </a:ext>
            </a:extLst>
          </p:cNvPr>
          <p:cNvGrpSpPr/>
          <p:nvPr/>
        </p:nvGrpSpPr>
        <p:grpSpPr>
          <a:xfrm>
            <a:off x="9247053" y="2029387"/>
            <a:ext cx="1057680" cy="339840"/>
            <a:chOff x="9247053" y="2029387"/>
            <a:chExt cx="1057680" cy="33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7840E64-182A-4E55-B254-D124ACB5B157}"/>
                    </a:ext>
                  </a:extLst>
                </p14:cNvPr>
                <p14:cNvContentPartPr/>
                <p14:nvPr/>
              </p14:nvContentPartPr>
              <p14:xfrm>
                <a:off x="9247053" y="2093827"/>
                <a:ext cx="115560" cy="1598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7840E64-182A-4E55-B254-D124ACB5B157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242733" y="2089507"/>
                  <a:ext cx="1242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7594913-FCED-465D-AF2C-068EBF964E86}"/>
                    </a:ext>
                  </a:extLst>
                </p14:cNvPr>
                <p14:cNvContentPartPr/>
                <p14:nvPr/>
              </p14:nvContentPartPr>
              <p14:xfrm>
                <a:off x="9385293" y="2148187"/>
                <a:ext cx="62280" cy="925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7594913-FCED-465D-AF2C-068EBF964E8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380973" y="2143867"/>
                  <a:ext cx="709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628EA2E-5545-4798-AEDD-3B9D35B287ED}"/>
                    </a:ext>
                  </a:extLst>
                </p14:cNvPr>
                <p14:cNvContentPartPr/>
                <p14:nvPr/>
              </p14:nvContentPartPr>
              <p14:xfrm>
                <a:off x="9458013" y="2138827"/>
                <a:ext cx="145800" cy="2304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628EA2E-5545-4798-AEDD-3B9D35B287E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453693" y="2134507"/>
                  <a:ext cx="1544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FC28803-871A-46AF-8CB9-455D7F98DE63}"/>
                    </a:ext>
                  </a:extLst>
                </p14:cNvPr>
                <p14:cNvContentPartPr/>
                <p14:nvPr/>
              </p14:nvContentPartPr>
              <p14:xfrm>
                <a:off x="9578253" y="2119747"/>
                <a:ext cx="150120" cy="2138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FC28803-871A-46AF-8CB9-455D7F98DE6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573933" y="2115427"/>
                  <a:ext cx="158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A16006AB-F253-41FE-9085-8F48FF9A2EE9}"/>
                    </a:ext>
                  </a:extLst>
                </p14:cNvPr>
                <p14:cNvContentPartPr/>
                <p14:nvPr/>
              </p14:nvContentPartPr>
              <p14:xfrm>
                <a:off x="9762933" y="2106787"/>
                <a:ext cx="236520" cy="1047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A16006AB-F253-41FE-9085-8F48FF9A2EE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758613" y="2102467"/>
                  <a:ext cx="245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128B834-B182-4D73-A799-4CDFB37F6C49}"/>
                    </a:ext>
                  </a:extLst>
                </p14:cNvPr>
                <p14:cNvContentPartPr/>
                <p14:nvPr/>
              </p14:nvContentPartPr>
              <p14:xfrm>
                <a:off x="10023213" y="2145667"/>
                <a:ext cx="78120" cy="586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128B834-B182-4D73-A799-4CDFB37F6C4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018893" y="2141347"/>
                  <a:ext cx="8676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850C747-3020-448C-BF25-7459A3BF38A8}"/>
                    </a:ext>
                  </a:extLst>
                </p14:cNvPr>
                <p14:cNvContentPartPr/>
                <p14:nvPr/>
              </p14:nvContentPartPr>
              <p14:xfrm>
                <a:off x="10101333" y="2029387"/>
                <a:ext cx="203400" cy="1821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850C747-3020-448C-BF25-7459A3BF38A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097013" y="2025067"/>
                  <a:ext cx="212040" cy="19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1E34A4D1-5FBD-48A9-9BED-E2E4C7AC5A95}"/>
                  </a:ext>
                </a:extLst>
              </p14:cNvPr>
              <p14:cNvContentPartPr/>
              <p14:nvPr/>
            </p14:nvContentPartPr>
            <p14:xfrm>
              <a:off x="4466973" y="3524107"/>
              <a:ext cx="1038600" cy="5544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1E34A4D1-5FBD-48A9-9BED-E2E4C7AC5A95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462653" y="3519787"/>
                <a:ext cx="104724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A02BFAAE-7384-4AAC-9AAF-358ABA23CF93}"/>
                  </a:ext>
                </a:extLst>
              </p14:cNvPr>
              <p14:cNvContentPartPr/>
              <p14:nvPr/>
            </p14:nvContentPartPr>
            <p14:xfrm>
              <a:off x="5801853" y="3670627"/>
              <a:ext cx="564120" cy="590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A02BFAAE-7384-4AAC-9AAF-358ABA23CF93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5797533" y="3666307"/>
                <a:ext cx="57276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FAAC187C-60B2-40E9-9BAC-12F314F9E873}"/>
                  </a:ext>
                </a:extLst>
              </p14:cNvPr>
              <p14:cNvContentPartPr/>
              <p14:nvPr/>
            </p14:nvContentPartPr>
            <p14:xfrm>
              <a:off x="4456893" y="5213227"/>
              <a:ext cx="837000" cy="3204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FAAC187C-60B2-40E9-9BAC-12F314F9E873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452573" y="5208907"/>
                <a:ext cx="8456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7C439789-6B64-4120-BAA6-5F8454C0C965}"/>
                  </a:ext>
                </a:extLst>
              </p14:cNvPr>
              <p14:cNvContentPartPr/>
              <p14:nvPr/>
            </p14:nvContentPartPr>
            <p14:xfrm>
              <a:off x="5572533" y="4946467"/>
              <a:ext cx="865440" cy="5904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7C439789-6B64-4120-BAA6-5F8454C0C96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568213" y="4942147"/>
                <a:ext cx="87408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A5237DD3-DA78-4DA9-8CD0-C67298296F8D}"/>
                  </a:ext>
                </a:extLst>
              </p14:cNvPr>
              <p14:cNvContentPartPr/>
              <p14:nvPr/>
            </p14:nvContentPartPr>
            <p14:xfrm>
              <a:off x="6439773" y="4932787"/>
              <a:ext cx="526680" cy="3132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A5237DD3-DA78-4DA9-8CD0-C67298296F8D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435453" y="4928467"/>
                <a:ext cx="53532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76791C87-7769-4B35-B50F-552602E8B7CA}"/>
                  </a:ext>
                </a:extLst>
              </p14:cNvPr>
              <p14:cNvContentPartPr/>
              <p14:nvPr/>
            </p14:nvContentPartPr>
            <p14:xfrm>
              <a:off x="5942253" y="5301787"/>
              <a:ext cx="745560" cy="3420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76791C87-7769-4B35-B50F-552602E8B7CA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937933" y="5297467"/>
                <a:ext cx="75420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F84DC8F9-D6B3-4B04-AA00-49FD6A0E523A}"/>
                  </a:ext>
                </a:extLst>
              </p14:cNvPr>
              <p14:cNvContentPartPr/>
              <p14:nvPr/>
            </p14:nvContentPartPr>
            <p14:xfrm>
              <a:off x="4026333" y="5830627"/>
              <a:ext cx="19440" cy="21564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F84DC8F9-D6B3-4B04-AA00-49FD6A0E523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022013" y="5826307"/>
                <a:ext cx="28080" cy="22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1500E778-F68F-4577-9934-401E8E493785}"/>
                  </a:ext>
                </a:extLst>
              </p14:cNvPr>
              <p14:cNvContentPartPr/>
              <p14:nvPr/>
            </p14:nvContentPartPr>
            <p14:xfrm>
              <a:off x="3899613" y="5762587"/>
              <a:ext cx="262440" cy="16056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1500E778-F68F-4577-9934-401E8E49378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895293" y="5758267"/>
                <a:ext cx="271080" cy="16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D3162D23-963A-405E-BFAE-08DA65F43732}"/>
                  </a:ext>
                </a:extLst>
              </p14:cNvPr>
              <p14:cNvContentPartPr/>
              <p14:nvPr/>
            </p14:nvContentPartPr>
            <p14:xfrm>
              <a:off x="4189773" y="5731627"/>
              <a:ext cx="147600" cy="29592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D3162D23-963A-405E-BFAE-08DA65F43732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4185453" y="5727307"/>
                <a:ext cx="15624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CD780491-6036-4932-A39F-49462051017D}"/>
                  </a:ext>
                </a:extLst>
              </p14:cNvPr>
              <p14:cNvContentPartPr/>
              <p14:nvPr/>
            </p14:nvContentPartPr>
            <p14:xfrm>
              <a:off x="4347093" y="5814427"/>
              <a:ext cx="136440" cy="17424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CD780491-6036-4932-A39F-49462051017D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342773" y="5810107"/>
                <a:ext cx="145080" cy="18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84E4B08A-C082-4BE8-A9E2-9E1281C4AC79}"/>
                  </a:ext>
                </a:extLst>
              </p14:cNvPr>
              <p14:cNvContentPartPr/>
              <p14:nvPr/>
            </p14:nvContentPartPr>
            <p14:xfrm>
              <a:off x="4397853" y="5801827"/>
              <a:ext cx="123480" cy="20736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84E4B08A-C082-4BE8-A9E2-9E1281C4AC79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4393533" y="5797507"/>
                <a:ext cx="1321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A3F3BFEA-C97E-4796-A582-D365ADE4E5E8}"/>
                  </a:ext>
                </a:extLst>
              </p14:cNvPr>
              <p14:cNvContentPartPr/>
              <p14:nvPr/>
            </p14:nvContentPartPr>
            <p14:xfrm>
              <a:off x="4577133" y="5766547"/>
              <a:ext cx="29160" cy="24408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A3F3BFEA-C97E-4796-A582-D365ADE4E5E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4572813" y="5762227"/>
                <a:ext cx="378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D4ED76CB-6063-41BA-B331-40DA70209862}"/>
                  </a:ext>
                </a:extLst>
              </p14:cNvPr>
              <p14:cNvContentPartPr/>
              <p14:nvPr/>
            </p14:nvContentPartPr>
            <p14:xfrm>
              <a:off x="4709973" y="5829907"/>
              <a:ext cx="16200" cy="140040"/>
            </p14:xfrm>
          </p:contentPart>
        </mc:Choice>
        <mc:Fallback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D4ED76CB-6063-41BA-B331-40DA70209862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4705653" y="5825587"/>
                <a:ext cx="248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2055E024-20A6-4B62-80F7-60B7DDAF1E4C}"/>
                  </a:ext>
                </a:extLst>
              </p14:cNvPr>
              <p14:cNvContentPartPr/>
              <p14:nvPr/>
            </p14:nvContentPartPr>
            <p14:xfrm>
              <a:off x="4643733" y="5800747"/>
              <a:ext cx="216000" cy="19836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2055E024-20A6-4B62-80F7-60B7DDAF1E4C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4639413" y="5796427"/>
                <a:ext cx="22464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09A0A0BE-7B66-4495-BF17-95DB3212515B}"/>
                  </a:ext>
                </a:extLst>
              </p14:cNvPr>
              <p14:cNvContentPartPr/>
              <p14:nvPr/>
            </p14:nvContentPartPr>
            <p14:xfrm>
              <a:off x="4852173" y="5715427"/>
              <a:ext cx="119160" cy="32292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09A0A0BE-7B66-4495-BF17-95DB3212515B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847853" y="5711107"/>
                <a:ext cx="127800" cy="33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B715A29F-82DC-4E8C-95B6-308266E2E0DF}"/>
                  </a:ext>
                </a:extLst>
              </p14:cNvPr>
              <p14:cNvContentPartPr/>
              <p14:nvPr/>
            </p14:nvContentPartPr>
            <p14:xfrm>
              <a:off x="5068173" y="5792467"/>
              <a:ext cx="26640" cy="18396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B715A29F-82DC-4E8C-95B6-308266E2E0DF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5063853" y="5788147"/>
                <a:ext cx="3528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B07D67FB-322B-4BC1-82F4-1DC4EAD7ECBA}"/>
                  </a:ext>
                </a:extLst>
              </p14:cNvPr>
              <p14:cNvContentPartPr/>
              <p14:nvPr/>
            </p14:nvContentPartPr>
            <p14:xfrm>
              <a:off x="4963773" y="5762227"/>
              <a:ext cx="222480" cy="7992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B07D67FB-322B-4BC1-82F4-1DC4EAD7ECBA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4959453" y="5757907"/>
                <a:ext cx="2311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47E4772A-ADE1-46E7-8935-5858E49FAF48}"/>
                  </a:ext>
                </a:extLst>
              </p14:cNvPr>
              <p14:cNvContentPartPr/>
              <p14:nvPr/>
            </p14:nvContentPartPr>
            <p14:xfrm>
              <a:off x="5212533" y="5722627"/>
              <a:ext cx="125280" cy="24444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47E4772A-ADE1-46E7-8935-5858E49FAF48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208213" y="5718307"/>
                <a:ext cx="13392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86D8B7A5-1B53-408A-BE60-76A638CE6A89}"/>
                  </a:ext>
                </a:extLst>
              </p14:cNvPr>
              <p14:cNvContentPartPr/>
              <p14:nvPr/>
            </p14:nvContentPartPr>
            <p14:xfrm>
              <a:off x="5391093" y="5785627"/>
              <a:ext cx="26280" cy="15372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86D8B7A5-1B53-408A-BE60-76A638CE6A89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5386773" y="5781307"/>
                <a:ext cx="349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54005592-7C66-4D0D-9B54-E3585C33E956}"/>
                  </a:ext>
                </a:extLst>
              </p14:cNvPr>
              <p14:cNvContentPartPr/>
              <p14:nvPr/>
            </p14:nvContentPartPr>
            <p14:xfrm>
              <a:off x="5333853" y="5762227"/>
              <a:ext cx="172440" cy="19872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54005592-7C66-4D0D-9B54-E3585C33E956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5329533" y="5757907"/>
                <a:ext cx="18108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372F3225-5619-4C33-9947-0CD24EB7FA78}"/>
                  </a:ext>
                </a:extLst>
              </p14:cNvPr>
              <p14:cNvContentPartPr/>
              <p14:nvPr/>
            </p14:nvContentPartPr>
            <p14:xfrm>
              <a:off x="5469933" y="5695627"/>
              <a:ext cx="113760" cy="30816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372F3225-5619-4C33-9947-0CD24EB7FA78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5465613" y="5691307"/>
                <a:ext cx="1224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0F458EA1-3CC1-4F5A-83F0-D34CB85E2370}"/>
                  </a:ext>
                </a:extLst>
              </p14:cNvPr>
              <p14:cNvContentPartPr/>
              <p14:nvPr/>
            </p14:nvContentPartPr>
            <p14:xfrm>
              <a:off x="5692053" y="5820187"/>
              <a:ext cx="210600" cy="3960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0F458EA1-3CC1-4F5A-83F0-D34CB85E2370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5687733" y="5815867"/>
                <a:ext cx="21924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597010EF-FF37-4707-9081-2138F80E14F1}"/>
                  </a:ext>
                </a:extLst>
              </p14:cNvPr>
              <p14:cNvContentPartPr/>
              <p14:nvPr/>
            </p14:nvContentPartPr>
            <p14:xfrm>
              <a:off x="5721573" y="5874547"/>
              <a:ext cx="200520" cy="2412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597010EF-FF37-4707-9081-2138F80E14F1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5717253" y="5870227"/>
                <a:ext cx="20916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6786150B-FE28-45A1-96FF-27DDE501E6E5}"/>
                  </a:ext>
                </a:extLst>
              </p14:cNvPr>
              <p14:cNvContentPartPr/>
              <p14:nvPr/>
            </p14:nvContentPartPr>
            <p14:xfrm>
              <a:off x="6048093" y="5726227"/>
              <a:ext cx="9000" cy="22680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6786150B-FE28-45A1-96FF-27DDE501E6E5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043773" y="5721907"/>
                <a:ext cx="17640" cy="23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0B98F957-9A02-4927-913E-4B3ADAF947EC}"/>
                  </a:ext>
                </a:extLst>
              </p14:cNvPr>
              <p14:cNvContentPartPr/>
              <p14:nvPr/>
            </p14:nvContentPartPr>
            <p14:xfrm>
              <a:off x="5937933" y="5697427"/>
              <a:ext cx="214200" cy="10872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0B98F957-9A02-4927-913E-4B3ADAF947E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933613" y="5693107"/>
                <a:ext cx="2228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A02241CB-F3EB-4ECB-B1DF-B670B82C57DB}"/>
                  </a:ext>
                </a:extLst>
              </p14:cNvPr>
              <p14:cNvContentPartPr/>
              <p14:nvPr/>
            </p14:nvContentPartPr>
            <p14:xfrm>
              <a:off x="6161853" y="5656747"/>
              <a:ext cx="150480" cy="25416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A02241CB-F3EB-4ECB-B1DF-B670B82C57DB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6157533" y="5652427"/>
                <a:ext cx="1591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843C5A5A-0B32-46CB-8E7E-8A59E55A49C9}"/>
                  </a:ext>
                </a:extLst>
              </p14:cNvPr>
              <p14:cNvContentPartPr/>
              <p14:nvPr/>
            </p14:nvContentPartPr>
            <p14:xfrm>
              <a:off x="6369573" y="5732707"/>
              <a:ext cx="15120" cy="13932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843C5A5A-0B32-46CB-8E7E-8A59E55A49C9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6365253" y="5728387"/>
                <a:ext cx="2376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5EBEA085-1F50-4CE0-A403-57D1AB5E9B89}"/>
                  </a:ext>
                </a:extLst>
              </p14:cNvPr>
              <p14:cNvContentPartPr/>
              <p14:nvPr/>
            </p14:nvContentPartPr>
            <p14:xfrm>
              <a:off x="6321693" y="5703187"/>
              <a:ext cx="141120" cy="18576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5EBEA085-1F50-4CE0-A403-57D1AB5E9B89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317373" y="5698867"/>
                <a:ext cx="1497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D990DD6D-C59B-4A9B-97D5-096DF12FA355}"/>
                  </a:ext>
                </a:extLst>
              </p14:cNvPr>
              <p14:cNvContentPartPr/>
              <p14:nvPr/>
            </p14:nvContentPartPr>
            <p14:xfrm>
              <a:off x="6536973" y="5637307"/>
              <a:ext cx="21600" cy="287280"/>
            </p14:xfrm>
          </p:contentPart>
        </mc:Choice>
        <mc:Fallback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D990DD6D-C59B-4A9B-97D5-096DF12FA355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6532653" y="5632987"/>
                <a:ext cx="3024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C7742E65-FC2F-4FE0-832A-6363369CA498}"/>
                  </a:ext>
                </a:extLst>
              </p14:cNvPr>
              <p14:cNvContentPartPr/>
              <p14:nvPr/>
            </p14:nvContentPartPr>
            <p14:xfrm>
              <a:off x="6581973" y="5681227"/>
              <a:ext cx="126360" cy="19728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C7742E65-FC2F-4FE0-832A-6363369CA498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6577653" y="5676907"/>
                <a:ext cx="13500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DFDAC4A1-63D5-455F-AB23-464D5F57F81E}"/>
                  </a:ext>
                </a:extLst>
              </p14:cNvPr>
              <p14:cNvContentPartPr/>
              <p14:nvPr/>
            </p14:nvContentPartPr>
            <p14:xfrm>
              <a:off x="6709773" y="5680507"/>
              <a:ext cx="27360" cy="18864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DFDAC4A1-63D5-455F-AB23-464D5F57F81E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6705453" y="5676187"/>
                <a:ext cx="3600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40AB4B79-EE11-4B45-880A-98C9A6BCB790}"/>
                  </a:ext>
                </a:extLst>
              </p14:cNvPr>
              <p14:cNvContentPartPr/>
              <p14:nvPr/>
            </p14:nvContentPartPr>
            <p14:xfrm>
              <a:off x="6635973" y="5760787"/>
              <a:ext cx="112680" cy="2124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40AB4B79-EE11-4B45-880A-98C9A6BCB790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631653" y="5756467"/>
                <a:ext cx="1213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7398E413-9889-4E63-B4D7-28F73F9CC31E}"/>
                  </a:ext>
                </a:extLst>
              </p14:cNvPr>
              <p14:cNvContentPartPr/>
              <p14:nvPr/>
            </p14:nvContentPartPr>
            <p14:xfrm>
              <a:off x="6750813" y="5587987"/>
              <a:ext cx="115920" cy="320400"/>
            </p14:xfrm>
          </p:contentPart>
        </mc:Choice>
        <mc:Fallback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7398E413-9889-4E63-B4D7-28F73F9CC31E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746493" y="5583667"/>
                <a:ext cx="12456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60A56C0B-89AA-4ABB-9F58-23D89640BD98}"/>
                  </a:ext>
                </a:extLst>
              </p14:cNvPr>
              <p14:cNvContentPartPr/>
              <p14:nvPr/>
            </p14:nvContentPartPr>
            <p14:xfrm>
              <a:off x="7015413" y="5668627"/>
              <a:ext cx="14040" cy="184320"/>
            </p14:xfrm>
          </p:contentPart>
        </mc:Choice>
        <mc:Fallback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60A56C0B-89AA-4ABB-9F58-23D89640BD9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011093" y="5664307"/>
                <a:ext cx="226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29BEC0F5-2F9E-4220-80AE-63BCACC001BC}"/>
                  </a:ext>
                </a:extLst>
              </p14:cNvPr>
              <p14:cNvContentPartPr/>
              <p14:nvPr/>
            </p14:nvContentPartPr>
            <p14:xfrm>
              <a:off x="6898413" y="5624707"/>
              <a:ext cx="240120" cy="10800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29BEC0F5-2F9E-4220-80AE-63BCACC001BC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6894093" y="5620387"/>
                <a:ext cx="2487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1333A451-A1C8-41F3-8E6B-718F4B11914A}"/>
                  </a:ext>
                </a:extLst>
              </p14:cNvPr>
              <p14:cNvContentPartPr/>
              <p14:nvPr/>
            </p14:nvContentPartPr>
            <p14:xfrm>
              <a:off x="7166613" y="5596267"/>
              <a:ext cx="104760" cy="239400"/>
            </p14:xfrm>
          </p:contentPart>
        </mc:Choice>
        <mc:Fallback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1333A451-A1C8-41F3-8E6B-718F4B11914A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162293" y="5591947"/>
                <a:ext cx="11340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4238B998-8915-427A-966C-EF1B5AF38ED6}"/>
                  </a:ext>
                </a:extLst>
              </p14:cNvPr>
              <p14:cNvContentPartPr/>
              <p14:nvPr/>
            </p14:nvContentPartPr>
            <p14:xfrm>
              <a:off x="7326813" y="5653147"/>
              <a:ext cx="131040" cy="15552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4238B998-8915-427A-966C-EF1B5AF38ED6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7322493" y="5648827"/>
                <a:ext cx="139680" cy="16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D78CC9CD-5B46-4BA2-AD36-3FA41162EBFC}"/>
                  </a:ext>
                </a:extLst>
              </p14:cNvPr>
              <p14:cNvContentPartPr/>
              <p14:nvPr/>
            </p14:nvContentPartPr>
            <p14:xfrm>
              <a:off x="7363533" y="5640547"/>
              <a:ext cx="117000" cy="18828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D78CC9CD-5B46-4BA2-AD36-3FA41162EBFC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7359213" y="5636227"/>
                <a:ext cx="12564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64FFFAE1-BE97-4C0F-A070-6E18A6C05806}"/>
                  </a:ext>
                </a:extLst>
              </p14:cNvPr>
              <p14:cNvContentPartPr/>
              <p14:nvPr/>
            </p14:nvContentPartPr>
            <p14:xfrm>
              <a:off x="7462893" y="5577547"/>
              <a:ext cx="151560" cy="31068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64FFFAE1-BE97-4C0F-A070-6E18A6C05806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7458573" y="5573227"/>
                <a:ext cx="16020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83C7623C-BF57-4CD8-9BEC-A293D27ADD5F}"/>
                  </a:ext>
                </a:extLst>
              </p14:cNvPr>
              <p14:cNvContentPartPr/>
              <p14:nvPr/>
            </p14:nvContentPartPr>
            <p14:xfrm>
              <a:off x="3721413" y="5491867"/>
              <a:ext cx="4210560" cy="75312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83C7623C-BF57-4CD8-9BEC-A293D27ADD5F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3717093" y="5487547"/>
                <a:ext cx="4219200" cy="76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0A647DC8-2766-4229-8A23-1B6357DF32E2}"/>
                  </a:ext>
                </a:extLst>
              </p14:cNvPr>
              <p14:cNvContentPartPr/>
              <p14:nvPr/>
            </p14:nvContentPartPr>
            <p14:xfrm>
              <a:off x="1315893" y="3853147"/>
              <a:ext cx="6935760" cy="251532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0A647DC8-2766-4229-8A23-1B6357DF32E2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311573" y="3848827"/>
                <a:ext cx="6944400" cy="25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6ECCEDEB-BCDD-4553-AD9C-D705A8E4A65F}"/>
                  </a:ext>
                </a:extLst>
              </p14:cNvPr>
              <p14:cNvContentPartPr/>
              <p14:nvPr/>
            </p14:nvContentPartPr>
            <p14:xfrm>
              <a:off x="1752573" y="4644427"/>
              <a:ext cx="1915200" cy="8604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6ECCEDEB-BCDD-4553-AD9C-D705A8E4A65F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748253" y="4640107"/>
                <a:ext cx="192384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uppieren 113">
            <a:extLst>
              <a:ext uri="{FF2B5EF4-FFF2-40B4-BE49-F238E27FC236}">
                <a16:creationId xmlns:a16="http://schemas.microsoft.com/office/drawing/2014/main" id="{EB87F96D-ADE7-4F99-8664-91BABBB0A6E5}"/>
              </a:ext>
            </a:extLst>
          </p:cNvPr>
          <p:cNvGrpSpPr/>
          <p:nvPr/>
        </p:nvGrpSpPr>
        <p:grpSpPr>
          <a:xfrm>
            <a:off x="2422533" y="1554907"/>
            <a:ext cx="4289040" cy="2513880"/>
            <a:chOff x="2422533" y="1554907"/>
            <a:chExt cx="4289040" cy="2513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90EF687-9153-405A-8D12-C047B51BFAFB}"/>
                    </a:ext>
                  </a:extLst>
                </p14:cNvPr>
                <p14:cNvContentPartPr/>
                <p14:nvPr/>
              </p14:nvContentPartPr>
              <p14:xfrm>
                <a:off x="5630853" y="3334747"/>
                <a:ext cx="26640" cy="25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90EF687-9153-405A-8D12-C047B51BFAF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626533" y="3330427"/>
                  <a:ext cx="3528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108B290-7A76-45CE-A147-70A30C004AEC}"/>
                    </a:ext>
                  </a:extLst>
                </p14:cNvPr>
                <p14:cNvContentPartPr/>
                <p14:nvPr/>
              </p14:nvContentPartPr>
              <p14:xfrm>
                <a:off x="5557773" y="3334387"/>
                <a:ext cx="1153800" cy="266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108B290-7A76-45CE-A147-70A30C004AEC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553453" y="3330067"/>
                  <a:ext cx="1162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94381FB-FCE4-4896-AE8F-110F9D4A7132}"/>
                    </a:ext>
                  </a:extLst>
                </p14:cNvPr>
                <p14:cNvContentPartPr/>
                <p14:nvPr/>
              </p14:nvContentPartPr>
              <p14:xfrm>
                <a:off x="2683533" y="2853787"/>
                <a:ext cx="65520" cy="10598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94381FB-FCE4-4896-AE8F-110F9D4A7132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679213" y="2849467"/>
                  <a:ext cx="74160" cy="10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1E30504-30F5-44A3-81FE-CEB908E51481}"/>
                    </a:ext>
                  </a:extLst>
                </p14:cNvPr>
                <p14:cNvContentPartPr/>
                <p14:nvPr/>
              </p14:nvContentPartPr>
              <p14:xfrm>
                <a:off x="2642853" y="3758827"/>
                <a:ext cx="205560" cy="3099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1E30504-30F5-44A3-81FE-CEB908E5148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638533" y="3754507"/>
                  <a:ext cx="21420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1DCE458-BC20-46C3-8432-74DB7A424145}"/>
                    </a:ext>
                  </a:extLst>
                </p14:cNvPr>
                <p14:cNvContentPartPr/>
                <p14:nvPr/>
              </p14:nvContentPartPr>
              <p14:xfrm>
                <a:off x="2422533" y="1554907"/>
                <a:ext cx="3035880" cy="9687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1DCE458-BC20-46C3-8432-74DB7A424145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418213" y="1550587"/>
                  <a:ext cx="3044520" cy="9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FD087E5-2DF2-4FDC-9EDC-3B1899A89A66}"/>
                    </a:ext>
                  </a:extLst>
                </p14:cNvPr>
                <p14:cNvContentPartPr/>
                <p14:nvPr/>
              </p14:nvContentPartPr>
              <p14:xfrm>
                <a:off x="3300213" y="2501707"/>
                <a:ext cx="593640" cy="12700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FD087E5-2DF2-4FDC-9EDC-3B1899A89A6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295893" y="2497387"/>
                  <a:ext cx="602280" cy="127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C07D008-35D2-4E2B-AFE3-109B77349333}"/>
                    </a:ext>
                  </a:extLst>
                </p14:cNvPr>
                <p14:cNvContentPartPr/>
                <p14:nvPr/>
              </p14:nvContentPartPr>
              <p14:xfrm>
                <a:off x="3120213" y="3316387"/>
                <a:ext cx="599040" cy="6069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C07D008-35D2-4E2B-AFE3-109B7734933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3115893" y="3312067"/>
                  <a:ext cx="607680" cy="61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67B8B24-E476-4A80-9475-2F524BAEE11A}"/>
                    </a:ext>
                  </a:extLst>
                </p14:cNvPr>
                <p14:cNvContentPartPr/>
                <p14:nvPr/>
              </p14:nvContentPartPr>
              <p14:xfrm>
                <a:off x="3486333" y="2230627"/>
                <a:ext cx="659160" cy="4471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67B8B24-E476-4A80-9475-2F524BAEE11A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482013" y="2226307"/>
                  <a:ext cx="667800" cy="455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29794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268760"/>
            <a:ext cx="8856984" cy="46085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dirty="0" err="1"/>
              <a:t>Suppose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probabilities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:</a:t>
            </a:r>
          </a:p>
          <a:p>
            <a:r>
              <a:rPr lang="de-DE" dirty="0"/>
              <a:t> </a:t>
            </a:r>
          </a:p>
          <a:p>
            <a:r>
              <a:rPr lang="de-DE" dirty="0"/>
              <a:t>P(A) = 0,5;	P(B) = 0,3;	P(A∩B) = 0,2</a:t>
            </a:r>
          </a:p>
          <a:p>
            <a:pPr lvl="0"/>
            <a:endParaRPr lang="de-DE" dirty="0"/>
          </a:p>
          <a:p>
            <a:pPr lvl="0"/>
            <a:r>
              <a:rPr lang="de-DE" dirty="0" err="1"/>
              <a:t>Calculate</a:t>
            </a:r>
            <a:endParaRPr lang="de-DE" dirty="0"/>
          </a:p>
          <a:p>
            <a:pPr marL="342900" lvl="0" indent="-342900">
              <a:buAutoNum type="arabicParenR"/>
            </a:pPr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F46C104-6DAE-42B7-96F9-24E694818B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3512" y="2862470"/>
            <a:ext cx="7331480" cy="311525"/>
          </a:xfrm>
          <a:prstGeom prst="rect">
            <a:avLst/>
          </a:prstGeom>
        </p:spPr>
      </p:pic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DC463B1-28D3-40FA-AEC1-E62256F9D696}"/>
              </a:ext>
            </a:extLst>
          </p:cNvPr>
          <p:cNvGrpSpPr/>
          <p:nvPr/>
        </p:nvGrpSpPr>
        <p:grpSpPr>
          <a:xfrm>
            <a:off x="190173" y="3332587"/>
            <a:ext cx="177480" cy="280800"/>
            <a:chOff x="190173" y="3332587"/>
            <a:chExt cx="177480" cy="280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275A9A6-91C2-4074-A79C-48DC6DD34EA3}"/>
                    </a:ext>
                  </a:extLst>
                </p14:cNvPr>
                <p14:cNvContentPartPr/>
                <p14:nvPr/>
              </p14:nvContentPartPr>
              <p14:xfrm>
                <a:off x="190173" y="3402787"/>
                <a:ext cx="133920" cy="1123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275A9A6-91C2-4074-A79C-48DC6DD34EA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85853" y="3398467"/>
                  <a:ext cx="142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E95DA37-DE5F-4153-85B4-89D5C664BC5B}"/>
                    </a:ext>
                  </a:extLst>
                </p14:cNvPr>
                <p14:cNvContentPartPr/>
                <p14:nvPr/>
              </p14:nvContentPartPr>
              <p14:xfrm>
                <a:off x="306093" y="3332587"/>
                <a:ext cx="61560" cy="2808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E95DA37-DE5F-4153-85B4-89D5C664BC5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01773" y="3328267"/>
                  <a:ext cx="70200" cy="28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DCF6C95-69E0-4A5E-AD26-363307FBFCFF}"/>
              </a:ext>
            </a:extLst>
          </p:cNvPr>
          <p:cNvGrpSpPr/>
          <p:nvPr/>
        </p:nvGrpSpPr>
        <p:grpSpPr>
          <a:xfrm>
            <a:off x="521013" y="3291187"/>
            <a:ext cx="1225080" cy="287280"/>
            <a:chOff x="521013" y="3291187"/>
            <a:chExt cx="1225080" cy="28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F3F72FC9-F457-484F-AC06-7C6C57E470FA}"/>
                    </a:ext>
                  </a:extLst>
                </p14:cNvPr>
                <p14:cNvContentPartPr/>
                <p14:nvPr/>
              </p14:nvContentPartPr>
              <p14:xfrm>
                <a:off x="617133" y="3387667"/>
                <a:ext cx="22320" cy="15192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F3F72FC9-F457-484F-AC06-7C6C57E470F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12813" y="3383347"/>
                  <a:ext cx="30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7B5AABD-18BC-4B02-9489-5116E36D9B28}"/>
                    </a:ext>
                  </a:extLst>
                </p14:cNvPr>
                <p14:cNvContentPartPr/>
                <p14:nvPr/>
              </p14:nvContentPartPr>
              <p14:xfrm>
                <a:off x="521013" y="3340147"/>
                <a:ext cx="192960" cy="993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7B5AABD-18BC-4B02-9489-5116E36D9B2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6693" y="3335827"/>
                  <a:ext cx="2016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2771EE8-B675-4971-90FC-FC745B23F4DA}"/>
                    </a:ext>
                  </a:extLst>
                </p14:cNvPr>
                <p14:cNvContentPartPr/>
                <p14:nvPr/>
              </p14:nvContentPartPr>
              <p14:xfrm>
                <a:off x="798213" y="3291187"/>
                <a:ext cx="83880" cy="2653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2771EE8-B675-4971-90FC-FC745B23F4D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93893" y="3286867"/>
                  <a:ext cx="925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47C3B90-8B7A-4816-9F79-8EAA1E8ADC22}"/>
                    </a:ext>
                  </a:extLst>
                </p14:cNvPr>
                <p14:cNvContentPartPr/>
                <p14:nvPr/>
              </p14:nvContentPartPr>
              <p14:xfrm>
                <a:off x="935013" y="3357067"/>
                <a:ext cx="86400" cy="1159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47C3B90-8B7A-4816-9F79-8EAA1E8ADC2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30693" y="3352747"/>
                  <a:ext cx="950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D3B180F-2996-47D5-AD0C-88C456949A06}"/>
                    </a:ext>
                  </a:extLst>
                </p14:cNvPr>
                <p14:cNvContentPartPr/>
                <p14:nvPr/>
              </p14:nvContentPartPr>
              <p14:xfrm>
                <a:off x="1004133" y="3359227"/>
                <a:ext cx="24840" cy="135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D3B180F-2996-47D5-AD0C-88C456949A0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999813" y="3354907"/>
                  <a:ext cx="33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BC30C85-420A-49F6-9890-983250F6C517}"/>
                    </a:ext>
                  </a:extLst>
                </p14:cNvPr>
                <p14:cNvContentPartPr/>
                <p14:nvPr/>
              </p14:nvContentPartPr>
              <p14:xfrm>
                <a:off x="962013" y="3438067"/>
                <a:ext cx="99720" cy="68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BC30C85-420A-49F6-9890-983250F6C51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57693" y="3433747"/>
                  <a:ext cx="1083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63E23BE-1C12-4A7D-B1CB-8E6C4545A7B5}"/>
                    </a:ext>
                  </a:extLst>
                </p14:cNvPr>
                <p14:cNvContentPartPr/>
                <p14:nvPr/>
              </p14:nvContentPartPr>
              <p14:xfrm>
                <a:off x="1126893" y="3388747"/>
                <a:ext cx="81720" cy="1065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63E23BE-1C12-4A7D-B1CB-8E6C4545A7B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22573" y="3384427"/>
                  <a:ext cx="903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7CD0E640-8804-4E65-B645-94D9D59EDF6A}"/>
                    </a:ext>
                  </a:extLst>
                </p14:cNvPr>
                <p14:cNvContentPartPr/>
                <p14:nvPr/>
              </p14:nvContentPartPr>
              <p14:xfrm>
                <a:off x="1295373" y="3385867"/>
                <a:ext cx="24840" cy="110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7CD0E640-8804-4E65-B645-94D9D59EDF6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91053" y="3381547"/>
                  <a:ext cx="334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9EC35F7-4A39-45B1-A5FD-F829B4A0ADB9}"/>
                    </a:ext>
                  </a:extLst>
                </p14:cNvPr>
                <p14:cNvContentPartPr/>
                <p14:nvPr/>
              </p14:nvContentPartPr>
              <p14:xfrm>
                <a:off x="1250373" y="3363907"/>
                <a:ext cx="124200" cy="1591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9EC35F7-4A39-45B1-A5FD-F829B4A0ADB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46053" y="3359587"/>
                  <a:ext cx="1328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20D59404-2573-4DD0-8501-CB5E9CF2A973}"/>
                    </a:ext>
                  </a:extLst>
                </p14:cNvPr>
                <p14:cNvContentPartPr/>
                <p14:nvPr/>
              </p14:nvContentPartPr>
              <p14:xfrm>
                <a:off x="1350453" y="3324307"/>
                <a:ext cx="104040" cy="2541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20D59404-2573-4DD0-8501-CB5E9CF2A97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46133" y="3319987"/>
                  <a:ext cx="11268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A619C71-9ED6-45FF-902A-C4198565D550}"/>
                    </a:ext>
                  </a:extLst>
                </p14:cNvPr>
                <p14:cNvContentPartPr/>
                <p14:nvPr/>
              </p14:nvContentPartPr>
              <p14:xfrm>
                <a:off x="1553853" y="3431227"/>
                <a:ext cx="169920" cy="165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A619C71-9ED6-45FF-902A-C4198565D55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49533" y="3426907"/>
                  <a:ext cx="178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89044F2-03C2-4B15-B806-336B41D3D663}"/>
                    </a:ext>
                  </a:extLst>
                </p14:cNvPr>
                <p14:cNvContentPartPr/>
                <p14:nvPr/>
              </p14:nvContentPartPr>
              <p14:xfrm>
                <a:off x="1558533" y="3484867"/>
                <a:ext cx="187560" cy="97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89044F2-03C2-4B15-B806-336B41D3D66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54213" y="3480547"/>
                  <a:ext cx="196200" cy="1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58A9A83D-2D4E-438E-AAC9-A44E8D17798F}"/>
                  </a:ext>
                </a:extLst>
              </p:cNvPr>
              <p:cNvSpPr txBox="1"/>
              <p:nvPr/>
            </p:nvSpPr>
            <p:spPr>
              <a:xfrm>
                <a:off x="448734" y="3635347"/>
                <a:ext cx="6096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1800" b="1" dirty="0"/>
                  <a:t>Rule 1: </a:t>
                </a:r>
                <a14:m>
                  <m:oMath xmlns:m="http://schemas.openxmlformats.org/officeDocument/2006/math">
                    <m:r>
                      <a:rPr lang="de-DE" sz="1800" b="1" i="1"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800" b="1" dirty="0"/>
              </a:p>
            </p:txBody>
          </p:sp>
        </mc:Choice>
        <mc:Fallback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58A9A83D-2D4E-438E-AAC9-A44E8D177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34" y="3635347"/>
                <a:ext cx="6096000" cy="369332"/>
              </a:xfrm>
              <a:prstGeom prst="rect">
                <a:avLst/>
              </a:prstGeom>
              <a:blipFill>
                <a:blip r:embed="rId32"/>
                <a:stretch>
                  <a:fillRect l="-900"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702DDB0F-EA50-424C-A237-F95BEEE8C2C3}"/>
              </a:ext>
            </a:extLst>
          </p:cNvPr>
          <p:cNvGrpSpPr/>
          <p:nvPr/>
        </p:nvGrpSpPr>
        <p:grpSpPr>
          <a:xfrm>
            <a:off x="2569773" y="3322867"/>
            <a:ext cx="413280" cy="271080"/>
            <a:chOff x="2569773" y="3322867"/>
            <a:chExt cx="413280" cy="27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E7826E72-34FB-46DA-9DC7-CEE892C31BD3}"/>
                    </a:ext>
                  </a:extLst>
                </p14:cNvPr>
                <p14:cNvContentPartPr/>
                <p14:nvPr/>
              </p14:nvContentPartPr>
              <p14:xfrm>
                <a:off x="2569773" y="3358507"/>
                <a:ext cx="120240" cy="1119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E7826E72-34FB-46DA-9DC7-CEE892C31BD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565453" y="3354187"/>
                  <a:ext cx="1288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6AA0018-D19A-46F0-97E5-B1C6249206F6}"/>
                    </a:ext>
                  </a:extLst>
                </p14:cNvPr>
                <p14:cNvContentPartPr/>
                <p14:nvPr/>
              </p14:nvContentPartPr>
              <p14:xfrm>
                <a:off x="2753733" y="3475147"/>
                <a:ext cx="12240" cy="1188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6AA0018-D19A-46F0-97E5-B1C6249206F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749413" y="3470827"/>
                  <a:ext cx="208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2A33B0D-E194-4B49-BF5C-ADF7B02E4F2A}"/>
                    </a:ext>
                  </a:extLst>
                </p14:cNvPr>
                <p14:cNvContentPartPr/>
                <p14:nvPr/>
              </p14:nvContentPartPr>
              <p14:xfrm>
                <a:off x="2825733" y="3379387"/>
                <a:ext cx="97560" cy="1350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2A33B0D-E194-4B49-BF5C-ADF7B02E4F2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821413" y="3375067"/>
                  <a:ext cx="1062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D430065-9C12-4AB3-99CB-39AE43E1F837}"/>
                    </a:ext>
                  </a:extLst>
                </p14:cNvPr>
                <p14:cNvContentPartPr/>
                <p14:nvPr/>
              </p14:nvContentPartPr>
              <p14:xfrm>
                <a:off x="2843373" y="3322867"/>
                <a:ext cx="139680" cy="244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D430065-9C12-4AB3-99CB-39AE43E1F83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839053" y="3318547"/>
                  <a:ext cx="14832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92BB7AA6-470E-4F5F-B2E5-C6115025635A}"/>
              </a:ext>
            </a:extLst>
          </p:cNvPr>
          <p:cNvGrpSpPr/>
          <p:nvPr/>
        </p:nvGrpSpPr>
        <p:grpSpPr>
          <a:xfrm>
            <a:off x="3128853" y="3382267"/>
            <a:ext cx="117000" cy="133560"/>
            <a:chOff x="3128853" y="3382267"/>
            <a:chExt cx="117000" cy="133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2128FC3-9203-4611-BEE4-5778A84C28ED}"/>
                    </a:ext>
                  </a:extLst>
                </p14:cNvPr>
                <p14:cNvContentPartPr/>
                <p14:nvPr/>
              </p14:nvContentPartPr>
              <p14:xfrm>
                <a:off x="3167373" y="3382267"/>
                <a:ext cx="33840" cy="1335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2128FC3-9203-4611-BEE4-5778A84C28E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163053" y="3377947"/>
                  <a:ext cx="424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8C144A0-2560-4D2E-ADE2-8FC8C9B22011}"/>
                    </a:ext>
                  </a:extLst>
                </p14:cNvPr>
                <p14:cNvContentPartPr/>
                <p14:nvPr/>
              </p14:nvContentPartPr>
              <p14:xfrm>
                <a:off x="3128853" y="3419707"/>
                <a:ext cx="117000" cy="277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8C144A0-2560-4D2E-ADE2-8FC8C9B2201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124533" y="3415387"/>
                  <a:ext cx="12564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576C2879-C6D9-4308-9124-EFCF09D21C64}"/>
              </a:ext>
            </a:extLst>
          </p:cNvPr>
          <p:cNvGrpSpPr/>
          <p:nvPr/>
        </p:nvGrpSpPr>
        <p:grpSpPr>
          <a:xfrm>
            <a:off x="3468693" y="3316027"/>
            <a:ext cx="371520" cy="232920"/>
            <a:chOff x="3468693" y="3316027"/>
            <a:chExt cx="371520" cy="23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0873831-7248-4FAA-81CD-124B687BC356}"/>
                    </a:ext>
                  </a:extLst>
                </p14:cNvPr>
                <p14:cNvContentPartPr/>
                <p14:nvPr/>
              </p14:nvContentPartPr>
              <p14:xfrm>
                <a:off x="3468693" y="3355987"/>
                <a:ext cx="113760" cy="1188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0873831-7248-4FAA-81CD-124B687BC35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464373" y="3351667"/>
                  <a:ext cx="1224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E44A0D9-E6AA-45BB-A16B-E3940C961208}"/>
                    </a:ext>
                  </a:extLst>
                </p14:cNvPr>
                <p14:cNvContentPartPr/>
                <p14:nvPr/>
              </p14:nvContentPartPr>
              <p14:xfrm>
                <a:off x="3607293" y="3471907"/>
                <a:ext cx="19800" cy="770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E44A0D9-E6AA-45BB-A16B-E3940C96120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02973" y="3467587"/>
                  <a:ext cx="284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E75D982-476B-443C-92B1-E5863885FC6A}"/>
                    </a:ext>
                  </a:extLst>
                </p14:cNvPr>
                <p14:cNvContentPartPr/>
                <p14:nvPr/>
              </p14:nvContentPartPr>
              <p14:xfrm>
                <a:off x="3715293" y="3316027"/>
                <a:ext cx="124920" cy="1771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E75D982-476B-443C-92B1-E5863885FC6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710973" y="3311707"/>
                  <a:ext cx="133560" cy="18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7C3CE781-39F5-4CAC-8014-E81F53EFB9BB}"/>
                  </a:ext>
                </a:extLst>
              </p14:cNvPr>
              <p14:cNvContentPartPr/>
              <p14:nvPr/>
            </p14:nvContentPartPr>
            <p14:xfrm>
              <a:off x="3984213" y="3388387"/>
              <a:ext cx="135000" cy="1044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7C3CE781-39F5-4CAC-8014-E81F53EFB9B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979893" y="3384067"/>
                <a:ext cx="143640" cy="1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F87757C8-7CE6-404D-B65A-B7AF13EF28A3}"/>
              </a:ext>
            </a:extLst>
          </p:cNvPr>
          <p:cNvGrpSpPr/>
          <p:nvPr/>
        </p:nvGrpSpPr>
        <p:grpSpPr>
          <a:xfrm>
            <a:off x="4297773" y="3354907"/>
            <a:ext cx="388080" cy="169560"/>
            <a:chOff x="4297773" y="3354907"/>
            <a:chExt cx="388080" cy="169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F5FE769-64C1-4947-9454-EE791F1BE9A5}"/>
                    </a:ext>
                  </a:extLst>
                </p14:cNvPr>
                <p14:cNvContentPartPr/>
                <p14:nvPr/>
              </p14:nvContentPartPr>
              <p14:xfrm>
                <a:off x="4297773" y="3354907"/>
                <a:ext cx="137880" cy="1144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F5FE769-64C1-4947-9454-EE791F1BE9A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293453" y="3350587"/>
                  <a:ext cx="1465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F92FE1E5-0160-4320-AD22-E0755FDE3947}"/>
                    </a:ext>
                  </a:extLst>
                </p14:cNvPr>
                <p14:cNvContentPartPr/>
                <p14:nvPr/>
              </p14:nvContentPartPr>
              <p14:xfrm>
                <a:off x="4452573" y="3448507"/>
                <a:ext cx="44280" cy="759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F92FE1E5-0160-4320-AD22-E0755FDE394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448253" y="3444187"/>
                  <a:ext cx="52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5ADF1F4-AB98-42E1-9FE0-48E53ED13EC8}"/>
                    </a:ext>
                  </a:extLst>
                </p14:cNvPr>
                <p14:cNvContentPartPr/>
                <p14:nvPr/>
              </p14:nvContentPartPr>
              <p14:xfrm>
                <a:off x="4540413" y="3374347"/>
                <a:ext cx="145440" cy="1054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5ADF1F4-AB98-42E1-9FE0-48E53ED13EC8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536093" y="3370027"/>
                  <a:ext cx="154080" cy="11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B2D098C0-0D68-408F-BBA3-A1BA42E00E06}"/>
              </a:ext>
            </a:extLst>
          </p:cNvPr>
          <p:cNvGrpSpPr/>
          <p:nvPr/>
        </p:nvGrpSpPr>
        <p:grpSpPr>
          <a:xfrm>
            <a:off x="5120733" y="3359947"/>
            <a:ext cx="202320" cy="52200"/>
            <a:chOff x="5120733" y="3359947"/>
            <a:chExt cx="202320" cy="52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FB2AD2E-77FD-4BBA-9114-68EE0B270292}"/>
                    </a:ext>
                  </a:extLst>
                </p14:cNvPr>
                <p14:cNvContentPartPr/>
                <p14:nvPr/>
              </p14:nvContentPartPr>
              <p14:xfrm>
                <a:off x="5120733" y="3359947"/>
                <a:ext cx="169920" cy="79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FB2AD2E-77FD-4BBA-9114-68EE0B27029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116413" y="3355627"/>
                  <a:ext cx="1785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7C53B8E-5737-45C7-82E0-A4C38300C0B6}"/>
                    </a:ext>
                  </a:extLst>
                </p14:cNvPr>
                <p14:cNvContentPartPr/>
                <p14:nvPr/>
              </p14:nvContentPartPr>
              <p14:xfrm>
                <a:off x="5126133" y="3386947"/>
                <a:ext cx="196920" cy="252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7C53B8E-5737-45C7-82E0-A4C38300C0B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121813" y="3382627"/>
                  <a:ext cx="20556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619F9818-3816-493B-A18B-2A5871028603}"/>
              </a:ext>
            </a:extLst>
          </p:cNvPr>
          <p:cNvGrpSpPr/>
          <p:nvPr/>
        </p:nvGrpSpPr>
        <p:grpSpPr>
          <a:xfrm>
            <a:off x="5504133" y="3310987"/>
            <a:ext cx="423000" cy="170640"/>
            <a:chOff x="5504133" y="3310987"/>
            <a:chExt cx="423000" cy="17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C60A5D0-2E76-497B-A9D6-7A38F6F2C224}"/>
                    </a:ext>
                  </a:extLst>
                </p14:cNvPr>
                <p14:cNvContentPartPr/>
                <p14:nvPr/>
              </p14:nvContentPartPr>
              <p14:xfrm>
                <a:off x="5504133" y="3324307"/>
                <a:ext cx="154080" cy="1159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C60A5D0-2E76-497B-A9D6-7A38F6F2C22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99813" y="3319987"/>
                  <a:ext cx="162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D2561AD-8EAF-47B5-A131-9D1711DD0B6F}"/>
                    </a:ext>
                  </a:extLst>
                </p14:cNvPr>
                <p14:cNvContentPartPr/>
                <p14:nvPr/>
              </p14:nvContentPartPr>
              <p14:xfrm>
                <a:off x="5739213" y="3408547"/>
                <a:ext cx="29880" cy="730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D2561AD-8EAF-47B5-A131-9D1711DD0B6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734893" y="3404227"/>
                  <a:ext cx="385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725AFC2-C8B5-4CCD-8B91-7F9C08E68D43}"/>
                    </a:ext>
                  </a:extLst>
                </p14:cNvPr>
                <p14:cNvContentPartPr/>
                <p14:nvPr/>
              </p14:nvContentPartPr>
              <p14:xfrm>
                <a:off x="5810133" y="3310987"/>
                <a:ext cx="117000" cy="1378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725AFC2-C8B5-4CCD-8B91-7F9C08E68D4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805813" y="3306667"/>
                  <a:ext cx="125640" cy="146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uppieren 64">
            <a:extLst>
              <a:ext uri="{FF2B5EF4-FFF2-40B4-BE49-F238E27FC236}">
                <a16:creationId xmlns:a16="http://schemas.microsoft.com/office/drawing/2014/main" id="{62D022F9-96F0-4976-9A3B-A0AF0752B61A}"/>
              </a:ext>
            </a:extLst>
          </p:cNvPr>
          <p:cNvGrpSpPr/>
          <p:nvPr/>
        </p:nvGrpSpPr>
        <p:grpSpPr>
          <a:xfrm>
            <a:off x="172533" y="4048987"/>
            <a:ext cx="1217880" cy="324720"/>
            <a:chOff x="172533" y="4048987"/>
            <a:chExt cx="1217880" cy="32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2CB9662-809A-4B34-9036-A861062FDCBA}"/>
                    </a:ext>
                  </a:extLst>
                </p14:cNvPr>
                <p14:cNvContentPartPr/>
                <p14:nvPr/>
              </p14:nvContentPartPr>
              <p14:xfrm>
                <a:off x="172533" y="4227547"/>
                <a:ext cx="105480" cy="1332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2CB9662-809A-4B34-9036-A861062FDCB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68213" y="4223227"/>
                  <a:ext cx="114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59B457D-EE1B-4441-9AC3-D47E859F16E0}"/>
                    </a:ext>
                  </a:extLst>
                </p14:cNvPr>
                <p14:cNvContentPartPr/>
                <p14:nvPr/>
              </p14:nvContentPartPr>
              <p14:xfrm>
                <a:off x="294573" y="4165627"/>
                <a:ext cx="100080" cy="2080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59B457D-EE1B-4441-9AC3-D47E859F16E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90253" y="4161307"/>
                  <a:ext cx="1087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9DEDF07-2174-4F86-B4D3-F57539C8E5E0}"/>
                    </a:ext>
                  </a:extLst>
                </p14:cNvPr>
                <p14:cNvContentPartPr/>
                <p14:nvPr/>
              </p14:nvContentPartPr>
              <p14:xfrm>
                <a:off x="546573" y="4176067"/>
                <a:ext cx="22680" cy="1249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9DEDF07-2174-4F86-B4D3-F57539C8E5E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42253" y="4171747"/>
                  <a:ext cx="31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8A78D6B-F2D2-438C-B743-72BCFB869142}"/>
                    </a:ext>
                  </a:extLst>
                </p14:cNvPr>
                <p14:cNvContentPartPr/>
                <p14:nvPr/>
              </p14:nvContentPartPr>
              <p14:xfrm>
                <a:off x="473493" y="4111627"/>
                <a:ext cx="168120" cy="1026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8A78D6B-F2D2-438C-B743-72BCFB86914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469173" y="4107307"/>
                  <a:ext cx="1767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A865522-DAE0-43BE-9A95-B1E45CE08634}"/>
                    </a:ext>
                  </a:extLst>
                </p14:cNvPr>
                <p14:cNvContentPartPr/>
                <p14:nvPr/>
              </p14:nvContentPartPr>
              <p14:xfrm>
                <a:off x="716493" y="4100827"/>
                <a:ext cx="77040" cy="1677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A865522-DAE0-43BE-9A95-B1E45CE0863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712173" y="4096507"/>
                  <a:ext cx="85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D6E780C6-523D-4FC4-8DBB-DD68E1C7CCD1}"/>
                    </a:ext>
                  </a:extLst>
                </p14:cNvPr>
                <p14:cNvContentPartPr/>
                <p14:nvPr/>
              </p14:nvContentPartPr>
              <p14:xfrm>
                <a:off x="860853" y="4132867"/>
                <a:ext cx="92160" cy="871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D6E780C6-523D-4FC4-8DBB-DD68E1C7CCD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56533" y="4128547"/>
                  <a:ext cx="1008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1FE47B5-DA18-4B9B-9BDB-30CE0A144BC2}"/>
                    </a:ext>
                  </a:extLst>
                </p14:cNvPr>
                <p14:cNvContentPartPr/>
                <p14:nvPr/>
              </p14:nvContentPartPr>
              <p14:xfrm>
                <a:off x="922053" y="4142587"/>
                <a:ext cx="30600" cy="928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1FE47B5-DA18-4B9B-9BDB-30CE0A144BC2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17733" y="4138267"/>
                  <a:ext cx="39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22BC6443-110C-45B0-930F-26F42D147618}"/>
                    </a:ext>
                  </a:extLst>
                </p14:cNvPr>
                <p14:cNvContentPartPr/>
                <p14:nvPr/>
              </p14:nvContentPartPr>
              <p14:xfrm>
                <a:off x="892173" y="4185067"/>
                <a:ext cx="90720" cy="129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22BC6443-110C-45B0-930F-26F42D14761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87853" y="4180747"/>
                  <a:ext cx="993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5EF7214-9B21-41A3-ACEA-7A3EE32E5351}"/>
                    </a:ext>
                  </a:extLst>
                </p14:cNvPr>
                <p14:cNvContentPartPr/>
                <p14:nvPr/>
              </p14:nvContentPartPr>
              <p14:xfrm>
                <a:off x="1051293" y="4097947"/>
                <a:ext cx="27720" cy="1440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5EF7214-9B21-41A3-ACEA-7A3EE32E535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46973" y="4093627"/>
                  <a:ext cx="363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67B8172-987E-4AA5-9D0A-654CCD280405}"/>
                    </a:ext>
                  </a:extLst>
                </p14:cNvPr>
                <p14:cNvContentPartPr/>
                <p14:nvPr/>
              </p14:nvContentPartPr>
              <p14:xfrm>
                <a:off x="1193853" y="4134667"/>
                <a:ext cx="30960" cy="1029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67B8172-987E-4AA5-9D0A-654CCD28040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89533" y="4130347"/>
                  <a:ext cx="396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2E20D7C-5BA3-4DAB-8128-8078FAD61E33}"/>
                    </a:ext>
                  </a:extLst>
                </p14:cNvPr>
                <p14:cNvContentPartPr/>
                <p14:nvPr/>
              </p14:nvContentPartPr>
              <p14:xfrm>
                <a:off x="1135533" y="4102267"/>
                <a:ext cx="140760" cy="1573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2E20D7C-5BA3-4DAB-8128-8078FAD61E3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31213" y="4097947"/>
                  <a:ext cx="149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6FFD1D2C-BF4A-461C-9BE1-156CF9FA9B19}"/>
                    </a:ext>
                  </a:extLst>
                </p14:cNvPr>
                <p14:cNvContentPartPr/>
                <p14:nvPr/>
              </p14:nvContentPartPr>
              <p14:xfrm>
                <a:off x="1301133" y="4048987"/>
                <a:ext cx="89280" cy="2822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6FFD1D2C-BF4A-461C-9BE1-156CF9FA9B1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296813" y="4044667"/>
                  <a:ext cx="97920" cy="29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uppieren 67">
            <a:extLst>
              <a:ext uri="{FF2B5EF4-FFF2-40B4-BE49-F238E27FC236}">
                <a16:creationId xmlns:a16="http://schemas.microsoft.com/office/drawing/2014/main" id="{B55DA92F-B6CE-4C90-AD6A-353910D09C11}"/>
              </a:ext>
            </a:extLst>
          </p:cNvPr>
          <p:cNvGrpSpPr/>
          <p:nvPr/>
        </p:nvGrpSpPr>
        <p:grpSpPr>
          <a:xfrm>
            <a:off x="1557453" y="4185067"/>
            <a:ext cx="180360" cy="61200"/>
            <a:chOff x="1557453" y="4185067"/>
            <a:chExt cx="180360" cy="6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56296E3F-B471-40F1-A2DE-592278226ABD}"/>
                    </a:ext>
                  </a:extLst>
                </p14:cNvPr>
                <p14:cNvContentPartPr/>
                <p14:nvPr/>
              </p14:nvContentPartPr>
              <p14:xfrm>
                <a:off x="1557453" y="4185067"/>
                <a:ext cx="167400" cy="133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56296E3F-B471-40F1-A2DE-592278226AB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553133" y="4180747"/>
                  <a:ext cx="176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6D35397-189E-45CD-BBCD-B46DFCA84380}"/>
                    </a:ext>
                  </a:extLst>
                </p14:cNvPr>
                <p14:cNvContentPartPr/>
                <p14:nvPr/>
              </p14:nvContentPartPr>
              <p14:xfrm>
                <a:off x="1563213" y="4244107"/>
                <a:ext cx="174600" cy="216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6D35397-189E-45CD-BBCD-B46DFCA84380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558893" y="4239787"/>
                  <a:ext cx="183240" cy="1080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69" name="Objekt 68">
            <a:extLst>
              <a:ext uri="{FF2B5EF4-FFF2-40B4-BE49-F238E27FC236}">
                <a16:creationId xmlns:a16="http://schemas.microsoft.com/office/drawing/2014/main" id="{6A2AA84A-9892-4EE2-A12F-FEB044EDA82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4425328"/>
              </p:ext>
            </p:extLst>
          </p:nvPr>
        </p:nvGraphicFramePr>
        <p:xfrm>
          <a:off x="438892" y="4478095"/>
          <a:ext cx="22082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Formel" r:id="rId97" imgW="1295400" imgH="419100" progId="Equation.3">
                  <p:embed/>
                </p:oleObj>
              </mc:Choice>
              <mc:Fallback>
                <p:oleObj name="Formel" r:id="rId97" imgW="1295400" imgH="4191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892" y="4478095"/>
                        <a:ext cx="2208213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21E4043C-B55A-40C3-A857-5FC1DFA2EF3A}"/>
                  </a:ext>
                </a:extLst>
              </p14:cNvPr>
              <p14:cNvContentPartPr/>
              <p14:nvPr/>
            </p14:nvContentPartPr>
            <p14:xfrm>
              <a:off x="5305413" y="2209027"/>
              <a:ext cx="1560240" cy="3492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21E4043C-B55A-40C3-A857-5FC1DFA2EF3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301093" y="2204707"/>
                <a:ext cx="156888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2C3680BD-1166-478E-BE7F-AA500A0F3C77}"/>
                  </a:ext>
                </a:extLst>
              </p14:cNvPr>
              <p14:cNvContentPartPr/>
              <p14:nvPr/>
            </p14:nvContentPartPr>
            <p14:xfrm>
              <a:off x="3537453" y="2196427"/>
              <a:ext cx="1039320" cy="7308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2C3680BD-1166-478E-BE7F-AA500A0F3C77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3533133" y="2192107"/>
                <a:ext cx="104796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218185B7-F6AA-4FAA-9B0B-3C105B6D5A8D}"/>
                  </a:ext>
                </a:extLst>
              </p14:cNvPr>
              <p14:cNvContentPartPr/>
              <p14:nvPr/>
            </p14:nvContentPartPr>
            <p14:xfrm>
              <a:off x="2177373" y="4006867"/>
              <a:ext cx="113400" cy="8712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218185B7-F6AA-4FAA-9B0B-3C105B6D5A8D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173053" y="4002547"/>
                <a:ext cx="12204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AC4ABB65-C5E3-44A0-8FCB-E1AD272FD99E}"/>
                  </a:ext>
                </a:extLst>
              </p14:cNvPr>
              <p14:cNvContentPartPr/>
              <p14:nvPr/>
            </p14:nvContentPartPr>
            <p14:xfrm>
              <a:off x="2318853" y="4073107"/>
              <a:ext cx="13680" cy="9036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AC4ABB65-C5E3-44A0-8FCB-E1AD272FD99E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2314533" y="4068787"/>
                <a:ext cx="2232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3FDF1893-32EC-43B2-978D-11DD843B3E34}"/>
                  </a:ext>
                </a:extLst>
              </p14:cNvPr>
              <p14:cNvContentPartPr/>
              <p14:nvPr/>
            </p14:nvContentPartPr>
            <p14:xfrm>
              <a:off x="2380773" y="3989947"/>
              <a:ext cx="147600" cy="88920"/>
            </p14:xfrm>
          </p:contentPart>
        </mc:Choice>
        <mc:Fallback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3FDF1893-32EC-43B2-978D-11DD843B3E34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376453" y="3985627"/>
                <a:ext cx="1562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6C2D9594-2586-4872-BC77-4B6CFB2D9D2B}"/>
                  </a:ext>
                </a:extLst>
              </p14:cNvPr>
              <p14:cNvContentPartPr/>
              <p14:nvPr/>
            </p14:nvContentPartPr>
            <p14:xfrm>
              <a:off x="2044533" y="4152667"/>
              <a:ext cx="657720" cy="28440"/>
            </p14:xfrm>
          </p:contentPart>
        </mc:Choice>
        <mc:Fallback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6C2D9594-2586-4872-BC77-4B6CFB2D9D2B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2040213" y="4148347"/>
                <a:ext cx="666360" cy="3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DF7BBBD6-FA6F-41B0-B38D-CC566B1F4805}"/>
                  </a:ext>
                </a:extLst>
              </p14:cNvPr>
              <p14:cNvContentPartPr/>
              <p14:nvPr/>
            </p14:nvContentPartPr>
            <p14:xfrm>
              <a:off x="2176293" y="4270387"/>
              <a:ext cx="104400" cy="7200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DF7BBBD6-FA6F-41B0-B38D-CC566B1F4805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2171973" y="4266067"/>
                <a:ext cx="11304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BEB1CC73-85C6-4F6A-AA77-FB2F47A23019}"/>
                  </a:ext>
                </a:extLst>
              </p14:cNvPr>
              <p14:cNvContentPartPr/>
              <p14:nvPr/>
            </p14:nvContentPartPr>
            <p14:xfrm>
              <a:off x="2342973" y="4321507"/>
              <a:ext cx="12600" cy="5040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BEB1CC73-85C6-4F6A-AA77-FB2F47A23019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338653" y="4317187"/>
                <a:ext cx="212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9860E335-00F1-4E1B-95E7-8BC87C796616}"/>
                  </a:ext>
                </a:extLst>
              </p14:cNvPr>
              <p14:cNvContentPartPr/>
              <p14:nvPr/>
            </p14:nvContentPartPr>
            <p14:xfrm>
              <a:off x="2396253" y="4246987"/>
              <a:ext cx="86760" cy="11088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9860E335-00F1-4E1B-95E7-8BC87C796616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2391933" y="4242667"/>
                <a:ext cx="95400" cy="11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330EE0AC-A323-43F9-AB8D-B86363655B9F}"/>
              </a:ext>
            </a:extLst>
          </p:cNvPr>
          <p:cNvGrpSpPr/>
          <p:nvPr/>
        </p:nvGrpSpPr>
        <p:grpSpPr>
          <a:xfrm>
            <a:off x="2852373" y="4004347"/>
            <a:ext cx="872280" cy="265680"/>
            <a:chOff x="2852373" y="4004347"/>
            <a:chExt cx="872280" cy="26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76B8906-3247-4A7B-942D-72AF000A53F9}"/>
                    </a:ext>
                  </a:extLst>
                </p14:cNvPr>
                <p14:cNvContentPartPr/>
                <p14:nvPr/>
              </p14:nvContentPartPr>
              <p14:xfrm>
                <a:off x="2852373" y="4183987"/>
                <a:ext cx="194040" cy="86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76B8906-3247-4A7B-942D-72AF000A53F9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848053" y="4179667"/>
                  <a:ext cx="2026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0A8C3550-0703-4EAA-ACA7-7AC82FB506EE}"/>
                    </a:ext>
                  </a:extLst>
                </p14:cNvPr>
                <p14:cNvContentPartPr/>
                <p14:nvPr/>
              </p14:nvContentPartPr>
              <p14:xfrm>
                <a:off x="2885493" y="4223587"/>
                <a:ext cx="156600" cy="93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0A8C3550-0703-4EAA-ACA7-7AC82FB506EE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881173" y="4219267"/>
                  <a:ext cx="16524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FDC4904-8805-499E-BCAA-D591754FC2B1}"/>
                    </a:ext>
                  </a:extLst>
                </p14:cNvPr>
                <p14:cNvContentPartPr/>
                <p14:nvPr/>
              </p14:nvContentPartPr>
              <p14:xfrm>
                <a:off x="3224253" y="4096147"/>
                <a:ext cx="142200" cy="1076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FDC4904-8805-499E-BCAA-D591754FC2B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219933" y="4091827"/>
                  <a:ext cx="1508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568E1C57-7A5E-4DFE-B501-2D46FCABA15B}"/>
                    </a:ext>
                  </a:extLst>
                </p14:cNvPr>
                <p14:cNvContentPartPr/>
                <p14:nvPr/>
              </p14:nvContentPartPr>
              <p14:xfrm>
                <a:off x="3383373" y="4180027"/>
                <a:ext cx="18720" cy="900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568E1C57-7A5E-4DFE-B501-2D46FCABA15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379053" y="4175707"/>
                  <a:ext cx="273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CC626E4-6926-4046-BE26-C9274430B126}"/>
                    </a:ext>
                  </a:extLst>
                </p14:cNvPr>
                <p14:cNvContentPartPr/>
                <p14:nvPr/>
              </p14:nvContentPartPr>
              <p14:xfrm>
                <a:off x="3508653" y="4082107"/>
                <a:ext cx="89640" cy="1090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CC626E4-6926-4046-BE26-C9274430B12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504333" y="4077787"/>
                  <a:ext cx="982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AAFE9A18-B3AB-48EF-9543-F0F0ED66980B}"/>
                    </a:ext>
                  </a:extLst>
                </p14:cNvPr>
                <p14:cNvContentPartPr/>
                <p14:nvPr/>
              </p14:nvContentPartPr>
              <p14:xfrm>
                <a:off x="3503253" y="4004347"/>
                <a:ext cx="221400" cy="327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AAFE9A18-B3AB-48EF-9543-F0F0ED66980B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498933" y="4000027"/>
                  <a:ext cx="230040" cy="4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20793F16-6CA9-4B49-B62F-7622F27FFE12}"/>
              </a:ext>
            </a:extLst>
          </p:cNvPr>
          <p:cNvGrpSpPr/>
          <p:nvPr/>
        </p:nvGrpSpPr>
        <p:grpSpPr>
          <a:xfrm>
            <a:off x="6221253" y="2494147"/>
            <a:ext cx="572760" cy="328680"/>
            <a:chOff x="6221253" y="2494147"/>
            <a:chExt cx="57276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4BA911C-4986-4DC4-8CC8-6607FE8502CD}"/>
                    </a:ext>
                  </a:extLst>
                </p14:cNvPr>
                <p14:cNvContentPartPr/>
                <p14:nvPr/>
              </p14:nvContentPartPr>
              <p14:xfrm>
                <a:off x="6319533" y="2494147"/>
                <a:ext cx="474480" cy="2685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4BA911C-4986-4DC4-8CC8-6607FE8502C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315213" y="2489827"/>
                  <a:ext cx="48312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1EB1595B-CBF0-4906-B83F-48B548DA09AA}"/>
                    </a:ext>
                  </a:extLst>
                </p14:cNvPr>
                <p14:cNvContentPartPr/>
                <p14:nvPr/>
              </p14:nvContentPartPr>
              <p14:xfrm>
                <a:off x="6221253" y="2594947"/>
                <a:ext cx="320400" cy="2278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1EB1595B-CBF0-4906-B83F-48B548DA09A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216933" y="2590627"/>
                  <a:ext cx="329040" cy="23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0DE89E3B-4711-422A-94D7-014E2F39EBCB}"/>
                  </a:ext>
                </a:extLst>
              </p14:cNvPr>
              <p14:cNvContentPartPr/>
              <p14:nvPr/>
            </p14:nvContentPartPr>
            <p14:xfrm>
              <a:off x="6959973" y="2288227"/>
              <a:ext cx="174600" cy="191880"/>
            </p14:xfrm>
          </p:contentPart>
        </mc:Choice>
        <mc:Fallback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0DE89E3B-4711-422A-94D7-014E2F39EBCB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955653" y="2283907"/>
                <a:ext cx="18324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BCF6B936-F371-4C09-8F08-30698CE6C5F2}"/>
                  </a:ext>
                </a:extLst>
              </p14:cNvPr>
              <p14:cNvContentPartPr/>
              <p14:nvPr/>
            </p14:nvContentPartPr>
            <p14:xfrm>
              <a:off x="7157613" y="2310547"/>
              <a:ext cx="56160" cy="90720"/>
            </p14:xfrm>
          </p:contentPart>
        </mc:Choice>
        <mc:Fallback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BCF6B936-F371-4C09-8F08-30698CE6C5F2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7153293" y="2306227"/>
                <a:ext cx="64800" cy="9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1" name="Gruppieren 120">
            <a:extLst>
              <a:ext uri="{FF2B5EF4-FFF2-40B4-BE49-F238E27FC236}">
                <a16:creationId xmlns:a16="http://schemas.microsoft.com/office/drawing/2014/main" id="{17F72EDD-DEB1-41E7-BA3C-87FA809DA87C}"/>
              </a:ext>
            </a:extLst>
          </p:cNvPr>
          <p:cNvGrpSpPr/>
          <p:nvPr/>
        </p:nvGrpSpPr>
        <p:grpSpPr>
          <a:xfrm>
            <a:off x="7406013" y="868027"/>
            <a:ext cx="3151080" cy="1457280"/>
            <a:chOff x="7406013" y="868027"/>
            <a:chExt cx="3151080" cy="1457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3680A535-3A69-4184-8CE8-B344065BF798}"/>
                    </a:ext>
                  </a:extLst>
                </p14:cNvPr>
                <p14:cNvContentPartPr/>
                <p14:nvPr/>
              </p14:nvContentPartPr>
              <p14:xfrm>
                <a:off x="7406013" y="2209747"/>
                <a:ext cx="84960" cy="1155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3680A535-3A69-4184-8CE8-B344065BF79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401693" y="2205427"/>
                  <a:ext cx="936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0CAB0700-76E3-4C92-98B2-F13B8DCC7AEF}"/>
                    </a:ext>
                  </a:extLst>
                </p14:cNvPr>
                <p14:cNvContentPartPr/>
                <p14:nvPr/>
              </p14:nvContentPartPr>
              <p14:xfrm>
                <a:off x="7544613" y="2175547"/>
                <a:ext cx="186840" cy="907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0CAB0700-76E3-4C92-98B2-F13B8DCC7AE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540293" y="2171227"/>
                  <a:ext cx="195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B27FB201-1257-460B-AD35-FE863C650B01}"/>
                    </a:ext>
                  </a:extLst>
                </p14:cNvPr>
                <p14:cNvContentPartPr/>
                <p14:nvPr/>
              </p14:nvContentPartPr>
              <p14:xfrm>
                <a:off x="7746573" y="2119027"/>
                <a:ext cx="106560" cy="1940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B27FB201-1257-460B-AD35-FE863C650B0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742253" y="2114707"/>
                  <a:ext cx="1152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C8C00F4D-F44B-421E-A220-54D1705B1400}"/>
                    </a:ext>
                  </a:extLst>
                </p14:cNvPr>
                <p14:cNvContentPartPr/>
                <p14:nvPr/>
              </p14:nvContentPartPr>
              <p14:xfrm>
                <a:off x="7896333" y="1981147"/>
                <a:ext cx="16560" cy="1857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C8C00F4D-F44B-421E-A220-54D1705B140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892013" y="1976827"/>
                  <a:ext cx="252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FBA37C7-5B07-4398-96B8-F1ED6240322C}"/>
                    </a:ext>
                  </a:extLst>
                </p14:cNvPr>
                <p14:cNvContentPartPr/>
                <p14:nvPr/>
              </p14:nvContentPartPr>
              <p14:xfrm>
                <a:off x="7929453" y="2051707"/>
                <a:ext cx="85680" cy="838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FBA37C7-5B07-4398-96B8-F1ED6240322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925133" y="2047387"/>
                  <a:ext cx="94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B431B3C0-5259-4CAE-8407-445190470BAB}"/>
                    </a:ext>
                  </a:extLst>
                </p14:cNvPr>
                <p14:cNvContentPartPr/>
                <p14:nvPr/>
              </p14:nvContentPartPr>
              <p14:xfrm>
                <a:off x="8054013" y="1977907"/>
                <a:ext cx="197640" cy="950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B431B3C0-5259-4CAE-8407-445190470BA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049693" y="1973587"/>
                  <a:ext cx="2062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F201F53-867C-4895-A8FD-D911CAE034B4}"/>
                    </a:ext>
                  </a:extLst>
                </p14:cNvPr>
                <p14:cNvContentPartPr/>
                <p14:nvPr/>
              </p14:nvContentPartPr>
              <p14:xfrm>
                <a:off x="8261373" y="1760827"/>
                <a:ext cx="276120" cy="23184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F201F53-867C-4895-A8FD-D911CAE034B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257053" y="1756507"/>
                  <a:ext cx="284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FFC64B0-2F9B-4F77-A6CB-D2B37B1054B5}"/>
                    </a:ext>
                  </a:extLst>
                </p14:cNvPr>
                <p14:cNvContentPartPr/>
                <p14:nvPr/>
              </p14:nvContentPartPr>
              <p14:xfrm>
                <a:off x="8673933" y="1638067"/>
                <a:ext cx="199080" cy="2991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FFC64B0-2F9B-4F77-A6CB-D2B37B1054B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669613" y="1633747"/>
                  <a:ext cx="2077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AE530065-FE46-4A7D-A104-83ACBC544EAD}"/>
                    </a:ext>
                  </a:extLst>
                </p14:cNvPr>
                <p14:cNvContentPartPr/>
                <p14:nvPr/>
              </p14:nvContentPartPr>
              <p14:xfrm>
                <a:off x="9003693" y="1512427"/>
                <a:ext cx="202320" cy="1465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AE530065-FE46-4A7D-A104-83ACBC544EAD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999373" y="1508107"/>
                  <a:ext cx="2109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42FB2A3-FBEF-48DF-B902-82222BE36495}"/>
                    </a:ext>
                  </a:extLst>
                </p14:cNvPr>
                <p14:cNvContentPartPr/>
                <p14:nvPr/>
              </p14:nvContentPartPr>
              <p14:xfrm>
                <a:off x="9393933" y="1421707"/>
                <a:ext cx="43560" cy="1299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42FB2A3-FBEF-48DF-B902-82222BE3649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389613" y="1417387"/>
                  <a:ext cx="522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8FD45A7-4FC3-49C8-A1E7-F173125F5FC5}"/>
                    </a:ext>
                  </a:extLst>
                </p14:cNvPr>
                <p14:cNvContentPartPr/>
                <p14:nvPr/>
              </p14:nvContentPartPr>
              <p14:xfrm>
                <a:off x="9342813" y="1401547"/>
                <a:ext cx="134640" cy="1173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8FD45A7-4FC3-49C8-A1E7-F173125F5FC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338493" y="1397227"/>
                  <a:ext cx="143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D930DA5-5ED9-46A2-9F0B-5F6FA762D1CF}"/>
                    </a:ext>
                  </a:extLst>
                </p14:cNvPr>
                <p14:cNvContentPartPr/>
                <p14:nvPr/>
              </p14:nvContentPartPr>
              <p14:xfrm>
                <a:off x="9513453" y="1333867"/>
                <a:ext cx="123840" cy="1155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D930DA5-5ED9-46A2-9F0B-5F6FA762D1C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509133" y="1329547"/>
                  <a:ext cx="1324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05786F0D-2905-4C25-B987-A0AC9CDECCD2}"/>
                    </a:ext>
                  </a:extLst>
                </p14:cNvPr>
                <p14:cNvContentPartPr/>
                <p14:nvPr/>
              </p14:nvContentPartPr>
              <p14:xfrm>
                <a:off x="9654573" y="1277347"/>
                <a:ext cx="70200" cy="1072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05786F0D-2905-4C25-B987-A0AC9CDECCD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650253" y="1273027"/>
                  <a:ext cx="788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A4EDB14F-6B23-4399-876C-D918D535F49F}"/>
                    </a:ext>
                  </a:extLst>
                </p14:cNvPr>
                <p14:cNvContentPartPr/>
                <p14:nvPr/>
              </p14:nvContentPartPr>
              <p14:xfrm>
                <a:off x="9757533" y="1262947"/>
                <a:ext cx="128160" cy="990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A4EDB14F-6B23-4399-876C-D918D535F49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753213" y="1258627"/>
                  <a:ext cx="1368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72AEF92-C6C3-413C-B597-7D167434D071}"/>
                    </a:ext>
                  </a:extLst>
                </p14:cNvPr>
                <p14:cNvContentPartPr/>
                <p14:nvPr/>
              </p14:nvContentPartPr>
              <p14:xfrm>
                <a:off x="9884613" y="1122547"/>
                <a:ext cx="72360" cy="17424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72AEF92-C6C3-413C-B597-7D167434D07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880293" y="1118227"/>
                  <a:ext cx="81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EB2C480-44C8-4F55-8A6D-037A2425DCB0}"/>
                    </a:ext>
                  </a:extLst>
                </p14:cNvPr>
                <p14:cNvContentPartPr/>
                <p14:nvPr/>
              </p14:nvContentPartPr>
              <p14:xfrm>
                <a:off x="9996213" y="1194187"/>
                <a:ext cx="10800" cy="594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EB2C480-44C8-4F55-8A6D-037A2425DCB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991893" y="1189867"/>
                  <a:ext cx="1944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82E04832-CB50-4178-8292-66192F51F0D5}"/>
                    </a:ext>
                  </a:extLst>
                </p14:cNvPr>
                <p14:cNvContentPartPr/>
                <p14:nvPr/>
              </p14:nvContentPartPr>
              <p14:xfrm>
                <a:off x="10031133" y="1024987"/>
                <a:ext cx="74520" cy="18144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82E04832-CB50-4178-8292-66192F51F0D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026813" y="1020667"/>
                  <a:ext cx="831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6D650D04-3DB3-478D-A63C-1C09CD084E61}"/>
                    </a:ext>
                  </a:extLst>
                </p14:cNvPr>
                <p14:cNvContentPartPr/>
                <p14:nvPr/>
              </p14:nvContentPartPr>
              <p14:xfrm>
                <a:off x="10066413" y="1014547"/>
                <a:ext cx="14400" cy="54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6D650D04-3DB3-478D-A63C-1C09CD084E6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062093" y="1010227"/>
                  <a:ext cx="230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FF1B1D2A-C832-4821-92CC-723A8B41DF84}"/>
                    </a:ext>
                  </a:extLst>
                </p14:cNvPr>
                <p14:cNvContentPartPr/>
                <p14:nvPr/>
              </p14:nvContentPartPr>
              <p14:xfrm>
                <a:off x="10113573" y="960187"/>
                <a:ext cx="167040" cy="3870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FF1B1D2A-C832-4821-92CC-723A8B41DF8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109253" y="955867"/>
                  <a:ext cx="17568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F1575F5A-B69D-4AB8-9F33-7F3F96BA4F18}"/>
                    </a:ext>
                  </a:extLst>
                </p14:cNvPr>
                <p14:cNvContentPartPr/>
                <p14:nvPr/>
              </p14:nvContentPartPr>
              <p14:xfrm>
                <a:off x="10404093" y="868027"/>
                <a:ext cx="153000" cy="2847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F1575F5A-B69D-4AB8-9F33-7F3F96BA4F1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399773" y="863707"/>
                  <a:ext cx="161640" cy="29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9102013F-75EC-46BF-BB1F-9111DD81F738}"/>
              </a:ext>
            </a:extLst>
          </p:cNvPr>
          <p:cNvGrpSpPr/>
          <p:nvPr/>
        </p:nvGrpSpPr>
        <p:grpSpPr>
          <a:xfrm>
            <a:off x="10731333" y="602347"/>
            <a:ext cx="404640" cy="291600"/>
            <a:chOff x="10731333" y="602347"/>
            <a:chExt cx="404640" cy="29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67228760-C084-442B-ABB4-BC37F3433546}"/>
                    </a:ext>
                  </a:extLst>
                </p14:cNvPr>
                <p14:cNvContentPartPr/>
                <p14:nvPr/>
              </p14:nvContentPartPr>
              <p14:xfrm>
                <a:off x="10731333" y="751387"/>
                <a:ext cx="79560" cy="1425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67228760-C084-442B-ABB4-BC37F343354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727013" y="747067"/>
                  <a:ext cx="882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06DDE177-8512-4C3B-BAA3-4929BC63D6F2}"/>
                    </a:ext>
                  </a:extLst>
                </p14:cNvPr>
                <p14:cNvContentPartPr/>
                <p14:nvPr/>
              </p14:nvContentPartPr>
              <p14:xfrm>
                <a:off x="10737093" y="805027"/>
                <a:ext cx="56880" cy="4212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06DDE177-8512-4C3B-BAA3-4929BC63D6F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732773" y="800707"/>
                  <a:ext cx="655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5154CC3A-F6D1-423B-A413-B8A416C757C9}"/>
                    </a:ext>
                  </a:extLst>
                </p14:cNvPr>
                <p14:cNvContentPartPr/>
                <p14:nvPr/>
              </p14:nvContentPartPr>
              <p14:xfrm>
                <a:off x="10888653" y="737347"/>
                <a:ext cx="91440" cy="1407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5154CC3A-F6D1-423B-A413-B8A416C757C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884333" y="733027"/>
                  <a:ext cx="1000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769E560A-55D1-48F4-ACE3-8DD6DC2EBB4E}"/>
                    </a:ext>
                  </a:extLst>
                </p14:cNvPr>
                <p14:cNvContentPartPr/>
                <p14:nvPr/>
              </p14:nvContentPartPr>
              <p14:xfrm>
                <a:off x="11027613" y="644467"/>
                <a:ext cx="28080" cy="1432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769E560A-55D1-48F4-ACE3-8DD6DC2EBB4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023293" y="640147"/>
                  <a:ext cx="367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1636AC0-7C1F-4A43-9A68-40378A8D5FC6}"/>
                    </a:ext>
                  </a:extLst>
                </p14:cNvPr>
                <p14:cNvContentPartPr/>
                <p14:nvPr/>
              </p14:nvContentPartPr>
              <p14:xfrm>
                <a:off x="10951293" y="602347"/>
                <a:ext cx="184680" cy="2163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1636AC0-7C1F-4A43-9A68-40378A8D5FC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946973" y="598027"/>
                  <a:ext cx="193320" cy="22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29" name="Textfeld 128">
                <a:extLst>
                  <a:ext uri="{FF2B5EF4-FFF2-40B4-BE49-F238E27FC236}">
                    <a16:creationId xmlns:a16="http://schemas.microsoft.com/office/drawing/2014/main" id="{F4FBEDA8-BC69-42C7-A047-D4048D9C57AD}"/>
                  </a:ext>
                </a:extLst>
              </p:cNvPr>
              <p:cNvSpPr txBox="1"/>
              <p:nvPr/>
            </p:nvSpPr>
            <p:spPr>
              <a:xfrm>
                <a:off x="175200" y="6393996"/>
                <a:ext cx="286689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1800" b="1" dirty="0"/>
                  <a:t>Rule 3:</a:t>
                </a:r>
                <a14:m>
                  <m:oMath xmlns:m="http://schemas.openxmlformats.org/officeDocument/2006/math">
                    <m:r>
                      <a:rPr lang="de-DE" sz="1800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de-DE" sz="1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1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𝑨</m:t>
                            </m:r>
                          </m:e>
                        </m:acc>
                      </m:e>
                    </m:d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de-DE" sz="1800" b="1" dirty="0"/>
              </a:p>
            </p:txBody>
          </p:sp>
        </mc:Choice>
        <mc:Fallback>
          <p:sp>
            <p:nvSpPr>
              <p:cNvPr id="129" name="Textfeld 128">
                <a:extLst>
                  <a:ext uri="{FF2B5EF4-FFF2-40B4-BE49-F238E27FC236}">
                    <a16:creationId xmlns:a16="http://schemas.microsoft.com/office/drawing/2014/main" id="{F4FBEDA8-BC69-42C7-A047-D4048D9C57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00" y="6393996"/>
                <a:ext cx="2866893" cy="369332"/>
              </a:xfrm>
              <a:prstGeom prst="rect">
                <a:avLst/>
              </a:prstGeom>
              <a:blipFill>
                <a:blip r:embed="rId187"/>
                <a:stretch>
                  <a:fillRect l="-1915" t="-10000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4C6D8F2B-0385-46BB-BB99-035898FEFB58}"/>
                  </a:ext>
                </a:extLst>
              </p14:cNvPr>
              <p14:cNvContentPartPr/>
              <p14:nvPr/>
            </p14:nvContentPartPr>
            <p14:xfrm>
              <a:off x="5654253" y="3155107"/>
              <a:ext cx="893520" cy="2340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4C6D8F2B-0385-46BB-BB99-035898FEFB58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649933" y="3150787"/>
                <a:ext cx="90216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0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3CE27C1E-E3DB-48E9-8AC4-CA9DBA9691FC}"/>
                  </a:ext>
                </a:extLst>
              </p14:cNvPr>
              <p14:cNvContentPartPr/>
              <p14:nvPr/>
            </p14:nvContentPartPr>
            <p14:xfrm>
              <a:off x="968133" y="6707227"/>
              <a:ext cx="1799640" cy="5112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3CE27C1E-E3DB-48E9-8AC4-CA9DBA9691FC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963813" y="6702907"/>
                <a:ext cx="180828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2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D7526D4F-504F-47CE-AFD0-1F107F5BB99A}"/>
                  </a:ext>
                </a:extLst>
              </p14:cNvPr>
              <p14:cNvContentPartPr/>
              <p14:nvPr/>
            </p14:nvContentPartPr>
            <p14:xfrm>
              <a:off x="242013" y="5491867"/>
              <a:ext cx="122040" cy="11304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D7526D4F-504F-47CE-AFD0-1F107F5BB99A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237693" y="5487547"/>
                <a:ext cx="1306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554299AD-9F24-45FA-B552-6D282C15D45C}"/>
                  </a:ext>
                </a:extLst>
              </p14:cNvPr>
              <p14:cNvContentPartPr/>
              <p14:nvPr/>
            </p14:nvContentPartPr>
            <p14:xfrm>
              <a:off x="343893" y="5401147"/>
              <a:ext cx="97200" cy="29664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554299AD-9F24-45FA-B552-6D282C15D45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39573" y="5396827"/>
                <a:ext cx="105840" cy="30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uppieren 165">
            <a:extLst>
              <a:ext uri="{FF2B5EF4-FFF2-40B4-BE49-F238E27FC236}">
                <a16:creationId xmlns:a16="http://schemas.microsoft.com/office/drawing/2014/main" id="{9B2146FA-5D92-4585-B41C-43EA7944E17D}"/>
              </a:ext>
            </a:extLst>
          </p:cNvPr>
          <p:cNvGrpSpPr/>
          <p:nvPr/>
        </p:nvGrpSpPr>
        <p:grpSpPr>
          <a:xfrm>
            <a:off x="576093" y="5200267"/>
            <a:ext cx="2999160" cy="1254240"/>
            <a:chOff x="576093" y="5200267"/>
            <a:chExt cx="2999160" cy="125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385715A-BE62-4090-BD14-E85DAE5CEFC3}"/>
                    </a:ext>
                  </a:extLst>
                </p14:cNvPr>
                <p14:cNvContentPartPr/>
                <p14:nvPr/>
              </p14:nvContentPartPr>
              <p14:xfrm>
                <a:off x="662493" y="5465227"/>
                <a:ext cx="15120" cy="1098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385715A-BE62-4090-BD14-E85DAE5CEFC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58173" y="5460907"/>
                  <a:ext cx="237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AB727CC7-05E7-4215-BF7E-A25012F84FB8}"/>
                    </a:ext>
                  </a:extLst>
                </p14:cNvPr>
                <p14:cNvContentPartPr/>
                <p14:nvPr/>
              </p14:nvContentPartPr>
              <p14:xfrm>
                <a:off x="576093" y="5420227"/>
                <a:ext cx="186480" cy="565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AB727CC7-05E7-4215-BF7E-A25012F84FB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71773" y="5415907"/>
                  <a:ext cx="1951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04ADF1F7-AC2E-46E3-8892-309C5865D895}"/>
                    </a:ext>
                  </a:extLst>
                </p14:cNvPr>
                <p14:cNvContentPartPr/>
                <p14:nvPr/>
              </p14:nvContentPartPr>
              <p14:xfrm>
                <a:off x="852213" y="5356147"/>
                <a:ext cx="76680" cy="23940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04ADF1F7-AC2E-46E3-8892-309C5865D89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47893" y="5351827"/>
                  <a:ext cx="853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C52EA609-B20B-40D1-9760-9A4787853368}"/>
                    </a:ext>
                  </a:extLst>
                </p14:cNvPr>
                <p14:cNvContentPartPr/>
                <p14:nvPr/>
              </p14:nvContentPartPr>
              <p14:xfrm>
                <a:off x="1015653" y="5413027"/>
                <a:ext cx="73440" cy="993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C52EA609-B20B-40D1-9760-9A478785336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11333" y="5408707"/>
                  <a:ext cx="820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D2F3FD81-157B-4117-A4A2-37C9E1401754}"/>
                    </a:ext>
                  </a:extLst>
                </p14:cNvPr>
                <p14:cNvContentPartPr/>
                <p14:nvPr/>
              </p14:nvContentPartPr>
              <p14:xfrm>
                <a:off x="1039413" y="5427787"/>
                <a:ext cx="84960" cy="1317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D2F3FD81-157B-4117-A4A2-37C9E1401754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35093" y="5423467"/>
                  <a:ext cx="93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8EBA290E-96F1-43BC-BA2E-0B10B4E41501}"/>
                    </a:ext>
                  </a:extLst>
                </p14:cNvPr>
                <p14:cNvContentPartPr/>
                <p14:nvPr/>
              </p14:nvContentPartPr>
              <p14:xfrm>
                <a:off x="1199973" y="5467387"/>
                <a:ext cx="92160" cy="698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8EBA290E-96F1-43BC-BA2E-0B10B4E4150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95653" y="5463067"/>
                  <a:ext cx="1008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7BAE109B-C1E8-4483-AC6D-A673BBB982DD}"/>
                    </a:ext>
                  </a:extLst>
                </p14:cNvPr>
                <p14:cNvContentPartPr/>
                <p14:nvPr/>
              </p14:nvContentPartPr>
              <p14:xfrm>
                <a:off x="1419573" y="5396107"/>
                <a:ext cx="15120" cy="1152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7BAE109B-C1E8-4483-AC6D-A673BBB982D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415253" y="5391787"/>
                  <a:ext cx="237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56EC28D-7A9C-4A5B-943C-C8A7783C44D5}"/>
                    </a:ext>
                  </a:extLst>
                </p14:cNvPr>
                <p14:cNvContentPartPr/>
                <p14:nvPr/>
              </p14:nvContentPartPr>
              <p14:xfrm>
                <a:off x="1380693" y="5387467"/>
                <a:ext cx="130320" cy="1321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56EC28D-7A9C-4A5B-943C-C8A7783C44D5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376373" y="5383147"/>
                  <a:ext cx="138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7B80D70-6950-4364-911B-F4AF42927AE0}"/>
                    </a:ext>
                  </a:extLst>
                </p14:cNvPr>
                <p14:cNvContentPartPr/>
                <p14:nvPr/>
              </p14:nvContentPartPr>
              <p14:xfrm>
                <a:off x="1041933" y="5306107"/>
                <a:ext cx="375120" cy="496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7B80D70-6950-4364-911B-F4AF42927AE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37613" y="5301787"/>
                  <a:ext cx="3837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A5993D5-A60A-4E70-9CD7-95E5F2B1E28C}"/>
                    </a:ext>
                  </a:extLst>
                </p14:cNvPr>
                <p14:cNvContentPartPr/>
                <p14:nvPr/>
              </p14:nvContentPartPr>
              <p14:xfrm>
                <a:off x="1536573" y="5309347"/>
                <a:ext cx="97920" cy="2685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A5993D5-A60A-4E70-9CD7-95E5F2B1E28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532253" y="5305027"/>
                  <a:ext cx="1065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716B683E-EFCC-4567-819C-76AEF922058E}"/>
                    </a:ext>
                  </a:extLst>
                </p14:cNvPr>
                <p14:cNvContentPartPr/>
                <p14:nvPr/>
              </p14:nvContentPartPr>
              <p14:xfrm>
                <a:off x="1743933" y="5423467"/>
                <a:ext cx="142920" cy="111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716B683E-EFCC-4567-819C-76AEF922058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739613" y="5419147"/>
                  <a:ext cx="1515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21B32414-F3D9-48C9-8C13-49FAA128ED45}"/>
                    </a:ext>
                  </a:extLst>
                </p14:cNvPr>
                <p14:cNvContentPartPr/>
                <p14:nvPr/>
              </p14:nvContentPartPr>
              <p14:xfrm>
                <a:off x="1779213" y="5450827"/>
                <a:ext cx="120600" cy="133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21B32414-F3D9-48C9-8C13-49FAA128ED4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774893" y="5446507"/>
                  <a:ext cx="129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C02A4B58-97AF-4D25-B11A-7CE4074F8BDA}"/>
                    </a:ext>
                  </a:extLst>
                </p14:cNvPr>
                <p14:cNvContentPartPr/>
                <p14:nvPr/>
              </p14:nvContentPartPr>
              <p14:xfrm>
                <a:off x="944013" y="5620387"/>
                <a:ext cx="772560" cy="8341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C02A4B58-97AF-4D25-B11A-7CE4074F8BD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39693" y="5616067"/>
                  <a:ext cx="781200" cy="84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877A6A70-B80B-419C-A830-CDB2C6F91D6B}"/>
                    </a:ext>
                  </a:extLst>
                </p14:cNvPr>
                <p14:cNvContentPartPr/>
                <p14:nvPr/>
              </p14:nvContentPartPr>
              <p14:xfrm>
                <a:off x="1671213" y="5575747"/>
                <a:ext cx="98280" cy="1155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877A6A70-B80B-419C-A830-CDB2C6F91D6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666893" y="5571427"/>
                  <a:ext cx="10692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87A6A6E-C6CB-428A-82C4-5A085B79BD54}"/>
                    </a:ext>
                  </a:extLst>
                </p14:cNvPr>
                <p14:cNvContentPartPr/>
                <p14:nvPr/>
              </p14:nvContentPartPr>
              <p14:xfrm>
                <a:off x="2023653" y="5339227"/>
                <a:ext cx="168120" cy="14292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87A6A6E-C6CB-428A-82C4-5A085B79BD5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019333" y="5334907"/>
                  <a:ext cx="1767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1ADEAC82-7AC3-46BE-9D25-02DFB75DF080}"/>
                    </a:ext>
                  </a:extLst>
                </p14:cNvPr>
                <p14:cNvContentPartPr/>
                <p14:nvPr/>
              </p14:nvContentPartPr>
              <p14:xfrm>
                <a:off x="2267373" y="5393587"/>
                <a:ext cx="93960" cy="201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1ADEAC82-7AC3-46BE-9D25-02DFB75DF08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263053" y="5389267"/>
                  <a:ext cx="102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A041F68-B71D-4BA3-853D-32D3EED25234}"/>
                    </a:ext>
                  </a:extLst>
                </p14:cNvPr>
                <p14:cNvContentPartPr/>
                <p14:nvPr/>
              </p14:nvContentPartPr>
              <p14:xfrm>
                <a:off x="2544933" y="5310427"/>
                <a:ext cx="36720" cy="14508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A041F68-B71D-4BA3-853D-32D3EED2523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540613" y="5306107"/>
                  <a:ext cx="453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60EAA0CB-F4FB-4471-9E0E-6724DA7318CB}"/>
                    </a:ext>
                  </a:extLst>
                </p14:cNvPr>
                <p14:cNvContentPartPr/>
                <p14:nvPr/>
              </p14:nvContentPartPr>
              <p14:xfrm>
                <a:off x="2487333" y="5283067"/>
                <a:ext cx="173160" cy="828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60EAA0CB-F4FB-4471-9E0E-6724DA7318C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483013" y="5278747"/>
                  <a:ext cx="181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10A7D23D-FCE9-4CB8-9932-48C64D8F20C4}"/>
                    </a:ext>
                  </a:extLst>
                </p14:cNvPr>
                <p14:cNvContentPartPr/>
                <p14:nvPr/>
              </p14:nvContentPartPr>
              <p14:xfrm>
                <a:off x="2703333" y="5262187"/>
                <a:ext cx="110880" cy="1803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10A7D23D-FCE9-4CB8-9932-48C64D8F20C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699013" y="5257867"/>
                  <a:ext cx="1195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9195BC8-C6B1-481D-B7FD-168DF65AB825}"/>
                    </a:ext>
                  </a:extLst>
                </p14:cNvPr>
                <p14:cNvContentPartPr/>
                <p14:nvPr/>
              </p14:nvContentPartPr>
              <p14:xfrm>
                <a:off x="2886213" y="5288107"/>
                <a:ext cx="103320" cy="1188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9195BC8-C6B1-481D-B7FD-168DF65AB82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881893" y="5283787"/>
                  <a:ext cx="1119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88D310B3-35A7-43F6-BFDD-9C87B38161CA}"/>
                    </a:ext>
                  </a:extLst>
                </p14:cNvPr>
                <p14:cNvContentPartPr/>
                <p14:nvPr/>
              </p14:nvContentPartPr>
              <p14:xfrm>
                <a:off x="2921853" y="5283787"/>
                <a:ext cx="108720" cy="13104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88D310B3-35A7-43F6-BFDD-9C87B38161C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917533" y="5279467"/>
                  <a:ext cx="117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37F61143-F09E-47DA-A81E-1CA8B41CEA84}"/>
                    </a:ext>
                  </a:extLst>
                </p14:cNvPr>
                <p14:cNvContentPartPr/>
                <p14:nvPr/>
              </p14:nvContentPartPr>
              <p14:xfrm>
                <a:off x="3109053" y="5334187"/>
                <a:ext cx="125280" cy="698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37F61143-F09E-47DA-A81E-1CA8B41CEA84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104733" y="5329867"/>
                  <a:ext cx="133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38035037-41D0-4F85-A6E5-7C1975CB3700}"/>
                    </a:ext>
                  </a:extLst>
                </p14:cNvPr>
                <p14:cNvContentPartPr/>
                <p14:nvPr/>
              </p14:nvContentPartPr>
              <p14:xfrm>
                <a:off x="3343413" y="5273347"/>
                <a:ext cx="19800" cy="1130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38035037-41D0-4F85-A6E5-7C1975CB370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339093" y="5269027"/>
                  <a:ext cx="284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FC7233CB-ED5E-4D85-A84C-5FC52F2BBF38}"/>
                    </a:ext>
                  </a:extLst>
                </p14:cNvPr>
                <p14:cNvContentPartPr/>
                <p14:nvPr/>
              </p14:nvContentPartPr>
              <p14:xfrm>
                <a:off x="3282213" y="5254627"/>
                <a:ext cx="173160" cy="17172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FC7233CB-ED5E-4D85-A84C-5FC52F2BBF3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277893" y="5250307"/>
                  <a:ext cx="1818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2B08F583-DD8A-4F17-A252-4C8B5378B99D}"/>
                    </a:ext>
                  </a:extLst>
                </p14:cNvPr>
                <p14:cNvContentPartPr/>
                <p14:nvPr/>
              </p14:nvContentPartPr>
              <p14:xfrm>
                <a:off x="3420813" y="5200267"/>
                <a:ext cx="154440" cy="2908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2B08F583-DD8A-4F17-A252-4C8B5378B99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416493" y="5195947"/>
                  <a:ext cx="1630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AEC98C81-B9B3-40FD-8259-D67531EC6084}"/>
                    </a:ext>
                  </a:extLst>
                </p14:cNvPr>
                <p14:cNvContentPartPr/>
                <p14:nvPr/>
              </p14:nvContentPartPr>
              <p14:xfrm>
                <a:off x="2594973" y="5520667"/>
                <a:ext cx="838080" cy="442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AEC98C81-B9B3-40FD-8259-D67531EC608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590653" y="5516347"/>
                  <a:ext cx="84672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48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21DC4551-F608-4227-97FA-1C477BC96D5F}"/>
                  </a:ext>
                </a:extLst>
              </p14:cNvPr>
              <p14:cNvContentPartPr/>
              <p14:nvPr/>
            </p14:nvContentPartPr>
            <p14:xfrm>
              <a:off x="6285333" y="1757587"/>
              <a:ext cx="518760" cy="450360"/>
            </p14:xfrm>
          </p:contentPart>
        </mc:Choice>
        <mc:Fallback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21DC4551-F608-4227-97FA-1C477BC96D5F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6281013" y="1753267"/>
                <a:ext cx="527400" cy="45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uppieren 181">
            <a:extLst>
              <a:ext uri="{FF2B5EF4-FFF2-40B4-BE49-F238E27FC236}">
                <a16:creationId xmlns:a16="http://schemas.microsoft.com/office/drawing/2014/main" id="{E7BBFD69-2E0F-4B75-A66E-B3D703342AAF}"/>
              </a:ext>
            </a:extLst>
          </p:cNvPr>
          <p:cNvGrpSpPr/>
          <p:nvPr/>
        </p:nvGrpSpPr>
        <p:grpSpPr>
          <a:xfrm>
            <a:off x="3725733" y="5172547"/>
            <a:ext cx="1861200" cy="295920"/>
            <a:chOff x="3725733" y="5172547"/>
            <a:chExt cx="1861200" cy="29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65FFD240-E97A-4D4B-B206-4739B6B5A23B}"/>
                    </a:ext>
                  </a:extLst>
                </p14:cNvPr>
                <p14:cNvContentPartPr/>
                <p14:nvPr/>
              </p14:nvContentPartPr>
              <p14:xfrm>
                <a:off x="3725733" y="5377747"/>
                <a:ext cx="198360" cy="1224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65FFD240-E97A-4D4B-B206-4739B6B5A23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721413" y="5373427"/>
                  <a:ext cx="2070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D656B14-5707-4E77-AE71-2FF7A246C17F}"/>
                    </a:ext>
                  </a:extLst>
                </p14:cNvPr>
                <p14:cNvContentPartPr/>
                <p14:nvPr/>
              </p14:nvContentPartPr>
              <p14:xfrm>
                <a:off x="3741213" y="5423467"/>
                <a:ext cx="141120" cy="90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D656B14-5707-4E77-AE71-2FF7A246C17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736893" y="5419147"/>
                  <a:ext cx="14976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A42CA64-026C-4BBE-8E81-2305B6BF975E}"/>
                    </a:ext>
                  </a:extLst>
                </p14:cNvPr>
                <p14:cNvContentPartPr/>
                <p14:nvPr/>
              </p14:nvContentPartPr>
              <p14:xfrm>
                <a:off x="3999693" y="5234107"/>
                <a:ext cx="243000" cy="2073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A42CA64-026C-4BBE-8E81-2305B6BF975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995373" y="5229787"/>
                  <a:ext cx="251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5A9582A-2560-45D9-BFA7-0B2AADC8CFD1}"/>
                    </a:ext>
                  </a:extLst>
                </p14:cNvPr>
                <p14:cNvContentPartPr/>
                <p14:nvPr/>
              </p14:nvContentPartPr>
              <p14:xfrm>
                <a:off x="4303893" y="5319787"/>
                <a:ext cx="106560" cy="190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5A9582A-2560-45D9-BFA7-0B2AADC8CFD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4299573" y="5315467"/>
                  <a:ext cx="1152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4958602D-13FD-4DD4-8D82-194812548D10}"/>
                    </a:ext>
                  </a:extLst>
                </p14:cNvPr>
                <p14:cNvContentPartPr/>
                <p14:nvPr/>
              </p14:nvContentPartPr>
              <p14:xfrm>
                <a:off x="4513413" y="5281987"/>
                <a:ext cx="146880" cy="1227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4958602D-13FD-4DD4-8D82-194812548D1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4509093" y="5277667"/>
                  <a:ext cx="155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B3C936F2-3E1C-4C5C-874A-257F918A623A}"/>
                    </a:ext>
                  </a:extLst>
                </p14:cNvPr>
                <p14:cNvContentPartPr/>
                <p14:nvPr/>
              </p14:nvContentPartPr>
              <p14:xfrm>
                <a:off x="4658493" y="5365867"/>
                <a:ext cx="34560" cy="1026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B3C936F2-3E1C-4C5C-874A-257F918A623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654173" y="5361547"/>
                  <a:ext cx="432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9525D2BF-7444-4619-842F-EDCAAE2116AC}"/>
                    </a:ext>
                  </a:extLst>
                </p14:cNvPr>
                <p14:cNvContentPartPr/>
                <p14:nvPr/>
              </p14:nvContentPartPr>
              <p14:xfrm>
                <a:off x="4754973" y="5233747"/>
                <a:ext cx="124200" cy="1191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9525D2BF-7444-4619-842F-EDCAAE2116A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750653" y="5229427"/>
                  <a:ext cx="132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65282659-BF62-4AA5-B50B-6BFDB86B186C}"/>
                    </a:ext>
                  </a:extLst>
                </p14:cNvPr>
                <p14:cNvContentPartPr/>
                <p14:nvPr/>
              </p14:nvContentPartPr>
              <p14:xfrm>
                <a:off x="4967373" y="5270107"/>
                <a:ext cx="124200" cy="756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65282659-BF62-4AA5-B50B-6BFDB86B186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963053" y="5265787"/>
                  <a:ext cx="1328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B18EE1C-64F7-4582-98C9-D2B41830E5E5}"/>
                    </a:ext>
                  </a:extLst>
                </p14:cNvPr>
                <p14:cNvContentPartPr/>
                <p14:nvPr/>
              </p14:nvContentPartPr>
              <p14:xfrm>
                <a:off x="4978533" y="5296747"/>
                <a:ext cx="124200" cy="190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B18EE1C-64F7-4582-98C9-D2B41830E5E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974213" y="5292427"/>
                  <a:ext cx="132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90DD700-6D02-4CF2-8ED4-E631596F1C16}"/>
                    </a:ext>
                  </a:extLst>
                </p14:cNvPr>
                <p14:cNvContentPartPr/>
                <p14:nvPr/>
              </p14:nvContentPartPr>
              <p14:xfrm>
                <a:off x="5183733" y="5211427"/>
                <a:ext cx="175680" cy="1800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90DD700-6D02-4CF2-8ED4-E631596F1C1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179413" y="5207107"/>
                  <a:ext cx="184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9D8F9C9-68F7-4A7C-8C86-9C19A0B765F3}"/>
                    </a:ext>
                  </a:extLst>
                </p14:cNvPr>
                <p14:cNvContentPartPr/>
                <p14:nvPr/>
              </p14:nvContentPartPr>
              <p14:xfrm>
                <a:off x="5412693" y="5172547"/>
                <a:ext cx="174240" cy="1792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9D8F9C9-68F7-4A7C-8C86-9C19A0B765F3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408373" y="5168227"/>
                  <a:ext cx="18288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uppieren 196">
            <a:extLst>
              <a:ext uri="{FF2B5EF4-FFF2-40B4-BE49-F238E27FC236}">
                <a16:creationId xmlns:a16="http://schemas.microsoft.com/office/drawing/2014/main" id="{85BFB62B-EE6A-409E-A7AB-13C0B0ACE0DC}"/>
              </a:ext>
            </a:extLst>
          </p:cNvPr>
          <p:cNvGrpSpPr/>
          <p:nvPr/>
        </p:nvGrpSpPr>
        <p:grpSpPr>
          <a:xfrm>
            <a:off x="3514413" y="5663947"/>
            <a:ext cx="1340640" cy="437040"/>
            <a:chOff x="3514413" y="5663947"/>
            <a:chExt cx="1340640" cy="43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EFC4C0C-6962-47BB-A1BE-478B2FA7B3E8}"/>
                    </a:ext>
                  </a:extLst>
                </p14:cNvPr>
                <p14:cNvContentPartPr/>
                <p14:nvPr/>
              </p14:nvContentPartPr>
              <p14:xfrm>
                <a:off x="3514413" y="5834947"/>
                <a:ext cx="163440" cy="13680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EFC4C0C-6962-47BB-A1BE-478B2FA7B3E8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510093" y="5830627"/>
                  <a:ext cx="1720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6EFD81E-B5EA-48E4-ACC1-C2DBA790DC71}"/>
                    </a:ext>
                  </a:extLst>
                </p14:cNvPr>
                <p14:cNvContentPartPr/>
                <p14:nvPr/>
              </p14:nvContentPartPr>
              <p14:xfrm>
                <a:off x="3660933" y="5771227"/>
                <a:ext cx="95040" cy="3297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6EFD81E-B5EA-48E4-ACC1-C2DBA790DC71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656613" y="5766907"/>
                  <a:ext cx="10368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ED72E61-3B3B-4B6D-9257-ED697D582510}"/>
                    </a:ext>
                  </a:extLst>
                </p14:cNvPr>
                <p14:cNvContentPartPr/>
                <p14:nvPr/>
              </p14:nvContentPartPr>
              <p14:xfrm>
                <a:off x="3976293" y="5785267"/>
                <a:ext cx="7200" cy="1692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ED72E61-3B3B-4B6D-9257-ED697D58251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971973" y="5780947"/>
                  <a:ext cx="158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019BC078-B68C-4D8D-A2B0-00057D48809A}"/>
                    </a:ext>
                  </a:extLst>
                </p14:cNvPr>
                <p14:cNvContentPartPr/>
                <p14:nvPr/>
              </p14:nvContentPartPr>
              <p14:xfrm>
                <a:off x="3863973" y="5752147"/>
                <a:ext cx="212040" cy="1036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019BC078-B68C-4D8D-A2B0-00057D48809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859653" y="5747827"/>
                  <a:ext cx="220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9DD28063-AD0A-4ACE-B5FD-F69A2910238F}"/>
                    </a:ext>
                  </a:extLst>
                </p14:cNvPr>
                <p14:cNvContentPartPr/>
                <p14:nvPr/>
              </p14:nvContentPartPr>
              <p14:xfrm>
                <a:off x="4121013" y="5686987"/>
                <a:ext cx="108000" cy="2628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9DD28063-AD0A-4ACE-B5FD-F69A2910238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116693" y="5682667"/>
                  <a:ext cx="1166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D130B7D6-EF26-4AAF-A043-F5B2CCA78B6F}"/>
                    </a:ext>
                  </a:extLst>
                </p14:cNvPr>
                <p14:cNvContentPartPr/>
                <p14:nvPr/>
              </p14:nvContentPartPr>
              <p14:xfrm>
                <a:off x="4258173" y="5739187"/>
                <a:ext cx="101160" cy="1321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D130B7D6-EF26-4AAF-A043-F5B2CCA78B6F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253853" y="5734867"/>
                  <a:ext cx="109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7D354E54-F6B1-4956-A523-07D4737CB8EE}"/>
                    </a:ext>
                  </a:extLst>
                </p14:cNvPr>
                <p14:cNvContentPartPr/>
                <p14:nvPr/>
              </p14:nvContentPartPr>
              <p14:xfrm>
                <a:off x="4337373" y="5750707"/>
                <a:ext cx="16200" cy="14148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7D354E54-F6B1-4956-A523-07D4737CB8EE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333053" y="5746387"/>
                  <a:ext cx="248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2F01F286-F569-4B05-8194-F41E72A4FC3C}"/>
                    </a:ext>
                  </a:extLst>
                </p14:cNvPr>
                <p14:cNvContentPartPr/>
                <p14:nvPr/>
              </p14:nvContentPartPr>
              <p14:xfrm>
                <a:off x="4290573" y="5808307"/>
                <a:ext cx="88200" cy="158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2F01F286-F569-4B05-8194-F41E72A4FC3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286253" y="5803987"/>
                  <a:ext cx="96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18C0FB92-9A33-48AE-A169-48D197838564}"/>
                    </a:ext>
                  </a:extLst>
                </p14:cNvPr>
                <p14:cNvContentPartPr/>
                <p14:nvPr/>
              </p14:nvContentPartPr>
              <p14:xfrm>
                <a:off x="4397133" y="5703547"/>
                <a:ext cx="114840" cy="2124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18C0FB92-9A33-48AE-A169-48D19783856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392813" y="5699227"/>
                  <a:ext cx="1234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820D4F64-A289-41E5-89A0-8C7498B540DA}"/>
                    </a:ext>
                  </a:extLst>
                </p14:cNvPr>
                <p14:cNvContentPartPr/>
                <p14:nvPr/>
              </p14:nvContentPartPr>
              <p14:xfrm>
                <a:off x="4598373" y="5742787"/>
                <a:ext cx="20160" cy="928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820D4F64-A289-41E5-89A0-8C7498B540D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594053" y="5738467"/>
                  <a:ext cx="28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5F576BB3-A169-45FD-BEF8-0FDED18A28F3}"/>
                    </a:ext>
                  </a:extLst>
                </p14:cNvPr>
                <p14:cNvContentPartPr/>
                <p14:nvPr/>
              </p14:nvContentPartPr>
              <p14:xfrm>
                <a:off x="4528173" y="5685907"/>
                <a:ext cx="185040" cy="19044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5F576BB3-A169-45FD-BEF8-0FDED18A28F3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523853" y="5681587"/>
                  <a:ext cx="193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55D4E19-AF5B-4719-88F6-E9ADB4215C73}"/>
                    </a:ext>
                  </a:extLst>
                </p14:cNvPr>
                <p14:cNvContentPartPr/>
                <p14:nvPr/>
              </p14:nvContentPartPr>
              <p14:xfrm>
                <a:off x="4732293" y="5663947"/>
                <a:ext cx="122760" cy="29844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55D4E19-AF5B-4719-88F6-E9ADB4215C7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727973" y="5659627"/>
                  <a:ext cx="131400" cy="30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99" name="Textfeld 198">
                <a:extLst>
                  <a:ext uri="{FF2B5EF4-FFF2-40B4-BE49-F238E27FC236}">
                    <a16:creationId xmlns:a16="http://schemas.microsoft.com/office/drawing/2014/main" id="{4627F923-8412-4B08-85C1-CA59E8BBCA8E}"/>
                  </a:ext>
                </a:extLst>
              </p:cNvPr>
              <p:cNvSpPr txBox="1"/>
              <p:nvPr/>
            </p:nvSpPr>
            <p:spPr>
              <a:xfrm>
                <a:off x="3677853" y="6300133"/>
                <a:ext cx="388461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de-DE" sz="1800" b="1" dirty="0"/>
                  <a:t>Rule 2: </a:t>
                </a:r>
                <a14:m>
                  <m:oMath xmlns:m="http://schemas.openxmlformats.org/officeDocument/2006/math">
                    <m:r>
                      <a:rPr lang="de-DE" sz="18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𝐏</m:t>
                    </m:r>
                    <m:d>
                      <m:dPr>
                        <m:ctrlPr>
                          <a:rPr lang="de-DE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𝐀</m:t>
                        </m:r>
                        <m:r>
                          <a:rPr lang="de-DE" sz="18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\</m:t>
                        </m:r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1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𝑩</m:t>
                        </m:r>
                      </m:e>
                    </m:d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𝑨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𝑩</m:t>
                    </m:r>
                    <m:r>
                      <a:rPr lang="de-DE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1800" b="1" dirty="0"/>
              </a:p>
            </p:txBody>
          </p:sp>
        </mc:Choice>
        <mc:Fallback>
          <p:sp>
            <p:nvSpPr>
              <p:cNvPr id="199" name="Textfeld 198">
                <a:extLst>
                  <a:ext uri="{FF2B5EF4-FFF2-40B4-BE49-F238E27FC236}">
                    <a16:creationId xmlns:a16="http://schemas.microsoft.com/office/drawing/2014/main" id="{4627F923-8412-4B08-85C1-CA59E8BBC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7853" y="6300133"/>
                <a:ext cx="3884613" cy="369332"/>
              </a:xfrm>
              <a:prstGeom prst="rect">
                <a:avLst/>
              </a:prstGeom>
              <a:blipFill>
                <a:blip r:embed="rId296"/>
                <a:stretch>
                  <a:fillRect l="-1254" t="-819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7A9CC23D-451A-460C-896B-5A4ED12D4566}"/>
              </a:ext>
            </a:extLst>
          </p:cNvPr>
          <p:cNvGrpSpPr/>
          <p:nvPr/>
        </p:nvGrpSpPr>
        <p:grpSpPr>
          <a:xfrm>
            <a:off x="5091213" y="5758627"/>
            <a:ext cx="261000" cy="68400"/>
            <a:chOff x="5091213" y="5758627"/>
            <a:chExt cx="261000" cy="6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CBA8DB7-561A-4E8A-B4E7-58C2FA30909C}"/>
                    </a:ext>
                  </a:extLst>
                </p14:cNvPr>
                <p14:cNvContentPartPr/>
                <p14:nvPr/>
              </p14:nvContentPartPr>
              <p14:xfrm>
                <a:off x="5091213" y="5758627"/>
                <a:ext cx="226440" cy="136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CBA8DB7-561A-4E8A-B4E7-58C2FA30909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086893" y="5754307"/>
                  <a:ext cx="2350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1D6F6FAC-E7E6-4E62-9B1B-B9CDC772E9D5}"/>
                    </a:ext>
                  </a:extLst>
                </p14:cNvPr>
                <p14:cNvContentPartPr/>
                <p14:nvPr/>
              </p14:nvContentPartPr>
              <p14:xfrm>
                <a:off x="5114253" y="5813707"/>
                <a:ext cx="237960" cy="1332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1D6F6FAC-E7E6-4E62-9B1B-B9CDC772E9D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109933" y="5809387"/>
                  <a:ext cx="24660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uppieren 205">
            <a:extLst>
              <a:ext uri="{FF2B5EF4-FFF2-40B4-BE49-F238E27FC236}">
                <a16:creationId xmlns:a16="http://schemas.microsoft.com/office/drawing/2014/main" id="{514CACFE-43EB-4347-8FFC-3CB5D74296B1}"/>
              </a:ext>
            </a:extLst>
          </p:cNvPr>
          <p:cNvGrpSpPr/>
          <p:nvPr/>
        </p:nvGrpSpPr>
        <p:grpSpPr>
          <a:xfrm>
            <a:off x="5638413" y="5665387"/>
            <a:ext cx="366120" cy="216000"/>
            <a:chOff x="5638413" y="5665387"/>
            <a:chExt cx="366120" cy="21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1E80AF4C-78DE-414B-8FF9-47254CB50C5F}"/>
                    </a:ext>
                  </a:extLst>
                </p14:cNvPr>
                <p14:cNvContentPartPr/>
                <p14:nvPr/>
              </p14:nvContentPartPr>
              <p14:xfrm>
                <a:off x="5638413" y="5684107"/>
                <a:ext cx="144360" cy="9360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1E80AF4C-78DE-414B-8FF9-47254CB50C5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634093" y="5679787"/>
                  <a:ext cx="1530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7635BE51-4ABA-42A8-8838-5E337ADF284C}"/>
                    </a:ext>
                  </a:extLst>
                </p14:cNvPr>
                <p14:cNvContentPartPr/>
                <p14:nvPr/>
              </p14:nvContentPartPr>
              <p14:xfrm>
                <a:off x="5782773" y="5767267"/>
                <a:ext cx="35280" cy="1141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7635BE51-4ABA-42A8-8838-5E337ADF284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778453" y="5762947"/>
                  <a:ext cx="439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288482D1-4B75-45AC-9792-6F5ABBD14667}"/>
                    </a:ext>
                  </a:extLst>
                </p14:cNvPr>
                <p14:cNvContentPartPr/>
                <p14:nvPr/>
              </p14:nvContentPartPr>
              <p14:xfrm>
                <a:off x="5865573" y="5665387"/>
                <a:ext cx="138960" cy="1576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288482D1-4B75-45AC-9792-6F5ABBD14667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861253" y="5661067"/>
                  <a:ext cx="147600" cy="166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7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655955C6-F4BC-4320-917D-FF795F31E890}"/>
                  </a:ext>
                </a:extLst>
              </p14:cNvPr>
              <p14:cNvContentPartPr/>
              <p14:nvPr/>
            </p14:nvContentPartPr>
            <p14:xfrm>
              <a:off x="6203613" y="2164387"/>
              <a:ext cx="523800" cy="65160"/>
            </p14:xfrm>
          </p:contentPart>
        </mc:Choice>
        <mc:Fallback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655955C6-F4BC-4320-917D-FF795F31E890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6199293" y="2160067"/>
                <a:ext cx="532440" cy="73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170D2547-6CDF-4125-898F-719E83CEEB07}"/>
              </a:ext>
            </a:extLst>
          </p:cNvPr>
          <p:cNvGrpSpPr/>
          <p:nvPr/>
        </p:nvGrpSpPr>
        <p:grpSpPr>
          <a:xfrm>
            <a:off x="6158253" y="5607067"/>
            <a:ext cx="1589400" cy="233640"/>
            <a:chOff x="6158253" y="5607067"/>
            <a:chExt cx="1589400" cy="23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5BF416B5-6EE2-4E75-8CAC-6A6B0B030EB3}"/>
                    </a:ext>
                  </a:extLst>
                </p14:cNvPr>
                <p14:cNvContentPartPr/>
                <p14:nvPr/>
              </p14:nvContentPartPr>
              <p14:xfrm>
                <a:off x="6158253" y="5714707"/>
                <a:ext cx="174240" cy="194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5BF416B5-6EE2-4E75-8CAC-6A6B0B030EB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6153933" y="5710387"/>
                  <a:ext cx="182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540F934A-2D2F-4238-84DF-247258CD1593}"/>
                    </a:ext>
                  </a:extLst>
                </p14:cNvPr>
                <p14:cNvContentPartPr/>
                <p14:nvPr/>
              </p14:nvContentPartPr>
              <p14:xfrm>
                <a:off x="6432573" y="5656387"/>
                <a:ext cx="122760" cy="1094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540F934A-2D2F-4238-84DF-247258CD159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428253" y="5652067"/>
                  <a:ext cx="1314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C22BC33-6E34-4D91-860D-DCE6FF945A6C}"/>
                    </a:ext>
                  </a:extLst>
                </p14:cNvPr>
                <p14:cNvContentPartPr/>
                <p14:nvPr/>
              </p14:nvContentPartPr>
              <p14:xfrm>
                <a:off x="6590613" y="5764747"/>
                <a:ext cx="25560" cy="759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C22BC33-6E34-4D91-860D-DCE6FF945A6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586293" y="5760427"/>
                  <a:ext cx="342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0E478DB6-FE1A-4A92-9A66-1F344590652F}"/>
                    </a:ext>
                  </a:extLst>
                </p14:cNvPr>
                <p14:cNvContentPartPr/>
                <p14:nvPr/>
              </p14:nvContentPartPr>
              <p14:xfrm>
                <a:off x="6685293" y="5649547"/>
                <a:ext cx="82800" cy="1342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0E478DB6-FE1A-4A92-9A66-1F344590652F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680973" y="5645227"/>
                  <a:ext cx="91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4DD72F0E-6023-4F9A-AEED-D25C70246D68}"/>
                    </a:ext>
                  </a:extLst>
                </p14:cNvPr>
                <p14:cNvContentPartPr/>
                <p14:nvPr/>
              </p14:nvContentPartPr>
              <p14:xfrm>
                <a:off x="6958173" y="5690227"/>
                <a:ext cx="203760" cy="158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4DD72F0E-6023-4F9A-AEED-D25C70246D6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953853" y="5685907"/>
                  <a:ext cx="2124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CEC9205D-A997-4295-901A-89DCDAF6104C}"/>
                    </a:ext>
                  </a:extLst>
                </p14:cNvPr>
                <p14:cNvContentPartPr/>
                <p14:nvPr/>
              </p14:nvContentPartPr>
              <p14:xfrm>
                <a:off x="7020093" y="5745307"/>
                <a:ext cx="209160" cy="828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CEC9205D-A997-4295-901A-89DCDAF6104C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7015773" y="5740987"/>
                  <a:ext cx="2178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1BD96E2-FD9D-4B07-84F4-57497EA8FB99}"/>
                    </a:ext>
                  </a:extLst>
                </p14:cNvPr>
                <p14:cNvContentPartPr/>
                <p14:nvPr/>
              </p14:nvContentPartPr>
              <p14:xfrm>
                <a:off x="7306293" y="5633347"/>
                <a:ext cx="168120" cy="1177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1BD96E2-FD9D-4B07-84F4-57497EA8FB9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301973" y="5629027"/>
                  <a:ext cx="1767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4A82191D-1FC8-4E58-9742-1672DAF4CD01}"/>
                    </a:ext>
                  </a:extLst>
                </p14:cNvPr>
                <p14:cNvContentPartPr/>
                <p14:nvPr/>
              </p14:nvContentPartPr>
              <p14:xfrm>
                <a:off x="7487013" y="5741347"/>
                <a:ext cx="22680" cy="838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4A82191D-1FC8-4E58-9742-1672DAF4CD0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482693" y="5737027"/>
                  <a:ext cx="31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2CE785BA-91DB-4996-A6BF-5282F1F51C15}"/>
                    </a:ext>
                  </a:extLst>
                </p14:cNvPr>
                <p14:cNvContentPartPr/>
                <p14:nvPr/>
              </p14:nvContentPartPr>
              <p14:xfrm>
                <a:off x="7582773" y="5607067"/>
                <a:ext cx="164880" cy="1652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2CE785BA-91DB-4996-A6BF-5282F1F51C1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578453" y="5602747"/>
                  <a:ext cx="173520" cy="17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27324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67508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Statistically</a:t>
            </a:r>
            <a:r>
              <a:rPr lang="de-DE" sz="3200" dirty="0"/>
              <a:t> </a:t>
            </a:r>
            <a:r>
              <a:rPr lang="de-DE" sz="3200" dirty="0" err="1"/>
              <a:t>independent</a:t>
            </a:r>
            <a:r>
              <a:rPr lang="de-DE" sz="3200" dirty="0"/>
              <a:t> </a:t>
            </a:r>
            <a:r>
              <a:rPr lang="de-DE" sz="3200" dirty="0" err="1"/>
              <a:t>events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908720"/>
            <a:ext cx="8856984" cy="2736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  <a:p>
            <a:pPr algn="ctr"/>
            <a:r>
              <a:rPr lang="de-DE" sz="2400" dirty="0"/>
              <a:t>P(A|B) = P(A)		</a:t>
            </a:r>
            <a:r>
              <a:rPr lang="de-DE" sz="2400" dirty="0" err="1"/>
              <a:t>or</a:t>
            </a:r>
            <a:r>
              <a:rPr lang="de-DE" sz="2400" dirty="0"/>
              <a:t>		P(B|A) = P(B)</a:t>
            </a:r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pPr algn="ctr"/>
            <a:endParaRPr lang="de-DE" sz="2200" dirty="0"/>
          </a:p>
          <a:p>
            <a:r>
              <a:rPr lang="de-DE" sz="2200" dirty="0"/>
              <a:t>→</a:t>
            </a:r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4270350" y="4873154"/>
          <a:ext cx="36258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Formel" r:id="rId3" imgW="1473200" imgH="203200" progId="Equation.3">
                  <p:embed/>
                </p:oleObj>
              </mc:Choice>
              <mc:Fallback>
                <p:oleObj name="Formel" r:id="rId3" imgW="1473200" imgH="203200" progId="Equation.3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0350" y="4873154"/>
                        <a:ext cx="3625850" cy="5000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832D4DEF-65A0-4A6A-87A9-EAC19DB7F466}"/>
              </a:ext>
            </a:extLst>
          </p:cNvPr>
          <p:cNvGrpSpPr/>
          <p:nvPr/>
        </p:nvGrpSpPr>
        <p:grpSpPr>
          <a:xfrm>
            <a:off x="4841013" y="1078987"/>
            <a:ext cx="183960" cy="216000"/>
            <a:chOff x="4841013" y="1078987"/>
            <a:chExt cx="183960" cy="216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AC72FCC-4417-40D4-B328-9BC9919B1CD3}"/>
                    </a:ext>
                  </a:extLst>
                </p14:cNvPr>
                <p14:cNvContentPartPr/>
                <p14:nvPr/>
              </p14:nvContentPartPr>
              <p14:xfrm>
                <a:off x="4841013" y="1111027"/>
                <a:ext cx="131760" cy="1839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AC72FCC-4417-40D4-B328-9BC9919B1CD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36693" y="1106707"/>
                  <a:ext cx="1404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74637DC-8EF3-4D48-9668-506935376559}"/>
                    </a:ext>
                  </a:extLst>
                </p14:cNvPr>
                <p14:cNvContentPartPr/>
                <p14:nvPr/>
              </p14:nvContentPartPr>
              <p14:xfrm>
                <a:off x="4925613" y="1078987"/>
                <a:ext cx="99360" cy="1965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74637DC-8EF3-4D48-9668-50693537655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21293" y="1074667"/>
                  <a:ext cx="10800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DA581415-31A1-42E2-8B5E-891860FD77A2}"/>
              </a:ext>
            </a:extLst>
          </p:cNvPr>
          <p:cNvGrpSpPr/>
          <p:nvPr/>
        </p:nvGrpSpPr>
        <p:grpSpPr>
          <a:xfrm>
            <a:off x="5251053" y="1073227"/>
            <a:ext cx="495000" cy="173520"/>
            <a:chOff x="5251053" y="1073227"/>
            <a:chExt cx="495000" cy="173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A259F17-54F5-43AC-81D5-E07FE5A19EFB}"/>
                    </a:ext>
                  </a:extLst>
                </p14:cNvPr>
                <p14:cNvContentPartPr/>
                <p14:nvPr/>
              </p14:nvContentPartPr>
              <p14:xfrm>
                <a:off x="5258973" y="1153867"/>
                <a:ext cx="109080" cy="928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A259F17-54F5-43AC-81D5-E07FE5A19EF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254653" y="1149547"/>
                  <a:ext cx="117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35356EC8-429B-4361-9953-BF0CAB332E9E}"/>
                    </a:ext>
                  </a:extLst>
                </p14:cNvPr>
                <p14:cNvContentPartPr/>
                <p14:nvPr/>
              </p14:nvContentPartPr>
              <p14:xfrm>
                <a:off x="5251053" y="1150987"/>
                <a:ext cx="313200" cy="820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35356EC8-429B-4361-9953-BF0CAB332E9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46733" y="1146667"/>
                  <a:ext cx="321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4B54B1F-2750-4354-ABC4-D4F4464C7578}"/>
                    </a:ext>
                  </a:extLst>
                </p14:cNvPr>
                <p14:cNvContentPartPr/>
                <p14:nvPr/>
              </p14:nvContentPartPr>
              <p14:xfrm>
                <a:off x="5556333" y="1073227"/>
                <a:ext cx="189720" cy="1303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4B54B1F-2750-4354-ABC4-D4F4464C757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552013" y="1068907"/>
                  <a:ext cx="198360" cy="13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38D6EF65-7B7E-4085-A606-11902D78026A}"/>
              </a:ext>
            </a:extLst>
          </p:cNvPr>
          <p:cNvGrpSpPr/>
          <p:nvPr/>
        </p:nvGrpSpPr>
        <p:grpSpPr>
          <a:xfrm>
            <a:off x="5961333" y="1022827"/>
            <a:ext cx="150120" cy="187200"/>
            <a:chOff x="5961333" y="1022827"/>
            <a:chExt cx="150120" cy="187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F5ABDCFF-3096-42EE-8878-F203EC3DF38F}"/>
                    </a:ext>
                  </a:extLst>
                </p14:cNvPr>
                <p14:cNvContentPartPr/>
                <p14:nvPr/>
              </p14:nvContentPartPr>
              <p14:xfrm>
                <a:off x="6000573" y="1022827"/>
                <a:ext cx="49320" cy="1526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F5ABDCFF-3096-42EE-8878-F203EC3DF38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996253" y="1018507"/>
                  <a:ext cx="57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5DBE792-1D23-4431-9DF0-4E60E70B1555}"/>
                    </a:ext>
                  </a:extLst>
                </p14:cNvPr>
                <p14:cNvContentPartPr/>
                <p14:nvPr/>
              </p14:nvContentPartPr>
              <p14:xfrm>
                <a:off x="5961333" y="1035067"/>
                <a:ext cx="150120" cy="1749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5DBE792-1D23-4431-9DF0-4E60E70B1555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957013" y="1030747"/>
                  <a:ext cx="158760" cy="183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BA21BA30-4361-4FEF-A961-FC76693E05F5}"/>
              </a:ext>
            </a:extLst>
          </p:cNvPr>
          <p:cNvGrpSpPr/>
          <p:nvPr/>
        </p:nvGrpSpPr>
        <p:grpSpPr>
          <a:xfrm>
            <a:off x="6378213" y="1075387"/>
            <a:ext cx="460800" cy="104040"/>
            <a:chOff x="6378213" y="1075387"/>
            <a:chExt cx="460800" cy="10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2252F59-AF56-4480-BEA8-A55325039E72}"/>
                    </a:ext>
                  </a:extLst>
                </p14:cNvPr>
                <p14:cNvContentPartPr/>
                <p14:nvPr/>
              </p14:nvContentPartPr>
              <p14:xfrm>
                <a:off x="6378213" y="1086907"/>
                <a:ext cx="290160" cy="925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2252F59-AF56-4480-BEA8-A55325039E7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373893" y="1082587"/>
                  <a:ext cx="2988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651C142-E778-4102-99DD-7E7636FEDE65}"/>
                    </a:ext>
                  </a:extLst>
                </p14:cNvPr>
                <p14:cNvContentPartPr/>
                <p14:nvPr/>
              </p14:nvContentPartPr>
              <p14:xfrm>
                <a:off x="6689613" y="1075387"/>
                <a:ext cx="149400" cy="964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651C142-E778-4102-99DD-7E7636FEDE6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685293" y="1071067"/>
                  <a:ext cx="158040" cy="10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6AA4E54C-1AC4-4E88-B0F3-DC559AA5215F}"/>
              </a:ext>
            </a:extLst>
          </p:cNvPr>
          <p:cNvGrpSpPr/>
          <p:nvPr/>
        </p:nvGrpSpPr>
        <p:grpSpPr>
          <a:xfrm>
            <a:off x="7113333" y="935707"/>
            <a:ext cx="1470240" cy="342720"/>
            <a:chOff x="7113333" y="935707"/>
            <a:chExt cx="1470240" cy="342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8626239-134A-4F94-8BB5-7BED0BDA0FDA}"/>
                    </a:ext>
                  </a:extLst>
                </p14:cNvPr>
                <p14:cNvContentPartPr/>
                <p14:nvPr/>
              </p14:nvContentPartPr>
              <p14:xfrm>
                <a:off x="7113333" y="1054147"/>
                <a:ext cx="120600" cy="139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8626239-134A-4F94-8BB5-7BED0BDA0FD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109013" y="1049827"/>
                  <a:ext cx="129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D0CE6AD-0DA9-48ED-B930-6522F7F50DE9}"/>
                    </a:ext>
                  </a:extLst>
                </p14:cNvPr>
                <p14:cNvContentPartPr/>
                <p14:nvPr/>
              </p14:nvContentPartPr>
              <p14:xfrm>
                <a:off x="7263093" y="986107"/>
                <a:ext cx="138600" cy="1645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D0CE6AD-0DA9-48ED-B930-6522F7F50DE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258773" y="981787"/>
                  <a:ext cx="147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6194DC9-73F0-48F8-9BB3-076A98DAEAB1}"/>
                    </a:ext>
                  </a:extLst>
                </p14:cNvPr>
                <p14:cNvContentPartPr/>
                <p14:nvPr/>
              </p14:nvContentPartPr>
              <p14:xfrm>
                <a:off x="7339053" y="958387"/>
                <a:ext cx="315000" cy="1951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6194DC9-73F0-48F8-9BB3-076A98DAEAB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334733" y="954067"/>
                  <a:ext cx="3236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DB323E30-125A-470E-A103-815A1B830379}"/>
                    </a:ext>
                  </a:extLst>
                </p14:cNvPr>
                <p14:cNvContentPartPr/>
                <p14:nvPr/>
              </p14:nvContentPartPr>
              <p14:xfrm>
                <a:off x="7682133" y="989707"/>
                <a:ext cx="82440" cy="14292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DB323E30-125A-470E-A103-815A1B83037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677813" y="985387"/>
                  <a:ext cx="91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9DEA353-9821-471A-BE19-0B42B08CE1A4}"/>
                    </a:ext>
                  </a:extLst>
                </p14:cNvPr>
                <p14:cNvContentPartPr/>
                <p14:nvPr/>
              </p14:nvContentPartPr>
              <p14:xfrm>
                <a:off x="7804533" y="954427"/>
                <a:ext cx="137160" cy="1562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9DEA353-9821-471A-BE19-0B42B08CE1A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00213" y="950107"/>
                  <a:ext cx="1458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1B729CA-B0F6-4291-8E39-6F4AFD7C1885}"/>
                    </a:ext>
                  </a:extLst>
                </p14:cNvPr>
                <p14:cNvContentPartPr/>
                <p14:nvPr/>
              </p14:nvContentPartPr>
              <p14:xfrm>
                <a:off x="7969413" y="960907"/>
                <a:ext cx="135360" cy="1436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1B729CA-B0F6-4291-8E39-6F4AFD7C188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965093" y="956587"/>
                  <a:ext cx="144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F6D3FF6-B802-4A83-B8E6-95FBE9AB2CD7}"/>
                    </a:ext>
                  </a:extLst>
                </p14:cNvPr>
                <p14:cNvContentPartPr/>
                <p14:nvPr/>
              </p14:nvContentPartPr>
              <p14:xfrm>
                <a:off x="8142213" y="1031467"/>
                <a:ext cx="113400" cy="72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F6D3FF6-B802-4A83-B8E6-95FBE9AB2CD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137893" y="1027147"/>
                  <a:ext cx="122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DE855E3-99CB-4A5F-8A3B-213A504A4DE0}"/>
                    </a:ext>
                  </a:extLst>
                </p14:cNvPr>
                <p14:cNvContentPartPr/>
                <p14:nvPr/>
              </p14:nvContentPartPr>
              <p14:xfrm>
                <a:off x="8352093" y="935707"/>
                <a:ext cx="231480" cy="3427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DE855E3-99CB-4A5F-8A3B-213A504A4DE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347773" y="931387"/>
                  <a:ext cx="240120" cy="35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75143627-94D6-4E63-BF93-4E5027B65480}"/>
              </a:ext>
            </a:extLst>
          </p:cNvPr>
          <p:cNvGrpSpPr/>
          <p:nvPr/>
        </p:nvGrpSpPr>
        <p:grpSpPr>
          <a:xfrm>
            <a:off x="8872653" y="880987"/>
            <a:ext cx="1340280" cy="274320"/>
            <a:chOff x="8872653" y="880987"/>
            <a:chExt cx="1340280" cy="27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A10A3E1-3D13-42FB-B885-14B4A2B240CE}"/>
                    </a:ext>
                  </a:extLst>
                </p14:cNvPr>
                <p14:cNvContentPartPr/>
                <p14:nvPr/>
              </p14:nvContentPartPr>
              <p14:xfrm>
                <a:off x="8872653" y="999787"/>
                <a:ext cx="194400" cy="475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A10A3E1-3D13-42FB-B885-14B4A2B240C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868333" y="995467"/>
                  <a:ext cx="2030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DB43EFF-8A63-4DFF-906D-3F8B588D05C1}"/>
                    </a:ext>
                  </a:extLst>
                </p14:cNvPr>
                <p14:cNvContentPartPr/>
                <p14:nvPr/>
              </p14:nvContentPartPr>
              <p14:xfrm>
                <a:off x="9042933" y="953707"/>
                <a:ext cx="91800" cy="230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DB43EFF-8A63-4DFF-906D-3F8B588D05C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038613" y="949387"/>
                  <a:ext cx="100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66EE516-A5C2-4F10-8F81-7F317C6E6E5E}"/>
                    </a:ext>
                  </a:extLst>
                </p14:cNvPr>
                <p14:cNvContentPartPr/>
                <p14:nvPr/>
              </p14:nvContentPartPr>
              <p14:xfrm>
                <a:off x="9125013" y="923467"/>
                <a:ext cx="208080" cy="1173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66EE516-A5C2-4F10-8F81-7F317C6E6E5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120693" y="919147"/>
                  <a:ext cx="2167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42125C6-F86D-4BDA-983C-1D6E32F415FC}"/>
                    </a:ext>
                  </a:extLst>
                </p14:cNvPr>
                <p14:cNvContentPartPr/>
                <p14:nvPr/>
              </p14:nvContentPartPr>
              <p14:xfrm>
                <a:off x="9279453" y="946507"/>
                <a:ext cx="128520" cy="979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42125C6-F86D-4BDA-983C-1D6E32F415F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275133" y="942187"/>
                  <a:ext cx="137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97F9E08-B527-4BB5-981E-7AFC3D5FFA8D}"/>
                    </a:ext>
                  </a:extLst>
                </p14:cNvPr>
                <p14:cNvContentPartPr/>
                <p14:nvPr/>
              </p14:nvContentPartPr>
              <p14:xfrm>
                <a:off x="9376293" y="956947"/>
                <a:ext cx="157320" cy="198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97F9E08-B527-4BB5-981E-7AFC3D5FFA8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371973" y="952627"/>
                  <a:ext cx="1659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5AEF081-8C13-4570-845F-2994C417922D}"/>
                    </a:ext>
                  </a:extLst>
                </p14:cNvPr>
                <p14:cNvContentPartPr/>
                <p14:nvPr/>
              </p14:nvContentPartPr>
              <p14:xfrm>
                <a:off x="9574293" y="955507"/>
                <a:ext cx="221400" cy="507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5AEF081-8C13-4570-845F-2994C417922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569973" y="951187"/>
                  <a:ext cx="230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878A055-3F42-4801-9DB0-2A3CE5DAF34A}"/>
                    </a:ext>
                  </a:extLst>
                </p14:cNvPr>
                <p14:cNvContentPartPr/>
                <p14:nvPr/>
              </p14:nvContentPartPr>
              <p14:xfrm>
                <a:off x="9809373" y="880987"/>
                <a:ext cx="403560" cy="1285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878A055-3F42-4801-9DB0-2A3CE5DAF34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805053" y="876667"/>
                  <a:ext cx="4122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09CEBD3D-FC16-4AAD-83B0-AF9B437A13D1}"/>
                    </a:ext>
                  </a:extLst>
                </p14:cNvPr>
                <p14:cNvContentPartPr/>
                <p14:nvPr/>
              </p14:nvContentPartPr>
              <p14:xfrm>
                <a:off x="9965973" y="952987"/>
                <a:ext cx="81360" cy="10080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09CEBD3D-FC16-4AAD-83B0-AF9B437A13D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61653" y="948667"/>
                  <a:ext cx="90000" cy="10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24D15392-3521-469B-95B8-4DEA36D3A9CF}"/>
                  </a:ext>
                </a:extLst>
              </p14:cNvPr>
              <p14:cNvContentPartPr/>
              <p14:nvPr/>
            </p14:nvContentPartPr>
            <p14:xfrm>
              <a:off x="3154773" y="2376067"/>
              <a:ext cx="189000" cy="2016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24D15392-3521-469B-95B8-4DEA36D3A9C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150453" y="2371747"/>
                <a:ext cx="1976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DB65839A-260A-4E30-B866-97D31BD2627F}"/>
                  </a:ext>
                </a:extLst>
              </p14:cNvPr>
              <p14:cNvContentPartPr/>
              <p14:nvPr/>
            </p14:nvContentPartPr>
            <p14:xfrm>
              <a:off x="4070613" y="2388307"/>
              <a:ext cx="592920" cy="3348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DB65839A-260A-4E30-B866-97D31BD2627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066293" y="2383987"/>
                <a:ext cx="6015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7FF7A83F-27FF-42E7-8DA3-6675F9AA8064}"/>
                  </a:ext>
                </a:extLst>
              </p14:cNvPr>
              <p14:cNvContentPartPr/>
              <p14:nvPr/>
            </p14:nvContentPartPr>
            <p14:xfrm>
              <a:off x="7431573" y="2425387"/>
              <a:ext cx="1864440" cy="1728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7FF7A83F-27FF-42E7-8DA3-6675F9AA806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7427253" y="2421067"/>
                <a:ext cx="1873080" cy="2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D48D6B83-51B8-4290-ACEA-DEF39B1C8468}"/>
              </a:ext>
            </a:extLst>
          </p:cNvPr>
          <p:cNvGrpSpPr/>
          <p:nvPr/>
        </p:nvGrpSpPr>
        <p:grpSpPr>
          <a:xfrm>
            <a:off x="6604293" y="2634547"/>
            <a:ext cx="4265640" cy="1006560"/>
            <a:chOff x="6604293" y="2634547"/>
            <a:chExt cx="4265640" cy="1006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B6D96BD-F974-4B01-93C8-68A5A502704F}"/>
                    </a:ext>
                  </a:extLst>
                </p14:cNvPr>
                <p14:cNvContentPartPr/>
                <p14:nvPr/>
              </p14:nvContentPartPr>
              <p14:xfrm>
                <a:off x="7154733" y="2634547"/>
                <a:ext cx="264240" cy="4374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B6D96BD-F974-4B01-93C8-68A5A502704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150413" y="2630227"/>
                  <a:ext cx="272880" cy="44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23819AD-3D72-48E3-87D3-F6094FEC6D8E}"/>
                    </a:ext>
                  </a:extLst>
                </p14:cNvPr>
                <p14:cNvContentPartPr/>
                <p14:nvPr/>
              </p14:nvContentPartPr>
              <p14:xfrm>
                <a:off x="7062213" y="2910667"/>
                <a:ext cx="283320" cy="2235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23819AD-3D72-48E3-87D3-F6094FEC6D8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057893" y="2906347"/>
                  <a:ext cx="2919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458D706-BCE3-45DB-B579-71CC0E39B3A8}"/>
                    </a:ext>
                  </a:extLst>
                </p14:cNvPr>
                <p14:cNvContentPartPr/>
                <p14:nvPr/>
              </p14:nvContentPartPr>
              <p14:xfrm>
                <a:off x="6604293" y="3146467"/>
                <a:ext cx="237240" cy="3398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458D706-BCE3-45DB-B579-71CC0E39B3A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599973" y="3142147"/>
                  <a:ext cx="2458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270D0DA-72F2-4F9D-9F33-E882D33863DB}"/>
                    </a:ext>
                  </a:extLst>
                </p14:cNvPr>
                <p14:cNvContentPartPr/>
                <p14:nvPr/>
              </p14:nvContentPartPr>
              <p14:xfrm>
                <a:off x="6865293" y="3268867"/>
                <a:ext cx="390960" cy="457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270D0DA-72F2-4F9D-9F33-E882D33863D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860973" y="3264547"/>
                  <a:ext cx="3996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627CC4F9-1500-4904-A525-E2385322FCD3}"/>
                    </a:ext>
                  </a:extLst>
                </p14:cNvPr>
                <p14:cNvContentPartPr/>
                <p14:nvPr/>
              </p14:nvContentPartPr>
              <p14:xfrm>
                <a:off x="7466133" y="3103627"/>
                <a:ext cx="290880" cy="144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627CC4F9-1500-4904-A525-E2385322FCD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461813" y="3099307"/>
                  <a:ext cx="299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319C996-8F05-4029-87BF-8CABC545F632}"/>
                    </a:ext>
                  </a:extLst>
                </p14:cNvPr>
                <p14:cNvContentPartPr/>
                <p14:nvPr/>
              </p14:nvContentPartPr>
              <p14:xfrm>
                <a:off x="7934133" y="3080587"/>
                <a:ext cx="173160" cy="1447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319C996-8F05-4029-87BF-8CABC545F63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929813" y="3076267"/>
                  <a:ext cx="1818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27AE9CF-E80F-408B-B1D9-F158AC9419E9}"/>
                    </a:ext>
                  </a:extLst>
                </p14:cNvPr>
                <p14:cNvContentPartPr/>
                <p14:nvPr/>
              </p14:nvContentPartPr>
              <p14:xfrm>
                <a:off x="8114493" y="3121627"/>
                <a:ext cx="139680" cy="846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27AE9CF-E80F-408B-B1D9-F158AC9419E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110173" y="3117307"/>
                  <a:ext cx="148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6BCF845-D10C-46D2-904E-E3053B0402B1}"/>
                    </a:ext>
                  </a:extLst>
                </p14:cNvPr>
                <p14:cNvContentPartPr/>
                <p14:nvPr/>
              </p14:nvContentPartPr>
              <p14:xfrm>
                <a:off x="8248413" y="3040267"/>
                <a:ext cx="344520" cy="1926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6BCF845-D10C-46D2-904E-E3053B0402B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244093" y="3035947"/>
                  <a:ext cx="35316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841DF27-CD3F-4E17-AE6F-ED9A29DBBA70}"/>
                    </a:ext>
                  </a:extLst>
                </p14:cNvPr>
                <p14:cNvContentPartPr/>
                <p14:nvPr/>
              </p14:nvContentPartPr>
              <p14:xfrm>
                <a:off x="8610933" y="3136027"/>
                <a:ext cx="79920" cy="644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841DF27-CD3F-4E17-AE6F-ED9A29DBBA7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606613" y="3131707"/>
                  <a:ext cx="885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CF34F2A-0A30-4D40-A334-F18D86279EF9}"/>
                    </a:ext>
                  </a:extLst>
                </p14:cNvPr>
                <p14:cNvContentPartPr/>
                <p14:nvPr/>
              </p14:nvContentPartPr>
              <p14:xfrm>
                <a:off x="8730453" y="3038467"/>
                <a:ext cx="174240" cy="13752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CF34F2A-0A30-4D40-A334-F18D86279EF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726133" y="3034147"/>
                  <a:ext cx="1828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8B9314C-8387-48B3-A698-8339CF7AA505}"/>
                    </a:ext>
                  </a:extLst>
                </p14:cNvPr>
                <p14:cNvContentPartPr/>
                <p14:nvPr/>
              </p14:nvContentPartPr>
              <p14:xfrm>
                <a:off x="8904693" y="3051787"/>
                <a:ext cx="26640" cy="504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8B9314C-8387-48B3-A698-8339CF7AA505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900373" y="3047467"/>
                  <a:ext cx="35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A4BA485-807A-45DC-ABD1-94D983F1C46E}"/>
                    </a:ext>
                  </a:extLst>
                </p14:cNvPr>
                <p14:cNvContentPartPr/>
                <p14:nvPr/>
              </p14:nvContentPartPr>
              <p14:xfrm>
                <a:off x="8961213" y="3116587"/>
                <a:ext cx="216360" cy="622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A4BA485-807A-45DC-ABD1-94D983F1C46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956893" y="3112267"/>
                  <a:ext cx="2250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4E6123D-E81F-4148-B085-87F310DC8122}"/>
                    </a:ext>
                  </a:extLst>
                </p14:cNvPr>
                <p14:cNvContentPartPr/>
                <p14:nvPr/>
              </p14:nvContentPartPr>
              <p14:xfrm>
                <a:off x="9455853" y="3004627"/>
                <a:ext cx="262440" cy="2898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4E6123D-E81F-4148-B085-87F310DC812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451533" y="3000307"/>
                  <a:ext cx="2710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444A8330-FE62-447F-9AC4-6367C7302BAC}"/>
                    </a:ext>
                  </a:extLst>
                </p14:cNvPr>
                <p14:cNvContentPartPr/>
                <p14:nvPr/>
              </p14:nvContentPartPr>
              <p14:xfrm>
                <a:off x="7661613" y="3471547"/>
                <a:ext cx="105480" cy="1202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444A8330-FE62-447F-9AC4-6367C7302BA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657293" y="3467227"/>
                  <a:ext cx="1141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0B2D6DC7-C1F8-4033-BF50-33F613A65F83}"/>
                    </a:ext>
                  </a:extLst>
                </p14:cNvPr>
                <p14:cNvContentPartPr/>
                <p14:nvPr/>
              </p14:nvContentPartPr>
              <p14:xfrm>
                <a:off x="7778253" y="3499267"/>
                <a:ext cx="206640" cy="637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0B2D6DC7-C1F8-4033-BF50-33F613A65F8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73933" y="3494947"/>
                  <a:ext cx="2152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C0B9C957-B7EE-426D-AD90-B213E27B528D}"/>
                    </a:ext>
                  </a:extLst>
                </p14:cNvPr>
                <p14:cNvContentPartPr/>
                <p14:nvPr/>
              </p14:nvContentPartPr>
              <p14:xfrm>
                <a:off x="8093613" y="3460747"/>
                <a:ext cx="237960" cy="117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C0B9C957-B7EE-426D-AD90-B213E27B528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089293" y="3456427"/>
                  <a:ext cx="2466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735CFAC-C92F-4094-B7D5-A720EC871D38}"/>
                    </a:ext>
                  </a:extLst>
                </p14:cNvPr>
                <p14:cNvContentPartPr/>
                <p14:nvPr/>
              </p14:nvContentPartPr>
              <p14:xfrm>
                <a:off x="8321493" y="3415747"/>
                <a:ext cx="11160" cy="352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735CFAC-C92F-4094-B7D5-A720EC871D3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317173" y="3411427"/>
                  <a:ext cx="198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DB7B4BBD-0225-4640-A771-2C78AC3F72AC}"/>
                    </a:ext>
                  </a:extLst>
                </p14:cNvPr>
                <p14:cNvContentPartPr/>
                <p14:nvPr/>
              </p14:nvContentPartPr>
              <p14:xfrm>
                <a:off x="8435613" y="3471187"/>
                <a:ext cx="63000" cy="655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DB7B4BBD-0225-4640-A771-2C78AC3F72AC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431293" y="3466867"/>
                  <a:ext cx="716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0911CE6-08A8-437A-B105-708930C5B653}"/>
                    </a:ext>
                  </a:extLst>
                </p14:cNvPr>
                <p14:cNvContentPartPr/>
                <p14:nvPr/>
              </p14:nvContentPartPr>
              <p14:xfrm>
                <a:off x="8415813" y="3385507"/>
                <a:ext cx="173520" cy="2091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0911CE6-08A8-437A-B105-708930C5B65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8411493" y="3381187"/>
                  <a:ext cx="1821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363E556F-1CBA-455F-B553-2E9856484FF9}"/>
                    </a:ext>
                  </a:extLst>
                </p14:cNvPr>
                <p14:cNvContentPartPr/>
                <p14:nvPr/>
              </p14:nvContentPartPr>
              <p14:xfrm>
                <a:off x="8589333" y="3417907"/>
                <a:ext cx="237960" cy="1231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363E556F-1CBA-455F-B553-2E9856484FF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585013" y="3413587"/>
                  <a:ext cx="246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C4D6412-4DC9-476E-8B80-5C114C024FB8}"/>
                    </a:ext>
                  </a:extLst>
                </p14:cNvPr>
                <p14:cNvContentPartPr/>
                <p14:nvPr/>
              </p14:nvContentPartPr>
              <p14:xfrm>
                <a:off x="8825493" y="3370027"/>
                <a:ext cx="293400" cy="1666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C4D6412-4DC9-476E-8B80-5C114C024FB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821173" y="3365707"/>
                  <a:ext cx="302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40B9A6B-A6A4-45B3-AF57-148AA2E40B97}"/>
                    </a:ext>
                  </a:extLst>
                </p14:cNvPr>
                <p14:cNvContentPartPr/>
                <p14:nvPr/>
              </p14:nvContentPartPr>
              <p14:xfrm>
                <a:off x="9299613" y="3409267"/>
                <a:ext cx="145440" cy="2318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40B9A6B-A6A4-45B3-AF57-148AA2E40B9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295293" y="3404947"/>
                  <a:ext cx="1540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8CFC1CF-0F46-42C4-8776-DB0DF4CF5899}"/>
                    </a:ext>
                  </a:extLst>
                </p14:cNvPr>
                <p14:cNvContentPartPr/>
                <p14:nvPr/>
              </p14:nvContentPartPr>
              <p14:xfrm>
                <a:off x="9482133" y="3418627"/>
                <a:ext cx="174240" cy="1047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8CFC1CF-0F46-42C4-8776-DB0DF4CF5899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477813" y="3414307"/>
                  <a:ext cx="1828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8D4731C-AD04-4346-A5F1-40596840B6AD}"/>
                    </a:ext>
                  </a:extLst>
                </p14:cNvPr>
                <p14:cNvContentPartPr/>
                <p14:nvPr/>
              </p14:nvContentPartPr>
              <p14:xfrm>
                <a:off x="9738453" y="3327907"/>
                <a:ext cx="111240" cy="1465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8D4731C-AD04-4346-A5F1-40596840B6AD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734133" y="3323587"/>
                  <a:ext cx="1198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B18BC53-8448-410B-92C3-80718EE2830A}"/>
                    </a:ext>
                  </a:extLst>
                </p14:cNvPr>
                <p14:cNvContentPartPr/>
                <p14:nvPr/>
              </p14:nvContentPartPr>
              <p14:xfrm>
                <a:off x="9860853" y="3285067"/>
                <a:ext cx="332280" cy="1717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B18BC53-8448-410B-92C3-80718EE2830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856533" y="3280747"/>
                  <a:ext cx="34092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ACA6F93-440F-4368-B4D2-E044CEEC562C}"/>
                    </a:ext>
                  </a:extLst>
                </p14:cNvPr>
                <p14:cNvContentPartPr/>
                <p14:nvPr/>
              </p14:nvContentPartPr>
              <p14:xfrm>
                <a:off x="10264773" y="3210187"/>
                <a:ext cx="145440" cy="2055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ACA6F93-440F-4368-B4D2-E044CEEC562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260453" y="3205867"/>
                  <a:ext cx="1540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09DBA10-0E2A-447E-A5EC-7AD61F041F78}"/>
                    </a:ext>
                  </a:extLst>
                </p14:cNvPr>
                <p14:cNvContentPartPr/>
                <p14:nvPr/>
              </p14:nvContentPartPr>
              <p14:xfrm>
                <a:off x="10430373" y="3202267"/>
                <a:ext cx="172800" cy="1972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09DBA10-0E2A-447E-A5EC-7AD61F041F78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426053" y="3197947"/>
                  <a:ext cx="181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78A6F11A-063A-4B85-9BE5-058D30C264F9}"/>
                    </a:ext>
                  </a:extLst>
                </p14:cNvPr>
                <p14:cNvContentPartPr/>
                <p14:nvPr/>
              </p14:nvContentPartPr>
              <p14:xfrm>
                <a:off x="10629093" y="3293347"/>
                <a:ext cx="116640" cy="10620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78A6F11A-063A-4B85-9BE5-058D30C264F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624773" y="3289027"/>
                  <a:ext cx="1252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573082B-7B8E-4159-ACB6-5F971A96F31E}"/>
                    </a:ext>
                  </a:extLst>
                </p14:cNvPr>
                <p14:cNvContentPartPr/>
                <p14:nvPr/>
              </p14:nvContentPartPr>
              <p14:xfrm>
                <a:off x="10729533" y="3280027"/>
                <a:ext cx="140400" cy="1112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573082B-7B8E-4159-ACB6-5F971A96F31E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725213" y="3275707"/>
                  <a:ext cx="149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EFB337B-4D44-4280-B088-8A6F1B026E7A}"/>
                    </a:ext>
                  </a:extLst>
                </p14:cNvPr>
                <p14:cNvContentPartPr/>
                <p14:nvPr/>
              </p14:nvContentPartPr>
              <p14:xfrm>
                <a:off x="10689933" y="3137827"/>
                <a:ext cx="30600" cy="72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EFB337B-4D44-4280-B088-8A6F1B026E7A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685613" y="3133507"/>
                  <a:ext cx="39240" cy="1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uppieren 75">
            <a:extLst>
              <a:ext uri="{FF2B5EF4-FFF2-40B4-BE49-F238E27FC236}">
                <a16:creationId xmlns:a16="http://schemas.microsoft.com/office/drawing/2014/main" id="{A62EA111-E7D4-4224-82DC-2EC382EADC65}"/>
              </a:ext>
            </a:extLst>
          </p:cNvPr>
          <p:cNvGrpSpPr/>
          <p:nvPr/>
        </p:nvGrpSpPr>
        <p:grpSpPr>
          <a:xfrm>
            <a:off x="7132413" y="3795547"/>
            <a:ext cx="372960" cy="530640"/>
            <a:chOff x="7132413" y="3795547"/>
            <a:chExt cx="372960" cy="53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26DB80B-2087-4C85-90D0-26BE6E32EEA7}"/>
                    </a:ext>
                  </a:extLst>
                </p14:cNvPr>
                <p14:cNvContentPartPr/>
                <p14:nvPr/>
              </p14:nvContentPartPr>
              <p14:xfrm>
                <a:off x="7278213" y="3795547"/>
                <a:ext cx="227160" cy="3589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26DB80B-2087-4C85-90D0-26BE6E32EEA7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73893" y="3791227"/>
                  <a:ext cx="23580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F57A8B9-AC43-4E1D-A075-26E4D757BB98}"/>
                    </a:ext>
                  </a:extLst>
                </p14:cNvPr>
                <p14:cNvContentPartPr/>
                <p14:nvPr/>
              </p14:nvContentPartPr>
              <p14:xfrm>
                <a:off x="7132413" y="3997507"/>
                <a:ext cx="317160" cy="3286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F57A8B9-AC43-4E1D-A075-26E4D757BB9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128093" y="3993187"/>
                  <a:ext cx="325800" cy="337320"/>
                </a:xfrm>
                <a:prstGeom prst="rect">
                  <a:avLst/>
                </a:prstGeom>
              </p:spPr>
            </p:pic>
          </mc:Fallback>
        </mc:AlternateContent>
      </p:grpSp>
      <p:graphicFrame>
        <p:nvGraphicFramePr>
          <p:cNvPr id="77" name="Objekt 76">
            <a:extLst>
              <a:ext uri="{FF2B5EF4-FFF2-40B4-BE49-F238E27FC236}">
                <a16:creationId xmlns:a16="http://schemas.microsoft.com/office/drawing/2014/main" id="{B4497474-1EB9-43DA-A27C-0B65D60896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532983"/>
              </p:ext>
            </p:extLst>
          </p:nvPr>
        </p:nvGraphicFramePr>
        <p:xfrm>
          <a:off x="4783595" y="3665203"/>
          <a:ext cx="220821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Formel" r:id="rId125" imgW="1295400" imgH="419100" progId="Equation.3">
                  <p:embed/>
                </p:oleObj>
              </mc:Choice>
              <mc:Fallback>
                <p:oleObj name="Formel" r:id="rId125" imgW="1295400" imgH="419100" progId="Equation.3">
                  <p:embed/>
                  <p:pic>
                    <p:nvPicPr>
                      <p:cNvPr id="5" name="Objek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595" y="3665203"/>
                        <a:ext cx="2208213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EDD7021B-EF61-427D-8F86-1752339F4AC9}"/>
              </a:ext>
            </a:extLst>
          </p:cNvPr>
          <p:cNvGrpSpPr/>
          <p:nvPr/>
        </p:nvGrpSpPr>
        <p:grpSpPr>
          <a:xfrm>
            <a:off x="4480653" y="2526907"/>
            <a:ext cx="849960" cy="1145880"/>
            <a:chOff x="4480653" y="2526907"/>
            <a:chExt cx="849960" cy="1145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7976CE27-2AD1-4B42-8745-0CF96B906933}"/>
                    </a:ext>
                  </a:extLst>
                </p14:cNvPr>
                <p14:cNvContentPartPr/>
                <p14:nvPr/>
              </p14:nvContentPartPr>
              <p14:xfrm>
                <a:off x="4480653" y="2526907"/>
                <a:ext cx="755280" cy="9367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7976CE27-2AD1-4B42-8745-0CF96B90693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476333" y="2522587"/>
                  <a:ext cx="763920" cy="9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6F1E51B-E27A-4772-940C-81C2B4538C98}"/>
                    </a:ext>
                  </a:extLst>
                </p14:cNvPr>
                <p14:cNvContentPartPr/>
                <p14:nvPr/>
              </p14:nvContentPartPr>
              <p14:xfrm>
                <a:off x="5052693" y="3385507"/>
                <a:ext cx="277920" cy="2872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6F1E51B-E27A-4772-940C-81C2B4538C98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048373" y="3381187"/>
                  <a:ext cx="286560" cy="29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uppieren 89">
            <a:extLst>
              <a:ext uri="{FF2B5EF4-FFF2-40B4-BE49-F238E27FC236}">
                <a16:creationId xmlns:a16="http://schemas.microsoft.com/office/drawing/2014/main" id="{01C152CB-7EF4-4027-AF9F-0E24293B0BD5}"/>
              </a:ext>
            </a:extLst>
          </p:cNvPr>
          <p:cNvGrpSpPr/>
          <p:nvPr/>
        </p:nvGrpSpPr>
        <p:grpSpPr>
          <a:xfrm>
            <a:off x="3714933" y="3831187"/>
            <a:ext cx="986400" cy="320040"/>
            <a:chOff x="3714933" y="3831187"/>
            <a:chExt cx="986400" cy="320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C10A726B-0063-4A8F-860D-FEC45FDE8872}"/>
                    </a:ext>
                  </a:extLst>
                </p14:cNvPr>
                <p14:cNvContentPartPr/>
                <p14:nvPr/>
              </p14:nvContentPartPr>
              <p14:xfrm>
                <a:off x="4451493" y="3978427"/>
                <a:ext cx="249840" cy="115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C10A726B-0063-4A8F-860D-FEC45FDE887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4447173" y="3974107"/>
                  <a:ext cx="2584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B862164E-310D-4433-9C18-2D305C728217}"/>
                    </a:ext>
                  </a:extLst>
                </p14:cNvPr>
                <p14:cNvContentPartPr/>
                <p14:nvPr/>
              </p14:nvContentPartPr>
              <p14:xfrm>
                <a:off x="4445013" y="4014427"/>
                <a:ext cx="227520" cy="2196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B862164E-310D-4433-9C18-2D305C72821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4440693" y="4010107"/>
                  <a:ext cx="2361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17ED44D0-6FEA-4B3D-958A-0359D22E72E8}"/>
                    </a:ext>
                  </a:extLst>
                </p14:cNvPr>
                <p14:cNvContentPartPr/>
                <p14:nvPr/>
              </p14:nvContentPartPr>
              <p14:xfrm>
                <a:off x="3836253" y="3907867"/>
                <a:ext cx="36360" cy="21024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17ED44D0-6FEA-4B3D-958A-0359D22E72E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831933" y="3903547"/>
                  <a:ext cx="45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AE37F7DD-F339-4C4C-9A44-00AAD022543B}"/>
                    </a:ext>
                  </a:extLst>
                </p14:cNvPr>
                <p14:cNvContentPartPr/>
                <p14:nvPr/>
              </p14:nvContentPartPr>
              <p14:xfrm>
                <a:off x="3714933" y="3849907"/>
                <a:ext cx="254520" cy="1360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AE37F7DD-F339-4C4C-9A44-00AAD022543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710613" y="3845587"/>
                  <a:ext cx="2631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4EB25AC2-A0A7-4550-8C23-5B489DBE6D70}"/>
                    </a:ext>
                  </a:extLst>
                </p14:cNvPr>
                <p14:cNvContentPartPr/>
                <p14:nvPr/>
              </p14:nvContentPartPr>
              <p14:xfrm>
                <a:off x="3996813" y="3869347"/>
                <a:ext cx="116280" cy="2239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4EB25AC2-A0A7-4550-8C23-5B489DBE6D7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992493" y="3865027"/>
                  <a:ext cx="1249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F1B5FDB-5105-4E1E-A9CC-8A7D2D0A9173}"/>
                    </a:ext>
                  </a:extLst>
                </p14:cNvPr>
                <p14:cNvContentPartPr/>
                <p14:nvPr/>
              </p14:nvContentPartPr>
              <p14:xfrm>
                <a:off x="4119933" y="3919387"/>
                <a:ext cx="110880" cy="1504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F1B5FDB-5105-4E1E-A9CC-8A7D2D0A917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4115613" y="3915067"/>
                  <a:ext cx="119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77F6B42A-82E9-4B5B-A10C-773FABD2D4B0}"/>
                    </a:ext>
                  </a:extLst>
                </p14:cNvPr>
                <p14:cNvContentPartPr/>
                <p14:nvPr/>
              </p14:nvContentPartPr>
              <p14:xfrm>
                <a:off x="4154853" y="3912187"/>
                <a:ext cx="120960" cy="1771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77F6B42A-82E9-4B5B-A10C-773FABD2D4B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150533" y="3907867"/>
                  <a:ext cx="12960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C72EC17-E055-49AB-9F0E-5867B4AAEE27}"/>
                    </a:ext>
                  </a:extLst>
                </p14:cNvPr>
                <p14:cNvContentPartPr/>
                <p14:nvPr/>
              </p14:nvContentPartPr>
              <p14:xfrm>
                <a:off x="4220733" y="3831187"/>
                <a:ext cx="148320" cy="3200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C72EC17-E055-49AB-9F0E-5867B4AAEE2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216413" y="3826867"/>
                  <a:ext cx="156960" cy="328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4CA8E8A5-23D3-452B-A45E-E516F9FDA089}"/>
              </a:ext>
            </a:extLst>
          </p:cNvPr>
          <p:cNvGrpSpPr/>
          <p:nvPr/>
        </p:nvGrpSpPr>
        <p:grpSpPr>
          <a:xfrm>
            <a:off x="7720653" y="3826507"/>
            <a:ext cx="958320" cy="419400"/>
            <a:chOff x="7720653" y="3826507"/>
            <a:chExt cx="958320" cy="419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4D75BF6-E650-4BAB-911B-B1AD966866E0}"/>
                    </a:ext>
                  </a:extLst>
                </p14:cNvPr>
                <p14:cNvContentPartPr/>
                <p14:nvPr/>
              </p14:nvContentPartPr>
              <p14:xfrm>
                <a:off x="7720653" y="3842707"/>
                <a:ext cx="22320" cy="3834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4D75BF6-E650-4BAB-911B-B1AD966866E0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716333" y="3838387"/>
                  <a:ext cx="3096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7C286675-F843-4579-8C3F-ABE54178E812}"/>
                    </a:ext>
                  </a:extLst>
                </p14:cNvPr>
                <p14:cNvContentPartPr/>
                <p14:nvPr/>
              </p14:nvContentPartPr>
              <p14:xfrm>
                <a:off x="7874013" y="4044667"/>
                <a:ext cx="9360" cy="230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7C286675-F843-4579-8C3F-ABE54178E81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869693" y="4040347"/>
                  <a:ext cx="180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E3E4B17-7B2F-48EE-B0EE-37463BD19062}"/>
                    </a:ext>
                  </a:extLst>
                </p14:cNvPr>
                <p14:cNvContentPartPr/>
                <p14:nvPr/>
              </p14:nvContentPartPr>
              <p14:xfrm>
                <a:off x="8061933" y="3900307"/>
                <a:ext cx="23400" cy="2415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E3E4B17-7B2F-48EE-B0EE-37463BD1906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057613" y="3895987"/>
                  <a:ext cx="320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1126FE6-2FAB-47B7-9591-9DA8141D14B6}"/>
                    </a:ext>
                  </a:extLst>
                </p14:cNvPr>
                <p14:cNvContentPartPr/>
                <p14:nvPr/>
              </p14:nvContentPartPr>
              <p14:xfrm>
                <a:off x="7981293" y="3859627"/>
                <a:ext cx="249480" cy="17352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1126FE6-2FAB-47B7-9591-9DA8141D14B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976973" y="3855307"/>
                  <a:ext cx="258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F393501-4F2E-48CA-B53C-E5F172690E95}"/>
                    </a:ext>
                  </a:extLst>
                </p14:cNvPr>
                <p14:cNvContentPartPr/>
                <p14:nvPr/>
              </p14:nvContentPartPr>
              <p14:xfrm>
                <a:off x="8244093" y="3857467"/>
                <a:ext cx="172800" cy="2811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F393501-4F2E-48CA-B53C-E5F172690E9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239773" y="3853147"/>
                  <a:ext cx="1814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47B58BC-E967-440E-8BB1-655C504B7976}"/>
                    </a:ext>
                  </a:extLst>
                </p14:cNvPr>
                <p14:cNvContentPartPr/>
                <p14:nvPr/>
              </p14:nvContentPartPr>
              <p14:xfrm>
                <a:off x="8485293" y="3925507"/>
                <a:ext cx="7920" cy="14508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47B58BC-E967-440E-8BB1-655C504B797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480973" y="3921187"/>
                  <a:ext cx="165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919D24BD-2732-463E-AF9C-E96B8E4BC664}"/>
                    </a:ext>
                  </a:extLst>
                </p14:cNvPr>
                <p14:cNvContentPartPr/>
                <p14:nvPr/>
              </p14:nvContentPartPr>
              <p14:xfrm>
                <a:off x="8408973" y="3891307"/>
                <a:ext cx="182160" cy="2379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919D24BD-2732-463E-AF9C-E96B8E4BC66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404653" y="3886987"/>
                  <a:ext cx="1908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1B948C2-AE23-48BC-924E-BCE127DC5B6F}"/>
                    </a:ext>
                  </a:extLst>
                </p14:cNvPr>
                <p14:cNvContentPartPr/>
                <p14:nvPr/>
              </p14:nvContentPartPr>
              <p14:xfrm>
                <a:off x="8457933" y="3826507"/>
                <a:ext cx="221040" cy="4194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1B948C2-AE23-48BC-924E-BCE127DC5B6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453613" y="3822187"/>
                  <a:ext cx="229680" cy="428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1963F29B-7634-47C1-9A86-5BB1E9582350}"/>
                  </a:ext>
                </a:extLst>
              </p14:cNvPr>
              <p14:cNvContentPartPr/>
              <p14:nvPr/>
            </p14:nvContentPartPr>
            <p14:xfrm>
              <a:off x="4747773" y="5312227"/>
              <a:ext cx="779040" cy="2088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1963F29B-7634-47C1-9A86-5BB1E9582350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4743453" y="5307907"/>
                <a:ext cx="78768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DC56F1C0-4CE7-4723-96D5-56A8AE73269E}"/>
              </a:ext>
            </a:extLst>
          </p:cNvPr>
          <p:cNvGrpSpPr/>
          <p:nvPr/>
        </p:nvGrpSpPr>
        <p:grpSpPr>
          <a:xfrm>
            <a:off x="3986733" y="4594027"/>
            <a:ext cx="4365000" cy="1134000"/>
            <a:chOff x="3986733" y="4594027"/>
            <a:chExt cx="4365000" cy="1134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C2D19E8-707A-472F-84C2-B26722C8DD03}"/>
                    </a:ext>
                  </a:extLst>
                </p14:cNvPr>
                <p14:cNvContentPartPr/>
                <p14:nvPr/>
              </p14:nvContentPartPr>
              <p14:xfrm>
                <a:off x="6298293" y="5377027"/>
                <a:ext cx="26280" cy="3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C2D19E8-707A-472F-84C2-B26722C8DD0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293973" y="5372707"/>
                  <a:ext cx="349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5D88291-8BE3-4173-9560-EAFBDAA97290}"/>
                    </a:ext>
                  </a:extLst>
                </p14:cNvPr>
                <p14:cNvContentPartPr/>
                <p14:nvPr/>
              </p14:nvContentPartPr>
              <p14:xfrm>
                <a:off x="6104973" y="5337067"/>
                <a:ext cx="1644840" cy="475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5D88291-8BE3-4173-9560-EAFBDAA9729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100653" y="5332747"/>
                  <a:ext cx="16534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50493B10-4A69-4078-9E12-A17B5ED14E78}"/>
                    </a:ext>
                  </a:extLst>
                </p14:cNvPr>
                <p14:cNvContentPartPr/>
                <p14:nvPr/>
              </p14:nvContentPartPr>
              <p14:xfrm>
                <a:off x="3986733" y="4594027"/>
                <a:ext cx="4365000" cy="11340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50493B10-4A69-4078-9E12-A17B5ED14E7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982413" y="4589707"/>
                  <a:ext cx="4373640" cy="1142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44906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endParaRPr lang="de-DE" sz="3200" baseline="30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F93BCA5-2C69-4EBC-9A98-CB65F061898E}"/>
              </a:ext>
            </a:extLst>
          </p:cNvPr>
          <p:cNvSpPr txBox="1"/>
          <p:nvPr/>
        </p:nvSpPr>
        <p:spPr>
          <a:xfrm>
            <a:off x="1718486" y="1184263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r>
              <a:rPr lang="de-DE" sz="2200" dirty="0" err="1"/>
              <a:t>If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sample </a:t>
            </a:r>
            <a:r>
              <a:rPr lang="de-DE" sz="2200" dirty="0" err="1"/>
              <a:t>space</a:t>
            </a:r>
            <a:r>
              <a:rPr lang="de-DE" sz="2200" dirty="0"/>
              <a:t> Ω </a:t>
            </a:r>
            <a:r>
              <a:rPr lang="de-DE" sz="2200" dirty="0" err="1"/>
              <a:t>consists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in k </a:t>
            </a:r>
            <a:r>
              <a:rPr lang="de-DE" sz="2200" dirty="0" err="1"/>
              <a:t>disjoint</a:t>
            </a:r>
            <a:r>
              <a:rPr lang="de-DE" sz="2200" dirty="0"/>
              <a:t> </a:t>
            </a:r>
            <a:r>
              <a:rPr lang="de-DE" sz="2200" dirty="0" err="1"/>
              <a:t>elemtary</a:t>
            </a:r>
            <a:r>
              <a:rPr lang="de-DE" sz="2200" dirty="0"/>
              <a:t> </a:t>
            </a:r>
            <a:r>
              <a:rPr lang="de-DE" sz="2200" dirty="0" err="1"/>
              <a:t>events</a:t>
            </a:r>
            <a:r>
              <a:rPr lang="de-DE" sz="2200" dirty="0"/>
              <a:t> A</a:t>
            </a:r>
            <a:r>
              <a:rPr lang="de-DE" sz="2200" baseline="-25000" dirty="0"/>
              <a:t>i</a:t>
            </a:r>
            <a:r>
              <a:rPr lang="de-DE" sz="2200" dirty="0"/>
              <a:t>, </a:t>
            </a:r>
            <a:r>
              <a:rPr lang="de-DE" sz="2200" dirty="0" err="1"/>
              <a:t>then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</a:t>
            </a:r>
            <a:r>
              <a:rPr lang="de-DE" sz="2200" dirty="0" err="1"/>
              <a:t>event</a:t>
            </a:r>
            <a:r>
              <a:rPr lang="de-DE" sz="2200" dirty="0"/>
              <a:t> B </a:t>
            </a:r>
            <a:r>
              <a:rPr lang="de-DE" sz="2200" dirty="0" err="1"/>
              <a:t>is</a:t>
            </a:r>
            <a:r>
              <a:rPr lang="de-DE" sz="2200" dirty="0"/>
              <a:t>:</a:t>
            </a:r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r>
              <a:rPr lang="de-DE" sz="2200" dirty="0"/>
              <a:t>→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9" name="Objekt 8">
            <a:extLst>
              <a:ext uri="{FF2B5EF4-FFF2-40B4-BE49-F238E27FC236}">
                <a16:creationId xmlns:a16="http://schemas.microsoft.com/office/drawing/2014/main" id="{8F937200-36B2-4A4C-B75A-29F7EDA6287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9777" y="3071813"/>
          <a:ext cx="2732087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Formel" r:id="rId3" imgW="1651000" imgH="431800" progId="Equation.3">
                  <p:embed/>
                </p:oleObj>
              </mc:Choice>
              <mc:Fallback>
                <p:oleObj name="Formel" r:id="rId3" imgW="1651000" imgH="431800" progId="Equation.3">
                  <p:embed/>
                  <p:pic>
                    <p:nvPicPr>
                      <p:cNvPr id="9" name="Objekt 8">
                        <a:extLst>
                          <a:ext uri="{FF2B5EF4-FFF2-40B4-BE49-F238E27FC236}">
                            <a16:creationId xmlns:a16="http://schemas.microsoft.com/office/drawing/2014/main" id="{8F937200-36B2-4A4C-B75A-29F7EDA6287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9777" y="3071813"/>
                        <a:ext cx="2732087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90060AE-89B2-4D63-98EB-461329AB32B2}"/>
                  </a:ext>
                </a:extLst>
              </p14:cNvPr>
              <p14:cNvContentPartPr/>
              <p14:nvPr/>
            </p14:nvContentPartPr>
            <p14:xfrm>
              <a:off x="1762293" y="1483267"/>
              <a:ext cx="2614680" cy="5389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90060AE-89B2-4D63-98EB-461329AB32B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757973" y="1478947"/>
                <a:ext cx="2623320" cy="5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0A2C4C9B-B707-4E3A-97D5-C65A2BAA42A9}"/>
                  </a:ext>
                </a:extLst>
              </p14:cNvPr>
              <p14:cNvContentPartPr/>
              <p14:nvPr/>
            </p14:nvContentPartPr>
            <p14:xfrm>
              <a:off x="5794293" y="1891507"/>
              <a:ext cx="1122840" cy="302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0A2C4C9B-B707-4E3A-97D5-C65A2BAA42A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789973" y="1887187"/>
                <a:ext cx="113148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uppieren 63">
            <a:extLst>
              <a:ext uri="{FF2B5EF4-FFF2-40B4-BE49-F238E27FC236}">
                <a16:creationId xmlns:a16="http://schemas.microsoft.com/office/drawing/2014/main" id="{D971C6D4-3569-44A5-8859-E1F2EB8871B9}"/>
              </a:ext>
            </a:extLst>
          </p:cNvPr>
          <p:cNvGrpSpPr/>
          <p:nvPr/>
        </p:nvGrpSpPr>
        <p:grpSpPr>
          <a:xfrm>
            <a:off x="4087893" y="3577027"/>
            <a:ext cx="524160" cy="62640"/>
            <a:chOff x="4087893" y="3577027"/>
            <a:chExt cx="524160" cy="62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D65140FD-57E6-473F-8E22-5902826676AE}"/>
                    </a:ext>
                  </a:extLst>
                </p14:cNvPr>
                <p14:cNvContentPartPr/>
                <p14:nvPr/>
              </p14:nvContentPartPr>
              <p14:xfrm>
                <a:off x="4126773" y="3604747"/>
                <a:ext cx="3240" cy="3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D65140FD-57E6-473F-8E22-5902826676A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122453" y="3600427"/>
                  <a:ext cx="118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B47259D-2C29-4B79-99E2-2E84FFC5122D}"/>
                    </a:ext>
                  </a:extLst>
                </p14:cNvPr>
                <p14:cNvContentPartPr/>
                <p14:nvPr/>
              </p14:nvContentPartPr>
              <p14:xfrm>
                <a:off x="4087893" y="3577027"/>
                <a:ext cx="524160" cy="626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B47259D-2C29-4B79-99E2-2E84FFC5122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83573" y="3572707"/>
                  <a:ext cx="532800" cy="71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2F95E378-A5B8-4B5D-B9A5-8C928DFCEE82}"/>
                  </a:ext>
                </a:extLst>
              </p14:cNvPr>
              <p14:cNvContentPartPr/>
              <p14:nvPr/>
            </p14:nvContentPartPr>
            <p14:xfrm>
              <a:off x="5214333" y="3579907"/>
              <a:ext cx="832680" cy="2880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2F95E378-A5B8-4B5D-B9A5-8C928DFCEE8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210013" y="3575587"/>
                <a:ext cx="841320" cy="37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uppieren 66">
            <a:extLst>
              <a:ext uri="{FF2B5EF4-FFF2-40B4-BE49-F238E27FC236}">
                <a16:creationId xmlns:a16="http://schemas.microsoft.com/office/drawing/2014/main" id="{48BC39EC-552E-4EE3-BE36-BA66E4FEA6CA}"/>
              </a:ext>
            </a:extLst>
          </p:cNvPr>
          <p:cNvGrpSpPr/>
          <p:nvPr/>
        </p:nvGrpSpPr>
        <p:grpSpPr>
          <a:xfrm>
            <a:off x="5321253" y="1453387"/>
            <a:ext cx="6229440" cy="813600"/>
            <a:chOff x="5321253" y="1453387"/>
            <a:chExt cx="6229440" cy="81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9726DBC-A479-46EF-81EE-3C7F9422E442}"/>
                    </a:ext>
                  </a:extLst>
                </p14:cNvPr>
                <p14:cNvContentPartPr/>
                <p14:nvPr/>
              </p14:nvContentPartPr>
              <p14:xfrm>
                <a:off x="5321253" y="2121907"/>
                <a:ext cx="200160" cy="972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9726DBC-A479-46EF-81EE-3C7F9422E44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316933" y="2117587"/>
                  <a:ext cx="208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B3822AA-ECB9-4F23-A8BB-B78D6046D40A}"/>
                    </a:ext>
                  </a:extLst>
                </p14:cNvPr>
                <p14:cNvContentPartPr/>
                <p14:nvPr/>
              </p14:nvContentPartPr>
              <p14:xfrm>
                <a:off x="5474973" y="2147827"/>
                <a:ext cx="93960" cy="669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B3822AA-ECB9-4F23-A8BB-B78D6046D40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470653" y="2143507"/>
                  <a:ext cx="1026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5ECF795-EBDE-4E94-A3F2-BEF72F65CC6B}"/>
                    </a:ext>
                  </a:extLst>
                </p14:cNvPr>
                <p14:cNvContentPartPr/>
                <p14:nvPr/>
              </p14:nvContentPartPr>
              <p14:xfrm>
                <a:off x="5590893" y="2122627"/>
                <a:ext cx="100080" cy="125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5ECF795-EBDE-4E94-A3F2-BEF72F65CC6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586573" y="2118307"/>
                  <a:ext cx="1087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C71DF61-F4BB-40AF-9179-7743A025228C}"/>
                    </a:ext>
                  </a:extLst>
                </p14:cNvPr>
                <p14:cNvContentPartPr/>
                <p14:nvPr/>
              </p14:nvContentPartPr>
              <p14:xfrm>
                <a:off x="5758293" y="2171587"/>
                <a:ext cx="185040" cy="547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C71DF61-F4BB-40AF-9179-7743A025228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53973" y="2167267"/>
                  <a:ext cx="19368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CB4501D-7B9F-4931-A1A4-99621D4A7B1F}"/>
                    </a:ext>
                  </a:extLst>
                </p14:cNvPr>
                <p14:cNvContentPartPr/>
                <p14:nvPr/>
              </p14:nvContentPartPr>
              <p14:xfrm>
                <a:off x="5861973" y="2088067"/>
                <a:ext cx="360" cy="3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CB4501D-7B9F-4931-A1A4-99621D4A7B1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857653" y="2083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165F6489-A2F1-4243-94A5-9D016DE9C1DA}"/>
                    </a:ext>
                  </a:extLst>
                </p14:cNvPr>
                <p14:cNvContentPartPr/>
                <p14:nvPr/>
              </p14:nvContentPartPr>
              <p14:xfrm>
                <a:off x="7144653" y="1909507"/>
                <a:ext cx="1897920" cy="5724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165F6489-A2F1-4243-94A5-9D016DE9C1D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140333" y="1905187"/>
                  <a:ext cx="19065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5BAD482-C321-4294-8567-29696A47D0AF}"/>
                    </a:ext>
                  </a:extLst>
                </p14:cNvPr>
                <p14:cNvContentPartPr/>
                <p14:nvPr/>
              </p14:nvContentPartPr>
              <p14:xfrm>
                <a:off x="6947373" y="1453387"/>
                <a:ext cx="1166040" cy="6224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5BAD482-C321-4294-8567-29696A47D0A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43053" y="1449067"/>
                  <a:ext cx="1174680" cy="63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93A8D22-3EFA-4F64-B8F7-91FF7CB6F42F}"/>
                    </a:ext>
                  </a:extLst>
                </p14:cNvPr>
                <p14:cNvContentPartPr/>
                <p14:nvPr/>
              </p14:nvContentPartPr>
              <p14:xfrm>
                <a:off x="6264453" y="2073307"/>
                <a:ext cx="13680" cy="155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93A8D22-3EFA-4F64-B8F7-91FF7CB6F42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260133" y="2068987"/>
                  <a:ext cx="223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E7B57AD-7E71-4199-9508-AAA22168119D}"/>
                    </a:ext>
                  </a:extLst>
                </p14:cNvPr>
                <p14:cNvContentPartPr/>
                <p14:nvPr/>
              </p14:nvContentPartPr>
              <p14:xfrm>
                <a:off x="6153933" y="2053507"/>
                <a:ext cx="189720" cy="1026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E7B57AD-7E71-4199-9508-AAA22168119D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149613" y="2049187"/>
                  <a:ext cx="1983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97BF426-A950-4F2A-A635-9EC224C41B72}"/>
                    </a:ext>
                  </a:extLst>
                </p14:cNvPr>
                <p14:cNvContentPartPr/>
                <p14:nvPr/>
              </p14:nvContentPartPr>
              <p14:xfrm>
                <a:off x="6442653" y="2027587"/>
                <a:ext cx="67320" cy="1951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97BF426-A950-4F2A-A635-9EC224C41B7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438333" y="2023267"/>
                  <a:ext cx="759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0D7D785-12D6-498A-B6E3-F795A937FCD5}"/>
                    </a:ext>
                  </a:extLst>
                </p14:cNvPr>
                <p14:cNvContentPartPr/>
                <p14:nvPr/>
              </p14:nvContentPartPr>
              <p14:xfrm>
                <a:off x="6571533" y="2073667"/>
                <a:ext cx="88200" cy="1137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0D7D785-12D6-498A-B6E3-F795A937FCD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567213" y="2069347"/>
                  <a:ext cx="968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0C46387-4D74-440A-9A7A-B6959674C93A}"/>
                    </a:ext>
                  </a:extLst>
                </p14:cNvPr>
                <p14:cNvContentPartPr/>
                <p14:nvPr/>
              </p14:nvContentPartPr>
              <p14:xfrm>
                <a:off x="6605733" y="2063947"/>
                <a:ext cx="101880" cy="1447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0C46387-4D74-440A-9A7A-B6959674C93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601413" y="2059627"/>
                  <a:ext cx="110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519B074B-3F2F-4029-BB37-319C293BB2AB}"/>
                    </a:ext>
                  </a:extLst>
                </p14:cNvPr>
                <p14:cNvContentPartPr/>
                <p14:nvPr/>
              </p14:nvContentPartPr>
              <p14:xfrm>
                <a:off x="6749733" y="2121547"/>
                <a:ext cx="101880" cy="950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519B074B-3F2F-4029-BB37-319C293BB2A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745413" y="2117227"/>
                  <a:ext cx="110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6ACF1EE-809F-49CB-8A82-744A1764A3BC}"/>
                    </a:ext>
                  </a:extLst>
                </p14:cNvPr>
                <p14:cNvContentPartPr/>
                <p14:nvPr/>
              </p14:nvContentPartPr>
              <p14:xfrm>
                <a:off x="6985893" y="2107867"/>
                <a:ext cx="32760" cy="972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6ACF1EE-809F-49CB-8A82-744A1764A3B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981573" y="2103547"/>
                  <a:ext cx="41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D88CDBE7-1129-4085-BAAC-CAFF8DB16E44}"/>
                    </a:ext>
                  </a:extLst>
                </p14:cNvPr>
                <p14:cNvContentPartPr/>
                <p14:nvPr/>
              </p14:nvContentPartPr>
              <p14:xfrm>
                <a:off x="6927933" y="2066827"/>
                <a:ext cx="189720" cy="1756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D88CDBE7-1129-4085-BAAC-CAFF8DB16E4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923613" y="2062507"/>
                  <a:ext cx="19836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5CF8F56-4973-45F1-A6A3-FBBC919F2927}"/>
                    </a:ext>
                  </a:extLst>
                </p14:cNvPr>
                <p14:cNvContentPartPr/>
                <p14:nvPr/>
              </p14:nvContentPartPr>
              <p14:xfrm>
                <a:off x="7097493" y="2068627"/>
                <a:ext cx="97920" cy="1915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5CF8F56-4973-45F1-A6A3-FBBC919F292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93173" y="2064307"/>
                  <a:ext cx="106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101456A5-DFD5-4D3C-BFA7-D6F434CCD47C}"/>
                    </a:ext>
                  </a:extLst>
                </p14:cNvPr>
                <p14:cNvContentPartPr/>
                <p14:nvPr/>
              </p14:nvContentPartPr>
              <p14:xfrm>
                <a:off x="7421493" y="2096707"/>
                <a:ext cx="325440" cy="1317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101456A5-DFD5-4D3C-BFA7-D6F434CCD47C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417173" y="2092387"/>
                  <a:ext cx="334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27A1680-9C4D-4027-BFBE-E3E88A6BF76A}"/>
                    </a:ext>
                  </a:extLst>
                </p14:cNvPr>
                <p14:cNvContentPartPr/>
                <p14:nvPr/>
              </p14:nvContentPartPr>
              <p14:xfrm>
                <a:off x="7997133" y="2040907"/>
                <a:ext cx="30960" cy="1774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27A1680-9C4D-4027-BFBE-E3E88A6BF76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992813" y="2036587"/>
                  <a:ext cx="396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226D6B0D-510A-4B7B-B97B-FEA33320DDA1}"/>
                    </a:ext>
                  </a:extLst>
                </p14:cNvPr>
                <p14:cNvContentPartPr/>
                <p14:nvPr/>
              </p14:nvContentPartPr>
              <p14:xfrm>
                <a:off x="7937373" y="2025427"/>
                <a:ext cx="163080" cy="914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226D6B0D-510A-4B7B-B97B-FEA33320DDA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933053" y="2021107"/>
                  <a:ext cx="1717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93BE96F-BE38-44A3-9D1D-8DC9FD290D7A}"/>
                    </a:ext>
                  </a:extLst>
                </p14:cNvPr>
                <p14:cNvContentPartPr/>
                <p14:nvPr/>
              </p14:nvContentPartPr>
              <p14:xfrm>
                <a:off x="8132133" y="2019667"/>
                <a:ext cx="95400" cy="1771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93BE96F-BE38-44A3-9D1D-8DC9FD290D7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127813" y="2015347"/>
                  <a:ext cx="104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60A904A-1F9A-4261-A106-A0C85BE3DEA4}"/>
                    </a:ext>
                  </a:extLst>
                </p14:cNvPr>
                <p14:cNvContentPartPr/>
                <p14:nvPr/>
              </p14:nvContentPartPr>
              <p14:xfrm>
                <a:off x="8297733" y="2039827"/>
                <a:ext cx="117000" cy="1645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60A904A-1F9A-4261-A106-A0C85BE3DEA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293413" y="2035507"/>
                  <a:ext cx="1256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2F72758-ED8B-4111-BCC1-7B499B1656C4}"/>
                    </a:ext>
                  </a:extLst>
                </p14:cNvPr>
                <p14:cNvContentPartPr/>
                <p14:nvPr/>
              </p14:nvContentPartPr>
              <p14:xfrm>
                <a:off x="8492853" y="2183827"/>
                <a:ext cx="50400" cy="716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2F72758-ED8B-4111-BCC1-7B499B1656C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88533" y="2179507"/>
                  <a:ext cx="59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96A63EF-2D0E-4DB3-BA83-54D7E55F71E9}"/>
                    </a:ext>
                  </a:extLst>
                </p14:cNvPr>
                <p14:cNvContentPartPr/>
                <p14:nvPr/>
              </p14:nvContentPartPr>
              <p14:xfrm>
                <a:off x="8533893" y="2088067"/>
                <a:ext cx="360" cy="3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96A63EF-2D0E-4DB3-BA83-54D7E55F71E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529573" y="2083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01ACE4C-9DD0-4A89-8BE0-22EDA187C932}"/>
                    </a:ext>
                  </a:extLst>
                </p14:cNvPr>
                <p14:cNvContentPartPr/>
                <p14:nvPr/>
              </p14:nvContentPartPr>
              <p14:xfrm>
                <a:off x="8669253" y="2088787"/>
                <a:ext cx="110160" cy="1022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01ACE4C-9DD0-4A89-8BE0-22EDA187C93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664933" y="2084467"/>
                  <a:ext cx="1188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E493002-B020-4CCD-A542-19C9A727CE78}"/>
                    </a:ext>
                  </a:extLst>
                </p14:cNvPr>
                <p14:cNvContentPartPr/>
                <p14:nvPr/>
              </p14:nvContentPartPr>
              <p14:xfrm>
                <a:off x="8967693" y="2018587"/>
                <a:ext cx="118800" cy="1328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E493002-B020-4CCD-A542-19C9A727CE7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963373" y="2014267"/>
                  <a:ext cx="127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814FE9F-07BB-4964-B4D1-59842C694FDC}"/>
                    </a:ext>
                  </a:extLst>
                </p14:cNvPr>
                <p14:cNvContentPartPr/>
                <p14:nvPr/>
              </p14:nvContentPartPr>
              <p14:xfrm>
                <a:off x="9032493" y="2010667"/>
                <a:ext cx="41400" cy="1393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814FE9F-07BB-4964-B4D1-59842C694FD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028173" y="2006347"/>
                  <a:ext cx="50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22B218B-95A2-4BC1-B7C7-FEBB860EC18E}"/>
                    </a:ext>
                  </a:extLst>
                </p14:cNvPr>
                <p14:cNvContentPartPr/>
                <p14:nvPr/>
              </p14:nvContentPartPr>
              <p14:xfrm>
                <a:off x="8993613" y="2094187"/>
                <a:ext cx="144360" cy="162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22B218B-95A2-4BC1-B7C7-FEBB860EC18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989293" y="2089867"/>
                  <a:ext cx="1530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56F967F-FD9D-4C49-BE69-A603F5361C00}"/>
                    </a:ext>
                  </a:extLst>
                </p14:cNvPr>
                <p14:cNvContentPartPr/>
                <p14:nvPr/>
              </p14:nvContentPartPr>
              <p14:xfrm>
                <a:off x="9117453" y="2020747"/>
                <a:ext cx="100800" cy="2462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56F967F-FD9D-4C49-BE69-A603F5361C0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113133" y="2016427"/>
                  <a:ext cx="10944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44E0857-D7E5-479F-B61B-47ED4B0CBD6C}"/>
                    </a:ext>
                  </a:extLst>
                </p14:cNvPr>
                <p14:cNvContentPartPr/>
                <p14:nvPr/>
              </p14:nvContentPartPr>
              <p14:xfrm>
                <a:off x="9272973" y="1969987"/>
                <a:ext cx="93600" cy="2552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44E0857-D7E5-479F-B61B-47ED4B0CBD6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268653" y="1965667"/>
                  <a:ext cx="10224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13B6309-8D1C-4E38-9FEB-A2FD7A9728B8}"/>
                    </a:ext>
                  </a:extLst>
                </p14:cNvPr>
                <p14:cNvContentPartPr/>
                <p14:nvPr/>
              </p14:nvContentPartPr>
              <p14:xfrm>
                <a:off x="9504453" y="2079787"/>
                <a:ext cx="192960" cy="39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13B6309-8D1C-4E38-9FEB-A2FD7A9728B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500133" y="2075467"/>
                  <a:ext cx="201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0A1E9A7-CF8D-4F65-8557-85A581E910ED}"/>
                    </a:ext>
                  </a:extLst>
                </p14:cNvPr>
                <p14:cNvContentPartPr/>
                <p14:nvPr/>
              </p14:nvContentPartPr>
              <p14:xfrm>
                <a:off x="9523893" y="2112547"/>
                <a:ext cx="191520" cy="302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0A1E9A7-CF8D-4F65-8557-85A581E910E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19573" y="2108227"/>
                  <a:ext cx="200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820F9CC-C8BA-4805-ACDF-FF92143DDE10}"/>
                    </a:ext>
                  </a:extLst>
                </p14:cNvPr>
                <p14:cNvContentPartPr/>
                <p14:nvPr/>
              </p14:nvContentPartPr>
              <p14:xfrm>
                <a:off x="9924933" y="2016067"/>
                <a:ext cx="17280" cy="1594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820F9CC-C8BA-4805-ACDF-FF92143DDE1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920613" y="2011747"/>
                  <a:ext cx="25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F7EC5242-D0D6-4881-A840-B780F37CDD84}"/>
                    </a:ext>
                  </a:extLst>
                </p14:cNvPr>
                <p14:cNvContentPartPr/>
                <p14:nvPr/>
              </p14:nvContentPartPr>
              <p14:xfrm>
                <a:off x="9841773" y="1981147"/>
                <a:ext cx="187200" cy="759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F7EC5242-D0D6-4881-A840-B780F37CDD8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837453" y="1976827"/>
                  <a:ext cx="195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2031698-7EEB-4EE0-AAC1-95B6FCB65704}"/>
                    </a:ext>
                  </a:extLst>
                </p14:cNvPr>
                <p14:cNvContentPartPr/>
                <p14:nvPr/>
              </p14:nvContentPartPr>
              <p14:xfrm>
                <a:off x="10126533" y="1955947"/>
                <a:ext cx="140040" cy="2026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2031698-7EEB-4EE0-AAC1-95B6FCB6570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122213" y="1951627"/>
                  <a:ext cx="148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24FD335-8316-41DF-856E-105B22152AA5}"/>
                    </a:ext>
                  </a:extLst>
                </p14:cNvPr>
                <p14:cNvContentPartPr/>
                <p14:nvPr/>
              </p14:nvContentPartPr>
              <p14:xfrm>
                <a:off x="10323813" y="1961707"/>
                <a:ext cx="88560" cy="1324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24FD335-8316-41DF-856E-105B22152AA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319493" y="1957387"/>
                  <a:ext cx="972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95FE502-91BF-4A9B-AB9B-73B52E0FB171}"/>
                    </a:ext>
                  </a:extLst>
                </p14:cNvPr>
                <p14:cNvContentPartPr/>
                <p14:nvPr/>
              </p14:nvContentPartPr>
              <p14:xfrm>
                <a:off x="10358733" y="2039827"/>
                <a:ext cx="90000" cy="136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95FE502-91BF-4A9B-AB9B-73B52E0FB17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354413" y="2035507"/>
                  <a:ext cx="98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E0C0748-A63C-48A2-B78E-B6B099DB7011}"/>
                    </a:ext>
                  </a:extLst>
                </p14:cNvPr>
                <p14:cNvContentPartPr/>
                <p14:nvPr/>
              </p14:nvContentPartPr>
              <p14:xfrm>
                <a:off x="10452693" y="1972867"/>
                <a:ext cx="26640" cy="1699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E0C0748-A63C-48A2-B78E-B6B099DB701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448373" y="1968547"/>
                  <a:ext cx="352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53D90D1-0A24-4424-B41B-8F4141A5BD57}"/>
                    </a:ext>
                  </a:extLst>
                </p14:cNvPr>
                <p14:cNvContentPartPr/>
                <p14:nvPr/>
              </p14:nvContentPartPr>
              <p14:xfrm>
                <a:off x="10514253" y="1907707"/>
                <a:ext cx="101160" cy="2847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53D90D1-0A24-4424-B41B-8F4141A5BD5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509933" y="1903387"/>
                  <a:ext cx="10980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EA31A1D-AD6D-4DA3-BCD7-38E58E2CB693}"/>
                    </a:ext>
                  </a:extLst>
                </p14:cNvPr>
                <p14:cNvContentPartPr/>
                <p14:nvPr/>
              </p14:nvContentPartPr>
              <p14:xfrm>
                <a:off x="10747533" y="2029387"/>
                <a:ext cx="25200" cy="61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EA31A1D-AD6D-4DA3-BCD7-38E58E2CB69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743213" y="2025067"/>
                  <a:ext cx="338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65ADE93-6C0D-4705-AF95-97D1176A2DDA}"/>
                    </a:ext>
                  </a:extLst>
                </p14:cNvPr>
                <p14:cNvContentPartPr/>
                <p14:nvPr/>
              </p14:nvContentPartPr>
              <p14:xfrm>
                <a:off x="10899813" y="1908067"/>
                <a:ext cx="36360" cy="19512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65ADE93-6C0D-4705-AF95-97D1176A2DD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895493" y="1903747"/>
                  <a:ext cx="45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AE76C9D-9F57-4B39-BCE9-D0E1FCB9B957}"/>
                    </a:ext>
                  </a:extLst>
                </p14:cNvPr>
                <p14:cNvContentPartPr/>
                <p14:nvPr/>
              </p14:nvContentPartPr>
              <p14:xfrm>
                <a:off x="10844733" y="1864147"/>
                <a:ext cx="168120" cy="1191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AE76C9D-9F57-4B39-BCE9-D0E1FCB9B95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840413" y="1859827"/>
                  <a:ext cx="176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BE9D388E-569A-4714-A75C-1445D8E41814}"/>
                    </a:ext>
                  </a:extLst>
                </p14:cNvPr>
                <p14:cNvContentPartPr/>
                <p14:nvPr/>
              </p14:nvContentPartPr>
              <p14:xfrm>
                <a:off x="11023653" y="1847587"/>
                <a:ext cx="264960" cy="2484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BE9D388E-569A-4714-A75C-1445D8E4181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1019333" y="1843267"/>
                  <a:ext cx="2736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395C8F5-BF77-41C3-B2E6-39F8ADF23A7C}"/>
                    </a:ext>
                  </a:extLst>
                </p14:cNvPr>
                <p14:cNvContentPartPr/>
                <p14:nvPr/>
              </p14:nvContentPartPr>
              <p14:xfrm>
                <a:off x="11188533" y="1892947"/>
                <a:ext cx="108360" cy="1789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395C8F5-BF77-41C3-B2E6-39F8ADF23A7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1184213" y="1888627"/>
                  <a:ext cx="117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4BE038C5-EB96-4938-A9FE-4BC49B49CC7A}"/>
                    </a:ext>
                  </a:extLst>
                </p14:cNvPr>
                <p14:cNvContentPartPr/>
                <p14:nvPr/>
              </p14:nvContentPartPr>
              <p14:xfrm>
                <a:off x="11275293" y="1996627"/>
                <a:ext cx="106920" cy="2012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4BE038C5-EB96-4938-A9FE-4BC49B49CC7A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270973" y="1992307"/>
                  <a:ext cx="11556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CCEE554-AA4B-4083-B1CB-184AEF842C96}"/>
                    </a:ext>
                  </a:extLst>
                </p14:cNvPr>
                <p14:cNvContentPartPr/>
                <p14:nvPr/>
              </p14:nvContentPartPr>
              <p14:xfrm>
                <a:off x="11359533" y="1877467"/>
                <a:ext cx="51840" cy="68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CCEE554-AA4B-4083-B1CB-184AEF842C9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355213" y="1873147"/>
                  <a:ext cx="60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716B2EF-4AAB-4136-A3F5-DB2312904055}"/>
                    </a:ext>
                  </a:extLst>
                </p14:cNvPr>
                <p14:cNvContentPartPr/>
                <p14:nvPr/>
              </p14:nvContentPartPr>
              <p14:xfrm>
                <a:off x="11397333" y="1807267"/>
                <a:ext cx="153360" cy="3211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716B2EF-4AAB-4136-A3F5-DB231290405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393013" y="1802947"/>
                  <a:ext cx="1620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EC4EC4F-F28E-40E6-B184-B1BDA90FBA88}"/>
                    </a:ext>
                  </a:extLst>
                </p14:cNvPr>
                <p14:cNvContentPartPr/>
                <p14:nvPr/>
              </p14:nvContentPartPr>
              <p14:xfrm>
                <a:off x="7085973" y="1892227"/>
                <a:ext cx="2019240" cy="687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EC4EC4F-F28E-40E6-B184-B1BDA90FBA8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081653" y="1887907"/>
                  <a:ext cx="2027880" cy="7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4601D65A-464E-4650-B7F3-4074FEBCD147}"/>
              </a:ext>
            </a:extLst>
          </p:cNvPr>
          <p:cNvGrpSpPr/>
          <p:nvPr/>
        </p:nvGrpSpPr>
        <p:grpSpPr>
          <a:xfrm>
            <a:off x="6976173" y="3091747"/>
            <a:ext cx="1394640" cy="328680"/>
            <a:chOff x="6976173" y="3091747"/>
            <a:chExt cx="1394640" cy="32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4F813D3-3081-4C1C-856B-70A83D6A50CE}"/>
                    </a:ext>
                  </a:extLst>
                </p14:cNvPr>
                <p14:cNvContentPartPr/>
                <p14:nvPr/>
              </p14:nvContentPartPr>
              <p14:xfrm>
                <a:off x="7092813" y="3327907"/>
                <a:ext cx="309240" cy="597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4F813D3-3081-4C1C-856B-70A83D6A50C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88493" y="3323587"/>
                  <a:ext cx="3178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A8169F5-BB98-468E-96B0-D10DC6EC2178}"/>
                    </a:ext>
                  </a:extLst>
                </p14:cNvPr>
                <p14:cNvContentPartPr/>
                <p14:nvPr/>
              </p14:nvContentPartPr>
              <p14:xfrm>
                <a:off x="6976173" y="3250867"/>
                <a:ext cx="349560" cy="1612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A8169F5-BB98-468E-96B0-D10DC6EC217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971853" y="3246547"/>
                  <a:ext cx="358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475EA55-A68F-41E3-92C6-7045AC782E06}"/>
                    </a:ext>
                  </a:extLst>
                </p14:cNvPr>
                <p14:cNvContentPartPr/>
                <p14:nvPr/>
              </p14:nvContentPartPr>
              <p14:xfrm>
                <a:off x="7686453" y="3252307"/>
                <a:ext cx="16920" cy="1681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475EA55-A68F-41E3-92C6-7045AC782E0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682133" y="3247627"/>
                  <a:ext cx="255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16B035B-1736-40D2-A180-AC5F53EC5E4D}"/>
                    </a:ext>
                  </a:extLst>
                </p14:cNvPr>
                <p14:cNvContentPartPr/>
                <p14:nvPr/>
              </p14:nvContentPartPr>
              <p14:xfrm>
                <a:off x="7567293" y="3191467"/>
                <a:ext cx="237600" cy="435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16B035B-1736-40D2-A180-AC5F53EC5E4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62973" y="3187147"/>
                  <a:ext cx="246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BFDF736-6D27-4CAD-A07F-2819471872B9}"/>
                    </a:ext>
                  </a:extLst>
                </p14:cNvPr>
                <p14:cNvContentPartPr/>
                <p14:nvPr/>
              </p14:nvContentPartPr>
              <p14:xfrm>
                <a:off x="7813173" y="3280387"/>
                <a:ext cx="123840" cy="13212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BFDF736-6D27-4CAD-A07F-2819471872B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808853" y="3276067"/>
                  <a:ext cx="132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23FCA66-C9D7-4788-97C4-08067DDD0542}"/>
                    </a:ext>
                  </a:extLst>
                </p14:cNvPr>
                <p14:cNvContentPartPr/>
                <p14:nvPr/>
              </p14:nvContentPartPr>
              <p14:xfrm>
                <a:off x="7984173" y="3154027"/>
                <a:ext cx="73800" cy="2523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23FCA66-C9D7-4788-97C4-08067DDD054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979853" y="3149707"/>
                  <a:ext cx="8244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9B6A4E5-2ECB-4CBF-A3D8-2810AF0C907E}"/>
                    </a:ext>
                  </a:extLst>
                </p14:cNvPr>
                <p14:cNvContentPartPr/>
                <p14:nvPr/>
              </p14:nvContentPartPr>
              <p14:xfrm>
                <a:off x="8099373" y="3241867"/>
                <a:ext cx="163440" cy="1285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9B6A4E5-2ECB-4CBF-A3D8-2810AF0C907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8095053" y="3237547"/>
                  <a:ext cx="172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F655770-6B00-404A-B442-82A16D9BF945}"/>
                    </a:ext>
                  </a:extLst>
                </p14:cNvPr>
                <p14:cNvContentPartPr/>
                <p14:nvPr/>
              </p14:nvContentPartPr>
              <p14:xfrm>
                <a:off x="8351373" y="3091747"/>
                <a:ext cx="19440" cy="25524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F655770-6B00-404A-B442-82A16D9BF94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347053" y="3087427"/>
                  <a:ext cx="28080" cy="26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DE628E65-36E3-4559-9ED0-927D5325FF39}"/>
              </a:ext>
            </a:extLst>
          </p:cNvPr>
          <p:cNvGrpSpPr/>
          <p:nvPr/>
        </p:nvGrpSpPr>
        <p:grpSpPr>
          <a:xfrm>
            <a:off x="8630373" y="2902387"/>
            <a:ext cx="1284840" cy="573120"/>
            <a:chOff x="8630373" y="2902387"/>
            <a:chExt cx="1284840" cy="57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3447BBE2-3990-4C00-99E8-768276FD5F9E}"/>
                    </a:ext>
                  </a:extLst>
                </p14:cNvPr>
                <p14:cNvContentPartPr/>
                <p14:nvPr/>
              </p14:nvContentPartPr>
              <p14:xfrm>
                <a:off x="8630373" y="3200827"/>
                <a:ext cx="141120" cy="27468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3447BBE2-3990-4C00-99E8-768276FD5F9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626053" y="3196507"/>
                  <a:ext cx="14976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CA86D33-8789-4F99-9168-76025B74F81B}"/>
                    </a:ext>
                  </a:extLst>
                </p14:cNvPr>
                <p14:cNvContentPartPr/>
                <p14:nvPr/>
              </p14:nvContentPartPr>
              <p14:xfrm>
                <a:off x="8789493" y="3206587"/>
                <a:ext cx="174240" cy="1404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CA86D33-8789-4F99-9168-76025B74F81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785173" y="3202267"/>
                  <a:ext cx="1828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BF778F8-F31A-4D15-A3C3-CF6C7BC97EC3}"/>
                    </a:ext>
                  </a:extLst>
                </p14:cNvPr>
                <p14:cNvContentPartPr/>
                <p14:nvPr/>
              </p14:nvContentPartPr>
              <p14:xfrm>
                <a:off x="9016293" y="3114067"/>
                <a:ext cx="114120" cy="1846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BF778F8-F31A-4D15-A3C3-CF6C7BC97EC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011973" y="3109747"/>
                  <a:ext cx="1227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4E72E9B-0328-4D6A-9953-88A25E7B5A22}"/>
                    </a:ext>
                  </a:extLst>
                </p14:cNvPr>
                <p14:cNvContentPartPr/>
                <p14:nvPr/>
              </p14:nvContentPartPr>
              <p14:xfrm>
                <a:off x="9135813" y="3183907"/>
                <a:ext cx="147600" cy="1022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4E72E9B-0328-4D6A-9953-88A25E7B5A22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131493" y="3179587"/>
                  <a:ext cx="156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0D9C227-DB1D-46F4-AE46-558997800BDA}"/>
                    </a:ext>
                  </a:extLst>
                </p14:cNvPr>
                <p14:cNvContentPartPr/>
                <p14:nvPr/>
              </p14:nvContentPartPr>
              <p14:xfrm>
                <a:off x="9323013" y="3089947"/>
                <a:ext cx="101520" cy="1778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0D9C227-DB1D-46F4-AE46-558997800BD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318693" y="3085627"/>
                  <a:ext cx="1101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A968549F-7206-4ACA-9326-33FDBD2CA116}"/>
                    </a:ext>
                  </a:extLst>
                </p14:cNvPr>
                <p14:cNvContentPartPr/>
                <p14:nvPr/>
              </p14:nvContentPartPr>
              <p14:xfrm>
                <a:off x="9476733" y="3192547"/>
                <a:ext cx="46080" cy="583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A968549F-7206-4ACA-9326-33FDBD2CA11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9472413" y="3188227"/>
                  <a:ext cx="54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5BF5B0A-39E6-4796-8EDE-72D71C0C9678}"/>
                    </a:ext>
                  </a:extLst>
                </p14:cNvPr>
                <p14:cNvContentPartPr/>
                <p14:nvPr/>
              </p14:nvContentPartPr>
              <p14:xfrm>
                <a:off x="9556293" y="2999227"/>
                <a:ext cx="64080" cy="2556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5BF5B0A-39E6-4796-8EDE-72D71C0C967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551973" y="2994907"/>
                  <a:ext cx="727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0572BED-85A8-4E7E-A689-924B9B2529B5}"/>
                    </a:ext>
                  </a:extLst>
                </p14:cNvPr>
                <p14:cNvContentPartPr/>
                <p14:nvPr/>
              </p14:nvContentPartPr>
              <p14:xfrm>
                <a:off x="9663933" y="3132787"/>
                <a:ext cx="10080" cy="954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0572BED-85A8-4E7E-A689-924B9B2529B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659613" y="3128467"/>
                  <a:ext cx="187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FF8AD24-7280-4466-ABD8-796E79645741}"/>
                    </a:ext>
                  </a:extLst>
                </p14:cNvPr>
                <p14:cNvContentPartPr/>
                <p14:nvPr/>
              </p14:nvContentPartPr>
              <p14:xfrm>
                <a:off x="9742413" y="2995267"/>
                <a:ext cx="172800" cy="4158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FF8AD24-7280-4466-ABD8-796E7964574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738093" y="2990947"/>
                  <a:ext cx="18144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76C6FAC-ACF3-4083-AE95-CC0E6E9E18CB}"/>
                    </a:ext>
                  </a:extLst>
                </p14:cNvPr>
                <p14:cNvContentPartPr/>
                <p14:nvPr/>
              </p14:nvContentPartPr>
              <p14:xfrm>
                <a:off x="9512733" y="2902387"/>
                <a:ext cx="245520" cy="183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76C6FAC-ACF3-4083-AE95-CC0E6E9E18C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508413" y="2898067"/>
                  <a:ext cx="25416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4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39EF556F-B9DB-4D6D-9065-991F48531F49}"/>
                  </a:ext>
                </a:extLst>
              </p14:cNvPr>
              <p14:cNvContentPartPr/>
              <p14:nvPr/>
            </p14:nvContentPartPr>
            <p14:xfrm>
              <a:off x="7445973" y="3534907"/>
              <a:ext cx="2926080" cy="8100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39EF556F-B9DB-4D6D-9065-991F48531F49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441653" y="3530587"/>
                <a:ext cx="2934720" cy="89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4227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971B7-33EB-4BC2-8BB2-56149CB51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9554" y="2265082"/>
            <a:ext cx="9149918" cy="1309430"/>
          </a:xfrm>
        </p:spPr>
        <p:txBody>
          <a:bodyPr>
            <a:noAutofit/>
          </a:bodyPr>
          <a:lstStyle/>
          <a:p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Advanced</a:t>
            </a:r>
            <a:r>
              <a:rPr lang="de-DE" sz="50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de-DE" sz="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00375F8-BC01-4333-A1BB-F4E22450B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2147" y="4747574"/>
            <a:ext cx="9077325" cy="438788"/>
          </a:xfrm>
        </p:spPr>
        <p:txBody>
          <a:bodyPr>
            <a:no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Sommersemester 2025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9785B7A5-5F1F-4A59-8352-502B0D44D345}"/>
              </a:ext>
            </a:extLst>
          </p:cNvPr>
          <p:cNvSpPr txBox="1">
            <a:spLocks/>
          </p:cNvSpPr>
          <p:nvPr/>
        </p:nvSpPr>
        <p:spPr>
          <a:xfrm>
            <a:off x="1591411" y="5470200"/>
            <a:ext cx="9078798" cy="4512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Prof. Dr. Bernhard Köster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BEBF484-332A-4E5A-ADB1-A980912EFC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362" y="253071"/>
            <a:ext cx="2581275" cy="177165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D60AE7CF-1F07-4864-9EFB-5CD265C5646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1565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Statistically</a:t>
            </a:r>
            <a:r>
              <a:rPr lang="de-DE" sz="3200" dirty="0"/>
              <a:t> </a:t>
            </a:r>
            <a:r>
              <a:rPr lang="de-DE" sz="3200" dirty="0" err="1"/>
              <a:t>independent</a:t>
            </a:r>
            <a:r>
              <a:rPr lang="de-DE" sz="3200" dirty="0"/>
              <a:t> </a:t>
            </a:r>
            <a:r>
              <a:rPr lang="de-DE" sz="3200" dirty="0" err="1"/>
              <a:t>events</a:t>
            </a:r>
            <a:r>
              <a:rPr lang="de-DE" sz="3200" dirty="0"/>
              <a:t>: </a:t>
            </a:r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124744"/>
            <a:ext cx="8856984" cy="327497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r>
              <a:rPr lang="de-DE" sz="2400" dirty="0"/>
              <a:t>Sylvester 1988 in Casino in Konstanz at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roulette</a:t>
            </a:r>
            <a:r>
              <a:rPr lang="de-DE" sz="2400" dirty="0"/>
              <a:t> </a:t>
            </a:r>
            <a:r>
              <a:rPr lang="de-DE" sz="2400" dirty="0" err="1"/>
              <a:t>table</a:t>
            </a:r>
            <a:r>
              <a:rPr lang="de-DE" sz="2400" dirty="0"/>
              <a:t>,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endParaRPr lang="de-DE" sz="2400" dirty="0"/>
          </a:p>
          <a:p>
            <a:r>
              <a:rPr lang="de-DE" sz="2400" dirty="0"/>
              <a:t>A = {0,3}</a:t>
            </a:r>
            <a:r>
              <a:rPr lang="de-DE" sz="2400" dirty="0" err="1"/>
              <a:t>occured</a:t>
            </a:r>
            <a:r>
              <a:rPr lang="de-DE" sz="2400" dirty="0"/>
              <a:t> 9 </a:t>
            </a:r>
            <a:r>
              <a:rPr lang="de-DE" sz="2400" dirty="0" err="1"/>
              <a:t>times</a:t>
            </a:r>
            <a:r>
              <a:rPr lang="de-DE" sz="2400" dirty="0"/>
              <a:t> in a </a:t>
            </a:r>
            <a:r>
              <a:rPr lang="de-DE" sz="2400" dirty="0" err="1"/>
              <a:t>row</a:t>
            </a:r>
            <a:r>
              <a:rPr lang="de-DE" sz="2400" dirty="0"/>
              <a:t>. </a:t>
            </a:r>
            <a:r>
              <a:rPr lang="de-DE" sz="2400" dirty="0" err="1"/>
              <a:t>Calculate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r>
              <a:rPr lang="de-DE" sz="2400" dirty="0" err="1"/>
              <a:t>Suppose</a:t>
            </a:r>
            <a:r>
              <a:rPr lang="de-DE" sz="2400" dirty="0"/>
              <a:t> in </a:t>
            </a:r>
            <a:r>
              <a:rPr lang="de-DE" sz="2400" dirty="0" err="1"/>
              <a:t>class</a:t>
            </a:r>
            <a:r>
              <a:rPr lang="de-DE" sz="2400" dirty="0"/>
              <a:t> </a:t>
            </a:r>
            <a:r>
              <a:rPr lang="de-DE" sz="2400" dirty="0" err="1"/>
              <a:t>two</a:t>
            </a:r>
            <a:r>
              <a:rPr lang="de-DE" sz="2400" dirty="0"/>
              <a:t> </a:t>
            </a:r>
            <a:r>
              <a:rPr lang="de-DE" sz="2400" dirty="0" err="1"/>
              <a:t>students</a:t>
            </a:r>
            <a:r>
              <a:rPr lang="de-DE" sz="2400" dirty="0"/>
              <a:t> </a:t>
            </a:r>
            <a:r>
              <a:rPr lang="de-DE" sz="2400" dirty="0" err="1"/>
              <a:t>have</a:t>
            </a:r>
            <a:r>
              <a:rPr lang="de-DE" sz="2400" dirty="0"/>
              <a:t> </a:t>
            </a:r>
            <a:r>
              <a:rPr lang="de-DE" sz="2400" dirty="0" err="1"/>
              <a:t>birthday</a:t>
            </a:r>
            <a:r>
              <a:rPr lang="de-DE" sz="2400" dirty="0"/>
              <a:t> at </a:t>
            </a:r>
            <a:r>
              <a:rPr lang="de-DE" sz="2400" dirty="0" err="1"/>
              <a:t>the</a:t>
            </a:r>
            <a:r>
              <a:rPr lang="de-DE" sz="2400" dirty="0"/>
              <a:t> same </a:t>
            </a:r>
            <a:r>
              <a:rPr lang="de-DE" sz="2400" dirty="0" err="1"/>
              <a:t>day</a:t>
            </a:r>
            <a:r>
              <a:rPr lang="de-DE" sz="2400" dirty="0"/>
              <a:t>. </a:t>
            </a:r>
            <a:r>
              <a:rPr lang="de-DE" sz="2400" dirty="0" err="1"/>
              <a:t>What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minimum</a:t>
            </a:r>
            <a:r>
              <a:rPr lang="de-DE" sz="2400" dirty="0"/>
              <a:t> </a:t>
            </a:r>
            <a:r>
              <a:rPr lang="de-DE" sz="2400" dirty="0" err="1"/>
              <a:t>number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students</a:t>
            </a:r>
            <a:r>
              <a:rPr lang="de-DE" sz="2400" dirty="0"/>
              <a:t> in </a:t>
            </a:r>
            <a:r>
              <a:rPr lang="de-DE" sz="2400" dirty="0" err="1"/>
              <a:t>class</a:t>
            </a:r>
            <a:r>
              <a:rPr lang="de-DE" sz="2400" dirty="0"/>
              <a:t>,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for</a:t>
            </a:r>
            <a:r>
              <a:rPr lang="de-DE" sz="2400" dirty="0"/>
              <a:t> </a:t>
            </a:r>
            <a:r>
              <a:rPr lang="de-DE" sz="2400" dirty="0" err="1"/>
              <a:t>this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50%?</a:t>
            </a:r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587061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r>
              <a:rPr lang="de-DE" sz="3200" dirty="0"/>
              <a:t>: </a:t>
            </a:r>
            <a:r>
              <a:rPr lang="de-DE" sz="3200" dirty="0" err="1"/>
              <a:t>Example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4" y="1556792"/>
            <a:ext cx="8856984" cy="273630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/>
              <a:t>Every </a:t>
            </a:r>
            <a:r>
              <a:rPr lang="de-DE" sz="2200" dirty="0" err="1"/>
              <a:t>day</a:t>
            </a:r>
            <a:r>
              <a:rPr lang="de-DE" sz="2200" dirty="0"/>
              <a:t> a </a:t>
            </a:r>
            <a:r>
              <a:rPr lang="de-DE" sz="2200" dirty="0" err="1"/>
              <a:t>small</a:t>
            </a:r>
            <a:r>
              <a:rPr lang="de-DE" sz="2200" dirty="0"/>
              <a:t> </a:t>
            </a:r>
            <a:r>
              <a:rPr lang="de-DE" sz="2200" dirty="0" err="1"/>
              <a:t>village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visited</a:t>
            </a:r>
            <a:r>
              <a:rPr lang="de-DE" sz="2200" dirty="0"/>
              <a:t> </a:t>
            </a:r>
            <a:r>
              <a:rPr lang="de-DE" sz="2200" dirty="0" err="1"/>
              <a:t>by</a:t>
            </a:r>
            <a:r>
              <a:rPr lang="de-DE" sz="2200" dirty="0"/>
              <a:t> a </a:t>
            </a:r>
            <a:r>
              <a:rPr lang="de-DE" sz="2200" dirty="0" err="1"/>
              <a:t>postman</a:t>
            </a:r>
            <a:r>
              <a:rPr lang="de-DE" sz="2200" dirty="0"/>
              <a:t>.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good</a:t>
            </a:r>
            <a:r>
              <a:rPr lang="de-DE" sz="2200" dirty="0"/>
              <a:t> </a:t>
            </a:r>
            <a:r>
              <a:rPr lang="de-DE" sz="2200" dirty="0" err="1"/>
              <a:t>mood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time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90%.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in </a:t>
            </a:r>
            <a:r>
              <a:rPr lang="de-DE" sz="2200" dirty="0" err="1"/>
              <a:t>bad</a:t>
            </a:r>
            <a:r>
              <a:rPr lang="de-DE" sz="2200" dirty="0"/>
              <a:t> </a:t>
            </a:r>
            <a:r>
              <a:rPr lang="de-DE" sz="2200" dirty="0" err="1"/>
              <a:t>mood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late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40%. </a:t>
            </a:r>
          </a:p>
          <a:p>
            <a:endParaRPr lang="de-DE" sz="2200" dirty="0"/>
          </a:p>
          <a:p>
            <a:r>
              <a:rPr lang="de-DE" sz="2200" dirty="0" err="1"/>
              <a:t>What</a:t>
            </a:r>
            <a:r>
              <a:rPr lang="de-DE" sz="2200" dirty="0"/>
              <a:t>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probability</a:t>
            </a:r>
            <a:r>
              <a:rPr lang="de-DE" sz="2200" dirty="0"/>
              <a:t> </a:t>
            </a:r>
            <a:r>
              <a:rPr lang="de-DE" sz="2200" dirty="0" err="1"/>
              <a:t>that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</a:t>
            </a:r>
            <a:r>
              <a:rPr lang="de-DE" sz="2200" dirty="0" err="1"/>
              <a:t>late</a:t>
            </a:r>
            <a:r>
              <a:rPr lang="de-DE" sz="2200" dirty="0"/>
              <a:t> at </a:t>
            </a:r>
            <a:r>
              <a:rPr lang="de-DE" sz="2200" dirty="0" err="1"/>
              <a:t>any</a:t>
            </a:r>
            <a:r>
              <a:rPr lang="de-DE" sz="2200" dirty="0"/>
              <a:t> </a:t>
            </a:r>
            <a:r>
              <a:rPr lang="de-DE" sz="2200" dirty="0" err="1"/>
              <a:t>day</a:t>
            </a:r>
            <a:r>
              <a:rPr lang="de-DE" sz="2200" dirty="0"/>
              <a:t>, </a:t>
            </a:r>
            <a:r>
              <a:rPr lang="de-DE" sz="2200" dirty="0" err="1"/>
              <a:t>if</a:t>
            </a:r>
            <a:r>
              <a:rPr lang="de-DE" sz="2200" dirty="0"/>
              <a:t> he </a:t>
            </a:r>
            <a:r>
              <a:rPr lang="de-DE" sz="2200" dirty="0" err="1"/>
              <a:t>is</a:t>
            </a:r>
            <a:r>
              <a:rPr lang="de-DE" sz="2200" dirty="0"/>
              <a:t> on </a:t>
            </a:r>
            <a:r>
              <a:rPr lang="de-DE" sz="2200" dirty="0" err="1"/>
              <a:t>average</a:t>
            </a:r>
            <a:r>
              <a:rPr lang="de-DE" sz="2200" dirty="0"/>
              <a:t> in </a:t>
            </a:r>
            <a:r>
              <a:rPr lang="de-DE" sz="2200" dirty="0" err="1"/>
              <a:t>good</a:t>
            </a:r>
            <a:r>
              <a:rPr lang="de-DE" sz="2200" dirty="0"/>
              <a:t> at 7 out </a:t>
            </a:r>
            <a:r>
              <a:rPr lang="de-DE" sz="2200" dirty="0" err="1"/>
              <a:t>of</a:t>
            </a:r>
            <a:r>
              <a:rPr lang="de-DE" sz="2200" dirty="0"/>
              <a:t> 10 </a:t>
            </a:r>
            <a:r>
              <a:rPr lang="de-DE" sz="2200" dirty="0" err="1"/>
              <a:t>days</a:t>
            </a:r>
            <a:r>
              <a:rPr lang="de-DE" sz="2200" dirty="0"/>
              <a:t>?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631504" y="4077072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010953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/>
              <a:t>Total </a:t>
            </a:r>
            <a:r>
              <a:rPr lang="de-DE" sz="3200" dirty="0" err="1"/>
              <a:t>Probability</a:t>
            </a:r>
            <a:r>
              <a:rPr lang="de-DE" sz="3200" dirty="0"/>
              <a:t> and Bayes Theorem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1631504" y="1556792"/>
                <a:ext cx="8856984" cy="3485660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dirty="0" err="1"/>
                  <a:t>Suppose</a:t>
                </a:r>
                <a:r>
                  <a:rPr lang="de-DE" dirty="0"/>
                  <a:t>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testing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a rare </a:t>
                </a:r>
                <a:r>
                  <a:rPr lang="de-DE" dirty="0" err="1"/>
                  <a:t>illness</a:t>
                </a:r>
                <a:r>
                  <a:rPr lang="de-DE" dirty="0"/>
                  <a:t> and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following</a:t>
                </a:r>
                <a:r>
                  <a:rPr lang="de-DE" dirty="0"/>
                  <a:t> </a:t>
                </a:r>
                <a:r>
                  <a:rPr lang="de-DE" dirty="0" err="1"/>
                  <a:t>probabilities</a:t>
                </a:r>
                <a:r>
                  <a:rPr lang="de-DE" dirty="0"/>
                  <a:t>:</a:t>
                </a:r>
              </a:p>
              <a:p>
                <a:endParaRPr lang="de-DE" sz="1600" dirty="0"/>
              </a:p>
              <a:p>
                <a:pPr lvl="0"/>
                <a:r>
                  <a:rPr lang="de-DE" dirty="0"/>
                  <a:t>A = {</a:t>
                </a:r>
                <a:r>
                  <a:rPr lang="de-DE" dirty="0" err="1"/>
                  <a:t>patient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ill</a:t>
                </a:r>
                <a:r>
                  <a:rPr lang="de-DE" dirty="0"/>
                  <a:t>}</a:t>
                </a:r>
              </a:p>
              <a:p>
                <a:pPr lvl="0"/>
                <a:r>
                  <a:rPr lang="de-DE" dirty="0"/>
                  <a:t>B = {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positive}</a:t>
                </a:r>
              </a:p>
              <a:p>
                <a:pPr lvl="0"/>
                <a:r>
                  <a:rPr lang="de-DE" dirty="0" err="1"/>
                  <a:t>Since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 a rare </a:t>
                </a:r>
                <a:r>
                  <a:rPr lang="de-DE" dirty="0" err="1"/>
                  <a:t>illness</a:t>
                </a:r>
                <a:r>
                  <a:rPr lang="de-DE" dirty="0"/>
                  <a:t>: P(A) = 0,1%.</a:t>
                </a:r>
              </a:p>
              <a:p>
                <a:pPr lvl="0"/>
                <a:endParaRPr lang="de-DE" dirty="0"/>
              </a:p>
              <a:p>
                <a:pPr lvl="0"/>
                <a:r>
                  <a:rPr lang="de-DE" dirty="0" err="1"/>
                  <a:t>Since</a:t>
                </a:r>
                <a:r>
                  <a:rPr lang="de-DE" dirty="0"/>
                  <a:t> a 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does</a:t>
                </a:r>
                <a:r>
                  <a:rPr lang="de-DE" dirty="0"/>
                  <a:t> not </a:t>
                </a:r>
                <a:r>
                  <a:rPr lang="de-DE" dirty="0" err="1"/>
                  <a:t>have</a:t>
                </a:r>
                <a:r>
                  <a:rPr lang="de-DE" dirty="0"/>
                  <a:t> 100% </a:t>
                </a:r>
                <a:r>
                  <a:rPr lang="de-DE" dirty="0" err="1"/>
                  <a:t>accurancy</a:t>
                </a:r>
                <a:r>
                  <a:rPr lang="de-DE" dirty="0"/>
                  <a:t>, </a:t>
                </a:r>
                <a:r>
                  <a:rPr lang="de-DE" dirty="0" err="1"/>
                  <a:t>from</a:t>
                </a:r>
                <a:r>
                  <a:rPr lang="de-DE" dirty="0"/>
                  <a:t> </a:t>
                </a:r>
                <a:r>
                  <a:rPr lang="de-DE" dirty="0" err="1"/>
                  <a:t>surveys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have</a:t>
                </a:r>
                <a:r>
                  <a:rPr lang="de-DE" dirty="0"/>
                  <a:t>:	</a:t>
                </a:r>
              </a:p>
              <a:p>
                <a:pPr lvl="1"/>
                <a:r>
                  <a:rPr lang="de-DE" dirty="0"/>
                  <a:t>P(B|A) = 0,98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= 0,03</a:t>
                </a:r>
              </a:p>
              <a:p>
                <a:r>
                  <a:rPr lang="de-DE" dirty="0"/>
                  <a:t> </a:t>
                </a:r>
              </a:p>
              <a:p>
                <a:r>
                  <a:rPr lang="de-DE" dirty="0" err="1"/>
                  <a:t>Suppose</a:t>
                </a:r>
                <a:r>
                  <a:rPr lang="de-DE" dirty="0"/>
                  <a:t> </a:t>
                </a:r>
                <a:r>
                  <a:rPr lang="de-DE" dirty="0" err="1"/>
                  <a:t>your</a:t>
                </a:r>
                <a:r>
                  <a:rPr lang="de-DE" dirty="0"/>
                  <a:t> </a:t>
                </a:r>
                <a:r>
                  <a:rPr lang="de-DE" dirty="0" err="1"/>
                  <a:t>test</a:t>
                </a:r>
                <a:r>
                  <a:rPr lang="de-DE" dirty="0"/>
                  <a:t> </a:t>
                </a:r>
                <a:r>
                  <a:rPr lang="de-DE" dirty="0" err="1"/>
                  <a:t>result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positive. </a:t>
                </a:r>
                <a:r>
                  <a:rPr lang="de-DE" dirty="0" err="1"/>
                  <a:t>What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probability</a:t>
                </a:r>
                <a:r>
                  <a:rPr lang="de-DE" dirty="0"/>
                  <a:t>,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you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really</a:t>
                </a:r>
                <a:r>
                  <a:rPr lang="de-DE" dirty="0"/>
                  <a:t> </a:t>
                </a:r>
                <a:r>
                  <a:rPr lang="de-DE" dirty="0" err="1"/>
                  <a:t>ill</a:t>
                </a:r>
                <a:r>
                  <a:rPr lang="de-DE" dirty="0"/>
                  <a:t>?</a:t>
                </a:r>
                <a:endParaRPr lang="de-DE" sz="1600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1504" y="1556792"/>
                <a:ext cx="8856984" cy="3485660"/>
              </a:xfrm>
              <a:prstGeom prst="rect">
                <a:avLst/>
              </a:prstGeom>
              <a:blipFill>
                <a:blip r:embed="rId2"/>
                <a:stretch>
                  <a:fillRect l="-619" t="-87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1631504" y="4077072"/>
            <a:ext cx="8856984" cy="23762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989984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 dirty="0" err="1"/>
              <a:t>Goats</a:t>
            </a:r>
            <a:r>
              <a:rPr lang="de-DE" sz="3200" dirty="0"/>
              <a:t> and Cars</a:t>
            </a:r>
            <a:endParaRPr lang="de-DE" sz="3200" baseline="30000" dirty="0"/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386741" y="648485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200" dirty="0" err="1"/>
              <a:t>Suppose</a:t>
            </a:r>
            <a:r>
              <a:rPr lang="de-DE" sz="2200" dirty="0"/>
              <a:t> in a game </a:t>
            </a:r>
            <a:r>
              <a:rPr lang="de-DE" sz="2200" dirty="0" err="1"/>
              <a:t>show</a:t>
            </a:r>
            <a:r>
              <a:rPr lang="de-DE" sz="2200" dirty="0"/>
              <a:t>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are</a:t>
            </a:r>
            <a:r>
              <a:rPr lang="de-DE" sz="2200" dirty="0"/>
              <a:t> </a:t>
            </a:r>
            <a:r>
              <a:rPr lang="de-DE" sz="2200" dirty="0" err="1"/>
              <a:t>sitting</a:t>
            </a:r>
            <a:r>
              <a:rPr lang="de-DE" sz="2200" dirty="0"/>
              <a:t> </a:t>
            </a:r>
            <a:r>
              <a:rPr lang="de-DE" sz="2200" dirty="0" err="1"/>
              <a:t>infront</a:t>
            </a:r>
            <a:r>
              <a:rPr lang="de-DE" sz="2200" dirty="0"/>
              <a:t> </a:t>
            </a:r>
            <a:r>
              <a:rPr lang="de-DE" sz="2200" dirty="0" err="1"/>
              <a:t>of</a:t>
            </a:r>
            <a:r>
              <a:rPr lang="de-DE" sz="2200" dirty="0"/>
              <a:t> 3 </a:t>
            </a:r>
            <a:r>
              <a:rPr lang="de-DE" sz="2200" dirty="0" err="1"/>
              <a:t>doors</a:t>
            </a:r>
            <a:r>
              <a:rPr lang="de-DE" sz="2200" dirty="0"/>
              <a:t>.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know</a:t>
            </a:r>
            <a:r>
              <a:rPr lang="de-DE" sz="2200" dirty="0"/>
              <a:t> </a:t>
            </a:r>
            <a:r>
              <a:rPr lang="de-DE" sz="2200" dirty="0" err="1"/>
              <a:t>behind</a:t>
            </a:r>
            <a:r>
              <a:rPr lang="de-DE" sz="2200" dirty="0"/>
              <a:t> on </a:t>
            </a:r>
            <a:r>
              <a:rPr lang="de-DE" sz="2200" dirty="0" err="1"/>
              <a:t>door</a:t>
            </a:r>
            <a:r>
              <a:rPr lang="de-DE" sz="2200" dirty="0"/>
              <a:t> </a:t>
            </a:r>
            <a:r>
              <a:rPr lang="de-DE" sz="2200" dirty="0" err="1"/>
              <a:t>you`ll</a:t>
            </a:r>
            <a:r>
              <a:rPr lang="de-DE" sz="2200" dirty="0"/>
              <a:t> </a:t>
            </a:r>
            <a:r>
              <a:rPr lang="de-DE" sz="2200" dirty="0" err="1"/>
              <a:t>win</a:t>
            </a:r>
            <a:r>
              <a:rPr lang="de-DE" sz="2200" dirty="0"/>
              <a:t> a </a:t>
            </a:r>
            <a:r>
              <a:rPr lang="de-DE" sz="2200" dirty="0" err="1"/>
              <a:t>car</a:t>
            </a:r>
            <a:r>
              <a:rPr lang="de-DE" sz="2200" dirty="0"/>
              <a:t> and </a:t>
            </a:r>
            <a:r>
              <a:rPr lang="de-DE" sz="2200" dirty="0" err="1"/>
              <a:t>behind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two</a:t>
            </a:r>
            <a:r>
              <a:rPr lang="de-DE" sz="2200" dirty="0"/>
              <a:t> </a:t>
            </a:r>
            <a:r>
              <a:rPr lang="de-DE" sz="2200" dirty="0" err="1"/>
              <a:t>other</a:t>
            </a:r>
            <a:r>
              <a:rPr lang="de-DE" sz="2200" dirty="0"/>
              <a:t> </a:t>
            </a:r>
            <a:r>
              <a:rPr lang="de-DE" sz="2200" dirty="0" err="1"/>
              <a:t>doors</a:t>
            </a:r>
            <a:r>
              <a:rPr lang="de-DE" sz="2200" dirty="0"/>
              <a:t>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get</a:t>
            </a:r>
            <a:r>
              <a:rPr lang="de-DE" sz="2200" dirty="0"/>
              <a:t> </a:t>
            </a:r>
            <a:r>
              <a:rPr lang="de-DE" sz="2200" dirty="0" err="1"/>
              <a:t>only</a:t>
            </a:r>
            <a:r>
              <a:rPr lang="de-DE" sz="2200" dirty="0"/>
              <a:t> a </a:t>
            </a:r>
            <a:r>
              <a:rPr lang="de-DE" sz="2200" dirty="0" err="1"/>
              <a:t>goat</a:t>
            </a:r>
            <a:endParaRPr lang="de-DE" sz="2200" dirty="0"/>
          </a:p>
          <a:p>
            <a:endParaRPr lang="de-DE" sz="2200" dirty="0"/>
          </a:p>
          <a:p>
            <a:r>
              <a:rPr lang="de-DE" sz="2200" b="1" u="sng" dirty="0"/>
              <a:t>Round 1</a:t>
            </a:r>
            <a:r>
              <a:rPr lang="de-DE" sz="2200" dirty="0"/>
              <a:t>: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choose</a:t>
            </a:r>
            <a:r>
              <a:rPr lang="de-DE" sz="2200"/>
              <a:t> a </a:t>
            </a:r>
            <a:r>
              <a:rPr lang="de-DE" sz="2200" dirty="0" err="1"/>
              <a:t>door</a:t>
            </a:r>
            <a:endParaRPr lang="de-DE" sz="2200" dirty="0"/>
          </a:p>
          <a:p>
            <a:endParaRPr lang="de-DE" sz="2200" dirty="0"/>
          </a:p>
          <a:p>
            <a:r>
              <a:rPr lang="de-DE" sz="2200" dirty="0"/>
              <a:t>After </a:t>
            </a:r>
            <a:r>
              <a:rPr lang="de-DE" sz="2200" dirty="0" err="1"/>
              <a:t>that</a:t>
            </a:r>
            <a:r>
              <a:rPr lang="de-DE" sz="2200" dirty="0"/>
              <a:t>,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showmaster</a:t>
            </a:r>
            <a:r>
              <a:rPr lang="de-DE" sz="2200" dirty="0"/>
              <a:t>, </a:t>
            </a:r>
            <a:r>
              <a:rPr lang="de-DE" sz="2200" dirty="0" err="1"/>
              <a:t>knowing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door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</a:t>
            </a:r>
            <a:r>
              <a:rPr lang="de-DE" sz="2200" dirty="0" err="1"/>
              <a:t>the</a:t>
            </a:r>
            <a:r>
              <a:rPr lang="de-DE" sz="2200" dirty="0"/>
              <a:t> </a:t>
            </a:r>
            <a:r>
              <a:rPr lang="de-DE" sz="2200" dirty="0" err="1"/>
              <a:t>car</a:t>
            </a:r>
            <a:r>
              <a:rPr lang="de-DE" sz="2200" dirty="0"/>
              <a:t>, </a:t>
            </a:r>
            <a:r>
              <a:rPr lang="de-DE" sz="2200" dirty="0" err="1"/>
              <a:t>opens</a:t>
            </a:r>
            <a:r>
              <a:rPr lang="de-DE" sz="2200" dirty="0"/>
              <a:t> a </a:t>
            </a:r>
            <a:r>
              <a:rPr lang="de-DE" sz="2200" dirty="0" err="1"/>
              <a:t>door</a:t>
            </a:r>
            <a:r>
              <a:rPr lang="de-DE" sz="2200" dirty="0"/>
              <a:t> </a:t>
            </a:r>
            <a:r>
              <a:rPr lang="de-DE" sz="2200" dirty="0" err="1"/>
              <a:t>with</a:t>
            </a:r>
            <a:r>
              <a:rPr lang="de-DE" sz="2200" dirty="0"/>
              <a:t> a </a:t>
            </a:r>
            <a:r>
              <a:rPr lang="de-DE" sz="2200" dirty="0" err="1"/>
              <a:t>goat</a:t>
            </a:r>
            <a:endParaRPr lang="de-DE" sz="2200" dirty="0"/>
          </a:p>
          <a:p>
            <a:endParaRPr lang="de-DE" sz="2200" dirty="0"/>
          </a:p>
          <a:p>
            <a:r>
              <a:rPr lang="de-DE" sz="2200" b="1" u="sng" dirty="0"/>
              <a:t>Round 2</a:t>
            </a:r>
            <a:r>
              <a:rPr lang="de-DE" sz="2200" dirty="0"/>
              <a:t>: </a:t>
            </a:r>
            <a:r>
              <a:rPr lang="de-DE" sz="2200" dirty="0" err="1"/>
              <a:t>You`re</a:t>
            </a:r>
            <a:r>
              <a:rPr lang="de-DE" sz="2200" dirty="0"/>
              <a:t> </a:t>
            </a:r>
            <a:r>
              <a:rPr lang="de-DE" sz="2200" dirty="0" err="1"/>
              <a:t>asked</a:t>
            </a:r>
            <a:r>
              <a:rPr lang="de-DE" sz="2200" dirty="0"/>
              <a:t> </a:t>
            </a:r>
            <a:r>
              <a:rPr lang="de-DE" sz="2200" dirty="0" err="1"/>
              <a:t>if</a:t>
            </a:r>
            <a:r>
              <a:rPr lang="de-DE" sz="2200" dirty="0"/>
              <a:t> </a:t>
            </a:r>
            <a:r>
              <a:rPr lang="de-DE" sz="2200" dirty="0" err="1"/>
              <a:t>you</a:t>
            </a:r>
            <a:r>
              <a:rPr lang="de-DE" sz="2200" dirty="0"/>
              <a:t> </a:t>
            </a:r>
            <a:r>
              <a:rPr lang="de-DE" sz="2200" dirty="0" err="1"/>
              <a:t>want</a:t>
            </a:r>
            <a:r>
              <a:rPr lang="de-DE" sz="2200" dirty="0"/>
              <a:t> </a:t>
            </a:r>
            <a:r>
              <a:rPr lang="de-DE" sz="2200" dirty="0" err="1"/>
              <a:t>to</a:t>
            </a:r>
            <a:r>
              <a:rPr lang="de-DE" sz="2200" dirty="0"/>
              <a:t> </a:t>
            </a:r>
            <a:r>
              <a:rPr lang="de-DE" sz="2200" dirty="0" err="1"/>
              <a:t>change</a:t>
            </a:r>
            <a:r>
              <a:rPr lang="de-DE" sz="2200" dirty="0"/>
              <a:t> </a:t>
            </a:r>
            <a:r>
              <a:rPr lang="de-DE" sz="2200" dirty="0" err="1"/>
              <a:t>doors</a:t>
            </a:r>
            <a:endParaRPr lang="de-DE" sz="2200" dirty="0"/>
          </a:p>
          <a:p>
            <a:endParaRPr lang="de-DE" sz="2200" dirty="0"/>
          </a:p>
          <a:p>
            <a:pPr algn="ctr"/>
            <a:r>
              <a:rPr lang="de-DE" sz="4000" b="1" dirty="0" err="1"/>
              <a:t>What</a:t>
            </a:r>
            <a:r>
              <a:rPr lang="de-DE" sz="4000" b="1" dirty="0"/>
              <a:t> </a:t>
            </a:r>
            <a:r>
              <a:rPr lang="de-DE" sz="4000" b="1" dirty="0" err="1"/>
              <a:t>is</a:t>
            </a:r>
            <a:r>
              <a:rPr lang="de-DE" sz="4000" b="1" dirty="0"/>
              <a:t> </a:t>
            </a:r>
            <a:r>
              <a:rPr lang="de-DE" sz="4000" b="1" dirty="0" err="1"/>
              <a:t>your</a:t>
            </a:r>
            <a:r>
              <a:rPr lang="de-DE" sz="4000" b="1" dirty="0"/>
              <a:t> </a:t>
            </a:r>
            <a:r>
              <a:rPr lang="de-DE" sz="4000" b="1" dirty="0" err="1"/>
              <a:t>decision</a:t>
            </a:r>
            <a:r>
              <a:rPr lang="de-DE" sz="4000" b="1" dirty="0"/>
              <a:t>?</a:t>
            </a:r>
          </a:p>
          <a:p>
            <a:pPr algn="ctr"/>
            <a:endParaRPr lang="de-DE" sz="4000" b="1" dirty="0"/>
          </a:p>
          <a:p>
            <a:pPr algn="ctr"/>
            <a:r>
              <a:rPr lang="de-DE" sz="2000" b="1" dirty="0" err="1"/>
              <a:t>If</a:t>
            </a:r>
            <a:r>
              <a:rPr lang="de-DE" sz="2000" b="1" dirty="0"/>
              <a:t> </a:t>
            </a:r>
            <a:r>
              <a:rPr lang="de-DE" sz="2000" b="1" dirty="0" err="1"/>
              <a:t>you</a:t>
            </a:r>
            <a:r>
              <a:rPr lang="de-DE" sz="2000" b="1" dirty="0"/>
              <a:t> </a:t>
            </a:r>
            <a:r>
              <a:rPr lang="de-DE" sz="2000" b="1" dirty="0" err="1"/>
              <a:t>don`t</a:t>
            </a:r>
            <a:r>
              <a:rPr lang="de-DE" sz="2000" b="1" dirty="0"/>
              <a:t> </a:t>
            </a:r>
            <a:r>
              <a:rPr lang="de-DE" sz="2000" b="1" dirty="0" err="1"/>
              <a:t>believe</a:t>
            </a:r>
            <a:r>
              <a:rPr lang="de-DE" sz="2000" b="1" dirty="0"/>
              <a:t> </a:t>
            </a:r>
            <a:r>
              <a:rPr lang="de-DE" sz="2000" b="1" dirty="0" err="1"/>
              <a:t>it</a:t>
            </a:r>
            <a:r>
              <a:rPr lang="de-DE" sz="2000" b="1" dirty="0"/>
              <a:t>, </a:t>
            </a:r>
            <a:r>
              <a:rPr lang="de-DE" sz="2000" b="1" dirty="0" err="1"/>
              <a:t>try</a:t>
            </a:r>
            <a:r>
              <a:rPr lang="de-DE" sz="2000" b="1" dirty="0"/>
              <a:t> </a:t>
            </a:r>
            <a:r>
              <a:rPr lang="de-DE" sz="2000" b="1" dirty="0" err="1"/>
              <a:t>to</a:t>
            </a:r>
            <a:r>
              <a:rPr lang="de-DE" sz="2000" b="1" dirty="0"/>
              <a:t> </a:t>
            </a:r>
            <a:r>
              <a:rPr lang="de-DE" sz="2000" b="1" dirty="0" err="1"/>
              <a:t>simulate</a:t>
            </a:r>
            <a:r>
              <a:rPr lang="de-DE" sz="2000" b="1" dirty="0"/>
              <a:t> </a:t>
            </a:r>
            <a:r>
              <a:rPr lang="de-DE" sz="2000" b="1" dirty="0" err="1"/>
              <a:t>this</a:t>
            </a:r>
            <a:r>
              <a:rPr lang="de-DE" sz="2000" b="1" dirty="0"/>
              <a:t> in Excel!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2ED990C-26AB-4E30-98DD-DE7324493A7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81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631505" y="116632"/>
            <a:ext cx="998242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>
                <a:solidFill>
                  <a:srgbClr val="000000"/>
                </a:solidFill>
              </a:rPr>
              <a:t>Prof. Dr. Bernhard Köster</a:t>
            </a:r>
          </a:p>
          <a:p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Room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		S 113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Street:			Friedrich-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Paffrath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-Straße 101</a:t>
            </a:r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location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	26389 Wilhelmshaven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Tel.			+49 4421 985-2766</a:t>
            </a:r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Email:			bernhard.koester@jade-hs.de</a:t>
            </a:r>
            <a:endParaRPr lang="de-DE" sz="2400" dirty="0"/>
          </a:p>
          <a:p>
            <a:pPr>
              <a:lnSpc>
                <a:spcPct val="100000"/>
              </a:lnSpc>
            </a:pPr>
            <a:endParaRPr lang="de-DE" sz="2400" dirty="0">
              <a:solidFill>
                <a:srgbClr val="000000"/>
              </a:solidFill>
              <a:ea typeface="Droid Sans Fallback"/>
            </a:endParaRPr>
          </a:p>
          <a:p>
            <a:pPr>
              <a:lnSpc>
                <a:spcPct val="100000"/>
              </a:lnSpc>
            </a:pP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Consultation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hour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:	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by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arrangement</a:t>
            </a:r>
            <a:endParaRPr lang="de-DE" sz="2400" dirty="0"/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  <a:ea typeface="Droid Sans Fallback"/>
              </a:rPr>
              <a:t>			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or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just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have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a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look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into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my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 </a:t>
            </a:r>
            <a:r>
              <a:rPr lang="de-DE" sz="2400" dirty="0" err="1">
                <a:solidFill>
                  <a:srgbClr val="000000"/>
                </a:solidFill>
                <a:ea typeface="Droid Sans Fallback"/>
              </a:rPr>
              <a:t>office</a:t>
            </a:r>
            <a:r>
              <a:rPr lang="de-DE" sz="2400" dirty="0">
                <a:solidFill>
                  <a:srgbClr val="000000"/>
                </a:solidFill>
                <a:ea typeface="Droid Sans Fallback"/>
              </a:rPr>
              <a:t>!</a:t>
            </a:r>
          </a:p>
          <a:p>
            <a:pPr>
              <a:lnSpc>
                <a:spcPct val="100000"/>
              </a:lnSpc>
            </a:pPr>
            <a:r>
              <a:rPr lang="de-DE" sz="2400" dirty="0">
                <a:solidFill>
                  <a:srgbClr val="000000"/>
                </a:solidFill>
              </a:rPr>
              <a:t>			</a:t>
            </a:r>
            <a:r>
              <a:rPr lang="de-DE" sz="2400" dirty="0" err="1">
                <a:solidFill>
                  <a:srgbClr val="000000"/>
                </a:solidFill>
              </a:rPr>
              <a:t>or</a:t>
            </a:r>
            <a:r>
              <a:rPr lang="de-DE" sz="2400" dirty="0">
                <a:solidFill>
                  <a:srgbClr val="000000"/>
                </a:solidFill>
              </a:rPr>
              <a:t> </a:t>
            </a:r>
            <a:r>
              <a:rPr lang="de-DE" sz="2400" dirty="0" err="1">
                <a:solidFill>
                  <a:srgbClr val="000000"/>
                </a:solidFill>
              </a:rPr>
              <a:t>Webex</a:t>
            </a:r>
            <a:r>
              <a:rPr lang="de-DE" sz="2400" dirty="0">
                <a:solidFill>
                  <a:srgbClr val="000000"/>
                </a:solidFill>
              </a:rPr>
              <a:t>/Zoom …</a:t>
            </a:r>
            <a:endParaRPr lang="de-DE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0F336A6C-3C3E-4BC7-A879-DC0C70EBF80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411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24175" y="116632"/>
            <a:ext cx="1138975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 err="1">
                <a:solidFill>
                  <a:srgbClr val="000000"/>
                </a:solidFill>
              </a:rPr>
              <a:t>Literature</a:t>
            </a:r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Statistics for Business and Economics</a:t>
            </a:r>
            <a:r>
              <a:rPr lang="en-US" sz="2000" dirty="0">
                <a:solidFill>
                  <a:srgbClr val="000000"/>
                </a:solidFill>
              </a:rPr>
              <a:t>, Anderson, Sweeney, Williams, </a:t>
            </a:r>
            <a:r>
              <a:rPr lang="en-US" sz="2000" dirty="0" err="1">
                <a:solidFill>
                  <a:srgbClr val="000000"/>
                </a:solidFill>
              </a:rPr>
              <a:t>Camm</a:t>
            </a:r>
            <a:r>
              <a:rPr lang="en-US" sz="2000" dirty="0">
                <a:solidFill>
                  <a:srgbClr val="000000"/>
                </a:solidFill>
              </a:rPr>
              <a:t>, Cochran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Mathematical Statistics for Economics and Business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Mittelhammer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Statistics for Business and Economics, Global Edition</a:t>
            </a:r>
            <a:r>
              <a:rPr lang="en-US" sz="2000" dirty="0">
                <a:solidFill>
                  <a:srgbClr val="000000"/>
                </a:solidFill>
              </a:rPr>
              <a:t>, Newbold, Thorne, Carlson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0000"/>
                </a:solidFill>
              </a:rPr>
              <a:t>A Guide </a:t>
            </a:r>
            <a:r>
              <a:rPr lang="de-DE" sz="2000" b="1" dirty="0" err="1">
                <a:solidFill>
                  <a:srgbClr val="000000"/>
                </a:solidFill>
              </a:rPr>
              <a:t>to</a:t>
            </a:r>
            <a:r>
              <a:rPr lang="de-DE" sz="2000" b="1" dirty="0">
                <a:solidFill>
                  <a:srgbClr val="000000"/>
                </a:solidFill>
              </a:rPr>
              <a:t> Modern </a:t>
            </a:r>
            <a:r>
              <a:rPr lang="de-DE" sz="2000" b="1" dirty="0" err="1">
                <a:solidFill>
                  <a:srgbClr val="000000"/>
                </a:solidFill>
              </a:rPr>
              <a:t>Econometrics</a:t>
            </a:r>
            <a:r>
              <a:rPr lang="de-DE" sz="2000" dirty="0">
                <a:solidFill>
                  <a:srgbClr val="000000"/>
                </a:solidFill>
              </a:rPr>
              <a:t>, Verbeek</a:t>
            </a:r>
          </a:p>
          <a:p>
            <a:endParaRPr lang="de-DE" sz="2000" dirty="0"/>
          </a:p>
          <a:p>
            <a:r>
              <a:rPr lang="de-DE" sz="2000" dirty="0" err="1"/>
              <a:t>Some</a:t>
            </a:r>
            <a:r>
              <a:rPr lang="de-DE" sz="2000" dirty="0"/>
              <a:t> open </a:t>
            </a:r>
            <a:r>
              <a:rPr lang="de-DE" sz="2000" dirty="0" err="1"/>
              <a:t>resources</a:t>
            </a:r>
            <a:endParaRPr lang="de-DE" sz="2000" dirty="0"/>
          </a:p>
          <a:p>
            <a:pPr lvl="1"/>
            <a:endParaRPr lang="de-DE" sz="2000" dirty="0">
              <a:hlinkClick r:id="rId2"/>
            </a:endParaRPr>
          </a:p>
          <a:p>
            <a:pPr lvl="1"/>
            <a:r>
              <a:rPr lang="de-DE" sz="2000" dirty="0" err="1">
                <a:hlinkClick r:id="rId2"/>
              </a:rPr>
              <a:t>OpenIntro</a:t>
            </a:r>
            <a:r>
              <a:rPr lang="de-DE" sz="2000" dirty="0">
                <a:hlinkClick r:id="rId2"/>
              </a:rPr>
              <a:t> </a:t>
            </a:r>
            <a:r>
              <a:rPr lang="de-DE" sz="2000" dirty="0" err="1">
                <a:hlinkClick r:id="rId2"/>
              </a:rPr>
              <a:t>Statistics</a:t>
            </a:r>
            <a:endParaRPr lang="de-DE" sz="2000" dirty="0"/>
          </a:p>
          <a:p>
            <a:pPr lvl="1"/>
            <a:endParaRPr lang="de-DE" sz="2000" dirty="0"/>
          </a:p>
          <a:p>
            <a:pPr lvl="1"/>
            <a:r>
              <a:rPr lang="en-US" sz="2000" dirty="0">
                <a:hlinkClick r:id="rId3"/>
              </a:rPr>
              <a:t>Statistical Thinking for the 21st Century</a:t>
            </a:r>
            <a:endParaRPr lang="en-US" sz="2000" dirty="0"/>
          </a:p>
          <a:p>
            <a:pPr lvl="1"/>
            <a:endParaRPr lang="en-US" sz="2000" dirty="0"/>
          </a:p>
          <a:p>
            <a:pPr lvl="1"/>
            <a:r>
              <a:rPr lang="en-US" sz="2000" dirty="0">
                <a:hlinkClick r:id="rId4"/>
              </a:rPr>
              <a:t>MIT OPENCOURSEWARE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-&gt; </a:t>
            </a:r>
            <a:r>
              <a:rPr lang="de-DE" sz="2000" dirty="0" err="1"/>
              <a:t>there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much</a:t>
            </a:r>
            <a:r>
              <a:rPr lang="de-DE" sz="2000" dirty="0"/>
              <a:t> </a:t>
            </a:r>
            <a:r>
              <a:rPr lang="de-DE" sz="2000" dirty="0" err="1"/>
              <a:t>more</a:t>
            </a:r>
            <a:r>
              <a:rPr lang="de-DE" sz="2000" dirty="0"/>
              <a:t>!!!</a:t>
            </a:r>
          </a:p>
          <a:p>
            <a:endParaRPr lang="de-DE" sz="24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99132AB-5769-4087-9600-171FC47D490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A6D8688-2744-413A-8D19-AF5DBD45F854}"/>
                  </a:ext>
                </a:extLst>
              </p14:cNvPr>
              <p14:cNvContentPartPr/>
              <p14:nvPr/>
            </p14:nvContentPartPr>
            <p14:xfrm>
              <a:off x="4500094" y="3275890"/>
              <a:ext cx="255600" cy="3168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A6D8688-2744-413A-8D19-AF5DBD45F8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95774" y="3271570"/>
                <a:ext cx="264240" cy="32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D41CD396-2F22-4E31-8DCF-8B517F925776}"/>
              </a:ext>
            </a:extLst>
          </p:cNvPr>
          <p:cNvGrpSpPr/>
          <p:nvPr/>
        </p:nvGrpSpPr>
        <p:grpSpPr>
          <a:xfrm>
            <a:off x="3925534" y="3179410"/>
            <a:ext cx="1914480" cy="934920"/>
            <a:chOff x="3925534" y="3179410"/>
            <a:chExt cx="1914480" cy="93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352916A-5357-4D25-9AF4-EA6048316B80}"/>
                    </a:ext>
                  </a:extLst>
                </p14:cNvPr>
                <p14:cNvContentPartPr/>
                <p14:nvPr/>
              </p14:nvContentPartPr>
              <p14:xfrm>
                <a:off x="4945774" y="3274450"/>
                <a:ext cx="221400" cy="3769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352916A-5357-4D25-9AF4-EA6048316B8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941454" y="3270130"/>
                  <a:ext cx="23004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27B6B6C-A1C5-4DC8-8D4B-870D834D2F5F}"/>
                    </a:ext>
                  </a:extLst>
                </p14:cNvPr>
                <p14:cNvContentPartPr/>
                <p14:nvPr/>
              </p14:nvContentPartPr>
              <p14:xfrm>
                <a:off x="5333494" y="3267970"/>
                <a:ext cx="37080" cy="2703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27B6B6C-A1C5-4DC8-8D4B-870D834D2F5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29174" y="3263650"/>
                  <a:ext cx="457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47D48EB-6854-4F31-A47B-98BD1990911C}"/>
                    </a:ext>
                  </a:extLst>
                </p14:cNvPr>
                <p14:cNvContentPartPr/>
                <p14:nvPr/>
              </p14:nvContentPartPr>
              <p14:xfrm>
                <a:off x="5446174" y="3299650"/>
                <a:ext cx="103680" cy="1933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47D48EB-6854-4F31-A47B-98BD1990911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41854" y="3295330"/>
                  <a:ext cx="112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89E4DCB-3D08-4886-AB18-E68C4A0915B2}"/>
                    </a:ext>
                  </a:extLst>
                </p14:cNvPr>
                <p14:cNvContentPartPr/>
                <p14:nvPr/>
              </p14:nvContentPartPr>
              <p14:xfrm>
                <a:off x="5406574" y="3358330"/>
                <a:ext cx="156960" cy="446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89E4DCB-3D08-4886-AB18-E68C4A0915B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02254" y="3354010"/>
                  <a:ext cx="16560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C1E8D8A-3F6F-440E-8988-66B929F29B3E}"/>
                    </a:ext>
                  </a:extLst>
                </p14:cNvPr>
                <p14:cNvContentPartPr/>
                <p14:nvPr/>
              </p14:nvContentPartPr>
              <p14:xfrm>
                <a:off x="5637694" y="3252130"/>
                <a:ext cx="65880" cy="324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C1E8D8A-3F6F-440E-8988-66B929F29B3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633374" y="3247810"/>
                  <a:ext cx="74520" cy="33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452CBFA3-10B3-4C0A-B8A9-17AED8E598B6}"/>
                    </a:ext>
                  </a:extLst>
                </p14:cNvPr>
                <p14:cNvContentPartPr/>
                <p14:nvPr/>
              </p14:nvContentPartPr>
              <p14:xfrm>
                <a:off x="3925534" y="3179410"/>
                <a:ext cx="426600" cy="6022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452CBFA3-10B3-4C0A-B8A9-17AED8E598B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21214" y="3175090"/>
                  <a:ext cx="43524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3578477-32BC-46F4-9DD3-8B8A5B523DC0}"/>
                    </a:ext>
                  </a:extLst>
                </p14:cNvPr>
                <p14:cNvContentPartPr/>
                <p14:nvPr/>
              </p14:nvContentPartPr>
              <p14:xfrm>
                <a:off x="4023094" y="3699970"/>
                <a:ext cx="1816920" cy="691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3578477-32BC-46F4-9DD3-8B8A5B523DC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018774" y="3695650"/>
                  <a:ext cx="18255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1E8882F-0B04-4AA8-90F6-AAA9D2030E66}"/>
                    </a:ext>
                  </a:extLst>
                </p14:cNvPr>
                <p14:cNvContentPartPr/>
                <p14:nvPr/>
              </p14:nvContentPartPr>
              <p14:xfrm>
                <a:off x="4636894" y="3872050"/>
                <a:ext cx="293400" cy="2422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1E8882F-0B04-4AA8-90F6-AAA9D2030E6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32574" y="3867730"/>
                  <a:ext cx="3020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26CD89D-3C63-41BF-896D-512B2A28DB7A}"/>
                    </a:ext>
                  </a:extLst>
                </p14:cNvPr>
                <p14:cNvContentPartPr/>
                <p14:nvPr/>
              </p14:nvContentPartPr>
              <p14:xfrm>
                <a:off x="4992934" y="3840370"/>
                <a:ext cx="170280" cy="2325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26CD89D-3C63-41BF-896D-512B2A28DB7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988614" y="3836050"/>
                  <a:ext cx="17892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C886288-5173-4132-9A18-6E4B2C89924B}"/>
                    </a:ext>
                  </a:extLst>
                </p14:cNvPr>
                <p14:cNvContentPartPr/>
                <p14:nvPr/>
              </p14:nvContentPartPr>
              <p14:xfrm>
                <a:off x="4945774" y="3903730"/>
                <a:ext cx="156960" cy="3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C886288-5173-4132-9A18-6E4B2C89924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41454" y="3899410"/>
                  <a:ext cx="165600" cy="9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F62FD454-7D2F-46C3-9736-2BD210F12249}"/>
                  </a:ext>
                </a:extLst>
              </p14:cNvPr>
              <p14:cNvContentPartPr/>
              <p14:nvPr/>
            </p14:nvContentPartPr>
            <p14:xfrm>
              <a:off x="6130174" y="3657490"/>
              <a:ext cx="236160" cy="3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F62FD454-7D2F-46C3-9736-2BD210F1224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125854" y="3653170"/>
                <a:ext cx="2448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BF1FE908-42CA-4923-8922-EC038BCFD078}"/>
                  </a:ext>
                </a:extLst>
              </p14:cNvPr>
              <p14:cNvContentPartPr/>
              <p14:nvPr/>
            </p14:nvContentPartPr>
            <p14:xfrm>
              <a:off x="6201814" y="3776290"/>
              <a:ext cx="166680" cy="864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BF1FE908-42CA-4923-8922-EC038BCFD07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197494" y="3771970"/>
                <a:ext cx="175320" cy="1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8EC208EA-C8D7-432E-A5FB-D305137B0648}"/>
              </a:ext>
            </a:extLst>
          </p:cNvPr>
          <p:cNvGrpSpPr/>
          <p:nvPr/>
        </p:nvGrpSpPr>
        <p:grpSpPr>
          <a:xfrm>
            <a:off x="6623014" y="3640930"/>
            <a:ext cx="781200" cy="352080"/>
            <a:chOff x="6623014" y="3640930"/>
            <a:chExt cx="781200" cy="3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9C25F26-ABC1-46C8-BCD6-4B4BEE4C21EA}"/>
                    </a:ext>
                  </a:extLst>
                </p14:cNvPr>
                <p14:cNvContentPartPr/>
                <p14:nvPr/>
              </p14:nvContentPartPr>
              <p14:xfrm>
                <a:off x="6623014" y="3640930"/>
                <a:ext cx="541080" cy="648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9C25F26-ABC1-46C8-BCD6-4B4BEE4C21E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18694" y="3636610"/>
                  <a:ext cx="5497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9F02AB0-C689-4368-9550-222265050455}"/>
                    </a:ext>
                  </a:extLst>
                </p14:cNvPr>
                <p14:cNvContentPartPr/>
                <p14:nvPr/>
              </p14:nvContentPartPr>
              <p14:xfrm>
                <a:off x="6790414" y="3757210"/>
                <a:ext cx="167400" cy="2358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9F02AB0-C689-4368-9550-22226505045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86094" y="3752890"/>
                  <a:ext cx="1760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EACCC68-A2DF-40A9-B356-F65CBF7005F7}"/>
                    </a:ext>
                  </a:extLst>
                </p14:cNvPr>
                <p14:cNvContentPartPr/>
                <p14:nvPr/>
              </p14:nvContentPartPr>
              <p14:xfrm>
                <a:off x="7115854" y="3744970"/>
                <a:ext cx="77760" cy="925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EACCC68-A2DF-40A9-B356-F65CBF7005F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111534" y="3740650"/>
                  <a:ext cx="864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6651E84-CB92-436D-8820-07C30CFCCF7C}"/>
                    </a:ext>
                  </a:extLst>
                </p14:cNvPr>
                <p14:cNvContentPartPr/>
                <p14:nvPr/>
              </p14:nvContentPartPr>
              <p14:xfrm>
                <a:off x="7195774" y="3705370"/>
                <a:ext cx="33120" cy="946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6651E84-CB92-436D-8820-07C30CFCCF7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191454" y="3701050"/>
                  <a:ext cx="41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7C0A33A-B7D1-4807-91AC-A22232A957E1}"/>
                    </a:ext>
                  </a:extLst>
                </p14:cNvPr>
                <p14:cNvContentPartPr/>
                <p14:nvPr/>
              </p14:nvContentPartPr>
              <p14:xfrm>
                <a:off x="7172014" y="3753250"/>
                <a:ext cx="165960" cy="237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7C0A33A-B7D1-4807-91AC-A22232A957E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67694" y="3748930"/>
                  <a:ext cx="174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AB1EC08-D530-45A7-B04C-AA1D664E9D26}"/>
                    </a:ext>
                  </a:extLst>
                </p14:cNvPr>
                <p14:cNvContentPartPr/>
                <p14:nvPr/>
              </p14:nvContentPartPr>
              <p14:xfrm>
                <a:off x="7360654" y="3673330"/>
                <a:ext cx="43560" cy="1674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AB1EC08-D530-45A7-B04C-AA1D664E9D2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356334" y="3669010"/>
                  <a:ext cx="5220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uppieren 80">
            <a:extLst>
              <a:ext uri="{FF2B5EF4-FFF2-40B4-BE49-F238E27FC236}">
                <a16:creationId xmlns:a16="http://schemas.microsoft.com/office/drawing/2014/main" id="{71E1F12B-8CDE-44EB-B891-F884504F2A16}"/>
              </a:ext>
            </a:extLst>
          </p:cNvPr>
          <p:cNvGrpSpPr/>
          <p:nvPr/>
        </p:nvGrpSpPr>
        <p:grpSpPr>
          <a:xfrm>
            <a:off x="8770054" y="1001770"/>
            <a:ext cx="2841480" cy="2495880"/>
            <a:chOff x="8770054" y="1001770"/>
            <a:chExt cx="2841480" cy="249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D929C23-0681-4EF8-A149-5F1860AC916F}"/>
                    </a:ext>
                  </a:extLst>
                </p14:cNvPr>
                <p14:cNvContentPartPr/>
                <p14:nvPr/>
              </p14:nvContentPartPr>
              <p14:xfrm>
                <a:off x="9207454" y="2568130"/>
                <a:ext cx="135720" cy="4359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D929C23-0681-4EF8-A149-5F1860AC916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203134" y="2563810"/>
                  <a:ext cx="14436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C9D3D89-B639-4034-A027-E33D7A1543B7}"/>
                    </a:ext>
                  </a:extLst>
                </p14:cNvPr>
                <p14:cNvContentPartPr/>
                <p14:nvPr/>
              </p14:nvContentPartPr>
              <p14:xfrm>
                <a:off x="9167854" y="2874490"/>
                <a:ext cx="284040" cy="3564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C9D3D89-B639-4034-A027-E33D7A1543B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163534" y="2870170"/>
                  <a:ext cx="292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183DAB3-9599-40AA-A45C-55E436F501F1}"/>
                    </a:ext>
                  </a:extLst>
                </p14:cNvPr>
                <p14:cNvContentPartPr/>
                <p14:nvPr/>
              </p14:nvContentPartPr>
              <p14:xfrm>
                <a:off x="9547654" y="2591890"/>
                <a:ext cx="103320" cy="2167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183DAB3-9599-40AA-A45C-55E436F501F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543334" y="2587570"/>
                  <a:ext cx="1119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B614E8E-2382-4375-AA83-09F8347D75A2}"/>
                    </a:ext>
                  </a:extLst>
                </p14:cNvPr>
                <p14:cNvContentPartPr/>
                <p14:nvPr/>
              </p14:nvContentPartPr>
              <p14:xfrm>
                <a:off x="9752134" y="2647690"/>
                <a:ext cx="52200" cy="1497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B614E8E-2382-4375-AA83-09F8347D75A2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747814" y="2643370"/>
                  <a:ext cx="608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C2ABC15-332C-49EA-B74C-613BA24BD646}"/>
                    </a:ext>
                  </a:extLst>
                </p14:cNvPr>
                <p14:cNvContentPartPr/>
                <p14:nvPr/>
              </p14:nvContentPartPr>
              <p14:xfrm>
                <a:off x="9708214" y="2726890"/>
                <a:ext cx="146160" cy="115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C2ABC15-332C-49EA-B74C-613BA24BD646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703894" y="2722570"/>
                  <a:ext cx="154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3D3CFAC-DC4E-4194-AE5E-D43D79328EA0}"/>
                    </a:ext>
                  </a:extLst>
                </p14:cNvPr>
                <p14:cNvContentPartPr/>
                <p14:nvPr/>
              </p14:nvContentPartPr>
              <p14:xfrm>
                <a:off x="9960214" y="2623570"/>
                <a:ext cx="28440" cy="1695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3D3CFAC-DC4E-4194-AE5E-D43D79328EA0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55894" y="2619250"/>
                  <a:ext cx="370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85DFD16-159F-49B5-B105-0950FB0FFD8C}"/>
                    </a:ext>
                  </a:extLst>
                </p14:cNvPr>
                <p14:cNvContentPartPr/>
                <p14:nvPr/>
              </p14:nvContentPartPr>
              <p14:xfrm>
                <a:off x="10145614" y="2671450"/>
                <a:ext cx="216360" cy="40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85DFD16-159F-49B5-B105-0950FB0FFD8C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41294" y="2667130"/>
                  <a:ext cx="2250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6E788BE-E655-4A22-B7B3-D0B1E4CFE1AA}"/>
                    </a:ext>
                  </a:extLst>
                </p14:cNvPr>
                <p14:cNvContentPartPr/>
                <p14:nvPr/>
              </p14:nvContentPartPr>
              <p14:xfrm>
                <a:off x="10248934" y="2734810"/>
                <a:ext cx="137160" cy="165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6E788BE-E655-4A22-B7B3-D0B1E4CFE1A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244614" y="2730490"/>
                  <a:ext cx="1458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F181767-C8F4-477C-BFCA-AF852BB627AF}"/>
                    </a:ext>
                  </a:extLst>
                </p14:cNvPr>
                <p14:cNvContentPartPr/>
                <p14:nvPr/>
              </p14:nvContentPartPr>
              <p14:xfrm>
                <a:off x="10638814" y="2424850"/>
                <a:ext cx="272520" cy="2235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F181767-C8F4-477C-BFCA-AF852BB627A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634494" y="2420530"/>
                  <a:ext cx="2811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0C19F0E-EA9C-4536-8D59-0BF67F0CF3F8}"/>
                    </a:ext>
                  </a:extLst>
                </p14:cNvPr>
                <p14:cNvContentPartPr/>
                <p14:nvPr/>
              </p14:nvContentPartPr>
              <p14:xfrm>
                <a:off x="11141014" y="2528170"/>
                <a:ext cx="70920" cy="734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0C19F0E-EA9C-4536-8D59-0BF67F0CF3F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136694" y="2523850"/>
                  <a:ext cx="795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07CEEFB-C8E2-4621-9302-D021E1A06C50}"/>
                    </a:ext>
                  </a:extLst>
                </p14:cNvPr>
                <p14:cNvContentPartPr/>
                <p14:nvPr/>
              </p14:nvContentPartPr>
              <p14:xfrm>
                <a:off x="11092054" y="2536090"/>
                <a:ext cx="113760" cy="2952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07CEEFB-C8E2-4621-9302-D021E1A06C5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087734" y="2531770"/>
                  <a:ext cx="122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BE5C900-C72D-468D-9D45-F1F907428874}"/>
                    </a:ext>
                  </a:extLst>
                </p14:cNvPr>
                <p14:cNvContentPartPr/>
                <p14:nvPr/>
              </p14:nvContentPartPr>
              <p14:xfrm>
                <a:off x="9357934" y="3212170"/>
                <a:ext cx="33120" cy="2854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BE5C900-C72D-468D-9D45-F1F90742887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353614" y="3207850"/>
                  <a:ext cx="4176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4A1793C-8BB7-4ABD-9270-C20EAF4CFE0B}"/>
                    </a:ext>
                  </a:extLst>
                </p14:cNvPr>
                <p14:cNvContentPartPr/>
                <p14:nvPr/>
              </p14:nvContentPartPr>
              <p14:xfrm>
                <a:off x="9294934" y="3405490"/>
                <a:ext cx="149040" cy="6156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4A1793C-8BB7-4ABD-9270-C20EAF4CFE0B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290614" y="3401170"/>
                  <a:ext cx="157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96FA33F-9E71-4A6E-9A72-7FF707EBB810}"/>
                    </a:ext>
                  </a:extLst>
                </p14:cNvPr>
                <p14:cNvContentPartPr/>
                <p14:nvPr/>
              </p14:nvContentPartPr>
              <p14:xfrm>
                <a:off x="9469894" y="3108490"/>
                <a:ext cx="65160" cy="69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96FA33F-9E71-4A6E-9A72-7FF707EBB81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465574" y="3104170"/>
                  <a:ext cx="738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6E42AC7-8017-4DD0-8B99-0081BA63DEBE}"/>
                    </a:ext>
                  </a:extLst>
                </p14:cNvPr>
                <p14:cNvContentPartPr/>
                <p14:nvPr/>
              </p14:nvContentPartPr>
              <p14:xfrm>
                <a:off x="9635854" y="3195970"/>
                <a:ext cx="95040" cy="2563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6E42AC7-8017-4DD0-8B99-0081BA63DEB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631534" y="3191650"/>
                  <a:ext cx="1036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F4A1A60-B7EC-4D81-9970-F60D88C7F84E}"/>
                    </a:ext>
                  </a:extLst>
                </p14:cNvPr>
                <p14:cNvContentPartPr/>
                <p14:nvPr/>
              </p14:nvContentPartPr>
              <p14:xfrm>
                <a:off x="9867334" y="3228010"/>
                <a:ext cx="360" cy="1177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F4A1A60-B7EC-4D81-9970-F60D88C7F84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863014" y="3223690"/>
                  <a:ext cx="90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BC6BF6F-F6C6-4383-A012-906024B10B06}"/>
                    </a:ext>
                  </a:extLst>
                </p14:cNvPr>
                <p14:cNvContentPartPr/>
                <p14:nvPr/>
              </p14:nvContentPartPr>
              <p14:xfrm>
                <a:off x="9819454" y="3299290"/>
                <a:ext cx="151920" cy="406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BC6BF6F-F6C6-4383-A012-906024B10B06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815134" y="3294970"/>
                  <a:ext cx="160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496C46B-D4B2-487E-8E8D-F62B2C9DCA71}"/>
                    </a:ext>
                  </a:extLst>
                </p14:cNvPr>
                <p14:cNvContentPartPr/>
                <p14:nvPr/>
              </p14:nvContentPartPr>
              <p14:xfrm>
                <a:off x="9978934" y="3100930"/>
                <a:ext cx="81720" cy="2736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496C46B-D4B2-487E-8E8D-F62B2C9DCA7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974614" y="3096610"/>
                  <a:ext cx="903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9C1B83A-65E3-4677-B5CC-F00373731349}"/>
                    </a:ext>
                  </a:extLst>
                </p14:cNvPr>
                <p14:cNvContentPartPr/>
                <p14:nvPr/>
              </p14:nvContentPartPr>
              <p14:xfrm>
                <a:off x="10439734" y="3188410"/>
                <a:ext cx="222120" cy="82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9C1B83A-65E3-4677-B5CC-F0037373134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435414" y="3184090"/>
                  <a:ext cx="2307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1386E1A-CD8E-4C0D-811A-665897CF1E8F}"/>
                    </a:ext>
                  </a:extLst>
                </p14:cNvPr>
                <p14:cNvContentPartPr/>
                <p14:nvPr/>
              </p14:nvContentPartPr>
              <p14:xfrm>
                <a:off x="10487614" y="3267970"/>
                <a:ext cx="182520" cy="478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1386E1A-CD8E-4C0D-811A-665897CF1E8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483294" y="3263650"/>
                  <a:ext cx="1911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D25BAC3-BA3E-46A8-894D-482D7DB5413E}"/>
                    </a:ext>
                  </a:extLst>
                </p14:cNvPr>
                <p14:cNvContentPartPr/>
                <p14:nvPr/>
              </p14:nvContentPartPr>
              <p14:xfrm>
                <a:off x="11131654" y="2753530"/>
                <a:ext cx="144000" cy="3398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D25BAC3-BA3E-46A8-894D-482D7DB5413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127334" y="2748850"/>
                  <a:ext cx="1526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58C0F27-8DE2-450B-8072-E91E69B8CFDA}"/>
                    </a:ext>
                  </a:extLst>
                </p14:cNvPr>
                <p14:cNvContentPartPr/>
                <p14:nvPr/>
              </p14:nvContentPartPr>
              <p14:xfrm>
                <a:off x="11155414" y="3066730"/>
                <a:ext cx="388440" cy="504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58C0F27-8DE2-450B-8072-E91E69B8CFD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151094" y="3062410"/>
                  <a:ext cx="397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268E7A24-3809-494D-BC56-88ADF7632EC8}"/>
                    </a:ext>
                  </a:extLst>
                </p14:cNvPr>
                <p14:cNvContentPartPr/>
                <p14:nvPr/>
              </p14:nvContentPartPr>
              <p14:xfrm>
                <a:off x="11327134" y="3204250"/>
                <a:ext cx="107280" cy="1530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268E7A24-3809-494D-BC56-88ADF7632EC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322814" y="3199930"/>
                  <a:ext cx="115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E457E04-743B-4A32-BCBC-C57F32DD00D1}"/>
                    </a:ext>
                  </a:extLst>
                </p14:cNvPr>
                <p14:cNvContentPartPr/>
                <p14:nvPr/>
              </p14:nvContentPartPr>
              <p14:xfrm>
                <a:off x="11290774" y="3259690"/>
                <a:ext cx="320760" cy="637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E457E04-743B-4A32-BCBC-C57F32DD00D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1286454" y="3255370"/>
                  <a:ext cx="3294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856AB9E-38C8-40B0-B16D-C69C5254C388}"/>
                    </a:ext>
                  </a:extLst>
                </p14:cNvPr>
                <p14:cNvContentPartPr/>
                <p14:nvPr/>
              </p14:nvContentPartPr>
              <p14:xfrm>
                <a:off x="8950774" y="1325050"/>
                <a:ext cx="455760" cy="5922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856AB9E-38C8-40B0-B16D-C69C5254C38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946454" y="1320730"/>
                  <a:ext cx="46440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29CA438C-3D41-4ACC-8C11-C8AEC41FC070}"/>
                    </a:ext>
                  </a:extLst>
                </p14:cNvPr>
                <p14:cNvContentPartPr/>
                <p14:nvPr/>
              </p14:nvContentPartPr>
              <p14:xfrm>
                <a:off x="8770054" y="1674250"/>
                <a:ext cx="410760" cy="514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29CA438C-3D41-4ACC-8C11-C8AEC41FC07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765734" y="1669930"/>
                  <a:ext cx="4194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CB58816-EA6C-4C8F-9D87-878BD2AD89EE}"/>
                    </a:ext>
                  </a:extLst>
                </p14:cNvPr>
                <p14:cNvContentPartPr/>
                <p14:nvPr/>
              </p14:nvContentPartPr>
              <p14:xfrm>
                <a:off x="9540814" y="1327930"/>
                <a:ext cx="65160" cy="4136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CB58816-EA6C-4C8F-9D87-878BD2AD89E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36494" y="1323610"/>
                  <a:ext cx="7380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65E62827-1C03-4302-AB4F-9E1D207D4190}"/>
                    </a:ext>
                  </a:extLst>
                </p14:cNvPr>
                <p14:cNvContentPartPr/>
                <p14:nvPr/>
              </p14:nvContentPartPr>
              <p14:xfrm>
                <a:off x="9845734" y="1452130"/>
                <a:ext cx="85320" cy="2660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65E62827-1C03-4302-AB4F-9E1D207D419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841414" y="1447810"/>
                  <a:ext cx="939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C983F96F-E4A6-44DD-9BAA-5C19780B2429}"/>
                    </a:ext>
                  </a:extLst>
                </p14:cNvPr>
                <p14:cNvContentPartPr/>
                <p14:nvPr/>
              </p14:nvContentPartPr>
              <p14:xfrm>
                <a:off x="10208974" y="1311730"/>
                <a:ext cx="181440" cy="2311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C983F96F-E4A6-44DD-9BAA-5C19780B242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204654" y="1307410"/>
                  <a:ext cx="1900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E96C574-3A3D-440F-BDDE-01012D1E6977}"/>
                    </a:ext>
                  </a:extLst>
                </p14:cNvPr>
                <p14:cNvContentPartPr/>
                <p14:nvPr/>
              </p14:nvContentPartPr>
              <p14:xfrm>
                <a:off x="10551694" y="1272130"/>
                <a:ext cx="55800" cy="1432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E96C574-3A3D-440F-BDDE-01012D1E697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547374" y="1267810"/>
                  <a:ext cx="644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81C65C3-14AC-4005-A91F-3173EC19BB14}"/>
                    </a:ext>
                  </a:extLst>
                </p14:cNvPr>
                <p14:cNvContentPartPr/>
                <p14:nvPr/>
              </p14:nvContentPartPr>
              <p14:xfrm>
                <a:off x="10519294" y="1334050"/>
                <a:ext cx="226440" cy="378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81C65C3-14AC-4005-A91F-3173EC19BB1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514974" y="1329730"/>
                  <a:ext cx="235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DB31834-7C50-4BDF-9FC1-4047035F4BB2}"/>
                    </a:ext>
                  </a:extLst>
                </p14:cNvPr>
                <p14:cNvContentPartPr/>
                <p14:nvPr/>
              </p14:nvContentPartPr>
              <p14:xfrm>
                <a:off x="10765894" y="1065490"/>
                <a:ext cx="81360" cy="4644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DB31834-7C50-4BDF-9FC1-4047035F4BB2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761574" y="1061170"/>
                  <a:ext cx="90000" cy="47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6B88734-937C-4794-9B4D-2CAB76FB00E0}"/>
                    </a:ext>
                  </a:extLst>
                </p14:cNvPr>
                <p14:cNvContentPartPr/>
                <p14:nvPr/>
              </p14:nvContentPartPr>
              <p14:xfrm>
                <a:off x="10980454" y="1001770"/>
                <a:ext cx="96120" cy="4946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6B88734-937C-4794-9B4D-2CAB76FB00E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976134" y="997450"/>
                  <a:ext cx="10476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2B7A89B2-C78D-4864-962E-B23053CF38C1}"/>
                    </a:ext>
                  </a:extLst>
                </p14:cNvPr>
                <p14:cNvContentPartPr/>
                <p14:nvPr/>
              </p14:nvContentPartPr>
              <p14:xfrm>
                <a:off x="9708214" y="1895650"/>
                <a:ext cx="279720" cy="6084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2B7A89B2-C78D-4864-962E-B23053CF38C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703894" y="1891330"/>
                  <a:ext cx="2883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678DDD47-01B9-4B6E-9519-3000AC15CF37}"/>
                    </a:ext>
                  </a:extLst>
                </p14:cNvPr>
                <p14:cNvContentPartPr/>
                <p14:nvPr/>
              </p14:nvContentPartPr>
              <p14:xfrm>
                <a:off x="10018534" y="1797370"/>
                <a:ext cx="252720" cy="1371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678DDD47-01B9-4B6E-9519-3000AC15CF3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14214" y="1793050"/>
                  <a:ext cx="2613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CBF6E633-2F32-4DD5-8790-59BAB275DCBF}"/>
                    </a:ext>
                  </a:extLst>
                </p14:cNvPr>
                <p14:cNvContentPartPr/>
                <p14:nvPr/>
              </p14:nvContentPartPr>
              <p14:xfrm>
                <a:off x="9672934" y="2099050"/>
                <a:ext cx="75600" cy="4104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CBF6E633-2F32-4DD5-8790-59BAB275DCB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668614" y="2094730"/>
                  <a:ext cx="8424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90F6C5DA-6D8D-41F7-9BC6-D5DB7DE28D98}"/>
                    </a:ext>
                  </a:extLst>
                </p14:cNvPr>
                <p14:cNvContentPartPr/>
                <p14:nvPr/>
              </p14:nvContentPartPr>
              <p14:xfrm>
                <a:off x="9557014" y="2347810"/>
                <a:ext cx="222840" cy="615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90F6C5DA-6D8D-41F7-9BC6-D5DB7DE28D9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552694" y="2343490"/>
                  <a:ext cx="2314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78BB6D9-EB21-4FDA-9799-E7E18B84FDC1}"/>
                    </a:ext>
                  </a:extLst>
                </p14:cNvPr>
                <p14:cNvContentPartPr/>
                <p14:nvPr/>
              </p14:nvContentPartPr>
              <p14:xfrm>
                <a:off x="9835294" y="2003650"/>
                <a:ext cx="21960" cy="7416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78BB6D9-EB21-4FDA-9799-E7E18B84FDC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830974" y="1999330"/>
                  <a:ext cx="30600" cy="8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uppieren 83">
            <a:extLst>
              <a:ext uri="{FF2B5EF4-FFF2-40B4-BE49-F238E27FC236}">
                <a16:creationId xmlns:a16="http://schemas.microsoft.com/office/drawing/2014/main" id="{978144D9-2919-48E2-BB6C-EDED58F61C37}"/>
              </a:ext>
            </a:extLst>
          </p:cNvPr>
          <p:cNvGrpSpPr/>
          <p:nvPr/>
        </p:nvGrpSpPr>
        <p:grpSpPr>
          <a:xfrm>
            <a:off x="10018534" y="2165290"/>
            <a:ext cx="176400" cy="92880"/>
            <a:chOff x="10018534" y="2165290"/>
            <a:chExt cx="176400" cy="9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0C6EFC3-4DA2-4A3F-8C35-790455FC6DA3}"/>
                    </a:ext>
                  </a:extLst>
                </p14:cNvPr>
                <p14:cNvContentPartPr/>
                <p14:nvPr/>
              </p14:nvContentPartPr>
              <p14:xfrm>
                <a:off x="10018534" y="2165290"/>
                <a:ext cx="106200" cy="133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0C6EFC3-4DA2-4A3F-8C35-790455FC6DA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014214" y="2160970"/>
                  <a:ext cx="1148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7257FBA-641E-427E-B200-26DBD28B1848}"/>
                    </a:ext>
                  </a:extLst>
                </p14:cNvPr>
                <p14:cNvContentPartPr/>
                <p14:nvPr/>
              </p14:nvContentPartPr>
              <p14:xfrm>
                <a:off x="10042294" y="2219650"/>
                <a:ext cx="152640" cy="385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7257FBA-641E-427E-B200-26DBD28B184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037974" y="2215330"/>
                  <a:ext cx="161280" cy="47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uppieren 106">
            <a:extLst>
              <a:ext uri="{FF2B5EF4-FFF2-40B4-BE49-F238E27FC236}">
                <a16:creationId xmlns:a16="http://schemas.microsoft.com/office/drawing/2014/main" id="{32245189-7216-4585-AC87-17ED66F77186}"/>
              </a:ext>
            </a:extLst>
          </p:cNvPr>
          <p:cNvGrpSpPr/>
          <p:nvPr/>
        </p:nvGrpSpPr>
        <p:grpSpPr>
          <a:xfrm>
            <a:off x="10415974" y="1685410"/>
            <a:ext cx="1519920" cy="626760"/>
            <a:chOff x="10415974" y="1685410"/>
            <a:chExt cx="1519920" cy="62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68FC79D-E12E-4E52-893A-EDA444AF101B}"/>
                    </a:ext>
                  </a:extLst>
                </p14:cNvPr>
                <p14:cNvContentPartPr/>
                <p14:nvPr/>
              </p14:nvContentPartPr>
              <p14:xfrm>
                <a:off x="10429654" y="1994290"/>
                <a:ext cx="74160" cy="2469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68FC79D-E12E-4E52-893A-EDA444AF101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425334" y="1989970"/>
                  <a:ext cx="828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D3447A9B-D063-4F20-82E0-55D5E49E51DB}"/>
                    </a:ext>
                  </a:extLst>
                </p14:cNvPr>
                <p14:cNvContentPartPr/>
                <p14:nvPr/>
              </p14:nvContentPartPr>
              <p14:xfrm>
                <a:off x="10415974" y="2158450"/>
                <a:ext cx="119520" cy="442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D3447A9B-D063-4F20-82E0-55D5E49E51D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411654" y="2154130"/>
                  <a:ext cx="1281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039B3C5-E524-4622-A88E-84A15162F64A}"/>
                    </a:ext>
                  </a:extLst>
                </p14:cNvPr>
                <p14:cNvContentPartPr/>
                <p14:nvPr/>
              </p14:nvContentPartPr>
              <p14:xfrm>
                <a:off x="10535494" y="1876210"/>
                <a:ext cx="69840" cy="777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039B3C5-E524-4622-A88E-84A15162F64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531174" y="1871890"/>
                  <a:ext cx="784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B6FABA67-33A1-428F-B3B0-E860C0F7E371}"/>
                    </a:ext>
                  </a:extLst>
                </p14:cNvPr>
                <p14:cNvContentPartPr/>
                <p14:nvPr/>
              </p14:nvContentPartPr>
              <p14:xfrm>
                <a:off x="10718014" y="1908250"/>
                <a:ext cx="61200" cy="2646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B6FABA67-33A1-428F-B3B0-E860C0F7E37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713694" y="1903930"/>
                  <a:ext cx="6984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1650652-8911-417A-BB2D-AF5DD8B1B597}"/>
                    </a:ext>
                  </a:extLst>
                </p14:cNvPr>
                <p14:cNvContentPartPr/>
                <p14:nvPr/>
              </p14:nvContentPartPr>
              <p14:xfrm>
                <a:off x="10816654" y="2003650"/>
                <a:ext cx="117360" cy="1742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1650652-8911-417A-BB2D-AF5DD8B1B59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812334" y="1999330"/>
                  <a:ext cx="1260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7BBED92-AD76-42A7-BD74-66219E006FDA}"/>
                    </a:ext>
                  </a:extLst>
                </p14:cNvPr>
                <p14:cNvContentPartPr/>
                <p14:nvPr/>
              </p14:nvContentPartPr>
              <p14:xfrm>
                <a:off x="11060014" y="1868290"/>
                <a:ext cx="102240" cy="1213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7BBED92-AD76-42A7-BD74-66219E006FD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055694" y="1863970"/>
                  <a:ext cx="1108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4EE343EC-5657-4BDB-8C70-C909EE4A9A2A}"/>
                    </a:ext>
                  </a:extLst>
                </p14:cNvPr>
                <p14:cNvContentPartPr/>
                <p14:nvPr/>
              </p14:nvContentPartPr>
              <p14:xfrm>
                <a:off x="11240374" y="1868290"/>
                <a:ext cx="18720" cy="756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4EE343EC-5657-4BDB-8C70-C909EE4A9A2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236054" y="1863970"/>
                  <a:ext cx="27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6EA7E98-A420-4D49-90E8-4C013FC68B95}"/>
                    </a:ext>
                  </a:extLst>
                </p14:cNvPr>
                <p14:cNvContentPartPr/>
                <p14:nvPr/>
              </p14:nvContentPartPr>
              <p14:xfrm>
                <a:off x="11227054" y="1907890"/>
                <a:ext cx="105480" cy="86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6EA7E98-A420-4D49-90E8-4C013FC68B9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222734" y="1903570"/>
                  <a:ext cx="1141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9299B08E-B723-4FFD-9F8B-8516A9203BF0}"/>
                    </a:ext>
                  </a:extLst>
                </p14:cNvPr>
                <p14:cNvContentPartPr/>
                <p14:nvPr/>
              </p14:nvContentPartPr>
              <p14:xfrm>
                <a:off x="11338294" y="1757050"/>
                <a:ext cx="57240" cy="2361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9299B08E-B723-4FFD-9F8B-8516A9203BF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1333974" y="1752730"/>
                  <a:ext cx="6588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6BD645D-DEA0-485D-8028-ACF832F17AB6}"/>
                    </a:ext>
                  </a:extLst>
                </p14:cNvPr>
                <p14:cNvContentPartPr/>
                <p14:nvPr/>
              </p14:nvContentPartPr>
              <p14:xfrm>
                <a:off x="11409934" y="1685410"/>
                <a:ext cx="74160" cy="22932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6BD645D-DEA0-485D-8028-ACF832F17AB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405614" y="1681090"/>
                  <a:ext cx="828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0648757-2442-41E5-93CD-F115BD17DAAE}"/>
                    </a:ext>
                  </a:extLst>
                </p14:cNvPr>
                <p14:cNvContentPartPr/>
                <p14:nvPr/>
              </p14:nvContentPartPr>
              <p14:xfrm>
                <a:off x="10996294" y="2218210"/>
                <a:ext cx="360" cy="3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0648757-2442-41E5-93CD-F115BD17DAA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991974" y="221389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271ED07D-4236-4A07-B731-6A73298A7FE2}"/>
                    </a:ext>
                  </a:extLst>
                </p14:cNvPr>
                <p14:cNvContentPartPr/>
                <p14:nvPr/>
              </p14:nvContentPartPr>
              <p14:xfrm>
                <a:off x="10996294" y="2218210"/>
                <a:ext cx="360" cy="3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271ED07D-4236-4A07-B731-6A73298A7FE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991974" y="221389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359C46E-A3A9-4C25-AD15-7AB0414D222C}"/>
                    </a:ext>
                  </a:extLst>
                </p14:cNvPr>
                <p14:cNvContentPartPr/>
                <p14:nvPr/>
              </p14:nvContentPartPr>
              <p14:xfrm>
                <a:off x="11197894" y="2065930"/>
                <a:ext cx="200160" cy="24624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359C46E-A3A9-4C25-AD15-7AB0414D222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193574" y="2061610"/>
                  <a:ext cx="2088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38033949-E7DE-4CB0-82D2-D1B3FF370225}"/>
                    </a:ext>
                  </a:extLst>
                </p14:cNvPr>
                <p14:cNvContentPartPr/>
                <p14:nvPr/>
              </p14:nvContentPartPr>
              <p14:xfrm>
                <a:off x="11386174" y="1995370"/>
                <a:ext cx="67680" cy="601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38033949-E7DE-4CB0-82D2-D1B3FF370225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381854" y="1991050"/>
                  <a:ext cx="76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B10FE07-C8B7-49D8-98CD-C0F7EA1C945F}"/>
                    </a:ext>
                  </a:extLst>
                </p14:cNvPr>
                <p14:cNvContentPartPr/>
                <p14:nvPr/>
              </p14:nvContentPartPr>
              <p14:xfrm>
                <a:off x="11544934" y="1916170"/>
                <a:ext cx="142920" cy="1440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B10FE07-C8B7-49D8-98CD-C0F7EA1C945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540614" y="1911850"/>
                  <a:ext cx="1515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81831F77-FF61-485F-884A-37694E550F15}"/>
                    </a:ext>
                  </a:extLst>
                </p14:cNvPr>
                <p14:cNvContentPartPr/>
                <p14:nvPr/>
              </p14:nvContentPartPr>
              <p14:xfrm>
                <a:off x="11736454" y="1908250"/>
                <a:ext cx="15840" cy="7272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81831F77-FF61-485F-884A-37694E550F1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732134" y="1903930"/>
                  <a:ext cx="24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241F5CB1-A34B-43A6-84FD-09F4241DBB3B}"/>
                    </a:ext>
                  </a:extLst>
                </p14:cNvPr>
                <p14:cNvContentPartPr/>
                <p14:nvPr/>
              </p14:nvContentPartPr>
              <p14:xfrm>
                <a:off x="11719894" y="1950730"/>
                <a:ext cx="111240" cy="216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241F5CB1-A34B-43A6-84FD-09F4241DBB3B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715574" y="1946410"/>
                  <a:ext cx="1198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1658590-E50D-4127-AD6F-7253E8B6CCF7}"/>
                    </a:ext>
                  </a:extLst>
                </p14:cNvPr>
                <p14:cNvContentPartPr/>
                <p14:nvPr/>
              </p14:nvContentPartPr>
              <p14:xfrm>
                <a:off x="11855254" y="1812850"/>
                <a:ext cx="80640" cy="1972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1658590-E50D-4127-AD6F-7253E8B6CCF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850934" y="1808530"/>
                  <a:ext cx="8928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F0780CB0-BB99-4894-98DC-7A7696B3AC41}"/>
              </a:ext>
            </a:extLst>
          </p:cNvPr>
          <p:cNvGrpSpPr/>
          <p:nvPr/>
        </p:nvGrpSpPr>
        <p:grpSpPr>
          <a:xfrm>
            <a:off x="6724174" y="3228010"/>
            <a:ext cx="901440" cy="339840"/>
            <a:chOff x="6724174" y="3228010"/>
            <a:chExt cx="90144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665B0F45-3209-458A-87F3-8BAA480F2E0F}"/>
                    </a:ext>
                  </a:extLst>
                </p14:cNvPr>
                <p14:cNvContentPartPr/>
                <p14:nvPr/>
              </p14:nvContentPartPr>
              <p14:xfrm>
                <a:off x="6724174" y="3402970"/>
                <a:ext cx="128520" cy="1648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665B0F45-3209-458A-87F3-8BAA480F2E0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719854" y="3398650"/>
                  <a:ext cx="13716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67FFAFCE-2B52-420C-8D97-E054446AC79F}"/>
                    </a:ext>
                  </a:extLst>
                </p14:cNvPr>
                <p14:cNvContentPartPr/>
                <p14:nvPr/>
              </p14:nvContentPartPr>
              <p14:xfrm>
                <a:off x="7012894" y="3235930"/>
                <a:ext cx="11880" cy="9180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67FFAFCE-2B52-420C-8D97-E054446AC79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008574" y="3231610"/>
                  <a:ext cx="205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62F4796-58AD-4442-A795-0135CFBE1F6B}"/>
                    </a:ext>
                  </a:extLst>
                </p14:cNvPr>
                <p14:cNvContentPartPr/>
                <p14:nvPr/>
              </p14:nvContentPartPr>
              <p14:xfrm>
                <a:off x="7163014" y="3315490"/>
                <a:ext cx="125640" cy="16200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62F4796-58AD-4442-A795-0135CFBE1F6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158694" y="3311170"/>
                  <a:ext cx="134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D993B12C-B2B8-4B1E-8469-E2C158B44BD8}"/>
                    </a:ext>
                  </a:extLst>
                </p14:cNvPr>
                <p14:cNvContentPartPr/>
                <p14:nvPr/>
              </p14:nvContentPartPr>
              <p14:xfrm>
                <a:off x="7394494" y="3339610"/>
                <a:ext cx="48240" cy="954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D993B12C-B2B8-4B1E-8469-E2C158B44BD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390174" y="3335290"/>
                  <a:ext cx="568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F7235550-CF93-4D8C-9FD2-DD0BF08DCA71}"/>
                    </a:ext>
                  </a:extLst>
                </p14:cNvPr>
                <p14:cNvContentPartPr/>
                <p14:nvPr/>
              </p14:nvContentPartPr>
              <p14:xfrm>
                <a:off x="7386574" y="3347170"/>
                <a:ext cx="111240" cy="432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F7235550-CF93-4D8C-9FD2-DD0BF08DCA7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382254" y="3342850"/>
                  <a:ext cx="1198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73EEE96E-071B-40F6-ADE4-F111C2D98E81}"/>
                    </a:ext>
                  </a:extLst>
                </p14:cNvPr>
                <p14:cNvContentPartPr/>
                <p14:nvPr/>
              </p14:nvContentPartPr>
              <p14:xfrm>
                <a:off x="7553614" y="3259690"/>
                <a:ext cx="72000" cy="2235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73EEE96E-071B-40F6-ADE4-F111C2D98E8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549294" y="3255370"/>
                  <a:ext cx="806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DEAAA1A8-2B20-455C-A176-26A23D20D540}"/>
                    </a:ext>
                  </a:extLst>
                </p14:cNvPr>
                <p14:cNvContentPartPr/>
                <p14:nvPr/>
              </p14:nvContentPartPr>
              <p14:xfrm>
                <a:off x="7394494" y="3228010"/>
                <a:ext cx="135360" cy="2224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DEAAA1A8-2B20-455C-A176-26A23D20D54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390174" y="3223690"/>
                  <a:ext cx="14400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7477083-61ED-4953-81B6-DF4A6E9DC976}"/>
                    </a:ext>
                  </a:extLst>
                </p14:cNvPr>
                <p14:cNvContentPartPr/>
                <p14:nvPr/>
              </p14:nvContentPartPr>
              <p14:xfrm>
                <a:off x="7275334" y="3266890"/>
                <a:ext cx="232560" cy="7272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7477083-61ED-4953-81B6-DF4A6E9DC97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271014" y="3262570"/>
                  <a:ext cx="24120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uppieren 119">
            <a:extLst>
              <a:ext uri="{FF2B5EF4-FFF2-40B4-BE49-F238E27FC236}">
                <a16:creationId xmlns:a16="http://schemas.microsoft.com/office/drawing/2014/main" id="{73D6AC76-83F2-48D2-B21A-B8F2AAAD25A2}"/>
              </a:ext>
            </a:extLst>
          </p:cNvPr>
          <p:cNvGrpSpPr/>
          <p:nvPr/>
        </p:nvGrpSpPr>
        <p:grpSpPr>
          <a:xfrm>
            <a:off x="5486494" y="4333210"/>
            <a:ext cx="287280" cy="33120"/>
            <a:chOff x="5486494" y="4333210"/>
            <a:chExt cx="287280" cy="3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2740C1D-F322-4AA0-92E3-D1EF337FFAEC}"/>
                    </a:ext>
                  </a:extLst>
                </p14:cNvPr>
                <p14:cNvContentPartPr/>
                <p14:nvPr/>
              </p14:nvContentPartPr>
              <p14:xfrm>
                <a:off x="5486494" y="4333210"/>
                <a:ext cx="287280" cy="3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2740C1D-F322-4AA0-92E3-D1EF337FFAE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482174" y="4328890"/>
                  <a:ext cx="29592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819BB116-A5A7-465B-A98E-36A33B15DFB3}"/>
                    </a:ext>
                  </a:extLst>
                </p14:cNvPr>
                <p14:cNvContentPartPr/>
                <p14:nvPr/>
              </p14:nvContentPartPr>
              <p14:xfrm>
                <a:off x="5526094" y="4362010"/>
                <a:ext cx="217440" cy="43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819BB116-A5A7-465B-A98E-36A33B15DFB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5521774" y="4357690"/>
                  <a:ext cx="226080" cy="1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7F8F0283-494C-42A9-BB76-E02C8E9FB524}"/>
              </a:ext>
            </a:extLst>
          </p:cNvPr>
          <p:cNvGrpSpPr/>
          <p:nvPr/>
        </p:nvGrpSpPr>
        <p:grpSpPr>
          <a:xfrm>
            <a:off x="6050614" y="4062850"/>
            <a:ext cx="932760" cy="659160"/>
            <a:chOff x="6050614" y="4062850"/>
            <a:chExt cx="932760" cy="65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D1092359-963C-4178-8D71-C8BD10EF6CCD}"/>
                    </a:ext>
                  </a:extLst>
                </p14:cNvPr>
                <p14:cNvContentPartPr/>
                <p14:nvPr/>
              </p14:nvContentPartPr>
              <p14:xfrm>
                <a:off x="6115054" y="4094530"/>
                <a:ext cx="182520" cy="1440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D1092359-963C-4178-8D71-C8BD10EF6CC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110734" y="4090210"/>
                  <a:ext cx="19116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0B647300-C391-424A-B0FA-8B80A22A6213}"/>
                    </a:ext>
                  </a:extLst>
                </p14:cNvPr>
                <p14:cNvContentPartPr/>
                <p14:nvPr/>
              </p14:nvContentPartPr>
              <p14:xfrm>
                <a:off x="6265534" y="4062850"/>
                <a:ext cx="95760" cy="1432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0B647300-C391-424A-B0FA-8B80A22A621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261214" y="4058530"/>
                  <a:ext cx="104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E32A9DE-9904-4162-8A08-360917B4C64F}"/>
                    </a:ext>
                  </a:extLst>
                </p14:cNvPr>
                <p14:cNvContentPartPr/>
                <p14:nvPr/>
              </p14:nvContentPartPr>
              <p14:xfrm>
                <a:off x="6138094" y="4246090"/>
                <a:ext cx="190080" cy="237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E32A9DE-9904-4162-8A08-360917B4C64F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133774" y="4241770"/>
                  <a:ext cx="1987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BF8D4A8-568E-494D-A03F-582FF999C1D8}"/>
                    </a:ext>
                  </a:extLst>
                </p14:cNvPr>
                <p14:cNvContentPartPr/>
                <p14:nvPr/>
              </p14:nvContentPartPr>
              <p14:xfrm>
                <a:off x="6624814" y="4119730"/>
                <a:ext cx="96120" cy="13176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BF8D4A8-568E-494D-A03F-582FF999C1D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620494" y="4115410"/>
                  <a:ext cx="1047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7FD3DF18-1CAF-496E-BF6C-F9985981946F}"/>
                    </a:ext>
                  </a:extLst>
                </p14:cNvPr>
                <p14:cNvContentPartPr/>
                <p14:nvPr/>
              </p14:nvContentPartPr>
              <p14:xfrm>
                <a:off x="6050614" y="4309450"/>
                <a:ext cx="932760" cy="957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7FD3DF18-1CAF-496E-BF6C-F9985981946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046294" y="4305130"/>
                  <a:ext cx="9414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0C1F130E-7D71-422E-9B71-B86B77457CD2}"/>
                    </a:ext>
                  </a:extLst>
                </p14:cNvPr>
                <p14:cNvContentPartPr/>
                <p14:nvPr/>
              </p14:nvContentPartPr>
              <p14:xfrm>
                <a:off x="6416374" y="4484410"/>
                <a:ext cx="134280" cy="23760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0C1F130E-7D71-422E-9B71-B86B77457CD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412054" y="4480090"/>
                  <a:ext cx="142920" cy="24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uppieren 129">
            <a:extLst>
              <a:ext uri="{FF2B5EF4-FFF2-40B4-BE49-F238E27FC236}">
                <a16:creationId xmlns:a16="http://schemas.microsoft.com/office/drawing/2014/main" id="{DE58755B-57BF-42E8-87EB-CDD1151D973B}"/>
              </a:ext>
            </a:extLst>
          </p:cNvPr>
          <p:cNvGrpSpPr/>
          <p:nvPr/>
        </p:nvGrpSpPr>
        <p:grpSpPr>
          <a:xfrm>
            <a:off x="5120734" y="5000650"/>
            <a:ext cx="492120" cy="207720"/>
            <a:chOff x="5120734" y="5000650"/>
            <a:chExt cx="49212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2195CDD-1C47-4C28-BEEC-AEA8FC3F5B6F}"/>
                    </a:ext>
                  </a:extLst>
                </p14:cNvPr>
                <p14:cNvContentPartPr/>
                <p14:nvPr/>
              </p14:nvContentPartPr>
              <p14:xfrm>
                <a:off x="5120734" y="5106130"/>
                <a:ext cx="204840" cy="68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2195CDD-1C47-4C28-BEEC-AEA8FC3F5B6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116414" y="5101810"/>
                  <a:ext cx="2134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313A6D93-FB64-4321-9ED3-179ECD51248B}"/>
                    </a:ext>
                  </a:extLst>
                </p14:cNvPr>
                <p14:cNvContentPartPr/>
                <p14:nvPr/>
              </p14:nvContentPartPr>
              <p14:xfrm>
                <a:off x="5287414" y="5000650"/>
                <a:ext cx="325440" cy="2077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313A6D93-FB64-4321-9ED3-179ECD51248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283094" y="4996330"/>
                  <a:ext cx="334080" cy="21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uppieren 135">
            <a:extLst>
              <a:ext uri="{FF2B5EF4-FFF2-40B4-BE49-F238E27FC236}">
                <a16:creationId xmlns:a16="http://schemas.microsoft.com/office/drawing/2014/main" id="{BD7B710B-418E-4138-9DE7-76C5CDDB34C8}"/>
              </a:ext>
            </a:extLst>
          </p:cNvPr>
          <p:cNvGrpSpPr/>
          <p:nvPr/>
        </p:nvGrpSpPr>
        <p:grpSpPr>
          <a:xfrm>
            <a:off x="5104534" y="5258050"/>
            <a:ext cx="428760" cy="494280"/>
            <a:chOff x="5104534" y="5258050"/>
            <a:chExt cx="428760" cy="49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DC1877E-DDC6-45D6-9559-31C1AC9E099C}"/>
                    </a:ext>
                  </a:extLst>
                </p14:cNvPr>
                <p14:cNvContentPartPr/>
                <p14:nvPr/>
              </p14:nvContentPartPr>
              <p14:xfrm>
                <a:off x="5198854" y="5390890"/>
                <a:ext cx="295560" cy="3614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DC1877E-DDC6-45D6-9559-31C1AC9E099C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194534" y="5386570"/>
                  <a:ext cx="304200" cy="37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502ECE9-7488-4986-9F1C-F30F69CB1415}"/>
                    </a:ext>
                  </a:extLst>
                </p14:cNvPr>
                <p14:cNvContentPartPr/>
                <p14:nvPr/>
              </p14:nvContentPartPr>
              <p14:xfrm>
                <a:off x="5184094" y="5517970"/>
                <a:ext cx="302400" cy="968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502ECE9-7488-4986-9F1C-F30F69CB141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179774" y="5513650"/>
                  <a:ext cx="311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6FF157F2-9198-42C7-89E3-9CF1AA72DA3D}"/>
                    </a:ext>
                  </a:extLst>
                </p14:cNvPr>
                <p14:cNvContentPartPr/>
                <p14:nvPr/>
              </p14:nvContentPartPr>
              <p14:xfrm>
                <a:off x="5104534" y="5258050"/>
                <a:ext cx="428760" cy="1569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6FF157F2-9198-42C7-89E3-9CF1AA72DA3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100214" y="5253730"/>
                  <a:ext cx="437400" cy="16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A730AA01-8B70-4064-9CF0-478EC0E0C6C5}"/>
              </a:ext>
            </a:extLst>
          </p:cNvPr>
          <p:cNvGrpSpPr/>
          <p:nvPr/>
        </p:nvGrpSpPr>
        <p:grpSpPr>
          <a:xfrm>
            <a:off x="5899774" y="5152210"/>
            <a:ext cx="597960" cy="419760"/>
            <a:chOff x="5899774" y="5152210"/>
            <a:chExt cx="59796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C49E1C2-5105-433E-9BBA-FCF70B685B6A}"/>
                    </a:ext>
                  </a:extLst>
                </p14:cNvPr>
                <p14:cNvContentPartPr/>
                <p14:nvPr/>
              </p14:nvContentPartPr>
              <p14:xfrm>
                <a:off x="5899774" y="5426530"/>
                <a:ext cx="221040" cy="1260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C49E1C2-5105-433E-9BBA-FCF70B685B6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5895454" y="5422210"/>
                  <a:ext cx="2296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27C8B699-A845-4B87-BF53-98626B7BF311}"/>
                    </a:ext>
                  </a:extLst>
                </p14:cNvPr>
                <p14:cNvContentPartPr/>
                <p14:nvPr/>
              </p14:nvContentPartPr>
              <p14:xfrm>
                <a:off x="5907694" y="5485930"/>
                <a:ext cx="198000" cy="3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27C8B699-A845-4B87-BF53-98626B7BF311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903374" y="5481610"/>
                  <a:ext cx="20664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CD5523E-D543-4141-B72A-2136FBD96E85}"/>
                    </a:ext>
                  </a:extLst>
                </p14:cNvPr>
                <p14:cNvContentPartPr/>
                <p14:nvPr/>
              </p14:nvContentPartPr>
              <p14:xfrm>
                <a:off x="6328894" y="5268130"/>
                <a:ext cx="7560" cy="590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CD5523E-D543-4141-B72A-2136FBD96E8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324574" y="5263810"/>
                  <a:ext cx="162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F53725C-0433-4553-9C51-E713E5200EBC}"/>
                    </a:ext>
                  </a:extLst>
                </p14:cNvPr>
                <p14:cNvContentPartPr/>
                <p14:nvPr/>
              </p14:nvContentPartPr>
              <p14:xfrm>
                <a:off x="6344734" y="5152210"/>
                <a:ext cx="360" cy="828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F53725C-0433-4553-9C51-E713E5200EB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340414" y="5147890"/>
                  <a:ext cx="90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8FABD082-E236-40F1-BC79-2668A35141CD}"/>
                    </a:ext>
                  </a:extLst>
                </p14:cNvPr>
                <p14:cNvContentPartPr/>
                <p14:nvPr/>
              </p14:nvContentPartPr>
              <p14:xfrm>
                <a:off x="6297214" y="5166250"/>
                <a:ext cx="146880" cy="1990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8FABD082-E236-40F1-BC79-2668A35141C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292894" y="5161930"/>
                  <a:ext cx="1555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0D11A844-D445-4D21-A683-DB96FD2C204C}"/>
                    </a:ext>
                  </a:extLst>
                </p14:cNvPr>
                <p14:cNvContentPartPr/>
                <p14:nvPr/>
              </p14:nvContentPartPr>
              <p14:xfrm>
                <a:off x="6225574" y="5366050"/>
                <a:ext cx="272160" cy="2520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0D11A844-D445-4D21-A683-DB96FD2C204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221254" y="5361730"/>
                  <a:ext cx="280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D96741C-4410-46CA-9DA7-8D31A2F68F2F}"/>
                    </a:ext>
                  </a:extLst>
                </p14:cNvPr>
                <p14:cNvContentPartPr/>
                <p14:nvPr/>
              </p14:nvContentPartPr>
              <p14:xfrm>
                <a:off x="6376774" y="5470450"/>
                <a:ext cx="65880" cy="1015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D96741C-4410-46CA-9DA7-8D31A2F68F2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372454" y="5466130"/>
                  <a:ext cx="74520" cy="1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81D20B54-B752-4F2A-9D56-6A0F12AE0CEC}"/>
                  </a:ext>
                </a:extLst>
              </p14:cNvPr>
              <p14:cNvContentPartPr/>
              <p14:nvPr/>
            </p14:nvContentPartPr>
            <p14:xfrm>
              <a:off x="5009134" y="5981650"/>
              <a:ext cx="162720" cy="26856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81D20B54-B752-4F2A-9D56-6A0F12AE0CEC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004814" y="5977330"/>
                <a:ext cx="171360" cy="27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427CE957-AFE1-4DA6-AFB6-3F5E10E4CF00}"/>
              </a:ext>
            </a:extLst>
          </p:cNvPr>
          <p:cNvGrpSpPr/>
          <p:nvPr/>
        </p:nvGrpSpPr>
        <p:grpSpPr>
          <a:xfrm>
            <a:off x="5399734" y="5859970"/>
            <a:ext cx="627120" cy="214200"/>
            <a:chOff x="5399734" y="5859970"/>
            <a:chExt cx="627120" cy="21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8779C047-D0EB-4709-9022-2EC70054E972}"/>
                    </a:ext>
                  </a:extLst>
                </p14:cNvPr>
                <p14:cNvContentPartPr/>
                <p14:nvPr/>
              </p14:nvContentPartPr>
              <p14:xfrm>
                <a:off x="5399734" y="5859970"/>
                <a:ext cx="94680" cy="2142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8779C047-D0EB-4709-9022-2EC70054E97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5395414" y="5855650"/>
                  <a:ext cx="1033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0E77B3A-46DC-4F3E-A454-9EA05E149EE2}"/>
                    </a:ext>
                  </a:extLst>
                </p14:cNvPr>
                <p14:cNvContentPartPr/>
                <p14:nvPr/>
              </p14:nvContentPartPr>
              <p14:xfrm>
                <a:off x="5626534" y="5875810"/>
                <a:ext cx="114480" cy="12456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0E77B3A-46DC-4F3E-A454-9EA05E149EE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622214" y="5871490"/>
                  <a:ext cx="1231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9D3D8853-0921-4039-9621-BAF6D73565F2}"/>
                    </a:ext>
                  </a:extLst>
                </p14:cNvPr>
                <p14:cNvContentPartPr/>
                <p14:nvPr/>
              </p14:nvContentPartPr>
              <p14:xfrm>
                <a:off x="5637334" y="5875810"/>
                <a:ext cx="119520" cy="5472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9D3D8853-0921-4039-9621-BAF6D73565F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633014" y="5871490"/>
                  <a:ext cx="1281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8E1EC73-8DAF-4015-BFF9-BB85F19EAC84}"/>
                    </a:ext>
                  </a:extLst>
                </p14:cNvPr>
                <p14:cNvContentPartPr/>
                <p14:nvPr/>
              </p14:nvContentPartPr>
              <p14:xfrm>
                <a:off x="5907694" y="5875810"/>
                <a:ext cx="119160" cy="36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8E1EC73-8DAF-4015-BFF9-BB85F19EAC8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903374" y="5871490"/>
                  <a:ext cx="1278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F2402BC3-D962-4FF2-812C-9FECB35DE847}"/>
                    </a:ext>
                  </a:extLst>
                </p14:cNvPr>
                <p14:cNvContentPartPr/>
                <p14:nvPr/>
              </p14:nvContentPartPr>
              <p14:xfrm>
                <a:off x="5947294" y="5891650"/>
                <a:ext cx="78840" cy="864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F2402BC3-D962-4FF2-812C-9FECB35DE84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942974" y="5887330"/>
                  <a:ext cx="87480" cy="1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724CB568-C3E5-452F-BEFD-8F82A1C72D74}"/>
              </a:ext>
            </a:extLst>
          </p:cNvPr>
          <p:cNvGrpSpPr/>
          <p:nvPr/>
        </p:nvGrpSpPr>
        <p:grpSpPr>
          <a:xfrm>
            <a:off x="6392974" y="5697250"/>
            <a:ext cx="686880" cy="230040"/>
            <a:chOff x="6392974" y="5697250"/>
            <a:chExt cx="686880" cy="2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0DFC1E1B-0CB6-443C-88F7-BB9EA6CAB9C3}"/>
                    </a:ext>
                  </a:extLst>
                </p14:cNvPr>
                <p14:cNvContentPartPr/>
                <p14:nvPr/>
              </p14:nvContentPartPr>
              <p14:xfrm>
                <a:off x="6416374" y="5697250"/>
                <a:ext cx="185760" cy="914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0DFC1E1B-0CB6-443C-88F7-BB9EA6CAB9C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412054" y="5692930"/>
                  <a:ext cx="1944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12ED682E-5075-4B63-8E9E-6CF12AEA6032}"/>
                    </a:ext>
                  </a:extLst>
                </p14:cNvPr>
                <p14:cNvContentPartPr/>
                <p14:nvPr/>
              </p14:nvContentPartPr>
              <p14:xfrm>
                <a:off x="6392974" y="5867890"/>
                <a:ext cx="159840" cy="572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12ED682E-5075-4B63-8E9E-6CF12AEA603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388654" y="5863570"/>
                  <a:ext cx="1684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6BDCFBB-2F8D-4442-A365-34E28997A229}"/>
                    </a:ext>
                  </a:extLst>
                </p14:cNvPr>
                <p14:cNvContentPartPr/>
                <p14:nvPr/>
              </p14:nvContentPartPr>
              <p14:xfrm>
                <a:off x="6704374" y="5717050"/>
                <a:ext cx="36360" cy="2095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6BDCFBB-2F8D-4442-A365-34E28997A22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700054" y="5712730"/>
                  <a:ext cx="45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D7F72BC5-2834-4C54-A612-7C1AC8644F48}"/>
                    </a:ext>
                  </a:extLst>
                </p14:cNvPr>
                <p14:cNvContentPartPr/>
                <p14:nvPr/>
              </p14:nvContentPartPr>
              <p14:xfrm>
                <a:off x="6881854" y="5812090"/>
                <a:ext cx="51840" cy="226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D7F72BC5-2834-4C54-A612-7C1AC8644F48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877534" y="5807770"/>
                  <a:ext cx="60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90CE08B6-1E35-4371-90C6-1F9BDCDB130A}"/>
                    </a:ext>
                  </a:extLst>
                </p14:cNvPr>
                <p14:cNvContentPartPr/>
                <p14:nvPr/>
              </p14:nvContentPartPr>
              <p14:xfrm>
                <a:off x="6845854" y="5788330"/>
                <a:ext cx="102960" cy="158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90CE08B6-1E35-4371-90C6-1F9BDCDB130A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841534" y="5784010"/>
                  <a:ext cx="111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B156F9C5-4ACF-4241-8C60-2F3DB7642046}"/>
                    </a:ext>
                  </a:extLst>
                </p14:cNvPr>
                <p14:cNvContentPartPr/>
                <p14:nvPr/>
              </p14:nvContentPartPr>
              <p14:xfrm>
                <a:off x="7044934" y="5820370"/>
                <a:ext cx="34920" cy="10692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B156F9C5-4ACF-4241-8C60-2F3DB7642046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040614" y="5816050"/>
                  <a:ext cx="43560" cy="11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9E710438-E2E5-407E-AD9F-242123621AF4}"/>
                  </a:ext>
                </a:extLst>
              </p14:cNvPr>
              <p14:cNvContentPartPr/>
              <p14:nvPr/>
            </p14:nvContentPartPr>
            <p14:xfrm>
              <a:off x="7291174" y="5776450"/>
              <a:ext cx="151920" cy="2844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9E710438-E2E5-407E-AD9F-242123621AF4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7286854" y="5772130"/>
                <a:ext cx="16056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19BB34F6-4062-4818-B18B-6858D51F6241}"/>
              </a:ext>
            </a:extLst>
          </p:cNvPr>
          <p:cNvGrpSpPr/>
          <p:nvPr/>
        </p:nvGrpSpPr>
        <p:grpSpPr>
          <a:xfrm>
            <a:off x="7632814" y="5445970"/>
            <a:ext cx="573120" cy="392760"/>
            <a:chOff x="7632814" y="5445970"/>
            <a:chExt cx="573120" cy="39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B26135F-2533-439A-83AC-04536015B0DB}"/>
                    </a:ext>
                  </a:extLst>
                </p14:cNvPr>
                <p14:cNvContentPartPr/>
                <p14:nvPr/>
              </p14:nvContentPartPr>
              <p14:xfrm>
                <a:off x="7700494" y="5724610"/>
                <a:ext cx="51840" cy="954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B26135F-2533-439A-83AC-04536015B0D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696174" y="5720290"/>
                  <a:ext cx="604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23BAA2A-C850-4E6F-90E2-7F0EAF5684FB}"/>
                    </a:ext>
                  </a:extLst>
                </p14:cNvPr>
                <p14:cNvContentPartPr/>
                <p14:nvPr/>
              </p14:nvContentPartPr>
              <p14:xfrm>
                <a:off x="7632814" y="5732890"/>
                <a:ext cx="149040" cy="320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23BAA2A-C850-4E6F-90E2-7F0EAF5684F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628494" y="5728570"/>
                  <a:ext cx="157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C042E413-37DC-4098-A70F-24639246B6C5}"/>
                    </a:ext>
                  </a:extLst>
                </p14:cNvPr>
                <p14:cNvContentPartPr/>
                <p14:nvPr/>
              </p14:nvContentPartPr>
              <p14:xfrm>
                <a:off x="7672774" y="5652610"/>
                <a:ext cx="127440" cy="169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C042E413-37DC-4098-A70F-24639246B6C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668454" y="5648290"/>
                  <a:ext cx="1360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0817933E-F8ED-4851-8D9C-823EED18085F}"/>
                    </a:ext>
                  </a:extLst>
                </p14:cNvPr>
                <p14:cNvContentPartPr/>
                <p14:nvPr/>
              </p14:nvContentPartPr>
              <p14:xfrm>
                <a:off x="7871494" y="5613370"/>
                <a:ext cx="75240" cy="22536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0817933E-F8ED-4851-8D9C-823EED18085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867174" y="5609050"/>
                  <a:ext cx="838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47B2091C-30F9-4440-BD95-ED6AB07A02D1}"/>
                    </a:ext>
                  </a:extLst>
                </p14:cNvPr>
                <p14:cNvContentPartPr/>
                <p14:nvPr/>
              </p14:nvContentPartPr>
              <p14:xfrm>
                <a:off x="7943134" y="5494210"/>
                <a:ext cx="94320" cy="820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47B2091C-30F9-4440-BD95-ED6AB07A02D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938814" y="5489890"/>
                  <a:ext cx="1029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5EDCCFF2-06E9-4280-AD63-08F6F81F2AF7}"/>
                    </a:ext>
                  </a:extLst>
                </p14:cNvPr>
                <p14:cNvContentPartPr/>
                <p14:nvPr/>
              </p14:nvContentPartPr>
              <p14:xfrm>
                <a:off x="7710574" y="5445970"/>
                <a:ext cx="495360" cy="15372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5EDCCFF2-06E9-4280-AD63-08F6F81F2AF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706254" y="5441650"/>
                  <a:ext cx="504000" cy="16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uppieren 183">
            <a:extLst>
              <a:ext uri="{FF2B5EF4-FFF2-40B4-BE49-F238E27FC236}">
                <a16:creationId xmlns:a16="http://schemas.microsoft.com/office/drawing/2014/main" id="{DB76AB57-394D-4B57-9090-F5B024F13639}"/>
              </a:ext>
            </a:extLst>
          </p:cNvPr>
          <p:cNvGrpSpPr/>
          <p:nvPr/>
        </p:nvGrpSpPr>
        <p:grpSpPr>
          <a:xfrm>
            <a:off x="7936294" y="4603930"/>
            <a:ext cx="337680" cy="803160"/>
            <a:chOff x="7936294" y="4603930"/>
            <a:chExt cx="337680" cy="80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D9231C85-E895-4131-B620-6587912124A7}"/>
                    </a:ext>
                  </a:extLst>
                </p14:cNvPr>
                <p14:cNvContentPartPr/>
                <p14:nvPr/>
              </p14:nvContentPartPr>
              <p14:xfrm>
                <a:off x="8173534" y="5207650"/>
                <a:ext cx="24480" cy="1994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D9231C85-E895-4131-B620-6587912124A7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169214" y="5203330"/>
                  <a:ext cx="331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6124105D-0223-4893-A6CA-742B5DF8FE9E}"/>
                    </a:ext>
                  </a:extLst>
                </p14:cNvPr>
                <p14:cNvContentPartPr/>
                <p14:nvPr/>
              </p14:nvContentPartPr>
              <p14:xfrm>
                <a:off x="8086414" y="5137090"/>
                <a:ext cx="187560" cy="16668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6124105D-0223-4893-A6CA-742B5DF8FE9E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082094" y="5132770"/>
                  <a:ext cx="1962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61AEEF0-5891-4331-906F-CCAE896BB47D}"/>
                    </a:ext>
                  </a:extLst>
                </p14:cNvPr>
                <p14:cNvContentPartPr/>
                <p14:nvPr/>
              </p14:nvContentPartPr>
              <p14:xfrm>
                <a:off x="7936294" y="4889770"/>
                <a:ext cx="303120" cy="2545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61AEEF0-5891-4331-906F-CCAE896BB47D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931974" y="4885450"/>
                  <a:ext cx="3117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8A35FCD6-474E-418E-8A90-45C83C3946E9}"/>
                    </a:ext>
                  </a:extLst>
                </p14:cNvPr>
                <p14:cNvContentPartPr/>
                <p14:nvPr/>
              </p14:nvContentPartPr>
              <p14:xfrm>
                <a:off x="8011894" y="4603930"/>
                <a:ext cx="153360" cy="12168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8A35FCD6-474E-418E-8A90-45C83C3946E9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007574" y="4599610"/>
                  <a:ext cx="1620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F02364BD-8DEA-4885-94C1-CE21332AFDCC}"/>
                    </a:ext>
                  </a:extLst>
                </p14:cNvPr>
                <p14:cNvContentPartPr/>
                <p14:nvPr/>
              </p14:nvContentPartPr>
              <p14:xfrm>
                <a:off x="8165614" y="4667290"/>
                <a:ext cx="3600" cy="23688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F02364BD-8DEA-4885-94C1-CE21332AFDC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161294" y="4662970"/>
                  <a:ext cx="12240" cy="24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D64E1AB3-2025-4216-8F7D-C2148205B912}"/>
              </a:ext>
            </a:extLst>
          </p:cNvPr>
          <p:cNvGrpSpPr/>
          <p:nvPr/>
        </p:nvGrpSpPr>
        <p:grpSpPr>
          <a:xfrm>
            <a:off x="6742534" y="5048170"/>
            <a:ext cx="556560" cy="412920"/>
            <a:chOff x="6742534" y="5048170"/>
            <a:chExt cx="556560" cy="412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97AAE04-E8D8-4C05-A0CB-A010E6AE8C54}"/>
                    </a:ext>
                  </a:extLst>
                </p14:cNvPr>
                <p14:cNvContentPartPr/>
                <p14:nvPr/>
              </p14:nvContentPartPr>
              <p14:xfrm>
                <a:off x="6742534" y="5208010"/>
                <a:ext cx="155880" cy="162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97AAE04-E8D8-4C05-A0CB-A010E6AE8C5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6738214" y="5203690"/>
                  <a:ext cx="1645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02808C22-7B02-4E1B-89EE-D7798DFEECFD}"/>
                    </a:ext>
                  </a:extLst>
                </p14:cNvPr>
                <p14:cNvContentPartPr/>
                <p14:nvPr/>
              </p14:nvContentPartPr>
              <p14:xfrm>
                <a:off x="6797974" y="5263810"/>
                <a:ext cx="360" cy="3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02808C22-7B02-4E1B-89EE-D7798DFEECF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793654" y="5259490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92568BE-E71F-46E2-9016-B3AFD9E11D3C}"/>
                    </a:ext>
                  </a:extLst>
                </p14:cNvPr>
                <p14:cNvContentPartPr/>
                <p14:nvPr/>
              </p14:nvContentPartPr>
              <p14:xfrm>
                <a:off x="6797974" y="5263810"/>
                <a:ext cx="78840" cy="1526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92568BE-E71F-46E2-9016-B3AFD9E11D3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793654" y="5259490"/>
                  <a:ext cx="874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816A4EE-F9B4-4599-94D0-2DF765C57D3E}"/>
                    </a:ext>
                  </a:extLst>
                </p14:cNvPr>
                <p14:cNvContentPartPr/>
                <p14:nvPr/>
              </p14:nvContentPartPr>
              <p14:xfrm>
                <a:off x="7004614" y="5239690"/>
                <a:ext cx="135720" cy="1317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816A4EE-F9B4-4599-94D0-2DF765C57D3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000294" y="5235370"/>
                  <a:ext cx="1443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227177FC-2C30-4110-9A82-0207FABB4678}"/>
                    </a:ext>
                  </a:extLst>
                </p14:cNvPr>
                <p14:cNvContentPartPr/>
                <p14:nvPr/>
              </p14:nvContentPartPr>
              <p14:xfrm>
                <a:off x="6949174" y="5263810"/>
                <a:ext cx="184680" cy="453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227177FC-2C30-4110-9A82-0207FABB467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6944854" y="5259490"/>
                  <a:ext cx="193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32DF54AF-F87A-4547-807B-00BF79ADDF94}"/>
                    </a:ext>
                  </a:extLst>
                </p14:cNvPr>
                <p14:cNvContentPartPr/>
                <p14:nvPr/>
              </p14:nvContentPartPr>
              <p14:xfrm>
                <a:off x="7187854" y="5319250"/>
                <a:ext cx="37800" cy="1418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32DF54AF-F87A-4547-807B-00BF79ADDF9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183534" y="5314930"/>
                  <a:ext cx="464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78B7EEBB-212A-42B0-947F-46975F9243CA}"/>
                    </a:ext>
                  </a:extLst>
                </p14:cNvPr>
                <p14:cNvContentPartPr/>
                <p14:nvPr/>
              </p14:nvContentPartPr>
              <p14:xfrm>
                <a:off x="7172014" y="5239690"/>
                <a:ext cx="3600" cy="133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78B7EEBB-212A-42B0-947F-46975F9243C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167694" y="5235370"/>
                  <a:ext cx="12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B71C67C5-7B1D-4106-9BED-67DCA71796DD}"/>
                    </a:ext>
                  </a:extLst>
                </p14:cNvPr>
                <p14:cNvContentPartPr/>
                <p14:nvPr/>
              </p14:nvContentPartPr>
              <p14:xfrm>
                <a:off x="7227454" y="5048170"/>
                <a:ext cx="71640" cy="1332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B71C67C5-7B1D-4106-9BED-67DCA71796DD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223134" y="5043850"/>
                  <a:ext cx="80280" cy="141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61029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92370" y="68924"/>
            <a:ext cx="1138975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 err="1">
                <a:solidFill>
                  <a:srgbClr val="000000"/>
                </a:solidFill>
              </a:rPr>
              <a:t>Introduction</a:t>
            </a:r>
            <a:r>
              <a:rPr lang="de-DE" sz="2400" dirty="0">
                <a:solidFill>
                  <a:srgbClr val="000000"/>
                </a:solidFill>
              </a:rPr>
              <a:t> and Revision</a:t>
            </a: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Means and Median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Dispersion: MAD, Variance, Standard Deviation, </a:t>
            </a:r>
            <a:r>
              <a:rPr lang="en-US" sz="2000" b="1" dirty="0" err="1">
                <a:solidFill>
                  <a:srgbClr val="000000"/>
                </a:solidFill>
              </a:rPr>
              <a:t>Coefficiant</a:t>
            </a:r>
            <a:r>
              <a:rPr lang="en-US" sz="2000" b="1" dirty="0">
                <a:solidFill>
                  <a:srgbClr val="000000"/>
                </a:solidFill>
              </a:rPr>
              <a:t> of Variation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Contingency table and independence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Bayes` Theorem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</a:rPr>
              <a:t>Random Variable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 err="1">
                <a:solidFill>
                  <a:srgbClr val="000000"/>
                </a:solidFill>
              </a:rPr>
              <a:t>Probability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Distributions</a:t>
            </a:r>
            <a:r>
              <a:rPr lang="de-DE" sz="2000" b="1" dirty="0">
                <a:solidFill>
                  <a:srgbClr val="000000"/>
                </a:solidFill>
              </a:rPr>
              <a:t>, </a:t>
            </a:r>
            <a:r>
              <a:rPr lang="de-DE" sz="2000" b="1" dirty="0" err="1">
                <a:solidFill>
                  <a:srgbClr val="000000"/>
                </a:solidFill>
              </a:rPr>
              <a:t>density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function</a:t>
            </a:r>
            <a:r>
              <a:rPr lang="de-DE" sz="2000" b="1" dirty="0">
                <a:solidFill>
                  <a:srgbClr val="000000"/>
                </a:solidFill>
              </a:rPr>
              <a:t> and </a:t>
            </a:r>
            <a:r>
              <a:rPr lang="de-DE" sz="2000" b="1" dirty="0" err="1">
                <a:solidFill>
                  <a:srgbClr val="000000"/>
                </a:solidFill>
              </a:rPr>
              <a:t>cumulative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distribution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function</a:t>
            </a:r>
            <a:endParaRPr lang="de-DE" sz="20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b="1" dirty="0">
                <a:solidFill>
                  <a:srgbClr val="000000"/>
                </a:solidFill>
              </a:rPr>
              <a:t>Central </a:t>
            </a:r>
            <a:r>
              <a:rPr lang="de-DE" sz="2000" b="1" dirty="0" err="1">
                <a:solidFill>
                  <a:srgbClr val="000000"/>
                </a:solidFill>
              </a:rPr>
              <a:t>limit</a:t>
            </a:r>
            <a:r>
              <a:rPr lang="de-DE" sz="2000" b="1" dirty="0">
                <a:solidFill>
                  <a:srgbClr val="000000"/>
                </a:solidFill>
              </a:rPr>
              <a:t> </a:t>
            </a:r>
            <a:r>
              <a:rPr lang="de-DE" sz="2000" b="1" dirty="0" err="1">
                <a:solidFill>
                  <a:srgbClr val="000000"/>
                </a:solidFill>
              </a:rPr>
              <a:t>theorem</a:t>
            </a:r>
            <a:endParaRPr lang="de-DE" sz="2000" dirty="0">
              <a:solidFill>
                <a:srgbClr val="000000"/>
              </a:solidFill>
            </a:endParaRPr>
          </a:p>
          <a:p>
            <a:endParaRPr lang="de-DE" sz="20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560F83B-D41D-4F87-99DE-F1B701B0166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7A02805-CBE5-4630-939C-B70A5E5D28E6}"/>
                  </a:ext>
                </a:extLst>
              </p14:cNvPr>
              <p14:cNvContentPartPr/>
              <p14:nvPr/>
            </p14:nvContentPartPr>
            <p14:xfrm>
              <a:off x="599493" y="1230907"/>
              <a:ext cx="2273040" cy="734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7A02805-CBE5-4630-939C-B70A5E5D28E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95173" y="1226587"/>
                <a:ext cx="228168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9AB3D04-384D-4C79-961C-C3ADFD061128}"/>
                  </a:ext>
                </a:extLst>
              </p14:cNvPr>
              <p14:cNvContentPartPr/>
              <p14:nvPr/>
            </p14:nvContentPartPr>
            <p14:xfrm>
              <a:off x="559533" y="1826707"/>
              <a:ext cx="1038960" cy="450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9AB3D04-384D-4C79-961C-C3ADFD06112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5213" y="1822387"/>
                <a:ext cx="10476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11F29A99-455F-4DB5-954A-B5D4E9E130F8}"/>
                  </a:ext>
                </a:extLst>
              </p14:cNvPr>
              <p14:cNvContentPartPr/>
              <p14:nvPr/>
            </p14:nvContentPartPr>
            <p14:xfrm>
              <a:off x="6619773" y="2545987"/>
              <a:ext cx="1355040" cy="8460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11F29A99-455F-4DB5-954A-B5D4E9E130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15453" y="2541667"/>
                <a:ext cx="136368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FF8B4895-76C1-4370-A0B0-2EDA180E21D3}"/>
                  </a:ext>
                </a:extLst>
              </p14:cNvPr>
              <p14:cNvContentPartPr/>
              <p14:nvPr/>
            </p14:nvContentPartPr>
            <p14:xfrm>
              <a:off x="6468213" y="1865227"/>
              <a:ext cx="1365840" cy="92196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FF8B4895-76C1-4370-A0B0-2EDA180E21D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463893" y="1860907"/>
                <a:ext cx="1374480" cy="9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C4E3B1EC-EA61-4773-9752-690B49529B60}"/>
                  </a:ext>
                </a:extLst>
              </p14:cNvPr>
              <p14:cNvContentPartPr/>
              <p14:nvPr/>
            </p14:nvContentPartPr>
            <p14:xfrm>
              <a:off x="6599613" y="2524747"/>
              <a:ext cx="2398320" cy="5868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C4E3B1EC-EA61-4773-9752-690B49529B6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595293" y="2520427"/>
                <a:ext cx="24069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C4E5BC45-972C-4373-ABFA-1E9A3BAB8D28}"/>
                  </a:ext>
                </a:extLst>
              </p14:cNvPr>
              <p14:cNvContentPartPr/>
              <p14:nvPr/>
            </p14:nvContentPartPr>
            <p14:xfrm>
              <a:off x="4578213" y="1991587"/>
              <a:ext cx="1747800" cy="88056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C4E5BC45-972C-4373-ABFA-1E9A3BAB8D2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73893" y="1987267"/>
                <a:ext cx="1756440" cy="88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DA56A630-1D35-4A78-9899-6F71E8841651}"/>
                  </a:ext>
                </a:extLst>
              </p14:cNvPr>
              <p14:cNvContentPartPr/>
              <p14:nvPr/>
            </p14:nvContentPartPr>
            <p14:xfrm>
              <a:off x="5767293" y="2983027"/>
              <a:ext cx="535680" cy="58752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DA56A630-1D35-4A78-9899-6F71E884165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762973" y="2978707"/>
                <a:ext cx="544320" cy="59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39AB2F47-AB55-4EE3-B6E1-D2BAF634B21A}"/>
                  </a:ext>
                </a:extLst>
              </p14:cNvPr>
              <p14:cNvContentPartPr/>
              <p14:nvPr/>
            </p14:nvContentPartPr>
            <p14:xfrm>
              <a:off x="6412773" y="3413227"/>
              <a:ext cx="506160" cy="37152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39AB2F47-AB55-4EE3-B6E1-D2BAF634B21A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408453" y="3408907"/>
                <a:ext cx="514800" cy="38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7" name="Gruppieren 126">
            <a:extLst>
              <a:ext uri="{FF2B5EF4-FFF2-40B4-BE49-F238E27FC236}">
                <a16:creationId xmlns:a16="http://schemas.microsoft.com/office/drawing/2014/main" id="{FCC22BB9-F482-4D06-B30B-99CEA2C44822}"/>
              </a:ext>
            </a:extLst>
          </p:cNvPr>
          <p:cNvGrpSpPr/>
          <p:nvPr/>
        </p:nvGrpSpPr>
        <p:grpSpPr>
          <a:xfrm>
            <a:off x="2093493" y="1370587"/>
            <a:ext cx="9852120" cy="3174120"/>
            <a:chOff x="2093493" y="1370587"/>
            <a:chExt cx="9852120" cy="31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898A3474-04DB-42E1-9066-87214352789C}"/>
                    </a:ext>
                  </a:extLst>
                </p14:cNvPr>
                <p14:cNvContentPartPr/>
                <p14:nvPr/>
              </p14:nvContentPartPr>
              <p14:xfrm>
                <a:off x="2650413" y="1754347"/>
                <a:ext cx="1005840" cy="1299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898A3474-04DB-42E1-9066-87214352789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46093" y="1750027"/>
                  <a:ext cx="10144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4F0D107-0C73-4FB6-A7AF-9F598AC71EE8}"/>
                    </a:ext>
                  </a:extLst>
                </p14:cNvPr>
                <p14:cNvContentPartPr/>
                <p14:nvPr/>
              </p14:nvContentPartPr>
              <p14:xfrm>
                <a:off x="3980253" y="1812307"/>
                <a:ext cx="1662120" cy="594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4F0D107-0C73-4FB6-A7AF-9F598AC71EE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975933" y="1807987"/>
                  <a:ext cx="16707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373A65C-C8EF-4DB0-BBDE-19C32EB217C3}"/>
                    </a:ext>
                  </a:extLst>
                </p14:cNvPr>
                <p14:cNvContentPartPr/>
                <p14:nvPr/>
              </p14:nvContentPartPr>
              <p14:xfrm>
                <a:off x="10269093" y="1954867"/>
                <a:ext cx="68040" cy="154836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373A65C-C8EF-4DB0-BBDE-19C32EB217C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264773" y="1950547"/>
                  <a:ext cx="76680" cy="155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67C8CEB-9B90-4412-8063-8D196976D8D0}"/>
                    </a:ext>
                  </a:extLst>
                </p14:cNvPr>
                <p14:cNvContentPartPr/>
                <p14:nvPr/>
              </p14:nvContentPartPr>
              <p14:xfrm>
                <a:off x="8849253" y="3390187"/>
                <a:ext cx="2777400" cy="270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67C8CEB-9B90-4412-8063-8D196976D8D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844933" y="3385867"/>
                  <a:ext cx="27860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BB06E57-AD87-4E6E-8A5F-6C54F474F85F}"/>
                    </a:ext>
                  </a:extLst>
                </p14:cNvPr>
                <p14:cNvContentPartPr/>
                <p14:nvPr/>
              </p14:nvContentPartPr>
              <p14:xfrm>
                <a:off x="11706933" y="3290107"/>
                <a:ext cx="238680" cy="2372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BB06E57-AD87-4E6E-8A5F-6C54F474F85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702613" y="3285787"/>
                  <a:ext cx="2473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F237D1A-9F5C-46F9-98EA-76EBE5569D6C}"/>
                    </a:ext>
                  </a:extLst>
                </p14:cNvPr>
                <p14:cNvContentPartPr/>
                <p14:nvPr/>
              </p14:nvContentPartPr>
              <p14:xfrm>
                <a:off x="10160373" y="1610707"/>
                <a:ext cx="283680" cy="3621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F237D1A-9F5C-46F9-98EA-76EBE5569D6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156053" y="1606387"/>
                  <a:ext cx="29232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DB0B6E8-632D-43EF-87EF-86EA5EA97D30}"/>
                    </a:ext>
                  </a:extLst>
                </p14:cNvPr>
                <p14:cNvContentPartPr/>
                <p14:nvPr/>
              </p14:nvContentPartPr>
              <p14:xfrm>
                <a:off x="9934653" y="1421347"/>
                <a:ext cx="139680" cy="28656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DB0B6E8-632D-43EF-87EF-86EA5EA97D3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930333" y="1417027"/>
                  <a:ext cx="14832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F0F49DF-844C-4076-94AB-F95271832D08}"/>
                    </a:ext>
                  </a:extLst>
                </p14:cNvPr>
                <p14:cNvContentPartPr/>
                <p14:nvPr/>
              </p14:nvContentPartPr>
              <p14:xfrm>
                <a:off x="10129773" y="1396507"/>
                <a:ext cx="69840" cy="2095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F0F49DF-844C-4076-94AB-F95271832D0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125453" y="1392187"/>
                  <a:ext cx="784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FB43193-A6CD-437D-AED8-B88C6657C849}"/>
                    </a:ext>
                  </a:extLst>
                </p14:cNvPr>
                <p14:cNvContentPartPr/>
                <p14:nvPr/>
              </p14:nvContentPartPr>
              <p14:xfrm>
                <a:off x="10199973" y="1455547"/>
                <a:ext cx="107280" cy="1605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FB43193-A6CD-437D-AED8-B88C6657C84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195653" y="1451227"/>
                  <a:ext cx="115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8D7CBC1-C0A7-4837-85D8-5997AED2F87B}"/>
                    </a:ext>
                  </a:extLst>
                </p14:cNvPr>
                <p14:cNvContentPartPr/>
                <p14:nvPr/>
              </p14:nvContentPartPr>
              <p14:xfrm>
                <a:off x="10287813" y="1370587"/>
                <a:ext cx="73080" cy="2242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8D7CBC1-C0A7-4837-85D8-5997AED2F87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283493" y="1366267"/>
                  <a:ext cx="817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B3449B4-D56C-4872-9954-764A627350F0}"/>
                    </a:ext>
                  </a:extLst>
                </p14:cNvPr>
                <p14:cNvContentPartPr/>
                <p14:nvPr/>
              </p14:nvContentPartPr>
              <p14:xfrm>
                <a:off x="11582373" y="3592147"/>
                <a:ext cx="144360" cy="1411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B3449B4-D56C-4872-9954-764A627350F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578053" y="3587827"/>
                  <a:ext cx="153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174F5B1-AAD1-4645-A495-D32E8BAF6B12}"/>
                    </a:ext>
                  </a:extLst>
                </p14:cNvPr>
                <p14:cNvContentPartPr/>
                <p14:nvPr/>
              </p14:nvContentPartPr>
              <p14:xfrm>
                <a:off x="11626293" y="3612667"/>
                <a:ext cx="131760" cy="658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174F5B1-AAD1-4645-A495-D32E8BAF6B1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621973" y="3608347"/>
                  <a:ext cx="1404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9709FA7-B1A8-473E-B189-9E2474E9CBF3}"/>
                    </a:ext>
                  </a:extLst>
                </p14:cNvPr>
                <p14:cNvContentPartPr/>
                <p14:nvPr/>
              </p14:nvContentPartPr>
              <p14:xfrm>
                <a:off x="8535333" y="1832467"/>
                <a:ext cx="3052080" cy="15516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9709FA7-B1A8-473E-B189-9E2474E9CBF3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531013" y="1828147"/>
                  <a:ext cx="3060720" cy="156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DB45F59-3418-4B51-8814-9E35970B7D4C}"/>
                    </a:ext>
                  </a:extLst>
                </p14:cNvPr>
                <p14:cNvContentPartPr/>
                <p14:nvPr/>
              </p14:nvContentPartPr>
              <p14:xfrm>
                <a:off x="6859173" y="2236027"/>
                <a:ext cx="21960" cy="2559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DB45F59-3418-4B51-8814-9E35970B7D4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854853" y="2231707"/>
                  <a:ext cx="306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22050CE-25CC-48AD-8908-3B7A354CC218}"/>
                    </a:ext>
                  </a:extLst>
                </p14:cNvPr>
                <p14:cNvContentPartPr/>
                <p14:nvPr/>
              </p14:nvContentPartPr>
              <p14:xfrm>
                <a:off x="6878613" y="2205067"/>
                <a:ext cx="126720" cy="255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22050CE-25CC-48AD-8908-3B7A354CC21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874293" y="2200747"/>
                  <a:ext cx="13536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172B856-A281-4FA9-B751-B1EF4A65DF1C}"/>
                    </a:ext>
                  </a:extLst>
                </p14:cNvPr>
                <p14:cNvContentPartPr/>
                <p14:nvPr/>
              </p14:nvContentPartPr>
              <p14:xfrm>
                <a:off x="7058973" y="2355907"/>
                <a:ext cx="324360" cy="928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172B856-A281-4FA9-B751-B1EF4A65DF1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054653" y="2351587"/>
                  <a:ext cx="3330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3683CAD-CDEF-48CF-AE13-466433CFEAB7}"/>
                    </a:ext>
                  </a:extLst>
                </p14:cNvPr>
                <p14:cNvContentPartPr/>
                <p14:nvPr/>
              </p14:nvContentPartPr>
              <p14:xfrm>
                <a:off x="7423653" y="2204707"/>
                <a:ext cx="195120" cy="1890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3683CAD-CDEF-48CF-AE13-466433CFEAB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419333" y="2200387"/>
                  <a:ext cx="203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57D00CF-1CCC-457E-9C04-66598F21E19E}"/>
                    </a:ext>
                  </a:extLst>
                </p14:cNvPr>
                <p14:cNvContentPartPr/>
                <p14:nvPr/>
              </p14:nvContentPartPr>
              <p14:xfrm>
                <a:off x="7822893" y="2238187"/>
                <a:ext cx="160920" cy="171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57D00CF-1CCC-457E-9C04-66598F21E19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818573" y="2233867"/>
                  <a:ext cx="16956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0EBC8DB-019D-41AE-A127-11D6BC28A1B0}"/>
                    </a:ext>
                  </a:extLst>
                </p14:cNvPr>
                <p14:cNvContentPartPr/>
                <p14:nvPr/>
              </p14:nvContentPartPr>
              <p14:xfrm>
                <a:off x="7973013" y="2239267"/>
                <a:ext cx="131040" cy="1749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0EBC8DB-019D-41AE-A127-11D6BC28A1B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968693" y="2234947"/>
                  <a:ext cx="1396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DBDAD6E-94AC-4319-B7F6-3653BF49496D}"/>
                    </a:ext>
                  </a:extLst>
                </p14:cNvPr>
                <p14:cNvContentPartPr/>
                <p14:nvPr/>
              </p14:nvContentPartPr>
              <p14:xfrm>
                <a:off x="8059413" y="2216227"/>
                <a:ext cx="193680" cy="1645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DBDAD6E-94AC-4319-B7F6-3653BF49496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055093" y="2211907"/>
                  <a:ext cx="2023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E777E62F-059D-4E3D-938D-F83AB96D5579}"/>
                    </a:ext>
                  </a:extLst>
                </p14:cNvPr>
                <p14:cNvContentPartPr/>
                <p14:nvPr/>
              </p14:nvContentPartPr>
              <p14:xfrm>
                <a:off x="8257773" y="2157907"/>
                <a:ext cx="77040" cy="2318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E777E62F-059D-4E3D-938D-F83AB96D557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253453" y="2153587"/>
                  <a:ext cx="8568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3667123-677A-4231-9757-327891F6085C}"/>
                    </a:ext>
                  </a:extLst>
                </p14:cNvPr>
                <p14:cNvContentPartPr/>
                <p14:nvPr/>
              </p14:nvContentPartPr>
              <p14:xfrm>
                <a:off x="8337333" y="2159347"/>
                <a:ext cx="282240" cy="2242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3667123-677A-4231-9757-327891F6085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333013" y="2155027"/>
                  <a:ext cx="2908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81763ECB-2E77-4FC7-BC41-9738E992D2C0}"/>
                    </a:ext>
                  </a:extLst>
                </p14:cNvPr>
                <p14:cNvContentPartPr/>
                <p14:nvPr/>
              </p14:nvContentPartPr>
              <p14:xfrm>
                <a:off x="8626773" y="2205067"/>
                <a:ext cx="16920" cy="864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81763ECB-2E77-4FC7-BC41-9738E992D2C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622453" y="2200747"/>
                  <a:ext cx="255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30CE79E8-EC35-4A40-831F-42DA63D0D6D4}"/>
                    </a:ext>
                  </a:extLst>
                </p14:cNvPr>
                <p14:cNvContentPartPr/>
                <p14:nvPr/>
              </p14:nvContentPartPr>
              <p14:xfrm>
                <a:off x="8666733" y="2305147"/>
                <a:ext cx="272520" cy="608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30CE79E8-EC35-4A40-831F-42DA63D0D6D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662413" y="2300827"/>
                  <a:ext cx="2811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C0BD328-DFAE-4556-B61A-8ADC64D9955E}"/>
                    </a:ext>
                  </a:extLst>
                </p14:cNvPr>
                <p14:cNvContentPartPr/>
                <p14:nvPr/>
              </p14:nvContentPartPr>
              <p14:xfrm>
                <a:off x="9029973" y="2019667"/>
                <a:ext cx="197280" cy="2520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C0BD328-DFAE-4556-B61A-8ADC64D9955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025653" y="2015347"/>
                  <a:ext cx="2059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1FD716E8-0F40-4429-B089-FCD3B633232C}"/>
                    </a:ext>
                  </a:extLst>
                </p14:cNvPr>
                <p14:cNvContentPartPr/>
                <p14:nvPr/>
              </p14:nvContentPartPr>
              <p14:xfrm>
                <a:off x="9157413" y="2345827"/>
                <a:ext cx="360" cy="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1FD716E8-0F40-4429-B089-FCD3B633232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153093" y="23415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4E700C14-1D39-4A6C-8668-6410105EDAE2}"/>
                    </a:ext>
                  </a:extLst>
                </p14:cNvPr>
                <p14:cNvContentPartPr/>
                <p14:nvPr/>
              </p14:nvContentPartPr>
              <p14:xfrm>
                <a:off x="2286453" y="2603947"/>
                <a:ext cx="4862160" cy="17427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4E700C14-1D39-4A6C-8668-6410105EDAE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82133" y="2599627"/>
                  <a:ext cx="4870800" cy="175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F9DF997-9B76-482C-9872-E61AC9FE0DF1}"/>
                    </a:ext>
                  </a:extLst>
                </p14:cNvPr>
                <p14:cNvContentPartPr/>
                <p14:nvPr/>
              </p14:nvContentPartPr>
              <p14:xfrm>
                <a:off x="2093493" y="4252387"/>
                <a:ext cx="594720" cy="2923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F9DF997-9B76-482C-9872-E61AC9FE0DF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089173" y="4248067"/>
                  <a:ext cx="6033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A2E90B7-260F-4407-B1EE-BE4B17C198CC}"/>
                    </a:ext>
                  </a:extLst>
                </p14:cNvPr>
                <p14:cNvContentPartPr/>
                <p14:nvPr/>
              </p14:nvContentPartPr>
              <p14:xfrm>
                <a:off x="6482253" y="2607907"/>
                <a:ext cx="740880" cy="2836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A2E90B7-260F-4407-B1EE-BE4B17C198C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477933" y="2603587"/>
                  <a:ext cx="74952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D1FC41E-0A1B-4BA7-851E-8083B5B2A302}"/>
                    </a:ext>
                  </a:extLst>
                </p14:cNvPr>
                <p14:cNvContentPartPr/>
                <p14:nvPr/>
              </p14:nvContentPartPr>
              <p14:xfrm>
                <a:off x="6052053" y="3288667"/>
                <a:ext cx="24480" cy="165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D1FC41E-0A1B-4BA7-851E-8083B5B2A30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047733" y="3284347"/>
                  <a:ext cx="331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C8199D2-8078-4D50-B482-9281AC2D3ED2}"/>
                    </a:ext>
                  </a:extLst>
                </p14:cNvPr>
                <p14:cNvContentPartPr/>
                <p14:nvPr/>
              </p14:nvContentPartPr>
              <p14:xfrm>
                <a:off x="5938653" y="3235387"/>
                <a:ext cx="228600" cy="2016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C8199D2-8078-4D50-B482-9281AC2D3ED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934333" y="3231067"/>
                  <a:ext cx="237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D75FB269-DB33-4399-A3C1-66C7024B4D50}"/>
                    </a:ext>
                  </a:extLst>
                </p14:cNvPr>
                <p14:cNvContentPartPr/>
                <p14:nvPr/>
              </p14:nvContentPartPr>
              <p14:xfrm>
                <a:off x="5998413" y="3243307"/>
                <a:ext cx="153720" cy="1260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D75FB269-DB33-4399-A3C1-66C7024B4D5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994093" y="3238987"/>
                  <a:ext cx="1623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D740E91-D7B6-4ECF-8141-8DC48BE068D0}"/>
                    </a:ext>
                  </a:extLst>
                </p14:cNvPr>
                <p14:cNvContentPartPr/>
                <p14:nvPr/>
              </p14:nvContentPartPr>
              <p14:xfrm>
                <a:off x="5857653" y="3113347"/>
                <a:ext cx="349560" cy="378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D740E91-D7B6-4ECF-8141-8DC48BE068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853333" y="3109027"/>
                  <a:ext cx="358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962C3057-2C0F-4CA2-988B-83F9036C7FBE}"/>
                    </a:ext>
                  </a:extLst>
                </p14:cNvPr>
                <p14:cNvContentPartPr/>
                <p14:nvPr/>
              </p14:nvContentPartPr>
              <p14:xfrm>
                <a:off x="6311253" y="3319267"/>
                <a:ext cx="411120" cy="4104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962C3057-2C0F-4CA2-988B-83F9036C7FB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06933" y="3314947"/>
                  <a:ext cx="419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450FFA6-F2AD-4337-A8B0-8F36106C06BE}"/>
                    </a:ext>
                  </a:extLst>
                </p14:cNvPr>
                <p14:cNvContentPartPr/>
                <p14:nvPr/>
              </p14:nvContentPartPr>
              <p14:xfrm>
                <a:off x="6650013" y="3215947"/>
                <a:ext cx="205560" cy="1897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450FFA6-F2AD-4337-A8B0-8F36106C06B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45693" y="3211627"/>
                  <a:ext cx="21420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F407424F-2808-4668-A73B-61C1B3D85AE7}"/>
                    </a:ext>
                  </a:extLst>
                </p14:cNvPr>
                <p14:cNvContentPartPr/>
                <p14:nvPr/>
              </p14:nvContentPartPr>
              <p14:xfrm>
                <a:off x="6409173" y="2999947"/>
                <a:ext cx="15480" cy="1087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F407424F-2808-4668-A73B-61C1B3D85AE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404853" y="2995627"/>
                  <a:ext cx="24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1B5756B-3916-4F0B-A128-E5A68F4FAB3C}"/>
                    </a:ext>
                  </a:extLst>
                </p14:cNvPr>
                <p14:cNvContentPartPr/>
                <p14:nvPr/>
              </p14:nvContentPartPr>
              <p14:xfrm>
                <a:off x="6304773" y="2949547"/>
                <a:ext cx="199080" cy="2145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1B5756B-3916-4F0B-A128-E5A68F4FAB3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300453" y="2945227"/>
                  <a:ext cx="207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117F7A85-781F-40CD-871C-CC0D10AAA5BF}"/>
                    </a:ext>
                  </a:extLst>
                </p14:cNvPr>
                <p14:cNvContentPartPr/>
                <p14:nvPr/>
              </p14:nvContentPartPr>
              <p14:xfrm>
                <a:off x="6542013" y="3018307"/>
                <a:ext cx="38880" cy="1098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117F7A85-781F-40CD-871C-CC0D10AAA5B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537693" y="3013987"/>
                  <a:ext cx="475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8A22FA5-BBF2-431F-ADC7-5C73FF31458C}"/>
                    </a:ext>
                  </a:extLst>
                </p14:cNvPr>
                <p14:cNvContentPartPr/>
                <p14:nvPr/>
              </p14:nvContentPartPr>
              <p14:xfrm>
                <a:off x="6572253" y="2932627"/>
                <a:ext cx="19080" cy="561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8A22FA5-BBF2-431F-ADC7-5C73FF31458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67933" y="2928307"/>
                  <a:ext cx="27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16C187A-E7A1-48D3-A08E-27C2AA4DF37D}"/>
                    </a:ext>
                  </a:extLst>
                </p14:cNvPr>
                <p14:cNvContentPartPr/>
                <p14:nvPr/>
              </p14:nvContentPartPr>
              <p14:xfrm>
                <a:off x="6558933" y="3008587"/>
                <a:ext cx="101880" cy="13752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16C187A-E7A1-48D3-A08E-27C2AA4DF37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554613" y="3004267"/>
                  <a:ext cx="1105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FAF9237-BB28-4FDD-A6EF-6E10778C48BD}"/>
                    </a:ext>
                  </a:extLst>
                </p14:cNvPr>
                <p14:cNvContentPartPr/>
                <p14:nvPr/>
              </p14:nvContentPartPr>
              <p14:xfrm>
                <a:off x="6675573" y="2907427"/>
                <a:ext cx="179640" cy="2282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FAF9237-BB28-4FDD-A6EF-6E10778C48B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671253" y="2903107"/>
                  <a:ext cx="1882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E69629B5-A336-48A9-8575-02F02928292D}"/>
                    </a:ext>
                  </a:extLst>
                </p14:cNvPr>
                <p14:cNvContentPartPr/>
                <p14:nvPr/>
              </p14:nvContentPartPr>
              <p14:xfrm>
                <a:off x="6990933" y="3190747"/>
                <a:ext cx="26280" cy="2408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E69629B5-A336-48A9-8575-02F02928292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986613" y="3186427"/>
                  <a:ext cx="3492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11978FA-55B3-4AA1-A8D5-673782396E8B}"/>
                    </a:ext>
                  </a:extLst>
                </p14:cNvPr>
                <p14:cNvContentPartPr/>
                <p14:nvPr/>
              </p14:nvContentPartPr>
              <p14:xfrm>
                <a:off x="7015773" y="3129187"/>
                <a:ext cx="153000" cy="2995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11978FA-55B3-4AA1-A8D5-673782396E8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011453" y="3124867"/>
                  <a:ext cx="1616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4CE818C-77CF-431E-85E8-AF431D4FB4F9}"/>
                    </a:ext>
                  </a:extLst>
                </p14:cNvPr>
                <p14:cNvContentPartPr/>
                <p14:nvPr/>
              </p14:nvContentPartPr>
              <p14:xfrm>
                <a:off x="7246173" y="3007507"/>
                <a:ext cx="100800" cy="3636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4CE818C-77CF-431E-85E8-AF431D4FB4F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241853" y="3003187"/>
                  <a:ext cx="10944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8F05155-7EAE-455C-816D-0E089FC66F7A}"/>
                    </a:ext>
                  </a:extLst>
                </p14:cNvPr>
                <p14:cNvContentPartPr/>
                <p14:nvPr/>
              </p14:nvContentPartPr>
              <p14:xfrm>
                <a:off x="7330053" y="3159067"/>
                <a:ext cx="242280" cy="3330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8F05155-7EAE-455C-816D-0E089FC66F7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325733" y="3154747"/>
                  <a:ext cx="2509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D23EF46-E412-41AA-8C44-569AB0EEB02B}"/>
                    </a:ext>
                  </a:extLst>
                </p14:cNvPr>
                <p14:cNvContentPartPr/>
                <p14:nvPr/>
              </p14:nvContentPartPr>
              <p14:xfrm>
                <a:off x="7593933" y="3259507"/>
                <a:ext cx="45360" cy="10116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D23EF46-E412-41AA-8C44-569AB0EEB02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589613" y="3255187"/>
                  <a:ext cx="54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D101B0F-2BFF-4F6F-AAA6-D0C5DE79DBDE}"/>
                    </a:ext>
                  </a:extLst>
                </p14:cNvPr>
                <p14:cNvContentPartPr/>
                <p14:nvPr/>
              </p14:nvContentPartPr>
              <p14:xfrm>
                <a:off x="7704813" y="3051067"/>
                <a:ext cx="128160" cy="2311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D101B0F-2BFF-4F6F-AAA6-D0C5DE79DBD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700493" y="3046747"/>
                  <a:ext cx="1368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6392B830-78D6-410B-8D73-D2DF2601E4CF}"/>
                    </a:ext>
                  </a:extLst>
                </p14:cNvPr>
                <p14:cNvContentPartPr/>
                <p14:nvPr/>
              </p14:nvContentPartPr>
              <p14:xfrm>
                <a:off x="7833693" y="2951347"/>
                <a:ext cx="149400" cy="979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6392B830-78D6-410B-8D73-D2DF2601E4CF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829373" y="2947027"/>
                  <a:ext cx="1580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34ACB941-F36E-4C06-8340-E7E76355DD49}"/>
                    </a:ext>
                  </a:extLst>
                </p14:cNvPr>
                <p14:cNvContentPartPr/>
                <p14:nvPr/>
              </p14:nvContentPartPr>
              <p14:xfrm>
                <a:off x="7835853" y="2922187"/>
                <a:ext cx="237600" cy="5227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34ACB941-F36E-4C06-8340-E7E76355DD4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831533" y="2917867"/>
                  <a:ext cx="24624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D47F2973-B57F-4DEE-AB01-BB5748ADE990}"/>
                    </a:ext>
                  </a:extLst>
                </p14:cNvPr>
                <p14:cNvContentPartPr/>
                <p14:nvPr/>
              </p14:nvContentPartPr>
              <p14:xfrm>
                <a:off x="6222693" y="3613027"/>
                <a:ext cx="11520" cy="18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D47F2973-B57F-4DEE-AB01-BB5748ADE99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18373" y="3608707"/>
                  <a:ext cx="201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D5ECEE3-72F9-4A96-BBBD-5354BE4186F4}"/>
                    </a:ext>
                  </a:extLst>
                </p14:cNvPr>
                <p14:cNvContentPartPr/>
                <p14:nvPr/>
              </p14:nvContentPartPr>
              <p14:xfrm>
                <a:off x="6250773" y="3511147"/>
                <a:ext cx="104760" cy="1778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D5ECEE3-72F9-4A96-BBBD-5354BE4186F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46453" y="3506827"/>
                  <a:ext cx="1134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E2C4290-4BDE-40F2-843A-F9A6D491BFEE}"/>
                    </a:ext>
                  </a:extLst>
                </p14:cNvPr>
                <p14:cNvContentPartPr/>
                <p14:nvPr/>
              </p14:nvContentPartPr>
              <p14:xfrm>
                <a:off x="6421413" y="3566227"/>
                <a:ext cx="100800" cy="50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E2C4290-4BDE-40F2-843A-F9A6D491BFE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17093" y="3561907"/>
                  <a:ext cx="1094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CC356B9-2F23-4833-9DFC-CD7997686917}"/>
                    </a:ext>
                  </a:extLst>
                </p14:cNvPr>
                <p14:cNvContentPartPr/>
                <p14:nvPr/>
              </p14:nvContentPartPr>
              <p14:xfrm>
                <a:off x="6486573" y="3515467"/>
                <a:ext cx="86040" cy="1227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CC356B9-2F23-4833-9DFC-CD799768691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482253" y="3511147"/>
                  <a:ext cx="94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67C7B1B-8AEA-4AC8-8B77-20D01F4A5BFA}"/>
                    </a:ext>
                  </a:extLst>
                </p14:cNvPr>
                <p14:cNvContentPartPr/>
                <p14:nvPr/>
              </p14:nvContentPartPr>
              <p14:xfrm>
                <a:off x="6584853" y="3524107"/>
                <a:ext cx="99720" cy="9468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67C7B1B-8AEA-4AC8-8B77-20D01F4A5BF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580533" y="3519787"/>
                  <a:ext cx="1083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35CC7EC-D4E3-4E61-8DDF-835B08A4B1AA}"/>
                    </a:ext>
                  </a:extLst>
                </p14:cNvPr>
                <p14:cNvContentPartPr/>
                <p14:nvPr/>
              </p14:nvContentPartPr>
              <p14:xfrm>
                <a:off x="6673413" y="3498547"/>
                <a:ext cx="110160" cy="957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35CC7EC-D4E3-4E61-8DDF-835B08A4B1A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669093" y="3494227"/>
                  <a:ext cx="118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1A00726-AEB1-46D7-8045-091477D5A0D9}"/>
                    </a:ext>
                  </a:extLst>
                </p14:cNvPr>
                <p14:cNvContentPartPr/>
                <p14:nvPr/>
              </p14:nvContentPartPr>
              <p14:xfrm>
                <a:off x="5272293" y="3489187"/>
                <a:ext cx="111600" cy="16452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1A00726-AEB1-46D7-8045-091477D5A0D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67973" y="3484867"/>
                  <a:ext cx="1202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4126C4F-F1FA-45BD-B8B0-49F31F2DB4C6}"/>
                    </a:ext>
                  </a:extLst>
                </p14:cNvPr>
                <p14:cNvContentPartPr/>
                <p14:nvPr/>
              </p14:nvContentPartPr>
              <p14:xfrm>
                <a:off x="5228013" y="3479107"/>
                <a:ext cx="163800" cy="1594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4126C4F-F1FA-45BD-B8B0-49F31F2DB4C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223693" y="3474787"/>
                  <a:ext cx="1724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446CDA3-37B1-46AE-A772-FED530611FE0}"/>
                    </a:ext>
                  </a:extLst>
                </p14:cNvPr>
                <p14:cNvContentPartPr/>
                <p14:nvPr/>
              </p14:nvContentPartPr>
              <p14:xfrm>
                <a:off x="5412693" y="3489187"/>
                <a:ext cx="87480" cy="2275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446CDA3-37B1-46AE-A772-FED530611FE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408373" y="3484867"/>
                  <a:ext cx="961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728653B4-D9D1-4C02-BD07-C31DF981316B}"/>
                    </a:ext>
                  </a:extLst>
                </p14:cNvPr>
                <p14:cNvContentPartPr/>
                <p14:nvPr/>
              </p14:nvContentPartPr>
              <p14:xfrm>
                <a:off x="5354733" y="2827507"/>
                <a:ext cx="68760" cy="40356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728653B4-D9D1-4C02-BD07-C31DF981316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350413" y="2823187"/>
                  <a:ext cx="7740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8E1107D-68DB-490D-B897-D7643164E23E}"/>
                    </a:ext>
                  </a:extLst>
                </p14:cNvPr>
                <p14:cNvContentPartPr/>
                <p14:nvPr/>
              </p14:nvContentPartPr>
              <p14:xfrm>
                <a:off x="5287413" y="3098227"/>
                <a:ext cx="163080" cy="2142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8E1107D-68DB-490D-B897-D7643164E23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5283093" y="3093907"/>
                  <a:ext cx="17172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DFAD5FD-CA5E-4E63-BBAD-72907AF2DF95}"/>
                    </a:ext>
                  </a:extLst>
                </p14:cNvPr>
                <p14:cNvContentPartPr/>
                <p14:nvPr/>
              </p14:nvContentPartPr>
              <p14:xfrm>
                <a:off x="4967373" y="2314147"/>
                <a:ext cx="25560" cy="1670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DFAD5FD-CA5E-4E63-BBAD-72907AF2DF9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963053" y="2309827"/>
                  <a:ext cx="34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0C253AC-4AD9-4E92-8685-81B222407CBA}"/>
                    </a:ext>
                  </a:extLst>
                </p14:cNvPr>
                <p14:cNvContentPartPr/>
                <p14:nvPr/>
              </p14:nvContentPartPr>
              <p14:xfrm>
                <a:off x="4805013" y="2238187"/>
                <a:ext cx="223200" cy="24012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0C253AC-4AD9-4E92-8685-81B222407CB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00693" y="2233867"/>
                  <a:ext cx="231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A5121FD-BF62-4FC6-A51C-FE54A0B47DA6}"/>
                    </a:ext>
                  </a:extLst>
                </p14:cNvPr>
                <p14:cNvContentPartPr/>
                <p14:nvPr/>
              </p14:nvContentPartPr>
              <p14:xfrm>
                <a:off x="5089053" y="2224867"/>
                <a:ext cx="59040" cy="1926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A5121FD-BF62-4FC6-A51C-FE54A0B47DA6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084733" y="2220547"/>
                  <a:ext cx="67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62A8F67-9884-4DDC-9170-C3EBD356AD5B}"/>
                    </a:ext>
                  </a:extLst>
                </p14:cNvPr>
                <p14:cNvContentPartPr/>
                <p14:nvPr/>
              </p14:nvContentPartPr>
              <p14:xfrm>
                <a:off x="5149893" y="2307307"/>
                <a:ext cx="73440" cy="1202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62A8F67-9884-4DDC-9170-C3EBD356AD5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145573" y="2302987"/>
                  <a:ext cx="820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BE55849-FCA9-4A67-B869-44BAB501B8C6}"/>
                    </a:ext>
                  </a:extLst>
                </p14:cNvPr>
                <p14:cNvContentPartPr/>
                <p14:nvPr/>
              </p14:nvContentPartPr>
              <p14:xfrm>
                <a:off x="5254293" y="2235307"/>
                <a:ext cx="142920" cy="1209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BE55849-FCA9-4A67-B869-44BAB501B8C6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249973" y="2230987"/>
                  <a:ext cx="151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617A1D2-1B9D-495F-AAFA-8EE96B1CBC1D}"/>
                    </a:ext>
                  </a:extLst>
                </p14:cNvPr>
                <p14:cNvContentPartPr/>
                <p14:nvPr/>
              </p14:nvContentPartPr>
              <p14:xfrm>
                <a:off x="5400453" y="2170147"/>
                <a:ext cx="28080" cy="399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617A1D2-1B9D-495F-AAFA-8EE96B1CBC1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396133" y="2165827"/>
                  <a:ext cx="36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C8E8841-506A-40F5-B620-C81EF35C7D9E}"/>
                    </a:ext>
                  </a:extLst>
                </p14:cNvPr>
                <p14:cNvContentPartPr/>
                <p14:nvPr/>
              </p14:nvContentPartPr>
              <p14:xfrm>
                <a:off x="5447973" y="2199667"/>
                <a:ext cx="31680" cy="1288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C8E8841-506A-40F5-B620-C81EF35C7D9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443653" y="2195347"/>
                  <a:ext cx="403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54C190CD-ED30-49D9-AC68-93FCF23F580A}"/>
                    </a:ext>
                  </a:extLst>
                </p14:cNvPr>
                <p14:cNvContentPartPr/>
                <p14:nvPr/>
              </p14:nvContentPartPr>
              <p14:xfrm>
                <a:off x="5522133" y="2247187"/>
                <a:ext cx="129600" cy="705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54C190CD-ED30-49D9-AC68-93FCF23F580A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517813" y="2242867"/>
                  <a:ext cx="13824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F78ABEF-31B8-409B-AEEF-31166AA01D01}"/>
                    </a:ext>
                  </a:extLst>
                </p14:cNvPr>
                <p14:cNvContentPartPr/>
                <p14:nvPr/>
              </p14:nvContentPartPr>
              <p14:xfrm>
                <a:off x="5651733" y="2146747"/>
                <a:ext cx="165960" cy="1526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F78ABEF-31B8-409B-AEEF-31166AA01D0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647413" y="2142427"/>
                  <a:ext cx="1746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751CFAB9-E506-42EB-B267-3F877270A856}"/>
                    </a:ext>
                  </a:extLst>
                </p14:cNvPr>
                <p14:cNvContentPartPr/>
                <p14:nvPr/>
              </p14:nvContentPartPr>
              <p14:xfrm>
                <a:off x="5822373" y="2216227"/>
                <a:ext cx="155160" cy="424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751CFAB9-E506-42EB-B267-3F877270A85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818053" y="2211907"/>
                  <a:ext cx="1638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CD24762-68A7-4796-B259-A8632B1CF6B0}"/>
                    </a:ext>
                  </a:extLst>
                </p14:cNvPr>
                <p14:cNvContentPartPr/>
                <p14:nvPr/>
              </p14:nvContentPartPr>
              <p14:xfrm>
                <a:off x="5185533" y="2536267"/>
                <a:ext cx="15120" cy="896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CD24762-68A7-4796-B259-A8632B1CF6B0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181213" y="2531947"/>
                  <a:ext cx="237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B4B7DF7D-DDBC-46FB-AFE8-1F7E4F7F5720}"/>
                    </a:ext>
                  </a:extLst>
                </p14:cNvPr>
                <p14:cNvContentPartPr/>
                <p14:nvPr/>
              </p14:nvContentPartPr>
              <p14:xfrm>
                <a:off x="5193813" y="2462467"/>
                <a:ext cx="132120" cy="1382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B4B7DF7D-DDBC-46FB-AFE8-1F7E4F7F572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189493" y="2458147"/>
                  <a:ext cx="1407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B512376-7885-45AD-9D7D-27EAFD7CD8C0}"/>
                    </a:ext>
                  </a:extLst>
                </p14:cNvPr>
                <p14:cNvContentPartPr/>
                <p14:nvPr/>
              </p14:nvContentPartPr>
              <p14:xfrm>
                <a:off x="5417373" y="2483707"/>
                <a:ext cx="167760" cy="7452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B512376-7885-45AD-9D7D-27EAFD7CD8C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413053" y="2479387"/>
                  <a:ext cx="1764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E7C9BE2-C07A-4B7A-BC28-AF14900E7542}"/>
                    </a:ext>
                  </a:extLst>
                </p14:cNvPr>
                <p14:cNvContentPartPr/>
                <p14:nvPr/>
              </p14:nvContentPartPr>
              <p14:xfrm>
                <a:off x="5633013" y="2368867"/>
                <a:ext cx="110160" cy="17244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E7C9BE2-C07A-4B7A-BC28-AF14900E754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628693" y="2364547"/>
                  <a:ext cx="1188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5DE40AD-46FF-49CA-8EF4-79F1B27A1B0F}"/>
                    </a:ext>
                  </a:extLst>
                </p14:cNvPr>
                <p14:cNvContentPartPr/>
                <p14:nvPr/>
              </p14:nvContentPartPr>
              <p14:xfrm>
                <a:off x="5672253" y="2456347"/>
                <a:ext cx="204480" cy="662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5DE40AD-46FF-49CA-8EF4-79F1B27A1B0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667933" y="2452027"/>
                  <a:ext cx="213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9CC7A880-79F7-4787-B77B-69744D190E49}"/>
                    </a:ext>
                  </a:extLst>
                </p14:cNvPr>
                <p14:cNvContentPartPr/>
                <p14:nvPr/>
              </p14:nvContentPartPr>
              <p14:xfrm>
                <a:off x="5865573" y="2383267"/>
                <a:ext cx="262440" cy="1274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9CC7A880-79F7-4787-B77B-69744D190E4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861253" y="2378947"/>
                  <a:ext cx="2710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BEA2918C-CDD5-4CD4-9617-5281BF01F9CB}"/>
                    </a:ext>
                  </a:extLst>
                </p14:cNvPr>
                <p14:cNvContentPartPr/>
                <p14:nvPr/>
              </p14:nvContentPartPr>
              <p14:xfrm>
                <a:off x="6146013" y="2379307"/>
                <a:ext cx="99720" cy="648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BEA2918C-CDD5-4CD4-9617-5281BF01F9C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141693" y="2374987"/>
                  <a:ext cx="1083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3A24FB1B-1C47-4037-A629-CAABEEC5730F}"/>
                    </a:ext>
                  </a:extLst>
                </p14:cNvPr>
                <p14:cNvContentPartPr/>
                <p14:nvPr/>
              </p14:nvContentPartPr>
              <p14:xfrm>
                <a:off x="8801013" y="3264907"/>
                <a:ext cx="24840" cy="2008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3A24FB1B-1C47-4037-A629-CAABEEC5730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796693" y="3260587"/>
                  <a:ext cx="33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ACAB651-C0A7-4FC5-A700-91244CE576B0}"/>
                    </a:ext>
                  </a:extLst>
                </p14:cNvPr>
                <p14:cNvContentPartPr/>
                <p14:nvPr/>
              </p14:nvContentPartPr>
              <p14:xfrm>
                <a:off x="8895333" y="3229987"/>
                <a:ext cx="3240" cy="2008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ACAB651-C0A7-4FC5-A700-91244CE576B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891013" y="3225667"/>
                  <a:ext cx="11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09ED2DE-B0B2-4AD2-9D08-1B188A6673B0}"/>
                    </a:ext>
                  </a:extLst>
                </p14:cNvPr>
                <p14:cNvContentPartPr/>
                <p14:nvPr/>
              </p14:nvContentPartPr>
              <p14:xfrm>
                <a:off x="11378973" y="3239707"/>
                <a:ext cx="25920" cy="2430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09ED2DE-B0B2-4AD2-9D08-1B188A6673B0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374653" y="3235387"/>
                  <a:ext cx="345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A13CE6D-B104-436E-8372-EDCBD3F76BE5}"/>
                    </a:ext>
                  </a:extLst>
                </p14:cNvPr>
                <p14:cNvContentPartPr/>
                <p14:nvPr/>
              </p14:nvContentPartPr>
              <p14:xfrm>
                <a:off x="11489493" y="3202267"/>
                <a:ext cx="7200" cy="2116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A13CE6D-B104-436E-8372-EDCBD3F76BE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1485173" y="3197947"/>
                  <a:ext cx="158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9DF0A7DA-1652-42CC-A386-D4B42FB7333C}"/>
                    </a:ext>
                  </a:extLst>
                </p14:cNvPr>
                <p14:cNvContentPartPr/>
                <p14:nvPr/>
              </p14:nvContentPartPr>
              <p14:xfrm>
                <a:off x="8816853" y="2570107"/>
                <a:ext cx="2575800" cy="6249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9DF0A7DA-1652-42CC-A386-D4B42FB7333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812533" y="2565787"/>
                  <a:ext cx="2584440" cy="63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4A2E464-940E-4EDE-9B5D-C90FC39C7E83}"/>
                    </a:ext>
                  </a:extLst>
                </p14:cNvPr>
                <p14:cNvContentPartPr/>
                <p14:nvPr/>
              </p14:nvContentPartPr>
              <p14:xfrm>
                <a:off x="11346573" y="2544907"/>
                <a:ext cx="102240" cy="49428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4A2E464-940E-4EDE-9B5D-C90FC39C7E8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1342253" y="2540587"/>
                  <a:ext cx="110880" cy="50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4DC0805C-D563-48B6-AFBD-8DEF9E6301D8}"/>
                    </a:ext>
                  </a:extLst>
                </p14:cNvPr>
                <p14:cNvContentPartPr/>
                <p14:nvPr/>
              </p14:nvContentPartPr>
              <p14:xfrm>
                <a:off x="11031573" y="2075467"/>
                <a:ext cx="117720" cy="18396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4DC0805C-D563-48B6-AFBD-8DEF9E6301D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1027253" y="2071147"/>
                  <a:ext cx="126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7ED9C25-2904-41DA-8DBF-C673309569D0}"/>
                    </a:ext>
                  </a:extLst>
                </p14:cNvPr>
                <p14:cNvContentPartPr/>
                <p14:nvPr/>
              </p14:nvContentPartPr>
              <p14:xfrm>
                <a:off x="11138133" y="1999867"/>
                <a:ext cx="344880" cy="1828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7ED9C25-2904-41DA-8DBF-C673309569D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133813" y="1995547"/>
                  <a:ext cx="353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BF3B59A6-0DC7-4194-A586-2A57E811850B}"/>
                    </a:ext>
                  </a:extLst>
                </p14:cNvPr>
                <p14:cNvContentPartPr/>
                <p14:nvPr/>
              </p14:nvContentPartPr>
              <p14:xfrm>
                <a:off x="11168373" y="2088067"/>
                <a:ext cx="360" cy="36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BF3B59A6-0DC7-4194-A586-2A57E811850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164053" y="2083747"/>
                  <a:ext cx="90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D71ECEE-C736-4182-B5A7-3D02D658A7AC}"/>
                    </a:ext>
                  </a:extLst>
                </p14:cNvPr>
                <p14:cNvContentPartPr/>
                <p14:nvPr/>
              </p14:nvContentPartPr>
              <p14:xfrm>
                <a:off x="11095653" y="2033347"/>
                <a:ext cx="104400" cy="16488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D71ECEE-C736-4182-B5A7-3D02D658A7A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091333" y="2029027"/>
                  <a:ext cx="1130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CB95EA3B-D3F4-438C-83EC-448C395D2D43}"/>
                    </a:ext>
                  </a:extLst>
                </p14:cNvPr>
                <p14:cNvContentPartPr/>
                <p14:nvPr/>
              </p14:nvContentPartPr>
              <p14:xfrm>
                <a:off x="10999173" y="2328907"/>
                <a:ext cx="122400" cy="14796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CB95EA3B-D3F4-438C-83EC-448C395D2D4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994853" y="2324587"/>
                  <a:ext cx="1310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5D85A6E8-F30A-4059-AF42-1BB723852EA1}"/>
                    </a:ext>
                  </a:extLst>
                </p14:cNvPr>
                <p14:cNvContentPartPr/>
                <p14:nvPr/>
              </p14:nvContentPartPr>
              <p14:xfrm>
                <a:off x="11111853" y="2201827"/>
                <a:ext cx="264960" cy="2354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5D85A6E8-F30A-4059-AF42-1BB723852EA1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107533" y="2197507"/>
                  <a:ext cx="27360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2C1DD9F-1467-47FF-9078-FEF42738C46E}"/>
                    </a:ext>
                  </a:extLst>
                </p14:cNvPr>
                <p14:cNvContentPartPr/>
                <p14:nvPr/>
              </p14:nvContentPartPr>
              <p14:xfrm>
                <a:off x="11363853" y="2205067"/>
                <a:ext cx="162000" cy="1814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2C1DD9F-1467-47FF-9078-FEF42738C46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1359533" y="2200747"/>
                  <a:ext cx="170640" cy="190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B159E8AE-7443-4BB3-88A3-37A0D4B78850}"/>
                  </a:ext>
                </a:extLst>
              </p14:cNvPr>
              <p14:cNvContentPartPr/>
              <p14:nvPr/>
            </p14:nvContentPartPr>
            <p14:xfrm>
              <a:off x="4655253" y="4320427"/>
              <a:ext cx="837720" cy="50436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B159E8AE-7443-4BB3-88A3-37A0D4B78850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4650933" y="4316107"/>
                <a:ext cx="846360" cy="51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DB2919BE-1AE6-4D9C-853B-60E13912030E}"/>
                  </a:ext>
                </a:extLst>
              </p14:cNvPr>
              <p14:cNvContentPartPr/>
              <p14:nvPr/>
            </p14:nvContentPartPr>
            <p14:xfrm>
              <a:off x="4837413" y="5931787"/>
              <a:ext cx="8640" cy="432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DB2919BE-1AE6-4D9C-853B-60E13912030E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4833093" y="5927467"/>
                <a:ext cx="17280" cy="1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865C47DB-AE90-4996-A3DB-6A1E2DA64058}"/>
                  </a:ext>
                </a:extLst>
              </p14:cNvPr>
              <p14:cNvContentPartPr/>
              <p14:nvPr/>
            </p14:nvContentPartPr>
            <p14:xfrm>
              <a:off x="4686213" y="4661707"/>
              <a:ext cx="2320200" cy="132876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865C47DB-AE90-4996-A3DB-6A1E2DA64058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4681893" y="4657387"/>
                <a:ext cx="2328840" cy="133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8" name="Gruppieren 257">
            <a:extLst>
              <a:ext uri="{FF2B5EF4-FFF2-40B4-BE49-F238E27FC236}">
                <a16:creationId xmlns:a16="http://schemas.microsoft.com/office/drawing/2014/main" id="{D40CA5C2-E022-49B5-BB77-3340377BD728}"/>
              </a:ext>
            </a:extLst>
          </p:cNvPr>
          <p:cNvGrpSpPr/>
          <p:nvPr/>
        </p:nvGrpSpPr>
        <p:grpSpPr>
          <a:xfrm>
            <a:off x="3371853" y="4144387"/>
            <a:ext cx="4925880" cy="2659680"/>
            <a:chOff x="3371853" y="4144387"/>
            <a:chExt cx="4925880" cy="265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D262AB0-E8DC-47B5-A252-62BBC02D5B17}"/>
                    </a:ext>
                  </a:extLst>
                </p14:cNvPr>
                <p14:cNvContentPartPr/>
                <p14:nvPr/>
              </p14:nvContentPartPr>
              <p14:xfrm>
                <a:off x="4753173" y="4489627"/>
                <a:ext cx="203760" cy="16596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D262AB0-E8DC-47B5-A252-62BBC02D5B1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748853" y="4485307"/>
                  <a:ext cx="2124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DD78300-68BC-49DA-8F81-036D7E2E4BC1}"/>
                    </a:ext>
                  </a:extLst>
                </p14:cNvPr>
                <p14:cNvContentPartPr/>
                <p14:nvPr/>
              </p14:nvContentPartPr>
              <p14:xfrm>
                <a:off x="4963413" y="4475947"/>
                <a:ext cx="180720" cy="2095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DD78300-68BC-49DA-8F81-036D7E2E4BC1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959093" y="4471627"/>
                  <a:ext cx="1893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4AE8E87-193D-4710-8B0A-F1EDA05451A7}"/>
                    </a:ext>
                  </a:extLst>
                </p14:cNvPr>
                <p14:cNvContentPartPr/>
                <p14:nvPr/>
              </p14:nvContentPartPr>
              <p14:xfrm>
                <a:off x="5211813" y="4455067"/>
                <a:ext cx="170280" cy="1818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4AE8E87-193D-4710-8B0A-F1EDA05451A7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5207493" y="4450747"/>
                  <a:ext cx="1789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ECE997B-C126-4842-8D42-6E6F837DB8A1}"/>
                    </a:ext>
                  </a:extLst>
                </p14:cNvPr>
                <p14:cNvContentPartPr/>
                <p14:nvPr/>
              </p14:nvContentPartPr>
              <p14:xfrm>
                <a:off x="4610613" y="4921267"/>
                <a:ext cx="37800" cy="13078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ECE997B-C126-4842-8D42-6E6F837DB8A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606293" y="4916947"/>
                  <a:ext cx="46440" cy="13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0E3AB0E-AC9C-4350-BEA3-073BA7F16CB3}"/>
                    </a:ext>
                  </a:extLst>
                </p14:cNvPr>
                <p14:cNvContentPartPr/>
                <p14:nvPr/>
              </p14:nvContentPartPr>
              <p14:xfrm>
                <a:off x="4356453" y="6001267"/>
                <a:ext cx="3006720" cy="2318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0E3AB0E-AC9C-4350-BEA3-073BA7F16CB3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352133" y="5996947"/>
                  <a:ext cx="30153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7242C1F-18DC-43CE-9624-BC76E818C0E2}"/>
                    </a:ext>
                  </a:extLst>
                </p14:cNvPr>
                <p14:cNvContentPartPr/>
                <p14:nvPr/>
              </p14:nvContentPartPr>
              <p14:xfrm>
                <a:off x="4431693" y="4750987"/>
                <a:ext cx="367560" cy="1767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7242C1F-18DC-43CE-9624-BC76E818C0E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427373" y="4746667"/>
                  <a:ext cx="3762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9FCD187-6F82-41D0-8FAA-FD11A56A82FD}"/>
                    </a:ext>
                  </a:extLst>
                </p14:cNvPr>
                <p14:cNvContentPartPr/>
                <p14:nvPr/>
              </p14:nvContentPartPr>
              <p14:xfrm>
                <a:off x="4131813" y="4729027"/>
                <a:ext cx="141480" cy="7308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9FCD187-6F82-41D0-8FAA-FD11A56A82F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127493" y="4724707"/>
                  <a:ext cx="150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04DA7A6-E549-4377-AA10-8FEF6F427A15}"/>
                    </a:ext>
                  </a:extLst>
                </p14:cNvPr>
                <p14:cNvContentPartPr/>
                <p14:nvPr/>
              </p14:nvContentPartPr>
              <p14:xfrm>
                <a:off x="4181493" y="4713547"/>
                <a:ext cx="100800" cy="21528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04DA7A6-E549-4377-AA10-8FEF6F427A1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177173" y="4709227"/>
                  <a:ext cx="1094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C1E938C-777D-4B9B-886E-EE614E5DDAE0}"/>
                    </a:ext>
                  </a:extLst>
                </p14:cNvPr>
                <p14:cNvContentPartPr/>
                <p14:nvPr/>
              </p14:nvContentPartPr>
              <p14:xfrm>
                <a:off x="7216293" y="6293587"/>
                <a:ext cx="163080" cy="1753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C1E938C-777D-4B9B-886E-EE614E5DDAE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211973" y="6289267"/>
                  <a:ext cx="17172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29F3F398-FA47-4EE7-B56A-D05C4CDB17E1}"/>
                    </a:ext>
                  </a:extLst>
                </p14:cNvPr>
                <p14:cNvContentPartPr/>
                <p14:nvPr/>
              </p14:nvContentPartPr>
              <p14:xfrm>
                <a:off x="7235733" y="6296827"/>
                <a:ext cx="161280" cy="11592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29F3F398-FA47-4EE7-B56A-D05C4CDB17E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231413" y="6292507"/>
                  <a:ext cx="169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E7B0FFCA-F1A0-4A30-AFBB-364E05D7E264}"/>
                    </a:ext>
                  </a:extLst>
                </p14:cNvPr>
                <p14:cNvContentPartPr/>
                <p14:nvPr/>
              </p14:nvContentPartPr>
              <p14:xfrm>
                <a:off x="3497493" y="4658467"/>
                <a:ext cx="153360" cy="1666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E7B0FFCA-F1A0-4A30-AFBB-364E05D7E264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493173" y="4654147"/>
                  <a:ext cx="1620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84C69840-3020-4FC3-9293-AAAC8D767F9E}"/>
                    </a:ext>
                  </a:extLst>
                </p14:cNvPr>
                <p14:cNvContentPartPr/>
                <p14:nvPr/>
              </p14:nvContentPartPr>
              <p14:xfrm>
                <a:off x="3656613" y="4652707"/>
                <a:ext cx="271080" cy="1504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84C69840-3020-4FC3-9293-AAAC8D767F9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652293" y="4648387"/>
                  <a:ext cx="2797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619439B7-BE9A-4BBE-A981-98A402D619DC}"/>
                    </a:ext>
                  </a:extLst>
                </p14:cNvPr>
                <p14:cNvContentPartPr/>
                <p14:nvPr/>
              </p14:nvContentPartPr>
              <p14:xfrm>
                <a:off x="3944973" y="4665307"/>
                <a:ext cx="79560" cy="745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619439B7-BE9A-4BBE-A981-98A402D619D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940653" y="4660987"/>
                  <a:ext cx="882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54D152DB-D672-44A3-814F-E71D095C6B36}"/>
                    </a:ext>
                  </a:extLst>
                </p14:cNvPr>
                <p14:cNvContentPartPr/>
                <p14:nvPr/>
              </p14:nvContentPartPr>
              <p14:xfrm>
                <a:off x="4040013" y="4670347"/>
                <a:ext cx="99000" cy="1040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54D152DB-D672-44A3-814F-E71D095C6B3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035693" y="4666027"/>
                  <a:ext cx="107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187D8133-A98B-4101-A705-09ED5197AB26}"/>
                    </a:ext>
                  </a:extLst>
                </p14:cNvPr>
                <p14:cNvContentPartPr/>
                <p14:nvPr/>
              </p14:nvContentPartPr>
              <p14:xfrm>
                <a:off x="7022973" y="6556387"/>
                <a:ext cx="67320" cy="11052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187D8133-A98B-4101-A705-09ED5197AB2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018653" y="6552067"/>
                  <a:ext cx="759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645B71D-41BA-4F3A-ACFA-73429E4DBB35}"/>
                    </a:ext>
                  </a:extLst>
                </p14:cNvPr>
                <p14:cNvContentPartPr/>
                <p14:nvPr/>
              </p14:nvContentPartPr>
              <p14:xfrm>
                <a:off x="7150413" y="6549907"/>
                <a:ext cx="91440" cy="89640"/>
              </p14:xfrm>
            </p:contentPart>
          </mc:Choice>
          <mc:Fallback xmlns=""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645B71D-41BA-4F3A-ACFA-73429E4DBB35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146093" y="6545587"/>
                  <a:ext cx="1000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EE46E7B6-383A-4CA7-8970-AC2A858C0C97}"/>
                    </a:ext>
                  </a:extLst>
                </p14:cNvPr>
                <p14:cNvContentPartPr/>
                <p14:nvPr/>
              </p14:nvContentPartPr>
              <p14:xfrm>
                <a:off x="7282533" y="6536947"/>
                <a:ext cx="89280" cy="9864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EE46E7B6-383A-4CA7-8970-AC2A858C0C9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278213" y="6532627"/>
                  <a:ext cx="979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3E49A3F-75CE-4889-A8B9-7BAFF4F5CB08}"/>
                    </a:ext>
                  </a:extLst>
                </p14:cNvPr>
                <p14:cNvContentPartPr/>
                <p14:nvPr/>
              </p14:nvContentPartPr>
              <p14:xfrm>
                <a:off x="7381893" y="6471067"/>
                <a:ext cx="110520" cy="14832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3E49A3F-75CE-4889-A8B9-7BAFF4F5CB0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377573" y="6466747"/>
                  <a:ext cx="119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A3E13433-103B-4A52-9E2C-E0E8EBE41F02}"/>
                    </a:ext>
                  </a:extLst>
                </p14:cNvPr>
                <p14:cNvContentPartPr/>
                <p14:nvPr/>
              </p14:nvContentPartPr>
              <p14:xfrm>
                <a:off x="5048733" y="5918827"/>
                <a:ext cx="92520" cy="262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A3E13433-103B-4A52-9E2C-E0E8EBE41F0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044413" y="5914507"/>
                  <a:ext cx="101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0E2CDE6-5516-4EF3-B77E-FF511251BB1F}"/>
                    </a:ext>
                  </a:extLst>
                </p14:cNvPr>
                <p14:cNvContentPartPr/>
                <p14:nvPr/>
              </p14:nvContentPartPr>
              <p14:xfrm>
                <a:off x="5246733" y="5439667"/>
                <a:ext cx="111600" cy="133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0E2CDE6-5516-4EF3-B77E-FF511251BB1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242413" y="5435347"/>
                  <a:ext cx="120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4A1E2A19-BB75-4098-A36F-8F9BBA227963}"/>
                    </a:ext>
                  </a:extLst>
                </p14:cNvPr>
                <p14:cNvContentPartPr/>
                <p14:nvPr/>
              </p14:nvContentPartPr>
              <p14:xfrm>
                <a:off x="3516933" y="4932427"/>
                <a:ext cx="626760" cy="3924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4A1E2A19-BB75-4098-A36F-8F9BBA22796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512613" y="4928107"/>
                  <a:ext cx="6354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32E6B5DF-2DDB-4687-ABE6-46D70175701D}"/>
                    </a:ext>
                  </a:extLst>
                </p14:cNvPr>
                <p14:cNvContentPartPr/>
                <p14:nvPr/>
              </p14:nvContentPartPr>
              <p14:xfrm>
                <a:off x="7069053" y="6661867"/>
                <a:ext cx="300240" cy="774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32E6B5DF-2DDB-4687-ABE6-46D70175701D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064733" y="6657547"/>
                  <a:ext cx="308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ABEC67FE-D8E6-4B20-93D9-5530B7D7135C}"/>
                    </a:ext>
                  </a:extLst>
                </p14:cNvPr>
                <p14:cNvContentPartPr/>
                <p14:nvPr/>
              </p14:nvContentPartPr>
              <p14:xfrm>
                <a:off x="5060613" y="5908387"/>
                <a:ext cx="64800" cy="990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ABEC67FE-D8E6-4B20-93D9-5530B7D7135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056293" y="5904067"/>
                  <a:ext cx="734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CFE196D-5B9F-4C72-9ECA-A31AE88D2D36}"/>
                    </a:ext>
                  </a:extLst>
                </p14:cNvPr>
                <p14:cNvContentPartPr/>
                <p14:nvPr/>
              </p14:nvContentPartPr>
              <p14:xfrm>
                <a:off x="5057013" y="5910187"/>
                <a:ext cx="79560" cy="399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CFE196D-5B9F-4C72-9ECA-A31AE88D2D36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052693" y="5905867"/>
                  <a:ext cx="882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7E38557C-BB63-4D5D-B967-78EB67EDCB45}"/>
                    </a:ext>
                  </a:extLst>
                </p14:cNvPr>
                <p14:cNvContentPartPr/>
                <p14:nvPr/>
              </p14:nvContentPartPr>
              <p14:xfrm>
                <a:off x="5091573" y="5778787"/>
                <a:ext cx="8280" cy="16236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7E38557C-BB63-4D5D-B967-78EB67EDCB4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087253" y="5774467"/>
                  <a:ext cx="169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9839378-306D-446C-B573-2B6CF36A8098}"/>
                    </a:ext>
                  </a:extLst>
                </p14:cNvPr>
                <p14:cNvContentPartPr/>
                <p14:nvPr/>
              </p14:nvContentPartPr>
              <p14:xfrm>
                <a:off x="5262933" y="5439307"/>
                <a:ext cx="64080" cy="1382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9839378-306D-446C-B573-2B6CF36A809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258613" y="5434987"/>
                  <a:ext cx="727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A3A89FF-5502-45FD-AEAF-EF494D98C86A}"/>
                    </a:ext>
                  </a:extLst>
                </p14:cNvPr>
                <p14:cNvContentPartPr/>
                <p14:nvPr/>
              </p14:nvContentPartPr>
              <p14:xfrm>
                <a:off x="5237733" y="5495827"/>
                <a:ext cx="111960" cy="154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A3A89FF-5502-45FD-AEAF-EF494D98C86A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5233413" y="5491507"/>
                  <a:ext cx="120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C4E96B87-64F2-4969-9CC1-37570FA444DF}"/>
                    </a:ext>
                  </a:extLst>
                </p14:cNvPr>
                <p14:cNvContentPartPr/>
                <p14:nvPr/>
              </p14:nvContentPartPr>
              <p14:xfrm>
                <a:off x="5295693" y="5478547"/>
                <a:ext cx="12600" cy="1591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C4E96B87-64F2-4969-9CC1-37570FA444DF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5291373" y="5474227"/>
                  <a:ext cx="212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37458C9-08F5-4DCE-91AE-1D27B89F2D2B}"/>
                    </a:ext>
                  </a:extLst>
                </p14:cNvPr>
                <p14:cNvContentPartPr/>
                <p14:nvPr/>
              </p14:nvContentPartPr>
              <p14:xfrm>
                <a:off x="5063133" y="5730547"/>
                <a:ext cx="126000" cy="457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37458C9-08F5-4DCE-91AE-1D27B89F2D2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5058813" y="5726227"/>
                  <a:ext cx="13464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5E614FF6-DAE9-437F-B53F-B461BAED3B0C}"/>
                    </a:ext>
                  </a:extLst>
                </p14:cNvPr>
                <p14:cNvContentPartPr/>
                <p14:nvPr/>
              </p14:nvContentPartPr>
              <p14:xfrm>
                <a:off x="5195613" y="5724067"/>
                <a:ext cx="18720" cy="17640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5E614FF6-DAE9-437F-B53F-B461BAED3B0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5191293" y="5719747"/>
                  <a:ext cx="273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86161256-CD9D-4F5B-AE8F-B53BDB8AD2DA}"/>
                    </a:ext>
                  </a:extLst>
                </p14:cNvPr>
                <p14:cNvContentPartPr/>
                <p14:nvPr/>
              </p14:nvContentPartPr>
              <p14:xfrm>
                <a:off x="5065653" y="5899387"/>
                <a:ext cx="144360" cy="34560"/>
              </p14:xfrm>
            </p:contentPart>
          </mc:Choice>
          <mc:Fallback xmlns=""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86161256-CD9D-4F5B-AE8F-B53BDB8AD2D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5061333" y="5895067"/>
                  <a:ext cx="1530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3507ECB7-ACF4-45F9-914A-E40222E8A13A}"/>
                    </a:ext>
                  </a:extLst>
                </p14:cNvPr>
                <p14:cNvContentPartPr/>
                <p14:nvPr/>
              </p14:nvContentPartPr>
              <p14:xfrm>
                <a:off x="5288853" y="5602747"/>
                <a:ext cx="130320" cy="133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3507ECB7-ACF4-45F9-914A-E40222E8A13A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284533" y="5598427"/>
                  <a:ext cx="138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9ADFBECC-A0F6-4E41-A537-B04AAA708338}"/>
                    </a:ext>
                  </a:extLst>
                </p14:cNvPr>
                <p14:cNvContentPartPr/>
                <p14:nvPr/>
              </p14:nvContentPartPr>
              <p14:xfrm>
                <a:off x="5268333" y="5458027"/>
                <a:ext cx="158040" cy="16164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9ADFBECC-A0F6-4E41-A537-B04AAA708338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5264013" y="5453707"/>
                  <a:ext cx="166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CB6F558-A4A8-4BF6-B076-A852E2ECEA40}"/>
                    </a:ext>
                  </a:extLst>
                </p14:cNvPr>
                <p14:cNvContentPartPr/>
                <p14:nvPr/>
              </p14:nvContentPartPr>
              <p14:xfrm>
                <a:off x="6768813" y="4774747"/>
                <a:ext cx="18360" cy="1915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CB6F558-A4A8-4BF6-B076-A852E2ECEA4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764493" y="4770427"/>
                  <a:ext cx="27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68FD4B26-3152-4805-99D3-8F086C6264AB}"/>
                    </a:ext>
                  </a:extLst>
                </p14:cNvPr>
                <p14:cNvContentPartPr/>
                <p14:nvPr/>
              </p14:nvContentPartPr>
              <p14:xfrm>
                <a:off x="5758653" y="5583307"/>
                <a:ext cx="47520" cy="1072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68FD4B26-3152-4805-99D3-8F086C6264A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754333" y="5578987"/>
                  <a:ext cx="561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F926389-7BA6-44A9-BF51-82598C863745}"/>
                    </a:ext>
                  </a:extLst>
                </p14:cNvPr>
                <p14:cNvContentPartPr/>
                <p14:nvPr/>
              </p14:nvContentPartPr>
              <p14:xfrm>
                <a:off x="5737053" y="5612467"/>
                <a:ext cx="104760" cy="28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F926389-7BA6-44A9-BF51-82598C86374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732733" y="5608147"/>
                  <a:ext cx="1134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D996555-9A18-476E-A0DA-D9C79614020C}"/>
                    </a:ext>
                  </a:extLst>
                </p14:cNvPr>
                <p14:cNvContentPartPr/>
                <p14:nvPr/>
              </p14:nvContentPartPr>
              <p14:xfrm>
                <a:off x="5711493" y="5563867"/>
                <a:ext cx="86040" cy="298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D996555-9A18-476E-A0DA-D9C79614020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707173" y="5559547"/>
                  <a:ext cx="9468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7D56E3E1-A146-4483-819A-1AC15D1AF44E}"/>
                    </a:ext>
                  </a:extLst>
                </p14:cNvPr>
                <p14:cNvContentPartPr/>
                <p14:nvPr/>
              </p14:nvContentPartPr>
              <p14:xfrm>
                <a:off x="5753253" y="5382427"/>
                <a:ext cx="15120" cy="19944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7D56E3E1-A146-4483-819A-1AC15D1AF44E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748933" y="5378107"/>
                  <a:ext cx="237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6B157F8A-58C4-44A4-A873-D1A45E9181EF}"/>
                    </a:ext>
                  </a:extLst>
                </p14:cNvPr>
                <p14:cNvContentPartPr/>
                <p14:nvPr/>
              </p14:nvContentPartPr>
              <p14:xfrm>
                <a:off x="6124413" y="4857187"/>
                <a:ext cx="76320" cy="14580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6B157F8A-58C4-44A4-A873-D1A45E9181E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6120093" y="4852867"/>
                  <a:ext cx="849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D424DC1-2144-4EAB-AEA7-B6B96D796ED9}"/>
                    </a:ext>
                  </a:extLst>
                </p14:cNvPr>
                <p14:cNvContentPartPr/>
                <p14:nvPr/>
              </p14:nvContentPartPr>
              <p14:xfrm>
                <a:off x="6102453" y="4902187"/>
                <a:ext cx="132480" cy="1368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D424DC1-2144-4EAB-AEA7-B6B96D796ED9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098133" y="4897867"/>
                  <a:ext cx="141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0554DAC-D4FB-4FC4-AFD7-B18857799056}"/>
                    </a:ext>
                  </a:extLst>
                </p14:cNvPr>
                <p14:cNvContentPartPr/>
                <p14:nvPr/>
              </p14:nvContentPartPr>
              <p14:xfrm>
                <a:off x="6106053" y="4860067"/>
                <a:ext cx="84960" cy="259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0554DAC-D4FB-4FC4-AFD7-B1885779905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101733" y="4855747"/>
                  <a:ext cx="93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FD5FC7F4-97F1-4DD2-ACAA-E4615F64943E}"/>
                    </a:ext>
                  </a:extLst>
                </p14:cNvPr>
                <p14:cNvContentPartPr/>
                <p14:nvPr/>
              </p14:nvContentPartPr>
              <p14:xfrm>
                <a:off x="6137013" y="4856107"/>
                <a:ext cx="68040" cy="388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FD5FC7F4-97F1-4DD2-ACAA-E4615F64943E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132693" y="4851787"/>
                  <a:ext cx="766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DA9638DB-3E75-4B97-A8B9-4A53B3D529F5}"/>
                    </a:ext>
                  </a:extLst>
                </p14:cNvPr>
                <p14:cNvContentPartPr/>
                <p14:nvPr/>
              </p14:nvContentPartPr>
              <p14:xfrm>
                <a:off x="6095253" y="5265067"/>
                <a:ext cx="60120" cy="14544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DA9638DB-3E75-4B97-A8B9-4A53B3D529F5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090933" y="5260747"/>
                  <a:ext cx="687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FC32C15F-073F-46D5-BEAE-533346E8A3F9}"/>
                    </a:ext>
                  </a:extLst>
                </p14:cNvPr>
                <p14:cNvContentPartPr/>
                <p14:nvPr/>
              </p14:nvContentPartPr>
              <p14:xfrm>
                <a:off x="6063933" y="5304667"/>
                <a:ext cx="119520" cy="1404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FC32C15F-073F-46D5-BEAE-533346E8A3F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059613" y="5300347"/>
                  <a:ext cx="128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B19C6B16-3173-45AC-8AF8-8A0133E88525}"/>
                    </a:ext>
                  </a:extLst>
                </p14:cNvPr>
                <p14:cNvContentPartPr/>
                <p14:nvPr/>
              </p14:nvContentPartPr>
              <p14:xfrm>
                <a:off x="6075813" y="5265067"/>
                <a:ext cx="74520" cy="493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B19C6B16-3173-45AC-8AF8-8A0133E8852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071493" y="5260747"/>
                  <a:ext cx="831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5BC0C500-33F2-4813-B08F-36E028AE1919}"/>
                    </a:ext>
                  </a:extLst>
                </p14:cNvPr>
                <p14:cNvContentPartPr/>
                <p14:nvPr/>
              </p14:nvContentPartPr>
              <p14:xfrm>
                <a:off x="6130533" y="5242387"/>
                <a:ext cx="44280" cy="705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5BC0C500-33F2-4813-B08F-36E028AE191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126213" y="5238067"/>
                  <a:ext cx="5292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F385A578-AF35-42E7-AA68-0601132B9054}"/>
                    </a:ext>
                  </a:extLst>
                </p14:cNvPr>
                <p14:cNvContentPartPr/>
                <p14:nvPr/>
              </p14:nvContentPartPr>
              <p14:xfrm>
                <a:off x="6099933" y="5155267"/>
                <a:ext cx="12960" cy="1227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F385A578-AF35-42E7-AA68-0601132B9054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095613" y="5150947"/>
                  <a:ext cx="216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EABD88BC-A308-48B6-988C-E187B98BA893}"/>
                    </a:ext>
                  </a:extLst>
                </p14:cNvPr>
                <p14:cNvContentPartPr/>
                <p14:nvPr/>
              </p14:nvContentPartPr>
              <p14:xfrm>
                <a:off x="6131253" y="4920907"/>
                <a:ext cx="28080" cy="2008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EABD88BC-A308-48B6-988C-E187B98BA893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126933" y="4916587"/>
                  <a:ext cx="367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396DE47-BD4A-4C6D-9247-34BB254F09F0}"/>
                    </a:ext>
                  </a:extLst>
                </p14:cNvPr>
                <p14:cNvContentPartPr/>
                <p14:nvPr/>
              </p14:nvContentPartPr>
              <p14:xfrm>
                <a:off x="5731293" y="5517427"/>
                <a:ext cx="190800" cy="403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396DE47-BD4A-4C6D-9247-34BB254F09F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726973" y="5513107"/>
                  <a:ext cx="1994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A493C3CA-E0B2-427B-BCF7-7EFEC1B3312E}"/>
                    </a:ext>
                  </a:extLst>
                </p14:cNvPr>
                <p14:cNvContentPartPr/>
                <p14:nvPr/>
              </p14:nvContentPartPr>
              <p14:xfrm>
                <a:off x="5746413" y="5350027"/>
                <a:ext cx="175680" cy="17424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A493C3CA-E0B2-427B-BCF7-7EFEC1B3312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742093" y="5345707"/>
                  <a:ext cx="1843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DC3ADD81-C186-4642-AA50-9A67CA04DEC0}"/>
                    </a:ext>
                  </a:extLst>
                </p14:cNvPr>
                <p14:cNvContentPartPr/>
                <p14:nvPr/>
              </p14:nvContentPartPr>
              <p14:xfrm>
                <a:off x="6076173" y="5228347"/>
                <a:ext cx="185040" cy="4464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DC3ADD81-C186-4642-AA50-9A67CA04DEC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071853" y="5224027"/>
                  <a:ext cx="1936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01EDACD0-0B97-4875-9BE3-FF543678BC37}"/>
                    </a:ext>
                  </a:extLst>
                </p14:cNvPr>
                <p14:cNvContentPartPr/>
                <p14:nvPr/>
              </p14:nvContentPartPr>
              <p14:xfrm>
                <a:off x="6079053" y="5104147"/>
                <a:ext cx="184680" cy="1130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01EDACD0-0B97-4875-9BE3-FF543678BC37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6074733" y="5099827"/>
                  <a:ext cx="1933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F2EC6118-4D95-4729-B8D3-017DE15BF3E4}"/>
                    </a:ext>
                  </a:extLst>
                </p14:cNvPr>
                <p14:cNvContentPartPr/>
                <p14:nvPr/>
              </p14:nvContentPartPr>
              <p14:xfrm>
                <a:off x="6122253" y="4912627"/>
                <a:ext cx="184680" cy="16560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F2EC6118-4D95-4729-B8D3-017DE15BF3E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117933" y="4908307"/>
                  <a:ext cx="1933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5F0FE4F8-D185-43B3-81B9-EDB9C50EA502}"/>
                    </a:ext>
                  </a:extLst>
                </p14:cNvPr>
                <p14:cNvContentPartPr/>
                <p14:nvPr/>
              </p14:nvContentPartPr>
              <p14:xfrm>
                <a:off x="6108933" y="5045827"/>
                <a:ext cx="183960" cy="3528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5F0FE4F8-D185-43B3-81B9-EDB9C50EA50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104613" y="5041507"/>
                  <a:ext cx="192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5438A416-1C9E-4E14-9819-51EEEE9DB1CA}"/>
                    </a:ext>
                  </a:extLst>
                </p14:cNvPr>
                <p14:cNvContentPartPr/>
                <p14:nvPr/>
              </p14:nvContentPartPr>
              <p14:xfrm>
                <a:off x="6733533" y="4763947"/>
                <a:ext cx="169560" cy="17640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5438A416-1C9E-4E14-9819-51EEEE9DB1CA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729213" y="4759627"/>
                  <a:ext cx="1782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FC3167C-6F06-4AF2-908A-656C3C1CCEB3}"/>
                    </a:ext>
                  </a:extLst>
                </p14:cNvPr>
                <p14:cNvContentPartPr/>
                <p14:nvPr/>
              </p14:nvContentPartPr>
              <p14:xfrm>
                <a:off x="6748653" y="4916227"/>
                <a:ext cx="78840" cy="1728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FC3167C-6F06-4AF2-908A-656C3C1CCEB3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744333" y="4911907"/>
                  <a:ext cx="87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36F61974-66F1-432E-8AAA-5242B4270681}"/>
                    </a:ext>
                  </a:extLst>
                </p14:cNvPr>
                <p14:cNvContentPartPr/>
                <p14:nvPr/>
              </p14:nvContentPartPr>
              <p14:xfrm>
                <a:off x="6716613" y="4961587"/>
                <a:ext cx="143280" cy="338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36F61974-66F1-432E-8AAA-5242B427068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712293" y="4957267"/>
                  <a:ext cx="1519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BD7A7B77-FD54-4251-A062-53C9A942C753}"/>
                    </a:ext>
                  </a:extLst>
                </p14:cNvPr>
                <p14:cNvContentPartPr/>
                <p14:nvPr/>
              </p14:nvContentPartPr>
              <p14:xfrm>
                <a:off x="6739293" y="4951507"/>
                <a:ext cx="80280" cy="3600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BD7A7B77-FD54-4251-A062-53C9A942C75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734973" y="4947187"/>
                  <a:ext cx="88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DDA61850-A790-484D-88DD-8242843A05A2}"/>
                    </a:ext>
                  </a:extLst>
                </p14:cNvPr>
                <p14:cNvContentPartPr/>
                <p14:nvPr/>
              </p14:nvContentPartPr>
              <p14:xfrm>
                <a:off x="6724533" y="4914787"/>
                <a:ext cx="85680" cy="12060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DDA61850-A790-484D-88DD-8242843A05A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720213" y="4910467"/>
                  <a:ext cx="94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612FB97C-DC85-4C7E-BC72-5112B44571B2}"/>
                    </a:ext>
                  </a:extLst>
                </p14:cNvPr>
                <p14:cNvContentPartPr/>
                <p14:nvPr/>
              </p14:nvContentPartPr>
              <p14:xfrm>
                <a:off x="6804093" y="5027467"/>
                <a:ext cx="19080" cy="2952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612FB97C-DC85-4C7E-BC72-5112B44571B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799773" y="5023147"/>
                  <a:ext cx="27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1209447C-79F5-4076-89BE-C9B84936A911}"/>
                    </a:ext>
                  </a:extLst>
                </p14:cNvPr>
                <p14:cNvContentPartPr/>
                <p14:nvPr/>
              </p14:nvContentPartPr>
              <p14:xfrm>
                <a:off x="6851613" y="4668547"/>
                <a:ext cx="27360" cy="1980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1209447C-79F5-4076-89BE-C9B84936A91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6847293" y="4664227"/>
                  <a:ext cx="36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BE372DB-F643-469D-B0E5-A84578F5ABEA}"/>
                    </a:ext>
                  </a:extLst>
                </p14:cNvPr>
                <p14:cNvContentPartPr/>
                <p14:nvPr/>
              </p14:nvContentPartPr>
              <p14:xfrm>
                <a:off x="6497373" y="5302867"/>
                <a:ext cx="282960" cy="6084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BE372DB-F643-469D-B0E5-A84578F5ABEA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6493053" y="5298547"/>
                  <a:ext cx="291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0A4F10DC-B47B-43CE-AFD9-BC3C874E5EE7}"/>
                    </a:ext>
                  </a:extLst>
                </p14:cNvPr>
                <p14:cNvContentPartPr/>
                <p14:nvPr/>
              </p14:nvContentPartPr>
              <p14:xfrm>
                <a:off x="6534093" y="5348227"/>
                <a:ext cx="286920" cy="18288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0A4F10DC-B47B-43CE-AFD9-BC3C874E5EE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6529773" y="5343907"/>
                  <a:ext cx="2955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1755FAF9-BFA7-4871-B1EE-B61B4D4B85E1}"/>
                    </a:ext>
                  </a:extLst>
                </p14:cNvPr>
                <p14:cNvContentPartPr/>
                <p14:nvPr/>
              </p14:nvContentPartPr>
              <p14:xfrm>
                <a:off x="6948813" y="5306107"/>
                <a:ext cx="27000" cy="1126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1755FAF9-BFA7-4871-B1EE-B61B4D4B85E1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6944493" y="5301787"/>
                  <a:ext cx="3564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1C48B2F9-7481-4021-9722-EC86F92CD624}"/>
                    </a:ext>
                  </a:extLst>
                </p14:cNvPr>
                <p14:cNvContentPartPr/>
                <p14:nvPr/>
              </p14:nvContentPartPr>
              <p14:xfrm>
                <a:off x="6957813" y="5281267"/>
                <a:ext cx="122760" cy="1465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1C48B2F9-7481-4021-9722-EC86F92CD62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6953493" y="5276947"/>
                  <a:ext cx="13140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533F2D39-C682-4FCB-B8E6-F4E3E6FA5243}"/>
                    </a:ext>
                  </a:extLst>
                </p14:cNvPr>
                <p14:cNvContentPartPr/>
                <p14:nvPr/>
              </p14:nvContentPartPr>
              <p14:xfrm>
                <a:off x="6938013" y="5385667"/>
                <a:ext cx="163800" cy="360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533F2D39-C682-4FCB-B8E6-F4E3E6FA5243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933693" y="5381347"/>
                  <a:ext cx="172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B1FF7DF6-5091-4863-9CD3-2D25B0FA7E51}"/>
                    </a:ext>
                  </a:extLst>
                </p14:cNvPr>
                <p14:cNvContentPartPr/>
                <p14:nvPr/>
              </p14:nvContentPartPr>
              <p14:xfrm>
                <a:off x="7152933" y="5359027"/>
                <a:ext cx="44640" cy="46800"/>
              </p14:xfrm>
            </p:contentPart>
          </mc:Choice>
          <mc:Fallback xmlns=""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B1FF7DF6-5091-4863-9CD3-2D25B0FA7E5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7148613" y="5354707"/>
                  <a:ext cx="532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F55B7F09-3A49-43D6-BC83-7C865A3B8863}"/>
                    </a:ext>
                  </a:extLst>
                </p14:cNvPr>
                <p14:cNvContentPartPr/>
                <p14:nvPr/>
              </p14:nvContentPartPr>
              <p14:xfrm>
                <a:off x="7150053" y="5262547"/>
                <a:ext cx="360" cy="36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F55B7F09-3A49-43D6-BC83-7C865A3B886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145733" y="5258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A58B194A-7B1A-44E0-AC3D-283EC34F9784}"/>
                    </a:ext>
                  </a:extLst>
                </p14:cNvPr>
                <p14:cNvContentPartPr/>
                <p14:nvPr/>
              </p14:nvContentPartPr>
              <p14:xfrm>
                <a:off x="7263813" y="5257867"/>
                <a:ext cx="191880" cy="4428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A58B194A-7B1A-44E0-AC3D-283EC34F978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259493" y="5253547"/>
                  <a:ext cx="200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11CE0CB4-63DE-4D4F-B92E-6F2169456DCB}"/>
                    </a:ext>
                  </a:extLst>
                </p14:cNvPr>
                <p14:cNvContentPartPr/>
                <p14:nvPr/>
              </p14:nvContentPartPr>
              <p14:xfrm>
                <a:off x="7420053" y="5209987"/>
                <a:ext cx="116640" cy="1342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11CE0CB4-63DE-4D4F-B92E-6F2169456DC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415733" y="5205667"/>
                  <a:ext cx="125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3D96207D-F628-4943-965C-23C5BE8959CE}"/>
                    </a:ext>
                  </a:extLst>
                </p14:cNvPr>
                <p14:cNvContentPartPr/>
                <p14:nvPr/>
              </p14:nvContentPartPr>
              <p14:xfrm>
                <a:off x="7640373" y="5125747"/>
                <a:ext cx="208080" cy="1195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3D96207D-F628-4943-965C-23C5BE8959C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7636053" y="5121427"/>
                  <a:ext cx="2167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7F573302-965B-4C43-BA62-3CC7CE03C581}"/>
                    </a:ext>
                  </a:extLst>
                </p14:cNvPr>
                <p14:cNvContentPartPr/>
                <p14:nvPr/>
              </p14:nvContentPartPr>
              <p14:xfrm>
                <a:off x="7893453" y="5091187"/>
                <a:ext cx="244440" cy="8136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7F573302-965B-4C43-BA62-3CC7CE03C58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889133" y="5086867"/>
                  <a:ext cx="2530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C6E42BD2-A9CB-47AE-9227-51C52805D054}"/>
                    </a:ext>
                  </a:extLst>
                </p14:cNvPr>
                <p14:cNvContentPartPr/>
                <p14:nvPr/>
              </p14:nvContentPartPr>
              <p14:xfrm>
                <a:off x="8005773" y="4945747"/>
                <a:ext cx="33120" cy="1368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C6E42BD2-A9CB-47AE-9227-51C52805D05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001453" y="4941427"/>
                  <a:ext cx="4176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04536896-C12F-4118-A3E2-E9056C76D087}"/>
                    </a:ext>
                  </a:extLst>
                </p14:cNvPr>
                <p14:cNvContentPartPr/>
                <p14:nvPr/>
              </p14:nvContentPartPr>
              <p14:xfrm>
                <a:off x="8243733" y="4813267"/>
                <a:ext cx="54000" cy="3340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04536896-C12F-4118-A3E2-E9056C76D087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8239413" y="4808947"/>
                  <a:ext cx="626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646DB24F-2BA6-4801-9922-FE8EB24ECBB6}"/>
                    </a:ext>
                  </a:extLst>
                </p14:cNvPr>
                <p14:cNvContentPartPr/>
                <p14:nvPr/>
              </p14:nvContentPartPr>
              <p14:xfrm>
                <a:off x="5766573" y="4365067"/>
                <a:ext cx="154800" cy="16308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646DB24F-2BA6-4801-9922-FE8EB24ECBB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762253" y="4360747"/>
                  <a:ext cx="1634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36AA45ED-3FB6-4F1C-9F0D-9EE98F53A425}"/>
                    </a:ext>
                  </a:extLst>
                </p14:cNvPr>
                <p14:cNvContentPartPr/>
                <p14:nvPr/>
              </p14:nvContentPartPr>
              <p14:xfrm>
                <a:off x="5921733" y="4403587"/>
                <a:ext cx="150840" cy="9072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36AA45ED-3FB6-4F1C-9F0D-9EE98F53A425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917413" y="4399267"/>
                  <a:ext cx="1594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4FE4EF4E-3A76-43BD-A2A7-B2474469D8EB}"/>
                    </a:ext>
                  </a:extLst>
                </p14:cNvPr>
                <p14:cNvContentPartPr/>
                <p14:nvPr/>
              </p14:nvContentPartPr>
              <p14:xfrm>
                <a:off x="6082653" y="4333027"/>
                <a:ext cx="361080" cy="133200"/>
              </p14:xfrm>
            </p:contentPart>
          </mc:Choice>
          <mc:Fallback xmlns=""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4FE4EF4E-3A76-43BD-A2A7-B2474469D8EB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078333" y="4328707"/>
                  <a:ext cx="369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787473EB-1AC1-4061-9D3E-32D888A46DAC}"/>
                    </a:ext>
                  </a:extLst>
                </p14:cNvPr>
                <p14:cNvContentPartPr/>
                <p14:nvPr/>
              </p14:nvContentPartPr>
              <p14:xfrm>
                <a:off x="6414573" y="4338067"/>
                <a:ext cx="360" cy="36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787473EB-1AC1-4061-9D3E-32D888A46DA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6410253" y="43337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2FA9F0AC-DDE8-4C57-9081-F5EF89AEB27A}"/>
                    </a:ext>
                  </a:extLst>
                </p14:cNvPr>
                <p14:cNvContentPartPr/>
                <p14:nvPr/>
              </p14:nvContentPartPr>
              <p14:xfrm>
                <a:off x="6478293" y="4375147"/>
                <a:ext cx="224280" cy="9540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2FA9F0AC-DDE8-4C57-9081-F5EF89AEB27A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473973" y="4370827"/>
                  <a:ext cx="23292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B7A24C69-4478-4DE9-9E06-0037DCAE1631}"/>
                    </a:ext>
                  </a:extLst>
                </p14:cNvPr>
                <p14:cNvContentPartPr/>
                <p14:nvPr/>
              </p14:nvContentPartPr>
              <p14:xfrm>
                <a:off x="6759453" y="4362907"/>
                <a:ext cx="101160" cy="17784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B7A24C69-4478-4DE9-9E06-0037DCAE163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755133" y="4358587"/>
                  <a:ext cx="109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D0E5289D-74FB-43B0-9FAB-7572C7B99699}"/>
                    </a:ext>
                  </a:extLst>
                </p14:cNvPr>
                <p14:cNvContentPartPr/>
                <p14:nvPr/>
              </p14:nvContentPartPr>
              <p14:xfrm>
                <a:off x="7030893" y="4284787"/>
                <a:ext cx="29880" cy="14436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D0E5289D-74FB-43B0-9FAB-7572C7B9969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026573" y="4280467"/>
                  <a:ext cx="38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B70362F2-52C5-4BF2-8B6A-7557F136ED37}"/>
                    </a:ext>
                  </a:extLst>
                </p14:cNvPr>
                <p14:cNvContentPartPr/>
                <p14:nvPr/>
              </p14:nvContentPartPr>
              <p14:xfrm>
                <a:off x="7093173" y="4315747"/>
                <a:ext cx="81000" cy="828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B70362F2-52C5-4BF2-8B6A-7557F136ED3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088853" y="4311427"/>
                  <a:ext cx="89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8A47EB93-F07A-4F35-B06D-6B38AFD108AA}"/>
                    </a:ext>
                  </a:extLst>
                </p14:cNvPr>
                <p14:cNvContentPartPr/>
                <p14:nvPr/>
              </p14:nvContentPartPr>
              <p14:xfrm>
                <a:off x="7182813" y="4335187"/>
                <a:ext cx="109800" cy="6804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8A47EB93-F07A-4F35-B06D-6B38AFD108AA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178493" y="4330867"/>
                  <a:ext cx="1184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F657DAE1-2997-4A7B-9F81-F1A257FAB295}"/>
                    </a:ext>
                  </a:extLst>
                </p14:cNvPr>
                <p14:cNvContentPartPr/>
                <p14:nvPr/>
              </p14:nvContentPartPr>
              <p14:xfrm>
                <a:off x="7290813" y="4313947"/>
                <a:ext cx="92880" cy="11016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F657DAE1-2997-4A7B-9F81-F1A257FAB29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286493" y="4309627"/>
                  <a:ext cx="1015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2D325D90-62E9-4B6F-9822-7969E29116B0}"/>
                    </a:ext>
                  </a:extLst>
                </p14:cNvPr>
                <p14:cNvContentPartPr/>
                <p14:nvPr/>
              </p14:nvContentPartPr>
              <p14:xfrm>
                <a:off x="7394493" y="4262827"/>
                <a:ext cx="75600" cy="16956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2D325D90-62E9-4B6F-9822-7969E29116B0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390173" y="4258507"/>
                  <a:ext cx="842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8846D73C-6774-4086-87D7-1785D62126A2}"/>
                    </a:ext>
                  </a:extLst>
                </p14:cNvPr>
                <p14:cNvContentPartPr/>
                <p14:nvPr/>
              </p14:nvContentPartPr>
              <p14:xfrm>
                <a:off x="7535253" y="4312867"/>
                <a:ext cx="106920" cy="10548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8846D73C-6774-4086-87D7-1785D62126A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530933" y="4308547"/>
                  <a:ext cx="115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852DA046-E4A0-49A6-B85C-EE83CAFD7460}"/>
                    </a:ext>
                  </a:extLst>
                </p14:cNvPr>
                <p14:cNvContentPartPr/>
                <p14:nvPr/>
              </p14:nvContentPartPr>
              <p14:xfrm>
                <a:off x="7618053" y="4316467"/>
                <a:ext cx="124200" cy="21564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852DA046-E4A0-49A6-B85C-EE83CAFD746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7613733" y="4312147"/>
                  <a:ext cx="1328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5C75D60B-A61C-4F60-B563-541B9B052A6D}"/>
                    </a:ext>
                  </a:extLst>
                </p14:cNvPr>
                <p14:cNvContentPartPr/>
                <p14:nvPr/>
              </p14:nvContentPartPr>
              <p14:xfrm>
                <a:off x="7740813" y="4331587"/>
                <a:ext cx="140760" cy="8604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5C75D60B-A61C-4F60-B563-541B9B052A6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736493" y="4327267"/>
                  <a:ext cx="1494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72C196FE-1617-4AA5-BCF2-3213695FEB0C}"/>
                    </a:ext>
                  </a:extLst>
                </p14:cNvPr>
                <p14:cNvContentPartPr/>
                <p14:nvPr/>
              </p14:nvContentPartPr>
              <p14:xfrm>
                <a:off x="7857453" y="4326907"/>
                <a:ext cx="188280" cy="5472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72C196FE-1617-4AA5-BCF2-3213695FEB0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7853133" y="4322587"/>
                  <a:ext cx="196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700F2E9E-9C13-4CA7-A3C2-5E1CD9E2DE1A}"/>
                    </a:ext>
                  </a:extLst>
                </p14:cNvPr>
                <p14:cNvContentPartPr/>
                <p14:nvPr/>
              </p14:nvContentPartPr>
              <p14:xfrm>
                <a:off x="8024493" y="4303867"/>
                <a:ext cx="78480" cy="7992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700F2E9E-9C13-4CA7-A3C2-5E1CD9E2DE1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8020173" y="4299547"/>
                  <a:ext cx="871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0A415AC0-9F32-4E3B-B8B9-6D48B9DC9053}"/>
                    </a:ext>
                  </a:extLst>
                </p14:cNvPr>
                <p14:cNvContentPartPr/>
                <p14:nvPr/>
              </p14:nvContentPartPr>
              <p14:xfrm>
                <a:off x="8107653" y="4263187"/>
                <a:ext cx="177840" cy="10260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0A415AC0-9F32-4E3B-B8B9-6D48B9DC9053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8103333" y="4258867"/>
                  <a:ext cx="186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033F7777-491A-4F9B-AF83-B50BC9114880}"/>
                    </a:ext>
                  </a:extLst>
                </p14:cNvPr>
                <p14:cNvContentPartPr/>
                <p14:nvPr/>
              </p14:nvContentPartPr>
              <p14:xfrm>
                <a:off x="3371853" y="4144387"/>
                <a:ext cx="4584240" cy="26596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033F7777-491A-4F9B-AF83-B50BC911488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367533" y="4140067"/>
                  <a:ext cx="4592880" cy="2668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81614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24175" y="116632"/>
            <a:ext cx="11389756" cy="65527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 dirty="0" err="1">
                <a:solidFill>
                  <a:srgbClr val="000000"/>
                </a:solidFill>
              </a:rPr>
              <a:t>Example</a:t>
            </a:r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200" dirty="0">
                <a:solidFill>
                  <a:srgbClr val="000000"/>
                </a:solidFill>
              </a:rPr>
              <a:t>Generate in Excel a sample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length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15 male </a:t>
            </a:r>
            <a:r>
              <a:rPr lang="de-DE" sz="2200" dirty="0" err="1">
                <a:solidFill>
                  <a:srgbClr val="000000"/>
                </a:solidFill>
              </a:rPr>
              <a:t>students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around</a:t>
            </a:r>
            <a:r>
              <a:rPr lang="de-DE" sz="2200" dirty="0">
                <a:solidFill>
                  <a:srgbClr val="000000"/>
                </a:solidFill>
              </a:rPr>
              <a:t> 175cm and a maximum </a:t>
            </a:r>
            <a:r>
              <a:rPr lang="de-DE" sz="2200" dirty="0" err="1">
                <a:solidFill>
                  <a:srgbClr val="000000"/>
                </a:solidFill>
              </a:rPr>
              <a:t>deviation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25cm.</a:t>
            </a:r>
          </a:p>
          <a:p>
            <a:pPr marL="457200" indent="-457200">
              <a:buFont typeface="+mj-lt"/>
              <a:buAutoNum type="arabicParenR"/>
            </a:pPr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200" dirty="0" err="1">
                <a:solidFill>
                  <a:srgbClr val="000000"/>
                </a:solidFill>
              </a:rPr>
              <a:t>Calculate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arithmetic</a:t>
            </a:r>
            <a:r>
              <a:rPr lang="de-DE" sz="2200" dirty="0">
                <a:solidFill>
                  <a:srgbClr val="000000"/>
                </a:solidFill>
              </a:rPr>
              <a:t>, </a:t>
            </a:r>
            <a:r>
              <a:rPr lang="de-DE" sz="2200" dirty="0" err="1">
                <a:solidFill>
                  <a:srgbClr val="000000"/>
                </a:solidFill>
              </a:rPr>
              <a:t>geometric</a:t>
            </a:r>
            <a:r>
              <a:rPr lang="de-DE" sz="2200" dirty="0">
                <a:solidFill>
                  <a:srgbClr val="000000"/>
                </a:solidFill>
              </a:rPr>
              <a:t>, </a:t>
            </a:r>
            <a:r>
              <a:rPr lang="de-DE" sz="2200" dirty="0" err="1">
                <a:solidFill>
                  <a:srgbClr val="000000"/>
                </a:solidFill>
              </a:rPr>
              <a:t>harmonic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mean</a:t>
            </a:r>
            <a:r>
              <a:rPr lang="de-DE" sz="2200" dirty="0">
                <a:solidFill>
                  <a:srgbClr val="000000"/>
                </a:solidFill>
              </a:rPr>
              <a:t> and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median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distribution</a:t>
            </a:r>
            <a:r>
              <a:rPr lang="de-DE" sz="2200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200" dirty="0" err="1">
                <a:solidFill>
                  <a:srgbClr val="000000"/>
                </a:solidFill>
              </a:rPr>
              <a:t>Calculate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MAD, </a:t>
            </a:r>
            <a:r>
              <a:rPr lang="de-DE" sz="2200" dirty="0" err="1">
                <a:solidFill>
                  <a:srgbClr val="000000"/>
                </a:solidFill>
              </a:rPr>
              <a:t>variance</a:t>
            </a:r>
            <a:r>
              <a:rPr lang="de-DE" sz="2200" dirty="0">
                <a:solidFill>
                  <a:srgbClr val="000000"/>
                </a:solidFill>
              </a:rPr>
              <a:t>, </a:t>
            </a:r>
            <a:r>
              <a:rPr lang="de-DE" sz="2200" dirty="0" err="1">
                <a:solidFill>
                  <a:srgbClr val="000000"/>
                </a:solidFill>
              </a:rPr>
              <a:t>standard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deviation</a:t>
            </a:r>
            <a:r>
              <a:rPr lang="de-DE" sz="2200" dirty="0">
                <a:solidFill>
                  <a:srgbClr val="000000"/>
                </a:solidFill>
              </a:rPr>
              <a:t>, and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coefficient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variation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distribution</a:t>
            </a:r>
            <a:r>
              <a:rPr lang="de-DE" sz="2200" dirty="0">
                <a:solidFill>
                  <a:srgbClr val="000000"/>
                </a:solidFill>
              </a:rPr>
              <a:t>.</a:t>
            </a:r>
          </a:p>
          <a:p>
            <a:pPr marL="457200" indent="-457200">
              <a:buFont typeface="+mj-lt"/>
              <a:buAutoNum type="arabicParenR"/>
            </a:pPr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200" dirty="0">
                <a:solidFill>
                  <a:srgbClr val="000000"/>
                </a:solidFill>
              </a:rPr>
              <a:t>Generate in Excel a sample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length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11 </a:t>
            </a:r>
            <a:r>
              <a:rPr lang="de-DE" sz="2200" dirty="0" err="1">
                <a:solidFill>
                  <a:srgbClr val="000000"/>
                </a:solidFill>
              </a:rPr>
              <a:t>female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students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around</a:t>
            </a:r>
            <a:r>
              <a:rPr lang="de-DE" sz="2200" dirty="0">
                <a:solidFill>
                  <a:srgbClr val="000000"/>
                </a:solidFill>
              </a:rPr>
              <a:t> 165cm and a maximum </a:t>
            </a:r>
            <a:r>
              <a:rPr lang="de-DE" sz="2200" dirty="0" err="1">
                <a:solidFill>
                  <a:srgbClr val="000000"/>
                </a:solidFill>
              </a:rPr>
              <a:t>deviation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20cm.</a:t>
            </a:r>
          </a:p>
          <a:p>
            <a:pPr marL="457200" indent="-457200">
              <a:buFont typeface="+mj-lt"/>
              <a:buAutoNum type="arabicParenR"/>
            </a:pPr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200" dirty="0" err="1">
                <a:solidFill>
                  <a:srgbClr val="000000"/>
                </a:solidFill>
              </a:rPr>
              <a:t>Calculate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contingency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table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of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attributes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gender</a:t>
            </a:r>
            <a:r>
              <a:rPr lang="de-DE" sz="2200" dirty="0">
                <a:solidFill>
                  <a:srgbClr val="000000"/>
                </a:solidFill>
              </a:rPr>
              <a:t> and </a:t>
            </a:r>
            <a:r>
              <a:rPr lang="de-DE" sz="2200" dirty="0" err="1">
                <a:solidFill>
                  <a:srgbClr val="000000"/>
                </a:solidFill>
              </a:rPr>
              <a:t>lenght</a:t>
            </a:r>
            <a:endParaRPr lang="de-DE" sz="2200" dirty="0">
              <a:solidFill>
                <a:srgbClr val="000000"/>
              </a:solidFill>
            </a:endParaRPr>
          </a:p>
          <a:p>
            <a:r>
              <a:rPr lang="de-DE" sz="2200" dirty="0">
                <a:solidFill>
                  <a:srgbClr val="000000"/>
                </a:solidFill>
              </a:rPr>
              <a:t>      ((0-155),[155,170),[170,185),[185,200] and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marignal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distributions</a:t>
            </a:r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endParaRPr lang="de-DE" sz="2200" dirty="0">
              <a:solidFill>
                <a:srgbClr val="000000"/>
              </a:solidFill>
            </a:endParaRPr>
          </a:p>
          <a:p>
            <a:pPr marL="457200" indent="-457200">
              <a:buFont typeface="+mj-lt"/>
              <a:buAutoNum type="arabicParenR"/>
            </a:pPr>
            <a:r>
              <a:rPr lang="de-DE" sz="2200" dirty="0">
                <a:solidFill>
                  <a:srgbClr val="000000"/>
                </a:solidFill>
              </a:rPr>
              <a:t>Are </a:t>
            </a:r>
            <a:r>
              <a:rPr lang="de-DE" sz="2200" dirty="0" err="1">
                <a:solidFill>
                  <a:srgbClr val="000000"/>
                </a:solidFill>
              </a:rPr>
              <a:t>the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attributes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gender</a:t>
            </a:r>
            <a:r>
              <a:rPr lang="de-DE" sz="2200" dirty="0">
                <a:solidFill>
                  <a:srgbClr val="000000"/>
                </a:solidFill>
              </a:rPr>
              <a:t> and </a:t>
            </a:r>
            <a:r>
              <a:rPr lang="de-DE" sz="2200" dirty="0" err="1">
                <a:solidFill>
                  <a:srgbClr val="000000"/>
                </a:solidFill>
              </a:rPr>
              <a:t>length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statistically</a:t>
            </a:r>
            <a:r>
              <a:rPr lang="de-DE" sz="2200" dirty="0">
                <a:solidFill>
                  <a:srgbClr val="000000"/>
                </a:solidFill>
              </a:rPr>
              <a:t> </a:t>
            </a:r>
            <a:r>
              <a:rPr lang="de-DE" sz="2200" dirty="0" err="1">
                <a:solidFill>
                  <a:srgbClr val="000000"/>
                </a:solidFill>
              </a:rPr>
              <a:t>independent</a:t>
            </a:r>
            <a:r>
              <a:rPr lang="de-DE" sz="2200" dirty="0">
                <a:solidFill>
                  <a:srgbClr val="000000"/>
                </a:solidFill>
              </a:rPr>
              <a:t>?</a:t>
            </a:r>
          </a:p>
          <a:p>
            <a:endParaRPr lang="de-DE" sz="2400" dirty="0">
              <a:solidFill>
                <a:srgbClr val="000000"/>
              </a:solidFill>
            </a:endParaRPr>
          </a:p>
          <a:p>
            <a:pPr algn="ctr"/>
            <a:endParaRPr lang="de-DE" sz="2400" dirty="0">
              <a:solidFill>
                <a:srgbClr val="000000"/>
              </a:solidFill>
            </a:endParaRPr>
          </a:p>
          <a:p>
            <a:endParaRPr lang="de-DE" sz="20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794A878-CC7F-4917-8618-D0A9CE0B0CC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828A62B-7AAC-47C5-AF88-7B465B59E0A2}"/>
              </a:ext>
            </a:extLst>
          </p:cNvPr>
          <p:cNvGrpSpPr/>
          <p:nvPr/>
        </p:nvGrpSpPr>
        <p:grpSpPr>
          <a:xfrm>
            <a:off x="10828533" y="212827"/>
            <a:ext cx="333720" cy="174240"/>
            <a:chOff x="10828533" y="212827"/>
            <a:chExt cx="333720" cy="17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BB3988CF-8076-4351-AF78-AD1C1221AC52}"/>
                    </a:ext>
                  </a:extLst>
                </p14:cNvPr>
                <p14:cNvContentPartPr/>
                <p14:nvPr/>
              </p14:nvContentPartPr>
              <p14:xfrm>
                <a:off x="10828533" y="304987"/>
                <a:ext cx="160200" cy="154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BB3988CF-8076-4351-AF78-AD1C1221AC5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824213" y="300667"/>
                  <a:ext cx="168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83B39BA-2956-463D-993C-A867983F5866}"/>
                    </a:ext>
                  </a:extLst>
                </p14:cNvPr>
                <p14:cNvContentPartPr/>
                <p14:nvPr/>
              </p14:nvContentPartPr>
              <p14:xfrm>
                <a:off x="11005293" y="212827"/>
                <a:ext cx="156960" cy="1742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83B39BA-2956-463D-993C-A867983F586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000973" y="208507"/>
                  <a:ext cx="16560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441BF627-3316-4A71-B037-DF5B5CA53E5E}"/>
              </a:ext>
            </a:extLst>
          </p:cNvPr>
          <p:cNvGrpSpPr/>
          <p:nvPr/>
        </p:nvGrpSpPr>
        <p:grpSpPr>
          <a:xfrm>
            <a:off x="9982893" y="29227"/>
            <a:ext cx="679320" cy="520920"/>
            <a:chOff x="9982893" y="29227"/>
            <a:chExt cx="679320" cy="52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1A8171DA-4169-41DB-BC41-FFC21E516AF4}"/>
                    </a:ext>
                  </a:extLst>
                </p14:cNvPr>
                <p14:cNvContentPartPr/>
                <p14:nvPr/>
              </p14:nvContentPartPr>
              <p14:xfrm>
                <a:off x="9997293" y="240547"/>
                <a:ext cx="144000" cy="19908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1A8171DA-4169-41DB-BC41-FFC21E516AF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992973" y="236227"/>
                  <a:ext cx="15264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9DABABD-C86F-4A51-8BCB-D6D3BD0AEB05}"/>
                    </a:ext>
                  </a:extLst>
                </p14:cNvPr>
                <p14:cNvContentPartPr/>
                <p14:nvPr/>
              </p14:nvContentPartPr>
              <p14:xfrm>
                <a:off x="10151733" y="394987"/>
                <a:ext cx="34560" cy="15516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9DABABD-C86F-4A51-8BCB-D6D3BD0AEB0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147413" y="390667"/>
                  <a:ext cx="432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501CC33-0AD8-45DF-BA11-B2B9E2ED3935}"/>
                    </a:ext>
                  </a:extLst>
                </p14:cNvPr>
                <p14:cNvContentPartPr/>
                <p14:nvPr/>
              </p14:nvContentPartPr>
              <p14:xfrm>
                <a:off x="10310493" y="247387"/>
                <a:ext cx="162000" cy="1386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501CC33-0AD8-45DF-BA11-B2B9E2ED393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306173" y="243067"/>
                  <a:ext cx="1706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C68E568-764B-403E-B81E-62AE226F2FF1}"/>
                    </a:ext>
                  </a:extLst>
                </p14:cNvPr>
                <p14:cNvContentPartPr/>
                <p14:nvPr/>
              </p14:nvContentPartPr>
              <p14:xfrm>
                <a:off x="10483653" y="243427"/>
                <a:ext cx="138240" cy="1681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C68E568-764B-403E-B81E-62AE226F2FF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479333" y="239107"/>
                  <a:ext cx="146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FEFF4F62-F244-48FA-BF13-D29DBE626E4F}"/>
                    </a:ext>
                  </a:extLst>
                </p14:cNvPr>
                <p14:cNvContentPartPr/>
                <p14:nvPr/>
              </p14:nvContentPartPr>
              <p14:xfrm>
                <a:off x="9982893" y="29227"/>
                <a:ext cx="166320" cy="1486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FEFF4F62-F244-48FA-BF13-D29DBE626E4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978573" y="24907"/>
                  <a:ext cx="1749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9CEC2DA2-22B0-4203-9980-296210BCCE72}"/>
                    </a:ext>
                  </a:extLst>
                </p14:cNvPr>
                <p14:cNvContentPartPr/>
                <p14:nvPr/>
              </p14:nvContentPartPr>
              <p14:xfrm>
                <a:off x="10140573" y="87547"/>
                <a:ext cx="286920" cy="597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9CEC2DA2-22B0-4203-9980-296210BCCE7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136253" y="83227"/>
                  <a:ext cx="295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ECD44CB1-92CD-4AE3-B4AB-DF8148F91D78}"/>
                    </a:ext>
                  </a:extLst>
                </p14:cNvPr>
                <p14:cNvContentPartPr/>
                <p14:nvPr/>
              </p14:nvContentPartPr>
              <p14:xfrm>
                <a:off x="10420653" y="105187"/>
                <a:ext cx="241560" cy="1317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ECD44CB1-92CD-4AE3-B4AB-DF8148F91D7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416333" y="100867"/>
                  <a:ext cx="250200" cy="14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B16A56E7-5B99-42C1-9583-2BD707334C84}"/>
              </a:ext>
            </a:extLst>
          </p:cNvPr>
          <p:cNvGrpSpPr/>
          <p:nvPr/>
        </p:nvGrpSpPr>
        <p:grpSpPr>
          <a:xfrm>
            <a:off x="11277093" y="40027"/>
            <a:ext cx="571680" cy="362160"/>
            <a:chOff x="11277093" y="40027"/>
            <a:chExt cx="571680" cy="36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32857F7-CE60-4040-BC54-9B62CD0B5862}"/>
                    </a:ext>
                  </a:extLst>
                </p14:cNvPr>
                <p14:cNvContentPartPr/>
                <p14:nvPr/>
              </p14:nvContentPartPr>
              <p14:xfrm>
                <a:off x="11277093" y="186187"/>
                <a:ext cx="161280" cy="2124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32857F7-CE60-4040-BC54-9B62CD0B586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1272773" y="181867"/>
                  <a:ext cx="169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EE17B61-924A-492E-88D0-1EAA51F67972}"/>
                    </a:ext>
                  </a:extLst>
                </p14:cNvPr>
                <p14:cNvContentPartPr/>
                <p14:nvPr/>
              </p14:nvContentPartPr>
              <p14:xfrm>
                <a:off x="11448813" y="367987"/>
                <a:ext cx="43920" cy="342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EE17B61-924A-492E-88D0-1EAA51F6797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1444493" y="363667"/>
                  <a:ext cx="52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4515CC7-5505-4C85-8022-F476170E5EE0}"/>
                    </a:ext>
                  </a:extLst>
                </p14:cNvPr>
                <p14:cNvContentPartPr/>
                <p14:nvPr/>
              </p14:nvContentPartPr>
              <p14:xfrm>
                <a:off x="11546733" y="213187"/>
                <a:ext cx="136800" cy="1605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4515CC7-5505-4C85-8022-F476170E5EE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1542413" y="208867"/>
                  <a:ext cx="1454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C7A05B9-426E-41D5-BB09-583886B6714B}"/>
                    </a:ext>
                  </a:extLst>
                </p14:cNvPr>
                <p14:cNvContentPartPr/>
                <p14:nvPr/>
              </p14:nvContentPartPr>
              <p14:xfrm>
                <a:off x="11713413" y="207787"/>
                <a:ext cx="135360" cy="1548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C7A05B9-426E-41D5-BB09-583886B6714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1709093" y="203467"/>
                  <a:ext cx="1440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5A9D298-F753-49A1-BF5D-16DC172596A4}"/>
                    </a:ext>
                  </a:extLst>
                </p14:cNvPr>
                <p14:cNvContentPartPr/>
                <p14:nvPr/>
              </p14:nvContentPartPr>
              <p14:xfrm>
                <a:off x="11385453" y="50827"/>
                <a:ext cx="133560" cy="939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5A9D298-F753-49A1-BF5D-16DC172596A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381133" y="46507"/>
                  <a:ext cx="142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2A1B5CB-A94D-4F49-9400-BC6609212CA1}"/>
                    </a:ext>
                  </a:extLst>
                </p14:cNvPr>
                <p14:cNvContentPartPr/>
                <p14:nvPr/>
              </p14:nvContentPartPr>
              <p14:xfrm>
                <a:off x="11527653" y="46867"/>
                <a:ext cx="87840" cy="1011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2A1B5CB-A94D-4F49-9400-BC6609212CA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523333" y="42547"/>
                  <a:ext cx="96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E620A40-234E-4FF0-A68E-ECCBFBAF964E}"/>
                    </a:ext>
                  </a:extLst>
                </p14:cNvPr>
                <p14:cNvContentPartPr/>
                <p14:nvPr/>
              </p14:nvContentPartPr>
              <p14:xfrm>
                <a:off x="11643213" y="46867"/>
                <a:ext cx="99360" cy="853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E620A40-234E-4FF0-A68E-ECCBFBAF964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1638893" y="42547"/>
                  <a:ext cx="1080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424B712-D000-4626-B4BC-2109E31ED0B8}"/>
                    </a:ext>
                  </a:extLst>
                </p14:cNvPr>
                <p14:cNvContentPartPr/>
                <p14:nvPr/>
              </p14:nvContentPartPr>
              <p14:xfrm>
                <a:off x="11674893" y="40027"/>
                <a:ext cx="90000" cy="1166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424B712-D000-4626-B4BC-2109E31ED0B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1670573" y="35707"/>
                  <a:ext cx="98640" cy="1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7EC11A51-895A-444A-90CF-63135CE69B95}"/>
                  </a:ext>
                </a:extLst>
              </p14:cNvPr>
              <p14:cNvContentPartPr/>
              <p14:nvPr/>
            </p14:nvContentPartPr>
            <p14:xfrm>
              <a:off x="5622213" y="1210747"/>
              <a:ext cx="3706200" cy="666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7EC11A51-895A-444A-90CF-63135CE69B95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617893" y="1206427"/>
                <a:ext cx="371484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217C0580-AFC4-454D-8A30-43605E74610F}"/>
                  </a:ext>
                </a:extLst>
              </p14:cNvPr>
              <p14:cNvContentPartPr/>
              <p14:nvPr/>
            </p14:nvContentPartPr>
            <p14:xfrm>
              <a:off x="5596293" y="3884827"/>
              <a:ext cx="3081240" cy="13788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217C0580-AFC4-454D-8A30-43605E74610F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591973" y="3880507"/>
                <a:ext cx="308988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356F7565-B5ED-4C98-9D0D-6D8A59E7444C}"/>
                  </a:ext>
                </a:extLst>
              </p14:cNvPr>
              <p14:cNvContentPartPr/>
              <p14:nvPr/>
            </p14:nvContentPartPr>
            <p14:xfrm>
              <a:off x="2241093" y="4821547"/>
              <a:ext cx="2041200" cy="903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356F7565-B5ED-4C98-9D0D-6D8A59E7444C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236773" y="4817227"/>
                <a:ext cx="204984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2FC1FDF3-8B4C-4AB5-9D32-E1E2AE5BD707}"/>
                  </a:ext>
                </a:extLst>
              </p14:cNvPr>
              <p14:cNvContentPartPr/>
              <p14:nvPr/>
            </p14:nvContentPartPr>
            <p14:xfrm>
              <a:off x="2272053" y="4444627"/>
              <a:ext cx="1897920" cy="5511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2FC1FDF3-8B4C-4AB5-9D32-E1E2AE5BD707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267733" y="4440307"/>
                <a:ext cx="1906560" cy="5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BB444835-D8B5-48D5-84B8-A3AAE25D46D8}"/>
                  </a:ext>
                </a:extLst>
              </p14:cNvPr>
              <p14:cNvContentPartPr/>
              <p14:nvPr/>
            </p14:nvContentPartPr>
            <p14:xfrm>
              <a:off x="7492773" y="2192107"/>
              <a:ext cx="1004400" cy="716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BB444835-D8B5-48D5-84B8-A3AAE25D46D8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488453" y="2187787"/>
                <a:ext cx="1013040" cy="8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5B0A6F22-70E5-44F5-B2BC-4EA70E47DCF2}"/>
              </a:ext>
            </a:extLst>
          </p:cNvPr>
          <p:cNvGrpSpPr/>
          <p:nvPr/>
        </p:nvGrpSpPr>
        <p:grpSpPr>
          <a:xfrm>
            <a:off x="2136333" y="2238187"/>
            <a:ext cx="1916640" cy="212400"/>
            <a:chOff x="2136333" y="2238187"/>
            <a:chExt cx="1916640" cy="21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A0F6C40-67FC-43FE-9654-72FD0F64AC2F}"/>
                    </a:ext>
                  </a:extLst>
                </p14:cNvPr>
                <p14:cNvContentPartPr/>
                <p14:nvPr/>
              </p14:nvContentPartPr>
              <p14:xfrm>
                <a:off x="2136333" y="2278507"/>
                <a:ext cx="171000" cy="1720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A0F6C40-67FC-43FE-9654-72FD0F64AC2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132013" y="2274187"/>
                  <a:ext cx="179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3CF7382-E204-41E3-A986-BD0AED1A895A}"/>
                    </a:ext>
                  </a:extLst>
                </p14:cNvPr>
                <p14:cNvContentPartPr/>
                <p14:nvPr/>
              </p14:nvContentPartPr>
              <p14:xfrm>
                <a:off x="2317773" y="2315227"/>
                <a:ext cx="88200" cy="925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3CF7382-E204-41E3-A986-BD0AED1A895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13453" y="2310907"/>
                  <a:ext cx="968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35A72767-8721-4241-8008-90C2200135D9}"/>
                    </a:ext>
                  </a:extLst>
                </p14:cNvPr>
                <p14:cNvContentPartPr/>
                <p14:nvPr/>
              </p14:nvContentPartPr>
              <p14:xfrm>
                <a:off x="2403093" y="2345827"/>
                <a:ext cx="158040" cy="342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35A72767-8721-4241-8008-90C2200135D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398773" y="2341507"/>
                  <a:ext cx="1666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9354B4B-723A-40ED-A9F4-88FB7327B1B0}"/>
                    </a:ext>
                  </a:extLst>
                </p14:cNvPr>
                <p14:cNvContentPartPr/>
                <p14:nvPr/>
              </p14:nvContentPartPr>
              <p14:xfrm>
                <a:off x="2682813" y="2246827"/>
                <a:ext cx="109440" cy="1519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9354B4B-723A-40ED-A9F4-88FB7327B1B0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78493" y="2242507"/>
                  <a:ext cx="1180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EEDF2BC-7666-42DB-9C6E-A81E3E15D17D}"/>
                    </a:ext>
                  </a:extLst>
                </p14:cNvPr>
                <p14:cNvContentPartPr/>
                <p14:nvPr/>
              </p14:nvContentPartPr>
              <p14:xfrm>
                <a:off x="2808453" y="2304427"/>
                <a:ext cx="284040" cy="784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EEDF2BC-7666-42DB-9C6E-A81E3E15D17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804133" y="2300107"/>
                  <a:ext cx="29268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F65F7D6-C792-4726-92E6-0D03A712BE9A}"/>
                    </a:ext>
                  </a:extLst>
                </p14:cNvPr>
                <p14:cNvContentPartPr/>
                <p14:nvPr/>
              </p14:nvContentPartPr>
              <p14:xfrm>
                <a:off x="3096813" y="2306947"/>
                <a:ext cx="111960" cy="1238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F65F7D6-C792-4726-92E6-0D03A712BE9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092493" y="2302627"/>
                  <a:ext cx="1206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55F7A4F-1BA7-4CE8-9F9C-37CE0AC1AE6E}"/>
                    </a:ext>
                  </a:extLst>
                </p14:cNvPr>
                <p14:cNvContentPartPr/>
                <p14:nvPr/>
              </p14:nvContentPartPr>
              <p14:xfrm>
                <a:off x="3355293" y="2299027"/>
                <a:ext cx="31320" cy="730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55F7A4F-1BA7-4CE8-9F9C-37CE0AC1AE6E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350973" y="2294707"/>
                  <a:ext cx="399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03FF346-B2E0-4317-B9DF-A758F16CDA36}"/>
                    </a:ext>
                  </a:extLst>
                </p14:cNvPr>
                <p14:cNvContentPartPr/>
                <p14:nvPr/>
              </p14:nvContentPartPr>
              <p14:xfrm>
                <a:off x="3285453" y="2251147"/>
                <a:ext cx="156600" cy="1357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03FF346-B2E0-4317-B9DF-A758F16CDA3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281133" y="2246827"/>
                  <a:ext cx="165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58EC2945-8150-4614-93CF-73C69CA7A338}"/>
                    </a:ext>
                  </a:extLst>
                </p14:cNvPr>
                <p14:cNvContentPartPr/>
                <p14:nvPr/>
              </p14:nvContentPartPr>
              <p14:xfrm>
                <a:off x="3471213" y="2276347"/>
                <a:ext cx="30240" cy="892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58EC2945-8150-4614-93CF-73C69CA7A33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466893" y="2272027"/>
                  <a:ext cx="388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1CE34CF-EDE6-4DE5-B82E-85DDC42EF0E8}"/>
                    </a:ext>
                  </a:extLst>
                </p14:cNvPr>
                <p14:cNvContentPartPr/>
                <p14:nvPr/>
              </p14:nvContentPartPr>
              <p14:xfrm>
                <a:off x="3513333" y="2319187"/>
                <a:ext cx="69840" cy="626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1CE34CF-EDE6-4DE5-B82E-85DDC42EF0E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09013" y="2314867"/>
                  <a:ext cx="784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FECB48E-9107-4281-B236-427EC3575D2D}"/>
                    </a:ext>
                  </a:extLst>
                </p14:cNvPr>
                <p14:cNvContentPartPr/>
                <p14:nvPr/>
              </p14:nvContentPartPr>
              <p14:xfrm>
                <a:off x="3588573" y="2238187"/>
                <a:ext cx="81360" cy="1425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FECB48E-9107-4281-B236-427EC3575D2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584253" y="2233867"/>
                  <a:ext cx="90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8B98D02-5C62-4C87-8C8E-5CBC3A9C147D}"/>
                    </a:ext>
                  </a:extLst>
                </p14:cNvPr>
                <p14:cNvContentPartPr/>
                <p14:nvPr/>
              </p14:nvContentPartPr>
              <p14:xfrm>
                <a:off x="3655533" y="2333947"/>
                <a:ext cx="150120" cy="374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8B98D02-5C62-4C87-8C8E-5CBC3A9C147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651213" y="2329627"/>
                  <a:ext cx="1587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E5B2932-BF8E-4B24-8B60-93C02C69A860}"/>
                    </a:ext>
                  </a:extLst>
                </p14:cNvPr>
                <p14:cNvContentPartPr/>
                <p14:nvPr/>
              </p14:nvContentPartPr>
              <p14:xfrm>
                <a:off x="3828693" y="2337187"/>
                <a:ext cx="49320" cy="363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E5B2932-BF8E-4B24-8B60-93C02C69A86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824373" y="2332867"/>
                  <a:ext cx="57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5B1A170-24DA-48EB-9A84-A04EEC9B522B}"/>
                    </a:ext>
                  </a:extLst>
                </p14:cNvPr>
                <p14:cNvContentPartPr/>
                <p14:nvPr/>
              </p14:nvContentPartPr>
              <p14:xfrm>
                <a:off x="3900693" y="2311627"/>
                <a:ext cx="152280" cy="644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5B1A170-24DA-48EB-9A84-A04EEC9B522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896373" y="2307307"/>
                  <a:ext cx="16092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B3EBE5AF-D075-4704-A014-758B934F0EEB}"/>
                  </a:ext>
                </a:extLst>
              </p14:cNvPr>
              <p14:cNvContentPartPr/>
              <p14:nvPr/>
            </p14:nvContentPartPr>
            <p14:xfrm>
              <a:off x="2350893" y="2975467"/>
              <a:ext cx="5650920" cy="11052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B3EBE5AF-D075-4704-A014-758B934F0EEB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346573" y="2971147"/>
                <a:ext cx="565956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8E13DEA6-5CCC-490F-82D5-A0286C6B4217}"/>
                  </a:ext>
                </a:extLst>
              </p14:cNvPr>
              <p14:cNvContentPartPr/>
              <p14:nvPr/>
            </p14:nvContentPartPr>
            <p14:xfrm>
              <a:off x="5431773" y="2413867"/>
              <a:ext cx="217080" cy="15840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8E13DEA6-5CCC-490F-82D5-A0286C6B4217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5427453" y="2409547"/>
                <a:ext cx="22572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941F4097-FB40-4C0B-B48F-A9644AF452E0}"/>
                  </a:ext>
                </a:extLst>
              </p14:cNvPr>
              <p14:cNvContentPartPr/>
              <p14:nvPr/>
            </p14:nvContentPartPr>
            <p14:xfrm>
              <a:off x="5372733" y="2453107"/>
              <a:ext cx="170280" cy="14832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941F4097-FB40-4C0B-B48F-A9644AF452E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368413" y="2448787"/>
                <a:ext cx="178920" cy="15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6E4A6D38-E7D0-4EB7-88B6-DFC40EA067A6}"/>
                  </a:ext>
                </a:extLst>
              </p14:cNvPr>
              <p14:cNvContentPartPr/>
              <p14:nvPr/>
            </p14:nvContentPartPr>
            <p14:xfrm>
              <a:off x="5739213" y="2381107"/>
              <a:ext cx="136440" cy="10512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6E4A6D38-E7D0-4EB7-88B6-DFC40EA067A6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5734893" y="2376787"/>
                <a:ext cx="14508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15CA8981-6E33-4C10-A1E3-BA0575F128FE}"/>
                  </a:ext>
                </a:extLst>
              </p14:cNvPr>
              <p14:cNvContentPartPr/>
              <p14:nvPr/>
            </p14:nvContentPartPr>
            <p14:xfrm>
              <a:off x="5891493" y="2381827"/>
              <a:ext cx="360000" cy="1688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15CA8981-6E33-4C10-A1E3-BA0575F128F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5887173" y="2377507"/>
                <a:ext cx="3686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57B7A926-327F-4215-BD4F-8FB0BBD83C0C}"/>
                  </a:ext>
                </a:extLst>
              </p14:cNvPr>
              <p14:cNvContentPartPr/>
              <p14:nvPr/>
            </p14:nvContentPartPr>
            <p14:xfrm>
              <a:off x="6443013" y="2364907"/>
              <a:ext cx="481680" cy="6120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57B7A926-327F-4215-BD4F-8FB0BBD83C0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438693" y="2360587"/>
                <a:ext cx="4903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3FC0DEF3-C51C-4FD6-8014-9A2ABFBA6BF6}"/>
                  </a:ext>
                </a:extLst>
              </p14:cNvPr>
              <p14:cNvContentPartPr/>
              <p14:nvPr/>
            </p14:nvContentPartPr>
            <p14:xfrm>
              <a:off x="6990573" y="2263027"/>
              <a:ext cx="255600" cy="14976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3FC0DEF3-C51C-4FD6-8014-9A2ABFBA6BF6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6986253" y="2258707"/>
                <a:ext cx="26424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0C06685A-7579-4E98-93FE-155A3619B75A}"/>
                  </a:ext>
                </a:extLst>
              </p14:cNvPr>
              <p14:cNvContentPartPr/>
              <p14:nvPr/>
            </p14:nvContentPartPr>
            <p14:xfrm>
              <a:off x="7441293" y="2337187"/>
              <a:ext cx="11880" cy="6408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0C06685A-7579-4E98-93FE-155A3619B75A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7436973" y="2332867"/>
                <a:ext cx="2052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61EBC374-8557-475A-830F-FBD7E863B748}"/>
                  </a:ext>
                </a:extLst>
              </p14:cNvPr>
              <p14:cNvContentPartPr/>
              <p14:nvPr/>
            </p14:nvContentPartPr>
            <p14:xfrm>
              <a:off x="7418973" y="2318827"/>
              <a:ext cx="144360" cy="10872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61EBC374-8557-475A-830F-FBD7E863B748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7414653" y="2314507"/>
                <a:ext cx="1530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5A944007-0B71-48A5-B6C8-166724AFCF2A}"/>
                  </a:ext>
                </a:extLst>
              </p14:cNvPr>
              <p14:cNvContentPartPr/>
              <p14:nvPr/>
            </p14:nvContentPartPr>
            <p14:xfrm>
              <a:off x="7747653" y="2349427"/>
              <a:ext cx="135720" cy="10152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5A944007-0B71-48A5-B6C8-166724AFCF2A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743333" y="2345107"/>
                <a:ext cx="14436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562E1780-C718-472B-A197-FA442520A31C}"/>
                  </a:ext>
                </a:extLst>
              </p14:cNvPr>
              <p14:cNvContentPartPr/>
              <p14:nvPr/>
            </p14:nvContentPartPr>
            <p14:xfrm>
              <a:off x="7881213" y="2291107"/>
              <a:ext cx="232560" cy="12636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562E1780-C718-472B-A197-FA442520A31C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7876893" y="2286787"/>
                <a:ext cx="24120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85065F3F-96F8-4900-BC5B-AE4E39848ECA}"/>
                  </a:ext>
                </a:extLst>
              </p14:cNvPr>
              <p14:cNvContentPartPr/>
              <p14:nvPr/>
            </p14:nvContentPartPr>
            <p14:xfrm>
              <a:off x="8153373" y="2358787"/>
              <a:ext cx="229320" cy="6732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85065F3F-96F8-4900-BC5B-AE4E39848EC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8149053" y="2354467"/>
                <a:ext cx="23796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CFA4539C-02B7-4AAF-9123-C5F4C33F7A6F}"/>
                  </a:ext>
                </a:extLst>
              </p14:cNvPr>
              <p14:cNvContentPartPr/>
              <p14:nvPr/>
            </p14:nvContentPartPr>
            <p14:xfrm>
              <a:off x="8369733" y="2377147"/>
              <a:ext cx="9000" cy="5508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CFA4539C-02B7-4AAF-9123-C5F4C33F7A6F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8365413" y="2372827"/>
                <a:ext cx="1764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F00FA275-B976-4D6C-BB27-B6C4DAB72195}"/>
                  </a:ext>
                </a:extLst>
              </p14:cNvPr>
              <p14:cNvContentPartPr/>
              <p14:nvPr/>
            </p14:nvContentPartPr>
            <p14:xfrm>
              <a:off x="8444613" y="2313067"/>
              <a:ext cx="52920" cy="10764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F00FA275-B976-4D6C-BB27-B6C4DAB72195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8440293" y="2308747"/>
                <a:ext cx="6156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308C96DE-60D3-4C05-940F-0A568DAF09D3}"/>
                  </a:ext>
                </a:extLst>
              </p14:cNvPr>
              <p14:cNvContentPartPr/>
              <p14:nvPr/>
            </p14:nvContentPartPr>
            <p14:xfrm>
              <a:off x="8495733" y="2304067"/>
              <a:ext cx="340560" cy="1209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308C96DE-60D3-4C05-940F-0A568DAF09D3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8491413" y="2299747"/>
                <a:ext cx="34920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DFAD1742-5AFC-4478-94B0-531F63C5763A}"/>
                  </a:ext>
                </a:extLst>
              </p14:cNvPr>
              <p14:cNvContentPartPr/>
              <p14:nvPr/>
            </p14:nvContentPartPr>
            <p14:xfrm>
              <a:off x="8829453" y="2307667"/>
              <a:ext cx="155880" cy="860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DFAD1742-5AFC-4478-94B0-531F63C5763A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8825133" y="2303347"/>
                <a:ext cx="164520" cy="9468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F8E42D56-C88C-4DD4-9FCB-AB803A98A967}"/>
              </a:ext>
            </a:extLst>
          </p:cNvPr>
          <p:cNvGrpSpPr/>
          <p:nvPr/>
        </p:nvGrpSpPr>
        <p:grpSpPr>
          <a:xfrm>
            <a:off x="9171813" y="2221267"/>
            <a:ext cx="2539080" cy="373680"/>
            <a:chOff x="9171813" y="2221267"/>
            <a:chExt cx="253908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5F012A1-926B-4E0D-97D1-43A55D87377A}"/>
                    </a:ext>
                  </a:extLst>
                </p14:cNvPr>
                <p14:cNvContentPartPr/>
                <p14:nvPr/>
              </p14:nvContentPartPr>
              <p14:xfrm>
                <a:off x="9171813" y="2310187"/>
                <a:ext cx="276840" cy="842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5F012A1-926B-4E0D-97D1-43A55D87377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167493" y="2305867"/>
                  <a:ext cx="2854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880382B-9F03-434F-B882-F6BFF61B51DC}"/>
                    </a:ext>
                  </a:extLst>
                </p14:cNvPr>
                <p14:cNvContentPartPr/>
                <p14:nvPr/>
              </p14:nvContentPartPr>
              <p14:xfrm>
                <a:off x="9482493" y="2257987"/>
                <a:ext cx="175680" cy="1310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880382B-9F03-434F-B882-F6BFF61B51D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478173" y="2253667"/>
                  <a:ext cx="1843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FAD6A797-C3BB-4E93-B53B-779F130333AB}"/>
                    </a:ext>
                  </a:extLst>
                </p14:cNvPr>
                <p14:cNvContentPartPr/>
                <p14:nvPr/>
              </p14:nvContentPartPr>
              <p14:xfrm>
                <a:off x="9432813" y="2227387"/>
                <a:ext cx="18720" cy="46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FAD6A797-C3BB-4E93-B53B-779F130333A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428493" y="2223067"/>
                  <a:ext cx="273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035068B-8EEB-460E-9C14-B743B8540EC4}"/>
                    </a:ext>
                  </a:extLst>
                </p14:cNvPr>
                <p14:cNvContentPartPr/>
                <p14:nvPr/>
              </p14:nvContentPartPr>
              <p14:xfrm>
                <a:off x="9824493" y="2303707"/>
                <a:ext cx="144360" cy="936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035068B-8EEB-460E-9C14-B743B8540EC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820173" y="2299387"/>
                  <a:ext cx="1530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45B3CE6-0E7E-4E16-BA2E-43811D1E36B3}"/>
                    </a:ext>
                  </a:extLst>
                </p14:cNvPr>
                <p14:cNvContentPartPr/>
                <p14:nvPr/>
              </p14:nvContentPartPr>
              <p14:xfrm>
                <a:off x="9997293" y="2302627"/>
                <a:ext cx="56880" cy="1069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45B3CE6-0E7E-4E16-BA2E-43811D1E36B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992973" y="2298307"/>
                  <a:ext cx="65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4E46664-4E72-41C4-BD00-6940D49CCAEA}"/>
                    </a:ext>
                  </a:extLst>
                </p14:cNvPr>
                <p14:cNvContentPartPr/>
                <p14:nvPr/>
              </p14:nvContentPartPr>
              <p14:xfrm>
                <a:off x="10063893" y="2308027"/>
                <a:ext cx="85680" cy="1598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4E46664-4E72-41C4-BD00-6940D49CCAEA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059573" y="2303707"/>
                  <a:ext cx="943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CD7CB751-CD19-4D0D-AB33-DEC343FF82C9}"/>
                    </a:ext>
                  </a:extLst>
                </p14:cNvPr>
                <p14:cNvContentPartPr/>
                <p14:nvPr/>
              </p14:nvContentPartPr>
              <p14:xfrm>
                <a:off x="10192413" y="2297227"/>
                <a:ext cx="99360" cy="892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CD7CB751-CD19-4D0D-AB33-DEC343FF82C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188093" y="2292907"/>
                  <a:ext cx="108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3CCAD9B-13D1-49C5-9D21-0B8B4CA9E814}"/>
                    </a:ext>
                  </a:extLst>
                </p14:cNvPr>
                <p14:cNvContentPartPr/>
                <p14:nvPr/>
              </p14:nvContentPartPr>
              <p14:xfrm>
                <a:off x="10309413" y="2225947"/>
                <a:ext cx="210600" cy="1515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3CCAD9B-13D1-49C5-9D21-0B8B4CA9E81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305093" y="2221627"/>
                  <a:ext cx="2192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4FE328A-6C92-464A-8725-804B798E851F}"/>
                    </a:ext>
                  </a:extLst>
                </p14:cNvPr>
                <p14:cNvContentPartPr/>
                <p14:nvPr/>
              </p14:nvContentPartPr>
              <p14:xfrm>
                <a:off x="10395813" y="2289307"/>
                <a:ext cx="141480" cy="349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4FE328A-6C92-464A-8725-804B798E851F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391493" y="2284987"/>
                  <a:ext cx="1501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0F3C70D0-5068-475B-B597-4ADB614A93D4}"/>
                    </a:ext>
                  </a:extLst>
                </p14:cNvPr>
                <p14:cNvContentPartPr/>
                <p14:nvPr/>
              </p14:nvContentPartPr>
              <p14:xfrm>
                <a:off x="10704693" y="2221267"/>
                <a:ext cx="129600" cy="1429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0F3C70D0-5068-475B-B597-4ADB614A93D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0700373" y="2216947"/>
                  <a:ext cx="1382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3021881-AEFF-494C-A770-B03DB8DE3313}"/>
                    </a:ext>
                  </a:extLst>
                </p14:cNvPr>
                <p14:cNvContentPartPr/>
                <p14:nvPr/>
              </p14:nvContentPartPr>
              <p14:xfrm>
                <a:off x="10813773" y="2280667"/>
                <a:ext cx="127440" cy="730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3021881-AEFF-494C-A770-B03DB8DE3313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809453" y="2276347"/>
                  <a:ext cx="1360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3B495D6-E542-4965-ABE4-44C49483C9E4}"/>
                    </a:ext>
                  </a:extLst>
                </p14:cNvPr>
                <p14:cNvContentPartPr/>
                <p14:nvPr/>
              </p14:nvContentPartPr>
              <p14:xfrm>
                <a:off x="9517773" y="2444827"/>
                <a:ext cx="236160" cy="1285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3B495D6-E542-4965-ABE4-44C49483C9E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513453" y="2440507"/>
                  <a:ext cx="2448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87094E7-6C9B-4DA9-80BB-F354BBE9DF03}"/>
                    </a:ext>
                  </a:extLst>
                </p14:cNvPr>
                <p14:cNvContentPartPr/>
                <p14:nvPr/>
              </p14:nvContentPartPr>
              <p14:xfrm>
                <a:off x="9881733" y="2511067"/>
                <a:ext cx="222120" cy="824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87094E7-6C9B-4DA9-80BB-F354BBE9DF03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877413" y="2506747"/>
                  <a:ext cx="230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B402221-A85D-476F-9CE4-98969BE1FDC5}"/>
                    </a:ext>
                  </a:extLst>
                </p14:cNvPr>
                <p14:cNvContentPartPr/>
                <p14:nvPr/>
              </p14:nvContentPartPr>
              <p14:xfrm>
                <a:off x="10110333" y="2449867"/>
                <a:ext cx="169200" cy="1450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B402221-A85D-476F-9CE4-98969BE1FDC5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106013" y="2445547"/>
                  <a:ext cx="177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BAC1875-A823-4915-8626-F2C9FD855351}"/>
                    </a:ext>
                  </a:extLst>
                </p14:cNvPr>
                <p14:cNvContentPartPr/>
                <p14:nvPr/>
              </p14:nvContentPartPr>
              <p14:xfrm>
                <a:off x="10125813" y="2449507"/>
                <a:ext cx="33120" cy="3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BAC1875-A823-4915-8626-F2C9FD85535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121493" y="2445187"/>
                  <a:ext cx="417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7FF9F22-3BF7-4668-96BD-C47CFD28F88C}"/>
                    </a:ext>
                  </a:extLst>
                </p14:cNvPr>
                <p14:cNvContentPartPr/>
                <p14:nvPr/>
              </p14:nvContentPartPr>
              <p14:xfrm>
                <a:off x="10292853" y="2503147"/>
                <a:ext cx="153720" cy="6120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7FF9F22-3BF7-4668-96BD-C47CFD28F88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288533" y="2498827"/>
                  <a:ext cx="1623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58955B04-FF7A-428B-9ABE-ED91A906C458}"/>
                    </a:ext>
                  </a:extLst>
                </p14:cNvPr>
                <p14:cNvContentPartPr/>
                <p14:nvPr/>
              </p14:nvContentPartPr>
              <p14:xfrm>
                <a:off x="10498773" y="2439427"/>
                <a:ext cx="255960" cy="1159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58955B04-FF7A-428B-9ABE-ED91A906C45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0494453" y="2435107"/>
                  <a:ext cx="2646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7BBC92A-2FDB-4AD0-88BF-D8F1D4BF0805}"/>
                    </a:ext>
                  </a:extLst>
                </p14:cNvPr>
                <p14:cNvContentPartPr/>
                <p14:nvPr/>
              </p14:nvContentPartPr>
              <p14:xfrm>
                <a:off x="10764093" y="2441227"/>
                <a:ext cx="22320" cy="327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7BBC92A-2FDB-4AD0-88BF-D8F1D4BF0805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0759773" y="2436907"/>
                  <a:ext cx="309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C95CABB-C9B0-4DF0-9DAF-C8694B130122}"/>
                    </a:ext>
                  </a:extLst>
                </p14:cNvPr>
                <p14:cNvContentPartPr/>
                <p14:nvPr/>
              </p14:nvContentPartPr>
              <p14:xfrm>
                <a:off x="10803693" y="2503147"/>
                <a:ext cx="98640" cy="406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C95CABB-C9B0-4DF0-9DAF-C8694B130122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0799373" y="2498827"/>
                  <a:ext cx="1072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A46CAD0-B8B7-47EF-96F6-203DF33C6F8D}"/>
                    </a:ext>
                  </a:extLst>
                </p14:cNvPr>
                <p14:cNvContentPartPr/>
                <p14:nvPr/>
              </p14:nvContentPartPr>
              <p14:xfrm>
                <a:off x="11006733" y="2455627"/>
                <a:ext cx="185760" cy="799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A46CAD0-B8B7-47EF-96F6-203DF33C6F8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1002413" y="2451307"/>
                  <a:ext cx="194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66A516B-82FF-41BB-A7D3-8FF657FE14AE}"/>
                    </a:ext>
                  </a:extLst>
                </p14:cNvPr>
                <p14:cNvContentPartPr/>
                <p14:nvPr/>
              </p14:nvContentPartPr>
              <p14:xfrm>
                <a:off x="11237493" y="2428627"/>
                <a:ext cx="97560" cy="928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66A516B-82FF-41BB-A7D3-8FF657FE14A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1233173" y="2424307"/>
                  <a:ext cx="1062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3F1275F-94C7-4C18-A5A9-F2B06564760F}"/>
                    </a:ext>
                  </a:extLst>
                </p14:cNvPr>
                <p14:cNvContentPartPr/>
                <p14:nvPr/>
              </p14:nvContentPartPr>
              <p14:xfrm>
                <a:off x="11353053" y="2446627"/>
                <a:ext cx="256680" cy="608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3F1275F-94C7-4C18-A5A9-F2B06564760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1348733" y="2442307"/>
                  <a:ext cx="26532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2AACF85-F3B5-413C-9F51-DD0CDFBB1D6A}"/>
                    </a:ext>
                  </a:extLst>
                </p14:cNvPr>
                <p14:cNvContentPartPr/>
                <p14:nvPr/>
              </p14:nvContentPartPr>
              <p14:xfrm>
                <a:off x="11679213" y="2310187"/>
                <a:ext cx="31680" cy="20160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2AACF85-F3B5-413C-9F51-DD0CDFBB1D6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1674893" y="2305867"/>
                  <a:ext cx="40320" cy="210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8248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3794A878-CC7F-4917-8618-D0A9CE0B0CC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1F90A26A-780D-4C7C-BBEC-B882A6F9796A}"/>
              </a:ext>
            </a:extLst>
          </p:cNvPr>
          <p:cNvGrpSpPr/>
          <p:nvPr/>
        </p:nvGrpSpPr>
        <p:grpSpPr>
          <a:xfrm>
            <a:off x="2026173" y="312907"/>
            <a:ext cx="755640" cy="131760"/>
            <a:chOff x="2026173" y="312907"/>
            <a:chExt cx="755640" cy="13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965C62B-F48A-46C3-B72F-ABB72C349219}"/>
                    </a:ext>
                  </a:extLst>
                </p14:cNvPr>
                <p14:cNvContentPartPr/>
                <p14:nvPr/>
              </p14:nvContentPartPr>
              <p14:xfrm>
                <a:off x="2026173" y="367627"/>
                <a:ext cx="228600" cy="770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965C62B-F48A-46C3-B72F-ABB72C34921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21853" y="363307"/>
                  <a:ext cx="2372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1AC3DAB-C34A-4F20-BC23-6D582F0D53C7}"/>
                    </a:ext>
                  </a:extLst>
                </p14:cNvPr>
                <p14:cNvContentPartPr/>
                <p14:nvPr/>
              </p14:nvContentPartPr>
              <p14:xfrm>
                <a:off x="2334333" y="312907"/>
                <a:ext cx="120600" cy="1036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1AC3DAB-C34A-4F20-BC23-6D582F0D53C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30013" y="308587"/>
                  <a:ext cx="1292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F8FAE27D-C707-4840-A186-71C93A8DFD54}"/>
                    </a:ext>
                  </a:extLst>
                </p14:cNvPr>
                <p14:cNvContentPartPr/>
                <p14:nvPr/>
              </p14:nvContentPartPr>
              <p14:xfrm>
                <a:off x="2472573" y="325147"/>
                <a:ext cx="309240" cy="892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F8FAE27D-C707-4840-A186-71C93A8DFD5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468253" y="320827"/>
                  <a:ext cx="317880" cy="9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D352B899-144D-4CCF-B550-0909AD1FEB65}"/>
                  </a:ext>
                </a:extLst>
              </p14:cNvPr>
              <p14:cNvContentPartPr/>
              <p14:nvPr/>
            </p14:nvContentPartPr>
            <p14:xfrm>
              <a:off x="3005373" y="327667"/>
              <a:ext cx="26280" cy="1980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D352B899-144D-4CCF-B550-0909AD1FEB6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01053" y="323347"/>
                <a:ext cx="3492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57B71B08-7E42-4DA3-B27E-76B9A9947553}"/>
                  </a:ext>
                </a:extLst>
              </p14:cNvPr>
              <p14:cNvContentPartPr/>
              <p14:nvPr/>
            </p14:nvContentPartPr>
            <p14:xfrm>
              <a:off x="3007533" y="445027"/>
              <a:ext cx="26280" cy="1872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57B71B08-7E42-4DA3-B27E-76B9A994755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003213" y="440707"/>
                <a:ext cx="3492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F70458C8-7FDC-48C6-8541-7ED4876B8884}"/>
              </a:ext>
            </a:extLst>
          </p:cNvPr>
          <p:cNvGrpSpPr/>
          <p:nvPr/>
        </p:nvGrpSpPr>
        <p:grpSpPr>
          <a:xfrm>
            <a:off x="3584253" y="256747"/>
            <a:ext cx="214560" cy="184680"/>
            <a:chOff x="3584253" y="256747"/>
            <a:chExt cx="214560" cy="18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A11F1A8-081F-4610-A28A-02CD7D25C639}"/>
                    </a:ext>
                  </a:extLst>
                </p14:cNvPr>
                <p14:cNvContentPartPr/>
                <p14:nvPr/>
              </p14:nvContentPartPr>
              <p14:xfrm>
                <a:off x="3604413" y="273307"/>
                <a:ext cx="122400" cy="1594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A11F1A8-081F-4610-A28A-02CD7D25C63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600093" y="268987"/>
                  <a:ext cx="1310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D2C30D44-FC98-47E9-9BCC-C144533C117F}"/>
                    </a:ext>
                  </a:extLst>
                </p14:cNvPr>
                <p14:cNvContentPartPr/>
                <p14:nvPr/>
              </p14:nvContentPartPr>
              <p14:xfrm>
                <a:off x="3584253" y="256747"/>
                <a:ext cx="214560" cy="1846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D2C30D44-FC98-47E9-9BCC-C144533C117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79933" y="252427"/>
                  <a:ext cx="223200" cy="193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8F343227-FC44-4549-9F4B-6E0B6FBD9B73}"/>
                  </a:ext>
                </a:extLst>
              </p14:cNvPr>
              <p14:cNvContentPartPr/>
              <p14:nvPr/>
            </p14:nvContentPartPr>
            <p14:xfrm>
              <a:off x="3537813" y="152707"/>
              <a:ext cx="225720" cy="259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8F343227-FC44-4549-9F4B-6E0B6FBD9B7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33493" y="148387"/>
                <a:ext cx="234360" cy="3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3A2CDB3A-CC8F-4483-A4B6-16CBADC8A834}"/>
              </a:ext>
            </a:extLst>
          </p:cNvPr>
          <p:cNvGrpSpPr/>
          <p:nvPr/>
        </p:nvGrpSpPr>
        <p:grpSpPr>
          <a:xfrm>
            <a:off x="4046493" y="305347"/>
            <a:ext cx="177840" cy="60480"/>
            <a:chOff x="4046493" y="305347"/>
            <a:chExt cx="177840" cy="6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C8B8CF5-4FFF-4B5B-8DC2-6C3CCD0E6AC8}"/>
                    </a:ext>
                  </a:extLst>
                </p14:cNvPr>
                <p14:cNvContentPartPr/>
                <p14:nvPr/>
              </p14:nvContentPartPr>
              <p14:xfrm>
                <a:off x="4046493" y="305347"/>
                <a:ext cx="172080" cy="165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C8B8CF5-4FFF-4B5B-8DC2-6C3CCD0E6AC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042173" y="301027"/>
                  <a:ext cx="180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E7C26A2-534F-4DE8-BCB9-C32A8A8481DC}"/>
                    </a:ext>
                  </a:extLst>
                </p14:cNvPr>
                <p14:cNvContentPartPr/>
                <p14:nvPr/>
              </p14:nvContentPartPr>
              <p14:xfrm>
                <a:off x="4076013" y="351787"/>
                <a:ext cx="148320" cy="140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E7C26A2-534F-4DE8-BCB9-C32A8A8481D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71693" y="347467"/>
                  <a:ext cx="15696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7E7A4BDD-D265-40DA-8EBA-F07F725B46D0}"/>
              </a:ext>
            </a:extLst>
          </p:cNvPr>
          <p:cNvGrpSpPr/>
          <p:nvPr/>
        </p:nvGrpSpPr>
        <p:grpSpPr>
          <a:xfrm>
            <a:off x="4535733" y="132547"/>
            <a:ext cx="1111680" cy="349200"/>
            <a:chOff x="4535733" y="132547"/>
            <a:chExt cx="111168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8941F6D6-49F4-4D3A-834F-23D6AFEB4684}"/>
                    </a:ext>
                  </a:extLst>
                </p14:cNvPr>
                <p14:cNvContentPartPr/>
                <p14:nvPr/>
              </p14:nvContentPartPr>
              <p14:xfrm>
                <a:off x="4542213" y="132547"/>
                <a:ext cx="190800" cy="1292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8941F6D6-49F4-4D3A-834F-23D6AFEB468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537893" y="128227"/>
                  <a:ext cx="1994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D052D143-68C2-408A-9035-DAC7BDD383D2}"/>
                    </a:ext>
                  </a:extLst>
                </p14:cNvPr>
                <p14:cNvContentPartPr/>
                <p14:nvPr/>
              </p14:nvContentPartPr>
              <p14:xfrm>
                <a:off x="4535733" y="287707"/>
                <a:ext cx="297360" cy="295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D052D143-68C2-408A-9035-DAC7BDD383D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31413" y="283387"/>
                  <a:ext cx="306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7A5A100-716D-42AE-B942-2D28735030F8}"/>
                    </a:ext>
                  </a:extLst>
                </p14:cNvPr>
                <p14:cNvContentPartPr/>
                <p14:nvPr/>
              </p14:nvContentPartPr>
              <p14:xfrm>
                <a:off x="4614933" y="375907"/>
                <a:ext cx="145440" cy="1058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7A5A100-716D-42AE-B942-2D28735030F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610613" y="371587"/>
                  <a:ext cx="1540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B5A19BF-FD99-4CBE-89AB-CF30A7E51604}"/>
                    </a:ext>
                  </a:extLst>
                </p14:cNvPr>
                <p14:cNvContentPartPr/>
                <p14:nvPr/>
              </p14:nvContentPartPr>
              <p14:xfrm>
                <a:off x="4986813" y="191947"/>
                <a:ext cx="312480" cy="637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B5A19BF-FD99-4CBE-89AB-CF30A7E5160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982493" y="187627"/>
                  <a:ext cx="3211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9BEE1FB2-4917-400F-89F8-E8BEB12288D3}"/>
                    </a:ext>
                  </a:extLst>
                </p14:cNvPr>
                <p14:cNvContentPartPr/>
                <p14:nvPr/>
              </p14:nvContentPartPr>
              <p14:xfrm>
                <a:off x="4999053" y="238747"/>
                <a:ext cx="312120" cy="1598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9BEE1FB2-4917-400F-89F8-E8BEB12288D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994733" y="234427"/>
                  <a:ext cx="3207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8EBE596-947E-49E5-8138-DA5F9C915EAE}"/>
                    </a:ext>
                  </a:extLst>
                </p14:cNvPr>
                <p14:cNvContentPartPr/>
                <p14:nvPr/>
              </p14:nvContentPartPr>
              <p14:xfrm>
                <a:off x="5451213" y="227587"/>
                <a:ext cx="120600" cy="117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8EBE596-947E-49E5-8138-DA5F9C915EA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46893" y="223267"/>
                  <a:ext cx="129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3DB629B-AB1E-47C5-A2BD-4284474316CD}"/>
                    </a:ext>
                  </a:extLst>
                </p14:cNvPr>
                <p14:cNvContentPartPr/>
                <p14:nvPr/>
              </p14:nvContentPartPr>
              <p14:xfrm>
                <a:off x="5469933" y="272947"/>
                <a:ext cx="177480" cy="1195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3DB629B-AB1E-47C5-A2BD-4284474316C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65613" y="268627"/>
                  <a:ext cx="18612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1848CC6-365E-4A48-BD0A-6A5E1FD7B9AA}"/>
                    </a:ext>
                  </a:extLst>
                </p14:cNvPr>
                <p14:cNvContentPartPr/>
                <p14:nvPr/>
              </p14:nvContentPartPr>
              <p14:xfrm>
                <a:off x="5636253" y="241987"/>
                <a:ext cx="10080" cy="50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1848CC6-365E-4A48-BD0A-6A5E1FD7B9A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31933" y="237667"/>
                  <a:ext cx="18720" cy="1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757B0A02-4981-436A-A39F-4C52337DF7DE}"/>
              </a:ext>
            </a:extLst>
          </p:cNvPr>
          <p:cNvGrpSpPr/>
          <p:nvPr/>
        </p:nvGrpSpPr>
        <p:grpSpPr>
          <a:xfrm>
            <a:off x="5001933" y="477427"/>
            <a:ext cx="305280" cy="127440"/>
            <a:chOff x="5001933" y="477427"/>
            <a:chExt cx="305280" cy="12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F269348-5E18-4BD4-BE65-D771AB210482}"/>
                    </a:ext>
                  </a:extLst>
                </p14:cNvPr>
                <p14:cNvContentPartPr/>
                <p14:nvPr/>
              </p14:nvContentPartPr>
              <p14:xfrm>
                <a:off x="5001933" y="546547"/>
                <a:ext cx="9000" cy="5076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F269348-5E18-4BD4-BE65-D771AB21048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997613" y="542227"/>
                  <a:ext cx="17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F58FB782-42D9-4748-A358-88E30049869D}"/>
                    </a:ext>
                  </a:extLst>
                </p14:cNvPr>
                <p14:cNvContentPartPr/>
                <p14:nvPr/>
              </p14:nvContentPartPr>
              <p14:xfrm>
                <a:off x="5001933" y="477427"/>
                <a:ext cx="142560" cy="3780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F58FB782-42D9-4748-A358-88E30049869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97613" y="473107"/>
                  <a:ext cx="1512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5F9DCA8-360D-4F91-9156-7F4C0B6DDEBB}"/>
                    </a:ext>
                  </a:extLst>
                </p14:cNvPr>
                <p14:cNvContentPartPr/>
                <p14:nvPr/>
              </p14:nvContentPartPr>
              <p14:xfrm>
                <a:off x="5069613" y="558787"/>
                <a:ext cx="113400" cy="208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5F9DCA8-360D-4F91-9156-7F4C0B6DDEB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65293" y="554467"/>
                  <a:ext cx="122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65711AC-1F9B-43F4-9F5E-99B0185F32D5}"/>
                    </a:ext>
                  </a:extLst>
                </p14:cNvPr>
                <p14:cNvContentPartPr/>
                <p14:nvPr/>
              </p14:nvContentPartPr>
              <p14:xfrm>
                <a:off x="5220813" y="505867"/>
                <a:ext cx="86400" cy="990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65711AC-1F9B-43F4-9F5E-99B0185F32D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16493" y="501547"/>
                  <a:ext cx="95040" cy="107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51754DEA-7DA4-41DA-AE83-E2078282F82C}"/>
                  </a:ext>
                </a:extLst>
              </p14:cNvPr>
              <p14:cNvContentPartPr/>
              <p14:nvPr/>
            </p14:nvContentPartPr>
            <p14:xfrm>
              <a:off x="5071773" y="92947"/>
              <a:ext cx="116640" cy="6876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51754DEA-7DA4-41DA-AE83-E2078282F82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067453" y="88627"/>
                <a:ext cx="125280" cy="7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uppieren 72">
            <a:extLst>
              <a:ext uri="{FF2B5EF4-FFF2-40B4-BE49-F238E27FC236}">
                <a16:creationId xmlns:a16="http://schemas.microsoft.com/office/drawing/2014/main" id="{E826203B-EF6C-4710-821A-4268E3985F28}"/>
              </a:ext>
            </a:extLst>
          </p:cNvPr>
          <p:cNvGrpSpPr/>
          <p:nvPr/>
        </p:nvGrpSpPr>
        <p:grpSpPr>
          <a:xfrm>
            <a:off x="1973613" y="910147"/>
            <a:ext cx="798120" cy="109800"/>
            <a:chOff x="1973613" y="910147"/>
            <a:chExt cx="798120" cy="10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5A897F22-4373-40D8-AC3C-24F9CED40A8E}"/>
                    </a:ext>
                  </a:extLst>
                </p14:cNvPr>
                <p14:cNvContentPartPr/>
                <p14:nvPr/>
              </p14:nvContentPartPr>
              <p14:xfrm>
                <a:off x="1973613" y="927787"/>
                <a:ext cx="202680" cy="9216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5A897F22-4373-40D8-AC3C-24F9CED40A8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969293" y="923467"/>
                  <a:ext cx="211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F52ED93-4016-4A2D-B751-F1B5F9DAADDB}"/>
                    </a:ext>
                  </a:extLst>
                </p14:cNvPr>
                <p14:cNvContentPartPr/>
                <p14:nvPr/>
              </p14:nvContentPartPr>
              <p14:xfrm>
                <a:off x="2249373" y="910147"/>
                <a:ext cx="117720" cy="8028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F52ED93-4016-4A2D-B751-F1B5F9DAADDB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245053" y="905827"/>
                  <a:ext cx="1263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9545C5CB-1A4C-41FD-9058-4A35844309B9}"/>
                    </a:ext>
                  </a:extLst>
                </p14:cNvPr>
                <p14:cNvContentPartPr/>
                <p14:nvPr/>
              </p14:nvContentPartPr>
              <p14:xfrm>
                <a:off x="2373573" y="922747"/>
                <a:ext cx="398160" cy="781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9545C5CB-1A4C-41FD-9058-4A35844309B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69253" y="918427"/>
                  <a:ext cx="406800" cy="86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AD0B2B12-6737-46BE-8E6E-ECD38CE35A9F}"/>
                  </a:ext>
                </a:extLst>
              </p14:cNvPr>
              <p14:cNvContentPartPr/>
              <p14:nvPr/>
            </p14:nvContentPartPr>
            <p14:xfrm>
              <a:off x="2993493" y="920227"/>
              <a:ext cx="23040" cy="7992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AD0B2B12-6737-46BE-8E6E-ECD38CE35A9F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989173" y="915907"/>
                <a:ext cx="31680" cy="88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F75414DE-A4DA-4BCB-B041-B975BB8ECF5A}"/>
              </a:ext>
            </a:extLst>
          </p:cNvPr>
          <p:cNvGrpSpPr/>
          <p:nvPr/>
        </p:nvGrpSpPr>
        <p:grpSpPr>
          <a:xfrm>
            <a:off x="191973" y="266467"/>
            <a:ext cx="1602720" cy="455040"/>
            <a:chOff x="191973" y="266467"/>
            <a:chExt cx="160272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5F4F798-C742-4D4B-B21B-9EE09B22033B}"/>
                    </a:ext>
                  </a:extLst>
                </p14:cNvPr>
                <p14:cNvContentPartPr/>
                <p14:nvPr/>
              </p14:nvContentPartPr>
              <p14:xfrm>
                <a:off x="271893" y="302827"/>
                <a:ext cx="268920" cy="32508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5F4F798-C742-4D4B-B21B-9EE09B22033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67573" y="298507"/>
                  <a:ext cx="2775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5B42C67-D7C5-4AAF-82C8-F19CAD1BCF95}"/>
                    </a:ext>
                  </a:extLst>
                </p14:cNvPr>
                <p14:cNvContentPartPr/>
                <p14:nvPr/>
              </p14:nvContentPartPr>
              <p14:xfrm>
                <a:off x="378093" y="471307"/>
                <a:ext cx="150120" cy="414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5B42C67-D7C5-4AAF-82C8-F19CAD1BCF9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73773" y="466987"/>
                  <a:ext cx="1587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66A6CEA7-F58D-4555-A1CA-0BF5280C621A}"/>
                    </a:ext>
                  </a:extLst>
                </p14:cNvPr>
                <p14:cNvContentPartPr/>
                <p14:nvPr/>
              </p14:nvContentPartPr>
              <p14:xfrm>
                <a:off x="570333" y="423067"/>
                <a:ext cx="189360" cy="1270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66A6CEA7-F58D-4555-A1CA-0BF5280C621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66013" y="418747"/>
                  <a:ext cx="1980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0B72F78-8FB9-40D2-A4E4-DA4F8C4128B0}"/>
                    </a:ext>
                  </a:extLst>
                </p14:cNvPr>
                <p14:cNvContentPartPr/>
                <p14:nvPr/>
              </p14:nvContentPartPr>
              <p14:xfrm>
                <a:off x="829533" y="314707"/>
                <a:ext cx="212040" cy="219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0B72F78-8FB9-40D2-A4E4-DA4F8C4128B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25213" y="310387"/>
                  <a:ext cx="2206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B19BA505-4284-41CC-9C1F-FBCD1D95C29C}"/>
                    </a:ext>
                  </a:extLst>
                </p14:cNvPr>
                <p14:cNvContentPartPr/>
                <p14:nvPr/>
              </p14:nvContentPartPr>
              <p14:xfrm>
                <a:off x="1090533" y="416947"/>
                <a:ext cx="178920" cy="1015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B19BA505-4284-41CC-9C1F-FBCD1D95C29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86213" y="412627"/>
                  <a:ext cx="18756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F78A7F1-E2F7-4065-A71E-666DD40A7CC2}"/>
                    </a:ext>
                  </a:extLst>
                </p14:cNvPr>
                <p14:cNvContentPartPr/>
                <p14:nvPr/>
              </p14:nvContentPartPr>
              <p14:xfrm>
                <a:off x="1336773" y="283027"/>
                <a:ext cx="271080" cy="2340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F78A7F1-E2F7-4065-A71E-666DD40A7CC2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332453" y="278707"/>
                  <a:ext cx="2797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DD80D3A-1FFD-4B81-87BD-67C9C90DD7ED}"/>
                    </a:ext>
                  </a:extLst>
                </p14:cNvPr>
                <p14:cNvContentPartPr/>
                <p14:nvPr/>
              </p14:nvContentPartPr>
              <p14:xfrm>
                <a:off x="1621893" y="347827"/>
                <a:ext cx="26280" cy="194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DD80D3A-1FFD-4B81-87BD-67C9C90DD7E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17573" y="343507"/>
                  <a:ext cx="34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48DB99A-27C2-460A-B478-977A60FFA710}"/>
                    </a:ext>
                  </a:extLst>
                </p14:cNvPr>
                <p14:cNvContentPartPr/>
                <p14:nvPr/>
              </p14:nvContentPartPr>
              <p14:xfrm>
                <a:off x="1647093" y="409387"/>
                <a:ext cx="147600" cy="687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48DB99A-27C2-460A-B478-977A60FFA71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642773" y="405067"/>
                  <a:ext cx="1562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08EC51D-970C-4060-BD8E-FB62CCC7EDFE}"/>
                    </a:ext>
                  </a:extLst>
                </p14:cNvPr>
                <p14:cNvContentPartPr/>
                <p14:nvPr/>
              </p14:nvContentPartPr>
              <p14:xfrm>
                <a:off x="803253" y="266467"/>
                <a:ext cx="47880" cy="1656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08EC51D-970C-4060-BD8E-FB62CCC7EDF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98933" y="262147"/>
                  <a:ext cx="565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CA5102C2-A59B-4A6B-A684-751C17477F7F}"/>
                    </a:ext>
                  </a:extLst>
                </p14:cNvPr>
                <p14:cNvContentPartPr/>
                <p14:nvPr/>
              </p14:nvContentPartPr>
              <p14:xfrm>
                <a:off x="412293" y="555907"/>
                <a:ext cx="29160" cy="90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CA5102C2-A59B-4A6B-A684-751C17477F7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07973" y="551587"/>
                  <a:ext cx="378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B0C27E5-F60A-4DB6-BE35-FB9FE480328A}"/>
                    </a:ext>
                  </a:extLst>
                </p14:cNvPr>
                <p14:cNvContentPartPr/>
                <p14:nvPr/>
              </p14:nvContentPartPr>
              <p14:xfrm>
                <a:off x="191973" y="596947"/>
                <a:ext cx="1458000" cy="1245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B0C27E5-F60A-4DB6-BE35-FB9FE480328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7653" y="592627"/>
                  <a:ext cx="1466640" cy="13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DEF4BC67-F291-4116-A5D3-B9F50BE9B6A3}"/>
              </a:ext>
            </a:extLst>
          </p:cNvPr>
          <p:cNvGrpSpPr/>
          <p:nvPr/>
        </p:nvGrpSpPr>
        <p:grpSpPr>
          <a:xfrm>
            <a:off x="5849733" y="269347"/>
            <a:ext cx="151200" cy="54360"/>
            <a:chOff x="5849733" y="269347"/>
            <a:chExt cx="151200" cy="5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F1CA7C7-D870-4518-9978-F28E4614DAA0}"/>
                    </a:ext>
                  </a:extLst>
                </p14:cNvPr>
                <p14:cNvContentPartPr/>
                <p14:nvPr/>
              </p14:nvContentPartPr>
              <p14:xfrm>
                <a:off x="5849733" y="269347"/>
                <a:ext cx="151200" cy="4176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F1CA7C7-D870-4518-9978-F28E4614DAA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845413" y="265027"/>
                  <a:ext cx="159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14110D9B-0ECD-4701-9AFC-306B2DD65F49}"/>
                    </a:ext>
                  </a:extLst>
                </p14:cNvPr>
                <p14:cNvContentPartPr/>
                <p14:nvPr/>
              </p14:nvContentPartPr>
              <p14:xfrm>
                <a:off x="5868453" y="310387"/>
                <a:ext cx="117360" cy="133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14110D9B-0ECD-4701-9AFC-306B2DD65F4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864133" y="306067"/>
                  <a:ext cx="126000" cy="2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4D775FC2-898D-4E20-AF52-DDEC8ACAE99A}"/>
              </a:ext>
            </a:extLst>
          </p:cNvPr>
          <p:cNvGrpSpPr/>
          <p:nvPr/>
        </p:nvGrpSpPr>
        <p:grpSpPr>
          <a:xfrm>
            <a:off x="6244293" y="89707"/>
            <a:ext cx="180720" cy="300600"/>
            <a:chOff x="6244293" y="89707"/>
            <a:chExt cx="18072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36A8F3D5-E2CD-42AA-91C2-244070B4618A}"/>
                    </a:ext>
                  </a:extLst>
                </p14:cNvPr>
                <p14:cNvContentPartPr/>
                <p14:nvPr/>
              </p14:nvContentPartPr>
              <p14:xfrm>
                <a:off x="6258693" y="89707"/>
                <a:ext cx="142920" cy="1303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36A8F3D5-E2CD-42AA-91C2-244070B4618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254373" y="85387"/>
                  <a:ext cx="1515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186CA18-9D5C-452D-BF81-534C83066C27}"/>
                    </a:ext>
                  </a:extLst>
                </p14:cNvPr>
                <p14:cNvContentPartPr/>
                <p14:nvPr/>
              </p14:nvContentPartPr>
              <p14:xfrm>
                <a:off x="6244293" y="248107"/>
                <a:ext cx="168840" cy="252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186CA18-9D5C-452D-BF81-534C83066C2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239973" y="243787"/>
                  <a:ext cx="1774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0D7077C-4F5B-42AB-84D2-1D0C41724975}"/>
                    </a:ext>
                  </a:extLst>
                </p14:cNvPr>
                <p14:cNvContentPartPr/>
                <p14:nvPr/>
              </p14:nvContentPartPr>
              <p14:xfrm>
                <a:off x="6295053" y="328387"/>
                <a:ext cx="129960" cy="619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0D7077C-4F5B-42AB-84D2-1D0C4172497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90733" y="324067"/>
                  <a:ext cx="13860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6D3BD87E-2258-4DDC-BC99-D5AFE5C1C0FE}"/>
              </a:ext>
            </a:extLst>
          </p:cNvPr>
          <p:cNvGrpSpPr/>
          <p:nvPr/>
        </p:nvGrpSpPr>
        <p:grpSpPr>
          <a:xfrm>
            <a:off x="6619053" y="107707"/>
            <a:ext cx="2083680" cy="279000"/>
            <a:chOff x="6619053" y="107707"/>
            <a:chExt cx="2083680" cy="27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1E81C6A9-2374-469F-94B8-BB5BB4A8F778}"/>
                    </a:ext>
                  </a:extLst>
                </p14:cNvPr>
                <p14:cNvContentPartPr/>
                <p14:nvPr/>
              </p14:nvContentPartPr>
              <p14:xfrm>
                <a:off x="6619053" y="137947"/>
                <a:ext cx="91080" cy="1638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1E81C6A9-2374-469F-94B8-BB5BB4A8F77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14733" y="133627"/>
                  <a:ext cx="997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76679F5-1431-474A-AACA-839CF6DFC986}"/>
                    </a:ext>
                  </a:extLst>
                </p14:cNvPr>
                <p14:cNvContentPartPr/>
                <p14:nvPr/>
              </p14:nvContentPartPr>
              <p14:xfrm>
                <a:off x="6761613" y="190507"/>
                <a:ext cx="115560" cy="1386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76679F5-1431-474A-AACA-839CF6DFC98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757293" y="186187"/>
                  <a:ext cx="1242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C505185-61BF-4F92-A5B9-98C9DADBBA67}"/>
                    </a:ext>
                  </a:extLst>
                </p14:cNvPr>
                <p14:cNvContentPartPr/>
                <p14:nvPr/>
              </p14:nvContentPartPr>
              <p14:xfrm>
                <a:off x="6900573" y="272947"/>
                <a:ext cx="100440" cy="5688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C505185-61BF-4F92-A5B9-98C9DADBBA6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896253" y="268627"/>
                  <a:ext cx="109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04FDE48-C9B0-4E19-A67E-174E6DDF8A4B}"/>
                    </a:ext>
                  </a:extLst>
                </p14:cNvPr>
                <p14:cNvContentPartPr/>
                <p14:nvPr/>
              </p14:nvContentPartPr>
              <p14:xfrm>
                <a:off x="7051413" y="244147"/>
                <a:ext cx="111240" cy="766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04FDE48-C9B0-4E19-A67E-174E6DDF8A4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047093" y="239827"/>
                  <a:ext cx="1198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5ACF4198-C3C3-4D1C-A109-BD8A7DB63A08}"/>
                    </a:ext>
                  </a:extLst>
                </p14:cNvPr>
                <p14:cNvContentPartPr/>
                <p14:nvPr/>
              </p14:nvContentPartPr>
              <p14:xfrm>
                <a:off x="7416093" y="258547"/>
                <a:ext cx="360" cy="36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5ACF4198-C3C3-4D1C-A109-BD8A7DB63A08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411773" y="254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3F937B8-F6C5-4C48-B1CF-19C883532BEC}"/>
                    </a:ext>
                  </a:extLst>
                </p14:cNvPr>
                <p14:cNvContentPartPr/>
                <p14:nvPr/>
              </p14:nvContentPartPr>
              <p14:xfrm>
                <a:off x="7272813" y="208147"/>
                <a:ext cx="131760" cy="968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3F937B8-F6C5-4C48-B1CF-19C883532BE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268493" y="203827"/>
                  <a:ext cx="1404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68907F5-3B5B-43DA-9BD1-DDFB62357A95}"/>
                    </a:ext>
                  </a:extLst>
                </p14:cNvPr>
                <p14:cNvContentPartPr/>
                <p14:nvPr/>
              </p14:nvContentPartPr>
              <p14:xfrm>
                <a:off x="7432653" y="223627"/>
                <a:ext cx="177480" cy="1425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68907F5-3B5B-43DA-9BD1-DDFB62357A95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428333" y="219307"/>
                  <a:ext cx="18612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8E9E55E-E5C4-46E4-B088-B400B9AE8866}"/>
                    </a:ext>
                  </a:extLst>
                </p14:cNvPr>
                <p14:cNvContentPartPr/>
                <p14:nvPr/>
              </p14:nvContentPartPr>
              <p14:xfrm>
                <a:off x="7558293" y="211387"/>
                <a:ext cx="250200" cy="928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8E9E55E-E5C4-46E4-B088-B400B9AE886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553973" y="207067"/>
                  <a:ext cx="2588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74D8966-69B9-4837-AA42-A6E9CDD40025}"/>
                    </a:ext>
                  </a:extLst>
                </p14:cNvPr>
                <p14:cNvContentPartPr/>
                <p14:nvPr/>
              </p14:nvContentPartPr>
              <p14:xfrm>
                <a:off x="7728933" y="237667"/>
                <a:ext cx="104760" cy="2052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74D8966-69B9-4837-AA42-A6E9CDD4002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724613" y="233347"/>
                  <a:ext cx="113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306EA133-22F9-40AB-895D-8A2B1EC7E75A}"/>
                    </a:ext>
                  </a:extLst>
                </p14:cNvPr>
                <p14:cNvContentPartPr/>
                <p14:nvPr/>
              </p14:nvContentPartPr>
              <p14:xfrm>
                <a:off x="7826133" y="264667"/>
                <a:ext cx="68760" cy="1220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306EA133-22F9-40AB-895D-8A2B1EC7E75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821813" y="260347"/>
                  <a:ext cx="77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EFBD785-12C2-4AFA-AC0A-D6CCC2E19333}"/>
                    </a:ext>
                  </a:extLst>
                </p14:cNvPr>
                <p14:cNvContentPartPr/>
                <p14:nvPr/>
              </p14:nvContentPartPr>
              <p14:xfrm>
                <a:off x="8048973" y="198787"/>
                <a:ext cx="14400" cy="820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EFBD785-12C2-4AFA-AC0A-D6CCC2E1933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044653" y="194467"/>
                  <a:ext cx="230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E3DA22D-DFB9-47AB-B85A-81E108F67A78}"/>
                    </a:ext>
                  </a:extLst>
                </p14:cNvPr>
                <p14:cNvContentPartPr/>
                <p14:nvPr/>
              </p14:nvContentPartPr>
              <p14:xfrm>
                <a:off x="8023053" y="254587"/>
                <a:ext cx="194400" cy="579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E3DA22D-DFB9-47AB-B85A-81E108F67A78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018733" y="250267"/>
                  <a:ext cx="2030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3F9D4B0-EEF3-4500-A6DB-138CABCE8441}"/>
                    </a:ext>
                  </a:extLst>
                </p14:cNvPr>
                <p14:cNvContentPartPr/>
                <p14:nvPr/>
              </p14:nvContentPartPr>
              <p14:xfrm>
                <a:off x="8280813" y="285547"/>
                <a:ext cx="211680" cy="237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3F9D4B0-EEF3-4500-A6DB-138CABCE844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276493" y="281227"/>
                  <a:ext cx="220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22F6088-C5C9-4FAE-87A4-F838A1179BC2}"/>
                    </a:ext>
                  </a:extLst>
                </p14:cNvPr>
                <p14:cNvContentPartPr/>
                <p14:nvPr/>
              </p14:nvContentPartPr>
              <p14:xfrm>
                <a:off x="8578893" y="107707"/>
                <a:ext cx="123840" cy="2671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22F6088-C5C9-4FAE-87A4-F838A1179BC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574573" y="103387"/>
                  <a:ext cx="132480" cy="27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uppieren 108">
            <a:extLst>
              <a:ext uri="{FF2B5EF4-FFF2-40B4-BE49-F238E27FC236}">
                <a16:creationId xmlns:a16="http://schemas.microsoft.com/office/drawing/2014/main" id="{A88F326C-7626-4866-9927-FC6898981EEB}"/>
              </a:ext>
            </a:extLst>
          </p:cNvPr>
          <p:cNvGrpSpPr/>
          <p:nvPr/>
        </p:nvGrpSpPr>
        <p:grpSpPr>
          <a:xfrm>
            <a:off x="3493533" y="917347"/>
            <a:ext cx="404280" cy="293760"/>
            <a:chOff x="3493533" y="917347"/>
            <a:chExt cx="40428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2A68F58-5BEA-4460-844C-B42E2E83865D}"/>
                    </a:ext>
                  </a:extLst>
                </p14:cNvPr>
                <p14:cNvContentPartPr/>
                <p14:nvPr/>
              </p14:nvContentPartPr>
              <p14:xfrm>
                <a:off x="3519813" y="917347"/>
                <a:ext cx="104760" cy="1551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2A68F58-5BEA-4460-844C-B42E2E83865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515493" y="913027"/>
                  <a:ext cx="113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76DCE4BD-EDB3-4AB7-8CA6-040A70B8E344}"/>
                    </a:ext>
                  </a:extLst>
                </p14:cNvPr>
                <p14:cNvContentPartPr/>
                <p14:nvPr/>
              </p14:nvContentPartPr>
              <p14:xfrm>
                <a:off x="3493533" y="937507"/>
                <a:ext cx="109080" cy="11124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76DCE4BD-EDB3-4AB7-8CA6-040A70B8E344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489213" y="933187"/>
                  <a:ext cx="1177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D824AB85-A40F-44D7-8EDA-3AB24E039DDE}"/>
                    </a:ext>
                  </a:extLst>
                </p14:cNvPr>
                <p14:cNvContentPartPr/>
                <p14:nvPr/>
              </p14:nvContentPartPr>
              <p14:xfrm>
                <a:off x="3616653" y="1038667"/>
                <a:ext cx="84600" cy="17244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D824AB85-A40F-44D7-8EDA-3AB24E039DDE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612333" y="1034347"/>
                  <a:ext cx="9324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FC81E1D-1C00-4D4B-BA80-A1C809B4B651}"/>
                    </a:ext>
                  </a:extLst>
                </p14:cNvPr>
                <p14:cNvContentPartPr/>
                <p14:nvPr/>
              </p14:nvContentPartPr>
              <p14:xfrm>
                <a:off x="3746613" y="1037587"/>
                <a:ext cx="82080" cy="579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FC81E1D-1C00-4D4B-BA80-A1C809B4B65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742293" y="1033267"/>
                  <a:ext cx="907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932DE459-CBDE-4D76-A52C-7512690319CF}"/>
                    </a:ext>
                  </a:extLst>
                </p14:cNvPr>
                <p14:cNvContentPartPr/>
                <p14:nvPr/>
              </p14:nvContentPartPr>
              <p14:xfrm>
                <a:off x="3839133" y="1030747"/>
                <a:ext cx="58680" cy="5976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932DE459-CBDE-4D76-A52C-7512690319CF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834813" y="1026427"/>
                  <a:ext cx="67320" cy="6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4DC9C2C8-3140-47C9-B1CC-7D942EBEC1AA}"/>
                  </a:ext>
                </a:extLst>
              </p14:cNvPr>
              <p14:cNvContentPartPr/>
              <p14:nvPr/>
            </p14:nvContentPartPr>
            <p14:xfrm>
              <a:off x="3451773" y="826267"/>
              <a:ext cx="173880" cy="1800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4DC9C2C8-3140-47C9-B1CC-7D942EBEC1AA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3447453" y="821947"/>
                <a:ext cx="182520" cy="2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6" name="Gruppieren 125">
            <a:extLst>
              <a:ext uri="{FF2B5EF4-FFF2-40B4-BE49-F238E27FC236}">
                <a16:creationId xmlns:a16="http://schemas.microsoft.com/office/drawing/2014/main" id="{E5FD19FC-E917-475E-AFED-035627185F30}"/>
              </a:ext>
            </a:extLst>
          </p:cNvPr>
          <p:cNvGrpSpPr/>
          <p:nvPr/>
        </p:nvGrpSpPr>
        <p:grpSpPr>
          <a:xfrm>
            <a:off x="4148373" y="712867"/>
            <a:ext cx="1800720" cy="562320"/>
            <a:chOff x="4148373" y="712867"/>
            <a:chExt cx="1800720" cy="56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2892CA7-617A-47BF-BAD0-63472B0D1C0F}"/>
                    </a:ext>
                  </a:extLst>
                </p14:cNvPr>
                <p14:cNvContentPartPr/>
                <p14:nvPr/>
              </p14:nvContentPartPr>
              <p14:xfrm>
                <a:off x="4148373" y="919867"/>
                <a:ext cx="182880" cy="720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2892CA7-617A-47BF-BAD0-63472B0D1C0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144053" y="915547"/>
                  <a:ext cx="1915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80E69041-768E-4BD7-8400-165A2565A3A1}"/>
                    </a:ext>
                  </a:extLst>
                </p14:cNvPr>
                <p14:cNvContentPartPr/>
                <p14:nvPr/>
              </p14:nvContentPartPr>
              <p14:xfrm>
                <a:off x="4184733" y="968467"/>
                <a:ext cx="138600" cy="165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80E69041-768E-4BD7-8400-165A2565A3A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180413" y="964147"/>
                  <a:ext cx="147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5C0E1753-ECD8-4A78-BD7C-37150B576CC4}"/>
                    </a:ext>
                  </a:extLst>
                </p14:cNvPr>
                <p14:cNvContentPartPr/>
                <p14:nvPr/>
              </p14:nvContentPartPr>
              <p14:xfrm>
                <a:off x="4464453" y="752467"/>
                <a:ext cx="58680" cy="597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5C0E1753-ECD8-4A78-BD7C-37150B576CC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460133" y="748147"/>
                  <a:ext cx="67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7241EEE-A972-49A6-910C-613C29024CC0}"/>
                    </a:ext>
                  </a:extLst>
                </p14:cNvPr>
                <p14:cNvContentPartPr/>
                <p14:nvPr/>
              </p14:nvContentPartPr>
              <p14:xfrm>
                <a:off x="4445373" y="778387"/>
                <a:ext cx="137880" cy="39096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7241EEE-A972-49A6-910C-613C29024CC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441053" y="774067"/>
                  <a:ext cx="146520" cy="39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6ABEA8BE-290D-4B60-9F1B-E71DC90D07B7}"/>
                    </a:ext>
                  </a:extLst>
                </p14:cNvPr>
                <p14:cNvContentPartPr/>
                <p14:nvPr/>
              </p14:nvContentPartPr>
              <p14:xfrm>
                <a:off x="4649133" y="712867"/>
                <a:ext cx="1299960" cy="8136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6ABEA8BE-290D-4B60-9F1B-E71DC90D07B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644813" y="708547"/>
                  <a:ext cx="13086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F0F2238-1051-43FD-A758-BA2BFCF114F7}"/>
                    </a:ext>
                  </a:extLst>
                </p14:cNvPr>
                <p14:cNvContentPartPr/>
                <p14:nvPr/>
              </p14:nvContentPartPr>
              <p14:xfrm>
                <a:off x="4772613" y="921307"/>
                <a:ext cx="19440" cy="1594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F0F2238-1051-43FD-A758-BA2BFCF114F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768293" y="916987"/>
                  <a:ext cx="280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2205BE42-214F-4B6A-83F4-E594F7214FCC}"/>
                    </a:ext>
                  </a:extLst>
                </p14:cNvPr>
                <p14:cNvContentPartPr/>
                <p14:nvPr/>
              </p14:nvContentPartPr>
              <p14:xfrm>
                <a:off x="4844973" y="956227"/>
                <a:ext cx="35280" cy="1249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2205BE42-214F-4B6A-83F4-E594F7214FC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840653" y="951907"/>
                  <a:ext cx="439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CC3158C-95C7-400D-A580-C2722375457E}"/>
                    </a:ext>
                  </a:extLst>
                </p14:cNvPr>
                <p14:cNvContentPartPr/>
                <p14:nvPr/>
              </p14:nvContentPartPr>
              <p14:xfrm>
                <a:off x="4666773" y="850747"/>
                <a:ext cx="280080" cy="6696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CC3158C-95C7-400D-A580-C2722375457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662453" y="846427"/>
                  <a:ext cx="2887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C417F25-945D-48CB-B7FD-A5B1B45DA226}"/>
                    </a:ext>
                  </a:extLst>
                </p14:cNvPr>
                <p14:cNvContentPartPr/>
                <p14:nvPr/>
              </p14:nvContentPartPr>
              <p14:xfrm>
                <a:off x="5095173" y="949387"/>
                <a:ext cx="101520" cy="1256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C417F25-945D-48CB-B7FD-A5B1B45DA22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090853" y="945067"/>
                  <a:ext cx="1101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CFA8A90-A326-4D89-9CD7-95DE7B20A4E0}"/>
                    </a:ext>
                  </a:extLst>
                </p14:cNvPr>
                <p14:cNvContentPartPr/>
                <p14:nvPr/>
              </p14:nvContentPartPr>
              <p14:xfrm>
                <a:off x="5084013" y="956227"/>
                <a:ext cx="142560" cy="892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CFA8A90-A326-4D89-9CD7-95DE7B20A4E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079693" y="951907"/>
                  <a:ext cx="1512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73D15C91-D755-457D-A0D5-FFE0792AAD3E}"/>
                    </a:ext>
                  </a:extLst>
                </p14:cNvPr>
                <p14:cNvContentPartPr/>
                <p14:nvPr/>
              </p14:nvContentPartPr>
              <p14:xfrm>
                <a:off x="5270133" y="946507"/>
                <a:ext cx="10080" cy="1612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73D15C91-D755-457D-A0D5-FFE0792AAD3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265813" y="942187"/>
                  <a:ext cx="187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0D10EA9F-3F88-4993-B9F8-008F3E4A7741}"/>
                    </a:ext>
                  </a:extLst>
                </p14:cNvPr>
                <p14:cNvContentPartPr/>
                <p14:nvPr/>
              </p14:nvContentPartPr>
              <p14:xfrm>
                <a:off x="4682253" y="1216867"/>
                <a:ext cx="1440" cy="5832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0D10EA9F-3F88-4993-B9F8-008F3E4A774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677933" y="1212547"/>
                  <a:ext cx="100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008C46B-F7B9-4386-BC2B-56CD7E7EDB19}"/>
                    </a:ext>
                  </a:extLst>
                </p14:cNvPr>
                <p14:cNvContentPartPr/>
                <p14:nvPr/>
              </p14:nvContentPartPr>
              <p14:xfrm>
                <a:off x="4660293" y="1134427"/>
                <a:ext cx="2520" cy="36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008C46B-F7B9-4386-BC2B-56CD7E7EDB19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655973" y="1130107"/>
                  <a:ext cx="111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178B185F-27D5-4BEE-970F-BC01E8C218AC}"/>
                    </a:ext>
                  </a:extLst>
                </p14:cNvPr>
                <p14:cNvContentPartPr/>
                <p14:nvPr/>
              </p14:nvContentPartPr>
              <p14:xfrm>
                <a:off x="4733013" y="1206787"/>
                <a:ext cx="98280" cy="561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178B185F-27D5-4BEE-970F-BC01E8C218A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728693" y="1202467"/>
                  <a:ext cx="1069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FEB76AB-E0A0-44AE-959F-E62EDA105420}"/>
                    </a:ext>
                  </a:extLst>
                </p14:cNvPr>
                <p14:cNvContentPartPr/>
                <p14:nvPr/>
              </p14:nvContentPartPr>
              <p14:xfrm>
                <a:off x="4850373" y="1182667"/>
                <a:ext cx="70200" cy="8208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FEB76AB-E0A0-44AE-959F-E62EDA10542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846053" y="1178347"/>
                  <a:ext cx="78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BFFA54CA-535F-44A8-B122-8644E9E18419}"/>
                    </a:ext>
                  </a:extLst>
                </p14:cNvPr>
                <p14:cNvContentPartPr/>
                <p14:nvPr/>
              </p14:nvContentPartPr>
              <p14:xfrm>
                <a:off x="4796733" y="791707"/>
                <a:ext cx="79560" cy="406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BFFA54CA-535F-44A8-B122-8644E9E1841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792413" y="787387"/>
                  <a:ext cx="8820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9" name="Gruppieren 128">
            <a:extLst>
              <a:ext uri="{FF2B5EF4-FFF2-40B4-BE49-F238E27FC236}">
                <a16:creationId xmlns:a16="http://schemas.microsoft.com/office/drawing/2014/main" id="{CF19D7FC-2B78-4D02-A0A1-1261316B81E1}"/>
              </a:ext>
            </a:extLst>
          </p:cNvPr>
          <p:cNvGrpSpPr/>
          <p:nvPr/>
        </p:nvGrpSpPr>
        <p:grpSpPr>
          <a:xfrm>
            <a:off x="6066453" y="905107"/>
            <a:ext cx="147240" cy="58680"/>
            <a:chOff x="6066453" y="905107"/>
            <a:chExt cx="147240" cy="5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3B9EC52-DFC9-4291-89B4-4FCE5A5852F6}"/>
                    </a:ext>
                  </a:extLst>
                </p14:cNvPr>
                <p14:cNvContentPartPr/>
                <p14:nvPr/>
              </p14:nvContentPartPr>
              <p14:xfrm>
                <a:off x="6066453" y="905107"/>
                <a:ext cx="121320" cy="1224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3B9EC52-DFC9-4291-89B4-4FCE5A5852F6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062133" y="900787"/>
                  <a:ext cx="12996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4E724D23-6220-4C72-AB87-D1B8DBC079A7}"/>
                    </a:ext>
                  </a:extLst>
                </p14:cNvPr>
                <p14:cNvContentPartPr/>
                <p14:nvPr/>
              </p14:nvContentPartPr>
              <p14:xfrm>
                <a:off x="6077973" y="957667"/>
                <a:ext cx="135720" cy="612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4E724D23-6220-4C72-AB87-D1B8DBC079A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073653" y="953347"/>
                  <a:ext cx="144360" cy="1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uppieren 149">
            <a:extLst>
              <a:ext uri="{FF2B5EF4-FFF2-40B4-BE49-F238E27FC236}">
                <a16:creationId xmlns:a16="http://schemas.microsoft.com/office/drawing/2014/main" id="{DDF9CD43-CC3A-43CE-8895-C24560ADBAC2}"/>
              </a:ext>
            </a:extLst>
          </p:cNvPr>
          <p:cNvGrpSpPr/>
          <p:nvPr/>
        </p:nvGrpSpPr>
        <p:grpSpPr>
          <a:xfrm>
            <a:off x="6377493" y="720067"/>
            <a:ext cx="906120" cy="347400"/>
            <a:chOff x="6377493" y="720067"/>
            <a:chExt cx="906120" cy="34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A25B866-D2A8-4465-8868-C31931779647}"/>
                    </a:ext>
                  </a:extLst>
                </p14:cNvPr>
                <p14:cNvContentPartPr/>
                <p14:nvPr/>
              </p14:nvContentPartPr>
              <p14:xfrm>
                <a:off x="6377493" y="720067"/>
                <a:ext cx="88200" cy="3474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A25B866-D2A8-4465-8868-C3193177964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373173" y="715747"/>
                  <a:ext cx="9684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A5B621EB-A7A2-483E-A52B-087A5ED54206}"/>
                    </a:ext>
                  </a:extLst>
                </p14:cNvPr>
                <p14:cNvContentPartPr/>
                <p14:nvPr/>
              </p14:nvContentPartPr>
              <p14:xfrm>
                <a:off x="6625173" y="851467"/>
                <a:ext cx="80640" cy="1206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A5B621EB-A7A2-483E-A52B-087A5ED5420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620853" y="847147"/>
                  <a:ext cx="89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A38B10AE-116A-4C8B-B0CD-D3BECD196AE2}"/>
                    </a:ext>
                  </a:extLst>
                </p14:cNvPr>
                <p14:cNvContentPartPr/>
                <p14:nvPr/>
              </p14:nvContentPartPr>
              <p14:xfrm>
                <a:off x="6611493" y="873067"/>
                <a:ext cx="126000" cy="5220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A38B10AE-116A-4C8B-B0CD-D3BECD196AE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607173" y="868747"/>
                  <a:ext cx="1346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6D91166C-2C50-4034-9264-0C194248153D}"/>
                    </a:ext>
                  </a:extLst>
                </p14:cNvPr>
                <p14:cNvContentPartPr/>
                <p14:nvPr/>
              </p14:nvContentPartPr>
              <p14:xfrm>
                <a:off x="6755133" y="896107"/>
                <a:ext cx="187560" cy="810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6D91166C-2C50-4034-9264-0C194248153D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750813" y="891787"/>
                  <a:ext cx="196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581E5DC9-1B2E-4B8A-8C04-B6908C69675A}"/>
                    </a:ext>
                  </a:extLst>
                </p14:cNvPr>
                <p14:cNvContentPartPr/>
                <p14:nvPr/>
              </p14:nvContentPartPr>
              <p14:xfrm>
                <a:off x="7063653" y="829507"/>
                <a:ext cx="103320" cy="1195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581E5DC9-1B2E-4B8A-8C04-B6908C69675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059333" y="825187"/>
                  <a:ext cx="111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EADD33A-847F-412D-B5CC-67E254601646}"/>
                    </a:ext>
                  </a:extLst>
                </p14:cNvPr>
                <p14:cNvContentPartPr/>
                <p14:nvPr/>
              </p14:nvContentPartPr>
              <p14:xfrm>
                <a:off x="7054293" y="878107"/>
                <a:ext cx="134280" cy="583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EADD33A-847F-412D-B5CC-67E25460164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49973" y="873787"/>
                  <a:ext cx="1429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A685198-E401-4FCB-B673-79856A550AEB}"/>
                    </a:ext>
                  </a:extLst>
                </p14:cNvPr>
                <p14:cNvContentPartPr/>
                <p14:nvPr/>
              </p14:nvContentPartPr>
              <p14:xfrm>
                <a:off x="7212693" y="907627"/>
                <a:ext cx="70920" cy="990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A685198-E401-4FCB-B673-79856A550AEB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208373" y="903307"/>
                  <a:ext cx="79560" cy="10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" name="Gruppieren 148">
            <a:extLst>
              <a:ext uri="{FF2B5EF4-FFF2-40B4-BE49-F238E27FC236}">
                <a16:creationId xmlns:a16="http://schemas.microsoft.com/office/drawing/2014/main" id="{DEBA51B0-18EA-4EA0-8EE2-50F2580A1B6D}"/>
              </a:ext>
            </a:extLst>
          </p:cNvPr>
          <p:cNvGrpSpPr/>
          <p:nvPr/>
        </p:nvGrpSpPr>
        <p:grpSpPr>
          <a:xfrm>
            <a:off x="7472253" y="840307"/>
            <a:ext cx="1072440" cy="186120"/>
            <a:chOff x="7472253" y="840307"/>
            <a:chExt cx="1072440" cy="1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174748FA-551A-4B0B-A8D7-1C5A719E7B1C}"/>
                    </a:ext>
                  </a:extLst>
                </p14:cNvPr>
                <p14:cNvContentPartPr/>
                <p14:nvPr/>
              </p14:nvContentPartPr>
              <p14:xfrm>
                <a:off x="7472253" y="902587"/>
                <a:ext cx="25200" cy="1008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174748FA-551A-4B0B-A8D7-1C5A719E7B1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467933" y="898267"/>
                  <a:ext cx="338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EF2F198-1482-49FE-A4F5-7C15DC04BC42}"/>
                    </a:ext>
                  </a:extLst>
                </p14:cNvPr>
                <p14:cNvContentPartPr/>
                <p14:nvPr/>
              </p14:nvContentPartPr>
              <p14:xfrm>
                <a:off x="7547133" y="840307"/>
                <a:ext cx="134280" cy="1288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EF2F198-1482-49FE-A4F5-7C15DC04BC4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542813" y="835987"/>
                  <a:ext cx="142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FF62BA1-7DED-47B4-AB34-39D3EAACA3B7}"/>
                    </a:ext>
                  </a:extLst>
                </p14:cNvPr>
                <p14:cNvContentPartPr/>
                <p14:nvPr/>
              </p14:nvContentPartPr>
              <p14:xfrm>
                <a:off x="7546053" y="873067"/>
                <a:ext cx="127800" cy="5688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FF62BA1-7DED-47B4-AB34-39D3EAACA3B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541733" y="868747"/>
                  <a:ext cx="1364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402FA8A6-AB25-4972-A339-2C6FEDE34F48}"/>
                    </a:ext>
                  </a:extLst>
                </p14:cNvPr>
                <p14:cNvContentPartPr/>
                <p14:nvPr/>
              </p14:nvContentPartPr>
              <p14:xfrm>
                <a:off x="7687173" y="918067"/>
                <a:ext cx="81000" cy="1083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402FA8A6-AB25-4972-A339-2C6FEDE34F4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682853" y="913747"/>
                  <a:ext cx="89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59B9321E-C646-4565-9199-97C80F6735C4}"/>
                    </a:ext>
                  </a:extLst>
                </p14:cNvPr>
                <p14:cNvContentPartPr/>
                <p14:nvPr/>
              </p14:nvContentPartPr>
              <p14:xfrm>
                <a:off x="7888773" y="874507"/>
                <a:ext cx="35640" cy="7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59B9321E-C646-4565-9199-97C80F6735C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884453" y="870187"/>
                  <a:ext cx="4428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1B37B04D-0D96-4EBC-8F78-305A94212860}"/>
                    </a:ext>
                  </a:extLst>
                </p14:cNvPr>
                <p14:cNvContentPartPr/>
                <p14:nvPr/>
              </p14:nvContentPartPr>
              <p14:xfrm>
                <a:off x="8066613" y="906907"/>
                <a:ext cx="313200" cy="327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1B37B04D-0D96-4EBC-8F78-305A9421286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062293" y="902587"/>
                  <a:ext cx="321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276DEE75-050C-41B4-A506-C0EBCF5C2406}"/>
                    </a:ext>
                  </a:extLst>
                </p14:cNvPr>
                <p14:cNvContentPartPr/>
                <p14:nvPr/>
              </p14:nvContentPartPr>
              <p14:xfrm>
                <a:off x="8498613" y="926347"/>
                <a:ext cx="46080" cy="82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276DEE75-050C-41B4-A506-C0EBCF5C2406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494293" y="922027"/>
                  <a:ext cx="54720" cy="1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uppieren 147">
            <a:extLst>
              <a:ext uri="{FF2B5EF4-FFF2-40B4-BE49-F238E27FC236}">
                <a16:creationId xmlns:a16="http://schemas.microsoft.com/office/drawing/2014/main" id="{16419854-9CF7-4F6E-9FDC-217CC7E00FAC}"/>
              </a:ext>
            </a:extLst>
          </p:cNvPr>
          <p:cNvGrpSpPr/>
          <p:nvPr/>
        </p:nvGrpSpPr>
        <p:grpSpPr>
          <a:xfrm>
            <a:off x="8712813" y="448267"/>
            <a:ext cx="286560" cy="612000"/>
            <a:chOff x="8712813" y="448267"/>
            <a:chExt cx="286560" cy="61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CAF9787E-A037-404C-931F-55B7E9D4AEB2}"/>
                    </a:ext>
                  </a:extLst>
                </p14:cNvPr>
                <p14:cNvContentPartPr/>
                <p14:nvPr/>
              </p14:nvContentPartPr>
              <p14:xfrm>
                <a:off x="8712813" y="743107"/>
                <a:ext cx="145800" cy="3171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CAF9787E-A037-404C-931F-55B7E9D4AEB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708493" y="738787"/>
                  <a:ext cx="1544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CBE38FA-542E-4993-9C99-B86C7757CA0E}"/>
                    </a:ext>
                  </a:extLst>
                </p14:cNvPr>
                <p14:cNvContentPartPr/>
                <p14:nvPr/>
              </p14:nvContentPartPr>
              <p14:xfrm>
                <a:off x="8903973" y="448267"/>
                <a:ext cx="28800" cy="8208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CBE38FA-542E-4993-9C99-B86C7757CA0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899653" y="443947"/>
                  <a:ext cx="374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50CC1889-1930-40F3-8B1F-7D5F858EF84C}"/>
                    </a:ext>
                  </a:extLst>
                </p14:cNvPr>
                <p14:cNvContentPartPr/>
                <p14:nvPr/>
              </p14:nvContentPartPr>
              <p14:xfrm>
                <a:off x="8812173" y="571387"/>
                <a:ext cx="172080" cy="3456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50CC1889-1930-40F3-8B1F-7D5F858EF84C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807853" y="567067"/>
                  <a:ext cx="1807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9EB9AD9-249A-4861-B423-8FD340745034}"/>
                    </a:ext>
                  </a:extLst>
                </p14:cNvPr>
                <p14:cNvContentPartPr/>
                <p14:nvPr/>
              </p14:nvContentPartPr>
              <p14:xfrm>
                <a:off x="8891733" y="629707"/>
                <a:ext cx="107640" cy="9792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9EB9AD9-249A-4861-B423-8FD34074503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887413" y="625387"/>
                  <a:ext cx="11628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uppieren 151">
            <a:extLst>
              <a:ext uri="{FF2B5EF4-FFF2-40B4-BE49-F238E27FC236}">
                <a16:creationId xmlns:a16="http://schemas.microsoft.com/office/drawing/2014/main" id="{2592CB06-29DA-4E06-82E0-A7F68B1C8320}"/>
              </a:ext>
            </a:extLst>
          </p:cNvPr>
          <p:cNvGrpSpPr/>
          <p:nvPr/>
        </p:nvGrpSpPr>
        <p:grpSpPr>
          <a:xfrm>
            <a:off x="282333" y="947227"/>
            <a:ext cx="1393200" cy="408600"/>
            <a:chOff x="282333" y="947227"/>
            <a:chExt cx="1393200" cy="40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453CBC5F-AEA9-44CF-90E9-BF09D2418F34}"/>
                    </a:ext>
                  </a:extLst>
                </p14:cNvPr>
                <p14:cNvContentPartPr/>
                <p14:nvPr/>
              </p14:nvContentPartPr>
              <p14:xfrm>
                <a:off x="288093" y="969547"/>
                <a:ext cx="201960" cy="2692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453CBC5F-AEA9-44CF-90E9-BF09D2418F3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83773" y="965227"/>
                  <a:ext cx="2106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B813322-B603-4828-9671-5AE64E6C5BE6}"/>
                    </a:ext>
                  </a:extLst>
                </p14:cNvPr>
                <p14:cNvContentPartPr/>
                <p14:nvPr/>
              </p14:nvContentPartPr>
              <p14:xfrm>
                <a:off x="559893" y="1061707"/>
                <a:ext cx="128160" cy="1076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B813322-B603-4828-9671-5AE64E6C5BE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555573" y="1057387"/>
                  <a:ext cx="1368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39715E17-57BA-4C77-8526-400D0A0F24B5}"/>
                    </a:ext>
                  </a:extLst>
                </p14:cNvPr>
                <p14:cNvContentPartPr/>
                <p14:nvPr/>
              </p14:nvContentPartPr>
              <p14:xfrm>
                <a:off x="675813" y="1070707"/>
                <a:ext cx="367920" cy="9180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39715E17-57BA-4C77-8526-400D0A0F24B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71493" y="1066387"/>
                  <a:ext cx="3765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30E1BA9-0269-4F3B-9451-3E92C4C42088}"/>
                    </a:ext>
                  </a:extLst>
                </p14:cNvPr>
                <p14:cNvContentPartPr/>
                <p14:nvPr/>
              </p14:nvContentPartPr>
              <p14:xfrm>
                <a:off x="1113213" y="1020307"/>
                <a:ext cx="166680" cy="10800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30E1BA9-0269-4F3B-9451-3E92C4C4208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108893" y="1015987"/>
                  <a:ext cx="1753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B7E4B5A-5E02-42CD-BF62-A06A2B310955}"/>
                    </a:ext>
                  </a:extLst>
                </p14:cNvPr>
                <p14:cNvContentPartPr/>
                <p14:nvPr/>
              </p14:nvContentPartPr>
              <p14:xfrm>
                <a:off x="1258293" y="951547"/>
                <a:ext cx="229320" cy="1454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B7E4B5A-5E02-42CD-BF62-A06A2B31095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253973" y="947227"/>
                  <a:ext cx="2379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ADCA34F-7463-489A-BC41-63B403CECD43}"/>
                    </a:ext>
                  </a:extLst>
                </p14:cNvPr>
                <p14:cNvContentPartPr/>
                <p14:nvPr/>
              </p14:nvContentPartPr>
              <p14:xfrm>
                <a:off x="1494813" y="947227"/>
                <a:ext cx="18720" cy="61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ADCA34F-7463-489A-BC41-63B403CECD4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490493" y="942907"/>
                  <a:ext cx="273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9077F00-E9AA-4B08-8A72-6A2B70F2FA5D}"/>
                    </a:ext>
                  </a:extLst>
                </p14:cNvPr>
                <p14:cNvContentPartPr/>
                <p14:nvPr/>
              </p14:nvContentPartPr>
              <p14:xfrm>
                <a:off x="1530813" y="1021027"/>
                <a:ext cx="111600" cy="727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9077F00-E9AA-4B08-8A72-6A2B70F2FA5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526493" y="1016707"/>
                  <a:ext cx="120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0437ACFB-8CD3-4407-AD00-947932A46C5D}"/>
                    </a:ext>
                  </a:extLst>
                </p14:cNvPr>
                <p14:cNvContentPartPr/>
                <p14:nvPr/>
              </p14:nvContentPartPr>
              <p14:xfrm>
                <a:off x="282333" y="1221907"/>
                <a:ext cx="1393200" cy="13392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0437ACFB-8CD3-4407-AD00-947932A46C5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78013" y="1217587"/>
                  <a:ext cx="140184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uppieren 163">
            <a:extLst>
              <a:ext uri="{FF2B5EF4-FFF2-40B4-BE49-F238E27FC236}">
                <a16:creationId xmlns:a16="http://schemas.microsoft.com/office/drawing/2014/main" id="{E3EBD21E-632D-4DBB-A909-9FB6D024102D}"/>
              </a:ext>
            </a:extLst>
          </p:cNvPr>
          <p:cNvGrpSpPr/>
          <p:nvPr/>
        </p:nvGrpSpPr>
        <p:grpSpPr>
          <a:xfrm>
            <a:off x="343893" y="1657867"/>
            <a:ext cx="1220040" cy="235800"/>
            <a:chOff x="343893" y="1657867"/>
            <a:chExt cx="122004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DE12F18-FDF9-42A3-A5AE-8EFBC7FAB21B}"/>
                    </a:ext>
                  </a:extLst>
                </p14:cNvPr>
                <p14:cNvContentPartPr/>
                <p14:nvPr/>
              </p14:nvContentPartPr>
              <p14:xfrm>
                <a:off x="344973" y="1693867"/>
                <a:ext cx="46440" cy="1602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DE12F18-FDF9-42A3-A5AE-8EFBC7FAB21B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340653" y="1689547"/>
                  <a:ext cx="550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55C4F561-BE41-4F7B-8F3A-11DB80EFA14F}"/>
                    </a:ext>
                  </a:extLst>
                </p14:cNvPr>
                <p14:cNvContentPartPr/>
                <p14:nvPr/>
              </p14:nvContentPartPr>
              <p14:xfrm>
                <a:off x="343893" y="1657867"/>
                <a:ext cx="133200" cy="23580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55C4F561-BE41-4F7B-8F3A-11DB80EFA14F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39573" y="1653547"/>
                  <a:ext cx="14184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BEE09AA-70F6-4CE2-8A65-8061906E31A7}"/>
                    </a:ext>
                  </a:extLst>
                </p14:cNvPr>
                <p14:cNvContentPartPr/>
                <p14:nvPr/>
              </p14:nvContentPartPr>
              <p14:xfrm>
                <a:off x="487173" y="1780267"/>
                <a:ext cx="439920" cy="806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BEE09AA-70F6-4CE2-8A65-8061906E31A7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82853" y="1775947"/>
                  <a:ext cx="4485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84B4A0BC-A966-4250-93B0-C40763DED33B}"/>
                    </a:ext>
                  </a:extLst>
                </p14:cNvPr>
                <p14:cNvContentPartPr/>
                <p14:nvPr/>
              </p14:nvContentPartPr>
              <p14:xfrm>
                <a:off x="1010613" y="1763347"/>
                <a:ext cx="335880" cy="7524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84B4A0BC-A966-4250-93B0-C40763DED33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06293" y="1759027"/>
                  <a:ext cx="3445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EE89BC4-815A-48F6-943A-09CC0F79A68F}"/>
                    </a:ext>
                  </a:extLst>
                </p14:cNvPr>
                <p14:cNvContentPartPr/>
                <p14:nvPr/>
              </p14:nvContentPartPr>
              <p14:xfrm>
                <a:off x="1347933" y="1685947"/>
                <a:ext cx="360" cy="36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EE89BC4-815A-48F6-943A-09CC0F79A68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343613" y="16816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0A20CA2F-9578-408E-B1EC-C54CBE48D4B3}"/>
                    </a:ext>
                  </a:extLst>
                </p14:cNvPr>
                <p14:cNvContentPartPr/>
                <p14:nvPr/>
              </p14:nvContentPartPr>
              <p14:xfrm>
                <a:off x="1438653" y="1745707"/>
                <a:ext cx="125280" cy="979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0A20CA2F-9578-408E-B1EC-C54CBE48D4B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434333" y="1741387"/>
                  <a:ext cx="13392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uppieren 162">
            <a:extLst>
              <a:ext uri="{FF2B5EF4-FFF2-40B4-BE49-F238E27FC236}">
                <a16:creationId xmlns:a16="http://schemas.microsoft.com/office/drawing/2014/main" id="{27C6218B-15F5-4DF8-AA13-C85210C22A36}"/>
              </a:ext>
            </a:extLst>
          </p:cNvPr>
          <p:cNvGrpSpPr/>
          <p:nvPr/>
        </p:nvGrpSpPr>
        <p:grpSpPr>
          <a:xfrm>
            <a:off x="1986213" y="1684507"/>
            <a:ext cx="809280" cy="141480"/>
            <a:chOff x="1986213" y="1684507"/>
            <a:chExt cx="809280" cy="14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9B920316-22A6-423F-A80B-8DB4857939D5}"/>
                    </a:ext>
                  </a:extLst>
                </p14:cNvPr>
                <p14:cNvContentPartPr/>
                <p14:nvPr/>
              </p14:nvContentPartPr>
              <p14:xfrm>
                <a:off x="1986213" y="1732027"/>
                <a:ext cx="254160" cy="9396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9B920316-22A6-423F-A80B-8DB4857939D5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981893" y="1727707"/>
                  <a:ext cx="262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14B98219-6D97-4C20-9763-2D89C5AC88F2}"/>
                    </a:ext>
                  </a:extLst>
                </p14:cNvPr>
                <p14:cNvContentPartPr/>
                <p14:nvPr/>
              </p14:nvContentPartPr>
              <p14:xfrm>
                <a:off x="2313453" y="1693867"/>
                <a:ext cx="127800" cy="11952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14B98219-6D97-4C20-9763-2D89C5AC88F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309133" y="1689547"/>
                  <a:ext cx="1364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AF4AE4AA-A506-4E86-B1EB-5E32B13EBF50}"/>
                    </a:ext>
                  </a:extLst>
                </p14:cNvPr>
                <p14:cNvContentPartPr/>
                <p14:nvPr/>
              </p14:nvContentPartPr>
              <p14:xfrm>
                <a:off x="2467533" y="1684507"/>
                <a:ext cx="327960" cy="10512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AF4AE4AA-A506-4E86-B1EB-5E32B13EBF5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463213" y="1680187"/>
                  <a:ext cx="336600" cy="11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768F2DF6-43BD-4854-AD9B-7A4774EF4E98}"/>
                  </a:ext>
                </a:extLst>
              </p14:cNvPr>
              <p14:cNvContentPartPr/>
              <p14:nvPr/>
            </p14:nvContentPartPr>
            <p14:xfrm>
              <a:off x="3025893" y="1662547"/>
              <a:ext cx="23760" cy="10296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768F2DF6-43BD-4854-AD9B-7A4774EF4E98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3021573" y="1658227"/>
                <a:ext cx="32400" cy="111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0" name="Gruppieren 169">
            <a:extLst>
              <a:ext uri="{FF2B5EF4-FFF2-40B4-BE49-F238E27FC236}">
                <a16:creationId xmlns:a16="http://schemas.microsoft.com/office/drawing/2014/main" id="{7DE26759-145E-4601-91EF-D6A0F5122702}"/>
              </a:ext>
            </a:extLst>
          </p:cNvPr>
          <p:cNvGrpSpPr/>
          <p:nvPr/>
        </p:nvGrpSpPr>
        <p:grpSpPr>
          <a:xfrm>
            <a:off x="8891013" y="1449427"/>
            <a:ext cx="601920" cy="207720"/>
            <a:chOff x="8891013" y="1449427"/>
            <a:chExt cx="601920" cy="20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1D849DD-86C5-4839-9251-64D480EE18B9}"/>
                    </a:ext>
                  </a:extLst>
                </p14:cNvPr>
                <p14:cNvContentPartPr/>
                <p14:nvPr/>
              </p14:nvContentPartPr>
              <p14:xfrm>
                <a:off x="8891013" y="1495867"/>
                <a:ext cx="216720" cy="15948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1D849DD-86C5-4839-9251-64D480EE18B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886693" y="1491547"/>
                  <a:ext cx="2253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752A493A-8AAC-42F2-AC87-C15EDE303D5B}"/>
                    </a:ext>
                  </a:extLst>
                </p14:cNvPr>
                <p14:cNvContentPartPr/>
                <p14:nvPr/>
              </p14:nvContentPartPr>
              <p14:xfrm>
                <a:off x="9189093" y="1480747"/>
                <a:ext cx="65520" cy="1490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752A493A-8AAC-42F2-AC87-C15EDE303D5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9184773" y="1476427"/>
                  <a:ext cx="741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DFED5A55-094D-43E0-B2BB-7102DA2557B9}"/>
                    </a:ext>
                  </a:extLst>
                </p14:cNvPr>
                <p14:cNvContentPartPr/>
                <p14:nvPr/>
              </p14:nvContentPartPr>
              <p14:xfrm>
                <a:off x="9260733" y="1479307"/>
                <a:ext cx="21600" cy="17784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DFED5A55-094D-43E0-B2BB-7102DA2557B9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256413" y="1474987"/>
                  <a:ext cx="302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6B3B48B-C06E-483C-86DE-65BC1FC9FC67}"/>
                    </a:ext>
                  </a:extLst>
                </p14:cNvPr>
                <p14:cNvContentPartPr/>
                <p14:nvPr/>
              </p14:nvContentPartPr>
              <p14:xfrm>
                <a:off x="9190533" y="1535827"/>
                <a:ext cx="135360" cy="2376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6B3B48B-C06E-483C-86DE-65BC1FC9FC6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186213" y="1531507"/>
                  <a:ext cx="144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CD476199-578E-4810-B802-4D762E7F53A1}"/>
                    </a:ext>
                  </a:extLst>
                </p14:cNvPr>
                <p14:cNvContentPartPr/>
                <p14:nvPr/>
              </p14:nvContentPartPr>
              <p14:xfrm>
                <a:off x="9380613" y="1449427"/>
                <a:ext cx="112320" cy="1710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CD476199-578E-4810-B802-4D762E7F53A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376293" y="1445107"/>
                  <a:ext cx="120960" cy="17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F6574475-E62F-4B86-B1C1-BC869DDB620D}"/>
              </a:ext>
            </a:extLst>
          </p:cNvPr>
          <p:cNvGrpSpPr/>
          <p:nvPr/>
        </p:nvGrpSpPr>
        <p:grpSpPr>
          <a:xfrm>
            <a:off x="7877613" y="1513867"/>
            <a:ext cx="328320" cy="166680"/>
            <a:chOff x="7877613" y="1513867"/>
            <a:chExt cx="328320" cy="16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7EFDEA9-5DC5-4ECC-9D7B-96D95B60FE38}"/>
                    </a:ext>
                  </a:extLst>
                </p14:cNvPr>
                <p14:cNvContentPartPr/>
                <p14:nvPr/>
              </p14:nvContentPartPr>
              <p14:xfrm>
                <a:off x="7877613" y="1528627"/>
                <a:ext cx="144360" cy="15192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7EFDEA9-5DC5-4ECC-9D7B-96D95B60FE3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873293" y="1524307"/>
                  <a:ext cx="153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96B64FB-F28E-4ADC-8508-4CCBC30F3FDF}"/>
                    </a:ext>
                  </a:extLst>
                </p14:cNvPr>
                <p14:cNvContentPartPr/>
                <p14:nvPr/>
              </p14:nvContentPartPr>
              <p14:xfrm>
                <a:off x="8079213" y="1513867"/>
                <a:ext cx="126720" cy="15912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96B64FB-F28E-4ADC-8508-4CCBC30F3FD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074893" y="1509547"/>
                  <a:ext cx="13536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uppieren 175">
            <a:extLst>
              <a:ext uri="{FF2B5EF4-FFF2-40B4-BE49-F238E27FC236}">
                <a16:creationId xmlns:a16="http://schemas.microsoft.com/office/drawing/2014/main" id="{3E5EF2C0-075F-4095-BB1F-9F9C83553132}"/>
              </a:ext>
            </a:extLst>
          </p:cNvPr>
          <p:cNvGrpSpPr/>
          <p:nvPr/>
        </p:nvGrpSpPr>
        <p:grpSpPr>
          <a:xfrm>
            <a:off x="8389533" y="1512787"/>
            <a:ext cx="330840" cy="151920"/>
            <a:chOff x="8389533" y="1512787"/>
            <a:chExt cx="330840" cy="15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740657DC-D3A8-4054-A112-D7D945B485E0}"/>
                    </a:ext>
                  </a:extLst>
                </p14:cNvPr>
                <p14:cNvContentPartPr/>
                <p14:nvPr/>
              </p14:nvContentPartPr>
              <p14:xfrm>
                <a:off x="8389533" y="1574347"/>
                <a:ext cx="217440" cy="82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740657DC-D3A8-4054-A112-D7D945B485E0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385213" y="1570027"/>
                  <a:ext cx="2260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79140DF5-7B69-4C27-817B-EFBCE1DD6B38}"/>
                    </a:ext>
                  </a:extLst>
                </p14:cNvPr>
                <p14:cNvContentPartPr/>
                <p14:nvPr/>
              </p14:nvContentPartPr>
              <p14:xfrm>
                <a:off x="8577813" y="1512787"/>
                <a:ext cx="142560" cy="1519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79140DF5-7B69-4C27-817B-EFBCE1DD6B3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573493" y="1508467"/>
                  <a:ext cx="151200" cy="16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uppieren 181">
            <a:extLst>
              <a:ext uri="{FF2B5EF4-FFF2-40B4-BE49-F238E27FC236}">
                <a16:creationId xmlns:a16="http://schemas.microsoft.com/office/drawing/2014/main" id="{FFE0F278-0072-43D3-8F2C-1B409D306950}"/>
              </a:ext>
            </a:extLst>
          </p:cNvPr>
          <p:cNvGrpSpPr/>
          <p:nvPr/>
        </p:nvGrpSpPr>
        <p:grpSpPr>
          <a:xfrm>
            <a:off x="8299533" y="1185907"/>
            <a:ext cx="578520" cy="184680"/>
            <a:chOff x="8299533" y="1185907"/>
            <a:chExt cx="578520" cy="18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7AECC748-8398-4E1F-A123-409FF3BF654B}"/>
                    </a:ext>
                  </a:extLst>
                </p14:cNvPr>
                <p14:cNvContentPartPr/>
                <p14:nvPr/>
              </p14:nvContentPartPr>
              <p14:xfrm>
                <a:off x="8299533" y="1238467"/>
                <a:ext cx="103320" cy="1321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7AECC748-8398-4E1F-A123-409FF3BF654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295213" y="1234147"/>
                  <a:ext cx="111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6584B175-22BD-4633-8E42-5589F129FDA0}"/>
                    </a:ext>
                  </a:extLst>
                </p14:cNvPr>
                <p14:cNvContentPartPr/>
                <p14:nvPr/>
              </p14:nvContentPartPr>
              <p14:xfrm>
                <a:off x="8350293" y="1207507"/>
                <a:ext cx="131400" cy="126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6584B175-22BD-4633-8E42-5589F129FDA0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345973" y="1203187"/>
                  <a:ext cx="140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292C57DA-DC6F-4B60-83B1-5301C3436652}"/>
                    </a:ext>
                  </a:extLst>
                </p14:cNvPr>
                <p14:cNvContentPartPr/>
                <p14:nvPr/>
              </p14:nvContentPartPr>
              <p14:xfrm>
                <a:off x="8455413" y="1214707"/>
                <a:ext cx="84240" cy="11520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292C57DA-DC6F-4B60-83B1-5301C343665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451093" y="1210387"/>
                  <a:ext cx="928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AA4347E7-E684-460F-BF07-912A325A5856}"/>
                    </a:ext>
                  </a:extLst>
                </p14:cNvPr>
                <p14:cNvContentPartPr/>
                <p14:nvPr/>
              </p14:nvContentPartPr>
              <p14:xfrm>
                <a:off x="8576373" y="1185907"/>
                <a:ext cx="124560" cy="11196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AA4347E7-E684-460F-BF07-912A325A585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572053" y="1181587"/>
                  <a:ext cx="133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4574F06C-5DD0-4CB1-8A7A-6BFA8AD76712}"/>
                    </a:ext>
                  </a:extLst>
                </p14:cNvPr>
                <p14:cNvContentPartPr/>
                <p14:nvPr/>
              </p14:nvContentPartPr>
              <p14:xfrm>
                <a:off x="8704173" y="1267627"/>
                <a:ext cx="173880" cy="3492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4574F06C-5DD0-4CB1-8A7A-6BFA8AD76712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699853" y="1263307"/>
                  <a:ext cx="18252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28FFDE62-9E96-4843-9DF8-0ED68B8C78E2}"/>
              </a:ext>
            </a:extLst>
          </p:cNvPr>
          <p:cNvGrpSpPr/>
          <p:nvPr/>
        </p:nvGrpSpPr>
        <p:grpSpPr>
          <a:xfrm>
            <a:off x="10001973" y="1345387"/>
            <a:ext cx="145440" cy="246600"/>
            <a:chOff x="10001973" y="1345387"/>
            <a:chExt cx="145440" cy="24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204E572-26C3-4B42-A7D1-A41D3400DEBC}"/>
                    </a:ext>
                  </a:extLst>
                </p14:cNvPr>
                <p14:cNvContentPartPr/>
                <p14:nvPr/>
              </p14:nvContentPartPr>
              <p14:xfrm>
                <a:off x="10007733" y="1480387"/>
                <a:ext cx="93960" cy="752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204E572-26C3-4B42-A7D1-A41D3400DEBC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0003413" y="1476067"/>
                  <a:ext cx="1026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0821D06-49DA-4E32-9D0B-98316CDF04B6}"/>
                    </a:ext>
                  </a:extLst>
                </p14:cNvPr>
                <p14:cNvContentPartPr/>
                <p14:nvPr/>
              </p14:nvContentPartPr>
              <p14:xfrm>
                <a:off x="10001973" y="1345387"/>
                <a:ext cx="145440" cy="24660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0821D06-49DA-4E32-9D0B-98316CDF04B6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997653" y="1341067"/>
                  <a:ext cx="15408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2A653BD0-139A-4EA4-AD91-240E3EEB1557}"/>
              </a:ext>
            </a:extLst>
          </p:cNvPr>
          <p:cNvGrpSpPr/>
          <p:nvPr/>
        </p:nvGrpSpPr>
        <p:grpSpPr>
          <a:xfrm>
            <a:off x="10321293" y="1455547"/>
            <a:ext cx="331560" cy="101160"/>
            <a:chOff x="10321293" y="1455547"/>
            <a:chExt cx="331560" cy="10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AA3A3C7-096F-4FA9-9FF3-6701B1089BF4}"/>
                    </a:ext>
                  </a:extLst>
                </p14:cNvPr>
                <p14:cNvContentPartPr/>
                <p14:nvPr/>
              </p14:nvContentPartPr>
              <p14:xfrm>
                <a:off x="10321293" y="1455547"/>
                <a:ext cx="81360" cy="1011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AA3A3C7-096F-4FA9-9FF3-6701B1089BF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316973" y="1451227"/>
                  <a:ext cx="900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9C158D62-1920-44FF-9DB2-5FE590743DCE}"/>
                    </a:ext>
                  </a:extLst>
                </p14:cNvPr>
                <p14:cNvContentPartPr/>
                <p14:nvPr/>
              </p14:nvContentPartPr>
              <p14:xfrm>
                <a:off x="10520373" y="1463827"/>
                <a:ext cx="132480" cy="244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9C158D62-1920-44FF-9DB2-5FE590743DCE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516053" y="1459507"/>
                  <a:ext cx="141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B376FFD5-BE7F-4959-979A-1959BB0C5624}"/>
                    </a:ext>
                  </a:extLst>
                </p14:cNvPr>
                <p14:cNvContentPartPr/>
                <p14:nvPr/>
              </p14:nvContentPartPr>
              <p14:xfrm>
                <a:off x="10552773" y="1507387"/>
                <a:ext cx="99720" cy="212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B376FFD5-BE7F-4959-979A-1959BB0C562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548453" y="1503067"/>
                  <a:ext cx="10836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7" name="Gruppieren 196">
            <a:extLst>
              <a:ext uri="{FF2B5EF4-FFF2-40B4-BE49-F238E27FC236}">
                <a16:creationId xmlns:a16="http://schemas.microsoft.com/office/drawing/2014/main" id="{2EF774C1-215F-4A1E-AAD8-D64278E0D238}"/>
              </a:ext>
            </a:extLst>
          </p:cNvPr>
          <p:cNvGrpSpPr/>
          <p:nvPr/>
        </p:nvGrpSpPr>
        <p:grpSpPr>
          <a:xfrm>
            <a:off x="10813053" y="1309747"/>
            <a:ext cx="1026720" cy="211320"/>
            <a:chOff x="10813053" y="1309747"/>
            <a:chExt cx="1026720" cy="2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04333B2C-615E-40D1-8E87-A5E8CEC3EB3E}"/>
                    </a:ext>
                  </a:extLst>
                </p14:cNvPr>
                <p14:cNvContentPartPr/>
                <p14:nvPr/>
              </p14:nvContentPartPr>
              <p14:xfrm>
                <a:off x="10813053" y="1428187"/>
                <a:ext cx="109080" cy="9288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04333B2C-615E-40D1-8E87-A5E8CEC3EB3E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808733" y="1423867"/>
                  <a:ext cx="117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D27F7C5A-9A7F-414B-AF04-0DC8C7713FCA}"/>
                    </a:ext>
                  </a:extLst>
                </p14:cNvPr>
                <p14:cNvContentPartPr/>
                <p14:nvPr/>
              </p14:nvContentPartPr>
              <p14:xfrm>
                <a:off x="10982253" y="1427467"/>
                <a:ext cx="94320" cy="936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D27F7C5A-9A7F-414B-AF04-0DC8C7713FCA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977933" y="1423147"/>
                  <a:ext cx="10296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632D2C1-3A20-4FFC-8A47-3806BA8D5845}"/>
                    </a:ext>
                  </a:extLst>
                </p14:cNvPr>
                <p14:cNvContentPartPr/>
                <p14:nvPr/>
              </p14:nvContentPartPr>
              <p14:xfrm>
                <a:off x="11114373" y="1419907"/>
                <a:ext cx="118440" cy="8568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632D2C1-3A20-4FFC-8A47-3806BA8D584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110053" y="1415587"/>
                  <a:ext cx="127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67D2BC31-19A6-434C-90F2-3210E1E3E1EB}"/>
                    </a:ext>
                  </a:extLst>
                </p14:cNvPr>
                <p14:cNvContentPartPr/>
                <p14:nvPr/>
              </p14:nvContentPartPr>
              <p14:xfrm>
                <a:off x="11315253" y="1375627"/>
                <a:ext cx="125280" cy="1202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67D2BC31-19A6-434C-90F2-3210E1E3E1E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310933" y="1371307"/>
                  <a:ext cx="1339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6810D319-5A52-482D-ADF5-827F5C901983}"/>
                    </a:ext>
                  </a:extLst>
                </p14:cNvPr>
                <p14:cNvContentPartPr/>
                <p14:nvPr/>
              </p14:nvContentPartPr>
              <p14:xfrm>
                <a:off x="11371413" y="1462027"/>
                <a:ext cx="35640" cy="259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6810D319-5A52-482D-ADF5-827F5C901983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367093" y="1457707"/>
                  <a:ext cx="442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50CCAAC5-7E30-41C7-853A-0EE115C62B60}"/>
                    </a:ext>
                  </a:extLst>
                </p14:cNvPr>
                <p14:cNvContentPartPr/>
                <p14:nvPr/>
              </p14:nvContentPartPr>
              <p14:xfrm>
                <a:off x="11458893" y="1436467"/>
                <a:ext cx="155880" cy="324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50CCAAC5-7E30-41C7-853A-0EE115C62B60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454573" y="1432147"/>
                  <a:ext cx="1645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F0CE560-C8D9-4C6B-B883-68430B74DA2A}"/>
                    </a:ext>
                  </a:extLst>
                </p14:cNvPr>
                <p14:cNvContentPartPr/>
                <p14:nvPr/>
              </p14:nvContentPartPr>
              <p14:xfrm>
                <a:off x="11640693" y="1327027"/>
                <a:ext cx="104040" cy="1922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F0CE560-C8D9-4C6B-B883-68430B74DA2A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1636373" y="1322707"/>
                  <a:ext cx="1126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FE931282-8091-4D68-A338-F17E29B4DB69}"/>
                    </a:ext>
                  </a:extLst>
                </p14:cNvPr>
                <p14:cNvContentPartPr/>
                <p14:nvPr/>
              </p14:nvContentPartPr>
              <p14:xfrm>
                <a:off x="11750493" y="1309747"/>
                <a:ext cx="89280" cy="18036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FE931282-8091-4D68-A338-F17E29B4DB6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1746173" y="1305427"/>
                  <a:ext cx="9792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uppieren 205">
            <a:extLst>
              <a:ext uri="{FF2B5EF4-FFF2-40B4-BE49-F238E27FC236}">
                <a16:creationId xmlns:a16="http://schemas.microsoft.com/office/drawing/2014/main" id="{B20B9188-2146-4AFD-BECF-CBAEA79E1DAD}"/>
              </a:ext>
            </a:extLst>
          </p:cNvPr>
          <p:cNvGrpSpPr/>
          <p:nvPr/>
        </p:nvGrpSpPr>
        <p:grpSpPr>
          <a:xfrm>
            <a:off x="7755933" y="1911307"/>
            <a:ext cx="502200" cy="196920"/>
            <a:chOff x="7755933" y="1911307"/>
            <a:chExt cx="502200" cy="1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99E6C1A9-3ED9-4080-8D7E-7D890C5CA4DB}"/>
                    </a:ext>
                  </a:extLst>
                </p14:cNvPr>
                <p14:cNvContentPartPr/>
                <p14:nvPr/>
              </p14:nvContentPartPr>
              <p14:xfrm>
                <a:off x="7755933" y="1953427"/>
                <a:ext cx="199800" cy="15480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99E6C1A9-3ED9-4080-8D7E-7D890C5CA4D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751613" y="1949107"/>
                  <a:ext cx="208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B7C4ABD-C7E7-46C0-8C18-86DB74B6800A}"/>
                    </a:ext>
                  </a:extLst>
                </p14:cNvPr>
                <p14:cNvContentPartPr/>
                <p14:nvPr/>
              </p14:nvContentPartPr>
              <p14:xfrm>
                <a:off x="8018373" y="1911307"/>
                <a:ext cx="108720" cy="1695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B7C4ABD-C7E7-46C0-8C18-86DB74B6800A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8014053" y="1906987"/>
                  <a:ext cx="1173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C3DE3487-17C2-4147-B40A-85734FEFD0D6}"/>
                    </a:ext>
                  </a:extLst>
                </p14:cNvPr>
                <p14:cNvContentPartPr/>
                <p14:nvPr/>
              </p14:nvContentPartPr>
              <p14:xfrm>
                <a:off x="8019453" y="1990147"/>
                <a:ext cx="96480" cy="219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C3DE3487-17C2-4147-B40A-85734FEFD0D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8015133" y="1985827"/>
                  <a:ext cx="1051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5F8B141-E88F-4273-A597-D55469637C1F}"/>
                    </a:ext>
                  </a:extLst>
                </p14:cNvPr>
                <p14:cNvContentPartPr/>
                <p14:nvPr/>
              </p14:nvContentPartPr>
              <p14:xfrm>
                <a:off x="8162013" y="1933987"/>
                <a:ext cx="96120" cy="1306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5F8B141-E88F-4273-A597-D55469637C1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157693" y="1929667"/>
                  <a:ext cx="10476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uppieren 204">
            <a:extLst>
              <a:ext uri="{FF2B5EF4-FFF2-40B4-BE49-F238E27FC236}">
                <a16:creationId xmlns:a16="http://schemas.microsoft.com/office/drawing/2014/main" id="{3C35CF63-0A61-419E-B690-237051342AB0}"/>
              </a:ext>
            </a:extLst>
          </p:cNvPr>
          <p:cNvGrpSpPr/>
          <p:nvPr/>
        </p:nvGrpSpPr>
        <p:grpSpPr>
          <a:xfrm>
            <a:off x="8423013" y="1890427"/>
            <a:ext cx="314280" cy="157320"/>
            <a:chOff x="8423013" y="1890427"/>
            <a:chExt cx="314280" cy="15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6A13B1D-F8E1-4792-9FB0-4DF9D982462D}"/>
                    </a:ext>
                  </a:extLst>
                </p14:cNvPr>
                <p14:cNvContentPartPr/>
                <p14:nvPr/>
              </p14:nvContentPartPr>
              <p14:xfrm>
                <a:off x="8423013" y="1949827"/>
                <a:ext cx="251280" cy="363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6A13B1D-F8E1-4792-9FB0-4DF9D982462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418693" y="1945507"/>
                  <a:ext cx="259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CEFBFDE0-1F41-4320-BDC1-D27B6584510C}"/>
                    </a:ext>
                  </a:extLst>
                </p14:cNvPr>
                <p14:cNvContentPartPr/>
                <p14:nvPr/>
              </p14:nvContentPartPr>
              <p14:xfrm>
                <a:off x="8605533" y="1890427"/>
                <a:ext cx="131760" cy="15732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CEFBFDE0-1F41-4320-BDC1-D27B6584510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601213" y="1886107"/>
                  <a:ext cx="14040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uppieren 208">
            <a:extLst>
              <a:ext uri="{FF2B5EF4-FFF2-40B4-BE49-F238E27FC236}">
                <a16:creationId xmlns:a16="http://schemas.microsoft.com/office/drawing/2014/main" id="{3E9AB637-0113-4369-9FA6-155F23AC5BF6}"/>
              </a:ext>
            </a:extLst>
          </p:cNvPr>
          <p:cNvGrpSpPr/>
          <p:nvPr/>
        </p:nvGrpSpPr>
        <p:grpSpPr>
          <a:xfrm>
            <a:off x="9034653" y="1867027"/>
            <a:ext cx="349200" cy="160920"/>
            <a:chOff x="9034653" y="1867027"/>
            <a:chExt cx="349200" cy="16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5307BD53-C92B-4DAD-BA55-4BA6BD37F755}"/>
                    </a:ext>
                  </a:extLst>
                </p14:cNvPr>
                <p14:cNvContentPartPr/>
                <p14:nvPr/>
              </p14:nvContentPartPr>
              <p14:xfrm>
                <a:off x="9034653" y="1883947"/>
                <a:ext cx="137520" cy="13464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5307BD53-C92B-4DAD-BA55-4BA6BD37F75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030333" y="1879627"/>
                  <a:ext cx="146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70E3930-8F55-4013-9728-62A748417E8B}"/>
                    </a:ext>
                  </a:extLst>
                </p14:cNvPr>
                <p14:cNvContentPartPr/>
                <p14:nvPr/>
              </p14:nvContentPartPr>
              <p14:xfrm>
                <a:off x="9197733" y="1867027"/>
                <a:ext cx="186120" cy="1609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70E3930-8F55-4013-9728-62A748417E8B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193413" y="1862707"/>
                  <a:ext cx="19476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uppieren 212">
            <a:extLst>
              <a:ext uri="{FF2B5EF4-FFF2-40B4-BE49-F238E27FC236}">
                <a16:creationId xmlns:a16="http://schemas.microsoft.com/office/drawing/2014/main" id="{F5B7CF27-A79C-41B1-855B-9BBE3413E986}"/>
              </a:ext>
            </a:extLst>
          </p:cNvPr>
          <p:cNvGrpSpPr/>
          <p:nvPr/>
        </p:nvGrpSpPr>
        <p:grpSpPr>
          <a:xfrm>
            <a:off x="9982173" y="1822387"/>
            <a:ext cx="138600" cy="191520"/>
            <a:chOff x="9982173" y="1822387"/>
            <a:chExt cx="13860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B82C11E2-D1F4-4D68-9628-62A4A88AE6AA}"/>
                    </a:ext>
                  </a:extLst>
                </p14:cNvPr>
                <p14:cNvContentPartPr/>
                <p14:nvPr/>
              </p14:nvContentPartPr>
              <p14:xfrm>
                <a:off x="10009173" y="1888627"/>
                <a:ext cx="80280" cy="10152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B82C11E2-D1F4-4D68-9628-62A4A88AE6AA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004853" y="1884307"/>
                  <a:ext cx="889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F158CE75-6CC7-4802-8E7A-BA02F26C3325}"/>
                    </a:ext>
                  </a:extLst>
                </p14:cNvPr>
                <p14:cNvContentPartPr/>
                <p14:nvPr/>
              </p14:nvContentPartPr>
              <p14:xfrm>
                <a:off x="9982173" y="1822387"/>
                <a:ext cx="138600" cy="19152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F158CE75-6CC7-4802-8E7A-BA02F26C332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977853" y="1818067"/>
                  <a:ext cx="14724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6" name="Gruppieren 215">
            <a:extLst>
              <a:ext uri="{FF2B5EF4-FFF2-40B4-BE49-F238E27FC236}">
                <a16:creationId xmlns:a16="http://schemas.microsoft.com/office/drawing/2014/main" id="{256BFC9E-1E2B-4171-9C3B-EF170EF9530C}"/>
              </a:ext>
            </a:extLst>
          </p:cNvPr>
          <p:cNvGrpSpPr/>
          <p:nvPr/>
        </p:nvGrpSpPr>
        <p:grpSpPr>
          <a:xfrm>
            <a:off x="10279533" y="1849387"/>
            <a:ext cx="412920" cy="102960"/>
            <a:chOff x="10279533" y="1849387"/>
            <a:chExt cx="412920" cy="10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977E16B9-79E6-4851-A6DC-78E6C826730C}"/>
                    </a:ext>
                  </a:extLst>
                </p14:cNvPr>
                <p14:cNvContentPartPr/>
                <p14:nvPr/>
              </p14:nvContentPartPr>
              <p14:xfrm>
                <a:off x="10279533" y="1849387"/>
                <a:ext cx="126000" cy="10296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977E16B9-79E6-4851-A6DC-78E6C826730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275213" y="1845067"/>
                  <a:ext cx="1346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19FCA38-5455-42F8-A609-7B9D91243239}"/>
                    </a:ext>
                  </a:extLst>
                </p14:cNvPr>
                <p14:cNvContentPartPr/>
                <p14:nvPr/>
              </p14:nvContentPartPr>
              <p14:xfrm>
                <a:off x="10525053" y="1861267"/>
                <a:ext cx="165240" cy="756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19FCA38-5455-42F8-A609-7B9D91243239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520733" y="1856947"/>
                  <a:ext cx="1738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B0BC445A-C67A-4032-9D8F-52D4DD79D8A7}"/>
                    </a:ext>
                  </a:extLst>
                </p14:cNvPr>
                <p14:cNvContentPartPr/>
                <p14:nvPr/>
              </p14:nvContentPartPr>
              <p14:xfrm>
                <a:off x="10563573" y="1899067"/>
                <a:ext cx="128880" cy="201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B0BC445A-C67A-4032-9D8F-52D4DD79D8A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559253" y="1894747"/>
                  <a:ext cx="13752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uppieren 223">
            <a:extLst>
              <a:ext uri="{FF2B5EF4-FFF2-40B4-BE49-F238E27FC236}">
                <a16:creationId xmlns:a16="http://schemas.microsoft.com/office/drawing/2014/main" id="{E5A4669A-C829-49EF-BCD7-5ACC1E7D22AA}"/>
              </a:ext>
            </a:extLst>
          </p:cNvPr>
          <p:cNvGrpSpPr/>
          <p:nvPr/>
        </p:nvGrpSpPr>
        <p:grpSpPr>
          <a:xfrm>
            <a:off x="10930053" y="1695667"/>
            <a:ext cx="940680" cy="244440"/>
            <a:chOff x="10930053" y="1695667"/>
            <a:chExt cx="940680" cy="24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7D629AE4-5269-41A9-8879-9193AEF1C588}"/>
                    </a:ext>
                  </a:extLst>
                </p14:cNvPr>
                <p14:cNvContentPartPr/>
                <p14:nvPr/>
              </p14:nvContentPartPr>
              <p14:xfrm>
                <a:off x="10930053" y="1796467"/>
                <a:ext cx="109080" cy="14364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7D629AE4-5269-41A9-8879-9193AEF1C588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925733" y="1792147"/>
                  <a:ext cx="1177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A9F71AB5-4A50-4E05-ACC4-D969BE90C2F9}"/>
                    </a:ext>
                  </a:extLst>
                </p14:cNvPr>
                <p14:cNvContentPartPr/>
                <p14:nvPr/>
              </p14:nvContentPartPr>
              <p14:xfrm>
                <a:off x="10938693" y="1765147"/>
                <a:ext cx="109800" cy="1656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A9F71AB5-4A50-4E05-ACC4-D969BE90C2F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934373" y="1760827"/>
                  <a:ext cx="118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9D8A5459-85AB-4693-92AD-3381E50F38F1}"/>
                    </a:ext>
                  </a:extLst>
                </p14:cNvPr>
                <p14:cNvContentPartPr/>
                <p14:nvPr/>
              </p14:nvContentPartPr>
              <p14:xfrm>
                <a:off x="11097453" y="1788187"/>
                <a:ext cx="71280" cy="1036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9D8A5459-85AB-4693-92AD-3381E50F38F1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093133" y="1783867"/>
                  <a:ext cx="79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1327CDFF-7FBD-47CE-9D1E-0C4F40C52DD9}"/>
                    </a:ext>
                  </a:extLst>
                </p14:cNvPr>
                <p14:cNvContentPartPr/>
                <p14:nvPr/>
              </p14:nvContentPartPr>
              <p14:xfrm>
                <a:off x="11305893" y="1726627"/>
                <a:ext cx="106560" cy="1288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1327CDFF-7FBD-47CE-9D1E-0C4F40C52DD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301573" y="1722307"/>
                  <a:ext cx="11520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CDCFB810-B083-4826-BA58-DAE344DB57E4}"/>
                    </a:ext>
                  </a:extLst>
                </p14:cNvPr>
                <p14:cNvContentPartPr/>
                <p14:nvPr/>
              </p14:nvContentPartPr>
              <p14:xfrm>
                <a:off x="11354853" y="1792867"/>
                <a:ext cx="279720" cy="6552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CDCFB810-B083-4826-BA58-DAE344DB57E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350533" y="1788547"/>
                  <a:ext cx="2883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FF78FDE-270B-4DF0-B26A-CCA1541FA6F0}"/>
                    </a:ext>
                  </a:extLst>
                </p14:cNvPr>
                <p14:cNvContentPartPr/>
                <p14:nvPr/>
              </p14:nvContentPartPr>
              <p14:xfrm>
                <a:off x="11687493" y="1695667"/>
                <a:ext cx="64440" cy="1828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FF78FDE-270B-4DF0-B26A-CCA1541FA6F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683173" y="1691347"/>
                  <a:ext cx="730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88E7D0AF-D08D-4F8A-9389-E6916D57C7C0}"/>
                    </a:ext>
                  </a:extLst>
                </p14:cNvPr>
                <p14:cNvContentPartPr/>
                <p14:nvPr/>
              </p14:nvContentPartPr>
              <p14:xfrm>
                <a:off x="11765973" y="1700347"/>
                <a:ext cx="104760" cy="16848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88E7D0AF-D08D-4F8A-9389-E6916D57C7C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761653" y="1696027"/>
                  <a:ext cx="11340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uppieren 234">
            <a:extLst>
              <a:ext uri="{FF2B5EF4-FFF2-40B4-BE49-F238E27FC236}">
                <a16:creationId xmlns:a16="http://schemas.microsoft.com/office/drawing/2014/main" id="{2FF14FA6-4D4D-4A70-8E96-839AAA7D8E77}"/>
              </a:ext>
            </a:extLst>
          </p:cNvPr>
          <p:cNvGrpSpPr/>
          <p:nvPr/>
        </p:nvGrpSpPr>
        <p:grpSpPr>
          <a:xfrm>
            <a:off x="8995053" y="2376787"/>
            <a:ext cx="288720" cy="138240"/>
            <a:chOff x="8995053" y="2376787"/>
            <a:chExt cx="288720" cy="13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ED737273-9EA1-4979-A50B-B40E88517FD2}"/>
                    </a:ext>
                  </a:extLst>
                </p14:cNvPr>
                <p14:cNvContentPartPr/>
                <p14:nvPr/>
              </p14:nvContentPartPr>
              <p14:xfrm>
                <a:off x="8995053" y="2434027"/>
                <a:ext cx="235440" cy="648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ED737273-9EA1-4979-A50B-B40E88517FD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990733" y="2429707"/>
                  <a:ext cx="24408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C37A525-9AF7-4C4F-9FFE-18A1D088DCA8}"/>
                    </a:ext>
                  </a:extLst>
                </p14:cNvPr>
                <p14:cNvContentPartPr/>
                <p14:nvPr/>
              </p14:nvContentPartPr>
              <p14:xfrm>
                <a:off x="9217173" y="2376787"/>
                <a:ext cx="66600" cy="13824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C37A525-9AF7-4C4F-9FFE-18A1D088DCA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212853" y="2372467"/>
                  <a:ext cx="75240" cy="146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B986EA39-ED17-4AB5-A46C-32B4B0790871}"/>
                  </a:ext>
                </a:extLst>
              </p14:cNvPr>
              <p14:cNvContentPartPr/>
              <p14:nvPr/>
            </p14:nvContentPartPr>
            <p14:xfrm>
              <a:off x="9557373" y="2388667"/>
              <a:ext cx="89280" cy="11196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B986EA39-ED17-4AB5-A46C-32B4B0790871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9553053" y="2384347"/>
                <a:ext cx="979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94F4C793-508E-45B3-87D7-8937E8C32E53}"/>
                  </a:ext>
                </a:extLst>
              </p14:cNvPr>
              <p14:cNvContentPartPr/>
              <p14:nvPr/>
            </p14:nvContentPartPr>
            <p14:xfrm>
              <a:off x="9673293" y="2292547"/>
              <a:ext cx="260280" cy="20340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94F4C793-508E-45B3-87D7-8937E8C32E53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9668973" y="2288227"/>
                <a:ext cx="268920" cy="21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300EA62A-EE9F-44F8-BA26-D06CA7CDC2FC}"/>
                  </a:ext>
                </a:extLst>
              </p14:cNvPr>
              <p14:cNvContentPartPr/>
              <p14:nvPr/>
            </p14:nvContentPartPr>
            <p14:xfrm>
              <a:off x="9956613" y="2393707"/>
              <a:ext cx="245880" cy="7848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300EA62A-EE9F-44F8-BA26-D06CA7CDC2FC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9952293" y="2389387"/>
                <a:ext cx="25452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80B909FC-7E89-48C5-89DD-7CE49CF9A777}"/>
                  </a:ext>
                </a:extLst>
              </p14:cNvPr>
              <p14:cNvContentPartPr/>
              <p14:nvPr/>
            </p14:nvContentPartPr>
            <p14:xfrm>
              <a:off x="10190973" y="2306947"/>
              <a:ext cx="433800" cy="16884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80B909FC-7E89-48C5-89DD-7CE49CF9A777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10186653" y="2302627"/>
                <a:ext cx="44244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EC061EB1-3A0E-4B76-8533-D1941EDEE626}"/>
                  </a:ext>
                </a:extLst>
              </p14:cNvPr>
              <p14:cNvContentPartPr/>
              <p14:nvPr/>
            </p14:nvContentPartPr>
            <p14:xfrm>
              <a:off x="10856253" y="2265187"/>
              <a:ext cx="230400" cy="17208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EC061EB1-3A0E-4B76-8533-D1941EDEE626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10851933" y="2260867"/>
                <a:ext cx="2390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810C974B-678F-404A-BF5F-7BF94E888F0F}"/>
                  </a:ext>
                </a:extLst>
              </p14:cNvPr>
              <p14:cNvContentPartPr/>
              <p14:nvPr/>
            </p14:nvContentPartPr>
            <p14:xfrm>
              <a:off x="11125893" y="2319187"/>
              <a:ext cx="121320" cy="7704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810C974B-678F-404A-BF5F-7BF94E888F0F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11121573" y="2314867"/>
                <a:ext cx="1299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18692D99-36DB-4AF3-BFFE-DE8895918359}"/>
                  </a:ext>
                </a:extLst>
              </p14:cNvPr>
              <p14:cNvContentPartPr/>
              <p14:nvPr/>
            </p14:nvContentPartPr>
            <p14:xfrm>
              <a:off x="9812613" y="2732107"/>
              <a:ext cx="117000" cy="10080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18692D99-36DB-4AF3-BFFE-DE8895918359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9808293" y="2727787"/>
                <a:ext cx="125640" cy="10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B147449D-A394-421E-80B3-8BE8F7DFE508}"/>
                  </a:ext>
                </a:extLst>
              </p14:cNvPr>
              <p14:cNvContentPartPr/>
              <p14:nvPr/>
            </p14:nvContentPartPr>
            <p14:xfrm>
              <a:off x="9967773" y="2716627"/>
              <a:ext cx="294120" cy="9000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B147449D-A394-421E-80B3-8BE8F7DFE508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9963453" y="2712307"/>
                <a:ext cx="30276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14F818A1-5C2E-48EA-89E8-469AE1A75C79}"/>
                  </a:ext>
                </a:extLst>
              </p14:cNvPr>
              <p14:cNvContentPartPr/>
              <p14:nvPr/>
            </p14:nvContentPartPr>
            <p14:xfrm>
              <a:off x="10275933" y="2705827"/>
              <a:ext cx="239400" cy="20988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14F818A1-5C2E-48EA-89E8-469AE1A75C79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10271613" y="2701507"/>
                <a:ext cx="24804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84EA9525-0D80-4ABB-80F2-3FC1DDCB4721}"/>
                  </a:ext>
                </a:extLst>
              </p14:cNvPr>
              <p14:cNvContentPartPr/>
              <p14:nvPr/>
            </p14:nvContentPartPr>
            <p14:xfrm>
              <a:off x="10729173" y="2557867"/>
              <a:ext cx="354240" cy="198360"/>
            </p14:xfrm>
          </p:contentPart>
        </mc:Choice>
        <mc:Fallback xmlns=""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84EA9525-0D80-4ABB-80F2-3FC1DDCB4721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10724853" y="2553547"/>
                <a:ext cx="36288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47D921AC-96AF-4570-9BE6-A0ADB84BF878}"/>
                  </a:ext>
                </a:extLst>
              </p14:cNvPr>
              <p14:cNvContentPartPr/>
              <p14:nvPr/>
            </p14:nvContentPartPr>
            <p14:xfrm>
              <a:off x="11071173" y="2651827"/>
              <a:ext cx="74880" cy="8496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47D921AC-96AF-4570-9BE6-A0ADB84BF878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11066853" y="2647507"/>
                <a:ext cx="835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40A85617-1DD1-43BA-9C75-1B92E7222A03}"/>
                  </a:ext>
                </a:extLst>
              </p14:cNvPr>
              <p14:cNvContentPartPr/>
              <p14:nvPr/>
            </p14:nvContentPartPr>
            <p14:xfrm>
              <a:off x="11178453" y="2637787"/>
              <a:ext cx="107280" cy="8244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40A85617-1DD1-43BA-9C75-1B92E7222A03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11174133" y="2633467"/>
                <a:ext cx="11592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42" name="Freihand 241">
                <a:extLst>
                  <a:ext uri="{FF2B5EF4-FFF2-40B4-BE49-F238E27FC236}">
                    <a16:creationId xmlns:a16="http://schemas.microsoft.com/office/drawing/2014/main" id="{C8270906-42DC-4A67-850E-08D998902FC9}"/>
                  </a:ext>
                </a:extLst>
              </p14:cNvPr>
              <p14:cNvContentPartPr/>
              <p14:nvPr/>
            </p14:nvContentPartPr>
            <p14:xfrm>
              <a:off x="11355573" y="2532667"/>
              <a:ext cx="167400" cy="316080"/>
            </p14:xfrm>
          </p:contentPart>
        </mc:Choice>
        <mc:Fallback xmlns="">
          <p:pic>
            <p:nvPicPr>
              <p:cNvPr id="242" name="Freihand 241">
                <a:extLst>
                  <a:ext uri="{FF2B5EF4-FFF2-40B4-BE49-F238E27FC236}">
                    <a16:creationId xmlns:a16="http://schemas.microsoft.com/office/drawing/2014/main" id="{C8270906-42DC-4A67-850E-08D998902FC9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11351253" y="2528347"/>
                <a:ext cx="17604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43" name="Freihand 242">
                <a:extLst>
                  <a:ext uri="{FF2B5EF4-FFF2-40B4-BE49-F238E27FC236}">
                    <a16:creationId xmlns:a16="http://schemas.microsoft.com/office/drawing/2014/main" id="{85B650AD-4906-46E0-B7ED-F185E44BD62A}"/>
                  </a:ext>
                </a:extLst>
              </p14:cNvPr>
              <p14:cNvContentPartPr/>
              <p14:nvPr/>
            </p14:nvContentPartPr>
            <p14:xfrm>
              <a:off x="11266293" y="2466067"/>
              <a:ext cx="360" cy="360"/>
            </p14:xfrm>
          </p:contentPart>
        </mc:Choice>
        <mc:Fallback xmlns="">
          <p:pic>
            <p:nvPicPr>
              <p:cNvPr id="243" name="Freihand 242">
                <a:extLst>
                  <a:ext uri="{FF2B5EF4-FFF2-40B4-BE49-F238E27FC236}">
                    <a16:creationId xmlns:a16="http://schemas.microsoft.com/office/drawing/2014/main" id="{85B650AD-4906-46E0-B7ED-F185E44BD62A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1261973" y="2461747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45" name="Freihand 244">
                <a:extLst>
                  <a:ext uri="{FF2B5EF4-FFF2-40B4-BE49-F238E27FC236}">
                    <a16:creationId xmlns:a16="http://schemas.microsoft.com/office/drawing/2014/main" id="{D0407B09-41F1-4393-971A-699D33B3716C}"/>
                  </a:ext>
                </a:extLst>
              </p14:cNvPr>
              <p14:cNvContentPartPr/>
              <p14:nvPr/>
            </p14:nvContentPartPr>
            <p14:xfrm>
              <a:off x="11273853" y="2510347"/>
              <a:ext cx="13320" cy="36000"/>
            </p14:xfrm>
          </p:contentPart>
        </mc:Choice>
        <mc:Fallback xmlns="">
          <p:pic>
            <p:nvPicPr>
              <p:cNvPr id="245" name="Freihand 244">
                <a:extLst>
                  <a:ext uri="{FF2B5EF4-FFF2-40B4-BE49-F238E27FC236}">
                    <a16:creationId xmlns:a16="http://schemas.microsoft.com/office/drawing/2014/main" id="{D0407B09-41F1-4393-971A-699D33B3716C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11269533" y="2506027"/>
                <a:ext cx="2196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47" name="Freihand 246">
                <a:extLst>
                  <a:ext uri="{FF2B5EF4-FFF2-40B4-BE49-F238E27FC236}">
                    <a16:creationId xmlns:a16="http://schemas.microsoft.com/office/drawing/2014/main" id="{43AC8080-8E2E-47B9-8D4A-45AF5011A30E}"/>
                  </a:ext>
                </a:extLst>
              </p14:cNvPr>
              <p14:cNvContentPartPr/>
              <p14:nvPr/>
            </p14:nvContentPartPr>
            <p14:xfrm>
              <a:off x="9866253" y="2960707"/>
              <a:ext cx="100800" cy="313200"/>
            </p14:xfrm>
          </p:contentPart>
        </mc:Choice>
        <mc:Fallback xmlns="">
          <p:pic>
            <p:nvPicPr>
              <p:cNvPr id="247" name="Freihand 246">
                <a:extLst>
                  <a:ext uri="{FF2B5EF4-FFF2-40B4-BE49-F238E27FC236}">
                    <a16:creationId xmlns:a16="http://schemas.microsoft.com/office/drawing/2014/main" id="{43AC8080-8E2E-47B9-8D4A-45AF5011A30E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9861933" y="2956387"/>
                <a:ext cx="10944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48" name="Freihand 247">
                <a:extLst>
                  <a:ext uri="{FF2B5EF4-FFF2-40B4-BE49-F238E27FC236}">
                    <a16:creationId xmlns:a16="http://schemas.microsoft.com/office/drawing/2014/main" id="{58B43737-D00B-41F7-9105-4D9AD6AD5F59}"/>
                  </a:ext>
                </a:extLst>
              </p14:cNvPr>
              <p14:cNvContentPartPr/>
              <p14:nvPr/>
            </p14:nvContentPartPr>
            <p14:xfrm>
              <a:off x="9979653" y="3056827"/>
              <a:ext cx="131400" cy="74520"/>
            </p14:xfrm>
          </p:contentPart>
        </mc:Choice>
        <mc:Fallback xmlns="">
          <p:pic>
            <p:nvPicPr>
              <p:cNvPr id="248" name="Freihand 247">
                <a:extLst>
                  <a:ext uri="{FF2B5EF4-FFF2-40B4-BE49-F238E27FC236}">
                    <a16:creationId xmlns:a16="http://schemas.microsoft.com/office/drawing/2014/main" id="{58B43737-D00B-41F7-9105-4D9AD6AD5F59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9975333" y="3052507"/>
                <a:ext cx="14004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1A5C8301-4A4E-4939-BFA6-410C68E0F00C}"/>
                  </a:ext>
                </a:extLst>
              </p14:cNvPr>
              <p14:cNvContentPartPr/>
              <p14:nvPr/>
            </p14:nvContentPartPr>
            <p14:xfrm>
              <a:off x="10379613" y="2954947"/>
              <a:ext cx="285120" cy="18864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1A5C8301-4A4E-4939-BFA6-410C68E0F00C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10375293" y="2950627"/>
                <a:ext cx="29376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50" name="Freihand 249">
                <a:extLst>
                  <a:ext uri="{FF2B5EF4-FFF2-40B4-BE49-F238E27FC236}">
                    <a16:creationId xmlns:a16="http://schemas.microsoft.com/office/drawing/2014/main" id="{6513D1F8-0412-4F06-ACEA-36FF64582C6B}"/>
                  </a:ext>
                </a:extLst>
              </p14:cNvPr>
              <p14:cNvContentPartPr/>
              <p14:nvPr/>
            </p14:nvContentPartPr>
            <p14:xfrm>
              <a:off x="10896933" y="2980507"/>
              <a:ext cx="160560" cy="102960"/>
            </p14:xfrm>
          </p:contentPart>
        </mc:Choice>
        <mc:Fallback xmlns="">
          <p:pic>
            <p:nvPicPr>
              <p:cNvPr id="250" name="Freihand 249">
                <a:extLst>
                  <a:ext uri="{FF2B5EF4-FFF2-40B4-BE49-F238E27FC236}">
                    <a16:creationId xmlns:a16="http://schemas.microsoft.com/office/drawing/2014/main" id="{6513D1F8-0412-4F06-ACEA-36FF64582C6B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10892613" y="2976187"/>
                <a:ext cx="1692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8DD25932-5B9E-4F08-87F5-3ED82C607BA3}"/>
                  </a:ext>
                </a:extLst>
              </p14:cNvPr>
              <p14:cNvContentPartPr/>
              <p14:nvPr/>
            </p14:nvContentPartPr>
            <p14:xfrm>
              <a:off x="11070813" y="2926867"/>
              <a:ext cx="100440" cy="12420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8DD25932-5B9E-4F08-87F5-3ED82C607BA3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11066493" y="2922547"/>
                <a:ext cx="1090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52" name="Freihand 251">
                <a:extLst>
                  <a:ext uri="{FF2B5EF4-FFF2-40B4-BE49-F238E27FC236}">
                    <a16:creationId xmlns:a16="http://schemas.microsoft.com/office/drawing/2014/main" id="{E01FD30E-778D-4343-9E80-CB0F8E1287C0}"/>
                  </a:ext>
                </a:extLst>
              </p14:cNvPr>
              <p14:cNvContentPartPr/>
              <p14:nvPr/>
            </p14:nvContentPartPr>
            <p14:xfrm>
              <a:off x="11187453" y="2915707"/>
              <a:ext cx="305280" cy="137160"/>
            </p14:xfrm>
          </p:contentPart>
        </mc:Choice>
        <mc:Fallback xmlns="">
          <p:pic>
            <p:nvPicPr>
              <p:cNvPr id="252" name="Freihand 251">
                <a:extLst>
                  <a:ext uri="{FF2B5EF4-FFF2-40B4-BE49-F238E27FC236}">
                    <a16:creationId xmlns:a16="http://schemas.microsoft.com/office/drawing/2014/main" id="{E01FD30E-778D-4343-9E80-CB0F8E1287C0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11183133" y="2911387"/>
                <a:ext cx="313920" cy="14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uppieren 281">
            <a:extLst>
              <a:ext uri="{FF2B5EF4-FFF2-40B4-BE49-F238E27FC236}">
                <a16:creationId xmlns:a16="http://schemas.microsoft.com/office/drawing/2014/main" id="{D511F30A-785A-4712-872D-36955CC32710}"/>
              </a:ext>
            </a:extLst>
          </p:cNvPr>
          <p:cNvGrpSpPr/>
          <p:nvPr/>
        </p:nvGrpSpPr>
        <p:grpSpPr>
          <a:xfrm>
            <a:off x="10019973" y="3262387"/>
            <a:ext cx="2018880" cy="822600"/>
            <a:chOff x="10019973" y="3262387"/>
            <a:chExt cx="2018880" cy="82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461CB17F-26E5-477F-97D9-4CCB826CB462}"/>
                    </a:ext>
                  </a:extLst>
                </p14:cNvPr>
                <p14:cNvContentPartPr/>
                <p14:nvPr/>
              </p14:nvContentPartPr>
              <p14:xfrm>
                <a:off x="10019973" y="3297667"/>
                <a:ext cx="239760" cy="15264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461CB17F-26E5-477F-97D9-4CCB826CB462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0015653" y="3293347"/>
                  <a:ext cx="2484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92E114A7-7660-41AD-943D-857B7F58455F}"/>
                    </a:ext>
                  </a:extLst>
                </p14:cNvPr>
                <p14:cNvContentPartPr/>
                <p14:nvPr/>
              </p14:nvContentPartPr>
              <p14:xfrm>
                <a:off x="10269453" y="3288667"/>
                <a:ext cx="129600" cy="16128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92E114A7-7660-41AD-943D-857B7F58455F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265133" y="3284347"/>
                  <a:ext cx="138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4580BCA7-31B5-4269-B46A-490BB619E0F7}"/>
                    </a:ext>
                  </a:extLst>
                </p14:cNvPr>
                <p14:cNvContentPartPr/>
                <p14:nvPr/>
              </p14:nvContentPartPr>
              <p14:xfrm>
                <a:off x="10417773" y="3262387"/>
                <a:ext cx="271080" cy="16884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4580BCA7-31B5-4269-B46A-490BB619E0F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413453" y="3258067"/>
                  <a:ext cx="2797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DECDCA3F-6E9D-4A22-9415-2B5F660E143B}"/>
                    </a:ext>
                  </a:extLst>
                </p14:cNvPr>
                <p14:cNvContentPartPr/>
                <p14:nvPr/>
              </p14:nvContentPartPr>
              <p14:xfrm>
                <a:off x="10741773" y="3342667"/>
                <a:ext cx="99000" cy="6192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DECDCA3F-6E9D-4A22-9415-2B5F660E143B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737453" y="3338347"/>
                  <a:ext cx="1076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339B4B7-C8AF-4287-975D-D1EAB2228C5D}"/>
                    </a:ext>
                  </a:extLst>
                </p14:cNvPr>
                <p14:cNvContentPartPr/>
                <p14:nvPr/>
              </p14:nvContentPartPr>
              <p14:xfrm>
                <a:off x="10861653" y="3301987"/>
                <a:ext cx="151920" cy="10368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339B4B7-C8AF-4287-975D-D1EAB2228C5D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857333" y="3297667"/>
                  <a:ext cx="1605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FD8A2716-D682-4E2B-9676-3441067E73A3}"/>
                    </a:ext>
                  </a:extLst>
                </p14:cNvPr>
                <p14:cNvContentPartPr/>
                <p14:nvPr/>
              </p14:nvContentPartPr>
              <p14:xfrm>
                <a:off x="10254333" y="3661267"/>
                <a:ext cx="159840" cy="986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FD8A2716-D682-4E2B-9676-3441067E73A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250013" y="3656947"/>
                  <a:ext cx="1684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C6B64789-3273-4EEB-82E5-0DBE81316BDF}"/>
                    </a:ext>
                  </a:extLst>
                </p14:cNvPr>
                <p14:cNvContentPartPr/>
                <p14:nvPr/>
              </p14:nvContentPartPr>
              <p14:xfrm>
                <a:off x="10465293" y="3631027"/>
                <a:ext cx="145800" cy="15588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C6B64789-3273-4EEB-82E5-0DBE81316BDF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0460973" y="3626707"/>
                  <a:ext cx="154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6E9B6CD-72E3-4F01-964C-11DFCBFA5F1F}"/>
                    </a:ext>
                  </a:extLst>
                </p14:cNvPr>
                <p14:cNvContentPartPr/>
                <p14:nvPr/>
              </p14:nvContentPartPr>
              <p14:xfrm>
                <a:off x="10719813" y="3694027"/>
                <a:ext cx="138240" cy="2952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6E9B6CD-72E3-4F01-964C-11DFCBFA5F1F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715493" y="3689707"/>
                  <a:ext cx="1468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FA7051A3-AF48-42DE-9BD9-318ECEFCE1C6}"/>
                    </a:ext>
                  </a:extLst>
                </p14:cNvPr>
                <p14:cNvContentPartPr/>
                <p14:nvPr/>
              </p14:nvContentPartPr>
              <p14:xfrm>
                <a:off x="10969653" y="3607627"/>
                <a:ext cx="223560" cy="13572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FA7051A3-AF48-42DE-9BD9-318ECEFCE1C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965333" y="3603307"/>
                  <a:ext cx="2322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F5137DF8-05A2-4DC4-AEDE-2AA9495093DC}"/>
                    </a:ext>
                  </a:extLst>
                </p14:cNvPr>
                <p14:cNvContentPartPr/>
                <p14:nvPr/>
              </p14:nvContentPartPr>
              <p14:xfrm>
                <a:off x="11261973" y="3567307"/>
                <a:ext cx="100080" cy="1591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F5137DF8-05A2-4DC4-AEDE-2AA9495093DC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257653" y="3562987"/>
                  <a:ext cx="1087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5216235F-B341-4B77-A4D7-F1B74ECAADBA}"/>
                    </a:ext>
                  </a:extLst>
                </p14:cNvPr>
                <p14:cNvContentPartPr/>
                <p14:nvPr/>
              </p14:nvContentPartPr>
              <p14:xfrm>
                <a:off x="11260893" y="3633547"/>
                <a:ext cx="124560" cy="57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5216235F-B341-4B77-A4D7-F1B74ECAADB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256573" y="3629227"/>
                  <a:ext cx="1332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CC60F508-D867-49CA-A521-BC3ECAD5EF28}"/>
                    </a:ext>
                  </a:extLst>
                </p14:cNvPr>
                <p14:cNvContentPartPr/>
                <p14:nvPr/>
              </p14:nvContentPartPr>
              <p14:xfrm>
                <a:off x="11427933" y="3552907"/>
                <a:ext cx="97200" cy="1317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CC60F508-D867-49CA-A521-BC3ECAD5EF28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1423613" y="3548587"/>
                  <a:ext cx="1058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E89FC14C-9E9A-4CBB-AD21-8BDEE540E1E7}"/>
                    </a:ext>
                  </a:extLst>
                </p14:cNvPr>
                <p14:cNvContentPartPr/>
                <p14:nvPr/>
              </p14:nvContentPartPr>
              <p14:xfrm>
                <a:off x="11544933" y="3625267"/>
                <a:ext cx="117000" cy="2880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E89FC14C-9E9A-4CBB-AD21-8BDEE540E1E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540613" y="3620947"/>
                  <a:ext cx="1256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0E4F249D-8758-421F-89A0-7B68699FABD1}"/>
                    </a:ext>
                  </a:extLst>
                </p14:cNvPr>
                <p14:cNvContentPartPr/>
                <p14:nvPr/>
              </p14:nvContentPartPr>
              <p14:xfrm>
                <a:off x="11726373" y="3526987"/>
                <a:ext cx="107280" cy="13536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0E4F249D-8758-421F-89A0-7B68699FABD1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722053" y="3522667"/>
                  <a:ext cx="115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18862ED7-47B6-4152-8578-BD1C355E666A}"/>
                    </a:ext>
                  </a:extLst>
                </p14:cNvPr>
                <p14:cNvContentPartPr/>
                <p14:nvPr/>
              </p14:nvContentPartPr>
              <p14:xfrm>
                <a:off x="11863533" y="3507547"/>
                <a:ext cx="175320" cy="1706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18862ED7-47B6-4152-8578-BD1C355E666A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1859213" y="3503227"/>
                  <a:ext cx="1839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4CFCB969-7510-482B-BBFB-B2E777F2A44D}"/>
                    </a:ext>
                  </a:extLst>
                </p14:cNvPr>
                <p14:cNvContentPartPr/>
                <p14:nvPr/>
              </p14:nvContentPartPr>
              <p14:xfrm>
                <a:off x="10274853" y="3817867"/>
                <a:ext cx="1615680" cy="6444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4CFCB969-7510-482B-BBFB-B2E777F2A44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0270533" y="3813547"/>
                  <a:ext cx="16243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EA74BCFB-DE07-4771-BBA5-060C6EAD1E28}"/>
                    </a:ext>
                  </a:extLst>
                </p14:cNvPr>
                <p14:cNvContentPartPr/>
                <p14:nvPr/>
              </p14:nvContentPartPr>
              <p14:xfrm>
                <a:off x="10736373" y="3926947"/>
                <a:ext cx="210240" cy="1526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EA74BCFB-DE07-4771-BBA5-060C6EAD1E28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732053" y="3922627"/>
                  <a:ext cx="218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1F8A37A7-1F39-4867-AC80-11A4AF03ADAA}"/>
                    </a:ext>
                  </a:extLst>
                </p14:cNvPr>
                <p14:cNvContentPartPr/>
                <p14:nvPr/>
              </p14:nvContentPartPr>
              <p14:xfrm>
                <a:off x="10961733" y="3940267"/>
                <a:ext cx="257760" cy="144360"/>
              </p14:xfrm>
            </p:contentPart>
          </mc:Choice>
          <mc:Fallback xmlns=""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1F8A37A7-1F39-4867-AC80-11A4AF03ADAA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957413" y="3935947"/>
                  <a:ext cx="266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721DD922-DFD7-4B85-846F-D559144E970E}"/>
                    </a:ext>
                  </a:extLst>
                </p14:cNvPr>
                <p14:cNvContentPartPr/>
                <p14:nvPr/>
              </p14:nvContentPartPr>
              <p14:xfrm>
                <a:off x="11317053" y="3893467"/>
                <a:ext cx="145080" cy="14508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721DD922-DFD7-4B85-846F-D559144E970E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312733" y="3889147"/>
                  <a:ext cx="153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6048F667-86D3-403E-8E8D-D12D534D0CD5}"/>
                    </a:ext>
                  </a:extLst>
                </p14:cNvPr>
                <p14:cNvContentPartPr/>
                <p14:nvPr/>
              </p14:nvContentPartPr>
              <p14:xfrm>
                <a:off x="11381493" y="3979147"/>
                <a:ext cx="306720" cy="6624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6048F667-86D3-403E-8E8D-D12D534D0CD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377173" y="3974827"/>
                  <a:ext cx="315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EFAE26B0-F698-4C00-8194-87801859CEB3}"/>
                    </a:ext>
                  </a:extLst>
                </p14:cNvPr>
                <p14:cNvContentPartPr/>
                <p14:nvPr/>
              </p14:nvContentPartPr>
              <p14:xfrm>
                <a:off x="11979453" y="3719587"/>
                <a:ext cx="39240" cy="228240"/>
              </p14:xfrm>
            </p:contentPart>
          </mc:Choice>
          <mc:Fallback xmlns=""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EFAE26B0-F698-4C00-8194-87801859CEB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974773" y="3715267"/>
                  <a:ext cx="478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8FD9C222-B7CD-4539-892F-FFD56E9EF7A6}"/>
                    </a:ext>
                  </a:extLst>
                </p14:cNvPr>
                <p14:cNvContentPartPr/>
                <p14:nvPr/>
              </p14:nvContentPartPr>
              <p14:xfrm>
                <a:off x="11920413" y="4010467"/>
                <a:ext cx="30600" cy="1944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8FD9C222-B7CD-4539-892F-FFD56E9EF7A6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916093" y="4006147"/>
                  <a:ext cx="392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DDB65418-C276-4CE9-829E-2E988AB122A1}"/>
                    </a:ext>
                  </a:extLst>
                </p14:cNvPr>
                <p14:cNvContentPartPr/>
                <p14:nvPr/>
              </p14:nvContentPartPr>
              <p14:xfrm>
                <a:off x="11909973" y="4063387"/>
                <a:ext cx="47160" cy="2160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DDB65418-C276-4CE9-829E-2E988AB122A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905653" y="4059067"/>
                  <a:ext cx="5580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F619EF0-B38F-4F45-838D-08D8A5052820}"/>
                  </a:ext>
                </a:extLst>
              </p14:cNvPr>
              <p14:cNvContentPartPr/>
              <p14:nvPr/>
            </p14:nvContentPartPr>
            <p14:xfrm>
              <a:off x="7494933" y="1072867"/>
              <a:ext cx="4704480" cy="30906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F619EF0-B38F-4F45-838D-08D8A5052820}"/>
                  </a:ext>
                </a:extLst>
              </p:cNvPr>
              <p:cNvPicPr/>
              <p:nvPr/>
            </p:nvPicPr>
            <p:blipFill>
              <a:blip r:embed="rId421"/>
              <a:stretch>
                <a:fillRect/>
              </a:stretch>
            </p:blipFill>
            <p:spPr>
              <a:xfrm>
                <a:off x="7490613" y="1068547"/>
                <a:ext cx="4713120" cy="309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AA508FD3-A042-41F9-8990-0BDF152DFB2A}"/>
              </a:ext>
            </a:extLst>
          </p:cNvPr>
          <p:cNvGrpSpPr/>
          <p:nvPr/>
        </p:nvGrpSpPr>
        <p:grpSpPr>
          <a:xfrm>
            <a:off x="306453" y="2480827"/>
            <a:ext cx="7148520" cy="1106280"/>
            <a:chOff x="306453" y="2480827"/>
            <a:chExt cx="7148520" cy="110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10F54B8-697B-4274-9365-2767C093DB28}"/>
                    </a:ext>
                  </a:extLst>
                </p14:cNvPr>
                <p14:cNvContentPartPr/>
                <p14:nvPr/>
              </p14:nvContentPartPr>
              <p14:xfrm>
                <a:off x="306453" y="2480827"/>
                <a:ext cx="7148520" cy="97488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10F54B8-697B-4274-9365-2767C093DB2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02133" y="2476507"/>
                  <a:ext cx="7157160" cy="9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2DE3E4E8-B556-416D-9451-A86B4F4A1646}"/>
                    </a:ext>
                  </a:extLst>
                </p14:cNvPr>
                <p14:cNvContentPartPr/>
                <p14:nvPr/>
              </p14:nvContentPartPr>
              <p14:xfrm>
                <a:off x="705693" y="3361387"/>
                <a:ext cx="176400" cy="2257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2DE3E4E8-B556-416D-9451-A86B4F4A164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701373" y="3357067"/>
                  <a:ext cx="185040" cy="23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9999DFF4-8E2D-457D-82E2-677EE9E71078}"/>
              </a:ext>
            </a:extLst>
          </p:cNvPr>
          <p:cNvGrpSpPr/>
          <p:nvPr/>
        </p:nvGrpSpPr>
        <p:grpSpPr>
          <a:xfrm>
            <a:off x="1124733" y="3165547"/>
            <a:ext cx="699480" cy="308880"/>
            <a:chOff x="1124733" y="3165547"/>
            <a:chExt cx="699480" cy="30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DD705DA-9051-4A71-9313-3EB6C8C84553}"/>
                    </a:ext>
                  </a:extLst>
                </p14:cNvPr>
                <p14:cNvContentPartPr/>
                <p14:nvPr/>
              </p14:nvContentPartPr>
              <p14:xfrm>
                <a:off x="1183773" y="3202267"/>
                <a:ext cx="56160" cy="2721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DD705DA-9051-4A71-9313-3EB6C8C84553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179453" y="3197947"/>
                  <a:ext cx="648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6125E5B-3E75-4B71-B9DB-6FA9DCEFC7A5}"/>
                    </a:ext>
                  </a:extLst>
                </p14:cNvPr>
                <p14:cNvContentPartPr/>
                <p14:nvPr/>
              </p14:nvContentPartPr>
              <p14:xfrm>
                <a:off x="1124733" y="3328987"/>
                <a:ext cx="185040" cy="316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6125E5B-3E75-4B71-B9DB-6FA9DCEFC7A5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20413" y="3324667"/>
                  <a:ext cx="1936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8E91F1E-5D4B-4122-87A8-DB28A47BB4C7}"/>
                    </a:ext>
                  </a:extLst>
                </p14:cNvPr>
                <p14:cNvContentPartPr/>
                <p14:nvPr/>
              </p14:nvContentPartPr>
              <p14:xfrm>
                <a:off x="1314453" y="3305947"/>
                <a:ext cx="104040" cy="1112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8E91F1E-5D4B-4122-87A8-DB28A47BB4C7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310133" y="3301627"/>
                  <a:ext cx="112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65A943A-3DC0-4AA9-AB69-3BBCC67D569E}"/>
                    </a:ext>
                  </a:extLst>
                </p14:cNvPr>
                <p14:cNvContentPartPr/>
                <p14:nvPr/>
              </p14:nvContentPartPr>
              <p14:xfrm>
                <a:off x="1471053" y="3171307"/>
                <a:ext cx="141480" cy="2584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65A943A-3DC0-4AA9-AB69-3BBCC67D569E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466733" y="3166987"/>
                  <a:ext cx="1501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A14E062-E5CF-4FF2-941A-B3D44C7812FF}"/>
                    </a:ext>
                  </a:extLst>
                </p14:cNvPr>
                <p14:cNvContentPartPr/>
                <p14:nvPr/>
              </p14:nvContentPartPr>
              <p14:xfrm>
                <a:off x="1592013" y="3165547"/>
                <a:ext cx="232200" cy="227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A14E062-E5CF-4FF2-941A-B3D44C7812FF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587693" y="3161227"/>
                  <a:ext cx="240840" cy="23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623DCE4C-9C70-4DF9-9268-3B471223EF0F}"/>
              </a:ext>
            </a:extLst>
          </p:cNvPr>
          <p:cNvGrpSpPr/>
          <p:nvPr/>
        </p:nvGrpSpPr>
        <p:grpSpPr>
          <a:xfrm>
            <a:off x="2046693" y="3099667"/>
            <a:ext cx="995760" cy="253440"/>
            <a:chOff x="2046693" y="3099667"/>
            <a:chExt cx="99576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B7907DA-A52E-475E-B051-7A64A066F021}"/>
                    </a:ext>
                  </a:extLst>
                </p14:cNvPr>
                <p14:cNvContentPartPr/>
                <p14:nvPr/>
              </p14:nvContentPartPr>
              <p14:xfrm>
                <a:off x="2046693" y="3197587"/>
                <a:ext cx="242640" cy="1555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B7907DA-A52E-475E-B051-7A64A066F02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042373" y="3193267"/>
                  <a:ext cx="251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1FAE03A-37A7-417B-A478-74CC593FCA0C}"/>
                    </a:ext>
                  </a:extLst>
                </p14:cNvPr>
                <p14:cNvContentPartPr/>
                <p14:nvPr/>
              </p14:nvContentPartPr>
              <p14:xfrm>
                <a:off x="2277453" y="3175267"/>
                <a:ext cx="33120" cy="230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1FAE03A-37A7-417B-A478-74CC593FCA0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273133" y="3170947"/>
                  <a:ext cx="41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13C75F6-F899-492F-A847-FF3AF87FB718}"/>
                    </a:ext>
                  </a:extLst>
                </p14:cNvPr>
                <p14:cNvContentPartPr/>
                <p14:nvPr/>
              </p14:nvContentPartPr>
              <p14:xfrm>
                <a:off x="2299773" y="3235027"/>
                <a:ext cx="76320" cy="1130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13C75F6-F899-492F-A847-FF3AF87FB71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295453" y="3230707"/>
                  <a:ext cx="8496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00A682D-51CB-47C3-914B-29ABF02370A5}"/>
                    </a:ext>
                  </a:extLst>
                </p14:cNvPr>
                <p14:cNvContentPartPr/>
                <p14:nvPr/>
              </p14:nvContentPartPr>
              <p14:xfrm>
                <a:off x="2397333" y="3099667"/>
                <a:ext cx="361440" cy="2174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00A682D-51CB-47C3-914B-29ABF02370A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393013" y="3095347"/>
                  <a:ext cx="3700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031CB105-6A7B-4DB0-9EB7-E807B06B2E76}"/>
                    </a:ext>
                  </a:extLst>
                </p14:cNvPr>
                <p14:cNvContentPartPr/>
                <p14:nvPr/>
              </p14:nvContentPartPr>
              <p14:xfrm>
                <a:off x="2796933" y="3187507"/>
                <a:ext cx="65160" cy="903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031CB105-6A7B-4DB0-9EB7-E807B06B2E76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792613" y="3183187"/>
                  <a:ext cx="738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83543A0-2804-4601-AAC1-0E091726EDB0}"/>
                    </a:ext>
                  </a:extLst>
                </p14:cNvPr>
                <p14:cNvContentPartPr/>
                <p14:nvPr/>
              </p14:nvContentPartPr>
              <p14:xfrm>
                <a:off x="2882973" y="3168787"/>
                <a:ext cx="159480" cy="1242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83543A0-2804-4601-AAC1-0E091726EDB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878653" y="3164467"/>
                  <a:ext cx="168120" cy="13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A6860F0B-7317-4E5F-98AD-C5B2C4589C42}"/>
                  </a:ext>
                </a:extLst>
              </p14:cNvPr>
              <p14:cNvContentPartPr/>
              <p14:nvPr/>
            </p14:nvContentPartPr>
            <p14:xfrm>
              <a:off x="10051293" y="3837667"/>
              <a:ext cx="581760" cy="5112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A6860F0B-7317-4E5F-98AD-C5B2C4589C42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10046973" y="3833347"/>
                <a:ext cx="590400" cy="5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uppieren 107">
            <a:extLst>
              <a:ext uri="{FF2B5EF4-FFF2-40B4-BE49-F238E27FC236}">
                <a16:creationId xmlns:a16="http://schemas.microsoft.com/office/drawing/2014/main" id="{362FE917-C15E-4058-8022-D88B8F7F7F10}"/>
              </a:ext>
            </a:extLst>
          </p:cNvPr>
          <p:cNvGrpSpPr/>
          <p:nvPr/>
        </p:nvGrpSpPr>
        <p:grpSpPr>
          <a:xfrm>
            <a:off x="7775733" y="1708987"/>
            <a:ext cx="1660320" cy="93600"/>
            <a:chOff x="7775733" y="1708987"/>
            <a:chExt cx="1660320" cy="9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3D192C2-7D3B-4E49-AC6F-CEB157F62C63}"/>
                    </a:ext>
                  </a:extLst>
                </p14:cNvPr>
                <p14:cNvContentPartPr/>
                <p14:nvPr/>
              </p14:nvContentPartPr>
              <p14:xfrm>
                <a:off x="7775733" y="1757227"/>
                <a:ext cx="595440" cy="453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3D192C2-7D3B-4E49-AC6F-CEB157F62C63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7771413" y="1752907"/>
                  <a:ext cx="604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6423A92-9151-4AEE-914C-DF432837DC0B}"/>
                    </a:ext>
                  </a:extLst>
                </p14:cNvPr>
                <p14:cNvContentPartPr/>
                <p14:nvPr/>
              </p14:nvContentPartPr>
              <p14:xfrm>
                <a:off x="8821533" y="1708987"/>
                <a:ext cx="614520" cy="363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6423A92-9151-4AEE-914C-DF432837DC0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8817213" y="1704667"/>
                  <a:ext cx="62316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5" name="Gruppieren 284">
            <a:extLst>
              <a:ext uri="{FF2B5EF4-FFF2-40B4-BE49-F238E27FC236}">
                <a16:creationId xmlns:a16="http://schemas.microsoft.com/office/drawing/2014/main" id="{5A6B0926-E15F-4EB1-8AF1-E5E329B24DD2}"/>
              </a:ext>
            </a:extLst>
          </p:cNvPr>
          <p:cNvGrpSpPr/>
          <p:nvPr/>
        </p:nvGrpSpPr>
        <p:grpSpPr>
          <a:xfrm>
            <a:off x="3298053" y="3163027"/>
            <a:ext cx="215280" cy="82800"/>
            <a:chOff x="3298053" y="3163027"/>
            <a:chExt cx="215280" cy="8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CBC07BD-0D14-4CD5-8748-5B6681ABC0BD}"/>
                    </a:ext>
                  </a:extLst>
                </p14:cNvPr>
                <p14:cNvContentPartPr/>
                <p14:nvPr/>
              </p14:nvContentPartPr>
              <p14:xfrm>
                <a:off x="3298053" y="3163027"/>
                <a:ext cx="188280" cy="1404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CBC07BD-0D14-4CD5-8748-5B6681ABC0B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293733" y="3158707"/>
                  <a:ext cx="196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EE76D8ED-E76D-4E07-A32C-0FF81921B217}"/>
                    </a:ext>
                  </a:extLst>
                </p14:cNvPr>
                <p14:cNvContentPartPr/>
                <p14:nvPr/>
              </p14:nvContentPartPr>
              <p14:xfrm>
                <a:off x="3303453" y="3210907"/>
                <a:ext cx="209880" cy="349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EE76D8ED-E76D-4E07-A32C-0FF81921B21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299133" y="3206587"/>
                  <a:ext cx="21852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uppieren 283">
            <a:extLst>
              <a:ext uri="{FF2B5EF4-FFF2-40B4-BE49-F238E27FC236}">
                <a16:creationId xmlns:a16="http://schemas.microsoft.com/office/drawing/2014/main" id="{CE580653-DDBE-4562-9ECA-67DE7C499518}"/>
              </a:ext>
            </a:extLst>
          </p:cNvPr>
          <p:cNvGrpSpPr/>
          <p:nvPr/>
        </p:nvGrpSpPr>
        <p:grpSpPr>
          <a:xfrm>
            <a:off x="3735813" y="2931187"/>
            <a:ext cx="2075400" cy="297360"/>
            <a:chOff x="3735813" y="2931187"/>
            <a:chExt cx="2075400" cy="29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4DCDDE3-684C-4E12-A6C6-1127145D0288}"/>
                    </a:ext>
                  </a:extLst>
                </p14:cNvPr>
                <p14:cNvContentPartPr/>
                <p14:nvPr/>
              </p14:nvContentPartPr>
              <p14:xfrm>
                <a:off x="3735813" y="3040267"/>
                <a:ext cx="107280" cy="1882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4DCDDE3-684C-4E12-A6C6-1127145D028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731493" y="3035947"/>
                  <a:ext cx="1159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C467DAC7-1B70-4A6F-B6F7-A4E87949D4EA}"/>
                    </a:ext>
                  </a:extLst>
                </p14:cNvPr>
                <p14:cNvContentPartPr/>
                <p14:nvPr/>
              </p14:nvContentPartPr>
              <p14:xfrm>
                <a:off x="3755253" y="3046027"/>
                <a:ext cx="160560" cy="2448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C467DAC7-1B70-4A6F-B6F7-A4E87949D4E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750933" y="3041707"/>
                  <a:ext cx="1692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8EE18F2A-C828-45A7-8EC1-54FB01E73D67}"/>
                    </a:ext>
                  </a:extLst>
                </p14:cNvPr>
                <p14:cNvContentPartPr/>
                <p14:nvPr/>
              </p14:nvContentPartPr>
              <p14:xfrm>
                <a:off x="3906453" y="3035227"/>
                <a:ext cx="141480" cy="13860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8EE18F2A-C828-45A7-8EC1-54FB01E73D6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902133" y="3030907"/>
                  <a:ext cx="150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0DEA28F5-9162-42E0-87DA-D925B5B2E018}"/>
                    </a:ext>
                  </a:extLst>
                </p14:cNvPr>
                <p14:cNvContentPartPr/>
                <p14:nvPr/>
              </p14:nvContentPartPr>
              <p14:xfrm>
                <a:off x="4122453" y="3001027"/>
                <a:ext cx="146520" cy="1476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0DEA28F5-9162-42E0-87DA-D925B5B2E018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4118133" y="2996707"/>
                  <a:ext cx="1551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C9AD5068-5A20-4A0D-BC52-D17FE9987192}"/>
                    </a:ext>
                  </a:extLst>
                </p14:cNvPr>
                <p14:cNvContentPartPr/>
                <p14:nvPr/>
              </p14:nvContentPartPr>
              <p14:xfrm>
                <a:off x="4195533" y="3082747"/>
                <a:ext cx="365040" cy="6660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C9AD5068-5A20-4A0D-BC52-D17FE998719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4191213" y="3078427"/>
                  <a:ext cx="373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EA075B6-6D06-4246-B01C-87F0EF5B968E}"/>
                    </a:ext>
                  </a:extLst>
                </p14:cNvPr>
                <p14:cNvContentPartPr/>
                <p14:nvPr/>
              </p14:nvContentPartPr>
              <p14:xfrm>
                <a:off x="4778013" y="3055027"/>
                <a:ext cx="21960" cy="14328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EA075B6-6D06-4246-B01C-87F0EF5B968E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773693" y="3050707"/>
                  <a:ext cx="30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C7BE82E1-2AA2-45D6-9438-2AE18BD194F9}"/>
                    </a:ext>
                  </a:extLst>
                </p14:cNvPr>
                <p14:cNvContentPartPr/>
                <p14:nvPr/>
              </p14:nvContentPartPr>
              <p14:xfrm>
                <a:off x="4746693" y="3097147"/>
                <a:ext cx="127800" cy="262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C7BE82E1-2AA2-45D6-9438-2AE18BD194F9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742373" y="3092827"/>
                  <a:ext cx="136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D2D81327-E33E-4D45-A8E4-299649F943E7}"/>
                    </a:ext>
                  </a:extLst>
                </p14:cNvPr>
                <p14:cNvContentPartPr/>
                <p14:nvPr/>
              </p14:nvContentPartPr>
              <p14:xfrm>
                <a:off x="4945413" y="2999947"/>
                <a:ext cx="204120" cy="1623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D2D81327-E33E-4D45-A8E4-299649F943E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941093" y="2995627"/>
                  <a:ext cx="2127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7799466D-816F-43C8-9147-3D78AC4554E6}"/>
                    </a:ext>
                  </a:extLst>
                </p14:cNvPr>
                <p14:cNvContentPartPr/>
                <p14:nvPr/>
              </p14:nvContentPartPr>
              <p14:xfrm>
                <a:off x="5151333" y="2967547"/>
                <a:ext cx="125280" cy="15156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7799466D-816F-43C8-9147-3D78AC4554E6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147013" y="2963227"/>
                  <a:ext cx="133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93A24857-9786-4AF5-81C5-9FF11FEEAB52}"/>
                    </a:ext>
                  </a:extLst>
                </p14:cNvPr>
                <p14:cNvContentPartPr/>
                <p14:nvPr/>
              </p14:nvContentPartPr>
              <p14:xfrm>
                <a:off x="5361573" y="2931187"/>
                <a:ext cx="148320" cy="155880"/>
              </p14:xfrm>
            </p:contentPart>
          </mc:Choice>
          <mc:Fallback xmlns=""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93A24857-9786-4AF5-81C5-9FF11FEEAB52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5357253" y="2926867"/>
                  <a:ext cx="156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424A255A-2072-48CA-8467-CE4D3F54D33F}"/>
                    </a:ext>
                  </a:extLst>
                </p14:cNvPr>
                <p14:cNvContentPartPr/>
                <p14:nvPr/>
              </p14:nvContentPartPr>
              <p14:xfrm>
                <a:off x="5421333" y="3046387"/>
                <a:ext cx="389880" cy="39240"/>
              </p14:xfrm>
            </p:contentPart>
          </mc:Choice>
          <mc:Fallback xmlns=""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424A255A-2072-48CA-8467-CE4D3F54D33F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5417013" y="3042067"/>
                  <a:ext cx="39852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7" name="Gruppieren 296">
            <a:extLst>
              <a:ext uri="{FF2B5EF4-FFF2-40B4-BE49-F238E27FC236}">
                <a16:creationId xmlns:a16="http://schemas.microsoft.com/office/drawing/2014/main" id="{ACD6273C-A881-435E-B066-6A52AF24AFCF}"/>
              </a:ext>
            </a:extLst>
          </p:cNvPr>
          <p:cNvGrpSpPr/>
          <p:nvPr/>
        </p:nvGrpSpPr>
        <p:grpSpPr>
          <a:xfrm>
            <a:off x="1077573" y="3648667"/>
            <a:ext cx="695520" cy="196200"/>
            <a:chOff x="1077573" y="3648667"/>
            <a:chExt cx="69552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E7823763-3D0E-416D-BAB1-93154AC1009A}"/>
                    </a:ext>
                  </a:extLst>
                </p14:cNvPr>
                <p14:cNvContentPartPr/>
                <p14:nvPr/>
              </p14:nvContentPartPr>
              <p14:xfrm>
                <a:off x="1141293" y="3648667"/>
                <a:ext cx="12600" cy="19620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E7823763-3D0E-416D-BAB1-93154AC1009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36973" y="3644347"/>
                  <a:ext cx="212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4E023F5B-F857-4956-9013-51AC9D337664}"/>
                    </a:ext>
                  </a:extLst>
                </p14:cNvPr>
                <p14:cNvContentPartPr/>
                <p14:nvPr/>
              </p14:nvContentPartPr>
              <p14:xfrm>
                <a:off x="1077573" y="3755227"/>
                <a:ext cx="189720" cy="18720"/>
              </p14:xfrm>
            </p:contentPart>
          </mc:Choice>
          <mc:Fallback xmlns=""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4E023F5B-F857-4956-9013-51AC9D337664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073253" y="3750907"/>
                  <a:ext cx="198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BDC6D7D1-0462-4FB1-AF8C-B2600E13C4D1}"/>
                    </a:ext>
                  </a:extLst>
                </p14:cNvPr>
                <p14:cNvContentPartPr/>
                <p14:nvPr/>
              </p14:nvContentPartPr>
              <p14:xfrm>
                <a:off x="1236693" y="3742627"/>
                <a:ext cx="95760" cy="756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BDC6D7D1-0462-4FB1-AF8C-B2600E13C4D1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232373" y="3738307"/>
                  <a:ext cx="1044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CFAA402C-9C1B-406D-B50D-453E2B9359DA}"/>
                    </a:ext>
                  </a:extLst>
                </p14:cNvPr>
                <p14:cNvContentPartPr/>
                <p14:nvPr/>
              </p14:nvContentPartPr>
              <p14:xfrm>
                <a:off x="1394013" y="3651907"/>
                <a:ext cx="379080" cy="14940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CFAA402C-9C1B-406D-B50D-453E2B9359DA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389693" y="3647587"/>
                  <a:ext cx="38772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6" name="Gruppieren 295">
            <a:extLst>
              <a:ext uri="{FF2B5EF4-FFF2-40B4-BE49-F238E27FC236}">
                <a16:creationId xmlns:a16="http://schemas.microsoft.com/office/drawing/2014/main" id="{1D6B9701-4F63-4894-96F8-AA263A9AE0BD}"/>
              </a:ext>
            </a:extLst>
          </p:cNvPr>
          <p:cNvGrpSpPr/>
          <p:nvPr/>
        </p:nvGrpSpPr>
        <p:grpSpPr>
          <a:xfrm>
            <a:off x="2135973" y="3568387"/>
            <a:ext cx="734040" cy="187560"/>
            <a:chOff x="2135973" y="3568387"/>
            <a:chExt cx="734040" cy="18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013B9FD6-9B59-41DF-AC5D-11F6CB3042FC}"/>
                    </a:ext>
                  </a:extLst>
                </p14:cNvPr>
                <p14:cNvContentPartPr/>
                <p14:nvPr/>
              </p14:nvContentPartPr>
              <p14:xfrm>
                <a:off x="2135973" y="3568387"/>
                <a:ext cx="466560" cy="17928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013B9FD6-9B59-41DF-AC5D-11F6CB3042FC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2131653" y="3564067"/>
                  <a:ext cx="4752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D003F63A-0EA6-46CE-8F97-54DBBE3C8B47}"/>
                    </a:ext>
                  </a:extLst>
                </p14:cNvPr>
                <p14:cNvContentPartPr/>
                <p14:nvPr/>
              </p14:nvContentPartPr>
              <p14:xfrm>
                <a:off x="2528373" y="3609427"/>
                <a:ext cx="27000" cy="612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D003F63A-0EA6-46CE-8F97-54DBBE3C8B47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2524053" y="3605107"/>
                  <a:ext cx="356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F775B93C-A9C5-4FA5-A35D-92F31981748F}"/>
                    </a:ext>
                  </a:extLst>
                </p14:cNvPr>
                <p14:cNvContentPartPr/>
                <p14:nvPr/>
              </p14:nvContentPartPr>
              <p14:xfrm>
                <a:off x="2744013" y="3618787"/>
                <a:ext cx="126000" cy="13716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F775B93C-A9C5-4FA5-A35D-92F31981748F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739693" y="3614467"/>
                  <a:ext cx="134640" cy="14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5" name="Gruppieren 294">
            <a:extLst>
              <a:ext uri="{FF2B5EF4-FFF2-40B4-BE49-F238E27FC236}">
                <a16:creationId xmlns:a16="http://schemas.microsoft.com/office/drawing/2014/main" id="{C91F34D8-6DCB-4161-828A-4ECC6316FF4F}"/>
              </a:ext>
            </a:extLst>
          </p:cNvPr>
          <p:cNvGrpSpPr/>
          <p:nvPr/>
        </p:nvGrpSpPr>
        <p:grpSpPr>
          <a:xfrm>
            <a:off x="3262053" y="3625987"/>
            <a:ext cx="293040" cy="78480"/>
            <a:chOff x="3262053" y="3625987"/>
            <a:chExt cx="293040" cy="7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66ED1D75-76E6-4055-98C2-E61BB317AE68}"/>
                    </a:ext>
                  </a:extLst>
                </p14:cNvPr>
                <p14:cNvContentPartPr/>
                <p14:nvPr/>
              </p14:nvContentPartPr>
              <p14:xfrm>
                <a:off x="3262053" y="3625987"/>
                <a:ext cx="261720" cy="2088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66ED1D75-76E6-4055-98C2-E61BB317AE68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3257733" y="3621667"/>
                  <a:ext cx="270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3514E8DD-1474-44D3-ACBD-0B96B68129D4}"/>
                    </a:ext>
                  </a:extLst>
                </p14:cNvPr>
                <p14:cNvContentPartPr/>
                <p14:nvPr/>
              </p14:nvContentPartPr>
              <p14:xfrm>
                <a:off x="3332973" y="3692587"/>
                <a:ext cx="222120" cy="1188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3514E8DD-1474-44D3-ACBD-0B96B68129D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3328653" y="3688267"/>
                  <a:ext cx="230760" cy="2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FD781E1D-78E4-469A-A4AB-898EB0CFEF93}"/>
                  </a:ext>
                </a:extLst>
              </p14:cNvPr>
              <p14:cNvContentPartPr/>
              <p14:nvPr/>
            </p14:nvContentPartPr>
            <p14:xfrm>
              <a:off x="10828893" y="1599907"/>
              <a:ext cx="1070280" cy="50760"/>
            </p14:xfrm>
          </p:contentPart>
        </mc:Choice>
        <mc:Fallback xmlns=""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FD781E1D-78E4-469A-A4AB-898EB0CFEF93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10824573" y="1595587"/>
                <a:ext cx="107892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2" name="Gruppieren 301">
            <a:extLst>
              <a:ext uri="{FF2B5EF4-FFF2-40B4-BE49-F238E27FC236}">
                <a16:creationId xmlns:a16="http://schemas.microsoft.com/office/drawing/2014/main" id="{5B2FAF2B-E5C9-4007-B30C-B40988FF38A5}"/>
              </a:ext>
            </a:extLst>
          </p:cNvPr>
          <p:cNvGrpSpPr/>
          <p:nvPr/>
        </p:nvGrpSpPr>
        <p:grpSpPr>
          <a:xfrm>
            <a:off x="10922853" y="1499107"/>
            <a:ext cx="1145520" cy="253080"/>
            <a:chOff x="10922853" y="1499107"/>
            <a:chExt cx="1145520" cy="25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B4D20407-BC8E-451E-A9E4-F320C1125B44}"/>
                    </a:ext>
                  </a:extLst>
                </p14:cNvPr>
                <p14:cNvContentPartPr/>
                <p14:nvPr/>
              </p14:nvContentPartPr>
              <p14:xfrm>
                <a:off x="11246133" y="1499107"/>
                <a:ext cx="351720" cy="406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B4D20407-BC8E-451E-A9E4-F320C1125B4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1241813" y="1494787"/>
                  <a:ext cx="360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6BE1F29-D79B-4F7B-ACC9-0F7D2EA038EB}"/>
                    </a:ext>
                  </a:extLst>
                </p14:cNvPr>
                <p14:cNvContentPartPr/>
                <p14:nvPr/>
              </p14:nvContentPartPr>
              <p14:xfrm>
                <a:off x="11676693" y="1529347"/>
                <a:ext cx="204480" cy="453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6BE1F29-D79B-4F7B-ACC9-0F7D2EA038EB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1672373" y="1525027"/>
                  <a:ext cx="2131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DD1A15D5-D1BF-43A8-939D-5EF42D43F87C}"/>
                    </a:ext>
                  </a:extLst>
                </p14:cNvPr>
                <p14:cNvContentPartPr/>
                <p14:nvPr/>
              </p14:nvContentPartPr>
              <p14:xfrm>
                <a:off x="10922853" y="1578307"/>
                <a:ext cx="93600" cy="612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DD1A15D5-D1BF-43A8-939D-5EF42D43F87C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0918533" y="1573987"/>
                  <a:ext cx="1022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DC1B0DF6-4468-4C8F-8DBC-73BD23FA1472}"/>
                    </a:ext>
                  </a:extLst>
                </p14:cNvPr>
                <p14:cNvContentPartPr/>
                <p14:nvPr/>
              </p14:nvContentPartPr>
              <p14:xfrm>
                <a:off x="12068013" y="1751827"/>
                <a:ext cx="360" cy="36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DC1B0DF6-4468-4C8F-8DBC-73BD23FA1472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2063693" y="17475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uppieren 306">
            <a:extLst>
              <a:ext uri="{FF2B5EF4-FFF2-40B4-BE49-F238E27FC236}">
                <a16:creationId xmlns:a16="http://schemas.microsoft.com/office/drawing/2014/main" id="{392EA7D7-C751-4638-A0E8-C4500F16A20E}"/>
              </a:ext>
            </a:extLst>
          </p:cNvPr>
          <p:cNvGrpSpPr/>
          <p:nvPr/>
        </p:nvGrpSpPr>
        <p:grpSpPr>
          <a:xfrm>
            <a:off x="3804213" y="3499267"/>
            <a:ext cx="523080" cy="239040"/>
            <a:chOff x="3804213" y="3499267"/>
            <a:chExt cx="523080" cy="23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76A0EB45-9BCF-4A73-8563-B326C0A553BF}"/>
                    </a:ext>
                  </a:extLst>
                </p14:cNvPr>
                <p14:cNvContentPartPr/>
                <p14:nvPr/>
              </p14:nvContentPartPr>
              <p14:xfrm>
                <a:off x="3804213" y="3542827"/>
                <a:ext cx="156600" cy="1224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76A0EB45-9BCF-4A73-8563-B326C0A553BF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799893" y="3538507"/>
                  <a:ext cx="16524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90305A6A-C280-42A1-87CC-76CC0A0ABEAA}"/>
                    </a:ext>
                  </a:extLst>
                </p14:cNvPr>
                <p14:cNvContentPartPr/>
                <p14:nvPr/>
              </p14:nvContentPartPr>
              <p14:xfrm>
                <a:off x="3971973" y="3674947"/>
                <a:ext cx="28080" cy="6336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90305A6A-C280-42A1-87CC-76CC0A0ABEA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967653" y="3670627"/>
                  <a:ext cx="367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F0E5254A-E7BC-47F4-813C-D2A0C692B593}"/>
                    </a:ext>
                  </a:extLst>
                </p14:cNvPr>
                <p14:cNvContentPartPr/>
                <p14:nvPr/>
              </p14:nvContentPartPr>
              <p14:xfrm>
                <a:off x="4058013" y="3533467"/>
                <a:ext cx="159120" cy="16704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F0E5254A-E7BC-47F4-813C-D2A0C692B59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4053693" y="3529147"/>
                  <a:ext cx="167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378C990D-417E-4A4C-AD16-D14EC8EBE553}"/>
                    </a:ext>
                  </a:extLst>
                </p14:cNvPr>
                <p14:cNvContentPartPr/>
                <p14:nvPr/>
              </p14:nvContentPartPr>
              <p14:xfrm>
                <a:off x="4239453" y="3499267"/>
                <a:ext cx="87840" cy="19800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378C990D-417E-4A4C-AD16-D14EC8EBE553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4235133" y="3494947"/>
                  <a:ext cx="9648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0" name="Gruppieren 309">
            <a:extLst>
              <a:ext uri="{FF2B5EF4-FFF2-40B4-BE49-F238E27FC236}">
                <a16:creationId xmlns:a16="http://schemas.microsoft.com/office/drawing/2014/main" id="{78A9FD3A-8E64-46AA-8CDF-812BA6B5A0CF}"/>
              </a:ext>
            </a:extLst>
          </p:cNvPr>
          <p:cNvGrpSpPr/>
          <p:nvPr/>
        </p:nvGrpSpPr>
        <p:grpSpPr>
          <a:xfrm>
            <a:off x="4703853" y="3531667"/>
            <a:ext cx="129240" cy="173160"/>
            <a:chOff x="4703853" y="3531667"/>
            <a:chExt cx="129240" cy="17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5CBD3399-624E-4B2E-B210-F6008802C0C7}"/>
                    </a:ext>
                  </a:extLst>
                </p14:cNvPr>
                <p14:cNvContentPartPr/>
                <p14:nvPr/>
              </p14:nvContentPartPr>
              <p14:xfrm>
                <a:off x="4762533" y="3531667"/>
                <a:ext cx="27720" cy="17316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5CBD3399-624E-4B2E-B210-F6008802C0C7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4758213" y="3527347"/>
                  <a:ext cx="36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19889FC6-B26A-4CD2-BC40-E9058033E73A}"/>
                    </a:ext>
                  </a:extLst>
                </p14:cNvPr>
                <p14:cNvContentPartPr/>
                <p14:nvPr/>
              </p14:nvContentPartPr>
              <p14:xfrm>
                <a:off x="4703853" y="3597187"/>
                <a:ext cx="129240" cy="972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19889FC6-B26A-4CD2-BC40-E9058033E73A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4699533" y="3592867"/>
                  <a:ext cx="137880" cy="1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uppieren 312">
            <a:extLst>
              <a:ext uri="{FF2B5EF4-FFF2-40B4-BE49-F238E27FC236}">
                <a16:creationId xmlns:a16="http://schemas.microsoft.com/office/drawing/2014/main" id="{E4A689DF-66DC-4AE4-B6FE-0F76D0B10DE8}"/>
              </a:ext>
            </a:extLst>
          </p:cNvPr>
          <p:cNvGrpSpPr/>
          <p:nvPr/>
        </p:nvGrpSpPr>
        <p:grpSpPr>
          <a:xfrm>
            <a:off x="5096613" y="3450307"/>
            <a:ext cx="404280" cy="203400"/>
            <a:chOff x="5096613" y="3450307"/>
            <a:chExt cx="404280" cy="20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0C8E0CCB-FF68-48CC-AE15-A1C1CE306424}"/>
                    </a:ext>
                  </a:extLst>
                </p14:cNvPr>
                <p14:cNvContentPartPr/>
                <p14:nvPr/>
              </p14:nvContentPartPr>
              <p14:xfrm>
                <a:off x="5096613" y="3480547"/>
                <a:ext cx="149400" cy="17316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0C8E0CCB-FF68-48CC-AE15-A1C1CE306424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092293" y="3476227"/>
                  <a:ext cx="1580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76F5CE15-9A35-4A7D-986F-68D1A29DD892}"/>
                    </a:ext>
                  </a:extLst>
                </p14:cNvPr>
                <p14:cNvContentPartPr/>
                <p14:nvPr/>
              </p14:nvContentPartPr>
              <p14:xfrm>
                <a:off x="5354733" y="3450307"/>
                <a:ext cx="146160" cy="17856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76F5CE15-9A35-4A7D-986F-68D1A29DD892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350413" y="3445987"/>
                  <a:ext cx="15480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8" name="Gruppieren 327">
            <a:extLst>
              <a:ext uri="{FF2B5EF4-FFF2-40B4-BE49-F238E27FC236}">
                <a16:creationId xmlns:a16="http://schemas.microsoft.com/office/drawing/2014/main" id="{E86F64DD-4679-4FC9-B3CC-94A8DD3FF06A}"/>
              </a:ext>
            </a:extLst>
          </p:cNvPr>
          <p:cNvGrpSpPr/>
          <p:nvPr/>
        </p:nvGrpSpPr>
        <p:grpSpPr>
          <a:xfrm>
            <a:off x="5985453" y="2912107"/>
            <a:ext cx="1194120" cy="173880"/>
            <a:chOff x="5985453" y="2912107"/>
            <a:chExt cx="1194120" cy="17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109A6428-2A7A-40DB-8090-1C073BB2774E}"/>
                    </a:ext>
                  </a:extLst>
                </p14:cNvPr>
                <p14:cNvContentPartPr/>
                <p14:nvPr/>
              </p14:nvContentPartPr>
              <p14:xfrm>
                <a:off x="6000573" y="3024067"/>
                <a:ext cx="127440" cy="792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109A6428-2A7A-40DB-8090-1C073BB2774E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996253" y="3019747"/>
                  <a:ext cx="1360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BA84149D-BB2C-43F9-B15C-BBF7C02953C7}"/>
                    </a:ext>
                  </a:extLst>
                </p14:cNvPr>
                <p14:cNvContentPartPr/>
                <p14:nvPr/>
              </p14:nvContentPartPr>
              <p14:xfrm>
                <a:off x="5985453" y="3077707"/>
                <a:ext cx="137880" cy="82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BA84149D-BB2C-43F9-B15C-BBF7C02953C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5981133" y="3073387"/>
                  <a:ext cx="146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7EC42068-4D87-43EA-B026-2D5F7A5365AF}"/>
                    </a:ext>
                  </a:extLst>
                </p14:cNvPr>
                <p14:cNvContentPartPr/>
                <p14:nvPr/>
              </p14:nvContentPartPr>
              <p14:xfrm>
                <a:off x="6296493" y="2948827"/>
                <a:ext cx="52200" cy="11808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7EC42068-4D87-43EA-B026-2D5F7A5365AF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292173" y="2944507"/>
                  <a:ext cx="60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F583A311-0B4A-45AB-A149-03E10F08BAB8}"/>
                    </a:ext>
                  </a:extLst>
                </p14:cNvPr>
                <p14:cNvContentPartPr/>
                <p14:nvPr/>
              </p14:nvContentPartPr>
              <p14:xfrm>
                <a:off x="6359493" y="2970427"/>
                <a:ext cx="110520" cy="9756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F583A311-0B4A-45AB-A149-03E10F08BAB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355173" y="2966107"/>
                  <a:ext cx="119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0F4075B5-B263-418A-8649-C86F313371B6}"/>
                    </a:ext>
                  </a:extLst>
                </p14:cNvPr>
                <p14:cNvContentPartPr/>
                <p14:nvPr/>
              </p14:nvContentPartPr>
              <p14:xfrm>
                <a:off x="6509973" y="2975107"/>
                <a:ext cx="125280" cy="86040"/>
              </p14:xfrm>
            </p:contentPart>
          </mc:Choice>
          <mc:Fallback xmlns=""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0F4075B5-B263-418A-8649-C86F313371B6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505653" y="2970787"/>
                  <a:ext cx="133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EC86602B-01EB-4052-9F27-FE243F893DA8}"/>
                    </a:ext>
                  </a:extLst>
                </p14:cNvPr>
                <p14:cNvContentPartPr/>
                <p14:nvPr/>
              </p14:nvContentPartPr>
              <p14:xfrm>
                <a:off x="6743253" y="2912107"/>
                <a:ext cx="114120" cy="12024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EC86602B-01EB-4052-9F27-FE243F893DA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738933" y="2907787"/>
                  <a:ext cx="1227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8177D05B-0FEF-4B8C-BEE5-4E7D9A316DCD}"/>
                    </a:ext>
                  </a:extLst>
                </p14:cNvPr>
                <p14:cNvContentPartPr/>
                <p14:nvPr/>
              </p14:nvContentPartPr>
              <p14:xfrm>
                <a:off x="6800853" y="2989507"/>
                <a:ext cx="378720" cy="550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8177D05B-0FEF-4B8C-BEE5-4E7D9A316DCD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796533" y="2985187"/>
                  <a:ext cx="387360" cy="63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uppieren 326">
            <a:extLst>
              <a:ext uri="{FF2B5EF4-FFF2-40B4-BE49-F238E27FC236}">
                <a16:creationId xmlns:a16="http://schemas.microsoft.com/office/drawing/2014/main" id="{CE81E01B-549F-48D3-B920-FAB6448AE4CF}"/>
              </a:ext>
            </a:extLst>
          </p:cNvPr>
          <p:cNvGrpSpPr/>
          <p:nvPr/>
        </p:nvGrpSpPr>
        <p:grpSpPr>
          <a:xfrm>
            <a:off x="5898693" y="3414307"/>
            <a:ext cx="990720" cy="242280"/>
            <a:chOff x="5898693" y="3414307"/>
            <a:chExt cx="990720" cy="24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210DA9D6-79D8-46D3-BDF1-45F805FB28A2}"/>
                    </a:ext>
                  </a:extLst>
                </p14:cNvPr>
                <p14:cNvContentPartPr/>
                <p14:nvPr/>
              </p14:nvContentPartPr>
              <p14:xfrm>
                <a:off x="5898693" y="3543187"/>
                <a:ext cx="217080" cy="1692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210DA9D6-79D8-46D3-BDF1-45F805FB28A2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5894373" y="3538867"/>
                  <a:ext cx="225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148D83F7-5784-45B1-971E-8F2F230F54BC}"/>
                    </a:ext>
                  </a:extLst>
                </p14:cNvPr>
                <p14:cNvContentPartPr/>
                <p14:nvPr/>
              </p14:nvContentPartPr>
              <p14:xfrm>
                <a:off x="5931813" y="3587107"/>
                <a:ext cx="227880" cy="234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148D83F7-5784-45B1-971E-8F2F230F54BC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5927493" y="3582787"/>
                  <a:ext cx="2365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3F742627-49A1-40EC-87EF-E60FC09B1594}"/>
                    </a:ext>
                  </a:extLst>
                </p14:cNvPr>
                <p14:cNvContentPartPr/>
                <p14:nvPr/>
              </p14:nvContentPartPr>
              <p14:xfrm>
                <a:off x="6303333" y="3465787"/>
                <a:ext cx="159480" cy="15084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3F742627-49A1-40EC-87EF-E60FC09B1594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299013" y="3461467"/>
                  <a:ext cx="168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E3899304-1878-458B-90E5-78D0FE2238BE}"/>
                    </a:ext>
                  </a:extLst>
                </p14:cNvPr>
                <p14:cNvContentPartPr/>
                <p14:nvPr/>
              </p14:nvContentPartPr>
              <p14:xfrm>
                <a:off x="6438693" y="3589627"/>
                <a:ext cx="36360" cy="6696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E3899304-1878-458B-90E5-78D0FE2238BE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434373" y="3585307"/>
                  <a:ext cx="450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3C93A2D6-93FB-4D92-99AB-E8DB8CE656AD}"/>
                    </a:ext>
                  </a:extLst>
                </p14:cNvPr>
                <p14:cNvContentPartPr/>
                <p14:nvPr/>
              </p14:nvContentPartPr>
              <p14:xfrm>
                <a:off x="6557493" y="3458947"/>
                <a:ext cx="190800" cy="15804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3C93A2D6-93FB-4D92-99AB-E8DB8CE656AD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553173" y="3454627"/>
                  <a:ext cx="1994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CEEB48A5-D83C-474A-A3CE-2CBD8DB52942}"/>
                    </a:ext>
                  </a:extLst>
                </p14:cNvPr>
                <p14:cNvContentPartPr/>
                <p14:nvPr/>
              </p14:nvContentPartPr>
              <p14:xfrm>
                <a:off x="6786093" y="3414307"/>
                <a:ext cx="103320" cy="1843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CEEB48A5-D83C-474A-A3CE-2CBD8DB52942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781773" y="3409987"/>
                  <a:ext cx="111960" cy="19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487" name="Freihand 486">
                <a:extLst>
                  <a:ext uri="{FF2B5EF4-FFF2-40B4-BE49-F238E27FC236}">
                    <a16:creationId xmlns:a16="http://schemas.microsoft.com/office/drawing/2014/main" id="{9EA1303C-DF31-4FD7-9A27-70B5AC5CE6C1}"/>
                  </a:ext>
                </a:extLst>
              </p14:cNvPr>
              <p14:cNvContentPartPr/>
              <p14:nvPr/>
            </p14:nvContentPartPr>
            <p14:xfrm>
              <a:off x="10824933" y="1994467"/>
              <a:ext cx="1059840" cy="58680"/>
            </p14:xfrm>
          </p:contentPart>
        </mc:Choice>
        <mc:Fallback xmlns="">
          <p:pic>
            <p:nvPicPr>
              <p:cNvPr id="487" name="Freihand 486">
                <a:extLst>
                  <a:ext uri="{FF2B5EF4-FFF2-40B4-BE49-F238E27FC236}">
                    <a16:creationId xmlns:a16="http://schemas.microsoft.com/office/drawing/2014/main" id="{9EA1303C-DF31-4FD7-9A27-70B5AC5CE6C1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10820613" y="1990147"/>
                <a:ext cx="10684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488" name="Freihand 487">
                <a:extLst>
                  <a:ext uri="{FF2B5EF4-FFF2-40B4-BE49-F238E27FC236}">
                    <a16:creationId xmlns:a16="http://schemas.microsoft.com/office/drawing/2014/main" id="{3DFD39B6-EC17-49F8-BAF2-7F8E5C00D750}"/>
                  </a:ext>
                </a:extLst>
              </p14:cNvPr>
              <p14:cNvContentPartPr/>
              <p14:nvPr/>
            </p14:nvContentPartPr>
            <p14:xfrm>
              <a:off x="10837893" y="1645267"/>
              <a:ext cx="906480" cy="23040"/>
            </p14:xfrm>
          </p:contentPart>
        </mc:Choice>
        <mc:Fallback xmlns="">
          <p:pic>
            <p:nvPicPr>
              <p:cNvPr id="488" name="Freihand 487">
                <a:extLst>
                  <a:ext uri="{FF2B5EF4-FFF2-40B4-BE49-F238E27FC236}">
                    <a16:creationId xmlns:a16="http://schemas.microsoft.com/office/drawing/2014/main" id="{3DFD39B6-EC17-49F8-BAF2-7F8E5C00D750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10833573" y="1640947"/>
                <a:ext cx="9151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4">
            <p14:nvContentPartPr>
              <p14:cNvPr id="489" name="Freihand 488">
                <a:extLst>
                  <a:ext uri="{FF2B5EF4-FFF2-40B4-BE49-F238E27FC236}">
                    <a16:creationId xmlns:a16="http://schemas.microsoft.com/office/drawing/2014/main" id="{50A04160-37AF-4F04-ABC6-BE0270559BC9}"/>
                  </a:ext>
                </a:extLst>
              </p14:cNvPr>
              <p14:cNvContentPartPr/>
              <p14:nvPr/>
            </p14:nvContentPartPr>
            <p14:xfrm>
              <a:off x="7759533" y="2240707"/>
              <a:ext cx="1576440" cy="71640"/>
            </p14:xfrm>
          </p:contentPart>
        </mc:Choice>
        <mc:Fallback xmlns="">
          <p:pic>
            <p:nvPicPr>
              <p:cNvPr id="489" name="Freihand 488">
                <a:extLst>
                  <a:ext uri="{FF2B5EF4-FFF2-40B4-BE49-F238E27FC236}">
                    <a16:creationId xmlns:a16="http://schemas.microsoft.com/office/drawing/2014/main" id="{50A04160-37AF-4F04-ABC6-BE0270559BC9}"/>
                  </a:ext>
                </a:extLst>
              </p:cNvPr>
              <p:cNvPicPr/>
              <p:nvPr/>
            </p:nvPicPr>
            <p:blipFill>
              <a:blip r:embed="rId555"/>
              <a:stretch>
                <a:fillRect/>
              </a:stretch>
            </p:blipFill>
            <p:spPr>
              <a:xfrm>
                <a:off x="7755213" y="2236387"/>
                <a:ext cx="15850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6">
            <p14:nvContentPartPr>
              <p14:cNvPr id="490" name="Freihand 489">
                <a:extLst>
                  <a:ext uri="{FF2B5EF4-FFF2-40B4-BE49-F238E27FC236}">
                    <a16:creationId xmlns:a16="http://schemas.microsoft.com/office/drawing/2014/main" id="{8A694332-E484-48F0-A8F1-258154DD1370}"/>
                  </a:ext>
                </a:extLst>
              </p14:cNvPr>
              <p14:cNvContentPartPr/>
              <p14:nvPr/>
            </p14:nvContentPartPr>
            <p14:xfrm>
              <a:off x="378813" y="2062867"/>
              <a:ext cx="2441880" cy="60480"/>
            </p14:xfrm>
          </p:contentPart>
        </mc:Choice>
        <mc:Fallback xmlns="">
          <p:pic>
            <p:nvPicPr>
              <p:cNvPr id="490" name="Freihand 489">
                <a:extLst>
                  <a:ext uri="{FF2B5EF4-FFF2-40B4-BE49-F238E27FC236}">
                    <a16:creationId xmlns:a16="http://schemas.microsoft.com/office/drawing/2014/main" id="{8A694332-E484-48F0-A8F1-258154DD1370}"/>
                  </a:ext>
                </a:extLst>
              </p:cNvPr>
              <p:cNvPicPr/>
              <p:nvPr/>
            </p:nvPicPr>
            <p:blipFill>
              <a:blip r:embed="rId557"/>
              <a:stretch>
                <a:fillRect/>
              </a:stretch>
            </p:blipFill>
            <p:spPr>
              <a:xfrm>
                <a:off x="374493" y="2058547"/>
                <a:ext cx="2450520" cy="6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77" name="Gruppieren 576">
            <a:extLst>
              <a:ext uri="{FF2B5EF4-FFF2-40B4-BE49-F238E27FC236}">
                <a16:creationId xmlns:a16="http://schemas.microsoft.com/office/drawing/2014/main" id="{8426B048-9CEF-4045-8322-6CCC282AC54B}"/>
              </a:ext>
            </a:extLst>
          </p:cNvPr>
          <p:cNvGrpSpPr/>
          <p:nvPr/>
        </p:nvGrpSpPr>
        <p:grpSpPr>
          <a:xfrm>
            <a:off x="8463333" y="226147"/>
            <a:ext cx="132840" cy="102960"/>
            <a:chOff x="8463333" y="226147"/>
            <a:chExt cx="132840" cy="102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6A5D4440-AA61-4BF8-86DD-3F036FEFAD76}"/>
                    </a:ext>
                  </a:extLst>
                </p14:cNvPr>
                <p14:cNvContentPartPr/>
                <p14:nvPr/>
              </p14:nvContentPartPr>
              <p14:xfrm>
                <a:off x="8463333" y="226147"/>
                <a:ext cx="67680" cy="7992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6A5D4440-AA61-4BF8-86DD-3F036FEFAD76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8459013" y="221827"/>
                  <a:ext cx="76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F9AC3B47-B927-4497-8F97-73EAD1630CA4}"/>
                    </a:ext>
                  </a:extLst>
                </p14:cNvPr>
                <p14:cNvContentPartPr/>
                <p14:nvPr/>
              </p14:nvContentPartPr>
              <p14:xfrm>
                <a:off x="8466213" y="243787"/>
                <a:ext cx="76320" cy="3132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F9AC3B47-B927-4497-8F97-73EAD1630CA4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8461893" y="239467"/>
                  <a:ext cx="849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D5891EC9-2267-47E5-B5F1-1E52702BBE57}"/>
                    </a:ext>
                  </a:extLst>
                </p14:cNvPr>
                <p14:cNvContentPartPr/>
                <p14:nvPr/>
              </p14:nvContentPartPr>
              <p14:xfrm>
                <a:off x="8538213" y="253507"/>
                <a:ext cx="57960" cy="7560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D5891EC9-2267-47E5-B5F1-1E52702BBE57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8533893" y="249187"/>
                  <a:ext cx="66600" cy="8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6" name="Gruppieren 575">
            <a:extLst>
              <a:ext uri="{FF2B5EF4-FFF2-40B4-BE49-F238E27FC236}">
                <a16:creationId xmlns:a16="http://schemas.microsoft.com/office/drawing/2014/main" id="{5CDC45B9-1108-4D0C-874C-04F66A94478B}"/>
              </a:ext>
            </a:extLst>
          </p:cNvPr>
          <p:cNvGrpSpPr/>
          <p:nvPr/>
        </p:nvGrpSpPr>
        <p:grpSpPr>
          <a:xfrm>
            <a:off x="8454333" y="813307"/>
            <a:ext cx="210960" cy="139680"/>
            <a:chOff x="8454333" y="813307"/>
            <a:chExt cx="210960" cy="13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0885D857-8525-43B2-962F-4CF36BEC7384}"/>
                    </a:ext>
                  </a:extLst>
                </p14:cNvPr>
                <p14:cNvContentPartPr/>
                <p14:nvPr/>
              </p14:nvContentPartPr>
              <p14:xfrm>
                <a:off x="8454333" y="867307"/>
                <a:ext cx="18720" cy="360"/>
              </p14:xfrm>
            </p:contentPart>
          </mc:Choice>
          <mc:Fallback xmlns=""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0885D857-8525-43B2-962F-4CF36BEC7384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450013" y="862987"/>
                  <a:ext cx="2736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584EA05B-2AFF-4597-BD7D-A4E819E28B1D}"/>
                    </a:ext>
                  </a:extLst>
                </p14:cNvPr>
                <p14:cNvContentPartPr/>
                <p14:nvPr/>
              </p14:nvContentPartPr>
              <p14:xfrm>
                <a:off x="8541093" y="816547"/>
                <a:ext cx="88200" cy="9036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584EA05B-2AFF-4597-BD7D-A4E819E28B1D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8536773" y="812227"/>
                  <a:ext cx="968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E10D7284-D270-450C-806B-41124CC43A34}"/>
                    </a:ext>
                  </a:extLst>
                </p14:cNvPr>
                <p14:cNvContentPartPr/>
                <p14:nvPr/>
              </p14:nvContentPartPr>
              <p14:xfrm>
                <a:off x="8575653" y="813307"/>
                <a:ext cx="33480" cy="8964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E10D7284-D270-450C-806B-41124CC43A34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8571333" y="808987"/>
                  <a:ext cx="42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D5F6EEC7-8B74-4645-9579-15A81CAF544E}"/>
                    </a:ext>
                  </a:extLst>
                </p14:cNvPr>
                <p14:cNvContentPartPr/>
                <p14:nvPr/>
              </p14:nvContentPartPr>
              <p14:xfrm>
                <a:off x="8624253" y="882427"/>
                <a:ext cx="41040" cy="70560"/>
              </p14:xfrm>
            </p:contentPart>
          </mc:Choice>
          <mc:Fallback xmlns=""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D5F6EEC7-8B74-4645-9579-15A81CAF544E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8619933" y="878107"/>
                  <a:ext cx="4968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6" name="Gruppieren 585">
            <a:extLst>
              <a:ext uri="{FF2B5EF4-FFF2-40B4-BE49-F238E27FC236}">
                <a16:creationId xmlns:a16="http://schemas.microsoft.com/office/drawing/2014/main" id="{CDB328F7-476A-4950-9BC6-80F6EE506A64}"/>
              </a:ext>
            </a:extLst>
          </p:cNvPr>
          <p:cNvGrpSpPr/>
          <p:nvPr/>
        </p:nvGrpSpPr>
        <p:grpSpPr>
          <a:xfrm>
            <a:off x="6652173" y="1340347"/>
            <a:ext cx="556560" cy="388080"/>
            <a:chOff x="6652173" y="1340347"/>
            <a:chExt cx="556560" cy="38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4C66B7AF-4791-44D8-845E-6B90FEE1527C}"/>
                    </a:ext>
                  </a:extLst>
                </p14:cNvPr>
                <p14:cNvContentPartPr/>
                <p14:nvPr/>
              </p14:nvContentPartPr>
              <p14:xfrm>
                <a:off x="6652173" y="1589107"/>
                <a:ext cx="24480" cy="2628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4C66B7AF-4791-44D8-845E-6B90FEE1527C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647853" y="1584787"/>
                  <a:ext cx="33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C0CB6254-DB2E-4167-AB00-DE0E32C0C042}"/>
                    </a:ext>
                  </a:extLst>
                </p14:cNvPr>
                <p14:cNvContentPartPr/>
                <p14:nvPr/>
              </p14:nvContentPartPr>
              <p14:xfrm>
                <a:off x="6809493" y="1457347"/>
                <a:ext cx="140040" cy="141120"/>
              </p14:xfrm>
            </p:contentPart>
          </mc:Choice>
          <mc:Fallback xmlns=""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C0CB6254-DB2E-4167-AB00-DE0E32C0C04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805173" y="1453027"/>
                  <a:ext cx="1486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581" name="Freihand 580">
                  <a:extLst>
                    <a:ext uri="{FF2B5EF4-FFF2-40B4-BE49-F238E27FC236}">
                      <a16:creationId xmlns:a16="http://schemas.microsoft.com/office/drawing/2014/main" id="{E3C2180A-ACEA-48F4-804B-A5B3910E7752}"/>
                    </a:ext>
                  </a:extLst>
                </p14:cNvPr>
                <p14:cNvContentPartPr/>
                <p14:nvPr/>
              </p14:nvContentPartPr>
              <p14:xfrm>
                <a:off x="6848373" y="1647067"/>
                <a:ext cx="78840" cy="64800"/>
              </p14:xfrm>
            </p:contentPart>
          </mc:Choice>
          <mc:Fallback xmlns="">
            <p:pic>
              <p:nvPicPr>
                <p:cNvPr id="581" name="Freihand 580">
                  <a:extLst>
                    <a:ext uri="{FF2B5EF4-FFF2-40B4-BE49-F238E27FC236}">
                      <a16:creationId xmlns:a16="http://schemas.microsoft.com/office/drawing/2014/main" id="{E3C2180A-ACEA-48F4-804B-A5B3910E7752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844053" y="1642747"/>
                  <a:ext cx="874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8FFE56E8-2860-48EE-B1D5-51D6723DC6AB}"/>
                    </a:ext>
                  </a:extLst>
                </p14:cNvPr>
                <p14:cNvContentPartPr/>
                <p14:nvPr/>
              </p14:nvContentPartPr>
              <p14:xfrm>
                <a:off x="6965373" y="1445467"/>
                <a:ext cx="87120" cy="244800"/>
              </p14:xfrm>
            </p:contentPart>
          </mc:Choice>
          <mc:Fallback xmlns=""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8FFE56E8-2860-48EE-B1D5-51D6723DC6AB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961053" y="1441147"/>
                  <a:ext cx="957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F813AA4D-E581-4619-8ADC-244E039E2500}"/>
                    </a:ext>
                  </a:extLst>
                </p14:cNvPr>
                <p14:cNvContentPartPr/>
                <p14:nvPr/>
              </p14:nvContentPartPr>
              <p14:xfrm>
                <a:off x="6734613" y="1457707"/>
                <a:ext cx="77400" cy="27072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F813AA4D-E581-4619-8ADC-244E039E2500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730293" y="1453387"/>
                  <a:ext cx="8604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084A5638-C9E7-400D-8308-016ABB325F03}"/>
                    </a:ext>
                  </a:extLst>
                </p14:cNvPr>
                <p14:cNvContentPartPr/>
                <p14:nvPr/>
              </p14:nvContentPartPr>
              <p14:xfrm>
                <a:off x="7071573" y="1401907"/>
                <a:ext cx="47520" cy="6120"/>
              </p14:xfrm>
            </p:contentPart>
          </mc:Choice>
          <mc:Fallback xmlns=""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084A5638-C9E7-400D-8308-016ABB325F03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067253" y="1397587"/>
                  <a:ext cx="5616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4EDD01D9-7563-4B69-983E-DCEF35296CE8}"/>
                    </a:ext>
                  </a:extLst>
                </p14:cNvPr>
                <p14:cNvContentPartPr/>
                <p14:nvPr/>
              </p14:nvContentPartPr>
              <p14:xfrm>
                <a:off x="7160133" y="1340347"/>
                <a:ext cx="48600" cy="9252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4EDD01D9-7563-4B69-983E-DCEF35296CE8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7155813" y="1336027"/>
                  <a:ext cx="57240" cy="101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6">
            <p14:nvContentPartPr>
              <p14:cNvPr id="587" name="Freihand 586">
                <a:extLst>
                  <a:ext uri="{FF2B5EF4-FFF2-40B4-BE49-F238E27FC236}">
                    <a16:creationId xmlns:a16="http://schemas.microsoft.com/office/drawing/2014/main" id="{B5A34D0B-5A2F-44E6-AFAB-5C70BFEEF948}"/>
                  </a:ext>
                </a:extLst>
              </p14:cNvPr>
              <p14:cNvContentPartPr/>
              <p14:nvPr/>
            </p14:nvContentPartPr>
            <p14:xfrm>
              <a:off x="7001013" y="199507"/>
              <a:ext cx="155160" cy="175320"/>
            </p14:xfrm>
          </p:contentPart>
        </mc:Choice>
        <mc:Fallback xmlns="">
          <p:pic>
            <p:nvPicPr>
              <p:cNvPr id="587" name="Freihand 586">
                <a:extLst>
                  <a:ext uri="{FF2B5EF4-FFF2-40B4-BE49-F238E27FC236}">
                    <a16:creationId xmlns:a16="http://schemas.microsoft.com/office/drawing/2014/main" id="{B5A34D0B-5A2F-44E6-AFAB-5C70BFEEF948}"/>
                  </a:ext>
                </a:extLst>
              </p:cNvPr>
              <p:cNvPicPr/>
              <p:nvPr/>
            </p:nvPicPr>
            <p:blipFill>
              <a:blip r:embed="rId587"/>
              <a:stretch>
                <a:fillRect/>
              </a:stretch>
            </p:blipFill>
            <p:spPr>
              <a:xfrm>
                <a:off x="6996693" y="195187"/>
                <a:ext cx="1638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588" name="Freihand 587">
                <a:extLst>
                  <a:ext uri="{FF2B5EF4-FFF2-40B4-BE49-F238E27FC236}">
                    <a16:creationId xmlns:a16="http://schemas.microsoft.com/office/drawing/2014/main" id="{11D1C05E-4CF4-4B10-8944-388059EDE0C8}"/>
                  </a:ext>
                </a:extLst>
              </p14:cNvPr>
              <p14:cNvContentPartPr/>
              <p14:nvPr/>
            </p14:nvContentPartPr>
            <p14:xfrm>
              <a:off x="6859893" y="841387"/>
              <a:ext cx="142200" cy="164880"/>
            </p14:xfrm>
          </p:contentPart>
        </mc:Choice>
        <mc:Fallback xmlns="">
          <p:pic>
            <p:nvPicPr>
              <p:cNvPr id="588" name="Freihand 587">
                <a:extLst>
                  <a:ext uri="{FF2B5EF4-FFF2-40B4-BE49-F238E27FC236}">
                    <a16:creationId xmlns:a16="http://schemas.microsoft.com/office/drawing/2014/main" id="{11D1C05E-4CF4-4B10-8944-388059EDE0C8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6855573" y="837067"/>
                <a:ext cx="15084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0">
            <p14:nvContentPartPr>
              <p14:cNvPr id="589" name="Freihand 588">
                <a:extLst>
                  <a:ext uri="{FF2B5EF4-FFF2-40B4-BE49-F238E27FC236}">
                    <a16:creationId xmlns:a16="http://schemas.microsoft.com/office/drawing/2014/main" id="{CBC6363E-2503-4BAC-9B57-B2819A6D354D}"/>
                  </a:ext>
                </a:extLst>
              </p14:cNvPr>
              <p14:cNvContentPartPr/>
              <p14:nvPr/>
            </p14:nvContentPartPr>
            <p14:xfrm>
              <a:off x="6180573" y="39667"/>
              <a:ext cx="338760" cy="473040"/>
            </p14:xfrm>
          </p:contentPart>
        </mc:Choice>
        <mc:Fallback xmlns="">
          <p:pic>
            <p:nvPicPr>
              <p:cNvPr id="589" name="Freihand 588">
                <a:extLst>
                  <a:ext uri="{FF2B5EF4-FFF2-40B4-BE49-F238E27FC236}">
                    <a16:creationId xmlns:a16="http://schemas.microsoft.com/office/drawing/2014/main" id="{CBC6363E-2503-4BAC-9B57-B2819A6D354D}"/>
                  </a:ext>
                </a:extLst>
              </p:cNvPr>
              <p:cNvPicPr/>
              <p:nvPr/>
            </p:nvPicPr>
            <p:blipFill>
              <a:blip r:embed="rId591"/>
              <a:stretch>
                <a:fillRect/>
              </a:stretch>
            </p:blipFill>
            <p:spPr>
              <a:xfrm>
                <a:off x="6176253" y="35347"/>
                <a:ext cx="347400" cy="48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2">
            <p14:nvContentPartPr>
              <p14:cNvPr id="590" name="Freihand 589">
                <a:extLst>
                  <a:ext uri="{FF2B5EF4-FFF2-40B4-BE49-F238E27FC236}">
                    <a16:creationId xmlns:a16="http://schemas.microsoft.com/office/drawing/2014/main" id="{3EF70124-BDBA-47BA-8A23-A136D7C859E3}"/>
                  </a:ext>
                </a:extLst>
              </p14:cNvPr>
              <p14:cNvContentPartPr/>
              <p14:nvPr/>
            </p14:nvContentPartPr>
            <p14:xfrm>
              <a:off x="8770053" y="344227"/>
              <a:ext cx="339840" cy="444960"/>
            </p14:xfrm>
          </p:contentPart>
        </mc:Choice>
        <mc:Fallback xmlns="">
          <p:pic>
            <p:nvPicPr>
              <p:cNvPr id="590" name="Freihand 589">
                <a:extLst>
                  <a:ext uri="{FF2B5EF4-FFF2-40B4-BE49-F238E27FC236}">
                    <a16:creationId xmlns:a16="http://schemas.microsoft.com/office/drawing/2014/main" id="{3EF70124-BDBA-47BA-8A23-A136D7C859E3}"/>
                  </a:ext>
                </a:extLst>
              </p:cNvPr>
              <p:cNvPicPr/>
              <p:nvPr/>
            </p:nvPicPr>
            <p:blipFill>
              <a:blip r:embed="rId593"/>
              <a:stretch>
                <a:fillRect/>
              </a:stretch>
            </p:blipFill>
            <p:spPr>
              <a:xfrm>
                <a:off x="8765733" y="339907"/>
                <a:ext cx="348480" cy="45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3" name="Gruppieren 592">
            <a:extLst>
              <a:ext uri="{FF2B5EF4-FFF2-40B4-BE49-F238E27FC236}">
                <a16:creationId xmlns:a16="http://schemas.microsoft.com/office/drawing/2014/main" id="{E9910152-7608-4171-8B70-86D010F3E90D}"/>
              </a:ext>
            </a:extLst>
          </p:cNvPr>
          <p:cNvGrpSpPr/>
          <p:nvPr/>
        </p:nvGrpSpPr>
        <p:grpSpPr>
          <a:xfrm>
            <a:off x="4398573" y="-1013"/>
            <a:ext cx="1289520" cy="760320"/>
            <a:chOff x="4398573" y="-1013"/>
            <a:chExt cx="1289520" cy="76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6A6B8BB3-4BF7-42C7-8DBE-3E328EC22B10}"/>
                    </a:ext>
                  </a:extLst>
                </p14:cNvPr>
                <p14:cNvContentPartPr/>
                <p14:nvPr/>
              </p14:nvContentPartPr>
              <p14:xfrm>
                <a:off x="4852173" y="6907"/>
                <a:ext cx="835920" cy="75240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6A6B8BB3-4BF7-42C7-8DBE-3E328EC22B10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4847853" y="2587"/>
                  <a:ext cx="844560" cy="76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15BD2017-127E-4390-BE77-5AD046674B0A}"/>
                    </a:ext>
                  </a:extLst>
                </p14:cNvPr>
                <p14:cNvContentPartPr/>
                <p14:nvPr/>
              </p14:nvContentPartPr>
              <p14:xfrm>
                <a:off x="4398573" y="-1013"/>
                <a:ext cx="463320" cy="64944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15BD2017-127E-4390-BE77-5AD046674B0A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4394253" y="-5333"/>
                  <a:ext cx="471960" cy="65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7" name="Gruppieren 596">
            <a:extLst>
              <a:ext uri="{FF2B5EF4-FFF2-40B4-BE49-F238E27FC236}">
                <a16:creationId xmlns:a16="http://schemas.microsoft.com/office/drawing/2014/main" id="{97382201-3D81-4580-ADA5-952ACA379A1E}"/>
              </a:ext>
            </a:extLst>
          </p:cNvPr>
          <p:cNvGrpSpPr/>
          <p:nvPr/>
        </p:nvGrpSpPr>
        <p:grpSpPr>
          <a:xfrm>
            <a:off x="4218213" y="1309200"/>
            <a:ext cx="451800" cy="296640"/>
            <a:chOff x="4218213" y="1309200"/>
            <a:chExt cx="451800" cy="29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FFD6A455-7736-42F2-A9F9-CEDD2AEB11F0}"/>
                    </a:ext>
                  </a:extLst>
                </p14:cNvPr>
                <p14:cNvContentPartPr/>
                <p14:nvPr/>
              </p14:nvContentPartPr>
              <p14:xfrm>
                <a:off x="4454013" y="1309200"/>
                <a:ext cx="216000" cy="18108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FFD6A455-7736-42F2-A9F9-CEDD2AEB11F0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4449693" y="1304880"/>
                  <a:ext cx="224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E91E99D3-E882-419D-A341-5EBB8F5D3296}"/>
                    </a:ext>
                  </a:extLst>
                </p14:cNvPr>
                <p14:cNvContentPartPr/>
                <p14:nvPr/>
              </p14:nvContentPartPr>
              <p14:xfrm>
                <a:off x="4218213" y="1452840"/>
                <a:ext cx="187560" cy="15300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E91E99D3-E882-419D-A341-5EBB8F5D3296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4213893" y="1448520"/>
                  <a:ext cx="196200" cy="161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2">
            <p14:nvContentPartPr>
              <p14:cNvPr id="596" name="Freihand 595">
                <a:extLst>
                  <a:ext uri="{FF2B5EF4-FFF2-40B4-BE49-F238E27FC236}">
                    <a16:creationId xmlns:a16="http://schemas.microsoft.com/office/drawing/2014/main" id="{6B631FD4-8104-4377-9E7D-B2C42EFE6957}"/>
                  </a:ext>
                </a:extLst>
              </p14:cNvPr>
              <p14:cNvContentPartPr/>
              <p14:nvPr/>
            </p14:nvContentPartPr>
            <p14:xfrm>
              <a:off x="4943973" y="1299480"/>
              <a:ext cx="266400" cy="231840"/>
            </p14:xfrm>
          </p:contentPart>
        </mc:Choice>
        <mc:Fallback xmlns="">
          <p:pic>
            <p:nvPicPr>
              <p:cNvPr id="596" name="Freihand 595">
                <a:extLst>
                  <a:ext uri="{FF2B5EF4-FFF2-40B4-BE49-F238E27FC236}">
                    <a16:creationId xmlns:a16="http://schemas.microsoft.com/office/drawing/2014/main" id="{6B631FD4-8104-4377-9E7D-B2C42EFE6957}"/>
                  </a:ext>
                </a:extLst>
              </p:cNvPr>
              <p:cNvPicPr/>
              <p:nvPr/>
            </p:nvPicPr>
            <p:blipFill>
              <a:blip r:embed="rId603"/>
              <a:stretch>
                <a:fillRect/>
              </a:stretch>
            </p:blipFill>
            <p:spPr>
              <a:xfrm>
                <a:off x="4939653" y="1295160"/>
                <a:ext cx="275040" cy="24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00" name="Gruppieren 599">
            <a:extLst>
              <a:ext uri="{FF2B5EF4-FFF2-40B4-BE49-F238E27FC236}">
                <a16:creationId xmlns:a16="http://schemas.microsoft.com/office/drawing/2014/main" id="{EC92F510-6767-46E8-A211-A048F81DC1FF}"/>
              </a:ext>
            </a:extLst>
          </p:cNvPr>
          <p:cNvGrpSpPr/>
          <p:nvPr/>
        </p:nvGrpSpPr>
        <p:grpSpPr>
          <a:xfrm>
            <a:off x="3146853" y="1329187"/>
            <a:ext cx="3372480" cy="814493"/>
            <a:chOff x="3146853" y="1329187"/>
            <a:chExt cx="3372480" cy="81449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91" name="Freihand 490">
                  <a:extLst>
                    <a:ext uri="{FF2B5EF4-FFF2-40B4-BE49-F238E27FC236}">
                      <a16:creationId xmlns:a16="http://schemas.microsoft.com/office/drawing/2014/main" id="{3046A039-75BF-437B-8D07-014F460D3A1E}"/>
                    </a:ext>
                  </a:extLst>
                </p14:cNvPr>
                <p14:cNvContentPartPr/>
                <p14:nvPr/>
              </p14:nvContentPartPr>
              <p14:xfrm>
                <a:off x="3203013" y="1572187"/>
                <a:ext cx="133920" cy="189360"/>
              </p14:xfrm>
            </p:contentPart>
          </mc:Choice>
          <mc:Fallback xmlns="">
            <p:pic>
              <p:nvPicPr>
                <p:cNvPr id="491" name="Freihand 490">
                  <a:extLst>
                    <a:ext uri="{FF2B5EF4-FFF2-40B4-BE49-F238E27FC236}">
                      <a16:creationId xmlns:a16="http://schemas.microsoft.com/office/drawing/2014/main" id="{3046A039-75BF-437B-8D07-014F460D3A1E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3198693" y="1567867"/>
                  <a:ext cx="142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209651D3-4233-4CA5-888A-F809D23E31E5}"/>
                    </a:ext>
                  </a:extLst>
                </p14:cNvPr>
                <p14:cNvContentPartPr/>
                <p14:nvPr/>
              </p14:nvContentPartPr>
              <p14:xfrm>
                <a:off x="3196533" y="1643827"/>
                <a:ext cx="127800" cy="8136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209651D3-4233-4CA5-888A-F809D23E31E5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3192213" y="1639507"/>
                  <a:ext cx="1364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A6D7362B-6D38-4A6E-815C-7BD05A0A6704}"/>
                    </a:ext>
                  </a:extLst>
                </p14:cNvPr>
                <p14:cNvContentPartPr/>
                <p14:nvPr/>
              </p14:nvContentPartPr>
              <p14:xfrm>
                <a:off x="3380133" y="1750747"/>
                <a:ext cx="360" cy="36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A6D7362B-6D38-4A6E-815C-7BD05A0A6704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375813" y="17464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80B8BEBE-05DB-4BF6-9F27-209133119C4C}"/>
                    </a:ext>
                  </a:extLst>
                </p14:cNvPr>
                <p14:cNvContentPartPr/>
                <p14:nvPr/>
              </p14:nvContentPartPr>
              <p14:xfrm>
                <a:off x="3354573" y="1690987"/>
                <a:ext cx="10440" cy="10152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80B8BEBE-05DB-4BF6-9F27-209133119C4C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3350253" y="1686667"/>
                  <a:ext cx="190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CE08E7C2-ABDA-4412-8933-C387535A2F8F}"/>
                    </a:ext>
                  </a:extLst>
                </p14:cNvPr>
                <p14:cNvContentPartPr/>
                <p14:nvPr/>
              </p14:nvContentPartPr>
              <p14:xfrm>
                <a:off x="3386253" y="1711867"/>
                <a:ext cx="8280" cy="9612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CE08E7C2-ABDA-4412-8933-C387535A2F8F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3381933" y="1707547"/>
                  <a:ext cx="16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3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B67DE379-2F3F-4410-BB8C-B4A85799DD3F}"/>
                    </a:ext>
                  </a:extLst>
                </p14:cNvPr>
                <p14:cNvContentPartPr/>
                <p14:nvPr/>
              </p14:nvContentPartPr>
              <p14:xfrm>
                <a:off x="3345213" y="1733107"/>
                <a:ext cx="81360" cy="1260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B67DE379-2F3F-4410-BB8C-B4A85799DD3F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3340893" y="1728787"/>
                  <a:ext cx="900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5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529C4B78-4707-4FBA-9944-B2EA87090F75}"/>
                    </a:ext>
                  </a:extLst>
                </p14:cNvPr>
                <p14:cNvContentPartPr/>
                <p14:nvPr/>
              </p14:nvContentPartPr>
              <p14:xfrm>
                <a:off x="3146853" y="1518187"/>
                <a:ext cx="198000" cy="1188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529C4B78-4707-4FBA-9944-B2EA87090F75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3142533" y="1513867"/>
                  <a:ext cx="2066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7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1DD5132B-03F2-438E-981E-496C0780526A}"/>
                    </a:ext>
                  </a:extLst>
                </p14:cNvPr>
                <p14:cNvContentPartPr/>
                <p14:nvPr/>
              </p14:nvContentPartPr>
              <p14:xfrm>
                <a:off x="3531333" y="1622587"/>
                <a:ext cx="178920" cy="1008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1DD5132B-03F2-438E-981E-496C0780526A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3527013" y="1618267"/>
                  <a:ext cx="18756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9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74836760-DFE2-4F5B-A522-0661F9E26816}"/>
                    </a:ext>
                  </a:extLst>
                </p14:cNvPr>
                <p14:cNvContentPartPr/>
                <p14:nvPr/>
              </p14:nvContentPartPr>
              <p14:xfrm>
                <a:off x="3557973" y="1690267"/>
                <a:ext cx="145440" cy="972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74836760-DFE2-4F5B-A522-0661F9E26816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3553653" y="1685947"/>
                  <a:ext cx="1540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1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5A4081E0-EC19-4970-969B-1F48788A13CB}"/>
                    </a:ext>
                  </a:extLst>
                </p14:cNvPr>
                <p14:cNvContentPartPr/>
                <p14:nvPr/>
              </p14:nvContentPartPr>
              <p14:xfrm>
                <a:off x="3960453" y="1554187"/>
                <a:ext cx="153000" cy="10440"/>
              </p14:xfrm>
            </p:contentPart>
          </mc:Choice>
          <mc:Fallback xmlns=""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5A4081E0-EC19-4970-969B-1F48788A13CB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3956133" y="1549867"/>
                  <a:ext cx="1616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3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81BE974F-2FCD-4393-AB42-1F32A8E9C79F}"/>
                    </a:ext>
                  </a:extLst>
                </p14:cNvPr>
                <p14:cNvContentPartPr/>
                <p14:nvPr/>
              </p14:nvContentPartPr>
              <p14:xfrm>
                <a:off x="3936693" y="1573987"/>
                <a:ext cx="187920" cy="13824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81BE974F-2FCD-4393-AB42-1F32A8E9C79F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3932373" y="1569667"/>
                  <a:ext cx="1965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5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A75BA77A-BDD5-49AE-AD94-16500D6482A4}"/>
                    </a:ext>
                  </a:extLst>
                </p14:cNvPr>
                <p14:cNvContentPartPr/>
                <p14:nvPr/>
              </p14:nvContentPartPr>
              <p14:xfrm>
                <a:off x="3845253" y="1425307"/>
                <a:ext cx="180720" cy="441000"/>
              </p14:xfrm>
            </p:contentPart>
          </mc:Choice>
          <mc:Fallback xmlns=""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A75BA77A-BDD5-49AE-AD94-16500D6482A4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3840933" y="1420987"/>
                  <a:ext cx="18936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7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5333FED6-E506-42F5-9F01-3AAA3B6863F8}"/>
                    </a:ext>
                  </a:extLst>
                </p14:cNvPr>
                <p14:cNvContentPartPr/>
                <p14:nvPr/>
              </p14:nvContentPartPr>
              <p14:xfrm>
                <a:off x="4378053" y="1402987"/>
                <a:ext cx="148680" cy="45684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5333FED6-E506-42F5-9F01-3AAA3B6863F8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4373733" y="1398667"/>
                  <a:ext cx="15732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0D8500E7-2356-4F56-B49B-31A8184BF343}"/>
                    </a:ext>
                  </a:extLst>
                </p14:cNvPr>
                <p14:cNvContentPartPr/>
                <p14:nvPr/>
              </p14:nvContentPartPr>
              <p14:xfrm>
                <a:off x="4533933" y="1387507"/>
                <a:ext cx="54000" cy="288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0D8500E7-2356-4F56-B49B-31A8184BF343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4529613" y="1383187"/>
                  <a:ext cx="626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98AE4289-C6F9-4CBA-891E-E820DF3EAB84}"/>
                    </a:ext>
                  </a:extLst>
                </p14:cNvPr>
                <p14:cNvContentPartPr/>
                <p14:nvPr/>
              </p14:nvContentPartPr>
              <p14:xfrm>
                <a:off x="4624293" y="1359067"/>
                <a:ext cx="3960" cy="5868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98AE4289-C6F9-4CBA-891E-E820DF3EAB84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619973" y="1354747"/>
                  <a:ext cx="1260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D0B71337-1A3A-4878-B47C-E45095FFB41C}"/>
                    </a:ext>
                  </a:extLst>
                </p14:cNvPr>
                <p14:cNvContentPartPr/>
                <p14:nvPr/>
              </p14:nvContentPartPr>
              <p14:xfrm>
                <a:off x="4664973" y="1605667"/>
                <a:ext cx="12960" cy="1908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D0B71337-1A3A-4878-B47C-E45095FFB41C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4660653" y="1601347"/>
                  <a:ext cx="21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B71381FD-77EB-4B4C-A502-913F54742E9E}"/>
                    </a:ext>
                  </a:extLst>
                </p14:cNvPr>
                <p14:cNvContentPartPr/>
                <p14:nvPr/>
              </p14:nvContentPartPr>
              <p14:xfrm>
                <a:off x="4811853" y="1476787"/>
                <a:ext cx="61920" cy="7992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B71381FD-77EB-4B4C-A502-913F54742E9E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807533" y="1472467"/>
                  <a:ext cx="705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67FCEBFF-C28C-4421-88C0-19D160DB0F09}"/>
                    </a:ext>
                  </a:extLst>
                </p14:cNvPr>
                <p14:cNvContentPartPr/>
                <p14:nvPr/>
              </p14:nvContentPartPr>
              <p14:xfrm>
                <a:off x="4762173" y="1594867"/>
                <a:ext cx="138960" cy="2016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67FCEBFF-C28C-4421-88C0-19D160DB0F09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4757853" y="1590547"/>
                  <a:ext cx="147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56782010-2B25-4989-AD9E-E0F461E71129}"/>
                    </a:ext>
                  </a:extLst>
                </p14:cNvPr>
                <p14:cNvContentPartPr/>
                <p14:nvPr/>
              </p14:nvContentPartPr>
              <p14:xfrm>
                <a:off x="4792413" y="1682347"/>
                <a:ext cx="67320" cy="5976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56782010-2B25-4989-AD9E-E0F461E71129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4788093" y="1678027"/>
                  <a:ext cx="759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DC798DAE-44AB-4E19-81EF-7944725DC6A4}"/>
                    </a:ext>
                  </a:extLst>
                </p14:cNvPr>
                <p14:cNvContentPartPr/>
                <p14:nvPr/>
              </p14:nvContentPartPr>
              <p14:xfrm>
                <a:off x="4900053" y="1470667"/>
                <a:ext cx="86040" cy="25452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DC798DAE-44AB-4E19-81EF-7944725DC6A4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4895733" y="1466347"/>
                  <a:ext cx="946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A2446E88-C3CA-40A8-B06F-5BF81610ED62}"/>
                    </a:ext>
                  </a:extLst>
                </p14:cNvPr>
                <p14:cNvContentPartPr/>
                <p14:nvPr/>
              </p14:nvContentPartPr>
              <p14:xfrm>
                <a:off x="4697373" y="1481467"/>
                <a:ext cx="103680" cy="29448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A2446E88-C3CA-40A8-B06F-5BF81610ED62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4693053" y="1477147"/>
                  <a:ext cx="11232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5D088958-910F-4EEC-BEB8-F9EA2C39EC05}"/>
                    </a:ext>
                  </a:extLst>
                </p14:cNvPr>
                <p14:cNvContentPartPr/>
                <p14:nvPr/>
              </p14:nvContentPartPr>
              <p14:xfrm>
                <a:off x="5031093" y="1400467"/>
                <a:ext cx="58680" cy="1008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5D088958-910F-4EEC-BEB8-F9EA2C39EC05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5026773" y="1396147"/>
                  <a:ext cx="6732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FB3FE0C8-62E7-4198-BD02-A63E2E4448AB}"/>
                    </a:ext>
                  </a:extLst>
                </p14:cNvPr>
                <p14:cNvContentPartPr/>
                <p14:nvPr/>
              </p14:nvContentPartPr>
              <p14:xfrm>
                <a:off x="5142693" y="1329187"/>
                <a:ext cx="3600" cy="111240"/>
              </p14:xfrm>
            </p:contentPart>
          </mc:Choice>
          <mc:Fallback xmlns=""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FB3FE0C8-62E7-4198-BD02-A63E2E4448AB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5138373" y="1324867"/>
                  <a:ext cx="12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D01BC752-3811-40B5-8A15-DEDCF26D0B3B}"/>
                    </a:ext>
                  </a:extLst>
                </p14:cNvPr>
                <p14:cNvContentPartPr/>
                <p14:nvPr/>
              </p14:nvContentPartPr>
              <p14:xfrm>
                <a:off x="4169613" y="1582987"/>
                <a:ext cx="57240" cy="8280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D01BC752-3811-40B5-8A15-DEDCF26D0B3B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4165293" y="1578667"/>
                  <a:ext cx="658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1">
              <p14:nvContentPartPr>
                <p14:cNvPr id="531" name="Freihand 530">
                  <a:extLst>
                    <a:ext uri="{FF2B5EF4-FFF2-40B4-BE49-F238E27FC236}">
                      <a16:creationId xmlns:a16="http://schemas.microsoft.com/office/drawing/2014/main" id="{E3C70199-E748-4E64-AA17-6F76D7368DFA}"/>
                    </a:ext>
                  </a:extLst>
                </p14:cNvPr>
                <p14:cNvContentPartPr/>
                <p14:nvPr/>
              </p14:nvContentPartPr>
              <p14:xfrm>
                <a:off x="4153053" y="1591987"/>
                <a:ext cx="90720" cy="78840"/>
              </p14:xfrm>
            </p:contentPart>
          </mc:Choice>
          <mc:Fallback xmlns="">
            <p:pic>
              <p:nvPicPr>
                <p:cNvPr id="531" name="Freihand 530">
                  <a:extLst>
                    <a:ext uri="{FF2B5EF4-FFF2-40B4-BE49-F238E27FC236}">
                      <a16:creationId xmlns:a16="http://schemas.microsoft.com/office/drawing/2014/main" id="{E3C70199-E748-4E64-AA17-6F76D7368DFA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4148733" y="1587667"/>
                  <a:ext cx="993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3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098CA403-BCA7-4739-91AF-31C060C9FCF0}"/>
                    </a:ext>
                  </a:extLst>
                </p14:cNvPr>
                <p14:cNvContentPartPr/>
                <p14:nvPr/>
              </p14:nvContentPartPr>
              <p14:xfrm>
                <a:off x="4270053" y="1680547"/>
                <a:ext cx="29880" cy="4752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098CA403-BCA7-4739-91AF-31C060C9FCF0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4265733" y="1676227"/>
                  <a:ext cx="385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F7548D69-6111-4417-BC56-A587B5034F83}"/>
                    </a:ext>
                  </a:extLst>
                </p14:cNvPr>
                <p14:cNvContentPartPr/>
                <p14:nvPr/>
              </p14:nvContentPartPr>
              <p14:xfrm>
                <a:off x="4279053" y="1629067"/>
                <a:ext cx="9360" cy="144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F7548D69-6111-4417-BC56-A587B5034F83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4274733" y="1624747"/>
                  <a:ext cx="1800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A3A10A62-8CC3-4EB6-8EEA-DA7ECFF7CE0A}"/>
                    </a:ext>
                  </a:extLst>
                </p14:cNvPr>
                <p14:cNvContentPartPr/>
                <p14:nvPr/>
              </p14:nvContentPartPr>
              <p14:xfrm>
                <a:off x="4249533" y="1518907"/>
                <a:ext cx="41760" cy="468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A3A10A62-8CC3-4EB6-8EEA-DA7ECFF7CE0A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4245213" y="1514587"/>
                  <a:ext cx="5040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53B94B74-F4F0-415B-AEEB-B63C799C0A86}"/>
                    </a:ext>
                  </a:extLst>
                </p14:cNvPr>
                <p14:cNvContentPartPr/>
                <p14:nvPr/>
              </p14:nvContentPartPr>
              <p14:xfrm>
                <a:off x="4308213" y="1489747"/>
                <a:ext cx="51480" cy="66960"/>
              </p14:xfrm>
            </p:contentPart>
          </mc:Choice>
          <mc:Fallback xmlns=""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53B94B74-F4F0-415B-AEEB-B63C799C0A86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4303893" y="1485427"/>
                  <a:ext cx="601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FE6C8B30-55AA-4D36-83FA-9D09B1DB4C9E}"/>
                    </a:ext>
                  </a:extLst>
                </p14:cNvPr>
                <p14:cNvContentPartPr/>
                <p14:nvPr/>
              </p14:nvContentPartPr>
              <p14:xfrm>
                <a:off x="3933093" y="1804027"/>
                <a:ext cx="1800" cy="3240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FE6C8B30-55AA-4D36-83FA-9D09B1DB4C9E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3928773" y="1799707"/>
                  <a:ext cx="10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505547D4-5BCB-4239-9A51-6BB1ADE673E7}"/>
                    </a:ext>
                  </a:extLst>
                </p14:cNvPr>
                <p14:cNvContentPartPr/>
                <p14:nvPr/>
              </p14:nvContentPartPr>
              <p14:xfrm>
                <a:off x="3952893" y="1792507"/>
                <a:ext cx="57960" cy="36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505547D4-5BCB-4239-9A51-6BB1ADE673E7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3948573" y="1788187"/>
                  <a:ext cx="666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F8ECFC31-0278-42B7-AEFC-9FA649B577C8}"/>
                    </a:ext>
                  </a:extLst>
                </p14:cNvPr>
                <p14:cNvContentPartPr/>
                <p14:nvPr/>
              </p14:nvContentPartPr>
              <p14:xfrm>
                <a:off x="3973413" y="1810867"/>
                <a:ext cx="58680" cy="17640"/>
              </p14:xfrm>
            </p:contentPart>
          </mc:Choice>
          <mc:Fallback xmlns=""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F8ECFC31-0278-42B7-AEFC-9FA649B577C8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3969093" y="1806547"/>
                  <a:ext cx="673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BC120E42-7518-4547-97D8-606D573D0BE5}"/>
                    </a:ext>
                  </a:extLst>
                </p14:cNvPr>
                <p14:cNvContentPartPr/>
                <p14:nvPr/>
              </p14:nvContentPartPr>
              <p14:xfrm>
                <a:off x="4046493" y="1780987"/>
                <a:ext cx="47520" cy="4608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BC120E42-7518-4547-97D8-606D573D0BE5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4042173" y="1776667"/>
                  <a:ext cx="561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3323020B-AA99-40E0-8E72-64B9CDD27D69}"/>
                    </a:ext>
                  </a:extLst>
                </p14:cNvPr>
                <p14:cNvContentPartPr/>
                <p14:nvPr/>
              </p14:nvContentPartPr>
              <p14:xfrm>
                <a:off x="4011933" y="1445827"/>
                <a:ext cx="77400" cy="48240"/>
              </p14:xfrm>
            </p:contentPart>
          </mc:Choice>
          <mc:Fallback xmlns=""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3323020B-AA99-40E0-8E72-64B9CDD27D69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4007613" y="1441507"/>
                  <a:ext cx="860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729E851D-FFC4-48C6-9BC9-B72B18F88275}"/>
                    </a:ext>
                  </a:extLst>
                </p14:cNvPr>
                <p14:cNvContentPartPr/>
                <p14:nvPr/>
              </p14:nvContentPartPr>
              <p14:xfrm>
                <a:off x="5780613" y="1410187"/>
                <a:ext cx="111600" cy="9792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729E851D-FFC4-48C6-9BC9-B72B18F88275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5776293" y="1405867"/>
                  <a:ext cx="12024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52E2D0FB-5C25-4517-B072-7576BAC96E4C}"/>
                    </a:ext>
                  </a:extLst>
                </p14:cNvPr>
                <p14:cNvContentPartPr/>
                <p14:nvPr/>
              </p14:nvContentPartPr>
              <p14:xfrm>
                <a:off x="5164293" y="1620427"/>
                <a:ext cx="149760" cy="684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52E2D0FB-5C25-4517-B072-7576BAC96E4C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5159973" y="1616107"/>
                  <a:ext cx="15840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02483016-3C27-4484-9D2E-AF5FABD247EA}"/>
                    </a:ext>
                  </a:extLst>
                </p14:cNvPr>
                <p14:cNvContentPartPr/>
                <p14:nvPr/>
              </p14:nvContentPartPr>
              <p14:xfrm>
                <a:off x="5161413" y="1656787"/>
                <a:ext cx="156240" cy="1656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02483016-3C27-4484-9D2E-AF5FABD247EA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5157093" y="1652467"/>
                  <a:ext cx="164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40772F32-C754-46CF-9CD3-0C8719B07019}"/>
                    </a:ext>
                  </a:extLst>
                </p14:cNvPr>
                <p14:cNvContentPartPr/>
                <p14:nvPr/>
              </p14:nvContentPartPr>
              <p14:xfrm>
                <a:off x="5525013" y="1580467"/>
                <a:ext cx="971280" cy="3960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40772F32-C754-46CF-9CD3-0C8719B07019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5520693" y="1576147"/>
                  <a:ext cx="9799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C6F2E936-631A-4F62-B408-C1C5010A0C83}"/>
                    </a:ext>
                  </a:extLst>
                </p14:cNvPr>
                <p14:cNvContentPartPr/>
                <p14:nvPr/>
              </p14:nvContentPartPr>
              <p14:xfrm>
                <a:off x="5506653" y="1673707"/>
                <a:ext cx="100440" cy="10476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C6F2E936-631A-4F62-B408-C1C5010A0C83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5502333" y="1669387"/>
                  <a:ext cx="109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BCEF79E3-E7C7-40E7-84BE-456064415491}"/>
                    </a:ext>
                  </a:extLst>
                </p14:cNvPr>
                <p14:cNvContentPartPr/>
                <p14:nvPr/>
              </p14:nvContentPartPr>
              <p14:xfrm>
                <a:off x="5498373" y="1797907"/>
                <a:ext cx="150120" cy="3564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BCEF79E3-E7C7-40E7-84BE-456064415491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5494053" y="1793587"/>
                  <a:ext cx="1587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FB0AC4A4-00F5-4C04-B14D-C399CABA836A}"/>
                    </a:ext>
                  </a:extLst>
                </p14:cNvPr>
                <p14:cNvContentPartPr/>
                <p14:nvPr/>
              </p14:nvContentPartPr>
              <p14:xfrm>
                <a:off x="5488293" y="1878547"/>
                <a:ext cx="96480" cy="10620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FB0AC4A4-00F5-4C04-B14D-C399CABA836A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5483973" y="1874227"/>
                  <a:ext cx="105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40E31582-AB36-4CD3-BD4C-C853F047B8D4}"/>
                    </a:ext>
                  </a:extLst>
                </p14:cNvPr>
                <p14:cNvContentPartPr/>
                <p14:nvPr/>
              </p14:nvContentPartPr>
              <p14:xfrm>
                <a:off x="5516013" y="1902667"/>
                <a:ext cx="65520" cy="6228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40E31582-AB36-4CD3-BD4C-C853F047B8D4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5511693" y="1898347"/>
                  <a:ext cx="741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98E05459-49C3-4CD7-8D80-4DA28C71F424}"/>
                    </a:ext>
                  </a:extLst>
                </p14:cNvPr>
                <p14:cNvContentPartPr/>
                <p14:nvPr/>
              </p14:nvContentPartPr>
              <p14:xfrm>
                <a:off x="5580453" y="1953427"/>
                <a:ext cx="84960" cy="7560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98E05459-49C3-4CD7-8D80-4DA28C71F424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5576133" y="1949107"/>
                  <a:ext cx="93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EB6D1DD6-889F-4821-A47C-C409EF5FA241}"/>
                    </a:ext>
                  </a:extLst>
                </p14:cNvPr>
                <p14:cNvContentPartPr/>
                <p14:nvPr/>
              </p14:nvContentPartPr>
              <p14:xfrm>
                <a:off x="5745693" y="1806187"/>
                <a:ext cx="10440" cy="9288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EB6D1DD6-889F-4821-A47C-C409EF5FA241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5741373" y="1801867"/>
                  <a:ext cx="190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EDC3BA13-2FD3-4C88-A880-27211D41AB30}"/>
                    </a:ext>
                  </a:extLst>
                </p14:cNvPr>
                <p14:cNvContentPartPr/>
                <p14:nvPr/>
              </p14:nvContentPartPr>
              <p14:xfrm>
                <a:off x="5700333" y="1847947"/>
                <a:ext cx="76680" cy="1908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EDC3BA13-2FD3-4C88-A880-27211D41AB30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5696013" y="1843627"/>
                  <a:ext cx="85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28293CBE-C1EF-4580-81D8-45E666A20943}"/>
                    </a:ext>
                  </a:extLst>
                </p14:cNvPr>
                <p14:cNvContentPartPr/>
                <p14:nvPr/>
              </p14:nvContentPartPr>
              <p14:xfrm>
                <a:off x="5836773" y="1683787"/>
                <a:ext cx="89640" cy="8460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28293CBE-C1EF-4580-81D8-45E666A20943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5832453" y="1679467"/>
                  <a:ext cx="98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B21A96DA-76A7-45AC-9BB8-CC323905E7C4}"/>
                    </a:ext>
                  </a:extLst>
                </p14:cNvPr>
                <p14:cNvContentPartPr/>
                <p14:nvPr/>
              </p14:nvContentPartPr>
              <p14:xfrm>
                <a:off x="5833173" y="1804387"/>
                <a:ext cx="128160" cy="1620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B21A96DA-76A7-45AC-9BB8-CC323905E7C4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5828853" y="1800067"/>
                  <a:ext cx="136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39B7D120-637C-43DD-BC8A-2B0F7CF83568}"/>
                    </a:ext>
                  </a:extLst>
                </p14:cNvPr>
                <p14:cNvContentPartPr/>
                <p14:nvPr/>
              </p14:nvContentPartPr>
              <p14:xfrm>
                <a:off x="5824173" y="1885027"/>
                <a:ext cx="80640" cy="9396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39B7D120-637C-43DD-BC8A-2B0F7CF83568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5819853" y="1880707"/>
                  <a:ext cx="892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6BA6752D-ADBE-498E-B57B-15FD0705326C}"/>
                    </a:ext>
                  </a:extLst>
                </p14:cNvPr>
                <p14:cNvContentPartPr/>
                <p14:nvPr/>
              </p14:nvContentPartPr>
              <p14:xfrm>
                <a:off x="5838933" y="1897627"/>
                <a:ext cx="76320" cy="5112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6BA6752D-ADBE-498E-B57B-15FD0705326C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5834613" y="1893307"/>
                  <a:ext cx="849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714D681C-2264-40A7-920A-3E24B0251F48}"/>
                    </a:ext>
                  </a:extLst>
                </p14:cNvPr>
                <p14:cNvContentPartPr/>
                <p14:nvPr/>
              </p14:nvContentPartPr>
              <p14:xfrm>
                <a:off x="5920653" y="1942987"/>
                <a:ext cx="64080" cy="82080"/>
              </p14:xfrm>
            </p:contentPart>
          </mc:Choice>
          <mc:Fallback xmlns=""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714D681C-2264-40A7-920A-3E24B0251F48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5916333" y="1938667"/>
                  <a:ext cx="72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E047D125-14BC-4356-98C9-CB6F6DD1702B}"/>
                    </a:ext>
                  </a:extLst>
                </p14:cNvPr>
                <p14:cNvContentPartPr/>
                <p14:nvPr/>
              </p14:nvContentPartPr>
              <p14:xfrm>
                <a:off x="6047373" y="1781347"/>
                <a:ext cx="6120" cy="8028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E047D125-14BC-4356-98C9-CB6F6DD1702B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6043053" y="1777027"/>
                  <a:ext cx="14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76C18BF1-AF3E-451F-9111-9824F8AD5774}"/>
                    </a:ext>
                  </a:extLst>
                </p14:cNvPr>
                <p14:cNvContentPartPr/>
                <p14:nvPr/>
              </p14:nvContentPartPr>
              <p14:xfrm>
                <a:off x="6009213" y="1841107"/>
                <a:ext cx="157320" cy="2952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76C18BF1-AF3E-451F-9111-9824F8AD5774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6004893" y="1836787"/>
                  <a:ext cx="1659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7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D1A58915-D3DD-4AFF-B93C-9CEDC32381DA}"/>
                    </a:ext>
                  </a:extLst>
                </p14:cNvPr>
                <p14:cNvContentPartPr/>
                <p14:nvPr/>
              </p14:nvContentPartPr>
              <p14:xfrm>
                <a:off x="6206133" y="1873147"/>
                <a:ext cx="32040" cy="360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D1A58915-D3DD-4AFF-B93C-9CEDC32381DA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6201813" y="1868827"/>
                  <a:ext cx="4068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9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C4EC821C-C3B6-4695-A018-8F5DAFD0C432}"/>
                    </a:ext>
                  </a:extLst>
                </p14:cNvPr>
                <p14:cNvContentPartPr/>
                <p14:nvPr/>
              </p14:nvContentPartPr>
              <p14:xfrm>
                <a:off x="6334653" y="1664707"/>
                <a:ext cx="109800" cy="10152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C4EC821C-C3B6-4695-A018-8F5DAFD0C432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6330333" y="1660387"/>
                  <a:ext cx="118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1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5CF8E801-0CFD-4F51-A3DD-F2A90B9116A9}"/>
                    </a:ext>
                  </a:extLst>
                </p14:cNvPr>
                <p14:cNvContentPartPr/>
                <p14:nvPr/>
              </p14:nvContentPartPr>
              <p14:xfrm>
                <a:off x="6331053" y="1770547"/>
                <a:ext cx="156600" cy="3492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5CF8E801-0CFD-4F51-A3DD-F2A90B9116A9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6326733" y="1766227"/>
                  <a:ext cx="165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3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73F18E6A-0E64-4EE4-9A9B-B451B8E5A0AB}"/>
                    </a:ext>
                  </a:extLst>
                </p14:cNvPr>
                <p14:cNvContentPartPr/>
                <p14:nvPr/>
              </p14:nvContentPartPr>
              <p14:xfrm>
                <a:off x="6334653" y="1886467"/>
                <a:ext cx="74880" cy="10152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73F18E6A-0E64-4EE4-9A9B-B451B8E5A0AB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6330333" y="1882147"/>
                  <a:ext cx="835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5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42534D6A-3828-4051-BA92-C2461A9ABFA2}"/>
                    </a:ext>
                  </a:extLst>
                </p14:cNvPr>
                <p14:cNvContentPartPr/>
                <p14:nvPr/>
              </p14:nvContentPartPr>
              <p14:xfrm>
                <a:off x="6355533" y="1892587"/>
                <a:ext cx="78120" cy="50760"/>
              </p14:xfrm>
            </p:contentPart>
          </mc:Choice>
          <mc:Fallback xmlns=""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42534D6A-3828-4051-BA92-C2461A9ABFA2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6351213" y="1888267"/>
                  <a:ext cx="867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7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2A4F9390-77A6-4E1F-9A44-E932BBBB0FEE}"/>
                    </a:ext>
                  </a:extLst>
                </p14:cNvPr>
                <p14:cNvContentPartPr/>
                <p14:nvPr/>
              </p14:nvContentPartPr>
              <p14:xfrm>
                <a:off x="6452373" y="1944787"/>
                <a:ext cx="66960" cy="60840"/>
              </p14:xfrm>
            </p:contentPart>
          </mc:Choice>
          <mc:Fallback xmlns=""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2A4F9390-77A6-4E1F-9A44-E932BBBB0FEE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6448053" y="1940467"/>
                  <a:ext cx="75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9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84F5858C-04F4-4861-8F0D-F1DB8509C810}"/>
                    </a:ext>
                  </a:extLst>
                </p14:cNvPr>
                <p14:cNvContentPartPr/>
                <p14:nvPr/>
              </p14:nvContentPartPr>
              <p14:xfrm>
                <a:off x="5463093" y="2094360"/>
                <a:ext cx="187920" cy="324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84F5858C-04F4-4861-8F0D-F1DB8509C810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5458773" y="2090040"/>
                  <a:ext cx="1965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1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C86CBCF4-C032-44C8-997E-C743931A129D}"/>
                    </a:ext>
                  </a:extLst>
                </p14:cNvPr>
                <p14:cNvContentPartPr/>
                <p14:nvPr/>
              </p14:nvContentPartPr>
              <p14:xfrm>
                <a:off x="5810133" y="2142600"/>
                <a:ext cx="128520" cy="108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C86CBCF4-C032-44C8-997E-C743931A129D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5805813" y="2138280"/>
                  <a:ext cx="137160" cy="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3">
            <p14:nvContentPartPr>
              <p14:cNvPr id="632" name="Freihand 631">
                <a:extLst>
                  <a:ext uri="{FF2B5EF4-FFF2-40B4-BE49-F238E27FC236}">
                    <a16:creationId xmlns:a16="http://schemas.microsoft.com/office/drawing/2014/main" id="{C8BA77E1-2007-442A-BBA9-C4FD28656A93}"/>
                  </a:ext>
                </a:extLst>
              </p14:cNvPr>
              <p14:cNvContentPartPr/>
              <p14:nvPr/>
            </p14:nvContentPartPr>
            <p14:xfrm>
              <a:off x="7135653" y="4342560"/>
              <a:ext cx="762840" cy="82080"/>
            </p14:xfrm>
          </p:contentPart>
        </mc:Choice>
        <mc:Fallback xmlns="">
          <p:pic>
            <p:nvPicPr>
              <p:cNvPr id="632" name="Freihand 631">
                <a:extLst>
                  <a:ext uri="{FF2B5EF4-FFF2-40B4-BE49-F238E27FC236}">
                    <a16:creationId xmlns:a16="http://schemas.microsoft.com/office/drawing/2014/main" id="{C8BA77E1-2007-442A-BBA9-C4FD28656A93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7131333" y="4338240"/>
                <a:ext cx="77148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5">
            <p14:nvContentPartPr>
              <p14:cNvPr id="633" name="Freihand 632">
                <a:extLst>
                  <a:ext uri="{FF2B5EF4-FFF2-40B4-BE49-F238E27FC236}">
                    <a16:creationId xmlns:a16="http://schemas.microsoft.com/office/drawing/2014/main" id="{F2AAB204-EABF-49CB-9A6A-D734B08D7798}"/>
                  </a:ext>
                </a:extLst>
              </p14:cNvPr>
              <p14:cNvContentPartPr/>
              <p14:nvPr/>
            </p14:nvContentPartPr>
            <p14:xfrm>
              <a:off x="2156493" y="5379000"/>
              <a:ext cx="691200" cy="621720"/>
            </p14:xfrm>
          </p:contentPart>
        </mc:Choice>
        <mc:Fallback xmlns="">
          <p:pic>
            <p:nvPicPr>
              <p:cNvPr id="633" name="Freihand 632">
                <a:extLst>
                  <a:ext uri="{FF2B5EF4-FFF2-40B4-BE49-F238E27FC236}">
                    <a16:creationId xmlns:a16="http://schemas.microsoft.com/office/drawing/2014/main" id="{F2AAB204-EABF-49CB-9A6A-D734B08D7798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2152173" y="5374680"/>
                <a:ext cx="699840" cy="63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7">
            <p14:nvContentPartPr>
              <p14:cNvPr id="683" name="Freihand 682">
                <a:extLst>
                  <a:ext uri="{FF2B5EF4-FFF2-40B4-BE49-F238E27FC236}">
                    <a16:creationId xmlns:a16="http://schemas.microsoft.com/office/drawing/2014/main" id="{5E090F09-BC8D-4A29-9355-9431F0A1593F}"/>
                  </a:ext>
                </a:extLst>
              </p14:cNvPr>
              <p14:cNvContentPartPr/>
              <p14:nvPr/>
            </p14:nvContentPartPr>
            <p14:xfrm>
              <a:off x="6532293" y="5651880"/>
              <a:ext cx="926640" cy="72360"/>
            </p14:xfrm>
          </p:contentPart>
        </mc:Choice>
        <mc:Fallback xmlns="">
          <p:pic>
            <p:nvPicPr>
              <p:cNvPr id="683" name="Freihand 682">
                <a:extLst>
                  <a:ext uri="{FF2B5EF4-FFF2-40B4-BE49-F238E27FC236}">
                    <a16:creationId xmlns:a16="http://schemas.microsoft.com/office/drawing/2014/main" id="{5E090F09-BC8D-4A29-9355-9431F0A1593F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6527973" y="5647560"/>
                <a:ext cx="935280" cy="8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698" name="Gruppieren 697">
            <a:extLst>
              <a:ext uri="{FF2B5EF4-FFF2-40B4-BE49-F238E27FC236}">
                <a16:creationId xmlns:a16="http://schemas.microsoft.com/office/drawing/2014/main" id="{5546DB4A-D3A7-488E-857D-E79AA95ED6E1}"/>
              </a:ext>
            </a:extLst>
          </p:cNvPr>
          <p:cNvGrpSpPr/>
          <p:nvPr/>
        </p:nvGrpSpPr>
        <p:grpSpPr>
          <a:xfrm>
            <a:off x="751053" y="3952147"/>
            <a:ext cx="7829640" cy="2269253"/>
            <a:chOff x="751053" y="3952147"/>
            <a:chExt cx="7829640" cy="226925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53B16634-86F8-4ECE-A368-0C4D4FCFB4E0}"/>
                    </a:ext>
                  </a:extLst>
                </p14:cNvPr>
                <p14:cNvContentPartPr/>
                <p14:nvPr/>
              </p14:nvContentPartPr>
              <p14:xfrm>
                <a:off x="817653" y="4302787"/>
                <a:ext cx="146520" cy="11952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53B16634-86F8-4ECE-A368-0C4D4FCFB4E0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813333" y="4298467"/>
                  <a:ext cx="1551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4377D439-DE45-4030-8098-88847CF03C1C}"/>
                    </a:ext>
                  </a:extLst>
                </p14:cNvPr>
                <p14:cNvContentPartPr/>
                <p14:nvPr/>
              </p14:nvContentPartPr>
              <p14:xfrm>
                <a:off x="804693" y="4206667"/>
                <a:ext cx="198720" cy="31104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4377D439-DE45-4030-8098-88847CF03C1C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800373" y="4202347"/>
                  <a:ext cx="2073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3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3B1FCD9C-84FA-450C-9D5D-E4F13AF0E3E9}"/>
                    </a:ext>
                  </a:extLst>
                </p14:cNvPr>
                <p14:cNvContentPartPr/>
                <p14:nvPr/>
              </p14:nvContentPartPr>
              <p14:xfrm>
                <a:off x="1108893" y="4234027"/>
                <a:ext cx="162000" cy="165960"/>
              </p14:xfrm>
            </p:contentPart>
          </mc:Choice>
          <mc:Fallback xmlns=""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3B1FCD9C-84FA-450C-9D5D-E4F13AF0E3E9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104573" y="4229707"/>
                  <a:ext cx="1706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5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93B856B4-494F-4A7D-912B-21F4A5880DB6}"/>
                    </a:ext>
                  </a:extLst>
                </p14:cNvPr>
                <p14:cNvContentPartPr/>
                <p14:nvPr/>
              </p14:nvContentPartPr>
              <p14:xfrm>
                <a:off x="1250373" y="4363627"/>
                <a:ext cx="40680" cy="6228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93B856B4-494F-4A7D-912B-21F4A5880DB6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246053" y="4359307"/>
                  <a:ext cx="493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82E48229-1BF9-4FEE-9368-1379ED4EC3E8}"/>
                    </a:ext>
                  </a:extLst>
                </p14:cNvPr>
                <p14:cNvContentPartPr/>
                <p14:nvPr/>
              </p14:nvContentPartPr>
              <p14:xfrm>
                <a:off x="1313733" y="4371187"/>
                <a:ext cx="64800" cy="6336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82E48229-1BF9-4FEE-9368-1379ED4EC3E8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1309413" y="4366867"/>
                  <a:ext cx="73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4C2B2AF4-36E6-4FCE-B6EF-B299869095BE}"/>
                    </a:ext>
                  </a:extLst>
                </p14:cNvPr>
                <p14:cNvContentPartPr/>
                <p14:nvPr/>
              </p14:nvContentPartPr>
              <p14:xfrm>
                <a:off x="1385373" y="4378027"/>
                <a:ext cx="56160" cy="9000"/>
              </p14:xfrm>
            </p:contentPart>
          </mc:Choice>
          <mc:Fallback xmlns=""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4C2B2AF4-36E6-4FCE-B6EF-B299869095BE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381053" y="4373707"/>
                  <a:ext cx="6480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1440960A-0D29-468E-93EB-3579B8EB340B}"/>
                    </a:ext>
                  </a:extLst>
                </p14:cNvPr>
                <p14:cNvContentPartPr/>
                <p14:nvPr/>
              </p14:nvContentPartPr>
              <p14:xfrm>
                <a:off x="1475373" y="4347427"/>
                <a:ext cx="127080" cy="5616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1440960A-0D29-468E-93EB-3579B8EB340B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471053" y="4343107"/>
                  <a:ext cx="1357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49B5AB53-38E5-457E-B549-C9ABD5513BD7}"/>
                    </a:ext>
                  </a:extLst>
                </p14:cNvPr>
                <p14:cNvContentPartPr/>
                <p14:nvPr/>
              </p14:nvContentPartPr>
              <p14:xfrm>
                <a:off x="1639533" y="4339867"/>
                <a:ext cx="39960" cy="7128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49B5AB53-38E5-457E-B549-C9ABD5513BD7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635213" y="4335547"/>
                  <a:ext cx="486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5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288D830E-8FC0-4639-8D51-DD2A6970A29E}"/>
                    </a:ext>
                  </a:extLst>
                </p14:cNvPr>
                <p14:cNvContentPartPr/>
                <p14:nvPr/>
              </p14:nvContentPartPr>
              <p14:xfrm>
                <a:off x="1688853" y="4341307"/>
                <a:ext cx="360" cy="36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288D830E-8FC0-4639-8D51-DD2A6970A29E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684533" y="43369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6B801D18-C711-465C-8643-207276110E1A}"/>
                    </a:ext>
                  </a:extLst>
                </p14:cNvPr>
                <p14:cNvContentPartPr/>
                <p14:nvPr/>
              </p14:nvContentPartPr>
              <p14:xfrm>
                <a:off x="1641693" y="4331587"/>
                <a:ext cx="63360" cy="8568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6B801D18-C711-465C-8643-207276110E1A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1637373" y="4327267"/>
                  <a:ext cx="72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A65E95D5-EB8C-4F7B-92BD-1D0F7EF4A418}"/>
                    </a:ext>
                  </a:extLst>
                </p14:cNvPr>
                <p14:cNvContentPartPr/>
                <p14:nvPr/>
              </p14:nvContentPartPr>
              <p14:xfrm>
                <a:off x="1637733" y="4376227"/>
                <a:ext cx="56880" cy="432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A65E95D5-EB8C-4F7B-92BD-1D0F7EF4A418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1633413" y="4371907"/>
                  <a:ext cx="6552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BC5BB3FB-7B3B-48C2-9849-CBC2A9C0FC25}"/>
                    </a:ext>
                  </a:extLst>
                </p14:cNvPr>
                <p14:cNvContentPartPr/>
                <p14:nvPr/>
              </p14:nvContentPartPr>
              <p14:xfrm>
                <a:off x="1674813" y="4343827"/>
                <a:ext cx="6840" cy="7956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BC5BB3FB-7B3B-48C2-9849-CBC2A9C0FC25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1670493" y="4339507"/>
                  <a:ext cx="15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676E3664-8B06-4BC9-B732-7C461E5E413B}"/>
                    </a:ext>
                  </a:extLst>
                </p14:cNvPr>
                <p14:cNvContentPartPr/>
                <p14:nvPr/>
              </p14:nvContentPartPr>
              <p14:xfrm>
                <a:off x="1709013" y="4345987"/>
                <a:ext cx="77040" cy="7380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676E3664-8B06-4BC9-B732-7C461E5E413B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1704693" y="4341667"/>
                  <a:ext cx="856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9E212580-65FD-426F-AE1B-A418BA97D15B}"/>
                    </a:ext>
                  </a:extLst>
                </p14:cNvPr>
                <p14:cNvContentPartPr/>
                <p14:nvPr/>
              </p14:nvContentPartPr>
              <p14:xfrm>
                <a:off x="1708653" y="4330867"/>
                <a:ext cx="84960" cy="10224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9E212580-65FD-426F-AE1B-A418BA97D15B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1704333" y="4326547"/>
                  <a:ext cx="93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488E90BB-D7A1-4F46-B2B2-43BD50F4C8F2}"/>
                    </a:ext>
                  </a:extLst>
                </p14:cNvPr>
                <p14:cNvContentPartPr/>
                <p14:nvPr/>
              </p14:nvContentPartPr>
              <p14:xfrm>
                <a:off x="1804773" y="4382707"/>
                <a:ext cx="50040" cy="864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488E90BB-D7A1-4F46-B2B2-43BD50F4C8F2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1800453" y="4378387"/>
                  <a:ext cx="586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199044F3-3B20-43AC-8E1E-6CAD344098EE}"/>
                    </a:ext>
                  </a:extLst>
                </p14:cNvPr>
                <p14:cNvContentPartPr/>
                <p14:nvPr/>
              </p14:nvContentPartPr>
              <p14:xfrm>
                <a:off x="1858773" y="4344187"/>
                <a:ext cx="57960" cy="6696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199044F3-3B20-43AC-8E1E-6CAD344098EE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1854453" y="4339867"/>
                  <a:ext cx="666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B662F761-E9BE-4058-A4E0-A73803699830}"/>
                    </a:ext>
                  </a:extLst>
                </p14:cNvPr>
                <p14:cNvContentPartPr/>
                <p14:nvPr/>
              </p14:nvContentPartPr>
              <p14:xfrm>
                <a:off x="1916013" y="4327627"/>
                <a:ext cx="61920" cy="11160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B662F761-E9BE-4058-A4E0-A73803699830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1911693" y="4323307"/>
                  <a:ext cx="70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71C15BFD-D061-489F-8BA0-B8DB997D3B47}"/>
                    </a:ext>
                  </a:extLst>
                </p14:cNvPr>
                <p14:cNvContentPartPr/>
                <p14:nvPr/>
              </p14:nvContentPartPr>
              <p14:xfrm>
                <a:off x="2181693" y="4273987"/>
                <a:ext cx="182880" cy="288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71C15BFD-D061-489F-8BA0-B8DB997D3B47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2177373" y="4269667"/>
                  <a:ext cx="1915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D2CCBE31-2922-4C84-9682-B02A3950D600}"/>
                    </a:ext>
                  </a:extLst>
                </p14:cNvPr>
                <p14:cNvContentPartPr/>
                <p14:nvPr/>
              </p14:nvContentPartPr>
              <p14:xfrm>
                <a:off x="2206533" y="4321507"/>
                <a:ext cx="161280" cy="2448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D2CCBE31-2922-4C84-9682-B02A3950D600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2202213" y="4317187"/>
                  <a:ext cx="169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70FC4325-1F95-45D0-9223-96922E8C9D86}"/>
                    </a:ext>
                  </a:extLst>
                </p14:cNvPr>
                <p14:cNvContentPartPr/>
                <p14:nvPr/>
              </p14:nvContentPartPr>
              <p14:xfrm>
                <a:off x="2662293" y="4048987"/>
                <a:ext cx="23400" cy="13356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70FC4325-1F95-45D0-9223-96922E8C9D86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2657973" y="4044667"/>
                  <a:ext cx="32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EBFB7FD2-61B0-44FE-A4C8-32DB338A0E07}"/>
                    </a:ext>
                  </a:extLst>
                </p14:cNvPr>
                <p14:cNvContentPartPr/>
                <p14:nvPr/>
              </p14:nvContentPartPr>
              <p14:xfrm>
                <a:off x="2634213" y="4106587"/>
                <a:ext cx="197280" cy="7200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EBFB7FD2-61B0-44FE-A4C8-32DB338A0E07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2629893" y="4102267"/>
                  <a:ext cx="205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C93CABE9-4C48-4E44-A1E5-1C71A16606A2}"/>
                    </a:ext>
                  </a:extLst>
                </p14:cNvPr>
                <p14:cNvContentPartPr/>
                <p14:nvPr/>
              </p14:nvContentPartPr>
              <p14:xfrm>
                <a:off x="2868573" y="4001107"/>
                <a:ext cx="277560" cy="13608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C93CABE9-4C48-4E44-A1E5-1C71A16606A2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2864253" y="3996787"/>
                  <a:ext cx="286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72C64400-AF11-4BA3-8552-9B5C65779B5D}"/>
                    </a:ext>
                  </a:extLst>
                </p14:cNvPr>
                <p14:cNvContentPartPr/>
                <p14:nvPr/>
              </p14:nvContentPartPr>
              <p14:xfrm>
                <a:off x="3296253" y="4014787"/>
                <a:ext cx="221040" cy="10836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72C64400-AF11-4BA3-8552-9B5C65779B5D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3291933" y="4010467"/>
                  <a:ext cx="2296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FD020D4A-FA1D-43F7-9CFC-2BFB5929ECD7}"/>
                    </a:ext>
                  </a:extLst>
                </p14:cNvPr>
                <p14:cNvContentPartPr/>
                <p14:nvPr/>
              </p14:nvContentPartPr>
              <p14:xfrm>
                <a:off x="3518373" y="4011907"/>
                <a:ext cx="85320" cy="12708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FD020D4A-FA1D-43F7-9CFC-2BFB5929ECD7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3514053" y="4007587"/>
                  <a:ext cx="939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9F11CFC6-A240-4D5E-930C-799ABD5A986C}"/>
                    </a:ext>
                  </a:extLst>
                </p14:cNvPr>
                <p14:cNvContentPartPr/>
                <p14:nvPr/>
              </p14:nvContentPartPr>
              <p14:xfrm>
                <a:off x="3624933" y="3952147"/>
                <a:ext cx="81720" cy="1573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9F11CFC6-A240-4D5E-930C-799ABD5A986C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3620613" y="3947827"/>
                  <a:ext cx="9036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14E3A96B-624D-4707-8894-12BB022CC441}"/>
                    </a:ext>
                  </a:extLst>
                </p14:cNvPr>
                <p14:cNvContentPartPr/>
                <p14:nvPr/>
              </p14:nvContentPartPr>
              <p14:xfrm>
                <a:off x="3693333" y="4049347"/>
                <a:ext cx="181800" cy="3960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14E3A96B-624D-4707-8894-12BB022CC441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3689013" y="4045027"/>
                  <a:ext cx="1904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FF9857CA-2A74-49BD-9A35-436A293834A5}"/>
                    </a:ext>
                  </a:extLst>
                </p14:cNvPr>
                <p14:cNvContentPartPr/>
                <p14:nvPr/>
              </p14:nvContentPartPr>
              <p14:xfrm>
                <a:off x="3907533" y="4045387"/>
                <a:ext cx="34920" cy="4644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FF9857CA-2A74-49BD-9A35-436A293834A5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3903213" y="4041067"/>
                  <a:ext cx="43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85228207-F7AC-4B30-BB54-C0182D62C0BE}"/>
                    </a:ext>
                  </a:extLst>
                </p14:cNvPr>
                <p14:cNvContentPartPr/>
                <p14:nvPr/>
              </p14:nvContentPartPr>
              <p14:xfrm>
                <a:off x="3974133" y="4042147"/>
                <a:ext cx="100440" cy="6876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85228207-F7AC-4B30-BB54-C0182D62C0BE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3969813" y="4037827"/>
                  <a:ext cx="1090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1AAF473F-F42C-4B04-82A5-F727F6FFCEDF}"/>
                    </a:ext>
                  </a:extLst>
                </p14:cNvPr>
                <p14:cNvContentPartPr/>
                <p14:nvPr/>
              </p14:nvContentPartPr>
              <p14:xfrm>
                <a:off x="2654013" y="4218187"/>
                <a:ext cx="1467360" cy="417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1AAF473F-F42C-4B04-82A5-F727F6FFCEDF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2649693" y="4213867"/>
                  <a:ext cx="14760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4E7CA32B-7132-4A42-8B33-602DBB65D94F}"/>
                    </a:ext>
                  </a:extLst>
                </p14:cNvPr>
                <p14:cNvContentPartPr/>
                <p14:nvPr/>
              </p14:nvContentPartPr>
              <p14:xfrm>
                <a:off x="2719533" y="4343827"/>
                <a:ext cx="12600" cy="13716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4E7CA32B-7132-4A42-8B33-602DBB65D94F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2715213" y="4339507"/>
                  <a:ext cx="21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3D05B8C3-7EB5-4546-8D63-73CAD8A3D1D6}"/>
                    </a:ext>
                  </a:extLst>
                </p14:cNvPr>
                <p14:cNvContentPartPr/>
                <p14:nvPr/>
              </p14:nvContentPartPr>
              <p14:xfrm>
                <a:off x="2678133" y="4399267"/>
                <a:ext cx="123840" cy="540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3D05B8C3-7EB5-4546-8D63-73CAD8A3D1D6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2673813" y="4394947"/>
                  <a:ext cx="1324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7B4BD2B6-9CDA-4E5D-B8D6-067062469B23}"/>
                    </a:ext>
                  </a:extLst>
                </p14:cNvPr>
                <p14:cNvContentPartPr/>
                <p14:nvPr/>
              </p14:nvContentPartPr>
              <p14:xfrm>
                <a:off x="2794773" y="4411867"/>
                <a:ext cx="77760" cy="7056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7B4BD2B6-9CDA-4E5D-B8D6-067062469B23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2790453" y="4407547"/>
                  <a:ext cx="86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5D85140D-D039-4FCC-999C-FE833F91FAB7}"/>
                    </a:ext>
                  </a:extLst>
                </p14:cNvPr>
                <p14:cNvContentPartPr/>
                <p14:nvPr/>
              </p14:nvContentPartPr>
              <p14:xfrm>
                <a:off x="2934453" y="4319707"/>
                <a:ext cx="15120" cy="17640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5D85140D-D039-4FCC-999C-FE833F91FAB7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2930133" y="4315387"/>
                  <a:ext cx="23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97EE85ED-22E3-48FA-8E73-D94E19EF1328}"/>
                    </a:ext>
                  </a:extLst>
                </p14:cNvPr>
                <p14:cNvContentPartPr/>
                <p14:nvPr/>
              </p14:nvContentPartPr>
              <p14:xfrm>
                <a:off x="2896293" y="4375507"/>
                <a:ext cx="101520" cy="828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97EE85ED-22E3-48FA-8E73-D94E19EF1328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2891973" y="4371187"/>
                  <a:ext cx="1101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7138B979-273B-47AA-A9D7-A9B6C10EBBFF}"/>
                    </a:ext>
                  </a:extLst>
                </p14:cNvPr>
                <p14:cNvContentPartPr/>
                <p14:nvPr/>
              </p14:nvContentPartPr>
              <p14:xfrm>
                <a:off x="2984493" y="4327267"/>
                <a:ext cx="168840" cy="11664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7138B979-273B-47AA-A9D7-A9B6C10EBBFF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2980173" y="4322947"/>
                  <a:ext cx="177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35F3B33B-A2CB-4C74-9A3B-32BEC77229C9}"/>
                    </a:ext>
                  </a:extLst>
                </p14:cNvPr>
                <p14:cNvContentPartPr/>
                <p14:nvPr/>
              </p14:nvContentPartPr>
              <p14:xfrm>
                <a:off x="3349173" y="4289467"/>
                <a:ext cx="377280" cy="18828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35F3B33B-A2CB-4C74-9A3B-32BEC77229C9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3344853" y="4285147"/>
                  <a:ext cx="3859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8A046A37-B972-4141-BC2C-F7E5AF8FEA5C}"/>
                    </a:ext>
                  </a:extLst>
                </p14:cNvPr>
                <p14:cNvContentPartPr/>
                <p14:nvPr/>
              </p14:nvContentPartPr>
              <p14:xfrm>
                <a:off x="3721773" y="4337707"/>
                <a:ext cx="360" cy="36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8A046A37-B972-4141-BC2C-F7E5AF8FEA5C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717453" y="43333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1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BA23EB78-6C45-4006-B455-C26A8F1F61BB}"/>
                    </a:ext>
                  </a:extLst>
                </p14:cNvPr>
                <p14:cNvContentPartPr/>
                <p14:nvPr/>
              </p14:nvContentPartPr>
              <p14:xfrm>
                <a:off x="4387053" y="4185427"/>
                <a:ext cx="198720" cy="936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BA23EB78-6C45-4006-B455-C26A8F1F61BB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4382733" y="4181107"/>
                  <a:ext cx="207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3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793F857A-113A-4C7B-939F-F7A9CDD0BFE0}"/>
                    </a:ext>
                  </a:extLst>
                </p14:cNvPr>
                <p14:cNvContentPartPr/>
                <p14:nvPr/>
              </p14:nvContentPartPr>
              <p14:xfrm>
                <a:off x="4442493" y="4230787"/>
                <a:ext cx="135360" cy="9360"/>
              </p14:xfrm>
            </p:contentPart>
          </mc:Choice>
          <mc:Fallback xmlns=""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793F857A-113A-4C7B-939F-F7A9CDD0BFE0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4438173" y="4226467"/>
                  <a:ext cx="144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5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051B081A-85CB-47EC-B538-942855DA9474}"/>
                    </a:ext>
                  </a:extLst>
                </p14:cNvPr>
                <p14:cNvContentPartPr/>
                <p14:nvPr/>
              </p14:nvContentPartPr>
              <p14:xfrm>
                <a:off x="4749933" y="4018387"/>
                <a:ext cx="190080" cy="13788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051B081A-85CB-47EC-B538-942855DA9474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4745613" y="4014067"/>
                  <a:ext cx="1987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5282705F-6B49-4A1F-BC08-23610C824E16}"/>
                    </a:ext>
                  </a:extLst>
                </p14:cNvPr>
                <p14:cNvContentPartPr/>
                <p14:nvPr/>
              </p14:nvContentPartPr>
              <p14:xfrm>
                <a:off x="4944693" y="4028467"/>
                <a:ext cx="286920" cy="10872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5282705F-6B49-4A1F-BC08-23610C824E16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4940373" y="4024147"/>
                  <a:ext cx="2955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5D955827-3C50-47E1-B60C-C32A170A8123}"/>
                    </a:ext>
                  </a:extLst>
                </p14:cNvPr>
                <p14:cNvContentPartPr/>
                <p14:nvPr/>
              </p14:nvContentPartPr>
              <p14:xfrm>
                <a:off x="4732293" y="4168867"/>
                <a:ext cx="544680" cy="691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5D955827-3C50-47E1-B60C-C32A170A8123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4727973" y="4164547"/>
                  <a:ext cx="5533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1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0E65D800-9986-47B2-92A5-DF5A09D1E964}"/>
                    </a:ext>
                  </a:extLst>
                </p14:cNvPr>
                <p14:cNvContentPartPr/>
                <p14:nvPr/>
              </p14:nvContentPartPr>
              <p14:xfrm>
                <a:off x="4792053" y="4299547"/>
                <a:ext cx="152280" cy="12456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0E65D800-9986-47B2-92A5-DF5A09D1E964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4787733" y="4295227"/>
                  <a:ext cx="160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3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C28DAE62-6977-48CA-8467-C01E8098C219}"/>
                    </a:ext>
                  </a:extLst>
                </p14:cNvPr>
                <p14:cNvContentPartPr/>
                <p14:nvPr/>
              </p14:nvContentPartPr>
              <p14:xfrm>
                <a:off x="4921653" y="4394947"/>
                <a:ext cx="43560" cy="7344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C28DAE62-6977-48CA-8467-C01E8098C219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4917333" y="4390627"/>
                  <a:ext cx="52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5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5A6FA052-CBA6-46BA-8763-F503ADF1F8FA}"/>
                    </a:ext>
                  </a:extLst>
                </p14:cNvPr>
                <p14:cNvContentPartPr/>
                <p14:nvPr/>
              </p14:nvContentPartPr>
              <p14:xfrm>
                <a:off x="5020293" y="4309627"/>
                <a:ext cx="105480" cy="15084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5A6FA052-CBA6-46BA-8763-F503ADF1F8FA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5015973" y="4305307"/>
                  <a:ext cx="114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7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32AFD15E-1982-492E-87B6-5AE519A410B9}"/>
                    </a:ext>
                  </a:extLst>
                </p14:cNvPr>
                <p14:cNvContentPartPr/>
                <p14:nvPr/>
              </p14:nvContentPartPr>
              <p14:xfrm>
                <a:off x="5082213" y="4298467"/>
                <a:ext cx="107280" cy="756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32AFD15E-1982-492E-87B6-5AE519A410B9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5077893" y="4294147"/>
                  <a:ext cx="11592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9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73BB166E-1044-4106-8FF8-4DDD52E95746}"/>
                    </a:ext>
                  </a:extLst>
                </p14:cNvPr>
                <p14:cNvContentPartPr/>
                <p14:nvPr/>
              </p14:nvContentPartPr>
              <p14:xfrm>
                <a:off x="5406213" y="3994267"/>
                <a:ext cx="95400" cy="9000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73BB166E-1044-4106-8FF8-4DDD52E95746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5401893" y="3989947"/>
                  <a:ext cx="104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1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5C0A9E3B-5AED-4875-826E-A2032A7C05C6}"/>
                    </a:ext>
                  </a:extLst>
                </p14:cNvPr>
                <p14:cNvContentPartPr/>
                <p14:nvPr/>
              </p14:nvContentPartPr>
              <p14:xfrm>
                <a:off x="5431773" y="4084627"/>
                <a:ext cx="258840" cy="4716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5C0A9E3B-5AED-4875-826E-A2032A7C05C6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5427453" y="4080307"/>
                  <a:ext cx="267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3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4AB8ECD2-2966-4843-8AF5-11B9A56E7011}"/>
                    </a:ext>
                  </a:extLst>
                </p14:cNvPr>
                <p14:cNvContentPartPr/>
                <p14:nvPr/>
              </p14:nvContentPartPr>
              <p14:xfrm>
                <a:off x="5401533" y="4168507"/>
                <a:ext cx="334800" cy="3060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4AB8ECD2-2966-4843-8AF5-11B9A56E7011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5397213" y="4164187"/>
                  <a:ext cx="3434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5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4E12DF00-6BFA-4315-9634-958BFB262C91}"/>
                    </a:ext>
                  </a:extLst>
                </p14:cNvPr>
                <p14:cNvContentPartPr/>
                <p14:nvPr/>
              </p14:nvContentPartPr>
              <p14:xfrm>
                <a:off x="5498373" y="4257427"/>
                <a:ext cx="108360" cy="10476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4E12DF00-6BFA-4315-9634-958BFB262C91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5494053" y="4253107"/>
                  <a:ext cx="117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7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E5E1A7E1-F9AD-4F34-9F32-279F04942328}"/>
                    </a:ext>
                  </a:extLst>
                </p14:cNvPr>
                <p14:cNvContentPartPr/>
                <p14:nvPr/>
              </p14:nvContentPartPr>
              <p14:xfrm>
                <a:off x="5855133" y="4166347"/>
                <a:ext cx="117720" cy="828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E5E1A7E1-F9AD-4F34-9F32-279F04942328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5850813" y="4162027"/>
                  <a:ext cx="1263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9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22245165-7727-422E-AF00-BF1A92A3B205}"/>
                    </a:ext>
                  </a:extLst>
                </p14:cNvPr>
                <p14:cNvContentPartPr/>
                <p14:nvPr/>
              </p14:nvContentPartPr>
              <p14:xfrm>
                <a:off x="5847573" y="4234387"/>
                <a:ext cx="140760" cy="10800"/>
              </p14:xfrm>
            </p:contentPart>
          </mc:Choice>
          <mc:Fallback xmlns=""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22245165-7727-422E-AF00-BF1A92A3B205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5843253" y="4230067"/>
                  <a:ext cx="1494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1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109F136D-3795-4FC9-B640-3260F83DC1D8}"/>
                    </a:ext>
                  </a:extLst>
                </p14:cNvPr>
                <p14:cNvContentPartPr/>
                <p14:nvPr/>
              </p14:nvContentPartPr>
              <p14:xfrm>
                <a:off x="6164013" y="3998227"/>
                <a:ext cx="102240" cy="10368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109F136D-3795-4FC9-B640-3260F83DC1D8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6159693" y="3993907"/>
                  <a:ext cx="1108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3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4EFA1508-8971-46E9-95E0-C0E1D2AC3F8A}"/>
                    </a:ext>
                  </a:extLst>
                </p14:cNvPr>
                <p14:cNvContentPartPr/>
                <p14:nvPr/>
              </p14:nvContentPartPr>
              <p14:xfrm>
                <a:off x="6298653" y="4033147"/>
                <a:ext cx="131760" cy="5256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4EFA1508-8971-46E9-95E0-C0E1D2AC3F8A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6294333" y="4028827"/>
                  <a:ext cx="1404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5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1E18DF61-2C07-48AB-8EBB-1B2B8873AFFA}"/>
                    </a:ext>
                  </a:extLst>
                </p14:cNvPr>
                <p14:cNvContentPartPr/>
                <p14:nvPr/>
              </p14:nvContentPartPr>
              <p14:xfrm>
                <a:off x="6453813" y="4022347"/>
                <a:ext cx="98280" cy="69120"/>
              </p14:xfrm>
            </p:contentPart>
          </mc:Choice>
          <mc:Fallback xmlns=""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1E18DF61-2C07-48AB-8EBB-1B2B8873AFFA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6449493" y="4018027"/>
                  <a:ext cx="10692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7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D6068EEF-5616-4ACE-A2E3-E35B657A793B}"/>
                    </a:ext>
                  </a:extLst>
                </p14:cNvPr>
                <p14:cNvContentPartPr/>
                <p14:nvPr/>
              </p14:nvContentPartPr>
              <p14:xfrm>
                <a:off x="6217293" y="4163467"/>
                <a:ext cx="363240" cy="24840"/>
              </p14:xfrm>
            </p:contentPart>
          </mc:Choice>
          <mc:Fallback xmlns=""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D6068EEF-5616-4ACE-A2E3-E35B657A793B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6212973" y="4159147"/>
                  <a:ext cx="3718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9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1FF7A34B-A74A-4DAE-8D42-95714B10C185}"/>
                    </a:ext>
                  </a:extLst>
                </p14:cNvPr>
                <p14:cNvContentPartPr/>
                <p14:nvPr/>
              </p14:nvContentPartPr>
              <p14:xfrm>
                <a:off x="6273093" y="4277947"/>
                <a:ext cx="146160" cy="12564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1FF7A34B-A74A-4DAE-8D42-95714B10C185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6268773" y="4273627"/>
                  <a:ext cx="154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1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F99F9D02-7A85-46BE-BC9F-27D1A5E25D0D}"/>
                    </a:ext>
                  </a:extLst>
                </p14:cNvPr>
                <p14:cNvContentPartPr/>
                <p14:nvPr/>
              </p14:nvContentPartPr>
              <p14:xfrm>
                <a:off x="6677733" y="4054387"/>
                <a:ext cx="100080" cy="13932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F99F9D02-7A85-46BE-BC9F-27D1A5E25D0D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6673413" y="4050067"/>
                  <a:ext cx="10872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3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EFDE40E6-31EE-4D38-AAB8-35D9C7521B4D}"/>
                    </a:ext>
                  </a:extLst>
                </p14:cNvPr>
                <p14:cNvContentPartPr/>
                <p14:nvPr/>
              </p14:nvContentPartPr>
              <p14:xfrm>
                <a:off x="6715893" y="4153387"/>
                <a:ext cx="211320" cy="4428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EFDE40E6-31EE-4D38-AAB8-35D9C7521B4D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6711573" y="4149067"/>
                  <a:ext cx="2199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5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5F76D652-50E6-40E1-9452-2761D3EAAA43}"/>
                    </a:ext>
                  </a:extLst>
                </p14:cNvPr>
                <p14:cNvContentPartPr/>
                <p14:nvPr/>
              </p14:nvContentPartPr>
              <p14:xfrm>
                <a:off x="6976893" y="4057267"/>
                <a:ext cx="21960" cy="14940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5F76D652-50E6-40E1-9452-2761D3EAAA43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6972573" y="4052947"/>
                  <a:ext cx="30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7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A74249A8-9FCF-4B97-9228-5321F1BA15F1}"/>
                    </a:ext>
                  </a:extLst>
                </p14:cNvPr>
                <p14:cNvContentPartPr/>
                <p14:nvPr/>
              </p14:nvContentPartPr>
              <p14:xfrm>
                <a:off x="7016133" y="4045387"/>
                <a:ext cx="65880" cy="13104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A74249A8-9FCF-4B97-9228-5321F1BA15F1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7011813" y="4041067"/>
                  <a:ext cx="74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FA0D9DD7-EA5C-4144-804C-89E122666D0D}"/>
                    </a:ext>
                  </a:extLst>
                </p14:cNvPr>
                <p14:cNvContentPartPr/>
                <p14:nvPr/>
              </p14:nvContentPartPr>
              <p14:xfrm>
                <a:off x="7147533" y="4149067"/>
                <a:ext cx="151560" cy="396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FA0D9DD7-EA5C-4144-804C-89E122666D0D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7142853" y="4144747"/>
                  <a:ext cx="1602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614D755E-9982-4733-84BE-D46B0476D420}"/>
                    </a:ext>
                  </a:extLst>
                </p14:cNvPr>
                <p14:cNvContentPartPr/>
                <p14:nvPr/>
              </p14:nvContentPartPr>
              <p14:xfrm>
                <a:off x="7152933" y="4196587"/>
                <a:ext cx="133560" cy="11520"/>
              </p14:xfrm>
            </p:contentPart>
          </mc:Choice>
          <mc:Fallback xmlns=""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614D755E-9982-4733-84BE-D46B0476D420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7148613" y="4192267"/>
                  <a:ext cx="1422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3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5DA0B924-B798-416E-BEAD-B6DB74B0E973}"/>
                    </a:ext>
                  </a:extLst>
                </p14:cNvPr>
                <p14:cNvContentPartPr/>
                <p14:nvPr/>
              </p14:nvContentPartPr>
              <p14:xfrm>
                <a:off x="7334733" y="4095787"/>
                <a:ext cx="101880" cy="14436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5DA0B924-B798-416E-BEAD-B6DB74B0E973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7330413" y="4091467"/>
                  <a:ext cx="1105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5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6FB8CC82-6C02-4898-8C0D-29B62602F505}"/>
                    </a:ext>
                  </a:extLst>
                </p14:cNvPr>
                <p14:cNvContentPartPr/>
                <p14:nvPr/>
              </p14:nvContentPartPr>
              <p14:xfrm>
                <a:off x="7462533" y="4104787"/>
                <a:ext cx="91800" cy="14940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6FB8CC82-6C02-4898-8C0D-29B62602F505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7458213" y="4100467"/>
                  <a:ext cx="10044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B1A2F622-399D-4222-98EE-64AAE8B3113A}"/>
                    </a:ext>
                  </a:extLst>
                </p14:cNvPr>
                <p14:cNvContentPartPr/>
                <p14:nvPr/>
              </p14:nvContentPartPr>
              <p14:xfrm>
                <a:off x="7583133" y="4227547"/>
                <a:ext cx="31320" cy="11376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B1A2F622-399D-4222-98EE-64AAE8B3113A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7578813" y="4223227"/>
                  <a:ext cx="39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9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D095ED2F-5B81-4D00-9822-A149A70EC3AB}"/>
                    </a:ext>
                  </a:extLst>
                </p14:cNvPr>
                <p14:cNvContentPartPr/>
                <p14:nvPr/>
              </p14:nvContentPartPr>
              <p14:xfrm>
                <a:off x="7639293" y="4122427"/>
                <a:ext cx="109440" cy="12276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D095ED2F-5B81-4D00-9822-A149A70EC3AB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7634973" y="4118107"/>
                  <a:ext cx="118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1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693750C5-A9CC-4E01-869B-F143AE508A85}"/>
                    </a:ext>
                  </a:extLst>
                </p14:cNvPr>
                <p14:cNvContentPartPr/>
                <p14:nvPr/>
              </p14:nvContentPartPr>
              <p14:xfrm>
                <a:off x="7627413" y="4055827"/>
                <a:ext cx="235080" cy="288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693750C5-A9CC-4E01-869B-F143AE508A85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7623093" y="4051507"/>
                  <a:ext cx="2437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3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6A7742B1-EFA1-4C31-A48F-A520820E288C}"/>
                    </a:ext>
                  </a:extLst>
                </p14:cNvPr>
                <p14:cNvContentPartPr/>
                <p14:nvPr/>
              </p14:nvContentPartPr>
              <p14:xfrm>
                <a:off x="7921173" y="4073107"/>
                <a:ext cx="97560" cy="6840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6A7742B1-EFA1-4C31-A48F-A520820E288C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7916853" y="4068787"/>
                  <a:ext cx="1062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5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4904C558-9E9F-4971-8E84-97E698D3DE04}"/>
                    </a:ext>
                  </a:extLst>
                </p14:cNvPr>
                <p14:cNvContentPartPr/>
                <p14:nvPr/>
              </p14:nvContentPartPr>
              <p14:xfrm>
                <a:off x="7970493" y="4144027"/>
                <a:ext cx="79560" cy="720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4904C558-9E9F-4971-8E84-97E698D3DE04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7966173" y="4139707"/>
                  <a:ext cx="882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7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DE641CD0-9931-4F49-91E8-25C8126E4B9D}"/>
                    </a:ext>
                  </a:extLst>
                </p14:cNvPr>
                <p14:cNvContentPartPr/>
                <p14:nvPr/>
              </p14:nvContentPartPr>
              <p14:xfrm>
                <a:off x="8068773" y="4113427"/>
                <a:ext cx="129600" cy="3168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DE641CD0-9931-4F49-91E8-25C8126E4B9D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8064453" y="4109107"/>
                  <a:ext cx="138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9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F3800986-3173-48C5-B369-5BD1A1104EA2}"/>
                    </a:ext>
                  </a:extLst>
                </p14:cNvPr>
                <p14:cNvContentPartPr/>
                <p14:nvPr/>
              </p14:nvContentPartPr>
              <p14:xfrm>
                <a:off x="7890213" y="4174987"/>
                <a:ext cx="417240" cy="5436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F3800986-3173-48C5-B369-5BD1A1104EA2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7885893" y="4170667"/>
                  <a:ext cx="425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1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69A04001-445D-4803-8795-745C3B32B86A}"/>
                    </a:ext>
                  </a:extLst>
                </p14:cNvPr>
                <p14:cNvContentPartPr/>
                <p14:nvPr/>
              </p14:nvContentPartPr>
              <p14:xfrm>
                <a:off x="8029533" y="4262107"/>
                <a:ext cx="123120" cy="9288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69A04001-445D-4803-8795-745C3B32B86A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8025213" y="4257787"/>
                  <a:ext cx="1317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3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34E37722-425E-40E4-8965-D3E8236017AC}"/>
                    </a:ext>
                  </a:extLst>
                </p14:cNvPr>
                <p14:cNvContentPartPr/>
                <p14:nvPr/>
              </p14:nvContentPartPr>
              <p14:xfrm>
                <a:off x="2202933" y="4914787"/>
                <a:ext cx="243000" cy="2700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34E37722-425E-40E4-8965-D3E8236017AC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2198613" y="4910467"/>
                  <a:ext cx="2516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5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D149611A-8CB6-4213-8944-2D3B8C190E59}"/>
                    </a:ext>
                  </a:extLst>
                </p14:cNvPr>
                <p14:cNvContentPartPr/>
                <p14:nvPr/>
              </p14:nvContentPartPr>
              <p14:xfrm>
                <a:off x="2207253" y="4968427"/>
                <a:ext cx="212760" cy="54720"/>
              </p14:xfrm>
            </p:contentPart>
          </mc:Choice>
          <mc:Fallback xmlns=""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D149611A-8CB6-4213-8944-2D3B8C190E59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2202933" y="4964107"/>
                  <a:ext cx="2214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7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31B53A69-CB94-4D48-97CF-48C6295FB5E3}"/>
                    </a:ext>
                  </a:extLst>
                </p14:cNvPr>
                <p14:cNvContentPartPr/>
                <p14:nvPr/>
              </p14:nvContentPartPr>
              <p14:xfrm>
                <a:off x="2267373" y="4823347"/>
                <a:ext cx="91800" cy="28764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31B53A69-CB94-4D48-97CF-48C6295FB5E3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2263053" y="4819027"/>
                  <a:ext cx="1004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9F086A03-0035-4BD1-AB7A-3043AC0D89EA}"/>
                    </a:ext>
                  </a:extLst>
                </p14:cNvPr>
                <p14:cNvContentPartPr/>
                <p14:nvPr/>
              </p14:nvContentPartPr>
              <p14:xfrm>
                <a:off x="2607573" y="4885987"/>
                <a:ext cx="279000" cy="9432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9F086A03-0035-4BD1-AB7A-3043AC0D89EA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2603253" y="4881667"/>
                  <a:ext cx="287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1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E21AA0E3-7EF0-43F5-97E7-047269D5D0C3}"/>
                    </a:ext>
                  </a:extLst>
                </p14:cNvPr>
                <p14:cNvContentPartPr/>
                <p14:nvPr/>
              </p14:nvContentPartPr>
              <p14:xfrm>
                <a:off x="2927973" y="4777987"/>
                <a:ext cx="136800" cy="18180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E21AA0E3-7EF0-43F5-97E7-047269D5D0C3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2923653" y="4773667"/>
                  <a:ext cx="1454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3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02C5F453-D63D-4441-BB5E-E813B3FDD9F2}"/>
                    </a:ext>
                  </a:extLst>
                </p14:cNvPr>
                <p14:cNvContentPartPr/>
                <p14:nvPr/>
              </p14:nvContentPartPr>
              <p14:xfrm>
                <a:off x="2880093" y="4774387"/>
                <a:ext cx="360" cy="360"/>
              </p14:xfrm>
            </p:contentPart>
          </mc:Choice>
          <mc:Fallback xmlns=""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02C5F453-D63D-4441-BB5E-E813B3FDD9F2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875773" y="477006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46891BF7-9F0E-435B-95CD-750E120EE127}"/>
                    </a:ext>
                  </a:extLst>
                </p14:cNvPr>
                <p14:cNvContentPartPr/>
                <p14:nvPr/>
              </p14:nvContentPartPr>
              <p14:xfrm>
                <a:off x="3138213" y="4840267"/>
                <a:ext cx="199800" cy="8964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46891BF7-9F0E-435B-95CD-750E120EE127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3133893" y="4835947"/>
                  <a:ext cx="20844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A9E504C5-F54F-468F-B4D0-8951204DAA48}"/>
                    </a:ext>
                  </a:extLst>
                </p14:cNvPr>
                <p14:cNvContentPartPr/>
                <p14:nvPr/>
              </p14:nvContentPartPr>
              <p14:xfrm>
                <a:off x="3363573" y="4733347"/>
                <a:ext cx="277200" cy="16992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A9E504C5-F54F-468F-B4D0-8951204DAA48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3359253" y="4729027"/>
                  <a:ext cx="285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39A5630E-50F3-4C33-981A-35581AED84C7}"/>
                    </a:ext>
                  </a:extLst>
                </p14:cNvPr>
                <p14:cNvContentPartPr/>
                <p14:nvPr/>
              </p14:nvContentPartPr>
              <p14:xfrm>
                <a:off x="3658773" y="4743427"/>
                <a:ext cx="44640" cy="4392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39A5630E-50F3-4C33-981A-35581AED84C7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3654453" y="4739107"/>
                  <a:ext cx="53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C68981ED-155E-4B46-B63F-74233E8A97BA}"/>
                    </a:ext>
                  </a:extLst>
                </p14:cNvPr>
                <p14:cNvContentPartPr/>
                <p14:nvPr/>
              </p14:nvContentPartPr>
              <p14:xfrm>
                <a:off x="3701613" y="4808227"/>
                <a:ext cx="115560" cy="8856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C68981ED-155E-4B46-B63F-74233E8A97BA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3697293" y="4803907"/>
                  <a:ext cx="124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C6AF548C-C43B-4C84-BCC8-669586143350}"/>
                    </a:ext>
                  </a:extLst>
                </p14:cNvPr>
                <p14:cNvContentPartPr/>
                <p14:nvPr/>
              </p14:nvContentPartPr>
              <p14:xfrm>
                <a:off x="4041093" y="4764667"/>
                <a:ext cx="214920" cy="9720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C6AF548C-C43B-4C84-BCC8-669586143350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4036773" y="4760347"/>
                  <a:ext cx="2235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A08C7ECA-B622-41F5-8B43-F404F1AD8EEF}"/>
                    </a:ext>
                  </a:extLst>
                </p14:cNvPr>
                <p14:cNvContentPartPr/>
                <p14:nvPr/>
              </p14:nvContentPartPr>
              <p14:xfrm>
                <a:off x="4308933" y="4762867"/>
                <a:ext cx="99360" cy="9828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A08C7ECA-B622-41F5-8B43-F404F1AD8EEF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4304613" y="4758547"/>
                  <a:ext cx="1080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CC9382DC-9EBC-415F-9076-4289736ACC73}"/>
                    </a:ext>
                  </a:extLst>
                </p14:cNvPr>
                <p14:cNvContentPartPr/>
                <p14:nvPr/>
              </p14:nvContentPartPr>
              <p14:xfrm>
                <a:off x="4500813" y="4802107"/>
                <a:ext cx="360" cy="36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CC9382DC-9EBC-415F-9076-4289736ACC73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496493" y="479778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7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C5BCC9DB-D101-4200-9427-F5AB4F0E1E5B}"/>
                    </a:ext>
                  </a:extLst>
                </p14:cNvPr>
                <p14:cNvContentPartPr/>
                <p14:nvPr/>
              </p14:nvContentPartPr>
              <p14:xfrm>
                <a:off x="4461213" y="4775467"/>
                <a:ext cx="174600" cy="97560"/>
              </p14:xfrm>
            </p:contentPart>
          </mc:Choice>
          <mc:Fallback xmlns=""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C5BCC9DB-D101-4200-9427-F5AB4F0E1E5B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4456893" y="4771147"/>
                  <a:ext cx="1832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9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6C1EBB61-89A9-4378-94CD-C6B22CF081FA}"/>
                    </a:ext>
                  </a:extLst>
                </p14:cNvPr>
                <p14:cNvContentPartPr/>
                <p14:nvPr/>
              </p14:nvContentPartPr>
              <p14:xfrm>
                <a:off x="4864413" y="4730467"/>
                <a:ext cx="226080" cy="23040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6C1EBB61-89A9-4378-94CD-C6B22CF081FA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4860093" y="4726147"/>
                  <a:ext cx="2347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1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F23EE340-FF43-4A7B-A50F-D8AB95BFE207}"/>
                    </a:ext>
                  </a:extLst>
                </p14:cNvPr>
                <p14:cNvContentPartPr/>
                <p14:nvPr/>
              </p14:nvContentPartPr>
              <p14:xfrm>
                <a:off x="5273733" y="4673587"/>
                <a:ext cx="239400" cy="17496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F23EE340-FF43-4A7B-A50F-D8AB95BFE207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5269413" y="4669267"/>
                  <a:ext cx="24804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3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D0BF14A4-19F1-43DE-A75E-0EF460009640}"/>
                    </a:ext>
                  </a:extLst>
                </p14:cNvPr>
                <p14:cNvContentPartPr/>
                <p14:nvPr/>
              </p14:nvContentPartPr>
              <p14:xfrm>
                <a:off x="5634813" y="4727227"/>
                <a:ext cx="104760" cy="11160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D0BF14A4-19F1-43DE-A75E-0EF460009640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5630493" y="4722907"/>
                  <a:ext cx="113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5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4CAF76D3-7EFF-4498-AB64-B153AC1DC228}"/>
                    </a:ext>
                  </a:extLst>
                </p14:cNvPr>
                <p14:cNvContentPartPr/>
                <p14:nvPr/>
              </p14:nvContentPartPr>
              <p14:xfrm>
                <a:off x="5762973" y="4748467"/>
                <a:ext cx="198360" cy="6876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4CAF76D3-7EFF-4498-AB64-B153AC1DC228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5758653" y="4744147"/>
                  <a:ext cx="2070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7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0FA0B5C1-0D77-425C-8726-F1C0175AA829}"/>
                    </a:ext>
                  </a:extLst>
                </p14:cNvPr>
                <p14:cNvContentPartPr/>
                <p14:nvPr/>
              </p14:nvContentPartPr>
              <p14:xfrm>
                <a:off x="5912013" y="4703827"/>
                <a:ext cx="88920" cy="3204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0FA0B5C1-0D77-425C-8726-F1C0175AA829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5907693" y="4699507"/>
                  <a:ext cx="97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9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E1657E9D-5A13-416A-ACE2-49CCB5B549B3}"/>
                    </a:ext>
                  </a:extLst>
                </p14:cNvPr>
                <p14:cNvContentPartPr/>
                <p14:nvPr/>
              </p14:nvContentPartPr>
              <p14:xfrm>
                <a:off x="5958453" y="4677547"/>
                <a:ext cx="256320" cy="272520"/>
              </p14:xfrm>
            </p:contentPart>
          </mc:Choice>
          <mc:Fallback xmlns=""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E1657E9D-5A13-416A-ACE2-49CCB5B549B3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5954133" y="4673227"/>
                  <a:ext cx="2649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1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3E23594C-9CDC-4CCE-BFC0-6F615D974C7B}"/>
                    </a:ext>
                  </a:extLst>
                </p14:cNvPr>
                <p14:cNvContentPartPr/>
                <p14:nvPr/>
              </p14:nvContentPartPr>
              <p14:xfrm>
                <a:off x="6376053" y="4745587"/>
                <a:ext cx="164160" cy="10044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3E23594C-9CDC-4CCE-BFC0-6F615D974C7B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6371733" y="4741267"/>
                  <a:ext cx="17280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3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274811A8-CBA8-4A75-8140-CDE84140A683}"/>
                    </a:ext>
                  </a:extLst>
                </p14:cNvPr>
                <p14:cNvContentPartPr/>
                <p14:nvPr/>
              </p14:nvContentPartPr>
              <p14:xfrm>
                <a:off x="6532653" y="4724347"/>
                <a:ext cx="112320" cy="10548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274811A8-CBA8-4A75-8140-CDE84140A683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6528333" y="4720027"/>
                  <a:ext cx="1209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5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9FB83623-B9FF-4B27-9F53-BEA7D6741CB0}"/>
                    </a:ext>
                  </a:extLst>
                </p14:cNvPr>
                <p14:cNvContentPartPr/>
                <p14:nvPr/>
              </p14:nvContentPartPr>
              <p14:xfrm>
                <a:off x="6673413" y="4633267"/>
                <a:ext cx="73440" cy="16128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9FB83623-B9FF-4B27-9F53-BEA7D6741CB0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6669093" y="4628947"/>
                  <a:ext cx="820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7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5FB68151-E02E-4CF3-879A-1253EA1EE4A3}"/>
                    </a:ext>
                  </a:extLst>
                </p14:cNvPr>
                <p14:cNvContentPartPr/>
                <p14:nvPr/>
              </p14:nvContentPartPr>
              <p14:xfrm>
                <a:off x="6722013" y="4730107"/>
                <a:ext cx="92520" cy="81000"/>
              </p14:xfrm>
            </p:contentPart>
          </mc:Choice>
          <mc:Fallback xmlns=""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5FB68151-E02E-4CF3-879A-1253EA1EE4A3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6717693" y="4725787"/>
                  <a:ext cx="1011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9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FB392E3C-EAAF-4CC6-BCE6-80FE6AE7991E}"/>
                    </a:ext>
                  </a:extLst>
                </p14:cNvPr>
                <p14:cNvContentPartPr/>
                <p14:nvPr/>
              </p14:nvContentPartPr>
              <p14:xfrm>
                <a:off x="6838293" y="4715347"/>
                <a:ext cx="75600" cy="10080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FB392E3C-EAAF-4CC6-BCE6-80FE6AE7991E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6833973" y="4711027"/>
                  <a:ext cx="842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1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3CAE3638-E974-44E6-8461-C9360C67AD26}"/>
                    </a:ext>
                  </a:extLst>
                </p14:cNvPr>
                <p14:cNvContentPartPr/>
                <p14:nvPr/>
              </p14:nvContentPartPr>
              <p14:xfrm>
                <a:off x="6939453" y="4744867"/>
                <a:ext cx="15480" cy="6228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3CAE3638-E974-44E6-8461-C9360C67AD26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6935133" y="4740547"/>
                  <a:ext cx="241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3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62E31CDF-EE14-4F4B-8B16-C9C95F7A04BE}"/>
                    </a:ext>
                  </a:extLst>
                </p14:cNvPr>
                <p14:cNvContentPartPr/>
                <p14:nvPr/>
              </p14:nvContentPartPr>
              <p14:xfrm>
                <a:off x="6975813" y="4666747"/>
                <a:ext cx="16920" cy="5904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62E31CDF-EE14-4F4B-8B16-C9C95F7A04BE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6971493" y="4662427"/>
                  <a:ext cx="255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5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AA587492-B39D-4630-9BCC-BA7F3EA7802A}"/>
                    </a:ext>
                  </a:extLst>
                </p14:cNvPr>
                <p14:cNvContentPartPr/>
                <p14:nvPr/>
              </p14:nvContentPartPr>
              <p14:xfrm>
                <a:off x="7015773" y="4600147"/>
                <a:ext cx="245880" cy="31392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AA587492-B39D-4630-9BCC-BA7F3EA7802A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7011453" y="4595827"/>
                  <a:ext cx="25452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7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143EB7B7-1B8D-4CDF-803A-F46A8FEA1B10}"/>
                    </a:ext>
                  </a:extLst>
                </p14:cNvPr>
                <p14:cNvContentPartPr/>
                <p14:nvPr/>
              </p14:nvContentPartPr>
              <p14:xfrm>
                <a:off x="3368613" y="5121787"/>
                <a:ext cx="181080" cy="2880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143EB7B7-1B8D-4CDF-803A-F46A8FEA1B10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3364293" y="5117467"/>
                  <a:ext cx="189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9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F5B7BA8E-D3CC-449E-B7D5-087C96E4795E}"/>
                    </a:ext>
                  </a:extLst>
                </p14:cNvPr>
                <p14:cNvContentPartPr/>
                <p14:nvPr/>
              </p14:nvContentPartPr>
              <p14:xfrm>
                <a:off x="3407133" y="5184427"/>
                <a:ext cx="176040" cy="1620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F5B7BA8E-D3CC-449E-B7D5-087C96E4795E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3402813" y="5180107"/>
                  <a:ext cx="184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1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DB80E8C5-39A2-412E-B2D0-A365CFCFA925}"/>
                    </a:ext>
                  </a:extLst>
                </p14:cNvPr>
                <p14:cNvContentPartPr/>
                <p14:nvPr/>
              </p14:nvContentPartPr>
              <p14:xfrm>
                <a:off x="3785133" y="5062747"/>
                <a:ext cx="131040" cy="126720"/>
              </p14:xfrm>
            </p:contentPart>
          </mc:Choice>
          <mc:Fallback xmlns=""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DB80E8C5-39A2-412E-B2D0-A365CFCFA925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3780813" y="5058427"/>
                  <a:ext cx="1396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3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1282A1DF-BADC-45D9-87CC-A0DA48A8B7DA}"/>
                    </a:ext>
                  </a:extLst>
                </p14:cNvPr>
                <p14:cNvContentPartPr/>
                <p14:nvPr/>
              </p14:nvContentPartPr>
              <p14:xfrm>
                <a:off x="3958293" y="5087227"/>
                <a:ext cx="82440" cy="75960"/>
              </p14:xfrm>
            </p:contentPart>
          </mc:Choice>
          <mc:Fallback xmlns=""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1282A1DF-BADC-45D9-87CC-A0DA48A8B7DA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3953973" y="5082907"/>
                  <a:ext cx="91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5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1F7B4590-A2AB-40BB-871C-8870FA8EA512}"/>
                    </a:ext>
                  </a:extLst>
                </p14:cNvPr>
                <p14:cNvContentPartPr/>
                <p14:nvPr/>
              </p14:nvContentPartPr>
              <p14:xfrm>
                <a:off x="4075653" y="5086147"/>
                <a:ext cx="122400" cy="91800"/>
              </p14:xfrm>
            </p:contentPart>
          </mc:Choice>
          <mc:Fallback xmlns=""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1F7B4590-A2AB-40BB-871C-8870FA8EA512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4071333" y="5081827"/>
                  <a:ext cx="1310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7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B1A6D29A-9244-47F7-A78A-E2F62E96725D}"/>
                    </a:ext>
                  </a:extLst>
                </p14:cNvPr>
                <p14:cNvContentPartPr/>
                <p14:nvPr/>
              </p14:nvContentPartPr>
              <p14:xfrm>
                <a:off x="4325133" y="5029267"/>
                <a:ext cx="97560" cy="7812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B1A6D29A-9244-47F7-A78A-E2F62E96725D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4320813" y="5024947"/>
                  <a:ext cx="106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9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18B1292C-0DB1-42F2-8B33-DDFC1362C9D1}"/>
                    </a:ext>
                  </a:extLst>
                </p14:cNvPr>
                <p14:cNvContentPartPr/>
                <p14:nvPr/>
              </p14:nvContentPartPr>
              <p14:xfrm>
                <a:off x="4369773" y="5061667"/>
                <a:ext cx="246600" cy="4608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18B1292C-0DB1-42F2-8B33-DDFC1362C9D1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4365453" y="5057347"/>
                  <a:ext cx="255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1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92EAF68F-8493-4599-964B-3821D46FA863}"/>
                    </a:ext>
                  </a:extLst>
                </p14:cNvPr>
                <p14:cNvContentPartPr/>
                <p14:nvPr/>
              </p14:nvContentPartPr>
              <p14:xfrm>
                <a:off x="4358253" y="5146627"/>
                <a:ext cx="254520" cy="37440"/>
              </p14:xfrm>
            </p:contentPart>
          </mc:Choice>
          <mc:Fallback xmlns=""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92EAF68F-8493-4599-964B-3821D46FA863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4353933" y="5142307"/>
                  <a:ext cx="263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3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A0AF81DD-14E3-490C-8DDF-0313B50FA99B}"/>
                    </a:ext>
                  </a:extLst>
                </p14:cNvPr>
                <p14:cNvContentPartPr/>
                <p14:nvPr/>
              </p14:nvContentPartPr>
              <p14:xfrm>
                <a:off x="4457613" y="5202787"/>
                <a:ext cx="109800" cy="6552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A0AF81DD-14E3-490C-8DDF-0313B50FA99B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4453293" y="5198467"/>
                  <a:ext cx="1184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5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B1337E22-93FF-48E4-9665-086CCABCDA66}"/>
                    </a:ext>
                  </a:extLst>
                </p14:cNvPr>
                <p14:cNvContentPartPr/>
                <p14:nvPr/>
              </p14:nvContentPartPr>
              <p14:xfrm>
                <a:off x="4870893" y="5103427"/>
                <a:ext cx="34200" cy="12204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B1337E22-93FF-48E4-9665-086CCABCDA66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4866573" y="5099107"/>
                  <a:ext cx="42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7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3B61881D-54E5-432A-A3A5-98A18700843D}"/>
                    </a:ext>
                  </a:extLst>
                </p14:cNvPr>
                <p14:cNvContentPartPr/>
                <p14:nvPr/>
              </p14:nvContentPartPr>
              <p14:xfrm>
                <a:off x="4820853" y="5152387"/>
                <a:ext cx="155880" cy="1476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3B61881D-54E5-432A-A3A5-98A18700843D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4816533" y="5148067"/>
                  <a:ext cx="16452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9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5EDC564A-BE43-4036-A1C0-E48D0FF4871D}"/>
                    </a:ext>
                  </a:extLst>
                </p14:cNvPr>
                <p14:cNvContentPartPr/>
                <p14:nvPr/>
              </p14:nvContentPartPr>
              <p14:xfrm>
                <a:off x="5030373" y="5058427"/>
                <a:ext cx="129960" cy="15336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5EDC564A-BE43-4036-A1C0-E48D0FF4871D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5026053" y="5054107"/>
                  <a:ext cx="1386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1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DFA6D25E-D940-4F45-9A99-202EBAF23FD4}"/>
                    </a:ext>
                  </a:extLst>
                </p14:cNvPr>
                <p14:cNvContentPartPr/>
                <p14:nvPr/>
              </p14:nvContentPartPr>
              <p14:xfrm>
                <a:off x="5084013" y="5064907"/>
                <a:ext cx="202680" cy="9360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DFA6D25E-D940-4F45-9A99-202EBAF23FD4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5079693" y="5060587"/>
                  <a:ext cx="211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3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BF236091-77AA-46BC-BF43-6AB43AF6CF74}"/>
                    </a:ext>
                  </a:extLst>
                </p14:cNvPr>
                <p14:cNvContentPartPr/>
                <p14:nvPr/>
              </p14:nvContentPartPr>
              <p14:xfrm>
                <a:off x="5400813" y="4971667"/>
                <a:ext cx="87480" cy="8064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BF236091-77AA-46BC-BF43-6AB43AF6CF74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5396493" y="4967347"/>
                  <a:ext cx="961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5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906F65B6-75E9-43A0-B150-9C7C9962CCA7}"/>
                    </a:ext>
                  </a:extLst>
                </p14:cNvPr>
                <p14:cNvContentPartPr/>
                <p14:nvPr/>
              </p14:nvContentPartPr>
              <p14:xfrm>
                <a:off x="5433573" y="5018107"/>
                <a:ext cx="248040" cy="5256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906F65B6-75E9-43A0-B150-9C7C9962CCA7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5429253" y="5013787"/>
                  <a:ext cx="256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7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BCF617D8-C6DF-4B76-9000-EC1F7F937DA3}"/>
                    </a:ext>
                  </a:extLst>
                </p14:cNvPr>
                <p14:cNvContentPartPr/>
                <p14:nvPr/>
              </p14:nvContentPartPr>
              <p14:xfrm>
                <a:off x="5396493" y="5079307"/>
                <a:ext cx="345600" cy="4644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BCF617D8-C6DF-4B76-9000-EC1F7F937DA3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5392173" y="5074987"/>
                  <a:ext cx="35424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9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7BCC2471-B9D1-4506-BDBB-C7A7EC8EACD8}"/>
                    </a:ext>
                  </a:extLst>
                </p14:cNvPr>
                <p14:cNvContentPartPr/>
                <p14:nvPr/>
              </p14:nvContentPartPr>
              <p14:xfrm>
                <a:off x="5507373" y="5129347"/>
                <a:ext cx="87840" cy="88200"/>
              </p14:xfrm>
            </p:contentPart>
          </mc:Choice>
          <mc:Fallback xmlns=""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7BCC2471-B9D1-4506-BDBB-C7A7EC8EACD8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5503053" y="5125027"/>
                  <a:ext cx="964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1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32BABCB0-E8E0-4AC2-BC0D-C26BA7F45778}"/>
                    </a:ext>
                  </a:extLst>
                </p14:cNvPr>
                <p14:cNvContentPartPr/>
                <p14:nvPr/>
              </p14:nvContentPartPr>
              <p14:xfrm>
                <a:off x="3687573" y="5020267"/>
                <a:ext cx="223200" cy="27828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32BABCB0-E8E0-4AC2-BC0D-C26BA7F45778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3683253" y="5015947"/>
                  <a:ext cx="2318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3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8E8797DC-0E79-49CC-AB33-5F3D1CEB2E08}"/>
                    </a:ext>
                  </a:extLst>
                </p14:cNvPr>
                <p14:cNvContentPartPr/>
                <p14:nvPr/>
              </p14:nvContentPartPr>
              <p14:xfrm>
                <a:off x="5736693" y="4947907"/>
                <a:ext cx="92880" cy="33876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8E8797DC-0E79-49CC-AB33-5F3D1CEB2E08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5732373" y="4943587"/>
                  <a:ext cx="1015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5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3974B461-C0F7-4803-B044-FA1C1F145561}"/>
                    </a:ext>
                  </a:extLst>
                </p14:cNvPr>
                <p14:cNvContentPartPr/>
                <p14:nvPr/>
              </p14:nvContentPartPr>
              <p14:xfrm>
                <a:off x="3614493" y="4980667"/>
                <a:ext cx="15840" cy="164880"/>
              </p14:xfrm>
            </p:contentPart>
          </mc:Choice>
          <mc:Fallback xmlns=""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3974B461-C0F7-4803-B044-FA1C1F145561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3610173" y="4976347"/>
                  <a:ext cx="24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7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D4DBCE92-A529-484C-96DF-DC6F0DC7DBCF}"/>
                    </a:ext>
                  </a:extLst>
                </p14:cNvPr>
                <p14:cNvContentPartPr/>
                <p14:nvPr/>
              </p14:nvContentPartPr>
              <p14:xfrm>
                <a:off x="3559413" y="5108827"/>
                <a:ext cx="144720" cy="1440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D4DBCE92-A529-484C-96DF-DC6F0DC7DBCF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3555093" y="5104507"/>
                  <a:ext cx="153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9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1B479FBB-CBFE-4513-8790-3B2DD601E177}"/>
                    </a:ext>
                  </a:extLst>
                </p14:cNvPr>
                <p14:cNvContentPartPr/>
                <p14:nvPr/>
              </p14:nvContentPartPr>
              <p14:xfrm>
                <a:off x="3568413" y="5196307"/>
                <a:ext cx="145080" cy="17352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1B479FBB-CBFE-4513-8790-3B2DD601E177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3564093" y="5191987"/>
                  <a:ext cx="1537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1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BBD8AEEF-B51F-4A23-9803-BDCE46CFB774}"/>
                    </a:ext>
                  </a:extLst>
                </p14:cNvPr>
                <p14:cNvContentPartPr/>
                <p14:nvPr/>
              </p14:nvContentPartPr>
              <p14:xfrm>
                <a:off x="5967093" y="5076427"/>
                <a:ext cx="147600" cy="2196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BBD8AEEF-B51F-4A23-9803-BDCE46CFB774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5962773" y="5072107"/>
                  <a:ext cx="1562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3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5F26A8D5-1666-4819-9BD5-D493466214A7}"/>
                    </a:ext>
                  </a:extLst>
                </p14:cNvPr>
                <p14:cNvContentPartPr/>
                <p14:nvPr/>
              </p14:nvContentPartPr>
              <p14:xfrm>
                <a:off x="5961333" y="5145907"/>
                <a:ext cx="152640" cy="2232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5F26A8D5-1666-4819-9BD5-D493466214A7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5957013" y="5141587"/>
                  <a:ext cx="1612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5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E676E4CF-A20A-47E1-B8E3-CF07487E4491}"/>
                    </a:ext>
                  </a:extLst>
                </p14:cNvPr>
                <p14:cNvContentPartPr/>
                <p14:nvPr/>
              </p14:nvContentPartPr>
              <p14:xfrm>
                <a:off x="6267693" y="4984987"/>
                <a:ext cx="183960" cy="18036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E676E4CF-A20A-47E1-B8E3-CF07487E4491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6263373" y="4980667"/>
                  <a:ext cx="19260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7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5552D012-90F6-415E-B9D9-F3EE5DF9087E}"/>
                    </a:ext>
                  </a:extLst>
                </p14:cNvPr>
                <p14:cNvContentPartPr/>
                <p14:nvPr/>
              </p14:nvContentPartPr>
              <p14:xfrm>
                <a:off x="6309813" y="5068147"/>
                <a:ext cx="131040" cy="58680"/>
              </p14:xfrm>
            </p:contentPart>
          </mc:Choice>
          <mc:Fallback xmlns=""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5552D012-90F6-415E-B9D9-F3EE5DF9087E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6305493" y="5063827"/>
                  <a:ext cx="1396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9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2715D4F9-7BFE-4D9C-9DBA-1CDD2736280E}"/>
                    </a:ext>
                  </a:extLst>
                </p14:cNvPr>
                <p14:cNvContentPartPr/>
                <p14:nvPr/>
              </p14:nvContentPartPr>
              <p14:xfrm>
                <a:off x="6431133" y="4988587"/>
                <a:ext cx="192600" cy="17280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2715D4F9-7BFE-4D9C-9DBA-1CDD2736280E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6426813" y="4984267"/>
                  <a:ext cx="2012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1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B042B349-033E-4B7B-B9E4-B61F6F1751BC}"/>
                    </a:ext>
                  </a:extLst>
                </p14:cNvPr>
                <p14:cNvContentPartPr/>
                <p14:nvPr/>
              </p14:nvContentPartPr>
              <p14:xfrm>
                <a:off x="6726333" y="4960507"/>
                <a:ext cx="85320" cy="7488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B042B349-033E-4B7B-B9E4-B61F6F1751BC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6722013" y="4956187"/>
                  <a:ext cx="939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3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FEAB0629-F244-432F-A521-C1CB221CA45D}"/>
                    </a:ext>
                  </a:extLst>
                </p14:cNvPr>
                <p14:cNvContentPartPr/>
                <p14:nvPr/>
              </p14:nvContentPartPr>
              <p14:xfrm>
                <a:off x="6804093" y="5000107"/>
                <a:ext cx="197640" cy="3672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FEAB0629-F244-432F-A521-C1CB221CA45D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6799773" y="4995787"/>
                  <a:ext cx="206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5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D569F499-A5B1-4515-AD38-1D847B2C9EDA}"/>
                    </a:ext>
                  </a:extLst>
                </p14:cNvPr>
                <p14:cNvContentPartPr/>
                <p14:nvPr/>
              </p14:nvContentPartPr>
              <p14:xfrm>
                <a:off x="6678453" y="5044027"/>
                <a:ext cx="382680" cy="6264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D569F499-A5B1-4515-AD38-1D847B2C9EDA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6674133" y="5039707"/>
                  <a:ext cx="3913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7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90F49E30-6BCB-4C7E-A612-65EE2F018A13}"/>
                    </a:ext>
                  </a:extLst>
                </p14:cNvPr>
                <p14:cNvContentPartPr/>
                <p14:nvPr/>
              </p14:nvContentPartPr>
              <p14:xfrm>
                <a:off x="6811293" y="5125027"/>
                <a:ext cx="96120" cy="9612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90F49E30-6BCB-4C7E-A612-65EE2F018A13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6806973" y="5120707"/>
                  <a:ext cx="1047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9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F5AF7427-328E-4CB1-B20A-00E71CBB5B17}"/>
                    </a:ext>
                  </a:extLst>
                </p14:cNvPr>
                <p14:cNvContentPartPr/>
                <p14:nvPr/>
              </p14:nvContentPartPr>
              <p14:xfrm>
                <a:off x="2058573" y="4703107"/>
                <a:ext cx="448200" cy="49248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F5AF7427-328E-4CB1-B20A-00E71CBB5B17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2054253" y="4698787"/>
                  <a:ext cx="45684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1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72179152-B9E1-4B8E-9730-A53AA36B817E}"/>
                    </a:ext>
                  </a:extLst>
                </p14:cNvPr>
                <p14:cNvContentPartPr/>
                <p14:nvPr/>
              </p14:nvContentPartPr>
              <p14:xfrm>
                <a:off x="751053" y="4528147"/>
                <a:ext cx="1190520" cy="7272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72179152-B9E1-4B8E-9730-A53AA36B817E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746733" y="4523827"/>
                  <a:ext cx="11991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3">
              <p14:nvContentPartPr>
                <p14:cNvPr id="601" name="Freihand 600">
                  <a:extLst>
                    <a:ext uri="{FF2B5EF4-FFF2-40B4-BE49-F238E27FC236}">
                      <a16:creationId xmlns:a16="http://schemas.microsoft.com/office/drawing/2014/main" id="{4470F0C8-BDC2-42AD-84FF-4A0767D8005B}"/>
                    </a:ext>
                  </a:extLst>
                </p14:cNvPr>
                <p14:cNvContentPartPr/>
                <p14:nvPr/>
              </p14:nvContentPartPr>
              <p14:xfrm>
                <a:off x="1453413" y="5521920"/>
                <a:ext cx="129960" cy="137880"/>
              </p14:xfrm>
            </p:contentPart>
          </mc:Choice>
          <mc:Fallback xmlns="">
            <p:pic>
              <p:nvPicPr>
                <p:cNvPr id="601" name="Freihand 600">
                  <a:extLst>
                    <a:ext uri="{FF2B5EF4-FFF2-40B4-BE49-F238E27FC236}">
                      <a16:creationId xmlns:a16="http://schemas.microsoft.com/office/drawing/2014/main" id="{4470F0C8-BDC2-42AD-84FF-4A0767D8005B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1449093" y="5517600"/>
                  <a:ext cx="138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5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E35E43EB-130B-43BB-BBD7-669EF94662D9}"/>
                    </a:ext>
                  </a:extLst>
                </p14:cNvPr>
                <p14:cNvContentPartPr/>
                <p14:nvPr/>
              </p14:nvContentPartPr>
              <p14:xfrm>
                <a:off x="1153893" y="5749080"/>
                <a:ext cx="899280" cy="2124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E35E43EB-130B-43BB-BBD7-669EF94662D9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1149573" y="5744760"/>
                  <a:ext cx="907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7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2CD9BF4A-2E76-43CE-B70F-933EF47B0FAA}"/>
                    </a:ext>
                  </a:extLst>
                </p14:cNvPr>
                <p14:cNvContentPartPr/>
                <p14:nvPr/>
              </p14:nvContentPartPr>
              <p14:xfrm>
                <a:off x="1177293" y="5821800"/>
                <a:ext cx="100800" cy="9324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2CD9BF4A-2E76-43CE-B70F-933EF47B0FAA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1172973" y="5817480"/>
                  <a:ext cx="1094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9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3A8882CC-4435-4D83-A19B-27B78F4674A0}"/>
                    </a:ext>
                  </a:extLst>
                </p14:cNvPr>
                <p14:cNvContentPartPr/>
                <p14:nvPr/>
              </p14:nvContentPartPr>
              <p14:xfrm>
                <a:off x="1123293" y="5956440"/>
                <a:ext cx="232560" cy="1044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3A8882CC-4435-4D83-A19B-27B78F4674A0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1118973" y="5952120"/>
                  <a:ext cx="2412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1">
              <p14:nvContentPartPr>
                <p14:cNvPr id="605" name="Freihand 604">
                  <a:extLst>
                    <a:ext uri="{FF2B5EF4-FFF2-40B4-BE49-F238E27FC236}">
                      <a16:creationId xmlns:a16="http://schemas.microsoft.com/office/drawing/2014/main" id="{429261B7-35D7-4B32-967F-B34B1E92AB53}"/>
                    </a:ext>
                  </a:extLst>
                </p14:cNvPr>
                <p14:cNvContentPartPr/>
                <p14:nvPr/>
              </p14:nvContentPartPr>
              <p14:xfrm>
                <a:off x="1034373" y="6050400"/>
                <a:ext cx="108360" cy="84600"/>
              </p14:xfrm>
            </p:contentPart>
          </mc:Choice>
          <mc:Fallback xmlns="">
            <p:pic>
              <p:nvPicPr>
                <p:cNvPr id="605" name="Freihand 604">
                  <a:extLst>
                    <a:ext uri="{FF2B5EF4-FFF2-40B4-BE49-F238E27FC236}">
                      <a16:creationId xmlns:a16="http://schemas.microsoft.com/office/drawing/2014/main" id="{429261B7-35D7-4B32-967F-B34B1E92AB53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1030053" y="6046080"/>
                  <a:ext cx="1170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3">
              <p14:nvContentPartPr>
                <p14:cNvPr id="606" name="Freihand 605">
                  <a:extLst>
                    <a:ext uri="{FF2B5EF4-FFF2-40B4-BE49-F238E27FC236}">
                      <a16:creationId xmlns:a16="http://schemas.microsoft.com/office/drawing/2014/main" id="{A89E409D-3F24-43DB-93D4-C814211CB29A}"/>
                    </a:ext>
                  </a:extLst>
                </p14:cNvPr>
                <p14:cNvContentPartPr/>
                <p14:nvPr/>
              </p14:nvContentPartPr>
              <p14:xfrm>
                <a:off x="1167933" y="6063360"/>
                <a:ext cx="60840" cy="76680"/>
              </p14:xfrm>
            </p:contentPart>
          </mc:Choice>
          <mc:Fallback xmlns="">
            <p:pic>
              <p:nvPicPr>
                <p:cNvPr id="606" name="Freihand 605">
                  <a:extLst>
                    <a:ext uri="{FF2B5EF4-FFF2-40B4-BE49-F238E27FC236}">
                      <a16:creationId xmlns:a16="http://schemas.microsoft.com/office/drawing/2014/main" id="{A89E409D-3F24-43DB-93D4-C814211CB29A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1163613" y="6059040"/>
                  <a:ext cx="694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5">
              <p14:nvContentPartPr>
                <p14:cNvPr id="607" name="Freihand 606">
                  <a:extLst>
                    <a:ext uri="{FF2B5EF4-FFF2-40B4-BE49-F238E27FC236}">
                      <a16:creationId xmlns:a16="http://schemas.microsoft.com/office/drawing/2014/main" id="{0AFE8D94-96F3-468A-BF36-46C7AD809B7D}"/>
                    </a:ext>
                  </a:extLst>
                </p14:cNvPr>
                <p14:cNvContentPartPr/>
                <p14:nvPr/>
              </p14:nvContentPartPr>
              <p14:xfrm>
                <a:off x="1247493" y="6062280"/>
                <a:ext cx="54720" cy="51840"/>
              </p14:xfrm>
            </p:contentPart>
          </mc:Choice>
          <mc:Fallback xmlns="">
            <p:pic>
              <p:nvPicPr>
                <p:cNvPr id="607" name="Freihand 606">
                  <a:extLst>
                    <a:ext uri="{FF2B5EF4-FFF2-40B4-BE49-F238E27FC236}">
                      <a16:creationId xmlns:a16="http://schemas.microsoft.com/office/drawing/2014/main" id="{0AFE8D94-96F3-468A-BF36-46C7AD809B7D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1243173" y="6057960"/>
                  <a:ext cx="633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7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CF5DDFFC-6F70-42CF-8445-912663B47D4B}"/>
                    </a:ext>
                  </a:extLst>
                </p14:cNvPr>
                <p14:cNvContentPartPr/>
                <p14:nvPr/>
              </p14:nvContentPartPr>
              <p14:xfrm>
                <a:off x="1523613" y="5958240"/>
                <a:ext cx="28800" cy="7344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CF5DDFFC-6F70-42CF-8445-912663B47D4B}"/>
                    </a:ext>
                  </a:extLst>
                </p:cNvPr>
                <p:cNvPicPr/>
                <p:nvPr/>
              </p:nvPicPr>
              <p:blipFill>
                <a:blip r:embed="rId1008"/>
                <a:stretch>
                  <a:fillRect/>
                </a:stretch>
              </p:blipFill>
              <p:spPr>
                <a:xfrm>
                  <a:off x="1519293" y="5953920"/>
                  <a:ext cx="374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9">
              <p14:nvContentPartPr>
                <p14:cNvPr id="611" name="Freihand 610">
                  <a:extLst>
                    <a:ext uri="{FF2B5EF4-FFF2-40B4-BE49-F238E27FC236}">
                      <a16:creationId xmlns:a16="http://schemas.microsoft.com/office/drawing/2014/main" id="{F6FD2F8C-074B-44EC-BC33-5F74D83C577A}"/>
                    </a:ext>
                  </a:extLst>
                </p14:cNvPr>
                <p14:cNvContentPartPr/>
                <p14:nvPr/>
              </p14:nvContentPartPr>
              <p14:xfrm>
                <a:off x="1494813" y="5981640"/>
                <a:ext cx="84600" cy="11880"/>
              </p14:xfrm>
            </p:contentPart>
          </mc:Choice>
          <mc:Fallback xmlns="">
            <p:pic>
              <p:nvPicPr>
                <p:cNvPr id="611" name="Freihand 610">
                  <a:extLst>
                    <a:ext uri="{FF2B5EF4-FFF2-40B4-BE49-F238E27FC236}">
                      <a16:creationId xmlns:a16="http://schemas.microsoft.com/office/drawing/2014/main" id="{F6FD2F8C-074B-44EC-BC33-5F74D83C577A}"/>
                    </a:ext>
                  </a:extLst>
                </p:cNvPr>
                <p:cNvPicPr/>
                <p:nvPr/>
              </p:nvPicPr>
              <p:blipFill>
                <a:blip r:embed="rId1010"/>
                <a:stretch>
                  <a:fillRect/>
                </a:stretch>
              </p:blipFill>
              <p:spPr>
                <a:xfrm>
                  <a:off x="1490493" y="5977320"/>
                  <a:ext cx="93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1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FD975556-7CB7-4C26-B624-2E91CC10B2D5}"/>
                    </a:ext>
                  </a:extLst>
                </p14:cNvPr>
                <p14:cNvContentPartPr/>
                <p14:nvPr/>
              </p14:nvContentPartPr>
              <p14:xfrm>
                <a:off x="1740333" y="5846640"/>
                <a:ext cx="66600" cy="8424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FD975556-7CB7-4C26-B624-2E91CC10B2D5}"/>
                    </a:ext>
                  </a:extLst>
                </p:cNvPr>
                <p:cNvPicPr/>
                <p:nvPr/>
              </p:nvPicPr>
              <p:blipFill>
                <a:blip r:embed="rId1012"/>
                <a:stretch>
                  <a:fillRect/>
                </a:stretch>
              </p:blipFill>
              <p:spPr>
                <a:xfrm>
                  <a:off x="1736013" y="5842320"/>
                  <a:ext cx="752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3">
              <p14:nvContentPartPr>
                <p14:cNvPr id="613" name="Freihand 612">
                  <a:extLst>
                    <a:ext uri="{FF2B5EF4-FFF2-40B4-BE49-F238E27FC236}">
                      <a16:creationId xmlns:a16="http://schemas.microsoft.com/office/drawing/2014/main" id="{FA792E5E-BC97-441A-8215-DB17586DE73F}"/>
                    </a:ext>
                  </a:extLst>
                </p14:cNvPr>
                <p14:cNvContentPartPr/>
                <p14:nvPr/>
              </p14:nvContentPartPr>
              <p14:xfrm>
                <a:off x="1695333" y="5964000"/>
                <a:ext cx="166320" cy="1080"/>
              </p14:xfrm>
            </p:contentPart>
          </mc:Choice>
          <mc:Fallback xmlns="">
            <p:pic>
              <p:nvPicPr>
                <p:cNvPr id="613" name="Freihand 612">
                  <a:extLst>
                    <a:ext uri="{FF2B5EF4-FFF2-40B4-BE49-F238E27FC236}">
                      <a16:creationId xmlns:a16="http://schemas.microsoft.com/office/drawing/2014/main" id="{FA792E5E-BC97-441A-8215-DB17586DE73F}"/>
                    </a:ext>
                  </a:extLst>
                </p:cNvPr>
                <p:cNvPicPr/>
                <p:nvPr/>
              </p:nvPicPr>
              <p:blipFill>
                <a:blip r:embed="rId1014"/>
                <a:stretch>
                  <a:fillRect/>
                </a:stretch>
              </p:blipFill>
              <p:spPr>
                <a:xfrm>
                  <a:off x="1691013" y="5959680"/>
                  <a:ext cx="17496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5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20235EE4-9C97-47BE-9A9B-59DCA3EC46B8}"/>
                    </a:ext>
                  </a:extLst>
                </p14:cNvPr>
                <p14:cNvContentPartPr/>
                <p14:nvPr/>
              </p14:nvContentPartPr>
              <p14:xfrm>
                <a:off x="1643493" y="6036360"/>
                <a:ext cx="75600" cy="11016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20235EE4-9C97-47BE-9A9B-59DCA3EC46B8}"/>
                    </a:ext>
                  </a:extLst>
                </p:cNvPr>
                <p:cNvPicPr/>
                <p:nvPr/>
              </p:nvPicPr>
              <p:blipFill>
                <a:blip r:embed="rId1016"/>
                <a:stretch>
                  <a:fillRect/>
                </a:stretch>
              </p:blipFill>
              <p:spPr>
                <a:xfrm>
                  <a:off x="1639173" y="6032040"/>
                  <a:ext cx="842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7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87F459E0-F689-40C6-B77F-C3AEE4495C65}"/>
                    </a:ext>
                  </a:extLst>
                </p14:cNvPr>
                <p14:cNvContentPartPr/>
                <p14:nvPr/>
              </p14:nvContentPartPr>
              <p14:xfrm>
                <a:off x="1676613" y="6041760"/>
                <a:ext cx="65160" cy="576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87F459E0-F689-40C6-B77F-C3AEE4495C65}"/>
                    </a:ext>
                  </a:extLst>
                </p:cNvPr>
                <p:cNvPicPr/>
                <p:nvPr/>
              </p:nvPicPr>
              <p:blipFill>
                <a:blip r:embed="rId1018"/>
                <a:stretch>
                  <a:fillRect/>
                </a:stretch>
              </p:blipFill>
              <p:spPr>
                <a:xfrm>
                  <a:off x="1672293" y="6037440"/>
                  <a:ext cx="7380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9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8A5F939B-36B6-4011-9ED7-0444A3D67756}"/>
                    </a:ext>
                  </a:extLst>
                </p14:cNvPr>
                <p14:cNvContentPartPr/>
                <p14:nvPr/>
              </p14:nvContentPartPr>
              <p14:xfrm>
                <a:off x="1765173" y="6051480"/>
                <a:ext cx="65880" cy="5940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8A5F939B-36B6-4011-9ED7-0444A3D67756}"/>
                    </a:ext>
                  </a:extLst>
                </p:cNvPr>
                <p:cNvPicPr/>
                <p:nvPr/>
              </p:nvPicPr>
              <p:blipFill>
                <a:blip r:embed="rId1020"/>
                <a:stretch>
                  <a:fillRect/>
                </a:stretch>
              </p:blipFill>
              <p:spPr>
                <a:xfrm>
                  <a:off x="1760853" y="6047160"/>
                  <a:ext cx="745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1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EEA1DE31-4FD8-4678-8619-8A53727B442F}"/>
                    </a:ext>
                  </a:extLst>
                </p14:cNvPr>
                <p14:cNvContentPartPr/>
                <p14:nvPr/>
              </p14:nvContentPartPr>
              <p14:xfrm>
                <a:off x="2643213" y="5173800"/>
                <a:ext cx="120240" cy="9000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EEA1DE31-4FD8-4678-8619-8A53727B442F}"/>
                    </a:ext>
                  </a:extLst>
                </p:cNvPr>
                <p:cNvPicPr/>
                <p:nvPr/>
              </p:nvPicPr>
              <p:blipFill>
                <a:blip r:embed="rId1022"/>
                <a:stretch>
                  <a:fillRect/>
                </a:stretch>
              </p:blipFill>
              <p:spPr>
                <a:xfrm>
                  <a:off x="2638893" y="5169480"/>
                  <a:ext cx="1288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3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7DECEC2C-1951-4463-9E4F-BB5B0D2CAB45}"/>
                    </a:ext>
                  </a:extLst>
                </p14:cNvPr>
                <p14:cNvContentPartPr/>
                <p14:nvPr/>
              </p14:nvContentPartPr>
              <p14:xfrm>
                <a:off x="2153973" y="5758080"/>
                <a:ext cx="29880" cy="1728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7DECEC2C-1951-4463-9E4F-BB5B0D2CAB45}"/>
                    </a:ext>
                  </a:extLst>
                </p:cNvPr>
                <p:cNvPicPr/>
                <p:nvPr/>
              </p:nvPicPr>
              <p:blipFill>
                <a:blip r:embed="rId1024"/>
                <a:stretch>
                  <a:fillRect/>
                </a:stretch>
              </p:blipFill>
              <p:spPr>
                <a:xfrm>
                  <a:off x="2149653" y="5753760"/>
                  <a:ext cx="385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5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FAAF1F7C-6A68-4BE2-849F-B1DC5E1BF170}"/>
                    </a:ext>
                  </a:extLst>
                </p14:cNvPr>
                <p14:cNvContentPartPr/>
                <p14:nvPr/>
              </p14:nvContentPartPr>
              <p14:xfrm>
                <a:off x="2314893" y="5628840"/>
                <a:ext cx="88200" cy="10656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FAAF1F7C-6A68-4BE2-849F-B1DC5E1BF170}"/>
                    </a:ext>
                  </a:extLst>
                </p:cNvPr>
                <p:cNvPicPr/>
                <p:nvPr/>
              </p:nvPicPr>
              <p:blipFill>
                <a:blip r:embed="rId1026"/>
                <a:stretch>
                  <a:fillRect/>
                </a:stretch>
              </p:blipFill>
              <p:spPr>
                <a:xfrm>
                  <a:off x="2310573" y="5624520"/>
                  <a:ext cx="96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7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1A658E0D-3971-4B25-84CF-39C45356A612}"/>
                    </a:ext>
                  </a:extLst>
                </p14:cNvPr>
                <p14:cNvContentPartPr/>
                <p14:nvPr/>
              </p14:nvContentPartPr>
              <p14:xfrm>
                <a:off x="2274933" y="5769240"/>
                <a:ext cx="156960" cy="1332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1A658E0D-3971-4B25-84CF-39C45356A612}"/>
                    </a:ext>
                  </a:extLst>
                </p:cNvPr>
                <p:cNvPicPr/>
                <p:nvPr/>
              </p:nvPicPr>
              <p:blipFill>
                <a:blip r:embed="rId1028"/>
                <a:stretch>
                  <a:fillRect/>
                </a:stretch>
              </p:blipFill>
              <p:spPr>
                <a:xfrm>
                  <a:off x="2270613" y="5764920"/>
                  <a:ext cx="16560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9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9A0767D1-C5F9-4792-8CA4-351E3042B39D}"/>
                    </a:ext>
                  </a:extLst>
                </p14:cNvPr>
                <p14:cNvContentPartPr/>
                <p14:nvPr/>
              </p14:nvContentPartPr>
              <p14:xfrm>
                <a:off x="2312733" y="5814600"/>
                <a:ext cx="117360" cy="9648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9A0767D1-C5F9-4792-8CA4-351E3042B39D}"/>
                    </a:ext>
                  </a:extLst>
                </p:cNvPr>
                <p:cNvPicPr/>
                <p:nvPr/>
              </p:nvPicPr>
              <p:blipFill>
                <a:blip r:embed="rId1030"/>
                <a:stretch>
                  <a:fillRect/>
                </a:stretch>
              </p:blipFill>
              <p:spPr>
                <a:xfrm>
                  <a:off x="2308413" y="5810280"/>
                  <a:ext cx="12600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1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295F55BE-F752-41BC-9BE5-DA400328320F}"/>
                    </a:ext>
                  </a:extLst>
                </p14:cNvPr>
                <p14:cNvContentPartPr/>
                <p14:nvPr/>
              </p14:nvContentPartPr>
              <p14:xfrm>
                <a:off x="2393733" y="5639640"/>
                <a:ext cx="114120" cy="27000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295F55BE-F752-41BC-9BE5-DA400328320F}"/>
                    </a:ext>
                  </a:extLst>
                </p:cNvPr>
                <p:cNvPicPr/>
                <p:nvPr/>
              </p:nvPicPr>
              <p:blipFill>
                <a:blip r:embed="rId1032"/>
                <a:stretch>
                  <a:fillRect/>
                </a:stretch>
              </p:blipFill>
              <p:spPr>
                <a:xfrm>
                  <a:off x="2389413" y="5635320"/>
                  <a:ext cx="1227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3">
              <p14:nvContentPartPr>
                <p14:cNvPr id="625" name="Freihand 624">
                  <a:extLst>
                    <a:ext uri="{FF2B5EF4-FFF2-40B4-BE49-F238E27FC236}">
                      <a16:creationId xmlns:a16="http://schemas.microsoft.com/office/drawing/2014/main" id="{473CCED1-EAA8-4F3A-912C-1770412AD878}"/>
                    </a:ext>
                  </a:extLst>
                </p14:cNvPr>
                <p14:cNvContentPartPr/>
                <p14:nvPr/>
              </p14:nvContentPartPr>
              <p14:xfrm>
                <a:off x="2223813" y="5616240"/>
                <a:ext cx="81720" cy="296280"/>
              </p14:xfrm>
            </p:contentPart>
          </mc:Choice>
          <mc:Fallback xmlns="">
            <p:pic>
              <p:nvPicPr>
                <p:cNvPr id="625" name="Freihand 624">
                  <a:extLst>
                    <a:ext uri="{FF2B5EF4-FFF2-40B4-BE49-F238E27FC236}">
                      <a16:creationId xmlns:a16="http://schemas.microsoft.com/office/drawing/2014/main" id="{473CCED1-EAA8-4F3A-912C-1770412AD878}"/>
                    </a:ext>
                  </a:extLst>
                </p:cNvPr>
                <p:cNvPicPr/>
                <p:nvPr/>
              </p:nvPicPr>
              <p:blipFill>
                <a:blip r:embed="rId1034"/>
                <a:stretch>
                  <a:fillRect/>
                </a:stretch>
              </p:blipFill>
              <p:spPr>
                <a:xfrm>
                  <a:off x="2219493" y="5611920"/>
                  <a:ext cx="9036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5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68937F97-98EA-48F0-B6CD-85D42DEFBA9B}"/>
                    </a:ext>
                  </a:extLst>
                </p14:cNvPr>
                <p14:cNvContentPartPr/>
                <p14:nvPr/>
              </p14:nvContentPartPr>
              <p14:xfrm>
                <a:off x="2509653" y="5596080"/>
                <a:ext cx="71640" cy="216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68937F97-98EA-48F0-B6CD-85D42DEFBA9B}"/>
                    </a:ext>
                  </a:extLst>
                </p:cNvPr>
                <p:cNvPicPr/>
                <p:nvPr/>
              </p:nvPicPr>
              <p:blipFill>
                <a:blip r:embed="rId1036"/>
                <a:stretch>
                  <a:fillRect/>
                </a:stretch>
              </p:blipFill>
              <p:spPr>
                <a:xfrm>
                  <a:off x="2505333" y="5591760"/>
                  <a:ext cx="802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7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34D21583-9FE6-44D3-941A-16CFF7E35114}"/>
                    </a:ext>
                  </a:extLst>
                </p14:cNvPr>
                <p14:cNvContentPartPr/>
                <p14:nvPr/>
              </p14:nvContentPartPr>
              <p14:xfrm>
                <a:off x="2618373" y="5544240"/>
                <a:ext cx="66960" cy="8928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34D21583-9FE6-44D3-941A-16CFF7E35114}"/>
                    </a:ext>
                  </a:extLst>
                </p:cNvPr>
                <p:cNvPicPr/>
                <p:nvPr/>
              </p:nvPicPr>
              <p:blipFill>
                <a:blip r:embed="rId1038"/>
                <a:stretch>
                  <a:fillRect/>
                </a:stretch>
              </p:blipFill>
              <p:spPr>
                <a:xfrm>
                  <a:off x="2614053" y="5539920"/>
                  <a:ext cx="756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9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55CE2183-FFBF-4CD8-AAF1-532D9CBAE6C8}"/>
                    </a:ext>
                  </a:extLst>
                </p14:cNvPr>
                <p14:cNvContentPartPr/>
                <p14:nvPr/>
              </p14:nvContentPartPr>
              <p14:xfrm>
                <a:off x="2776773" y="5792640"/>
                <a:ext cx="113400" cy="1152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55CE2183-FFBF-4CD8-AAF1-532D9CBAE6C8}"/>
                    </a:ext>
                  </a:extLst>
                </p:cNvPr>
                <p:cNvPicPr/>
                <p:nvPr/>
              </p:nvPicPr>
              <p:blipFill>
                <a:blip r:embed="rId1040"/>
                <a:stretch>
                  <a:fillRect/>
                </a:stretch>
              </p:blipFill>
              <p:spPr>
                <a:xfrm>
                  <a:off x="2772453" y="5788320"/>
                  <a:ext cx="122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1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DFC743E5-402F-44DB-A02F-2C424E42FF1D}"/>
                    </a:ext>
                  </a:extLst>
                </p14:cNvPr>
                <p14:cNvContentPartPr/>
                <p14:nvPr/>
              </p14:nvContentPartPr>
              <p14:xfrm>
                <a:off x="2759133" y="5839800"/>
                <a:ext cx="162000" cy="1764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DFC743E5-402F-44DB-A02F-2C424E42FF1D}"/>
                    </a:ext>
                  </a:extLst>
                </p:cNvPr>
                <p:cNvPicPr/>
                <p:nvPr/>
              </p:nvPicPr>
              <p:blipFill>
                <a:blip r:embed="rId1042"/>
                <a:stretch>
                  <a:fillRect/>
                </a:stretch>
              </p:blipFill>
              <p:spPr>
                <a:xfrm>
                  <a:off x="2754813" y="5835480"/>
                  <a:ext cx="170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3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E60DC7A8-65CA-4350-AC7F-AD55CF9482F4}"/>
                    </a:ext>
                  </a:extLst>
                </p14:cNvPr>
                <p14:cNvContentPartPr/>
                <p14:nvPr/>
              </p14:nvContentPartPr>
              <p14:xfrm>
                <a:off x="3421893" y="5485920"/>
                <a:ext cx="169560" cy="14400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E60DC7A8-65CA-4350-AC7F-AD55CF9482F4}"/>
                    </a:ext>
                  </a:extLst>
                </p:cNvPr>
                <p:cNvPicPr/>
                <p:nvPr/>
              </p:nvPicPr>
              <p:blipFill>
                <a:blip r:embed="rId1044"/>
                <a:stretch>
                  <a:fillRect/>
                </a:stretch>
              </p:blipFill>
              <p:spPr>
                <a:xfrm>
                  <a:off x="3417573" y="5481600"/>
                  <a:ext cx="178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5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F8F8B675-B37C-4769-8002-7181857124A5}"/>
                    </a:ext>
                  </a:extLst>
                </p14:cNvPr>
                <p14:cNvContentPartPr/>
                <p14:nvPr/>
              </p14:nvContentPartPr>
              <p14:xfrm>
                <a:off x="3276813" y="5676000"/>
                <a:ext cx="713880" cy="4428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F8F8B675-B37C-4769-8002-7181857124A5}"/>
                    </a:ext>
                  </a:extLst>
                </p:cNvPr>
                <p:cNvPicPr/>
                <p:nvPr/>
              </p:nvPicPr>
              <p:blipFill>
                <a:blip r:embed="rId1046"/>
                <a:stretch>
                  <a:fillRect/>
                </a:stretch>
              </p:blipFill>
              <p:spPr>
                <a:xfrm>
                  <a:off x="3272493" y="5671680"/>
                  <a:ext cx="7225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7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9C666C84-EDE4-48CB-9974-446215314DA9}"/>
                    </a:ext>
                  </a:extLst>
                </p14:cNvPr>
                <p14:cNvContentPartPr/>
                <p14:nvPr/>
              </p14:nvContentPartPr>
              <p14:xfrm>
                <a:off x="3224613" y="5783280"/>
                <a:ext cx="95400" cy="15372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9C666C84-EDE4-48CB-9974-446215314DA9}"/>
                    </a:ext>
                  </a:extLst>
                </p:cNvPr>
                <p:cNvPicPr/>
                <p:nvPr/>
              </p:nvPicPr>
              <p:blipFill>
                <a:blip r:embed="rId1048"/>
                <a:stretch>
                  <a:fillRect/>
                </a:stretch>
              </p:blipFill>
              <p:spPr>
                <a:xfrm>
                  <a:off x="3220293" y="5778960"/>
                  <a:ext cx="104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9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7739F8AF-8CEB-4B2E-94DC-A10064706EB4}"/>
                    </a:ext>
                  </a:extLst>
                </p14:cNvPr>
                <p14:cNvContentPartPr/>
                <p14:nvPr/>
              </p14:nvContentPartPr>
              <p14:xfrm>
                <a:off x="3147933" y="5960760"/>
                <a:ext cx="185040" cy="1368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7739F8AF-8CEB-4B2E-94DC-A10064706EB4}"/>
                    </a:ext>
                  </a:extLst>
                </p:cNvPr>
                <p:cNvPicPr/>
                <p:nvPr/>
              </p:nvPicPr>
              <p:blipFill>
                <a:blip r:embed="rId1050"/>
                <a:stretch>
                  <a:fillRect/>
                </a:stretch>
              </p:blipFill>
              <p:spPr>
                <a:xfrm>
                  <a:off x="3143613" y="5956440"/>
                  <a:ext cx="193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1">
              <p14:nvContentPartPr>
                <p14:cNvPr id="641" name="Freihand 640">
                  <a:extLst>
                    <a:ext uri="{FF2B5EF4-FFF2-40B4-BE49-F238E27FC236}">
                      <a16:creationId xmlns:a16="http://schemas.microsoft.com/office/drawing/2014/main" id="{BC2C5820-9F1B-4F99-8511-A2A33694F479}"/>
                    </a:ext>
                  </a:extLst>
                </p14:cNvPr>
                <p14:cNvContentPartPr/>
                <p14:nvPr/>
              </p14:nvContentPartPr>
              <p14:xfrm>
                <a:off x="3056133" y="6068040"/>
                <a:ext cx="121320" cy="103320"/>
              </p14:xfrm>
            </p:contentPart>
          </mc:Choice>
          <mc:Fallback xmlns="">
            <p:pic>
              <p:nvPicPr>
                <p:cNvPr id="641" name="Freihand 640">
                  <a:extLst>
                    <a:ext uri="{FF2B5EF4-FFF2-40B4-BE49-F238E27FC236}">
                      <a16:creationId xmlns:a16="http://schemas.microsoft.com/office/drawing/2014/main" id="{BC2C5820-9F1B-4F99-8511-A2A33694F479}"/>
                    </a:ext>
                  </a:extLst>
                </p:cNvPr>
                <p:cNvPicPr/>
                <p:nvPr/>
              </p:nvPicPr>
              <p:blipFill>
                <a:blip r:embed="rId1052"/>
                <a:stretch>
                  <a:fillRect/>
                </a:stretch>
              </p:blipFill>
              <p:spPr>
                <a:xfrm>
                  <a:off x="3051813" y="6063720"/>
                  <a:ext cx="1299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3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7F185A81-1A33-4C54-B051-4DC63E5BAF13}"/>
                    </a:ext>
                  </a:extLst>
                </p14:cNvPr>
                <p14:cNvContentPartPr/>
                <p14:nvPr/>
              </p14:nvContentPartPr>
              <p14:xfrm>
                <a:off x="3186813" y="6081720"/>
                <a:ext cx="114120" cy="8856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7F185A81-1A33-4C54-B051-4DC63E5BAF13}"/>
                    </a:ext>
                  </a:extLst>
                </p:cNvPr>
                <p:cNvPicPr/>
                <p:nvPr/>
              </p:nvPicPr>
              <p:blipFill>
                <a:blip r:embed="rId1054"/>
                <a:stretch>
                  <a:fillRect/>
                </a:stretch>
              </p:blipFill>
              <p:spPr>
                <a:xfrm>
                  <a:off x="3182493" y="6077400"/>
                  <a:ext cx="1227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5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CDBEC42C-07D5-4F26-B87D-4E9287C33A65}"/>
                    </a:ext>
                  </a:extLst>
                </p14:cNvPr>
                <p14:cNvContentPartPr/>
                <p14:nvPr/>
              </p14:nvContentPartPr>
              <p14:xfrm>
                <a:off x="3322893" y="6087480"/>
                <a:ext cx="39240" cy="6804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CDBEC42C-07D5-4F26-B87D-4E9287C33A65}"/>
                    </a:ext>
                  </a:extLst>
                </p:cNvPr>
                <p:cNvPicPr/>
                <p:nvPr/>
              </p:nvPicPr>
              <p:blipFill>
                <a:blip r:embed="rId1056"/>
                <a:stretch>
                  <a:fillRect/>
                </a:stretch>
              </p:blipFill>
              <p:spPr>
                <a:xfrm>
                  <a:off x="3318573" y="6083160"/>
                  <a:ext cx="47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7">
              <p14:nvContentPartPr>
                <p14:cNvPr id="644" name="Freihand 643">
                  <a:extLst>
                    <a:ext uri="{FF2B5EF4-FFF2-40B4-BE49-F238E27FC236}">
                      <a16:creationId xmlns:a16="http://schemas.microsoft.com/office/drawing/2014/main" id="{2CA84196-7D55-44F5-91FE-8BC0CB3B8E1F}"/>
                    </a:ext>
                  </a:extLst>
                </p14:cNvPr>
                <p14:cNvContentPartPr/>
                <p14:nvPr/>
              </p14:nvContentPartPr>
              <p14:xfrm>
                <a:off x="3531693" y="5956440"/>
                <a:ext cx="24480" cy="114840"/>
              </p14:xfrm>
            </p:contentPart>
          </mc:Choice>
          <mc:Fallback xmlns="">
            <p:pic>
              <p:nvPicPr>
                <p:cNvPr id="644" name="Freihand 643">
                  <a:extLst>
                    <a:ext uri="{FF2B5EF4-FFF2-40B4-BE49-F238E27FC236}">
                      <a16:creationId xmlns:a16="http://schemas.microsoft.com/office/drawing/2014/main" id="{2CA84196-7D55-44F5-91FE-8BC0CB3B8E1F}"/>
                    </a:ext>
                  </a:extLst>
                </p:cNvPr>
                <p:cNvPicPr/>
                <p:nvPr/>
              </p:nvPicPr>
              <p:blipFill>
                <a:blip r:embed="rId1058"/>
                <a:stretch>
                  <a:fillRect/>
                </a:stretch>
              </p:blipFill>
              <p:spPr>
                <a:xfrm>
                  <a:off x="3527373" y="5952120"/>
                  <a:ext cx="3312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9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12B0AA9E-D66F-4AA8-BDCE-22FB3FEEDBCA}"/>
                    </a:ext>
                  </a:extLst>
                </p14:cNvPr>
                <p14:cNvContentPartPr/>
                <p14:nvPr/>
              </p14:nvContentPartPr>
              <p14:xfrm>
                <a:off x="3497493" y="5977680"/>
                <a:ext cx="152640" cy="3420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12B0AA9E-D66F-4AA8-BDCE-22FB3FEEDBCA}"/>
                    </a:ext>
                  </a:extLst>
                </p:cNvPr>
                <p:cNvPicPr/>
                <p:nvPr/>
              </p:nvPicPr>
              <p:blipFill>
                <a:blip r:embed="rId1060"/>
                <a:stretch>
                  <a:fillRect/>
                </a:stretch>
              </p:blipFill>
              <p:spPr>
                <a:xfrm>
                  <a:off x="3493173" y="5973360"/>
                  <a:ext cx="1612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1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F5382F41-5C25-48F2-8228-C7A0E8DAAB87}"/>
                    </a:ext>
                  </a:extLst>
                </p14:cNvPr>
                <p14:cNvContentPartPr/>
                <p14:nvPr/>
              </p14:nvContentPartPr>
              <p14:xfrm>
                <a:off x="3742293" y="5794080"/>
                <a:ext cx="120960" cy="13500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F5382F41-5C25-48F2-8228-C7A0E8DAAB87}"/>
                    </a:ext>
                  </a:extLst>
                </p:cNvPr>
                <p:cNvPicPr/>
                <p:nvPr/>
              </p:nvPicPr>
              <p:blipFill>
                <a:blip r:embed="rId1062"/>
                <a:stretch>
                  <a:fillRect/>
                </a:stretch>
              </p:blipFill>
              <p:spPr>
                <a:xfrm>
                  <a:off x="3737973" y="5789760"/>
                  <a:ext cx="129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3">
              <p14:nvContentPartPr>
                <p14:cNvPr id="647" name="Freihand 646">
                  <a:extLst>
                    <a:ext uri="{FF2B5EF4-FFF2-40B4-BE49-F238E27FC236}">
                      <a16:creationId xmlns:a16="http://schemas.microsoft.com/office/drawing/2014/main" id="{A608D3CD-8904-43BC-B39A-B264F7604280}"/>
                    </a:ext>
                  </a:extLst>
                </p14:cNvPr>
                <p14:cNvContentPartPr/>
                <p14:nvPr/>
              </p14:nvContentPartPr>
              <p14:xfrm>
                <a:off x="3736533" y="5938080"/>
                <a:ext cx="126720" cy="18720"/>
              </p14:xfrm>
            </p:contentPart>
          </mc:Choice>
          <mc:Fallback xmlns="">
            <p:pic>
              <p:nvPicPr>
                <p:cNvPr id="647" name="Freihand 646">
                  <a:extLst>
                    <a:ext uri="{FF2B5EF4-FFF2-40B4-BE49-F238E27FC236}">
                      <a16:creationId xmlns:a16="http://schemas.microsoft.com/office/drawing/2014/main" id="{A608D3CD-8904-43BC-B39A-B264F7604280}"/>
                    </a:ext>
                  </a:extLst>
                </p:cNvPr>
                <p:cNvPicPr/>
                <p:nvPr/>
              </p:nvPicPr>
              <p:blipFill>
                <a:blip r:embed="rId1064"/>
                <a:stretch>
                  <a:fillRect/>
                </a:stretch>
              </p:blipFill>
              <p:spPr>
                <a:xfrm>
                  <a:off x="3732213" y="5933760"/>
                  <a:ext cx="135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5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6C76C689-08BC-46F9-879E-406295B108C6}"/>
                    </a:ext>
                  </a:extLst>
                </p14:cNvPr>
                <p14:cNvContentPartPr/>
                <p14:nvPr/>
              </p14:nvContentPartPr>
              <p14:xfrm>
                <a:off x="3714573" y="6008640"/>
                <a:ext cx="101520" cy="12744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6C76C689-08BC-46F9-879E-406295B108C6}"/>
                    </a:ext>
                  </a:extLst>
                </p:cNvPr>
                <p:cNvPicPr/>
                <p:nvPr/>
              </p:nvPicPr>
              <p:blipFill>
                <a:blip r:embed="rId1066"/>
                <a:stretch>
                  <a:fillRect/>
                </a:stretch>
              </p:blipFill>
              <p:spPr>
                <a:xfrm>
                  <a:off x="3710253" y="6004320"/>
                  <a:ext cx="1101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7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24BA357A-5D6C-4B2F-B3B3-79F852CCDE35}"/>
                    </a:ext>
                  </a:extLst>
                </p14:cNvPr>
                <p14:cNvContentPartPr/>
                <p14:nvPr/>
              </p14:nvContentPartPr>
              <p14:xfrm>
                <a:off x="3810693" y="6030600"/>
                <a:ext cx="96480" cy="9288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24BA357A-5D6C-4B2F-B3B3-79F852CCDE35}"/>
                    </a:ext>
                  </a:extLst>
                </p:cNvPr>
                <p:cNvPicPr/>
                <p:nvPr/>
              </p:nvPicPr>
              <p:blipFill>
                <a:blip r:embed="rId1068"/>
                <a:stretch>
                  <a:fillRect/>
                </a:stretch>
              </p:blipFill>
              <p:spPr>
                <a:xfrm>
                  <a:off x="3806373" y="6025920"/>
                  <a:ext cx="1051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9">
              <p14:nvContentPartPr>
                <p14:cNvPr id="650" name="Freihand 649">
                  <a:extLst>
                    <a:ext uri="{FF2B5EF4-FFF2-40B4-BE49-F238E27FC236}">
                      <a16:creationId xmlns:a16="http://schemas.microsoft.com/office/drawing/2014/main" id="{BBF10D3C-45A3-4749-B8AA-AEC9609648C0}"/>
                    </a:ext>
                  </a:extLst>
                </p14:cNvPr>
                <p14:cNvContentPartPr/>
                <p14:nvPr/>
              </p14:nvContentPartPr>
              <p14:xfrm>
                <a:off x="4272933" y="5835840"/>
                <a:ext cx="212760" cy="12600"/>
              </p14:xfrm>
            </p:contentPart>
          </mc:Choice>
          <mc:Fallback xmlns="">
            <p:pic>
              <p:nvPicPr>
                <p:cNvPr id="650" name="Freihand 649">
                  <a:extLst>
                    <a:ext uri="{FF2B5EF4-FFF2-40B4-BE49-F238E27FC236}">
                      <a16:creationId xmlns:a16="http://schemas.microsoft.com/office/drawing/2014/main" id="{BBF10D3C-45A3-4749-B8AA-AEC9609648C0}"/>
                    </a:ext>
                  </a:extLst>
                </p:cNvPr>
                <p:cNvPicPr/>
                <p:nvPr/>
              </p:nvPicPr>
              <p:blipFill>
                <a:blip r:embed="rId1070"/>
                <a:stretch>
                  <a:fillRect/>
                </a:stretch>
              </p:blipFill>
              <p:spPr>
                <a:xfrm>
                  <a:off x="4268613" y="5831520"/>
                  <a:ext cx="2214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1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5E2A317C-5E76-4D07-B04C-FE8FEA9604BB}"/>
                    </a:ext>
                  </a:extLst>
                </p14:cNvPr>
                <p14:cNvContentPartPr/>
                <p14:nvPr/>
              </p14:nvContentPartPr>
              <p14:xfrm>
                <a:off x="4295973" y="5875800"/>
                <a:ext cx="226080" cy="2124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5E2A317C-5E76-4D07-B04C-FE8FEA9604BB}"/>
                    </a:ext>
                  </a:extLst>
                </p:cNvPr>
                <p:cNvPicPr/>
                <p:nvPr/>
              </p:nvPicPr>
              <p:blipFill>
                <a:blip r:embed="rId1072"/>
                <a:stretch>
                  <a:fillRect/>
                </a:stretch>
              </p:blipFill>
              <p:spPr>
                <a:xfrm>
                  <a:off x="4291653" y="5871480"/>
                  <a:ext cx="234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3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7B6F5BE9-3D01-40F0-BD29-E61272546A21}"/>
                    </a:ext>
                  </a:extLst>
                </p14:cNvPr>
                <p14:cNvContentPartPr/>
                <p14:nvPr/>
              </p14:nvContentPartPr>
              <p14:xfrm>
                <a:off x="5280573" y="5435880"/>
                <a:ext cx="195840" cy="18036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7B6F5BE9-3D01-40F0-BD29-E61272546A21}"/>
                    </a:ext>
                  </a:extLst>
                </p:cNvPr>
                <p:cNvPicPr/>
                <p:nvPr/>
              </p:nvPicPr>
              <p:blipFill>
                <a:blip r:embed="rId1074"/>
                <a:stretch>
                  <a:fillRect/>
                </a:stretch>
              </p:blipFill>
              <p:spPr>
                <a:xfrm>
                  <a:off x="5276253" y="5431560"/>
                  <a:ext cx="204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5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06F0B4F4-6A9D-4ADD-95C9-7D4621B3DBEE}"/>
                    </a:ext>
                  </a:extLst>
                </p14:cNvPr>
                <p14:cNvContentPartPr/>
                <p14:nvPr/>
              </p14:nvContentPartPr>
              <p14:xfrm>
                <a:off x="5122533" y="5676720"/>
                <a:ext cx="798840" cy="3564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06F0B4F4-6A9D-4ADD-95C9-7D4621B3DBEE}"/>
                    </a:ext>
                  </a:extLst>
                </p:cNvPr>
                <p:cNvPicPr/>
                <p:nvPr/>
              </p:nvPicPr>
              <p:blipFill>
                <a:blip r:embed="rId1076"/>
                <a:stretch>
                  <a:fillRect/>
                </a:stretch>
              </p:blipFill>
              <p:spPr>
                <a:xfrm>
                  <a:off x="5118213" y="5672400"/>
                  <a:ext cx="807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7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510BF1E3-AA2E-40F9-A909-66A4DD2E9D95}"/>
                    </a:ext>
                  </a:extLst>
                </p14:cNvPr>
                <p14:cNvContentPartPr/>
                <p14:nvPr/>
              </p14:nvContentPartPr>
              <p14:xfrm>
                <a:off x="5062053" y="5809200"/>
                <a:ext cx="105480" cy="14364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510BF1E3-AA2E-40F9-A909-66A4DD2E9D95}"/>
                    </a:ext>
                  </a:extLst>
                </p:cNvPr>
                <p:cNvPicPr/>
                <p:nvPr/>
              </p:nvPicPr>
              <p:blipFill>
                <a:blip r:embed="rId1078"/>
                <a:stretch>
                  <a:fillRect/>
                </a:stretch>
              </p:blipFill>
              <p:spPr>
                <a:xfrm>
                  <a:off x="5057733" y="5804880"/>
                  <a:ext cx="1141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9">
              <p14:nvContentPartPr>
                <p14:cNvPr id="658" name="Freihand 657">
                  <a:extLst>
                    <a:ext uri="{FF2B5EF4-FFF2-40B4-BE49-F238E27FC236}">
                      <a16:creationId xmlns:a16="http://schemas.microsoft.com/office/drawing/2014/main" id="{09EF6CBB-C999-4C7B-A599-DCA13385F0C4}"/>
                    </a:ext>
                  </a:extLst>
                </p14:cNvPr>
                <p14:cNvContentPartPr/>
                <p14:nvPr/>
              </p14:nvContentPartPr>
              <p14:xfrm>
                <a:off x="4992573" y="5947440"/>
                <a:ext cx="257760" cy="35280"/>
              </p14:xfrm>
            </p:contentPart>
          </mc:Choice>
          <mc:Fallback xmlns="">
            <p:pic>
              <p:nvPicPr>
                <p:cNvPr id="658" name="Freihand 657">
                  <a:extLst>
                    <a:ext uri="{FF2B5EF4-FFF2-40B4-BE49-F238E27FC236}">
                      <a16:creationId xmlns:a16="http://schemas.microsoft.com/office/drawing/2014/main" id="{09EF6CBB-C999-4C7B-A599-DCA13385F0C4}"/>
                    </a:ext>
                  </a:extLst>
                </p:cNvPr>
                <p:cNvPicPr/>
                <p:nvPr/>
              </p:nvPicPr>
              <p:blipFill>
                <a:blip r:embed="rId1080"/>
                <a:stretch>
                  <a:fillRect/>
                </a:stretch>
              </p:blipFill>
              <p:spPr>
                <a:xfrm>
                  <a:off x="4988253" y="5943120"/>
                  <a:ext cx="266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1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E010D4DE-24D0-49BE-B3E1-9B7952B3B121}"/>
                    </a:ext>
                  </a:extLst>
                </p14:cNvPr>
                <p14:cNvContentPartPr/>
                <p14:nvPr/>
              </p14:nvContentPartPr>
              <p14:xfrm>
                <a:off x="4863693" y="6078120"/>
                <a:ext cx="118440" cy="12276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E010D4DE-24D0-49BE-B3E1-9B7952B3B121}"/>
                    </a:ext>
                  </a:extLst>
                </p:cNvPr>
                <p:cNvPicPr/>
                <p:nvPr/>
              </p:nvPicPr>
              <p:blipFill>
                <a:blip r:embed="rId1082"/>
                <a:stretch>
                  <a:fillRect/>
                </a:stretch>
              </p:blipFill>
              <p:spPr>
                <a:xfrm>
                  <a:off x="4859373" y="6073800"/>
                  <a:ext cx="127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3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7DBC7933-EB9D-4F14-AFBA-7F1E3AF275A3}"/>
                    </a:ext>
                  </a:extLst>
                </p14:cNvPr>
                <p14:cNvContentPartPr/>
                <p14:nvPr/>
              </p14:nvContentPartPr>
              <p14:xfrm>
                <a:off x="4991133" y="6092160"/>
                <a:ext cx="111960" cy="12924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7DBC7933-EB9D-4F14-AFBA-7F1E3AF275A3}"/>
                    </a:ext>
                  </a:extLst>
                </p:cNvPr>
                <p:cNvPicPr/>
                <p:nvPr/>
              </p:nvPicPr>
              <p:blipFill>
                <a:blip r:embed="rId1084"/>
                <a:stretch>
                  <a:fillRect/>
                </a:stretch>
              </p:blipFill>
              <p:spPr>
                <a:xfrm>
                  <a:off x="4986813" y="6087840"/>
                  <a:ext cx="1206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5">
              <p14:nvContentPartPr>
                <p14:cNvPr id="661" name="Freihand 660">
                  <a:extLst>
                    <a:ext uri="{FF2B5EF4-FFF2-40B4-BE49-F238E27FC236}">
                      <a16:creationId xmlns:a16="http://schemas.microsoft.com/office/drawing/2014/main" id="{21116BD5-0641-4ADB-A8CE-F2675CC121E3}"/>
                    </a:ext>
                  </a:extLst>
                </p14:cNvPr>
                <p14:cNvContentPartPr/>
                <p14:nvPr/>
              </p14:nvContentPartPr>
              <p14:xfrm>
                <a:off x="5137293" y="6104400"/>
                <a:ext cx="96480" cy="102240"/>
              </p14:xfrm>
            </p:contentPart>
          </mc:Choice>
          <mc:Fallback xmlns="">
            <p:pic>
              <p:nvPicPr>
                <p:cNvPr id="661" name="Freihand 660">
                  <a:extLst>
                    <a:ext uri="{FF2B5EF4-FFF2-40B4-BE49-F238E27FC236}">
                      <a16:creationId xmlns:a16="http://schemas.microsoft.com/office/drawing/2014/main" id="{21116BD5-0641-4ADB-A8CE-F2675CC121E3}"/>
                    </a:ext>
                  </a:extLst>
                </p:cNvPr>
                <p:cNvPicPr/>
                <p:nvPr/>
              </p:nvPicPr>
              <p:blipFill>
                <a:blip r:embed="rId1086"/>
                <a:stretch>
                  <a:fillRect/>
                </a:stretch>
              </p:blipFill>
              <p:spPr>
                <a:xfrm>
                  <a:off x="5132973" y="6100080"/>
                  <a:ext cx="105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7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7F6E5539-9F1F-47B4-9526-1B1E0D7C8B2D}"/>
                    </a:ext>
                  </a:extLst>
                </p14:cNvPr>
                <p14:cNvContentPartPr/>
                <p14:nvPr/>
              </p14:nvContentPartPr>
              <p14:xfrm>
                <a:off x="5448693" y="5979120"/>
                <a:ext cx="13320" cy="12672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7F6E5539-9F1F-47B4-9526-1B1E0D7C8B2D}"/>
                    </a:ext>
                  </a:extLst>
                </p:cNvPr>
                <p:cNvPicPr/>
                <p:nvPr/>
              </p:nvPicPr>
              <p:blipFill>
                <a:blip r:embed="rId1088"/>
                <a:stretch>
                  <a:fillRect/>
                </a:stretch>
              </p:blipFill>
              <p:spPr>
                <a:xfrm>
                  <a:off x="5444373" y="5974800"/>
                  <a:ext cx="21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9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AE9729B1-F0E4-4CA8-8C19-493DCC7777ED}"/>
                    </a:ext>
                  </a:extLst>
                </p14:cNvPr>
                <p14:cNvContentPartPr/>
                <p14:nvPr/>
              </p14:nvContentPartPr>
              <p14:xfrm>
                <a:off x="5404413" y="6011880"/>
                <a:ext cx="158760" cy="1404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AE9729B1-F0E4-4CA8-8C19-493DCC7777ED}"/>
                    </a:ext>
                  </a:extLst>
                </p:cNvPr>
                <p:cNvPicPr/>
                <p:nvPr/>
              </p:nvPicPr>
              <p:blipFill>
                <a:blip r:embed="rId1090"/>
                <a:stretch>
                  <a:fillRect/>
                </a:stretch>
              </p:blipFill>
              <p:spPr>
                <a:xfrm>
                  <a:off x="5400093" y="6007560"/>
                  <a:ext cx="1674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1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C2505957-892C-41DA-9FC9-CAADFF9CFB26}"/>
                    </a:ext>
                  </a:extLst>
                </p14:cNvPr>
                <p14:cNvContentPartPr/>
                <p14:nvPr/>
              </p14:nvContentPartPr>
              <p14:xfrm>
                <a:off x="5714373" y="5801640"/>
                <a:ext cx="131040" cy="9252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C2505957-892C-41DA-9FC9-CAADFF9CFB26}"/>
                    </a:ext>
                  </a:extLst>
                </p:cNvPr>
                <p:cNvPicPr/>
                <p:nvPr/>
              </p:nvPicPr>
              <p:blipFill>
                <a:blip r:embed="rId1092"/>
                <a:stretch>
                  <a:fillRect/>
                </a:stretch>
              </p:blipFill>
              <p:spPr>
                <a:xfrm>
                  <a:off x="5710053" y="5797320"/>
                  <a:ext cx="139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3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2C07928B-3DB0-432D-B6D3-2FA6A73C8DF1}"/>
                    </a:ext>
                  </a:extLst>
                </p14:cNvPr>
                <p14:cNvContentPartPr/>
                <p14:nvPr/>
              </p14:nvContentPartPr>
              <p14:xfrm>
                <a:off x="5660373" y="5949960"/>
                <a:ext cx="259920" cy="684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2C07928B-3DB0-432D-B6D3-2FA6A73C8DF1}"/>
                    </a:ext>
                  </a:extLst>
                </p:cNvPr>
                <p:cNvPicPr/>
                <p:nvPr/>
              </p:nvPicPr>
              <p:blipFill>
                <a:blip r:embed="rId1094"/>
                <a:stretch>
                  <a:fillRect/>
                </a:stretch>
              </p:blipFill>
              <p:spPr>
                <a:xfrm>
                  <a:off x="5656053" y="5945640"/>
                  <a:ext cx="2685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5">
              <p14:nvContentPartPr>
                <p14:cNvPr id="667" name="Freihand 666">
                  <a:extLst>
                    <a:ext uri="{FF2B5EF4-FFF2-40B4-BE49-F238E27FC236}">
                      <a16:creationId xmlns:a16="http://schemas.microsoft.com/office/drawing/2014/main" id="{41F309B2-D272-4A46-AD17-BFB1713D7E72}"/>
                    </a:ext>
                  </a:extLst>
                </p14:cNvPr>
                <p14:cNvContentPartPr/>
                <p14:nvPr/>
              </p14:nvContentPartPr>
              <p14:xfrm>
                <a:off x="5599893" y="6050400"/>
                <a:ext cx="115920" cy="107640"/>
              </p14:xfrm>
            </p:contentPart>
          </mc:Choice>
          <mc:Fallback xmlns="">
            <p:pic>
              <p:nvPicPr>
                <p:cNvPr id="667" name="Freihand 666">
                  <a:extLst>
                    <a:ext uri="{FF2B5EF4-FFF2-40B4-BE49-F238E27FC236}">
                      <a16:creationId xmlns:a16="http://schemas.microsoft.com/office/drawing/2014/main" id="{41F309B2-D272-4A46-AD17-BFB1713D7E72}"/>
                    </a:ext>
                  </a:extLst>
                </p:cNvPr>
                <p:cNvPicPr/>
                <p:nvPr/>
              </p:nvPicPr>
              <p:blipFill>
                <a:blip r:embed="rId1096"/>
                <a:stretch>
                  <a:fillRect/>
                </a:stretch>
              </p:blipFill>
              <p:spPr>
                <a:xfrm>
                  <a:off x="5595573" y="6046080"/>
                  <a:ext cx="124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7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9FF64E74-B77E-4876-93E4-54E612B41225}"/>
                    </a:ext>
                  </a:extLst>
                </p14:cNvPr>
                <p14:cNvContentPartPr/>
                <p14:nvPr/>
              </p14:nvContentPartPr>
              <p14:xfrm>
                <a:off x="5722653" y="6068400"/>
                <a:ext cx="82080" cy="9072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9FF64E74-B77E-4876-93E4-54E612B41225}"/>
                    </a:ext>
                  </a:extLst>
                </p:cNvPr>
                <p:cNvPicPr/>
                <p:nvPr/>
              </p:nvPicPr>
              <p:blipFill>
                <a:blip r:embed="rId1098"/>
                <a:stretch>
                  <a:fillRect/>
                </a:stretch>
              </p:blipFill>
              <p:spPr>
                <a:xfrm>
                  <a:off x="5718333" y="6064080"/>
                  <a:ext cx="907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9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03B8C47C-E4E7-472A-9E46-E92228E72287}"/>
                    </a:ext>
                  </a:extLst>
                </p14:cNvPr>
                <p14:cNvContentPartPr/>
                <p14:nvPr/>
              </p14:nvContentPartPr>
              <p14:xfrm>
                <a:off x="5849013" y="6067680"/>
                <a:ext cx="86400" cy="9612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03B8C47C-E4E7-472A-9E46-E92228E72287}"/>
                    </a:ext>
                  </a:extLst>
                </p:cNvPr>
                <p:cNvPicPr/>
                <p:nvPr/>
              </p:nvPicPr>
              <p:blipFill>
                <a:blip r:embed="rId1100"/>
                <a:stretch>
                  <a:fillRect/>
                </a:stretch>
              </p:blipFill>
              <p:spPr>
                <a:xfrm>
                  <a:off x="5844693" y="6063360"/>
                  <a:ext cx="950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1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FD38B568-AD88-40AB-BF97-7CB502314A48}"/>
                    </a:ext>
                  </a:extLst>
                </p14:cNvPr>
                <p14:cNvContentPartPr/>
                <p14:nvPr/>
              </p14:nvContentPartPr>
              <p14:xfrm>
                <a:off x="6118653" y="5756280"/>
                <a:ext cx="262080" cy="3780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FD38B568-AD88-40AB-BF97-7CB502314A48}"/>
                    </a:ext>
                  </a:extLst>
                </p:cNvPr>
                <p:cNvPicPr/>
                <p:nvPr/>
              </p:nvPicPr>
              <p:blipFill>
                <a:blip r:embed="rId1102"/>
                <a:stretch>
                  <a:fillRect/>
                </a:stretch>
              </p:blipFill>
              <p:spPr>
                <a:xfrm>
                  <a:off x="6114333" y="5751960"/>
                  <a:ext cx="270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3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0A40504D-82A7-4246-A492-C5E0ADE8BEC9}"/>
                    </a:ext>
                  </a:extLst>
                </p14:cNvPr>
                <p14:cNvContentPartPr/>
                <p14:nvPr/>
              </p14:nvContentPartPr>
              <p14:xfrm>
                <a:off x="6225213" y="5791920"/>
                <a:ext cx="153360" cy="1728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0A40504D-82A7-4246-A492-C5E0ADE8BEC9}"/>
                    </a:ext>
                  </a:extLst>
                </p:cNvPr>
                <p:cNvPicPr/>
                <p:nvPr/>
              </p:nvPicPr>
              <p:blipFill>
                <a:blip r:embed="rId1104"/>
                <a:stretch>
                  <a:fillRect/>
                </a:stretch>
              </p:blipFill>
              <p:spPr>
                <a:xfrm>
                  <a:off x="6220893" y="5787600"/>
                  <a:ext cx="1620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5">
              <p14:nvContentPartPr>
                <p14:cNvPr id="674" name="Freihand 673">
                  <a:extLst>
                    <a:ext uri="{FF2B5EF4-FFF2-40B4-BE49-F238E27FC236}">
                      <a16:creationId xmlns:a16="http://schemas.microsoft.com/office/drawing/2014/main" id="{A81DEF6C-403C-43FD-854C-EF38A777246F}"/>
                    </a:ext>
                  </a:extLst>
                </p14:cNvPr>
                <p14:cNvContentPartPr/>
                <p14:nvPr/>
              </p14:nvContentPartPr>
              <p14:xfrm>
                <a:off x="6801933" y="5456400"/>
                <a:ext cx="234000" cy="144360"/>
              </p14:xfrm>
            </p:contentPart>
          </mc:Choice>
          <mc:Fallback xmlns="">
            <p:pic>
              <p:nvPicPr>
                <p:cNvPr id="674" name="Freihand 673">
                  <a:extLst>
                    <a:ext uri="{FF2B5EF4-FFF2-40B4-BE49-F238E27FC236}">
                      <a16:creationId xmlns:a16="http://schemas.microsoft.com/office/drawing/2014/main" id="{A81DEF6C-403C-43FD-854C-EF38A777246F}"/>
                    </a:ext>
                  </a:extLst>
                </p:cNvPr>
                <p:cNvPicPr/>
                <p:nvPr/>
              </p:nvPicPr>
              <p:blipFill>
                <a:blip r:embed="rId1106"/>
                <a:stretch>
                  <a:fillRect/>
                </a:stretch>
              </p:blipFill>
              <p:spPr>
                <a:xfrm>
                  <a:off x="6797613" y="5452080"/>
                  <a:ext cx="242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7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ABE4F97C-2E9F-4D6D-81FF-CB350EE643A6}"/>
                    </a:ext>
                  </a:extLst>
                </p14:cNvPr>
                <p14:cNvContentPartPr/>
                <p14:nvPr/>
              </p14:nvContentPartPr>
              <p14:xfrm>
                <a:off x="6704373" y="5656200"/>
                <a:ext cx="640080" cy="3096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ABE4F97C-2E9F-4D6D-81FF-CB350EE643A6}"/>
                    </a:ext>
                  </a:extLst>
                </p:cNvPr>
                <p:cNvPicPr/>
                <p:nvPr/>
              </p:nvPicPr>
              <p:blipFill>
                <a:blip r:embed="rId1108"/>
                <a:stretch>
                  <a:fillRect/>
                </a:stretch>
              </p:blipFill>
              <p:spPr>
                <a:xfrm>
                  <a:off x="6700053" y="5651880"/>
                  <a:ext cx="648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9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F89C15A5-0F8C-4F54-A182-E939282F8FEB}"/>
                    </a:ext>
                  </a:extLst>
                </p14:cNvPr>
                <p14:cNvContentPartPr/>
                <p14:nvPr/>
              </p14:nvContentPartPr>
              <p14:xfrm>
                <a:off x="6944133" y="5746560"/>
                <a:ext cx="91080" cy="11232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F89C15A5-0F8C-4F54-A182-E939282F8FEB}"/>
                    </a:ext>
                  </a:extLst>
                </p:cNvPr>
                <p:cNvPicPr/>
                <p:nvPr/>
              </p:nvPicPr>
              <p:blipFill>
                <a:blip r:embed="rId1110"/>
                <a:stretch>
                  <a:fillRect/>
                </a:stretch>
              </p:blipFill>
              <p:spPr>
                <a:xfrm>
                  <a:off x="6939813" y="5742240"/>
                  <a:ext cx="997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1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F033AB25-1D85-4627-BEBA-68E818D8FC30}"/>
                    </a:ext>
                  </a:extLst>
                </p14:cNvPr>
                <p14:cNvContentPartPr/>
                <p14:nvPr/>
              </p14:nvContentPartPr>
              <p14:xfrm>
                <a:off x="6772773" y="5906400"/>
                <a:ext cx="490320" cy="3420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F033AB25-1D85-4627-BEBA-68E818D8FC30}"/>
                    </a:ext>
                  </a:extLst>
                </p:cNvPr>
                <p:cNvPicPr/>
                <p:nvPr/>
              </p:nvPicPr>
              <p:blipFill>
                <a:blip r:embed="rId1112"/>
                <a:stretch>
                  <a:fillRect/>
                </a:stretch>
              </p:blipFill>
              <p:spPr>
                <a:xfrm>
                  <a:off x="6768453" y="5902080"/>
                  <a:ext cx="498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3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9148CBBB-ACF5-4D4E-AA37-255F767E4FA4}"/>
                    </a:ext>
                  </a:extLst>
                </p14:cNvPr>
                <p14:cNvContentPartPr/>
                <p14:nvPr/>
              </p14:nvContentPartPr>
              <p14:xfrm>
                <a:off x="6804093" y="6004320"/>
                <a:ext cx="103320" cy="10008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9148CBBB-ACF5-4D4E-AA37-255F767E4FA4}"/>
                    </a:ext>
                  </a:extLst>
                </p:cNvPr>
                <p:cNvPicPr/>
                <p:nvPr/>
              </p:nvPicPr>
              <p:blipFill>
                <a:blip r:embed="rId1114"/>
                <a:stretch>
                  <a:fillRect/>
                </a:stretch>
              </p:blipFill>
              <p:spPr>
                <a:xfrm>
                  <a:off x="6799773" y="6000000"/>
                  <a:ext cx="1119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5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1503C8C9-55FF-416E-9C66-5B91EA402CF4}"/>
                    </a:ext>
                  </a:extLst>
                </p14:cNvPr>
                <p14:cNvContentPartPr/>
                <p14:nvPr/>
              </p14:nvContentPartPr>
              <p14:xfrm>
                <a:off x="6927933" y="6014400"/>
                <a:ext cx="109800" cy="6192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1503C8C9-55FF-416E-9C66-5B91EA402CF4}"/>
                    </a:ext>
                  </a:extLst>
                </p:cNvPr>
                <p:cNvPicPr/>
                <p:nvPr/>
              </p:nvPicPr>
              <p:blipFill>
                <a:blip r:embed="rId1116"/>
                <a:stretch>
                  <a:fillRect/>
                </a:stretch>
              </p:blipFill>
              <p:spPr>
                <a:xfrm>
                  <a:off x="6923613" y="6010080"/>
                  <a:ext cx="11844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7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701294A0-6042-4D9E-A106-C9CF23BC3F3D}"/>
                    </a:ext>
                  </a:extLst>
                </p14:cNvPr>
                <p14:cNvContentPartPr/>
                <p14:nvPr/>
              </p14:nvContentPartPr>
              <p14:xfrm>
                <a:off x="7059333" y="6010440"/>
                <a:ext cx="95040" cy="7200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701294A0-6042-4D9E-A106-C9CF23BC3F3D}"/>
                    </a:ext>
                  </a:extLst>
                </p:cNvPr>
                <p:cNvPicPr/>
                <p:nvPr/>
              </p:nvPicPr>
              <p:blipFill>
                <a:blip r:embed="rId1118"/>
                <a:stretch>
                  <a:fillRect/>
                </a:stretch>
              </p:blipFill>
              <p:spPr>
                <a:xfrm>
                  <a:off x="7055013" y="6006120"/>
                  <a:ext cx="10368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9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AA5071A7-7666-4C7B-8DBF-8EE8820BEF33}"/>
                    </a:ext>
                  </a:extLst>
                </p14:cNvPr>
                <p14:cNvContentPartPr/>
                <p14:nvPr/>
              </p14:nvContentPartPr>
              <p14:xfrm>
                <a:off x="7497093" y="5684280"/>
                <a:ext cx="202680" cy="29520"/>
              </p14:xfrm>
            </p:contentPart>
          </mc:Choice>
          <mc:Fallback xmlns=""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AA5071A7-7666-4C7B-8DBF-8EE8820BEF33}"/>
                    </a:ext>
                  </a:extLst>
                </p:cNvPr>
                <p:cNvPicPr/>
                <p:nvPr/>
              </p:nvPicPr>
              <p:blipFill>
                <a:blip r:embed="rId1120"/>
                <a:stretch>
                  <a:fillRect/>
                </a:stretch>
              </p:blipFill>
              <p:spPr>
                <a:xfrm>
                  <a:off x="7492773" y="5679960"/>
                  <a:ext cx="211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1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9BBD315D-AAAA-4269-B0FF-86CC9EF009F2}"/>
                    </a:ext>
                  </a:extLst>
                </p14:cNvPr>
                <p14:cNvContentPartPr/>
                <p14:nvPr/>
              </p14:nvContentPartPr>
              <p14:xfrm>
                <a:off x="7525893" y="5736120"/>
                <a:ext cx="173880" cy="1548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9BBD315D-AAAA-4269-B0FF-86CC9EF009F2}"/>
                    </a:ext>
                  </a:extLst>
                </p:cNvPr>
                <p:cNvPicPr/>
                <p:nvPr/>
              </p:nvPicPr>
              <p:blipFill>
                <a:blip r:embed="rId1122"/>
                <a:stretch>
                  <a:fillRect/>
                </a:stretch>
              </p:blipFill>
              <p:spPr>
                <a:xfrm>
                  <a:off x="7521573" y="5731800"/>
                  <a:ext cx="1825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3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606034A6-C84D-4FDE-83A7-6F3ECF26A64B}"/>
                    </a:ext>
                  </a:extLst>
                </p14:cNvPr>
                <p14:cNvContentPartPr/>
                <p14:nvPr/>
              </p14:nvContentPartPr>
              <p14:xfrm>
                <a:off x="7786893" y="5482320"/>
                <a:ext cx="155160" cy="10008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606034A6-C84D-4FDE-83A7-6F3ECF26A64B}"/>
                    </a:ext>
                  </a:extLst>
                </p:cNvPr>
                <p:cNvPicPr/>
                <p:nvPr/>
              </p:nvPicPr>
              <p:blipFill>
                <a:blip r:embed="rId1124"/>
                <a:stretch>
                  <a:fillRect/>
                </a:stretch>
              </p:blipFill>
              <p:spPr>
                <a:xfrm>
                  <a:off x="7782573" y="5478000"/>
                  <a:ext cx="1638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5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7BEDF927-BF66-4F33-A21C-F698C6E9FE04}"/>
                    </a:ext>
                  </a:extLst>
                </p14:cNvPr>
                <p14:cNvContentPartPr/>
                <p14:nvPr/>
              </p14:nvContentPartPr>
              <p14:xfrm>
                <a:off x="7793733" y="5621640"/>
                <a:ext cx="215640" cy="1728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7BEDF927-BF66-4F33-A21C-F698C6E9FE04}"/>
                    </a:ext>
                  </a:extLst>
                </p:cNvPr>
                <p:cNvPicPr/>
                <p:nvPr/>
              </p:nvPicPr>
              <p:blipFill>
                <a:blip r:embed="rId1126"/>
                <a:stretch>
                  <a:fillRect/>
                </a:stretch>
              </p:blipFill>
              <p:spPr>
                <a:xfrm>
                  <a:off x="7789413" y="5617320"/>
                  <a:ext cx="224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7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9CF006FA-C9A0-48DA-B40E-F0260023E4D2}"/>
                    </a:ext>
                  </a:extLst>
                </p14:cNvPr>
                <p14:cNvContentPartPr/>
                <p14:nvPr/>
              </p14:nvContentPartPr>
              <p14:xfrm>
                <a:off x="7795173" y="5712720"/>
                <a:ext cx="136080" cy="12132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9CF006FA-C9A0-48DA-B40E-F0260023E4D2}"/>
                    </a:ext>
                  </a:extLst>
                </p:cNvPr>
                <p:cNvPicPr/>
                <p:nvPr/>
              </p:nvPicPr>
              <p:blipFill>
                <a:blip r:embed="rId1128"/>
                <a:stretch>
                  <a:fillRect/>
                </a:stretch>
              </p:blipFill>
              <p:spPr>
                <a:xfrm>
                  <a:off x="7790853" y="5708400"/>
                  <a:ext cx="144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9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DBE5FF60-71A1-4273-9A55-B551B18B9DC0}"/>
                    </a:ext>
                  </a:extLst>
                </p14:cNvPr>
                <p14:cNvContentPartPr/>
                <p14:nvPr/>
              </p14:nvContentPartPr>
              <p14:xfrm>
                <a:off x="8067333" y="5658000"/>
                <a:ext cx="35280" cy="360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DBE5FF60-71A1-4273-9A55-B551B18B9DC0}"/>
                    </a:ext>
                  </a:extLst>
                </p:cNvPr>
                <p:cNvPicPr/>
                <p:nvPr/>
              </p:nvPicPr>
              <p:blipFill>
                <a:blip r:embed="rId1130"/>
                <a:stretch>
                  <a:fillRect/>
                </a:stretch>
              </p:blipFill>
              <p:spPr>
                <a:xfrm>
                  <a:off x="8063013" y="5653680"/>
                  <a:ext cx="4392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1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40859F4F-3F0C-4643-9F14-E153DED4D268}"/>
                    </a:ext>
                  </a:extLst>
                </p14:cNvPr>
                <p14:cNvContentPartPr/>
                <p14:nvPr/>
              </p14:nvContentPartPr>
              <p14:xfrm>
                <a:off x="8120253" y="5589240"/>
                <a:ext cx="133920" cy="146160"/>
              </p14:xfrm>
            </p:contentPart>
          </mc:Choice>
          <mc:Fallback xmlns=""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40859F4F-3F0C-4643-9F14-E153DED4D268}"/>
                    </a:ext>
                  </a:extLst>
                </p:cNvPr>
                <p:cNvPicPr/>
                <p:nvPr/>
              </p:nvPicPr>
              <p:blipFill>
                <a:blip r:embed="rId1132"/>
                <a:stretch>
                  <a:fillRect/>
                </a:stretch>
              </p:blipFill>
              <p:spPr>
                <a:xfrm>
                  <a:off x="8115933" y="5584920"/>
                  <a:ext cx="142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3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F9D5D813-BE4B-49B9-A7AF-9000669DF1EE}"/>
                    </a:ext>
                  </a:extLst>
                </p14:cNvPr>
                <p14:cNvContentPartPr/>
                <p14:nvPr/>
              </p14:nvContentPartPr>
              <p14:xfrm>
                <a:off x="8276133" y="5613720"/>
                <a:ext cx="105120" cy="90720"/>
              </p14:xfrm>
            </p:contentPart>
          </mc:Choice>
          <mc:Fallback xmlns=""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F9D5D813-BE4B-49B9-A7AF-9000669DF1EE}"/>
                    </a:ext>
                  </a:extLst>
                </p:cNvPr>
                <p:cNvPicPr/>
                <p:nvPr/>
              </p:nvPicPr>
              <p:blipFill>
                <a:blip r:embed="rId1134"/>
                <a:stretch>
                  <a:fillRect/>
                </a:stretch>
              </p:blipFill>
              <p:spPr>
                <a:xfrm>
                  <a:off x="8271813" y="5609400"/>
                  <a:ext cx="113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5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1FD846D0-0F8B-41A9-B9B6-BB258880FFED}"/>
                    </a:ext>
                  </a:extLst>
                </p14:cNvPr>
                <p14:cNvContentPartPr/>
                <p14:nvPr/>
              </p14:nvContentPartPr>
              <p14:xfrm>
                <a:off x="8368653" y="5598600"/>
                <a:ext cx="129600" cy="11520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1FD846D0-0F8B-41A9-B9B6-BB258880FFED}"/>
                    </a:ext>
                  </a:extLst>
                </p:cNvPr>
                <p:cNvPicPr/>
                <p:nvPr/>
              </p:nvPicPr>
              <p:blipFill>
                <a:blip r:embed="rId1136"/>
                <a:stretch>
                  <a:fillRect/>
                </a:stretch>
              </p:blipFill>
              <p:spPr>
                <a:xfrm>
                  <a:off x="8364333" y="5594280"/>
                  <a:ext cx="1382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7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7EE48951-DD8A-4B8B-A83F-C494BE662418}"/>
                    </a:ext>
                  </a:extLst>
                </p14:cNvPr>
                <p14:cNvContentPartPr/>
                <p14:nvPr/>
              </p14:nvContentPartPr>
              <p14:xfrm>
                <a:off x="8136093" y="4347600"/>
                <a:ext cx="444600" cy="116820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7EE48951-DD8A-4B8B-A83F-C494BE662418}"/>
                    </a:ext>
                  </a:extLst>
                </p:cNvPr>
                <p:cNvPicPr/>
                <p:nvPr/>
              </p:nvPicPr>
              <p:blipFill>
                <a:blip r:embed="rId1138"/>
                <a:stretch>
                  <a:fillRect/>
                </a:stretch>
              </p:blipFill>
              <p:spPr>
                <a:xfrm>
                  <a:off x="8131773" y="4343280"/>
                  <a:ext cx="453240" cy="11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9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E2B38DC9-EECB-4A86-930C-7C925F262C89}"/>
                    </a:ext>
                  </a:extLst>
                </p14:cNvPr>
                <p14:cNvContentPartPr/>
                <p14:nvPr/>
              </p14:nvContentPartPr>
              <p14:xfrm>
                <a:off x="8079573" y="4265520"/>
                <a:ext cx="398160" cy="361080"/>
              </p14:xfrm>
            </p:contentPart>
          </mc:Choice>
          <mc:Fallback xmlns=""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E2B38DC9-EECB-4A86-930C-7C925F262C89}"/>
                    </a:ext>
                  </a:extLst>
                </p:cNvPr>
                <p:cNvPicPr/>
                <p:nvPr/>
              </p:nvPicPr>
              <p:blipFill>
                <a:blip r:embed="rId1140"/>
                <a:stretch>
                  <a:fillRect/>
                </a:stretch>
              </p:blipFill>
              <p:spPr>
                <a:xfrm>
                  <a:off x="8075253" y="4261200"/>
                  <a:ext cx="406800" cy="369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223956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" name="Gruppieren 503">
            <a:extLst>
              <a:ext uri="{FF2B5EF4-FFF2-40B4-BE49-F238E27FC236}">
                <a16:creationId xmlns:a16="http://schemas.microsoft.com/office/drawing/2014/main" id="{2FC33E81-77A5-4755-A538-CDABDE275003}"/>
              </a:ext>
            </a:extLst>
          </p:cNvPr>
          <p:cNvGrpSpPr/>
          <p:nvPr/>
        </p:nvGrpSpPr>
        <p:grpSpPr>
          <a:xfrm>
            <a:off x="488253" y="220387"/>
            <a:ext cx="876240" cy="262080"/>
            <a:chOff x="488253" y="220387"/>
            <a:chExt cx="876240" cy="26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EE97117-1013-4606-9400-8EE9E853F663}"/>
                    </a:ext>
                  </a:extLst>
                </p14:cNvPr>
                <p14:cNvContentPartPr/>
                <p14:nvPr/>
              </p14:nvContentPartPr>
              <p14:xfrm>
                <a:off x="488253" y="220387"/>
                <a:ext cx="156240" cy="2437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EE97117-1013-4606-9400-8EE9E853F66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83933" y="216067"/>
                  <a:ext cx="1648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B06E4DBF-A71A-4A94-8472-067E8EC8EB6F}"/>
                    </a:ext>
                  </a:extLst>
                </p14:cNvPr>
                <p14:cNvContentPartPr/>
                <p14:nvPr/>
              </p14:nvContentPartPr>
              <p14:xfrm>
                <a:off x="680133" y="257827"/>
                <a:ext cx="82080" cy="19908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B06E4DBF-A71A-4A94-8472-067E8EC8EB6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5813" y="253507"/>
                  <a:ext cx="907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1B898130-096C-41A4-A88E-C51AFABE6919}"/>
                    </a:ext>
                  </a:extLst>
                </p14:cNvPr>
                <p14:cNvContentPartPr/>
                <p14:nvPr/>
              </p14:nvContentPartPr>
              <p14:xfrm>
                <a:off x="760053" y="279067"/>
                <a:ext cx="32760" cy="15012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1B898130-096C-41A4-A88E-C51AFABE691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55733" y="274747"/>
                  <a:ext cx="41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134CEDB0-2627-4907-866A-8B738B4CBF5C}"/>
                    </a:ext>
                  </a:extLst>
                </p14:cNvPr>
                <p14:cNvContentPartPr/>
                <p14:nvPr/>
              </p14:nvContentPartPr>
              <p14:xfrm>
                <a:off x="719733" y="361507"/>
                <a:ext cx="119160" cy="28440"/>
              </p14:xfrm>
            </p:contentPart>
          </mc:Choice>
          <mc:Fallback xmlns=""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134CEDB0-2627-4907-866A-8B738B4CBF5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15413" y="357187"/>
                  <a:ext cx="127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6CD9A967-DF51-4050-B2B3-CBB8268DE917}"/>
                    </a:ext>
                  </a:extLst>
                </p14:cNvPr>
                <p14:cNvContentPartPr/>
                <p14:nvPr/>
              </p14:nvContentPartPr>
              <p14:xfrm>
                <a:off x="918093" y="258547"/>
                <a:ext cx="7560" cy="16992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6CD9A967-DF51-4050-B2B3-CBB8268DE91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3773" y="254227"/>
                  <a:ext cx="162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D2C5E8EF-C79E-464C-A533-0B701634B880}"/>
                    </a:ext>
                  </a:extLst>
                </p14:cNvPr>
                <p14:cNvContentPartPr/>
                <p14:nvPr/>
              </p14:nvContentPartPr>
              <p14:xfrm>
                <a:off x="829533" y="270787"/>
                <a:ext cx="206640" cy="21168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D2C5E8EF-C79E-464C-A533-0B701634B88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25213" y="266467"/>
                  <a:ext cx="2152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CF87DADE-367C-487B-B18C-539E80F136E4}"/>
                    </a:ext>
                  </a:extLst>
                </p14:cNvPr>
                <p14:cNvContentPartPr/>
                <p14:nvPr/>
              </p14:nvContentPartPr>
              <p14:xfrm>
                <a:off x="1147773" y="330907"/>
                <a:ext cx="216720" cy="9216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CF87DADE-367C-487B-B18C-539E80F136E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43453" y="326587"/>
                  <a:ext cx="225360" cy="100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4" name="Gruppieren 613">
            <a:extLst>
              <a:ext uri="{FF2B5EF4-FFF2-40B4-BE49-F238E27FC236}">
                <a16:creationId xmlns:a16="http://schemas.microsoft.com/office/drawing/2014/main" id="{86E79B87-224B-4CA8-867A-5B14EA28C4EE}"/>
              </a:ext>
            </a:extLst>
          </p:cNvPr>
          <p:cNvGrpSpPr/>
          <p:nvPr/>
        </p:nvGrpSpPr>
        <p:grpSpPr>
          <a:xfrm>
            <a:off x="1668693" y="171787"/>
            <a:ext cx="1502280" cy="378720"/>
            <a:chOff x="1668693" y="171787"/>
            <a:chExt cx="1502280" cy="37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505" name="Freihand 504">
                  <a:extLst>
                    <a:ext uri="{FF2B5EF4-FFF2-40B4-BE49-F238E27FC236}">
                      <a16:creationId xmlns:a16="http://schemas.microsoft.com/office/drawing/2014/main" id="{32BD4FA1-CF95-411D-91F6-38664948E87D}"/>
                    </a:ext>
                  </a:extLst>
                </p14:cNvPr>
                <p14:cNvContentPartPr/>
                <p14:nvPr/>
              </p14:nvContentPartPr>
              <p14:xfrm>
                <a:off x="1671933" y="171787"/>
                <a:ext cx="163440" cy="157320"/>
              </p14:xfrm>
            </p:contentPart>
          </mc:Choice>
          <mc:Fallback xmlns="">
            <p:pic>
              <p:nvPicPr>
                <p:cNvPr id="505" name="Freihand 504">
                  <a:extLst>
                    <a:ext uri="{FF2B5EF4-FFF2-40B4-BE49-F238E27FC236}">
                      <a16:creationId xmlns:a16="http://schemas.microsoft.com/office/drawing/2014/main" id="{32BD4FA1-CF95-411D-91F6-38664948E87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67613" y="167467"/>
                  <a:ext cx="1720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05BC9609-F553-4C92-8180-CD94318CE81F}"/>
                    </a:ext>
                  </a:extLst>
                </p14:cNvPr>
                <p14:cNvContentPartPr/>
                <p14:nvPr/>
              </p14:nvContentPartPr>
              <p14:xfrm>
                <a:off x="1668693" y="339187"/>
                <a:ext cx="207720" cy="1800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05BC9609-F553-4C92-8180-CD94318CE81F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664373" y="334867"/>
                  <a:ext cx="216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1E50E0F2-08C8-46D8-A4FA-A6B78C32F29B}"/>
                    </a:ext>
                  </a:extLst>
                </p14:cNvPr>
                <p14:cNvContentPartPr/>
                <p14:nvPr/>
              </p14:nvContentPartPr>
              <p14:xfrm>
                <a:off x="1706133" y="440707"/>
                <a:ext cx="130320" cy="10980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1E50E0F2-08C8-46D8-A4FA-A6B78C32F29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701813" y="436387"/>
                  <a:ext cx="1389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BACA36C1-F6E5-4573-B86F-DC5CA359A0EC}"/>
                    </a:ext>
                  </a:extLst>
                </p14:cNvPr>
                <p14:cNvContentPartPr/>
                <p14:nvPr/>
              </p14:nvContentPartPr>
              <p14:xfrm>
                <a:off x="2050653" y="218947"/>
                <a:ext cx="226080" cy="720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BACA36C1-F6E5-4573-B86F-DC5CA359A0E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046333" y="214627"/>
                  <a:ext cx="2347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43DF7C1E-7F15-4A01-8782-A8F00A89627F}"/>
                    </a:ext>
                  </a:extLst>
                </p14:cNvPr>
                <p14:cNvContentPartPr/>
                <p14:nvPr/>
              </p14:nvContentPartPr>
              <p14:xfrm>
                <a:off x="2021133" y="244147"/>
                <a:ext cx="242640" cy="18648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43DF7C1E-7F15-4A01-8782-A8F00A89627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16813" y="239827"/>
                  <a:ext cx="2512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AA9EB668-2B31-443A-AAB3-B874717E64B7}"/>
                    </a:ext>
                  </a:extLst>
                </p14:cNvPr>
                <p14:cNvContentPartPr/>
                <p14:nvPr/>
              </p14:nvContentPartPr>
              <p14:xfrm>
                <a:off x="2434773" y="265747"/>
                <a:ext cx="114480" cy="13284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AA9EB668-2B31-443A-AAB3-B874717E64B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430453" y="261427"/>
                  <a:ext cx="1231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FC4EA33A-0C03-4332-9C9B-E7CC59B57CA6}"/>
                    </a:ext>
                  </a:extLst>
                </p14:cNvPr>
                <p14:cNvContentPartPr/>
                <p14:nvPr/>
              </p14:nvContentPartPr>
              <p14:xfrm>
                <a:off x="2419653" y="298147"/>
                <a:ext cx="149040" cy="7236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FC4EA33A-0C03-4332-9C9B-E7CC59B57CA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15333" y="293827"/>
                  <a:ext cx="157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0C72A255-8382-4E54-BA3A-D63747BE2708}"/>
                    </a:ext>
                  </a:extLst>
                </p14:cNvPr>
                <p14:cNvContentPartPr/>
                <p14:nvPr/>
              </p14:nvContentPartPr>
              <p14:xfrm>
                <a:off x="2628093" y="336307"/>
                <a:ext cx="2160" cy="96120"/>
              </p14:xfrm>
            </p:contentPart>
          </mc:Choice>
          <mc:Fallback xmlns=""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0C72A255-8382-4E54-BA3A-D63747BE270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623773" y="331987"/>
                  <a:ext cx="10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1314D2AD-4D40-42BF-8393-7A3BEA8D976E}"/>
                    </a:ext>
                  </a:extLst>
                </p14:cNvPr>
                <p14:cNvContentPartPr/>
                <p14:nvPr/>
              </p14:nvContentPartPr>
              <p14:xfrm>
                <a:off x="2614413" y="280867"/>
                <a:ext cx="9360" cy="936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1314D2AD-4D40-42BF-8393-7A3BEA8D976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10093" y="276547"/>
                  <a:ext cx="18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678D7829-098F-4838-B449-73EE60C8CD11}"/>
                    </a:ext>
                  </a:extLst>
                </p14:cNvPr>
                <p14:cNvContentPartPr/>
                <p14:nvPr/>
              </p14:nvContentPartPr>
              <p14:xfrm>
                <a:off x="2729613" y="312187"/>
                <a:ext cx="156960" cy="1188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678D7829-098F-4838-B449-73EE60C8CD1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725293" y="307867"/>
                  <a:ext cx="165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6DD75F10-58CE-46E3-9950-AB6C010550C2}"/>
                    </a:ext>
                  </a:extLst>
                </p14:cNvPr>
                <p14:cNvContentPartPr/>
                <p14:nvPr/>
              </p14:nvContentPartPr>
              <p14:xfrm>
                <a:off x="2965053" y="245227"/>
                <a:ext cx="91440" cy="12132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6DD75F10-58CE-46E3-9950-AB6C010550C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960733" y="240907"/>
                  <a:ext cx="100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4C4EB359-988A-4261-B8D4-575391ADA22A}"/>
                    </a:ext>
                  </a:extLst>
                </p14:cNvPr>
                <p14:cNvContentPartPr/>
                <p14:nvPr/>
              </p14:nvContentPartPr>
              <p14:xfrm>
                <a:off x="2935533" y="272947"/>
                <a:ext cx="144360" cy="9432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4C4EB359-988A-4261-B8D4-575391ADA22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931213" y="268627"/>
                  <a:ext cx="15300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475F8193-4A13-4BC4-947E-E49D6659C559}"/>
                    </a:ext>
                  </a:extLst>
                </p14:cNvPr>
                <p14:cNvContentPartPr/>
                <p14:nvPr/>
              </p14:nvContentPartPr>
              <p14:xfrm>
                <a:off x="2906733" y="208867"/>
                <a:ext cx="165600" cy="396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475F8193-4A13-4BC4-947E-E49D6659C55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02413" y="204547"/>
                  <a:ext cx="1742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6E6626E9-4557-41AC-8E80-589BB9C3B9D6}"/>
                    </a:ext>
                  </a:extLst>
                </p14:cNvPr>
                <p14:cNvContentPartPr/>
                <p14:nvPr/>
              </p14:nvContentPartPr>
              <p14:xfrm>
                <a:off x="3143253" y="190147"/>
                <a:ext cx="27720" cy="180720"/>
              </p14:xfrm>
            </p:contentPart>
          </mc:Choice>
          <mc:Fallback xmlns=""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6E6626E9-4557-41AC-8E80-589BB9C3B9D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138933" y="185827"/>
                  <a:ext cx="36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51E61DDF-B5A1-419C-898E-5C2D4FFF75A8}"/>
                    </a:ext>
                  </a:extLst>
                </p14:cNvPr>
                <p14:cNvContentPartPr/>
                <p14:nvPr/>
              </p14:nvContentPartPr>
              <p14:xfrm>
                <a:off x="2361693" y="225427"/>
                <a:ext cx="23040" cy="19872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51E61DDF-B5A1-419C-898E-5C2D4FFF75A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57373" y="221107"/>
                  <a:ext cx="3168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6" name="Gruppieren 655">
            <a:extLst>
              <a:ext uri="{FF2B5EF4-FFF2-40B4-BE49-F238E27FC236}">
                <a16:creationId xmlns:a16="http://schemas.microsoft.com/office/drawing/2014/main" id="{C15A6778-6CEC-42CA-83F9-13DED21F83FB}"/>
              </a:ext>
            </a:extLst>
          </p:cNvPr>
          <p:cNvGrpSpPr/>
          <p:nvPr/>
        </p:nvGrpSpPr>
        <p:grpSpPr>
          <a:xfrm>
            <a:off x="320133" y="696667"/>
            <a:ext cx="1142640" cy="280800"/>
            <a:chOff x="320133" y="696667"/>
            <a:chExt cx="114264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C2C63F1B-A1F2-4082-B0D9-69FE1675343E}"/>
                    </a:ext>
                  </a:extLst>
                </p14:cNvPr>
                <p14:cNvContentPartPr/>
                <p14:nvPr/>
              </p14:nvContentPartPr>
              <p14:xfrm>
                <a:off x="320133" y="696667"/>
                <a:ext cx="190080" cy="28080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C2C63F1B-A1F2-4082-B0D9-69FE1675343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15813" y="692347"/>
                  <a:ext cx="19872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4AC6EE73-B96C-4B44-8A2F-D8CCB0AD6409}"/>
                    </a:ext>
                  </a:extLst>
                </p14:cNvPr>
                <p14:cNvContentPartPr/>
                <p14:nvPr/>
              </p14:nvContentPartPr>
              <p14:xfrm>
                <a:off x="476013" y="826987"/>
                <a:ext cx="250200" cy="13716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4AC6EE73-B96C-4B44-8A2F-D8CCB0AD640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1693" y="822667"/>
                  <a:ext cx="2588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855EBDE2-92AB-431D-BFE0-2E544C3390FC}"/>
                    </a:ext>
                  </a:extLst>
                </p14:cNvPr>
                <p14:cNvContentPartPr/>
                <p14:nvPr/>
              </p14:nvContentPartPr>
              <p14:xfrm>
                <a:off x="716853" y="793867"/>
                <a:ext cx="360" cy="36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855EBDE2-92AB-431D-BFE0-2E544C3390F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12533" y="78954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ED99FA47-60DA-4595-8FC4-A149C3357815}"/>
                    </a:ext>
                  </a:extLst>
                </p14:cNvPr>
                <p14:cNvContentPartPr/>
                <p14:nvPr/>
              </p14:nvContentPartPr>
              <p14:xfrm>
                <a:off x="770133" y="858307"/>
                <a:ext cx="176760" cy="8856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ED99FA47-60DA-4595-8FC4-A149C335781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65813" y="853987"/>
                  <a:ext cx="1854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34" name="Freihand 633">
                  <a:extLst>
                    <a:ext uri="{FF2B5EF4-FFF2-40B4-BE49-F238E27FC236}">
                      <a16:creationId xmlns:a16="http://schemas.microsoft.com/office/drawing/2014/main" id="{CFEF3BB6-1445-473D-95CF-1BF96C635CE0}"/>
                    </a:ext>
                  </a:extLst>
                </p14:cNvPr>
                <p14:cNvContentPartPr/>
                <p14:nvPr/>
              </p14:nvContentPartPr>
              <p14:xfrm>
                <a:off x="996573" y="859747"/>
                <a:ext cx="52200" cy="76320"/>
              </p14:xfrm>
            </p:contentPart>
          </mc:Choice>
          <mc:Fallback xmlns="">
            <p:pic>
              <p:nvPicPr>
                <p:cNvPr id="634" name="Freihand 633">
                  <a:extLst>
                    <a:ext uri="{FF2B5EF4-FFF2-40B4-BE49-F238E27FC236}">
                      <a16:creationId xmlns:a16="http://schemas.microsoft.com/office/drawing/2014/main" id="{CFEF3BB6-1445-473D-95CF-1BF96C635CE0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92253" y="855427"/>
                  <a:ext cx="608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2ED7ADF5-9826-4CEA-9E9E-7E375DCAF90D}"/>
                    </a:ext>
                  </a:extLst>
                </p14:cNvPr>
                <p14:cNvContentPartPr/>
                <p14:nvPr/>
              </p14:nvContentPartPr>
              <p14:xfrm>
                <a:off x="1086573" y="829147"/>
                <a:ext cx="130680" cy="12096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2ED7ADF5-9826-4CEA-9E9E-7E375DCAF90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82253" y="824827"/>
                  <a:ext cx="139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01FFD438-5444-416A-A22F-5FE1EC14DBE8}"/>
                    </a:ext>
                  </a:extLst>
                </p14:cNvPr>
                <p14:cNvContentPartPr/>
                <p14:nvPr/>
              </p14:nvContentPartPr>
              <p14:xfrm>
                <a:off x="1311213" y="878107"/>
                <a:ext cx="133920" cy="828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01FFD438-5444-416A-A22F-5FE1EC14DBE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306893" y="873787"/>
                  <a:ext cx="1425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428AA8BC-88DF-4C3E-A25E-A5529BD47104}"/>
                    </a:ext>
                  </a:extLst>
                </p14:cNvPr>
                <p14:cNvContentPartPr/>
                <p14:nvPr/>
              </p14:nvContentPartPr>
              <p14:xfrm>
                <a:off x="1312293" y="925267"/>
                <a:ext cx="150480" cy="2340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428AA8BC-88DF-4C3E-A25E-A5529BD4710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307973" y="920947"/>
                  <a:ext cx="159120" cy="3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664" name="Freihand 663">
                <a:extLst>
                  <a:ext uri="{FF2B5EF4-FFF2-40B4-BE49-F238E27FC236}">
                    <a16:creationId xmlns:a16="http://schemas.microsoft.com/office/drawing/2014/main" id="{50A7D41B-D8C0-494B-A58D-6F44F118C3A8}"/>
                  </a:ext>
                </a:extLst>
              </p14:cNvPr>
              <p14:cNvContentPartPr/>
              <p14:nvPr/>
            </p14:nvContentPartPr>
            <p14:xfrm>
              <a:off x="1639533" y="731227"/>
              <a:ext cx="124920" cy="125640"/>
            </p14:xfrm>
          </p:contentPart>
        </mc:Choice>
        <mc:Fallback xmlns="">
          <p:pic>
            <p:nvPicPr>
              <p:cNvPr id="664" name="Freihand 663">
                <a:extLst>
                  <a:ext uri="{FF2B5EF4-FFF2-40B4-BE49-F238E27FC236}">
                    <a16:creationId xmlns:a16="http://schemas.microsoft.com/office/drawing/2014/main" id="{50A7D41B-D8C0-494B-A58D-6F44F118C3A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635213" y="726907"/>
                <a:ext cx="1335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670" name="Freihand 669">
                <a:extLst>
                  <a:ext uri="{FF2B5EF4-FFF2-40B4-BE49-F238E27FC236}">
                    <a16:creationId xmlns:a16="http://schemas.microsoft.com/office/drawing/2014/main" id="{E66CC091-A669-4DF0-AF45-6A9AC54706BA}"/>
                  </a:ext>
                </a:extLst>
              </p14:cNvPr>
              <p14:cNvContentPartPr/>
              <p14:nvPr/>
            </p14:nvContentPartPr>
            <p14:xfrm>
              <a:off x="1603173" y="868387"/>
              <a:ext cx="205200" cy="32040"/>
            </p14:xfrm>
          </p:contentPart>
        </mc:Choice>
        <mc:Fallback xmlns="">
          <p:pic>
            <p:nvPicPr>
              <p:cNvPr id="670" name="Freihand 669">
                <a:extLst>
                  <a:ext uri="{FF2B5EF4-FFF2-40B4-BE49-F238E27FC236}">
                    <a16:creationId xmlns:a16="http://schemas.microsoft.com/office/drawing/2014/main" id="{E66CC091-A669-4DF0-AF45-6A9AC54706BA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1598853" y="864067"/>
                <a:ext cx="2138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73" name="Freihand 672">
                <a:extLst>
                  <a:ext uri="{FF2B5EF4-FFF2-40B4-BE49-F238E27FC236}">
                    <a16:creationId xmlns:a16="http://schemas.microsoft.com/office/drawing/2014/main" id="{3C767A91-3D44-49A5-A8D1-3A5A60E61FE0}"/>
                  </a:ext>
                </a:extLst>
              </p14:cNvPr>
              <p14:cNvContentPartPr/>
              <p14:nvPr/>
            </p14:nvContentPartPr>
            <p14:xfrm>
              <a:off x="1630533" y="952627"/>
              <a:ext cx="117720" cy="100440"/>
            </p14:xfrm>
          </p:contentPart>
        </mc:Choice>
        <mc:Fallback xmlns="">
          <p:pic>
            <p:nvPicPr>
              <p:cNvPr id="673" name="Freihand 672">
                <a:extLst>
                  <a:ext uri="{FF2B5EF4-FFF2-40B4-BE49-F238E27FC236}">
                    <a16:creationId xmlns:a16="http://schemas.microsoft.com/office/drawing/2014/main" id="{3C767A91-3D44-49A5-A8D1-3A5A60E61FE0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626213" y="948307"/>
                <a:ext cx="126360" cy="10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8" name="Gruppieren 367">
            <a:extLst>
              <a:ext uri="{FF2B5EF4-FFF2-40B4-BE49-F238E27FC236}">
                <a16:creationId xmlns:a16="http://schemas.microsoft.com/office/drawing/2014/main" id="{F8DBB4DC-2B8F-4BA2-9B13-C003244150D0}"/>
              </a:ext>
            </a:extLst>
          </p:cNvPr>
          <p:cNvGrpSpPr/>
          <p:nvPr/>
        </p:nvGrpSpPr>
        <p:grpSpPr>
          <a:xfrm>
            <a:off x="2231373" y="668587"/>
            <a:ext cx="1235880" cy="351000"/>
            <a:chOff x="2231373" y="668587"/>
            <a:chExt cx="1235880" cy="3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D420A3A9-4403-4836-8C4F-8A7147AEB320}"/>
                    </a:ext>
                  </a:extLst>
                </p14:cNvPr>
                <p14:cNvContentPartPr/>
                <p14:nvPr/>
              </p14:nvContentPartPr>
              <p14:xfrm>
                <a:off x="2253333" y="799987"/>
                <a:ext cx="167760" cy="2484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D420A3A9-4403-4836-8C4F-8A7147AEB32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249013" y="795667"/>
                  <a:ext cx="1764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732E4FF6-C337-4657-974C-141F0B42F3E5}"/>
                    </a:ext>
                  </a:extLst>
                </p14:cNvPr>
                <p14:cNvContentPartPr/>
                <p14:nvPr/>
              </p14:nvContentPartPr>
              <p14:xfrm>
                <a:off x="2231373" y="826627"/>
                <a:ext cx="173880" cy="17604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732E4FF6-C337-4657-974C-141F0B42F3E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227053" y="822307"/>
                  <a:ext cx="1825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5E71BEC7-731E-479D-BB0A-06A3E16A010A}"/>
                    </a:ext>
                  </a:extLst>
                </p14:cNvPr>
                <p14:cNvContentPartPr/>
                <p14:nvPr/>
              </p14:nvContentPartPr>
              <p14:xfrm>
                <a:off x="2490933" y="796387"/>
                <a:ext cx="82440" cy="20484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5E71BEC7-731E-479D-BB0A-06A3E16A010A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486613" y="792067"/>
                  <a:ext cx="910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5B6436FD-E0CA-429A-856F-54EA06D66720}"/>
                    </a:ext>
                  </a:extLst>
                </p14:cNvPr>
                <p14:cNvContentPartPr/>
                <p14:nvPr/>
              </p14:nvContentPartPr>
              <p14:xfrm>
                <a:off x="2678493" y="861907"/>
                <a:ext cx="41400" cy="125280"/>
              </p14:xfrm>
            </p:contentPart>
          </mc:Choice>
          <mc:Fallback xmlns=""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5B6436FD-E0CA-429A-856F-54EA06D6672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674173" y="857587"/>
                  <a:ext cx="500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175C0C51-AE0E-4EA8-96E3-00A404F91F88}"/>
                    </a:ext>
                  </a:extLst>
                </p14:cNvPr>
                <p14:cNvContentPartPr/>
                <p14:nvPr/>
              </p14:nvContentPartPr>
              <p14:xfrm>
                <a:off x="2618373" y="900427"/>
                <a:ext cx="163080" cy="55800"/>
              </p14:xfrm>
            </p:contentPart>
          </mc:Choice>
          <mc:Fallback xmlns=""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175C0C51-AE0E-4EA8-96E3-00A404F91F8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14053" y="896107"/>
                  <a:ext cx="1717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1C885184-E0EB-45DE-9E56-31FD3F3A76EE}"/>
                    </a:ext>
                  </a:extLst>
                </p14:cNvPr>
                <p14:cNvContentPartPr/>
                <p14:nvPr/>
              </p14:nvContentPartPr>
              <p14:xfrm>
                <a:off x="2787933" y="892507"/>
                <a:ext cx="41040" cy="12708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1C885184-E0EB-45DE-9E56-31FD3F3A76E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83613" y="888187"/>
                  <a:ext cx="49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565F219F-1BAB-442C-9D9B-2D1A5592E28D}"/>
                    </a:ext>
                  </a:extLst>
                </p14:cNvPr>
                <p14:cNvContentPartPr/>
                <p14:nvPr/>
              </p14:nvContentPartPr>
              <p14:xfrm>
                <a:off x="2903133" y="921667"/>
                <a:ext cx="134640" cy="1008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565F219F-1BAB-442C-9D9B-2D1A5592E28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898813" y="917347"/>
                  <a:ext cx="1432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6BDD75F9-2C75-4021-971F-14CE2639E6E9}"/>
                    </a:ext>
                  </a:extLst>
                </p14:cNvPr>
                <p14:cNvContentPartPr/>
                <p14:nvPr/>
              </p14:nvContentPartPr>
              <p14:xfrm>
                <a:off x="3119133" y="869107"/>
                <a:ext cx="83520" cy="8352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6BDD75F9-2C75-4021-971F-14CE2639E6E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114813" y="864787"/>
                  <a:ext cx="92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A47753B0-EB3B-4FCF-B5CA-117AB6836A78}"/>
                    </a:ext>
                  </a:extLst>
                </p14:cNvPr>
                <p14:cNvContentPartPr/>
                <p14:nvPr/>
              </p14:nvContentPartPr>
              <p14:xfrm>
                <a:off x="3113733" y="845707"/>
                <a:ext cx="146520" cy="11376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A47753B0-EB3B-4FCF-B5CA-117AB6836A78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109413" y="841387"/>
                  <a:ext cx="1551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39D72D43-2663-421F-A262-1F95123A210E}"/>
                    </a:ext>
                  </a:extLst>
                </p14:cNvPr>
                <p14:cNvContentPartPr/>
                <p14:nvPr/>
              </p14:nvContentPartPr>
              <p14:xfrm>
                <a:off x="3113733" y="783787"/>
                <a:ext cx="144360" cy="360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39D72D43-2663-421F-A262-1F95123A210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09413" y="779467"/>
                  <a:ext cx="15300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DBC56354-6F4C-4577-B314-A1894087FA44}"/>
                    </a:ext>
                  </a:extLst>
                </p14:cNvPr>
                <p14:cNvContentPartPr/>
                <p14:nvPr/>
              </p14:nvContentPartPr>
              <p14:xfrm>
                <a:off x="3230733" y="781627"/>
                <a:ext cx="104760" cy="21996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DBC56354-6F4C-4577-B314-A1894087FA4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26413" y="777307"/>
                  <a:ext cx="1134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85537803-7483-4CB9-AA3D-CA89481DCD01}"/>
                    </a:ext>
                  </a:extLst>
                </p14:cNvPr>
                <p14:cNvContentPartPr/>
                <p14:nvPr/>
              </p14:nvContentPartPr>
              <p14:xfrm>
                <a:off x="3342693" y="668587"/>
                <a:ext cx="124560" cy="15552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85537803-7483-4CB9-AA3D-CA89481DCD0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338373" y="664267"/>
                  <a:ext cx="133200" cy="16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9" name="Gruppieren 718">
            <a:extLst>
              <a:ext uri="{FF2B5EF4-FFF2-40B4-BE49-F238E27FC236}">
                <a16:creationId xmlns:a16="http://schemas.microsoft.com/office/drawing/2014/main" id="{441F0C2D-44F2-458D-8F26-7AE53A565B13}"/>
              </a:ext>
            </a:extLst>
          </p:cNvPr>
          <p:cNvGrpSpPr/>
          <p:nvPr/>
        </p:nvGrpSpPr>
        <p:grpSpPr>
          <a:xfrm>
            <a:off x="261813" y="1341787"/>
            <a:ext cx="2223360" cy="204480"/>
            <a:chOff x="261813" y="1341787"/>
            <a:chExt cx="2223360" cy="2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A51F21F1-9FDC-4916-A34B-4477576FC6B2}"/>
                    </a:ext>
                  </a:extLst>
                </p14:cNvPr>
                <p14:cNvContentPartPr/>
                <p14:nvPr/>
              </p14:nvContentPartPr>
              <p14:xfrm>
                <a:off x="261813" y="1353667"/>
                <a:ext cx="146160" cy="19260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A51F21F1-9FDC-4916-A34B-4477576FC6B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57493" y="1349347"/>
                  <a:ext cx="1548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EE23BC63-6249-4BAF-9F97-72F487C42D64}"/>
                    </a:ext>
                  </a:extLst>
                </p14:cNvPr>
                <p14:cNvContentPartPr/>
                <p14:nvPr/>
              </p14:nvContentPartPr>
              <p14:xfrm>
                <a:off x="412653" y="1359427"/>
                <a:ext cx="123840" cy="16956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EE23BC63-6249-4BAF-9F97-72F487C42D6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08333" y="1355107"/>
                  <a:ext cx="132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2D756F3B-8EB1-4349-9994-B97CA3D25975}"/>
                    </a:ext>
                  </a:extLst>
                </p14:cNvPr>
                <p14:cNvContentPartPr/>
                <p14:nvPr/>
              </p14:nvContentPartPr>
              <p14:xfrm>
                <a:off x="486813" y="1438987"/>
                <a:ext cx="200520" cy="6732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2D756F3B-8EB1-4349-9994-B97CA3D2597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82493" y="1434667"/>
                  <a:ext cx="20916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5A9B4249-1862-498E-861A-5DF25C1C18A0}"/>
                    </a:ext>
                  </a:extLst>
                </p14:cNvPr>
                <p14:cNvContentPartPr/>
                <p14:nvPr/>
              </p14:nvContentPartPr>
              <p14:xfrm>
                <a:off x="709653" y="1377787"/>
                <a:ext cx="126000" cy="12852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5A9B4249-1862-498E-861A-5DF25C1C18A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05333" y="1373467"/>
                  <a:ext cx="1346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619C1BD1-C99A-4219-8ACC-65D7D9019244}"/>
                    </a:ext>
                  </a:extLst>
                </p14:cNvPr>
                <p14:cNvContentPartPr/>
                <p14:nvPr/>
              </p14:nvContentPartPr>
              <p14:xfrm>
                <a:off x="844653" y="1447627"/>
                <a:ext cx="162720" cy="4608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619C1BD1-C99A-4219-8ACC-65D7D901924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40333" y="1443307"/>
                  <a:ext cx="17136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21B5FBC9-AAB7-4C92-A78F-22575A317294}"/>
                    </a:ext>
                  </a:extLst>
                </p14:cNvPr>
                <p14:cNvContentPartPr/>
                <p14:nvPr/>
              </p14:nvContentPartPr>
              <p14:xfrm>
                <a:off x="1016013" y="1356187"/>
                <a:ext cx="198720" cy="13356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21B5FBC9-AAB7-4C92-A78F-22575A31729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1693" y="1351867"/>
                  <a:ext cx="2073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6756A79B-3CB0-4085-BEEC-DC17A5360D01}"/>
                    </a:ext>
                  </a:extLst>
                </p14:cNvPr>
                <p14:cNvContentPartPr/>
                <p14:nvPr/>
              </p14:nvContentPartPr>
              <p14:xfrm>
                <a:off x="1309413" y="1471747"/>
                <a:ext cx="93960" cy="792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6756A79B-3CB0-4085-BEEC-DC17A5360D0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05093" y="1467427"/>
                  <a:ext cx="1026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AE61AD9E-2FF0-45DC-800C-AEA43A804F12}"/>
                    </a:ext>
                  </a:extLst>
                </p14:cNvPr>
                <p14:cNvContentPartPr/>
                <p14:nvPr/>
              </p14:nvContentPartPr>
              <p14:xfrm>
                <a:off x="1471053" y="1401547"/>
                <a:ext cx="360" cy="36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AE61AD9E-2FF0-45DC-800C-AEA43A804F1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466733" y="13972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9FE401CF-AD41-496B-9935-AD456627BC68}"/>
                    </a:ext>
                  </a:extLst>
                </p14:cNvPr>
                <p14:cNvContentPartPr/>
                <p14:nvPr/>
              </p14:nvContentPartPr>
              <p14:xfrm>
                <a:off x="1484733" y="1383547"/>
                <a:ext cx="26640" cy="125640"/>
              </p14:xfrm>
            </p:contentPart>
          </mc:Choice>
          <mc:Fallback xmlns=""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9FE401CF-AD41-496B-9935-AD456627BC6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480413" y="1379227"/>
                  <a:ext cx="35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445768E9-C624-4471-BE8E-6CC3C066A6C2}"/>
                    </a:ext>
                  </a:extLst>
                </p14:cNvPr>
                <p14:cNvContentPartPr/>
                <p14:nvPr/>
              </p14:nvContentPartPr>
              <p14:xfrm>
                <a:off x="1417773" y="1364827"/>
                <a:ext cx="157680" cy="17136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445768E9-C624-4471-BE8E-6CC3C066A6C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413453" y="1360507"/>
                  <a:ext cx="166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DB443A3C-D568-43BD-9C0B-89A6E2D89638}"/>
                    </a:ext>
                  </a:extLst>
                </p14:cNvPr>
                <p14:cNvContentPartPr/>
                <p14:nvPr/>
              </p14:nvContentPartPr>
              <p14:xfrm>
                <a:off x="1617573" y="1408387"/>
                <a:ext cx="97560" cy="9756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DB443A3C-D568-43BD-9C0B-89A6E2D8963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613253" y="1404067"/>
                  <a:ext cx="10620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BCAA6F9C-1EF5-45F1-A8FD-A8D8599D5903}"/>
                    </a:ext>
                  </a:extLst>
                </p14:cNvPr>
                <p14:cNvContentPartPr/>
                <p14:nvPr/>
              </p14:nvContentPartPr>
              <p14:xfrm>
                <a:off x="1761573" y="1422787"/>
                <a:ext cx="165960" cy="8820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BCAA6F9C-1EF5-45F1-A8FD-A8D8599D590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757253" y="1418467"/>
                  <a:ext cx="17460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EDAEBE14-759F-42C5-B4F0-B87983D7D588}"/>
                    </a:ext>
                  </a:extLst>
                </p14:cNvPr>
                <p14:cNvContentPartPr/>
                <p14:nvPr/>
              </p14:nvContentPartPr>
              <p14:xfrm>
                <a:off x="1890813" y="1381747"/>
                <a:ext cx="14760" cy="720"/>
              </p14:xfrm>
            </p:contentPart>
          </mc:Choice>
          <mc:Fallback xmlns=""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EDAEBE14-759F-42C5-B4F0-B87983D7D58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886493" y="1377427"/>
                  <a:ext cx="2340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36242941-1691-40C7-940D-9DB73DA570EA}"/>
                    </a:ext>
                  </a:extLst>
                </p14:cNvPr>
                <p14:cNvContentPartPr/>
                <p14:nvPr/>
              </p14:nvContentPartPr>
              <p14:xfrm>
                <a:off x="1912053" y="1341787"/>
                <a:ext cx="342000" cy="156960"/>
              </p14:xfrm>
            </p:contentPart>
          </mc:Choice>
          <mc:Fallback xmlns=""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36242941-1691-40C7-940D-9DB73DA570EA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907733" y="1337467"/>
                  <a:ext cx="3506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A89D449D-283D-45F8-B768-E69B6B30FF37}"/>
                    </a:ext>
                  </a:extLst>
                </p14:cNvPr>
                <p14:cNvContentPartPr/>
                <p14:nvPr/>
              </p14:nvContentPartPr>
              <p14:xfrm>
                <a:off x="2220213" y="1365547"/>
                <a:ext cx="264960" cy="117720"/>
              </p14:xfrm>
            </p:contentPart>
          </mc:Choice>
          <mc:Fallback xmlns=""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A89D449D-283D-45F8-B768-E69B6B30FF3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2215893" y="1361227"/>
                  <a:ext cx="273600" cy="12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8" name="Gruppieren 717">
            <a:extLst>
              <a:ext uri="{FF2B5EF4-FFF2-40B4-BE49-F238E27FC236}">
                <a16:creationId xmlns:a16="http://schemas.microsoft.com/office/drawing/2014/main" id="{E9F8EB7A-5461-457B-9F1F-57168E78D738}"/>
              </a:ext>
            </a:extLst>
          </p:cNvPr>
          <p:cNvGrpSpPr/>
          <p:nvPr/>
        </p:nvGrpSpPr>
        <p:grpSpPr>
          <a:xfrm>
            <a:off x="2668413" y="1113907"/>
            <a:ext cx="1157040" cy="339480"/>
            <a:chOff x="2668413" y="1113907"/>
            <a:chExt cx="1157040" cy="33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434DF344-50B0-4D9E-B22F-E09AF15AC562}"/>
                    </a:ext>
                  </a:extLst>
                </p14:cNvPr>
                <p14:cNvContentPartPr/>
                <p14:nvPr/>
              </p14:nvContentPartPr>
              <p14:xfrm>
                <a:off x="2668413" y="1397227"/>
                <a:ext cx="176040" cy="11520"/>
              </p14:xfrm>
            </p:contentPart>
          </mc:Choice>
          <mc:Fallback xmlns=""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434DF344-50B0-4D9E-B22F-E09AF15AC56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2664093" y="1392907"/>
                  <a:ext cx="1846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5C684EA0-259D-47A6-B1F4-10CDE2DE0D10}"/>
                    </a:ext>
                  </a:extLst>
                </p14:cNvPr>
                <p14:cNvContentPartPr/>
                <p14:nvPr/>
              </p14:nvContentPartPr>
              <p14:xfrm>
                <a:off x="2692533" y="1436107"/>
                <a:ext cx="184320" cy="14760"/>
              </p14:xfrm>
            </p:contentPart>
          </mc:Choice>
          <mc:Fallback xmlns=""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5C684EA0-259D-47A6-B1F4-10CDE2DE0D1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688213" y="1431787"/>
                  <a:ext cx="192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39BC6AD1-E8DB-4809-AB1C-7585BF094135}"/>
                    </a:ext>
                  </a:extLst>
                </p14:cNvPr>
                <p14:cNvContentPartPr/>
                <p14:nvPr/>
              </p14:nvContentPartPr>
              <p14:xfrm>
                <a:off x="2958933" y="1113907"/>
                <a:ext cx="866520" cy="339480"/>
              </p14:xfrm>
            </p:contentPart>
          </mc:Choice>
          <mc:Fallback xmlns=""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39BC6AD1-E8DB-4809-AB1C-7585BF09413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954613" y="1109587"/>
                  <a:ext cx="8751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DB2C3A52-E90D-49F9-8D1B-EFE5AEB30844}"/>
                    </a:ext>
                  </a:extLst>
                </p14:cNvPr>
                <p14:cNvContentPartPr/>
                <p14:nvPr/>
              </p14:nvContentPartPr>
              <p14:xfrm>
                <a:off x="3021213" y="1273027"/>
                <a:ext cx="112680" cy="117000"/>
              </p14:xfrm>
            </p:contentPart>
          </mc:Choice>
          <mc:Fallback xmlns=""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DB2C3A52-E90D-49F9-8D1B-EFE5AEB3084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016893" y="1268707"/>
                  <a:ext cx="1213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11" name="Freihand 710">
                  <a:extLst>
                    <a:ext uri="{FF2B5EF4-FFF2-40B4-BE49-F238E27FC236}">
                      <a16:creationId xmlns:a16="http://schemas.microsoft.com/office/drawing/2014/main" id="{3950B422-34A4-4EBD-91EB-77249C62D069}"/>
                    </a:ext>
                  </a:extLst>
                </p14:cNvPr>
                <p14:cNvContentPartPr/>
                <p14:nvPr/>
              </p14:nvContentPartPr>
              <p14:xfrm>
                <a:off x="3134253" y="1325947"/>
                <a:ext cx="187200" cy="92520"/>
              </p14:xfrm>
            </p:contentPart>
          </mc:Choice>
          <mc:Fallback xmlns="">
            <p:pic>
              <p:nvPicPr>
                <p:cNvPr id="711" name="Freihand 710">
                  <a:extLst>
                    <a:ext uri="{FF2B5EF4-FFF2-40B4-BE49-F238E27FC236}">
                      <a16:creationId xmlns:a16="http://schemas.microsoft.com/office/drawing/2014/main" id="{3950B422-34A4-4EBD-91EB-77249C62D06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3129933" y="1321627"/>
                  <a:ext cx="1958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12" name="Freihand 711">
                  <a:extLst>
                    <a:ext uri="{FF2B5EF4-FFF2-40B4-BE49-F238E27FC236}">
                      <a16:creationId xmlns:a16="http://schemas.microsoft.com/office/drawing/2014/main" id="{69271CF9-8D46-4452-B5CD-C5878DDB0ED4}"/>
                    </a:ext>
                  </a:extLst>
                </p14:cNvPr>
                <p14:cNvContentPartPr/>
                <p14:nvPr/>
              </p14:nvContentPartPr>
              <p14:xfrm>
                <a:off x="3312093" y="1302907"/>
                <a:ext cx="24120" cy="18720"/>
              </p14:xfrm>
            </p:contentPart>
          </mc:Choice>
          <mc:Fallback xmlns="">
            <p:pic>
              <p:nvPicPr>
                <p:cNvPr id="712" name="Freihand 711">
                  <a:extLst>
                    <a:ext uri="{FF2B5EF4-FFF2-40B4-BE49-F238E27FC236}">
                      <a16:creationId xmlns:a16="http://schemas.microsoft.com/office/drawing/2014/main" id="{69271CF9-8D46-4452-B5CD-C5878DDB0ED4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3307773" y="1298587"/>
                  <a:ext cx="32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D66FEC98-C779-4706-8C2E-0E657BF07A96}"/>
                    </a:ext>
                  </a:extLst>
                </p14:cNvPr>
                <p14:cNvContentPartPr/>
                <p14:nvPr/>
              </p14:nvContentPartPr>
              <p14:xfrm>
                <a:off x="3361773" y="1351867"/>
                <a:ext cx="47520" cy="47160"/>
              </p14:xfrm>
            </p:contentPart>
          </mc:Choice>
          <mc:Fallback xmlns=""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D66FEC98-C779-4706-8C2E-0E657BF07A9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357453" y="1347547"/>
                  <a:ext cx="56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0D62524C-5FED-4933-9754-C0B34D22A0A6}"/>
                    </a:ext>
                  </a:extLst>
                </p14:cNvPr>
                <p14:cNvContentPartPr/>
                <p14:nvPr/>
              </p14:nvContentPartPr>
              <p14:xfrm>
                <a:off x="3417573" y="1355467"/>
                <a:ext cx="69480" cy="41040"/>
              </p14:xfrm>
            </p:contentPart>
          </mc:Choice>
          <mc:Fallback xmlns=""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0D62524C-5FED-4933-9754-C0B34D22A0A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413253" y="1351147"/>
                  <a:ext cx="781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81C3F312-5DE7-412F-A43B-1E1CCA2E76DB}"/>
                    </a:ext>
                  </a:extLst>
                </p14:cNvPr>
                <p14:cNvContentPartPr/>
                <p14:nvPr/>
              </p14:nvContentPartPr>
              <p14:xfrm>
                <a:off x="3348093" y="1342147"/>
                <a:ext cx="241560" cy="65520"/>
              </p14:xfrm>
            </p:contentPart>
          </mc:Choice>
          <mc:Fallback xmlns=""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81C3F312-5DE7-412F-A43B-1E1CCA2E76D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343773" y="1337827"/>
                  <a:ext cx="250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716" name="Freihand 715">
                  <a:extLst>
                    <a:ext uri="{FF2B5EF4-FFF2-40B4-BE49-F238E27FC236}">
                      <a16:creationId xmlns:a16="http://schemas.microsoft.com/office/drawing/2014/main" id="{A7B4BC85-1B31-4D4F-BDD4-14953BF89C27}"/>
                    </a:ext>
                  </a:extLst>
                </p14:cNvPr>
                <p14:cNvContentPartPr/>
                <p14:nvPr/>
              </p14:nvContentPartPr>
              <p14:xfrm>
                <a:off x="3603693" y="1336747"/>
                <a:ext cx="31680" cy="55800"/>
              </p14:xfrm>
            </p:contentPart>
          </mc:Choice>
          <mc:Fallback xmlns="">
            <p:pic>
              <p:nvPicPr>
                <p:cNvPr id="716" name="Freihand 715">
                  <a:extLst>
                    <a:ext uri="{FF2B5EF4-FFF2-40B4-BE49-F238E27FC236}">
                      <a16:creationId xmlns:a16="http://schemas.microsoft.com/office/drawing/2014/main" id="{A7B4BC85-1B31-4D4F-BDD4-14953BF89C2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599373" y="1332427"/>
                  <a:ext cx="403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0FCF9E18-434E-4033-A73B-E28AA004EF74}"/>
                    </a:ext>
                  </a:extLst>
                </p14:cNvPr>
                <p14:cNvContentPartPr/>
                <p14:nvPr/>
              </p14:nvContentPartPr>
              <p14:xfrm>
                <a:off x="3662373" y="1318387"/>
                <a:ext cx="140760" cy="90000"/>
              </p14:xfrm>
            </p:contentPart>
          </mc:Choice>
          <mc:Fallback xmlns=""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0FCF9E18-434E-4033-A73B-E28AA004EF7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658053" y="1314067"/>
                  <a:ext cx="149400" cy="9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723" name="Freihand 722">
                <a:extLst>
                  <a:ext uri="{FF2B5EF4-FFF2-40B4-BE49-F238E27FC236}">
                    <a16:creationId xmlns:a16="http://schemas.microsoft.com/office/drawing/2014/main" id="{AEFCCB2D-A4A0-4464-8FA8-DAE750D7B48F}"/>
                  </a:ext>
                </a:extLst>
              </p14:cNvPr>
              <p14:cNvContentPartPr/>
              <p14:nvPr/>
            </p14:nvContentPartPr>
            <p14:xfrm>
              <a:off x="2017533" y="891427"/>
              <a:ext cx="2160" cy="22320"/>
            </p14:xfrm>
          </p:contentPart>
        </mc:Choice>
        <mc:Fallback xmlns="">
          <p:pic>
            <p:nvPicPr>
              <p:cNvPr id="723" name="Freihand 722">
                <a:extLst>
                  <a:ext uri="{FF2B5EF4-FFF2-40B4-BE49-F238E27FC236}">
                    <a16:creationId xmlns:a16="http://schemas.microsoft.com/office/drawing/2014/main" id="{AEFCCB2D-A4A0-4464-8FA8-DAE750D7B48F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2013213" y="887107"/>
                <a:ext cx="10800" cy="3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42" name="Gruppieren 741">
            <a:extLst>
              <a:ext uri="{FF2B5EF4-FFF2-40B4-BE49-F238E27FC236}">
                <a16:creationId xmlns:a16="http://schemas.microsoft.com/office/drawing/2014/main" id="{8EB890BD-5050-4CFB-8089-003315ED6AFC}"/>
              </a:ext>
            </a:extLst>
          </p:cNvPr>
          <p:cNvGrpSpPr/>
          <p:nvPr/>
        </p:nvGrpSpPr>
        <p:grpSpPr>
          <a:xfrm>
            <a:off x="4026333" y="1008067"/>
            <a:ext cx="2114280" cy="360720"/>
            <a:chOff x="4026333" y="1008067"/>
            <a:chExt cx="211428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720" name="Freihand 719">
                  <a:extLst>
                    <a:ext uri="{FF2B5EF4-FFF2-40B4-BE49-F238E27FC236}">
                      <a16:creationId xmlns:a16="http://schemas.microsoft.com/office/drawing/2014/main" id="{9BE3C0ED-C774-4C06-8C5A-A4355A930229}"/>
                    </a:ext>
                  </a:extLst>
                </p14:cNvPr>
                <p14:cNvContentPartPr/>
                <p14:nvPr/>
              </p14:nvContentPartPr>
              <p14:xfrm>
                <a:off x="4026333" y="1290307"/>
                <a:ext cx="143640" cy="12600"/>
              </p14:xfrm>
            </p:contentPart>
          </mc:Choice>
          <mc:Fallback xmlns="">
            <p:pic>
              <p:nvPicPr>
                <p:cNvPr id="720" name="Freihand 719">
                  <a:extLst>
                    <a:ext uri="{FF2B5EF4-FFF2-40B4-BE49-F238E27FC236}">
                      <a16:creationId xmlns:a16="http://schemas.microsoft.com/office/drawing/2014/main" id="{9BE3C0ED-C774-4C06-8C5A-A4355A93022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022013" y="1285987"/>
                  <a:ext cx="152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39B5990C-DD74-4ECB-AB4C-CDE7A4168E55}"/>
                    </a:ext>
                  </a:extLst>
                </p14:cNvPr>
                <p14:cNvContentPartPr/>
                <p14:nvPr/>
              </p14:nvContentPartPr>
              <p14:xfrm>
                <a:off x="4056573" y="1327027"/>
                <a:ext cx="134640" cy="6120"/>
              </p14:xfrm>
            </p:contentPart>
          </mc:Choice>
          <mc:Fallback xmlns=""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39B5990C-DD74-4ECB-AB4C-CDE7A4168E5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052253" y="1322707"/>
                  <a:ext cx="14328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724" name="Freihand 723">
                  <a:extLst>
                    <a:ext uri="{FF2B5EF4-FFF2-40B4-BE49-F238E27FC236}">
                      <a16:creationId xmlns:a16="http://schemas.microsoft.com/office/drawing/2014/main" id="{86874F1F-703A-40FF-B6B7-AB047BC889FD}"/>
                    </a:ext>
                  </a:extLst>
                </p14:cNvPr>
                <p14:cNvContentPartPr/>
                <p14:nvPr/>
              </p14:nvContentPartPr>
              <p14:xfrm>
                <a:off x="4330533" y="1030027"/>
                <a:ext cx="133560" cy="338760"/>
              </p14:xfrm>
            </p:contentPart>
          </mc:Choice>
          <mc:Fallback xmlns="">
            <p:pic>
              <p:nvPicPr>
                <p:cNvPr id="724" name="Freihand 723">
                  <a:extLst>
                    <a:ext uri="{FF2B5EF4-FFF2-40B4-BE49-F238E27FC236}">
                      <a16:creationId xmlns:a16="http://schemas.microsoft.com/office/drawing/2014/main" id="{86874F1F-703A-40FF-B6B7-AB047BC889F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326213" y="1025707"/>
                  <a:ext cx="1422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3DC9EFEE-1B00-4291-9BB1-AA7A3BC2084D}"/>
                    </a:ext>
                  </a:extLst>
                </p14:cNvPr>
                <p14:cNvContentPartPr/>
                <p14:nvPr/>
              </p14:nvContentPartPr>
              <p14:xfrm>
                <a:off x="4437453" y="1008067"/>
                <a:ext cx="1703160" cy="134640"/>
              </p14:xfrm>
            </p:contentPart>
          </mc:Choice>
          <mc:Fallback xmlns=""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3DC9EFEE-1B00-4291-9BB1-AA7A3BC2084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4433133" y="1003747"/>
                  <a:ext cx="17118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AA62EE25-DED7-4AF3-94F6-D5B319C5CEBF}"/>
                    </a:ext>
                  </a:extLst>
                </p14:cNvPr>
                <p14:cNvContentPartPr/>
                <p14:nvPr/>
              </p14:nvContentPartPr>
              <p14:xfrm>
                <a:off x="4562013" y="1105267"/>
                <a:ext cx="112320" cy="107280"/>
              </p14:xfrm>
            </p:contentPart>
          </mc:Choice>
          <mc:Fallback xmlns=""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AA62EE25-DED7-4AF3-94F6-D5B319C5CEB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557693" y="1100947"/>
                  <a:ext cx="120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057049D5-5826-46FA-B2F9-215C0E16A30D}"/>
                    </a:ext>
                  </a:extLst>
                </p14:cNvPr>
                <p14:cNvContentPartPr/>
                <p14:nvPr/>
              </p14:nvContentPartPr>
              <p14:xfrm>
                <a:off x="4525653" y="1211827"/>
                <a:ext cx="162720" cy="26280"/>
              </p14:xfrm>
            </p:contentPart>
          </mc:Choice>
          <mc:Fallback xmlns=""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057049D5-5826-46FA-B2F9-215C0E16A30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521333" y="1207507"/>
                  <a:ext cx="171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8BFA41C5-E198-488C-A59D-97A0ACC99059}"/>
                    </a:ext>
                  </a:extLst>
                </p14:cNvPr>
                <p14:cNvContentPartPr/>
                <p14:nvPr/>
              </p14:nvContentPartPr>
              <p14:xfrm>
                <a:off x="4538253" y="1298227"/>
                <a:ext cx="114840" cy="70200"/>
              </p14:xfrm>
            </p:contentPart>
          </mc:Choice>
          <mc:Fallback xmlns=""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8BFA41C5-E198-488C-A59D-97A0ACC9905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533933" y="1293907"/>
                  <a:ext cx="123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A711AD63-D082-45AE-80FD-347F34FA61B2}"/>
                    </a:ext>
                  </a:extLst>
                </p14:cNvPr>
                <p14:cNvContentPartPr/>
                <p14:nvPr/>
              </p14:nvContentPartPr>
              <p14:xfrm>
                <a:off x="4816173" y="1174027"/>
                <a:ext cx="144360" cy="11160"/>
              </p14:xfrm>
            </p:contentPart>
          </mc:Choice>
          <mc:Fallback xmlns=""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A711AD63-D082-45AE-80FD-347F34FA61B2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811853" y="1169707"/>
                  <a:ext cx="153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C6058B94-3698-4029-820E-E919D3523803}"/>
                    </a:ext>
                  </a:extLst>
                </p14:cNvPr>
                <p14:cNvContentPartPr/>
                <p14:nvPr/>
              </p14:nvContentPartPr>
              <p14:xfrm>
                <a:off x="4813653" y="1197787"/>
                <a:ext cx="139320" cy="108720"/>
              </p14:xfrm>
            </p:contentPart>
          </mc:Choice>
          <mc:Fallback xmlns=""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C6058B94-3698-4029-820E-E919D352380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809333" y="1193467"/>
                  <a:ext cx="1479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76221DF2-D8A6-452C-8F8A-048C078E60BF}"/>
                    </a:ext>
                  </a:extLst>
                </p14:cNvPr>
                <p14:cNvContentPartPr/>
                <p14:nvPr/>
              </p14:nvContentPartPr>
              <p14:xfrm>
                <a:off x="5037573" y="1221907"/>
                <a:ext cx="87120" cy="82800"/>
              </p14:xfrm>
            </p:contentPart>
          </mc:Choice>
          <mc:Fallback xmlns=""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76221DF2-D8A6-452C-8F8A-048C078E60B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033253" y="1217587"/>
                  <a:ext cx="957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734" name="Freihand 733">
                  <a:extLst>
                    <a:ext uri="{FF2B5EF4-FFF2-40B4-BE49-F238E27FC236}">
                      <a16:creationId xmlns:a16="http://schemas.microsoft.com/office/drawing/2014/main" id="{3DBD1EA4-C5A5-49B9-984A-C28B6083B69B}"/>
                    </a:ext>
                  </a:extLst>
                </p14:cNvPr>
                <p14:cNvContentPartPr/>
                <p14:nvPr/>
              </p14:nvContentPartPr>
              <p14:xfrm>
                <a:off x="5035413" y="1241707"/>
                <a:ext cx="95040" cy="53280"/>
              </p14:xfrm>
            </p:contentPart>
          </mc:Choice>
          <mc:Fallback xmlns="">
            <p:pic>
              <p:nvPicPr>
                <p:cNvPr id="734" name="Freihand 733">
                  <a:extLst>
                    <a:ext uri="{FF2B5EF4-FFF2-40B4-BE49-F238E27FC236}">
                      <a16:creationId xmlns:a16="http://schemas.microsoft.com/office/drawing/2014/main" id="{3DBD1EA4-C5A5-49B9-984A-C28B6083B69B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031093" y="1237387"/>
                  <a:ext cx="1036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DC6354D7-41E6-44BF-818C-6213BF7222BC}"/>
                    </a:ext>
                  </a:extLst>
                </p14:cNvPr>
                <p14:cNvContentPartPr/>
                <p14:nvPr/>
              </p14:nvContentPartPr>
              <p14:xfrm>
                <a:off x="5154933" y="1238107"/>
                <a:ext cx="27000" cy="98640"/>
              </p14:xfrm>
            </p:contentPart>
          </mc:Choice>
          <mc:Fallback xmlns=""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DC6354D7-41E6-44BF-818C-6213BF7222BC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150613" y="1233787"/>
                  <a:ext cx="35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22CB99C2-196B-472F-BB28-27136EFC90A3}"/>
                    </a:ext>
                  </a:extLst>
                </p14:cNvPr>
                <p14:cNvContentPartPr/>
                <p14:nvPr/>
              </p14:nvContentPartPr>
              <p14:xfrm>
                <a:off x="5268333" y="1252867"/>
                <a:ext cx="85680" cy="7920"/>
              </p14:xfrm>
            </p:contentPart>
          </mc:Choice>
          <mc:Fallback xmlns=""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22CB99C2-196B-472F-BB28-27136EFC90A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264013" y="1248547"/>
                  <a:ext cx="943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9233E8CD-82BC-458B-8ED9-2DAE347C1ED1}"/>
                    </a:ext>
                  </a:extLst>
                </p14:cNvPr>
                <p14:cNvContentPartPr/>
                <p14:nvPr/>
              </p14:nvContentPartPr>
              <p14:xfrm>
                <a:off x="5406213" y="1219747"/>
                <a:ext cx="76680" cy="73440"/>
              </p14:xfrm>
            </p:contentPart>
          </mc:Choice>
          <mc:Fallback xmlns=""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9233E8CD-82BC-458B-8ED9-2DAE347C1ED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401893" y="1215427"/>
                  <a:ext cx="853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72B55EEA-524D-45DE-8352-8D948EC27D4B}"/>
                    </a:ext>
                  </a:extLst>
                </p14:cNvPr>
                <p14:cNvContentPartPr/>
                <p14:nvPr/>
              </p14:nvContentPartPr>
              <p14:xfrm>
                <a:off x="5377413" y="1152067"/>
                <a:ext cx="129600" cy="16560"/>
              </p14:xfrm>
            </p:contentPart>
          </mc:Choice>
          <mc:Fallback xmlns=""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72B55EEA-524D-45DE-8352-8D948EC27D4B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373093" y="1147747"/>
                  <a:ext cx="138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739" name="Freihand 738">
                  <a:extLst>
                    <a:ext uri="{FF2B5EF4-FFF2-40B4-BE49-F238E27FC236}">
                      <a16:creationId xmlns:a16="http://schemas.microsoft.com/office/drawing/2014/main" id="{387FDE1B-A44F-4A3D-958C-001960CA7EE6}"/>
                    </a:ext>
                  </a:extLst>
                </p14:cNvPr>
                <p14:cNvContentPartPr/>
                <p14:nvPr/>
              </p14:nvContentPartPr>
              <p14:xfrm>
                <a:off x="5487933" y="1160707"/>
                <a:ext cx="77400" cy="181800"/>
              </p14:xfrm>
            </p:contentPart>
          </mc:Choice>
          <mc:Fallback xmlns="">
            <p:pic>
              <p:nvPicPr>
                <p:cNvPr id="739" name="Freihand 738">
                  <a:extLst>
                    <a:ext uri="{FF2B5EF4-FFF2-40B4-BE49-F238E27FC236}">
                      <a16:creationId xmlns:a16="http://schemas.microsoft.com/office/drawing/2014/main" id="{387FDE1B-A44F-4A3D-958C-001960CA7EE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483613" y="1156387"/>
                  <a:ext cx="860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91312572-5673-46DC-B8D8-565E0E5D47AF}"/>
                    </a:ext>
                  </a:extLst>
                </p14:cNvPr>
                <p14:cNvContentPartPr/>
                <p14:nvPr/>
              </p14:nvContentPartPr>
              <p14:xfrm>
                <a:off x="4969173" y="1175107"/>
                <a:ext cx="58680" cy="193320"/>
              </p14:xfrm>
            </p:contentPart>
          </mc:Choice>
          <mc:Fallback xmlns=""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91312572-5673-46DC-B8D8-565E0E5D47A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964853" y="1170787"/>
                  <a:ext cx="673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59AF20D1-67B1-49F4-B3BB-3C87975BDEE9}"/>
                    </a:ext>
                  </a:extLst>
                </p14:cNvPr>
                <p14:cNvContentPartPr/>
                <p14:nvPr/>
              </p14:nvContentPartPr>
              <p14:xfrm>
                <a:off x="5572893" y="1083667"/>
                <a:ext cx="131400" cy="101160"/>
              </p14:xfrm>
            </p:contentPart>
          </mc:Choice>
          <mc:Fallback xmlns=""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59AF20D1-67B1-49F4-B3BB-3C87975BDEE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568573" y="1079347"/>
                  <a:ext cx="14004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2" name="Gruppieren 761">
            <a:extLst>
              <a:ext uri="{FF2B5EF4-FFF2-40B4-BE49-F238E27FC236}">
                <a16:creationId xmlns:a16="http://schemas.microsoft.com/office/drawing/2014/main" id="{726AA6B8-9400-4225-A2C1-86669CA59C3C}"/>
              </a:ext>
            </a:extLst>
          </p:cNvPr>
          <p:cNvGrpSpPr/>
          <p:nvPr/>
        </p:nvGrpSpPr>
        <p:grpSpPr>
          <a:xfrm>
            <a:off x="285213" y="1812667"/>
            <a:ext cx="825840" cy="208440"/>
            <a:chOff x="285213" y="1812667"/>
            <a:chExt cx="82584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00ECC899-916F-4FA4-AA81-D422E3FE8ABF}"/>
                    </a:ext>
                  </a:extLst>
                </p14:cNvPr>
                <p14:cNvContentPartPr/>
                <p14:nvPr/>
              </p14:nvContentPartPr>
              <p14:xfrm>
                <a:off x="285213" y="1819867"/>
                <a:ext cx="132840" cy="201240"/>
              </p14:xfrm>
            </p:contentPart>
          </mc:Choice>
          <mc:Fallback xmlns=""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00ECC899-916F-4FA4-AA81-D422E3FE8AB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80893" y="1815547"/>
                  <a:ext cx="141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E61F1820-5A52-4BD3-B52A-78BCCDDE1E0C}"/>
                    </a:ext>
                  </a:extLst>
                </p14:cNvPr>
                <p14:cNvContentPartPr/>
                <p14:nvPr/>
              </p14:nvContentPartPr>
              <p14:xfrm>
                <a:off x="415173" y="1910227"/>
                <a:ext cx="207360" cy="110520"/>
              </p14:xfrm>
            </p:contentPart>
          </mc:Choice>
          <mc:Fallback xmlns=""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E61F1820-5A52-4BD3-B52A-78BCCDDE1E0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10853" y="1905907"/>
                  <a:ext cx="21600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E73A5D0C-7F34-4C0E-86CF-A7AEE6311899}"/>
                    </a:ext>
                  </a:extLst>
                </p14:cNvPr>
                <p14:cNvContentPartPr/>
                <p14:nvPr/>
              </p14:nvContentPartPr>
              <p14:xfrm>
                <a:off x="618213" y="1841827"/>
                <a:ext cx="13680" cy="25560"/>
              </p14:xfrm>
            </p:contentPart>
          </mc:Choice>
          <mc:Fallback xmlns=""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E73A5D0C-7F34-4C0E-86CF-A7AEE631189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13893" y="1837507"/>
                  <a:ext cx="223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1EEBA2F2-A99E-47D7-8609-8D1D60FDDDE4}"/>
                    </a:ext>
                  </a:extLst>
                </p14:cNvPr>
                <p14:cNvContentPartPr/>
                <p14:nvPr/>
              </p14:nvContentPartPr>
              <p14:xfrm>
                <a:off x="652773" y="1909867"/>
                <a:ext cx="97200" cy="88920"/>
              </p14:xfrm>
            </p:contentPart>
          </mc:Choice>
          <mc:Fallback xmlns=""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1EEBA2F2-A99E-47D7-8609-8D1D60FDDDE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48453" y="1905547"/>
                  <a:ext cx="1058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43E6A532-84F4-4203-9098-2FC716E8187D}"/>
                    </a:ext>
                  </a:extLst>
                </p14:cNvPr>
                <p14:cNvContentPartPr/>
                <p14:nvPr/>
              </p14:nvContentPartPr>
              <p14:xfrm>
                <a:off x="787053" y="1812667"/>
                <a:ext cx="153720" cy="178920"/>
              </p14:xfrm>
            </p:contentPart>
          </mc:Choice>
          <mc:Fallback xmlns=""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43E6A532-84F4-4203-9098-2FC716E8187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82733" y="1808347"/>
                  <a:ext cx="16236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748" name="Freihand 747">
                  <a:extLst>
                    <a:ext uri="{FF2B5EF4-FFF2-40B4-BE49-F238E27FC236}">
                      <a16:creationId xmlns:a16="http://schemas.microsoft.com/office/drawing/2014/main" id="{6356D4CC-93E7-4EAD-BA78-1284E51A1A4F}"/>
                    </a:ext>
                  </a:extLst>
                </p14:cNvPr>
                <p14:cNvContentPartPr/>
                <p14:nvPr/>
              </p14:nvContentPartPr>
              <p14:xfrm>
                <a:off x="922053" y="1849747"/>
                <a:ext cx="48240" cy="29160"/>
              </p14:xfrm>
            </p:contentPart>
          </mc:Choice>
          <mc:Fallback xmlns="">
            <p:pic>
              <p:nvPicPr>
                <p:cNvPr id="748" name="Freihand 747">
                  <a:extLst>
                    <a:ext uri="{FF2B5EF4-FFF2-40B4-BE49-F238E27FC236}">
                      <a16:creationId xmlns:a16="http://schemas.microsoft.com/office/drawing/2014/main" id="{6356D4CC-93E7-4EAD-BA78-1284E51A1A4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17733" y="1845427"/>
                  <a:ext cx="56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EB1B8F26-58B7-474C-B4F0-8242BCDC1141}"/>
                    </a:ext>
                  </a:extLst>
                </p14:cNvPr>
                <p14:cNvContentPartPr/>
                <p14:nvPr/>
              </p14:nvContentPartPr>
              <p14:xfrm>
                <a:off x="982173" y="1912747"/>
                <a:ext cx="128880" cy="65880"/>
              </p14:xfrm>
            </p:contentPart>
          </mc:Choice>
          <mc:Fallback xmlns=""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EB1B8F26-58B7-474C-B4F0-8242BCDC114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77853" y="1908427"/>
                  <a:ext cx="13752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1" name="Gruppieren 760">
            <a:extLst>
              <a:ext uri="{FF2B5EF4-FFF2-40B4-BE49-F238E27FC236}">
                <a16:creationId xmlns:a16="http://schemas.microsoft.com/office/drawing/2014/main" id="{F80862A6-2A64-47BE-899B-D303E77354DF}"/>
              </a:ext>
            </a:extLst>
          </p:cNvPr>
          <p:cNvGrpSpPr/>
          <p:nvPr/>
        </p:nvGrpSpPr>
        <p:grpSpPr>
          <a:xfrm>
            <a:off x="1286373" y="1794667"/>
            <a:ext cx="1065600" cy="225360"/>
            <a:chOff x="1286373" y="1794667"/>
            <a:chExt cx="1065600" cy="22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9E992627-0A21-459F-B0C8-730197DB10A0}"/>
                    </a:ext>
                  </a:extLst>
                </p14:cNvPr>
                <p14:cNvContentPartPr/>
                <p14:nvPr/>
              </p14:nvContentPartPr>
              <p14:xfrm>
                <a:off x="1286373" y="1909147"/>
                <a:ext cx="98280" cy="9468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9E992627-0A21-459F-B0C8-730197DB10A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282053" y="1904827"/>
                  <a:ext cx="1069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28D84D67-F1E6-4E56-B246-0D839FB74372}"/>
                    </a:ext>
                  </a:extLst>
                </p14:cNvPr>
                <p14:cNvContentPartPr/>
                <p14:nvPr/>
              </p14:nvContentPartPr>
              <p14:xfrm>
                <a:off x="1426413" y="1914547"/>
                <a:ext cx="85320" cy="78480"/>
              </p14:xfrm>
            </p:contentPart>
          </mc:Choice>
          <mc:Fallback xmlns=""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28D84D67-F1E6-4E56-B246-0D839FB7437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422093" y="1910227"/>
                  <a:ext cx="939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ACF8CED5-41F4-4F0E-BDA4-FC96FBE1D80F}"/>
                    </a:ext>
                  </a:extLst>
                </p14:cNvPr>
                <p14:cNvContentPartPr/>
                <p14:nvPr/>
              </p14:nvContentPartPr>
              <p14:xfrm>
                <a:off x="1547733" y="1892947"/>
                <a:ext cx="96840" cy="96480"/>
              </p14:xfrm>
            </p:contentPart>
          </mc:Choice>
          <mc:Fallback xmlns=""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ACF8CED5-41F4-4F0E-BDA4-FC96FBE1D80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543413" y="1888627"/>
                  <a:ext cx="1054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EC444EB2-D196-478B-B2BD-B11210B1BA31}"/>
                    </a:ext>
                  </a:extLst>
                </p14:cNvPr>
                <p14:cNvContentPartPr/>
                <p14:nvPr/>
              </p14:nvContentPartPr>
              <p14:xfrm>
                <a:off x="1714053" y="1794667"/>
                <a:ext cx="188280" cy="225360"/>
              </p14:xfrm>
            </p:contentPart>
          </mc:Choice>
          <mc:Fallback xmlns=""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EC444EB2-D196-478B-B2BD-B11210B1BA3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709733" y="1790347"/>
                  <a:ext cx="1969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E41EEACE-D8FA-41F3-8603-B6B3707C9B9F}"/>
                    </a:ext>
                  </a:extLst>
                </p14:cNvPr>
                <p14:cNvContentPartPr/>
                <p14:nvPr/>
              </p14:nvContentPartPr>
              <p14:xfrm>
                <a:off x="1902693" y="1823827"/>
                <a:ext cx="25560" cy="22680"/>
              </p14:xfrm>
            </p:contentPart>
          </mc:Choice>
          <mc:Fallback xmlns=""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E41EEACE-D8FA-41F3-8603-B6B3707C9B9F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898373" y="1819507"/>
                  <a:ext cx="342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36A015FB-1CAE-458F-9A1B-7B7009ADD8D1}"/>
                    </a:ext>
                  </a:extLst>
                </p14:cNvPr>
                <p14:cNvContentPartPr/>
                <p14:nvPr/>
              </p14:nvContentPartPr>
              <p14:xfrm>
                <a:off x="1937613" y="1878907"/>
                <a:ext cx="110160" cy="82800"/>
              </p14:xfrm>
            </p:contentPart>
          </mc:Choice>
          <mc:Fallback xmlns=""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36A015FB-1CAE-458F-9A1B-7B7009ADD8D1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933293" y="1874587"/>
                  <a:ext cx="1188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756" name="Freihand 755">
                  <a:extLst>
                    <a:ext uri="{FF2B5EF4-FFF2-40B4-BE49-F238E27FC236}">
                      <a16:creationId xmlns:a16="http://schemas.microsoft.com/office/drawing/2014/main" id="{8DCE9879-59AE-43F5-8025-A096C9E70378}"/>
                    </a:ext>
                  </a:extLst>
                </p14:cNvPr>
                <p14:cNvContentPartPr/>
                <p14:nvPr/>
              </p14:nvContentPartPr>
              <p14:xfrm>
                <a:off x="2061453" y="1820587"/>
                <a:ext cx="290520" cy="154440"/>
              </p14:xfrm>
            </p:contentPart>
          </mc:Choice>
          <mc:Fallback xmlns="">
            <p:pic>
              <p:nvPicPr>
                <p:cNvPr id="756" name="Freihand 755">
                  <a:extLst>
                    <a:ext uri="{FF2B5EF4-FFF2-40B4-BE49-F238E27FC236}">
                      <a16:creationId xmlns:a16="http://schemas.microsoft.com/office/drawing/2014/main" id="{8DCE9879-59AE-43F5-8025-A096C9E7037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057133" y="1816267"/>
                  <a:ext cx="2991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A4751A69-2F1A-4235-A62D-48B08EDBB690}"/>
                    </a:ext>
                  </a:extLst>
                </p14:cNvPr>
                <p14:cNvContentPartPr/>
                <p14:nvPr/>
              </p14:nvContentPartPr>
              <p14:xfrm>
                <a:off x="2210133" y="1799347"/>
                <a:ext cx="80280" cy="8280"/>
              </p14:xfrm>
            </p:contentPart>
          </mc:Choice>
          <mc:Fallback xmlns=""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A4751A69-2F1A-4235-A62D-48B08EDBB690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205813" y="1795027"/>
                  <a:ext cx="88920" cy="1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8" name="Gruppieren 777">
            <a:extLst>
              <a:ext uri="{FF2B5EF4-FFF2-40B4-BE49-F238E27FC236}">
                <a16:creationId xmlns:a16="http://schemas.microsoft.com/office/drawing/2014/main" id="{8927FD38-65B2-4936-8E6D-82C9CBB90D56}"/>
              </a:ext>
            </a:extLst>
          </p:cNvPr>
          <p:cNvGrpSpPr/>
          <p:nvPr/>
        </p:nvGrpSpPr>
        <p:grpSpPr>
          <a:xfrm>
            <a:off x="2666613" y="1603147"/>
            <a:ext cx="2520360" cy="363600"/>
            <a:chOff x="2666613" y="1603147"/>
            <a:chExt cx="252036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73E68F95-8B61-426B-9CB7-76ABD6743017}"/>
                    </a:ext>
                  </a:extLst>
                </p14:cNvPr>
                <p14:cNvContentPartPr/>
                <p14:nvPr/>
              </p14:nvContentPartPr>
              <p14:xfrm>
                <a:off x="2666613" y="1914547"/>
                <a:ext cx="187920" cy="10800"/>
              </p14:xfrm>
            </p:contentPart>
          </mc:Choice>
          <mc:Fallback xmlns=""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73E68F95-8B61-426B-9CB7-76ABD674301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662293" y="1910227"/>
                  <a:ext cx="1965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16A04E4F-6787-4806-820F-BD21DD00D7A3}"/>
                    </a:ext>
                  </a:extLst>
                </p14:cNvPr>
                <p14:cNvContentPartPr/>
                <p14:nvPr/>
              </p14:nvContentPartPr>
              <p14:xfrm>
                <a:off x="2673453" y="1952707"/>
                <a:ext cx="226440" cy="14040"/>
              </p14:xfrm>
            </p:contentPart>
          </mc:Choice>
          <mc:Fallback xmlns=""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16A04E4F-6787-4806-820F-BD21DD00D7A3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669133" y="1948387"/>
                  <a:ext cx="235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763" name="Freihand 762">
                  <a:extLst>
                    <a:ext uri="{FF2B5EF4-FFF2-40B4-BE49-F238E27FC236}">
                      <a16:creationId xmlns:a16="http://schemas.microsoft.com/office/drawing/2014/main" id="{F6D89B79-1C0E-4D9A-9F1A-308706E20514}"/>
                    </a:ext>
                  </a:extLst>
                </p14:cNvPr>
                <p14:cNvContentPartPr/>
                <p14:nvPr/>
              </p14:nvContentPartPr>
              <p14:xfrm>
                <a:off x="3087813" y="1673347"/>
                <a:ext cx="104760" cy="145440"/>
              </p14:xfrm>
            </p:contentPart>
          </mc:Choice>
          <mc:Fallback xmlns="">
            <p:pic>
              <p:nvPicPr>
                <p:cNvPr id="763" name="Freihand 762">
                  <a:extLst>
                    <a:ext uri="{FF2B5EF4-FFF2-40B4-BE49-F238E27FC236}">
                      <a16:creationId xmlns:a16="http://schemas.microsoft.com/office/drawing/2014/main" id="{F6D89B79-1C0E-4D9A-9F1A-308706E2051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083493" y="1669027"/>
                  <a:ext cx="1134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764" name="Freihand 763">
                  <a:extLst>
                    <a:ext uri="{FF2B5EF4-FFF2-40B4-BE49-F238E27FC236}">
                      <a16:creationId xmlns:a16="http://schemas.microsoft.com/office/drawing/2014/main" id="{5CE4287D-9FC7-4A86-AF9B-811A174E26B5}"/>
                    </a:ext>
                  </a:extLst>
                </p14:cNvPr>
                <p14:cNvContentPartPr/>
                <p14:nvPr/>
              </p14:nvContentPartPr>
              <p14:xfrm>
                <a:off x="3215973" y="1651027"/>
                <a:ext cx="95400" cy="145080"/>
              </p14:xfrm>
            </p:contentPart>
          </mc:Choice>
          <mc:Fallback xmlns="">
            <p:pic>
              <p:nvPicPr>
                <p:cNvPr id="764" name="Freihand 763">
                  <a:extLst>
                    <a:ext uri="{FF2B5EF4-FFF2-40B4-BE49-F238E27FC236}">
                      <a16:creationId xmlns:a16="http://schemas.microsoft.com/office/drawing/2014/main" id="{5CE4287D-9FC7-4A86-AF9B-811A174E26B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211653" y="1646707"/>
                  <a:ext cx="1040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22A6497D-8999-4B35-8222-DF33B7C310EF}"/>
                    </a:ext>
                  </a:extLst>
                </p14:cNvPr>
                <p14:cNvContentPartPr/>
                <p14:nvPr/>
              </p14:nvContentPartPr>
              <p14:xfrm>
                <a:off x="3327573" y="1734547"/>
                <a:ext cx="161280" cy="45720"/>
              </p14:xfrm>
            </p:contentPart>
          </mc:Choice>
          <mc:Fallback xmlns=""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22A6497D-8999-4B35-8222-DF33B7C310E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323253" y="1730227"/>
                  <a:ext cx="16992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67D8BB85-3AFE-415F-8F81-49EB37721FC2}"/>
                    </a:ext>
                  </a:extLst>
                </p14:cNvPr>
                <p14:cNvContentPartPr/>
                <p14:nvPr/>
              </p14:nvContentPartPr>
              <p14:xfrm>
                <a:off x="3494973" y="1676227"/>
                <a:ext cx="124560" cy="113400"/>
              </p14:xfrm>
            </p:contentPart>
          </mc:Choice>
          <mc:Fallback xmlns=""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67D8BB85-3AFE-415F-8F81-49EB37721FC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490653" y="1671907"/>
                  <a:ext cx="133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578097EB-B642-4951-B63B-5E68AE098ED0}"/>
                    </a:ext>
                  </a:extLst>
                </p14:cNvPr>
                <p14:cNvContentPartPr/>
                <p14:nvPr/>
              </p14:nvContentPartPr>
              <p14:xfrm>
                <a:off x="3601893" y="1716187"/>
                <a:ext cx="129600" cy="53640"/>
              </p14:xfrm>
            </p:contentPart>
          </mc:Choice>
          <mc:Fallback xmlns=""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578097EB-B642-4951-B63B-5E68AE098ED0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597573" y="1711867"/>
                  <a:ext cx="1382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910DD1B5-FAD4-4C89-961B-124281E73D24}"/>
                    </a:ext>
                  </a:extLst>
                </p14:cNvPr>
                <p14:cNvContentPartPr/>
                <p14:nvPr/>
              </p14:nvContentPartPr>
              <p14:xfrm>
                <a:off x="3772533" y="1673347"/>
                <a:ext cx="147240" cy="94320"/>
              </p14:xfrm>
            </p:contentPart>
          </mc:Choice>
          <mc:Fallback xmlns=""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910DD1B5-FAD4-4C89-961B-124281E73D2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768213" y="1669027"/>
                  <a:ext cx="155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1FF84F52-B129-44F0-889D-E71E1CC9CD38}"/>
                    </a:ext>
                  </a:extLst>
                </p14:cNvPr>
                <p14:cNvContentPartPr/>
                <p14:nvPr/>
              </p14:nvContentPartPr>
              <p14:xfrm>
                <a:off x="4112733" y="1643827"/>
                <a:ext cx="142200" cy="117360"/>
              </p14:xfrm>
            </p:contentPart>
          </mc:Choice>
          <mc:Fallback xmlns=""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1FF84F52-B129-44F0-889D-E71E1CC9CD3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108413" y="1639507"/>
                  <a:ext cx="150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25E2105D-AB6D-464B-84A7-C40E1FB00DF8}"/>
                    </a:ext>
                  </a:extLst>
                </p14:cNvPr>
                <p14:cNvContentPartPr/>
                <p14:nvPr/>
              </p14:nvContentPartPr>
              <p14:xfrm>
                <a:off x="4264293" y="1685587"/>
                <a:ext cx="75960" cy="72000"/>
              </p14:xfrm>
            </p:contentPart>
          </mc:Choice>
          <mc:Fallback xmlns=""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25E2105D-AB6D-464B-84A7-C40E1FB00DF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259973" y="1681267"/>
                  <a:ext cx="84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771" name="Freihand 770">
                  <a:extLst>
                    <a:ext uri="{FF2B5EF4-FFF2-40B4-BE49-F238E27FC236}">
                      <a16:creationId xmlns:a16="http://schemas.microsoft.com/office/drawing/2014/main" id="{F593D840-889B-4B9F-A723-3B770903D5C0}"/>
                    </a:ext>
                  </a:extLst>
                </p14:cNvPr>
                <p14:cNvContentPartPr/>
                <p14:nvPr/>
              </p14:nvContentPartPr>
              <p14:xfrm>
                <a:off x="4358613" y="1665427"/>
                <a:ext cx="191160" cy="87480"/>
              </p14:xfrm>
            </p:contentPart>
          </mc:Choice>
          <mc:Fallback xmlns="">
            <p:pic>
              <p:nvPicPr>
                <p:cNvPr id="771" name="Freihand 770">
                  <a:extLst>
                    <a:ext uri="{FF2B5EF4-FFF2-40B4-BE49-F238E27FC236}">
                      <a16:creationId xmlns:a16="http://schemas.microsoft.com/office/drawing/2014/main" id="{F593D840-889B-4B9F-A723-3B770903D5C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354293" y="1661107"/>
                  <a:ext cx="199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44271D9C-AEC8-4F76-AA08-952ED0B43F7A}"/>
                    </a:ext>
                  </a:extLst>
                </p14:cNvPr>
                <p14:cNvContentPartPr/>
                <p14:nvPr/>
              </p14:nvContentPartPr>
              <p14:xfrm>
                <a:off x="4553373" y="1622227"/>
                <a:ext cx="36000" cy="40680"/>
              </p14:xfrm>
            </p:contentPart>
          </mc:Choice>
          <mc:Fallback xmlns=""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44271D9C-AEC8-4F76-AA08-952ED0B43F7A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549053" y="1617907"/>
                  <a:ext cx="44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0E5D05AB-E23E-4B9B-B104-33A23D503FF9}"/>
                    </a:ext>
                  </a:extLst>
                </p14:cNvPr>
                <p14:cNvContentPartPr/>
                <p14:nvPr/>
              </p14:nvContentPartPr>
              <p14:xfrm>
                <a:off x="4565253" y="1659667"/>
                <a:ext cx="193320" cy="69840"/>
              </p14:xfrm>
            </p:contentPart>
          </mc:Choice>
          <mc:Fallback xmlns=""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0E5D05AB-E23E-4B9B-B104-33A23D503FF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560933" y="1655347"/>
                  <a:ext cx="201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FA2F07B4-42E9-42C2-B065-BF502A64113E}"/>
                    </a:ext>
                  </a:extLst>
                </p14:cNvPr>
                <p14:cNvContentPartPr/>
                <p14:nvPr/>
              </p14:nvContentPartPr>
              <p14:xfrm>
                <a:off x="4737693" y="1603147"/>
                <a:ext cx="120960" cy="125280"/>
              </p14:xfrm>
            </p:contentPart>
          </mc:Choice>
          <mc:Fallback xmlns=""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FA2F07B4-42E9-42C2-B065-BF502A64113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733373" y="1598827"/>
                  <a:ext cx="129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E80C23F5-7445-4DBB-9BC1-DBEA75759E42}"/>
                    </a:ext>
                  </a:extLst>
                </p14:cNvPr>
                <p14:cNvContentPartPr/>
                <p14:nvPr/>
              </p14:nvContentPartPr>
              <p14:xfrm>
                <a:off x="4850733" y="1621147"/>
                <a:ext cx="28440" cy="30600"/>
              </p14:xfrm>
            </p:contentPart>
          </mc:Choice>
          <mc:Fallback xmlns=""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E80C23F5-7445-4DBB-9BC1-DBEA75759E42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846413" y="1616827"/>
                  <a:ext cx="37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54E9936C-F073-421C-8ABB-C8D9348DF3F7}"/>
                    </a:ext>
                  </a:extLst>
                </p14:cNvPr>
                <p14:cNvContentPartPr/>
                <p14:nvPr/>
              </p14:nvContentPartPr>
              <p14:xfrm>
                <a:off x="4868733" y="1657507"/>
                <a:ext cx="180000" cy="71280"/>
              </p14:xfrm>
            </p:contentPart>
          </mc:Choice>
          <mc:Fallback xmlns=""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54E9936C-F073-421C-8ABB-C8D9348DF3F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864413" y="1653187"/>
                  <a:ext cx="188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5A24521B-D38E-4FCF-BC00-C36A2C2888B2}"/>
                    </a:ext>
                  </a:extLst>
                </p14:cNvPr>
                <p14:cNvContentPartPr/>
                <p14:nvPr/>
              </p14:nvContentPartPr>
              <p14:xfrm>
                <a:off x="3035253" y="1840027"/>
                <a:ext cx="2151720" cy="53640"/>
              </p14:xfrm>
            </p:contentPart>
          </mc:Choice>
          <mc:Fallback xmlns=""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5A24521B-D38E-4FCF-BC00-C36A2C2888B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030933" y="1835707"/>
                  <a:ext cx="216036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3" name="Gruppieren 792">
            <a:extLst>
              <a:ext uri="{FF2B5EF4-FFF2-40B4-BE49-F238E27FC236}">
                <a16:creationId xmlns:a16="http://schemas.microsoft.com/office/drawing/2014/main" id="{52435309-25F7-4F29-B7AA-DEDDB582986B}"/>
              </a:ext>
            </a:extLst>
          </p:cNvPr>
          <p:cNvGrpSpPr/>
          <p:nvPr/>
        </p:nvGrpSpPr>
        <p:grpSpPr>
          <a:xfrm>
            <a:off x="3105093" y="1939747"/>
            <a:ext cx="1929960" cy="202680"/>
            <a:chOff x="3105093" y="1939747"/>
            <a:chExt cx="1929960" cy="20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2BBD33B5-2E0B-402B-8007-2ED7EB32C6AD}"/>
                    </a:ext>
                  </a:extLst>
                </p14:cNvPr>
                <p14:cNvContentPartPr/>
                <p14:nvPr/>
              </p14:nvContentPartPr>
              <p14:xfrm>
                <a:off x="3191133" y="2072587"/>
                <a:ext cx="5040" cy="360"/>
              </p14:xfrm>
            </p:contentPart>
          </mc:Choice>
          <mc:Fallback xmlns=""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2BBD33B5-2E0B-402B-8007-2ED7EB32C6AD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186813" y="2068267"/>
                  <a:ext cx="136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8E394536-52FE-4179-929A-96404AB5B543}"/>
                    </a:ext>
                  </a:extLst>
                </p14:cNvPr>
                <p14:cNvContentPartPr/>
                <p14:nvPr/>
              </p14:nvContentPartPr>
              <p14:xfrm>
                <a:off x="3178173" y="2080147"/>
                <a:ext cx="360" cy="360"/>
              </p14:xfrm>
            </p:contentPart>
          </mc:Choice>
          <mc:Fallback xmlns=""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8E394536-52FE-4179-929A-96404AB5B54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73853" y="207582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811ABD8D-CF54-40B4-B963-A8645D11B155}"/>
                    </a:ext>
                  </a:extLst>
                </p14:cNvPr>
                <p14:cNvContentPartPr/>
                <p14:nvPr/>
              </p14:nvContentPartPr>
              <p14:xfrm>
                <a:off x="3155133" y="2076187"/>
                <a:ext cx="16920" cy="3600"/>
              </p14:xfrm>
            </p:contentPart>
          </mc:Choice>
          <mc:Fallback xmlns=""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811ABD8D-CF54-40B4-B963-A8645D11B15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3150813" y="2071867"/>
                  <a:ext cx="255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E4E7645E-E44A-4B26-9FBE-011BE27D11CD}"/>
                    </a:ext>
                  </a:extLst>
                </p14:cNvPr>
                <p14:cNvContentPartPr/>
                <p14:nvPr/>
              </p14:nvContentPartPr>
              <p14:xfrm>
                <a:off x="3128493" y="2061067"/>
                <a:ext cx="30600" cy="11880"/>
              </p14:xfrm>
            </p:contentPart>
          </mc:Choice>
          <mc:Fallback xmlns=""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E4E7645E-E44A-4B26-9FBE-011BE27D11CD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124173" y="2056747"/>
                  <a:ext cx="39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7DCC1FE8-44BA-47E3-A073-0A7F6C00082E}"/>
                    </a:ext>
                  </a:extLst>
                </p14:cNvPr>
                <p14:cNvContentPartPr/>
                <p14:nvPr/>
              </p14:nvContentPartPr>
              <p14:xfrm>
                <a:off x="3141453" y="2056027"/>
                <a:ext cx="360" cy="360"/>
              </p14:xfrm>
            </p:contentPart>
          </mc:Choice>
          <mc:Fallback xmlns=""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7DCC1FE8-44BA-47E3-A073-0A7F6C00082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37133" y="2051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C740CCFD-34D8-41C5-ABEB-070A18EA0765}"/>
                    </a:ext>
                  </a:extLst>
                </p14:cNvPr>
                <p14:cNvContentPartPr/>
                <p14:nvPr/>
              </p14:nvContentPartPr>
              <p14:xfrm>
                <a:off x="3105093" y="1997347"/>
                <a:ext cx="170280" cy="145080"/>
              </p14:xfrm>
            </p:contentPart>
          </mc:Choice>
          <mc:Fallback xmlns=""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C740CCFD-34D8-41C5-ABEB-070A18EA076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100773" y="1993027"/>
                  <a:ext cx="1789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C751A5D2-23B6-4C8A-A47A-2CB0413F387F}"/>
                    </a:ext>
                  </a:extLst>
                </p14:cNvPr>
                <p14:cNvContentPartPr/>
                <p14:nvPr/>
              </p14:nvContentPartPr>
              <p14:xfrm>
                <a:off x="3305613" y="1971067"/>
                <a:ext cx="141480" cy="151560"/>
              </p14:xfrm>
            </p:contentPart>
          </mc:Choice>
          <mc:Fallback xmlns=""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C751A5D2-23B6-4C8A-A47A-2CB0413F387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301293" y="1966747"/>
                  <a:ext cx="150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F3D9D343-5605-4C24-863E-CC693A5B4FC0}"/>
                    </a:ext>
                  </a:extLst>
                </p14:cNvPr>
                <p14:cNvContentPartPr/>
                <p14:nvPr/>
              </p14:nvContentPartPr>
              <p14:xfrm>
                <a:off x="3239013" y="1939747"/>
                <a:ext cx="23400" cy="11520"/>
              </p14:xfrm>
            </p:contentPart>
          </mc:Choice>
          <mc:Fallback xmlns=""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F3D9D343-5605-4C24-863E-CC693A5B4FC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234693" y="1935427"/>
                  <a:ext cx="320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787" name="Freihand 786">
                  <a:extLst>
                    <a:ext uri="{FF2B5EF4-FFF2-40B4-BE49-F238E27FC236}">
                      <a16:creationId xmlns:a16="http://schemas.microsoft.com/office/drawing/2014/main" id="{F2DD9A4D-F19A-44F5-9AE9-47409B4D5BED}"/>
                    </a:ext>
                  </a:extLst>
                </p14:cNvPr>
                <p14:cNvContentPartPr/>
                <p14:nvPr/>
              </p14:nvContentPartPr>
              <p14:xfrm>
                <a:off x="3501813" y="2045227"/>
                <a:ext cx="178200" cy="87840"/>
              </p14:xfrm>
            </p:contentPart>
          </mc:Choice>
          <mc:Fallback xmlns="">
            <p:pic>
              <p:nvPicPr>
                <p:cNvPr id="787" name="Freihand 786">
                  <a:extLst>
                    <a:ext uri="{FF2B5EF4-FFF2-40B4-BE49-F238E27FC236}">
                      <a16:creationId xmlns:a16="http://schemas.microsoft.com/office/drawing/2014/main" id="{F2DD9A4D-F19A-44F5-9AE9-47409B4D5BE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497493" y="2040907"/>
                  <a:ext cx="18684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11723463-FBF2-4147-B6F6-7BD5BD5E9ED7}"/>
                    </a:ext>
                  </a:extLst>
                </p14:cNvPr>
                <p14:cNvContentPartPr/>
                <p14:nvPr/>
              </p14:nvContentPartPr>
              <p14:xfrm>
                <a:off x="3717093" y="1966747"/>
                <a:ext cx="317880" cy="149400"/>
              </p14:xfrm>
            </p:contentPart>
          </mc:Choice>
          <mc:Fallback xmlns=""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11723463-FBF2-4147-B6F6-7BD5BD5E9ED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712773" y="1962427"/>
                  <a:ext cx="326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00461BC2-0104-4FF3-999B-DA1F76ABDD11}"/>
                    </a:ext>
                  </a:extLst>
                </p14:cNvPr>
                <p14:cNvContentPartPr/>
                <p14:nvPr/>
              </p14:nvContentPartPr>
              <p14:xfrm>
                <a:off x="4031733" y="1977187"/>
                <a:ext cx="150840" cy="126000"/>
              </p14:xfrm>
            </p:contentPart>
          </mc:Choice>
          <mc:Fallback xmlns=""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00461BC2-0104-4FF3-999B-DA1F76ABDD11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027413" y="1972867"/>
                  <a:ext cx="1594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5648A720-A00D-4329-A492-2054C0A6B340}"/>
                    </a:ext>
                  </a:extLst>
                </p14:cNvPr>
                <p14:cNvContentPartPr/>
                <p14:nvPr/>
              </p14:nvContentPartPr>
              <p14:xfrm>
                <a:off x="4300653" y="2023627"/>
                <a:ext cx="258480" cy="81360"/>
              </p14:xfrm>
            </p:contentPart>
          </mc:Choice>
          <mc:Fallback xmlns=""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5648A720-A00D-4329-A492-2054C0A6B340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4296333" y="2019307"/>
                  <a:ext cx="2671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4C73DBD7-50F9-49B4-B831-1F2EE134C427}"/>
                    </a:ext>
                  </a:extLst>
                </p14:cNvPr>
                <p14:cNvContentPartPr/>
                <p14:nvPr/>
              </p14:nvContentPartPr>
              <p14:xfrm>
                <a:off x="4598733" y="2003467"/>
                <a:ext cx="105480" cy="88200"/>
              </p14:xfrm>
            </p:contentPart>
          </mc:Choice>
          <mc:Fallback xmlns=""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4C73DBD7-50F9-49B4-B831-1F2EE134C427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594413" y="1999147"/>
                  <a:ext cx="1141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69BAFB7D-271A-4E49-A5DE-340F3A5A54CC}"/>
                    </a:ext>
                  </a:extLst>
                </p14:cNvPr>
                <p14:cNvContentPartPr/>
                <p14:nvPr/>
              </p14:nvContentPartPr>
              <p14:xfrm>
                <a:off x="4729773" y="2018587"/>
                <a:ext cx="305280" cy="57960"/>
              </p14:xfrm>
            </p:contentPart>
          </mc:Choice>
          <mc:Fallback xmlns=""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69BAFB7D-271A-4E49-A5DE-340F3A5A54CC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725453" y="2014267"/>
                  <a:ext cx="313920" cy="666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794" name="Grafik 793">
            <a:extLst>
              <a:ext uri="{FF2B5EF4-FFF2-40B4-BE49-F238E27FC236}">
                <a16:creationId xmlns:a16="http://schemas.microsoft.com/office/drawing/2014/main" id="{96890F52-4CD8-4125-B215-8C5B160E9CC7}"/>
              </a:ext>
            </a:extLst>
          </p:cNvPr>
          <p:cNvPicPr>
            <a:picLocks noChangeAspect="1"/>
          </p:cNvPicPr>
          <p:nvPr/>
        </p:nvPicPr>
        <p:blipFill>
          <a:blip r:embed="rId271"/>
          <a:stretch>
            <a:fillRect/>
          </a:stretch>
        </p:blipFill>
        <p:spPr>
          <a:xfrm>
            <a:off x="558946" y="2394427"/>
            <a:ext cx="4591050" cy="36385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874" name="Freihand 873">
                <a:extLst>
                  <a:ext uri="{FF2B5EF4-FFF2-40B4-BE49-F238E27FC236}">
                    <a16:creationId xmlns:a16="http://schemas.microsoft.com/office/drawing/2014/main" id="{85DE206F-69EE-4BD6-8837-4BEA09B0F898}"/>
                  </a:ext>
                </a:extLst>
              </p14:cNvPr>
              <p14:cNvContentPartPr/>
              <p14:nvPr/>
            </p14:nvContentPartPr>
            <p14:xfrm>
              <a:off x="10887573" y="3116587"/>
              <a:ext cx="365040" cy="101880"/>
            </p14:xfrm>
          </p:contentPart>
        </mc:Choice>
        <mc:Fallback xmlns="">
          <p:pic>
            <p:nvPicPr>
              <p:cNvPr id="874" name="Freihand 873">
                <a:extLst>
                  <a:ext uri="{FF2B5EF4-FFF2-40B4-BE49-F238E27FC236}">
                    <a16:creationId xmlns:a16="http://schemas.microsoft.com/office/drawing/2014/main" id="{85DE206F-69EE-4BD6-8837-4BEA09B0F898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10883253" y="3112267"/>
                <a:ext cx="373680" cy="11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875" name="Freihand 874">
                <a:extLst>
                  <a:ext uri="{FF2B5EF4-FFF2-40B4-BE49-F238E27FC236}">
                    <a16:creationId xmlns:a16="http://schemas.microsoft.com/office/drawing/2014/main" id="{A5C38030-E1CB-4F02-99AD-217F1FF689A3}"/>
                  </a:ext>
                </a:extLst>
              </p14:cNvPr>
              <p14:cNvContentPartPr/>
              <p14:nvPr/>
            </p14:nvContentPartPr>
            <p14:xfrm>
              <a:off x="11288973" y="3033787"/>
              <a:ext cx="192960" cy="127080"/>
            </p14:xfrm>
          </p:contentPart>
        </mc:Choice>
        <mc:Fallback xmlns="">
          <p:pic>
            <p:nvPicPr>
              <p:cNvPr id="875" name="Freihand 874">
                <a:extLst>
                  <a:ext uri="{FF2B5EF4-FFF2-40B4-BE49-F238E27FC236}">
                    <a16:creationId xmlns:a16="http://schemas.microsoft.com/office/drawing/2014/main" id="{A5C38030-E1CB-4F02-99AD-217F1FF689A3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11284653" y="3029467"/>
                <a:ext cx="2016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829" name="Freihand 828">
                <a:extLst>
                  <a:ext uri="{FF2B5EF4-FFF2-40B4-BE49-F238E27FC236}">
                    <a16:creationId xmlns:a16="http://schemas.microsoft.com/office/drawing/2014/main" id="{0091913E-3582-4C0D-B889-04F1D258A029}"/>
                  </a:ext>
                </a:extLst>
              </p14:cNvPr>
              <p14:cNvContentPartPr/>
              <p14:nvPr/>
            </p14:nvContentPartPr>
            <p14:xfrm>
              <a:off x="10367013" y="2322787"/>
              <a:ext cx="24840" cy="5760"/>
            </p14:xfrm>
          </p:contentPart>
        </mc:Choice>
        <mc:Fallback xmlns="">
          <p:pic>
            <p:nvPicPr>
              <p:cNvPr id="829" name="Freihand 828">
                <a:extLst>
                  <a:ext uri="{FF2B5EF4-FFF2-40B4-BE49-F238E27FC236}">
                    <a16:creationId xmlns:a16="http://schemas.microsoft.com/office/drawing/2014/main" id="{0091913E-3582-4C0D-B889-04F1D258A029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10362693" y="2318467"/>
                <a:ext cx="33480" cy="1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933" name="Gruppieren 932">
            <a:extLst>
              <a:ext uri="{FF2B5EF4-FFF2-40B4-BE49-F238E27FC236}">
                <a16:creationId xmlns:a16="http://schemas.microsoft.com/office/drawing/2014/main" id="{851CECBE-C739-4BB4-9F07-C6CFB10D0495}"/>
              </a:ext>
            </a:extLst>
          </p:cNvPr>
          <p:cNvGrpSpPr/>
          <p:nvPr/>
        </p:nvGrpSpPr>
        <p:grpSpPr>
          <a:xfrm>
            <a:off x="1472493" y="2399467"/>
            <a:ext cx="9214560" cy="3237480"/>
            <a:chOff x="1472493" y="2399467"/>
            <a:chExt cx="9214560" cy="323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6659594A-102F-4B63-B016-5D2D034E41E3}"/>
                    </a:ext>
                  </a:extLst>
                </p14:cNvPr>
                <p14:cNvContentPartPr/>
                <p14:nvPr/>
              </p14:nvContentPartPr>
              <p14:xfrm>
                <a:off x="5579733" y="3127387"/>
                <a:ext cx="156600" cy="162360"/>
              </p14:xfrm>
            </p:contentPart>
          </mc:Choice>
          <mc:Fallback xmlns=""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6659594A-102F-4B63-B016-5D2D034E41E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575413" y="3123067"/>
                  <a:ext cx="1652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420AAB4E-6A1A-497A-94C8-DEC8855A1298}"/>
                    </a:ext>
                  </a:extLst>
                </p14:cNvPr>
                <p14:cNvContentPartPr/>
                <p14:nvPr/>
              </p14:nvContentPartPr>
              <p14:xfrm>
                <a:off x="5808693" y="3142867"/>
                <a:ext cx="362880" cy="84600"/>
              </p14:xfrm>
            </p:contentPart>
          </mc:Choice>
          <mc:Fallback xmlns=""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420AAB4E-6A1A-497A-94C8-DEC8855A1298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804373" y="3138547"/>
                  <a:ext cx="371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E676570D-8CE1-4811-8A51-FF1E9F3AD1B3}"/>
                    </a:ext>
                  </a:extLst>
                </p14:cNvPr>
                <p14:cNvContentPartPr/>
                <p14:nvPr/>
              </p14:nvContentPartPr>
              <p14:xfrm>
                <a:off x="6205773" y="3062947"/>
                <a:ext cx="126360" cy="268200"/>
              </p14:xfrm>
            </p:contentPart>
          </mc:Choice>
          <mc:Fallback xmlns=""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E676570D-8CE1-4811-8A51-FF1E9F3AD1B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201453" y="3058627"/>
                  <a:ext cx="1350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AA543ABE-6C0A-4B01-B797-B365180B311A}"/>
                    </a:ext>
                  </a:extLst>
                </p14:cNvPr>
                <p14:cNvContentPartPr/>
                <p14:nvPr/>
              </p14:nvContentPartPr>
              <p14:xfrm>
                <a:off x="6342573" y="3092827"/>
                <a:ext cx="433800" cy="83880"/>
              </p14:xfrm>
            </p:contentPart>
          </mc:Choice>
          <mc:Fallback xmlns=""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AA543ABE-6C0A-4B01-B797-B365180B311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338253" y="3088507"/>
                  <a:ext cx="442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799" name="Freihand 798">
                  <a:extLst>
                    <a:ext uri="{FF2B5EF4-FFF2-40B4-BE49-F238E27FC236}">
                      <a16:creationId xmlns:a16="http://schemas.microsoft.com/office/drawing/2014/main" id="{2555C9C9-1AFC-4911-AF7F-C70FB664C6A8}"/>
                    </a:ext>
                  </a:extLst>
                </p14:cNvPr>
                <p14:cNvContentPartPr/>
                <p14:nvPr/>
              </p14:nvContentPartPr>
              <p14:xfrm>
                <a:off x="6742893" y="3023347"/>
                <a:ext cx="33480" cy="2880"/>
              </p14:xfrm>
            </p:contentPart>
          </mc:Choice>
          <mc:Fallback xmlns="">
            <p:pic>
              <p:nvPicPr>
                <p:cNvPr id="799" name="Freihand 798">
                  <a:extLst>
                    <a:ext uri="{FF2B5EF4-FFF2-40B4-BE49-F238E27FC236}">
                      <a16:creationId xmlns:a16="http://schemas.microsoft.com/office/drawing/2014/main" id="{2555C9C9-1AFC-4911-AF7F-C70FB664C6A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738573" y="3019027"/>
                  <a:ext cx="421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8A778329-0C5E-474E-87B3-E2DCDB9F3BE1}"/>
                    </a:ext>
                  </a:extLst>
                </p14:cNvPr>
                <p14:cNvContentPartPr/>
                <p14:nvPr/>
              </p14:nvContentPartPr>
              <p14:xfrm>
                <a:off x="6825693" y="3075547"/>
                <a:ext cx="165240" cy="275760"/>
              </p14:xfrm>
            </p:contentPart>
          </mc:Choice>
          <mc:Fallback xmlns=""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8A778329-0C5E-474E-87B3-E2DCDB9F3BE1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821373" y="3071227"/>
                  <a:ext cx="1738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7F0D2EB4-1EC1-4567-BC5B-8716B0684539}"/>
                    </a:ext>
                  </a:extLst>
                </p14:cNvPr>
                <p14:cNvContentPartPr/>
                <p14:nvPr/>
              </p14:nvContentPartPr>
              <p14:xfrm>
                <a:off x="7300893" y="2967187"/>
                <a:ext cx="14040" cy="148320"/>
              </p14:xfrm>
            </p:contentPart>
          </mc:Choice>
          <mc:Fallback xmlns=""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7F0D2EB4-1EC1-4567-BC5B-8716B068453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296573" y="2962867"/>
                  <a:ext cx="22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CDF01525-C275-4651-890B-063AF01EF1B7}"/>
                    </a:ext>
                  </a:extLst>
                </p14:cNvPr>
                <p14:cNvContentPartPr/>
                <p14:nvPr/>
              </p14:nvContentPartPr>
              <p14:xfrm>
                <a:off x="7295853" y="2946307"/>
                <a:ext cx="122040" cy="20520"/>
              </p14:xfrm>
            </p:contentPart>
          </mc:Choice>
          <mc:Fallback xmlns=""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CDF01525-C275-4651-890B-063AF01EF1B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291533" y="2941987"/>
                  <a:ext cx="130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60825952-6AE1-4ABB-824D-2CE39D87F543}"/>
                    </a:ext>
                  </a:extLst>
                </p14:cNvPr>
                <p14:cNvContentPartPr/>
                <p14:nvPr/>
              </p14:nvContentPartPr>
              <p14:xfrm>
                <a:off x="7277493" y="3013987"/>
                <a:ext cx="153360" cy="108720"/>
              </p14:xfrm>
            </p:contentPart>
          </mc:Choice>
          <mc:Fallback xmlns=""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60825952-6AE1-4ABB-824D-2CE39D87F54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273173" y="3009667"/>
                  <a:ext cx="1620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805" name="Freihand 804">
                  <a:extLst>
                    <a:ext uri="{FF2B5EF4-FFF2-40B4-BE49-F238E27FC236}">
                      <a16:creationId xmlns:a16="http://schemas.microsoft.com/office/drawing/2014/main" id="{0F4D2F4E-3D42-4519-B377-7EA114F613D2}"/>
                    </a:ext>
                  </a:extLst>
                </p14:cNvPr>
                <p14:cNvContentPartPr/>
                <p14:nvPr/>
              </p14:nvContentPartPr>
              <p14:xfrm>
                <a:off x="7469373" y="3045667"/>
                <a:ext cx="168480" cy="50760"/>
              </p14:xfrm>
            </p:contentPart>
          </mc:Choice>
          <mc:Fallback xmlns="">
            <p:pic>
              <p:nvPicPr>
                <p:cNvPr id="805" name="Freihand 804">
                  <a:extLst>
                    <a:ext uri="{FF2B5EF4-FFF2-40B4-BE49-F238E27FC236}">
                      <a16:creationId xmlns:a16="http://schemas.microsoft.com/office/drawing/2014/main" id="{0F4D2F4E-3D42-4519-B377-7EA114F613D2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465053" y="3041347"/>
                  <a:ext cx="1771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806" name="Freihand 805">
                  <a:extLst>
                    <a:ext uri="{FF2B5EF4-FFF2-40B4-BE49-F238E27FC236}">
                      <a16:creationId xmlns:a16="http://schemas.microsoft.com/office/drawing/2014/main" id="{311EE344-8894-498D-A154-907041EE3471}"/>
                    </a:ext>
                  </a:extLst>
                </p14:cNvPr>
                <p14:cNvContentPartPr/>
                <p14:nvPr/>
              </p14:nvContentPartPr>
              <p14:xfrm>
                <a:off x="7653333" y="3019747"/>
                <a:ext cx="77400" cy="160200"/>
              </p14:xfrm>
            </p:contentPart>
          </mc:Choice>
          <mc:Fallback xmlns="">
            <p:pic>
              <p:nvPicPr>
                <p:cNvPr id="806" name="Freihand 805">
                  <a:extLst>
                    <a:ext uri="{FF2B5EF4-FFF2-40B4-BE49-F238E27FC236}">
                      <a16:creationId xmlns:a16="http://schemas.microsoft.com/office/drawing/2014/main" id="{311EE344-8894-498D-A154-907041EE347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649013" y="3015427"/>
                  <a:ext cx="86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808" name="Freihand 807">
                  <a:extLst>
                    <a:ext uri="{FF2B5EF4-FFF2-40B4-BE49-F238E27FC236}">
                      <a16:creationId xmlns:a16="http://schemas.microsoft.com/office/drawing/2014/main" id="{41D6B691-DA97-4733-AC47-EDAEAD3229E9}"/>
                    </a:ext>
                  </a:extLst>
                </p14:cNvPr>
                <p14:cNvContentPartPr/>
                <p14:nvPr/>
              </p14:nvContentPartPr>
              <p14:xfrm>
                <a:off x="7920813" y="2962867"/>
                <a:ext cx="278280" cy="87840"/>
              </p14:xfrm>
            </p:contentPart>
          </mc:Choice>
          <mc:Fallback xmlns="">
            <p:pic>
              <p:nvPicPr>
                <p:cNvPr id="808" name="Freihand 807">
                  <a:extLst>
                    <a:ext uri="{FF2B5EF4-FFF2-40B4-BE49-F238E27FC236}">
                      <a16:creationId xmlns:a16="http://schemas.microsoft.com/office/drawing/2014/main" id="{41D6B691-DA97-4733-AC47-EDAEAD3229E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916493" y="2958547"/>
                  <a:ext cx="286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809" name="Freihand 808">
                  <a:extLst>
                    <a:ext uri="{FF2B5EF4-FFF2-40B4-BE49-F238E27FC236}">
                      <a16:creationId xmlns:a16="http://schemas.microsoft.com/office/drawing/2014/main" id="{F48A95A8-0CC6-40BB-BB2F-5185CC04AEAE}"/>
                    </a:ext>
                  </a:extLst>
                </p14:cNvPr>
                <p14:cNvContentPartPr/>
                <p14:nvPr/>
              </p14:nvContentPartPr>
              <p14:xfrm>
                <a:off x="8235813" y="2857747"/>
                <a:ext cx="136440" cy="117720"/>
              </p14:xfrm>
            </p:contentPart>
          </mc:Choice>
          <mc:Fallback xmlns="">
            <p:pic>
              <p:nvPicPr>
                <p:cNvPr id="809" name="Freihand 808">
                  <a:extLst>
                    <a:ext uri="{FF2B5EF4-FFF2-40B4-BE49-F238E27FC236}">
                      <a16:creationId xmlns:a16="http://schemas.microsoft.com/office/drawing/2014/main" id="{F48A95A8-0CC6-40BB-BB2F-5185CC04AEA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231493" y="2853427"/>
                  <a:ext cx="1450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810" name="Freihand 809">
                  <a:extLst>
                    <a:ext uri="{FF2B5EF4-FFF2-40B4-BE49-F238E27FC236}">
                      <a16:creationId xmlns:a16="http://schemas.microsoft.com/office/drawing/2014/main" id="{C3E70189-0EF8-4AC0-BF8A-991D1A2550A7}"/>
                    </a:ext>
                  </a:extLst>
                </p14:cNvPr>
                <p14:cNvContentPartPr/>
                <p14:nvPr/>
              </p14:nvContentPartPr>
              <p14:xfrm>
                <a:off x="8574933" y="2755147"/>
                <a:ext cx="52920" cy="168480"/>
              </p14:xfrm>
            </p:contentPart>
          </mc:Choice>
          <mc:Fallback xmlns="">
            <p:pic>
              <p:nvPicPr>
                <p:cNvPr id="810" name="Freihand 809">
                  <a:extLst>
                    <a:ext uri="{FF2B5EF4-FFF2-40B4-BE49-F238E27FC236}">
                      <a16:creationId xmlns:a16="http://schemas.microsoft.com/office/drawing/2014/main" id="{C3E70189-0EF8-4AC0-BF8A-991D1A2550A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570613" y="2750827"/>
                  <a:ext cx="615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811" name="Freihand 810">
                  <a:extLst>
                    <a:ext uri="{FF2B5EF4-FFF2-40B4-BE49-F238E27FC236}">
                      <a16:creationId xmlns:a16="http://schemas.microsoft.com/office/drawing/2014/main" id="{1E0DCC75-C9BA-4AD7-8790-16758029AFD2}"/>
                    </a:ext>
                  </a:extLst>
                </p14:cNvPr>
                <p14:cNvContentPartPr/>
                <p14:nvPr/>
              </p14:nvContentPartPr>
              <p14:xfrm>
                <a:off x="8528493" y="2733547"/>
                <a:ext cx="148320" cy="32400"/>
              </p14:xfrm>
            </p:contentPart>
          </mc:Choice>
          <mc:Fallback xmlns="">
            <p:pic>
              <p:nvPicPr>
                <p:cNvPr id="811" name="Freihand 810">
                  <a:extLst>
                    <a:ext uri="{FF2B5EF4-FFF2-40B4-BE49-F238E27FC236}">
                      <a16:creationId xmlns:a16="http://schemas.microsoft.com/office/drawing/2014/main" id="{1E0DCC75-C9BA-4AD7-8790-16758029AFD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524173" y="2729227"/>
                  <a:ext cx="156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812" name="Freihand 811">
                  <a:extLst>
                    <a:ext uri="{FF2B5EF4-FFF2-40B4-BE49-F238E27FC236}">
                      <a16:creationId xmlns:a16="http://schemas.microsoft.com/office/drawing/2014/main" id="{C0B749F8-E7AC-4788-8562-06EE93694EC0}"/>
                    </a:ext>
                  </a:extLst>
                </p14:cNvPr>
                <p14:cNvContentPartPr/>
                <p14:nvPr/>
              </p14:nvContentPartPr>
              <p14:xfrm>
                <a:off x="8689053" y="2715187"/>
                <a:ext cx="92880" cy="158760"/>
              </p14:xfrm>
            </p:contentPart>
          </mc:Choice>
          <mc:Fallback xmlns="">
            <p:pic>
              <p:nvPicPr>
                <p:cNvPr id="812" name="Freihand 811">
                  <a:extLst>
                    <a:ext uri="{FF2B5EF4-FFF2-40B4-BE49-F238E27FC236}">
                      <a16:creationId xmlns:a16="http://schemas.microsoft.com/office/drawing/2014/main" id="{C0B749F8-E7AC-4788-8562-06EE93694EC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684733" y="2710867"/>
                  <a:ext cx="1015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813" name="Freihand 812">
                  <a:extLst>
                    <a:ext uri="{FF2B5EF4-FFF2-40B4-BE49-F238E27FC236}">
                      <a16:creationId xmlns:a16="http://schemas.microsoft.com/office/drawing/2014/main" id="{08FE56AC-939C-4A8E-BD32-6B40CBCD6D69}"/>
                    </a:ext>
                  </a:extLst>
                </p14:cNvPr>
                <p14:cNvContentPartPr/>
                <p14:nvPr/>
              </p14:nvContentPartPr>
              <p14:xfrm>
                <a:off x="8806413" y="2773507"/>
                <a:ext cx="86760" cy="76320"/>
              </p14:xfrm>
            </p:contentPart>
          </mc:Choice>
          <mc:Fallback xmlns="">
            <p:pic>
              <p:nvPicPr>
                <p:cNvPr id="813" name="Freihand 812">
                  <a:extLst>
                    <a:ext uri="{FF2B5EF4-FFF2-40B4-BE49-F238E27FC236}">
                      <a16:creationId xmlns:a16="http://schemas.microsoft.com/office/drawing/2014/main" id="{08FE56AC-939C-4A8E-BD32-6B40CBCD6D69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802093" y="2769187"/>
                  <a:ext cx="954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814" name="Freihand 813">
                  <a:extLst>
                    <a:ext uri="{FF2B5EF4-FFF2-40B4-BE49-F238E27FC236}">
                      <a16:creationId xmlns:a16="http://schemas.microsoft.com/office/drawing/2014/main" id="{B57E96A8-05B7-42AE-B308-FBBADCD43A83}"/>
                    </a:ext>
                  </a:extLst>
                </p14:cNvPr>
                <p14:cNvContentPartPr/>
                <p14:nvPr/>
              </p14:nvContentPartPr>
              <p14:xfrm>
                <a:off x="8908293" y="2783947"/>
                <a:ext cx="63000" cy="86040"/>
              </p14:xfrm>
            </p:contentPart>
          </mc:Choice>
          <mc:Fallback xmlns="">
            <p:pic>
              <p:nvPicPr>
                <p:cNvPr id="814" name="Freihand 813">
                  <a:extLst>
                    <a:ext uri="{FF2B5EF4-FFF2-40B4-BE49-F238E27FC236}">
                      <a16:creationId xmlns:a16="http://schemas.microsoft.com/office/drawing/2014/main" id="{B57E96A8-05B7-42AE-B308-FBBADCD43A8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903973" y="2779627"/>
                  <a:ext cx="716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815" name="Freihand 814">
                  <a:extLst>
                    <a:ext uri="{FF2B5EF4-FFF2-40B4-BE49-F238E27FC236}">
                      <a16:creationId xmlns:a16="http://schemas.microsoft.com/office/drawing/2014/main" id="{FA4E1230-034A-47B2-956A-CA572215D0D1}"/>
                    </a:ext>
                  </a:extLst>
                </p14:cNvPr>
                <p14:cNvContentPartPr/>
                <p14:nvPr/>
              </p14:nvContentPartPr>
              <p14:xfrm>
                <a:off x="9231213" y="2703667"/>
                <a:ext cx="95400" cy="224640"/>
              </p14:xfrm>
            </p:contentPart>
          </mc:Choice>
          <mc:Fallback xmlns="">
            <p:pic>
              <p:nvPicPr>
                <p:cNvPr id="815" name="Freihand 814">
                  <a:extLst>
                    <a:ext uri="{FF2B5EF4-FFF2-40B4-BE49-F238E27FC236}">
                      <a16:creationId xmlns:a16="http://schemas.microsoft.com/office/drawing/2014/main" id="{FA4E1230-034A-47B2-956A-CA572215D0D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226893" y="2699347"/>
                  <a:ext cx="1040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816" name="Freihand 815">
                  <a:extLst>
                    <a:ext uri="{FF2B5EF4-FFF2-40B4-BE49-F238E27FC236}">
                      <a16:creationId xmlns:a16="http://schemas.microsoft.com/office/drawing/2014/main" id="{5E3969CC-5894-4004-97C2-4E2F4123683C}"/>
                    </a:ext>
                  </a:extLst>
                </p14:cNvPr>
                <p14:cNvContentPartPr/>
                <p14:nvPr/>
              </p14:nvContentPartPr>
              <p14:xfrm>
                <a:off x="9354693" y="2718427"/>
                <a:ext cx="89280" cy="105840"/>
              </p14:xfrm>
            </p:contentPart>
          </mc:Choice>
          <mc:Fallback xmlns="">
            <p:pic>
              <p:nvPicPr>
                <p:cNvPr id="816" name="Freihand 815">
                  <a:extLst>
                    <a:ext uri="{FF2B5EF4-FFF2-40B4-BE49-F238E27FC236}">
                      <a16:creationId xmlns:a16="http://schemas.microsoft.com/office/drawing/2014/main" id="{5E3969CC-5894-4004-97C2-4E2F4123683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350373" y="2714107"/>
                  <a:ext cx="97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817" name="Freihand 816">
                  <a:extLst>
                    <a:ext uri="{FF2B5EF4-FFF2-40B4-BE49-F238E27FC236}">
                      <a16:creationId xmlns:a16="http://schemas.microsoft.com/office/drawing/2014/main" id="{1CDC2861-03C3-4907-9E0D-DE1CC31CC7CE}"/>
                    </a:ext>
                  </a:extLst>
                </p14:cNvPr>
                <p14:cNvContentPartPr/>
                <p14:nvPr/>
              </p14:nvContentPartPr>
              <p14:xfrm>
                <a:off x="9441453" y="2700067"/>
                <a:ext cx="101520" cy="88560"/>
              </p14:xfrm>
            </p:contentPart>
          </mc:Choice>
          <mc:Fallback xmlns="">
            <p:pic>
              <p:nvPicPr>
                <p:cNvPr id="817" name="Freihand 816">
                  <a:extLst>
                    <a:ext uri="{FF2B5EF4-FFF2-40B4-BE49-F238E27FC236}">
                      <a16:creationId xmlns:a16="http://schemas.microsoft.com/office/drawing/2014/main" id="{1CDC2861-03C3-4907-9E0D-DE1CC31CC7CE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437133" y="2695747"/>
                  <a:ext cx="110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818" name="Freihand 817">
                  <a:extLst>
                    <a:ext uri="{FF2B5EF4-FFF2-40B4-BE49-F238E27FC236}">
                      <a16:creationId xmlns:a16="http://schemas.microsoft.com/office/drawing/2014/main" id="{56DFB526-5C1F-4162-B7CE-A517F8210F50}"/>
                    </a:ext>
                  </a:extLst>
                </p14:cNvPr>
                <p14:cNvContentPartPr/>
                <p14:nvPr/>
              </p14:nvContentPartPr>
              <p14:xfrm>
                <a:off x="9601293" y="2566147"/>
                <a:ext cx="105480" cy="204120"/>
              </p14:xfrm>
            </p:contentPart>
          </mc:Choice>
          <mc:Fallback xmlns="">
            <p:pic>
              <p:nvPicPr>
                <p:cNvPr id="818" name="Freihand 817">
                  <a:extLst>
                    <a:ext uri="{FF2B5EF4-FFF2-40B4-BE49-F238E27FC236}">
                      <a16:creationId xmlns:a16="http://schemas.microsoft.com/office/drawing/2014/main" id="{56DFB526-5C1F-4162-B7CE-A517F8210F5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596973" y="2561827"/>
                  <a:ext cx="114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819" name="Freihand 818">
                  <a:extLst>
                    <a:ext uri="{FF2B5EF4-FFF2-40B4-BE49-F238E27FC236}">
                      <a16:creationId xmlns:a16="http://schemas.microsoft.com/office/drawing/2014/main" id="{6DD38268-68E5-4135-9D65-E4BA1824F645}"/>
                    </a:ext>
                  </a:extLst>
                </p14:cNvPr>
                <p14:cNvContentPartPr/>
                <p14:nvPr/>
              </p14:nvContentPartPr>
              <p14:xfrm>
                <a:off x="9735213" y="2624467"/>
                <a:ext cx="116280" cy="98280"/>
              </p14:xfrm>
            </p:contentPart>
          </mc:Choice>
          <mc:Fallback xmlns="">
            <p:pic>
              <p:nvPicPr>
                <p:cNvPr id="819" name="Freihand 818">
                  <a:extLst>
                    <a:ext uri="{FF2B5EF4-FFF2-40B4-BE49-F238E27FC236}">
                      <a16:creationId xmlns:a16="http://schemas.microsoft.com/office/drawing/2014/main" id="{6DD38268-68E5-4135-9D65-E4BA1824F645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730893" y="2620147"/>
                  <a:ext cx="1249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822" name="Freihand 821">
                  <a:extLst>
                    <a:ext uri="{FF2B5EF4-FFF2-40B4-BE49-F238E27FC236}">
                      <a16:creationId xmlns:a16="http://schemas.microsoft.com/office/drawing/2014/main" id="{29D2FFD4-771F-46D0-B9AA-50EF284FCEFF}"/>
                    </a:ext>
                  </a:extLst>
                </p14:cNvPr>
                <p14:cNvContentPartPr/>
                <p14:nvPr/>
              </p14:nvContentPartPr>
              <p14:xfrm>
                <a:off x="9909093" y="2482627"/>
                <a:ext cx="87120" cy="198000"/>
              </p14:xfrm>
            </p:contentPart>
          </mc:Choice>
          <mc:Fallback xmlns="">
            <p:pic>
              <p:nvPicPr>
                <p:cNvPr id="822" name="Freihand 821">
                  <a:extLst>
                    <a:ext uri="{FF2B5EF4-FFF2-40B4-BE49-F238E27FC236}">
                      <a16:creationId xmlns:a16="http://schemas.microsoft.com/office/drawing/2014/main" id="{29D2FFD4-771F-46D0-B9AA-50EF284FCEF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904773" y="2478307"/>
                  <a:ext cx="957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823" name="Freihand 822">
                  <a:extLst>
                    <a:ext uri="{FF2B5EF4-FFF2-40B4-BE49-F238E27FC236}">
                      <a16:creationId xmlns:a16="http://schemas.microsoft.com/office/drawing/2014/main" id="{581C9346-F9D8-4D43-A3FD-120AEB25B873}"/>
                    </a:ext>
                  </a:extLst>
                </p14:cNvPr>
                <p14:cNvContentPartPr/>
                <p14:nvPr/>
              </p14:nvContentPartPr>
              <p14:xfrm>
                <a:off x="10018533" y="2581267"/>
                <a:ext cx="24120" cy="66960"/>
              </p14:xfrm>
            </p:contentPart>
          </mc:Choice>
          <mc:Fallback xmlns="">
            <p:pic>
              <p:nvPicPr>
                <p:cNvPr id="823" name="Freihand 822">
                  <a:extLst>
                    <a:ext uri="{FF2B5EF4-FFF2-40B4-BE49-F238E27FC236}">
                      <a16:creationId xmlns:a16="http://schemas.microsoft.com/office/drawing/2014/main" id="{581C9346-F9D8-4D43-A3FD-120AEB25B87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0014213" y="2576947"/>
                  <a:ext cx="327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824" name="Freihand 823">
                  <a:extLst>
                    <a:ext uri="{FF2B5EF4-FFF2-40B4-BE49-F238E27FC236}">
                      <a16:creationId xmlns:a16="http://schemas.microsoft.com/office/drawing/2014/main" id="{3F980F3F-6470-40AB-B160-C2914B417C32}"/>
                    </a:ext>
                  </a:extLst>
                </p14:cNvPr>
                <p14:cNvContentPartPr/>
                <p14:nvPr/>
              </p14:nvContentPartPr>
              <p14:xfrm>
                <a:off x="10070013" y="2433667"/>
                <a:ext cx="94680" cy="205920"/>
              </p14:xfrm>
            </p:contentPart>
          </mc:Choice>
          <mc:Fallback xmlns="">
            <p:pic>
              <p:nvPicPr>
                <p:cNvPr id="824" name="Freihand 823">
                  <a:extLst>
                    <a:ext uri="{FF2B5EF4-FFF2-40B4-BE49-F238E27FC236}">
                      <a16:creationId xmlns:a16="http://schemas.microsoft.com/office/drawing/2014/main" id="{3F980F3F-6470-40AB-B160-C2914B417C32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065693" y="2429347"/>
                  <a:ext cx="1033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825" name="Freihand 824">
                  <a:extLst>
                    <a:ext uri="{FF2B5EF4-FFF2-40B4-BE49-F238E27FC236}">
                      <a16:creationId xmlns:a16="http://schemas.microsoft.com/office/drawing/2014/main" id="{7D565E8A-6818-4903-9FF8-E9DC9E48AE6E}"/>
                    </a:ext>
                  </a:extLst>
                </p14:cNvPr>
                <p14:cNvContentPartPr/>
                <p14:nvPr/>
              </p14:nvContentPartPr>
              <p14:xfrm>
                <a:off x="10161093" y="2443027"/>
                <a:ext cx="360" cy="360"/>
              </p14:xfrm>
            </p:contentPart>
          </mc:Choice>
          <mc:Fallback xmlns="">
            <p:pic>
              <p:nvPicPr>
                <p:cNvPr id="825" name="Freihand 824">
                  <a:extLst>
                    <a:ext uri="{FF2B5EF4-FFF2-40B4-BE49-F238E27FC236}">
                      <a16:creationId xmlns:a16="http://schemas.microsoft.com/office/drawing/2014/main" id="{7D565E8A-6818-4903-9FF8-E9DC9E48AE6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156773" y="2438707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826" name="Freihand 825">
                  <a:extLst>
                    <a:ext uri="{FF2B5EF4-FFF2-40B4-BE49-F238E27FC236}">
                      <a16:creationId xmlns:a16="http://schemas.microsoft.com/office/drawing/2014/main" id="{79FF0BBC-3725-4433-B865-B2DFC3379D2D}"/>
                    </a:ext>
                  </a:extLst>
                </p14:cNvPr>
                <p14:cNvContentPartPr/>
                <p14:nvPr/>
              </p14:nvContentPartPr>
              <p14:xfrm>
                <a:off x="10189173" y="2399467"/>
                <a:ext cx="119520" cy="209880"/>
              </p14:xfrm>
            </p:contentPart>
          </mc:Choice>
          <mc:Fallback xmlns="">
            <p:pic>
              <p:nvPicPr>
                <p:cNvPr id="826" name="Freihand 825">
                  <a:extLst>
                    <a:ext uri="{FF2B5EF4-FFF2-40B4-BE49-F238E27FC236}">
                      <a16:creationId xmlns:a16="http://schemas.microsoft.com/office/drawing/2014/main" id="{79FF0BBC-3725-4433-B865-B2DFC3379D2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0184853" y="2395147"/>
                  <a:ext cx="1281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827" name="Freihand 826">
                  <a:extLst>
                    <a:ext uri="{FF2B5EF4-FFF2-40B4-BE49-F238E27FC236}">
                      <a16:creationId xmlns:a16="http://schemas.microsoft.com/office/drawing/2014/main" id="{1464FCE3-691D-47B4-9146-B778CF18B38E}"/>
                    </a:ext>
                  </a:extLst>
                </p14:cNvPr>
                <p14:cNvContentPartPr/>
                <p14:nvPr/>
              </p14:nvContentPartPr>
              <p14:xfrm>
                <a:off x="10298973" y="2477227"/>
                <a:ext cx="95760" cy="109800"/>
              </p14:xfrm>
            </p:contentPart>
          </mc:Choice>
          <mc:Fallback xmlns="">
            <p:pic>
              <p:nvPicPr>
                <p:cNvPr id="827" name="Freihand 826">
                  <a:extLst>
                    <a:ext uri="{FF2B5EF4-FFF2-40B4-BE49-F238E27FC236}">
                      <a16:creationId xmlns:a16="http://schemas.microsoft.com/office/drawing/2014/main" id="{1464FCE3-691D-47B4-9146-B778CF18B38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0294653" y="2472907"/>
                  <a:ext cx="104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828" name="Freihand 827">
                  <a:extLst>
                    <a:ext uri="{FF2B5EF4-FFF2-40B4-BE49-F238E27FC236}">
                      <a16:creationId xmlns:a16="http://schemas.microsoft.com/office/drawing/2014/main" id="{5F3BC555-B5C6-459D-805C-9AC3A2B9B027}"/>
                    </a:ext>
                  </a:extLst>
                </p14:cNvPr>
                <p14:cNvContentPartPr/>
                <p14:nvPr/>
              </p14:nvContentPartPr>
              <p14:xfrm>
                <a:off x="10412373" y="2474347"/>
                <a:ext cx="100080" cy="117000"/>
              </p14:xfrm>
            </p:contentPart>
          </mc:Choice>
          <mc:Fallback xmlns="">
            <p:pic>
              <p:nvPicPr>
                <p:cNvPr id="828" name="Freihand 827">
                  <a:extLst>
                    <a:ext uri="{FF2B5EF4-FFF2-40B4-BE49-F238E27FC236}">
                      <a16:creationId xmlns:a16="http://schemas.microsoft.com/office/drawing/2014/main" id="{5F3BC555-B5C6-459D-805C-9AC3A2B9B027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0408053" y="2470027"/>
                  <a:ext cx="1087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830" name="Freihand 829">
                  <a:extLst>
                    <a:ext uri="{FF2B5EF4-FFF2-40B4-BE49-F238E27FC236}">
                      <a16:creationId xmlns:a16="http://schemas.microsoft.com/office/drawing/2014/main" id="{FDF56C24-3D35-43D9-8E75-46338974CE1A}"/>
                    </a:ext>
                  </a:extLst>
                </p14:cNvPr>
                <p14:cNvContentPartPr/>
                <p14:nvPr/>
              </p14:nvContentPartPr>
              <p14:xfrm>
                <a:off x="10605333" y="2537347"/>
                <a:ext cx="10440" cy="86400"/>
              </p14:xfrm>
            </p:contentPart>
          </mc:Choice>
          <mc:Fallback xmlns="">
            <p:pic>
              <p:nvPicPr>
                <p:cNvPr id="830" name="Freihand 829">
                  <a:extLst>
                    <a:ext uri="{FF2B5EF4-FFF2-40B4-BE49-F238E27FC236}">
                      <a16:creationId xmlns:a16="http://schemas.microsoft.com/office/drawing/2014/main" id="{FDF56C24-3D35-43D9-8E75-46338974CE1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601013" y="2533027"/>
                  <a:ext cx="19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832" name="Freihand 831">
                  <a:extLst>
                    <a:ext uri="{FF2B5EF4-FFF2-40B4-BE49-F238E27FC236}">
                      <a16:creationId xmlns:a16="http://schemas.microsoft.com/office/drawing/2014/main" id="{390A09B4-A90E-47B4-BCE3-8E8960939625}"/>
                    </a:ext>
                  </a:extLst>
                </p14:cNvPr>
                <p14:cNvContentPartPr/>
                <p14:nvPr/>
              </p14:nvContentPartPr>
              <p14:xfrm>
                <a:off x="5741013" y="3496747"/>
                <a:ext cx="409680" cy="178560"/>
              </p14:xfrm>
            </p:contentPart>
          </mc:Choice>
          <mc:Fallback xmlns="">
            <p:pic>
              <p:nvPicPr>
                <p:cNvPr id="832" name="Freihand 831">
                  <a:extLst>
                    <a:ext uri="{FF2B5EF4-FFF2-40B4-BE49-F238E27FC236}">
                      <a16:creationId xmlns:a16="http://schemas.microsoft.com/office/drawing/2014/main" id="{390A09B4-A90E-47B4-BCE3-8E8960939625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736693" y="3492427"/>
                  <a:ext cx="4183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833" name="Freihand 832">
                  <a:extLst>
                    <a:ext uri="{FF2B5EF4-FFF2-40B4-BE49-F238E27FC236}">
                      <a16:creationId xmlns:a16="http://schemas.microsoft.com/office/drawing/2014/main" id="{FD9D2C6F-4415-4B26-BD64-F21F7589AE29}"/>
                    </a:ext>
                  </a:extLst>
                </p14:cNvPr>
                <p14:cNvContentPartPr/>
                <p14:nvPr/>
              </p14:nvContentPartPr>
              <p14:xfrm>
                <a:off x="6324213" y="3463987"/>
                <a:ext cx="126720" cy="146880"/>
              </p14:xfrm>
            </p:contentPart>
          </mc:Choice>
          <mc:Fallback xmlns="">
            <p:pic>
              <p:nvPicPr>
                <p:cNvPr id="833" name="Freihand 832">
                  <a:extLst>
                    <a:ext uri="{FF2B5EF4-FFF2-40B4-BE49-F238E27FC236}">
                      <a16:creationId xmlns:a16="http://schemas.microsoft.com/office/drawing/2014/main" id="{FD9D2C6F-4415-4B26-BD64-F21F7589AE2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319893" y="3459667"/>
                  <a:ext cx="1353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834" name="Freihand 833">
                  <a:extLst>
                    <a:ext uri="{FF2B5EF4-FFF2-40B4-BE49-F238E27FC236}">
                      <a16:creationId xmlns:a16="http://schemas.microsoft.com/office/drawing/2014/main" id="{9F89D450-E53A-4D82-9968-2A4B37CC9799}"/>
                    </a:ext>
                  </a:extLst>
                </p14:cNvPr>
                <p14:cNvContentPartPr/>
                <p14:nvPr/>
              </p14:nvContentPartPr>
              <p14:xfrm>
                <a:off x="6508893" y="3428707"/>
                <a:ext cx="243000" cy="120240"/>
              </p14:xfrm>
            </p:contentPart>
          </mc:Choice>
          <mc:Fallback xmlns="">
            <p:pic>
              <p:nvPicPr>
                <p:cNvPr id="834" name="Freihand 833">
                  <a:extLst>
                    <a:ext uri="{FF2B5EF4-FFF2-40B4-BE49-F238E27FC236}">
                      <a16:creationId xmlns:a16="http://schemas.microsoft.com/office/drawing/2014/main" id="{9F89D450-E53A-4D82-9968-2A4B37CC979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504573" y="3424387"/>
                  <a:ext cx="2516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835" name="Freihand 834">
                  <a:extLst>
                    <a:ext uri="{FF2B5EF4-FFF2-40B4-BE49-F238E27FC236}">
                      <a16:creationId xmlns:a16="http://schemas.microsoft.com/office/drawing/2014/main" id="{7638A528-2DDA-44D6-9377-64DB76A130A7}"/>
                    </a:ext>
                  </a:extLst>
                </p14:cNvPr>
                <p14:cNvContentPartPr/>
                <p14:nvPr/>
              </p14:nvContentPartPr>
              <p14:xfrm>
                <a:off x="6967533" y="3319987"/>
                <a:ext cx="227160" cy="170640"/>
              </p14:xfrm>
            </p:contentPart>
          </mc:Choice>
          <mc:Fallback xmlns="">
            <p:pic>
              <p:nvPicPr>
                <p:cNvPr id="835" name="Freihand 834">
                  <a:extLst>
                    <a:ext uri="{FF2B5EF4-FFF2-40B4-BE49-F238E27FC236}">
                      <a16:creationId xmlns:a16="http://schemas.microsoft.com/office/drawing/2014/main" id="{7638A528-2DDA-44D6-9377-64DB76A130A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6963213" y="3315667"/>
                  <a:ext cx="235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836" name="Freihand 835">
                  <a:extLst>
                    <a:ext uri="{FF2B5EF4-FFF2-40B4-BE49-F238E27FC236}">
                      <a16:creationId xmlns:a16="http://schemas.microsoft.com/office/drawing/2014/main" id="{D42B79A6-ABF6-42FE-80C3-0F0EB355CF54}"/>
                    </a:ext>
                  </a:extLst>
                </p14:cNvPr>
                <p14:cNvContentPartPr/>
                <p14:nvPr/>
              </p14:nvContentPartPr>
              <p14:xfrm>
                <a:off x="7205853" y="3300547"/>
                <a:ext cx="222480" cy="143280"/>
              </p14:xfrm>
            </p:contentPart>
          </mc:Choice>
          <mc:Fallback xmlns="">
            <p:pic>
              <p:nvPicPr>
                <p:cNvPr id="836" name="Freihand 835">
                  <a:extLst>
                    <a:ext uri="{FF2B5EF4-FFF2-40B4-BE49-F238E27FC236}">
                      <a16:creationId xmlns:a16="http://schemas.microsoft.com/office/drawing/2014/main" id="{D42B79A6-ABF6-42FE-80C3-0F0EB355CF54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201533" y="3296227"/>
                  <a:ext cx="2311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837" name="Freihand 836">
                  <a:extLst>
                    <a:ext uri="{FF2B5EF4-FFF2-40B4-BE49-F238E27FC236}">
                      <a16:creationId xmlns:a16="http://schemas.microsoft.com/office/drawing/2014/main" id="{B10B8327-6CC5-45CC-A337-BB262AD542F5}"/>
                    </a:ext>
                  </a:extLst>
                </p14:cNvPr>
                <p14:cNvContentPartPr/>
                <p14:nvPr/>
              </p14:nvContentPartPr>
              <p14:xfrm>
                <a:off x="7605813" y="3255187"/>
                <a:ext cx="266040" cy="161280"/>
              </p14:xfrm>
            </p:contentPart>
          </mc:Choice>
          <mc:Fallback xmlns="">
            <p:pic>
              <p:nvPicPr>
                <p:cNvPr id="837" name="Freihand 836">
                  <a:extLst>
                    <a:ext uri="{FF2B5EF4-FFF2-40B4-BE49-F238E27FC236}">
                      <a16:creationId xmlns:a16="http://schemas.microsoft.com/office/drawing/2014/main" id="{B10B8327-6CC5-45CC-A337-BB262AD542F5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601493" y="3250867"/>
                  <a:ext cx="2746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838" name="Freihand 837">
                  <a:extLst>
                    <a:ext uri="{FF2B5EF4-FFF2-40B4-BE49-F238E27FC236}">
                      <a16:creationId xmlns:a16="http://schemas.microsoft.com/office/drawing/2014/main" id="{96E519EB-7830-4F37-8074-D1EB894EA8B0}"/>
                    </a:ext>
                  </a:extLst>
                </p14:cNvPr>
                <p14:cNvContentPartPr/>
                <p14:nvPr/>
              </p14:nvContentPartPr>
              <p14:xfrm>
                <a:off x="7908573" y="3322867"/>
                <a:ext cx="116640" cy="200520"/>
              </p14:xfrm>
            </p:contentPart>
          </mc:Choice>
          <mc:Fallback xmlns="">
            <p:pic>
              <p:nvPicPr>
                <p:cNvPr id="838" name="Freihand 837">
                  <a:extLst>
                    <a:ext uri="{FF2B5EF4-FFF2-40B4-BE49-F238E27FC236}">
                      <a16:creationId xmlns:a16="http://schemas.microsoft.com/office/drawing/2014/main" id="{96E519EB-7830-4F37-8074-D1EB894EA8B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7904253" y="3318547"/>
                  <a:ext cx="1252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839" name="Freihand 838">
                  <a:extLst>
                    <a:ext uri="{FF2B5EF4-FFF2-40B4-BE49-F238E27FC236}">
                      <a16:creationId xmlns:a16="http://schemas.microsoft.com/office/drawing/2014/main" id="{02EB2F5E-079E-4D82-8BBB-501079F4CEA1}"/>
                    </a:ext>
                  </a:extLst>
                </p14:cNvPr>
                <p14:cNvContentPartPr/>
                <p14:nvPr/>
              </p14:nvContentPartPr>
              <p14:xfrm>
                <a:off x="8132133" y="3229267"/>
                <a:ext cx="324360" cy="124920"/>
              </p14:xfrm>
            </p:contentPart>
          </mc:Choice>
          <mc:Fallback xmlns="">
            <p:pic>
              <p:nvPicPr>
                <p:cNvPr id="839" name="Freihand 838">
                  <a:extLst>
                    <a:ext uri="{FF2B5EF4-FFF2-40B4-BE49-F238E27FC236}">
                      <a16:creationId xmlns:a16="http://schemas.microsoft.com/office/drawing/2014/main" id="{02EB2F5E-079E-4D82-8BBB-501079F4CEA1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8127813" y="3224947"/>
                  <a:ext cx="333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840" name="Freihand 839">
                  <a:extLst>
                    <a:ext uri="{FF2B5EF4-FFF2-40B4-BE49-F238E27FC236}">
                      <a16:creationId xmlns:a16="http://schemas.microsoft.com/office/drawing/2014/main" id="{DD3A2BE6-0E3C-4986-A3BE-FB390229951F}"/>
                    </a:ext>
                  </a:extLst>
                </p14:cNvPr>
                <p14:cNvContentPartPr/>
                <p14:nvPr/>
              </p14:nvContentPartPr>
              <p14:xfrm>
                <a:off x="8628573" y="3115147"/>
                <a:ext cx="302400" cy="162720"/>
              </p14:xfrm>
            </p:contentPart>
          </mc:Choice>
          <mc:Fallback xmlns="">
            <p:pic>
              <p:nvPicPr>
                <p:cNvPr id="840" name="Freihand 839">
                  <a:extLst>
                    <a:ext uri="{FF2B5EF4-FFF2-40B4-BE49-F238E27FC236}">
                      <a16:creationId xmlns:a16="http://schemas.microsoft.com/office/drawing/2014/main" id="{DD3A2BE6-0E3C-4986-A3BE-FB390229951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8624253" y="3110827"/>
                  <a:ext cx="3110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841" name="Freihand 840">
                  <a:extLst>
                    <a:ext uri="{FF2B5EF4-FFF2-40B4-BE49-F238E27FC236}">
                      <a16:creationId xmlns:a16="http://schemas.microsoft.com/office/drawing/2014/main" id="{171910B4-508D-49B2-9952-FF40564CDA0F}"/>
                    </a:ext>
                  </a:extLst>
                </p14:cNvPr>
                <p14:cNvContentPartPr/>
                <p14:nvPr/>
              </p14:nvContentPartPr>
              <p14:xfrm>
                <a:off x="8985693" y="3014347"/>
                <a:ext cx="320760" cy="272160"/>
              </p14:xfrm>
            </p:contentPart>
          </mc:Choice>
          <mc:Fallback xmlns="">
            <p:pic>
              <p:nvPicPr>
                <p:cNvPr id="841" name="Freihand 840">
                  <a:extLst>
                    <a:ext uri="{FF2B5EF4-FFF2-40B4-BE49-F238E27FC236}">
                      <a16:creationId xmlns:a16="http://schemas.microsoft.com/office/drawing/2014/main" id="{171910B4-508D-49B2-9952-FF40564CDA0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8981373" y="3010027"/>
                  <a:ext cx="32940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842" name="Freihand 841">
                  <a:extLst>
                    <a:ext uri="{FF2B5EF4-FFF2-40B4-BE49-F238E27FC236}">
                      <a16:creationId xmlns:a16="http://schemas.microsoft.com/office/drawing/2014/main" id="{13FD3B2F-F405-48C7-ABEF-D924AD40A6DE}"/>
                    </a:ext>
                  </a:extLst>
                </p14:cNvPr>
                <p14:cNvContentPartPr/>
                <p14:nvPr/>
              </p14:nvContentPartPr>
              <p14:xfrm>
                <a:off x="8882013" y="3044227"/>
                <a:ext cx="20160" cy="28440"/>
              </p14:xfrm>
            </p:contentPart>
          </mc:Choice>
          <mc:Fallback xmlns="">
            <p:pic>
              <p:nvPicPr>
                <p:cNvPr id="842" name="Freihand 841">
                  <a:extLst>
                    <a:ext uri="{FF2B5EF4-FFF2-40B4-BE49-F238E27FC236}">
                      <a16:creationId xmlns:a16="http://schemas.microsoft.com/office/drawing/2014/main" id="{13FD3B2F-F405-48C7-ABEF-D924AD40A6DE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877693" y="3039907"/>
                  <a:ext cx="28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843" name="Freihand 842">
                  <a:extLst>
                    <a:ext uri="{FF2B5EF4-FFF2-40B4-BE49-F238E27FC236}">
                      <a16:creationId xmlns:a16="http://schemas.microsoft.com/office/drawing/2014/main" id="{116CBBBD-CB94-41B0-8E39-4CA307F162BC}"/>
                    </a:ext>
                  </a:extLst>
                </p14:cNvPr>
                <p14:cNvContentPartPr/>
                <p14:nvPr/>
              </p14:nvContentPartPr>
              <p14:xfrm>
                <a:off x="9325173" y="3089227"/>
                <a:ext cx="239400" cy="65520"/>
              </p14:xfrm>
            </p:contentPart>
          </mc:Choice>
          <mc:Fallback xmlns="">
            <p:pic>
              <p:nvPicPr>
                <p:cNvPr id="843" name="Freihand 842">
                  <a:extLst>
                    <a:ext uri="{FF2B5EF4-FFF2-40B4-BE49-F238E27FC236}">
                      <a16:creationId xmlns:a16="http://schemas.microsoft.com/office/drawing/2014/main" id="{116CBBBD-CB94-41B0-8E39-4CA307F162BC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320853" y="3084907"/>
                  <a:ext cx="2480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844" name="Freihand 843">
                  <a:extLst>
                    <a:ext uri="{FF2B5EF4-FFF2-40B4-BE49-F238E27FC236}">
                      <a16:creationId xmlns:a16="http://schemas.microsoft.com/office/drawing/2014/main" id="{FFFAC312-E8FC-4A27-AFB4-E2A05728E936}"/>
                    </a:ext>
                  </a:extLst>
                </p14:cNvPr>
                <p14:cNvContentPartPr/>
                <p14:nvPr/>
              </p14:nvContentPartPr>
              <p14:xfrm>
                <a:off x="9535413" y="3037387"/>
                <a:ext cx="82800" cy="17280"/>
              </p14:xfrm>
            </p:contentPart>
          </mc:Choice>
          <mc:Fallback xmlns="">
            <p:pic>
              <p:nvPicPr>
                <p:cNvPr id="844" name="Freihand 843">
                  <a:extLst>
                    <a:ext uri="{FF2B5EF4-FFF2-40B4-BE49-F238E27FC236}">
                      <a16:creationId xmlns:a16="http://schemas.microsoft.com/office/drawing/2014/main" id="{FFFAC312-E8FC-4A27-AFB4-E2A05728E93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531093" y="3033067"/>
                  <a:ext cx="914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845" name="Freihand 844">
                  <a:extLst>
                    <a:ext uri="{FF2B5EF4-FFF2-40B4-BE49-F238E27FC236}">
                      <a16:creationId xmlns:a16="http://schemas.microsoft.com/office/drawing/2014/main" id="{7F9A3DCD-A08E-49AB-9CC0-6762E38A2B1D}"/>
                    </a:ext>
                  </a:extLst>
                </p14:cNvPr>
                <p14:cNvContentPartPr/>
                <p14:nvPr/>
              </p14:nvContentPartPr>
              <p14:xfrm>
                <a:off x="9608493" y="3058267"/>
                <a:ext cx="71280" cy="229320"/>
              </p14:xfrm>
            </p:contentPart>
          </mc:Choice>
          <mc:Fallback xmlns="">
            <p:pic>
              <p:nvPicPr>
                <p:cNvPr id="845" name="Freihand 844">
                  <a:extLst>
                    <a:ext uri="{FF2B5EF4-FFF2-40B4-BE49-F238E27FC236}">
                      <a16:creationId xmlns:a16="http://schemas.microsoft.com/office/drawing/2014/main" id="{7F9A3DCD-A08E-49AB-9CC0-6762E38A2B1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604173" y="3053947"/>
                  <a:ext cx="799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849" name="Freihand 848">
                  <a:extLst>
                    <a:ext uri="{FF2B5EF4-FFF2-40B4-BE49-F238E27FC236}">
                      <a16:creationId xmlns:a16="http://schemas.microsoft.com/office/drawing/2014/main" id="{7C017B56-128E-473A-BDC8-D80CCC9C2165}"/>
                    </a:ext>
                  </a:extLst>
                </p14:cNvPr>
                <p14:cNvContentPartPr/>
                <p14:nvPr/>
              </p14:nvContentPartPr>
              <p14:xfrm>
                <a:off x="9895053" y="2970067"/>
                <a:ext cx="354600" cy="109800"/>
              </p14:xfrm>
            </p:contentPart>
          </mc:Choice>
          <mc:Fallback xmlns="">
            <p:pic>
              <p:nvPicPr>
                <p:cNvPr id="849" name="Freihand 848">
                  <a:extLst>
                    <a:ext uri="{FF2B5EF4-FFF2-40B4-BE49-F238E27FC236}">
                      <a16:creationId xmlns:a16="http://schemas.microsoft.com/office/drawing/2014/main" id="{7C017B56-128E-473A-BDC8-D80CCC9C216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9890733" y="2965747"/>
                  <a:ext cx="3632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850" name="Freihand 849">
                  <a:extLst>
                    <a:ext uri="{FF2B5EF4-FFF2-40B4-BE49-F238E27FC236}">
                      <a16:creationId xmlns:a16="http://schemas.microsoft.com/office/drawing/2014/main" id="{04614689-C7BE-4255-8312-63EA7EFB7949}"/>
                    </a:ext>
                  </a:extLst>
                </p14:cNvPr>
                <p14:cNvContentPartPr/>
                <p14:nvPr/>
              </p14:nvContentPartPr>
              <p14:xfrm>
                <a:off x="10314813" y="2860987"/>
                <a:ext cx="231120" cy="141480"/>
              </p14:xfrm>
            </p:contentPart>
          </mc:Choice>
          <mc:Fallback xmlns="">
            <p:pic>
              <p:nvPicPr>
                <p:cNvPr id="850" name="Freihand 849">
                  <a:extLst>
                    <a:ext uri="{FF2B5EF4-FFF2-40B4-BE49-F238E27FC236}">
                      <a16:creationId xmlns:a16="http://schemas.microsoft.com/office/drawing/2014/main" id="{04614689-C7BE-4255-8312-63EA7EFB794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0310493" y="2856667"/>
                  <a:ext cx="2397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852" name="Freihand 851">
                  <a:extLst>
                    <a:ext uri="{FF2B5EF4-FFF2-40B4-BE49-F238E27FC236}">
                      <a16:creationId xmlns:a16="http://schemas.microsoft.com/office/drawing/2014/main" id="{CCE10D3E-115B-4E1E-AE07-90BCAA03AB34}"/>
                    </a:ext>
                  </a:extLst>
                </p14:cNvPr>
                <p14:cNvContentPartPr/>
                <p14:nvPr/>
              </p14:nvContentPartPr>
              <p14:xfrm>
                <a:off x="5797173" y="3813547"/>
                <a:ext cx="237240" cy="218880"/>
              </p14:xfrm>
            </p:contentPart>
          </mc:Choice>
          <mc:Fallback xmlns="">
            <p:pic>
              <p:nvPicPr>
                <p:cNvPr id="852" name="Freihand 851">
                  <a:extLst>
                    <a:ext uri="{FF2B5EF4-FFF2-40B4-BE49-F238E27FC236}">
                      <a16:creationId xmlns:a16="http://schemas.microsoft.com/office/drawing/2014/main" id="{CCE10D3E-115B-4E1E-AE07-90BCAA03AB3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5792853" y="3809227"/>
                  <a:ext cx="2458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853" name="Freihand 852">
                  <a:extLst>
                    <a:ext uri="{FF2B5EF4-FFF2-40B4-BE49-F238E27FC236}">
                      <a16:creationId xmlns:a16="http://schemas.microsoft.com/office/drawing/2014/main" id="{119E64F0-FAF4-427C-8E0F-ECBF4BFDCFC0}"/>
                    </a:ext>
                  </a:extLst>
                </p14:cNvPr>
                <p14:cNvContentPartPr/>
                <p14:nvPr/>
              </p14:nvContentPartPr>
              <p14:xfrm>
                <a:off x="6069693" y="3831547"/>
                <a:ext cx="280440" cy="101160"/>
              </p14:xfrm>
            </p:contentPart>
          </mc:Choice>
          <mc:Fallback xmlns="">
            <p:pic>
              <p:nvPicPr>
                <p:cNvPr id="853" name="Freihand 852">
                  <a:extLst>
                    <a:ext uri="{FF2B5EF4-FFF2-40B4-BE49-F238E27FC236}">
                      <a16:creationId xmlns:a16="http://schemas.microsoft.com/office/drawing/2014/main" id="{119E64F0-FAF4-427C-8E0F-ECBF4BFDCFC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065373" y="3827227"/>
                  <a:ext cx="2890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854" name="Freihand 853">
                  <a:extLst>
                    <a:ext uri="{FF2B5EF4-FFF2-40B4-BE49-F238E27FC236}">
                      <a16:creationId xmlns:a16="http://schemas.microsoft.com/office/drawing/2014/main" id="{A4BD6E52-2131-44BB-A447-8CD13A6C8B2A}"/>
                    </a:ext>
                  </a:extLst>
                </p14:cNvPr>
                <p14:cNvContentPartPr/>
                <p14:nvPr/>
              </p14:nvContentPartPr>
              <p14:xfrm>
                <a:off x="6455613" y="3754147"/>
                <a:ext cx="129240" cy="185400"/>
              </p14:xfrm>
            </p:contentPart>
          </mc:Choice>
          <mc:Fallback xmlns="">
            <p:pic>
              <p:nvPicPr>
                <p:cNvPr id="854" name="Freihand 853">
                  <a:extLst>
                    <a:ext uri="{FF2B5EF4-FFF2-40B4-BE49-F238E27FC236}">
                      <a16:creationId xmlns:a16="http://schemas.microsoft.com/office/drawing/2014/main" id="{A4BD6E52-2131-44BB-A447-8CD13A6C8B2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451293" y="3749827"/>
                  <a:ext cx="1378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855" name="Freihand 854">
                  <a:extLst>
                    <a:ext uri="{FF2B5EF4-FFF2-40B4-BE49-F238E27FC236}">
                      <a16:creationId xmlns:a16="http://schemas.microsoft.com/office/drawing/2014/main" id="{B8237745-2F30-4287-8FE0-6B0029028D8B}"/>
                    </a:ext>
                  </a:extLst>
                </p14:cNvPr>
                <p14:cNvContentPartPr/>
                <p14:nvPr/>
              </p14:nvContentPartPr>
              <p14:xfrm>
                <a:off x="6545253" y="3764947"/>
                <a:ext cx="227160" cy="91800"/>
              </p14:xfrm>
            </p:contentPart>
          </mc:Choice>
          <mc:Fallback xmlns="">
            <p:pic>
              <p:nvPicPr>
                <p:cNvPr id="855" name="Freihand 854">
                  <a:extLst>
                    <a:ext uri="{FF2B5EF4-FFF2-40B4-BE49-F238E27FC236}">
                      <a16:creationId xmlns:a16="http://schemas.microsoft.com/office/drawing/2014/main" id="{B8237745-2F30-4287-8FE0-6B0029028D8B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540933" y="3760627"/>
                  <a:ext cx="2358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856" name="Freihand 855">
                  <a:extLst>
                    <a:ext uri="{FF2B5EF4-FFF2-40B4-BE49-F238E27FC236}">
                      <a16:creationId xmlns:a16="http://schemas.microsoft.com/office/drawing/2014/main" id="{E5CCC8C6-FC86-47B5-B0A9-95E6A3C9C34C}"/>
                    </a:ext>
                  </a:extLst>
                </p14:cNvPr>
                <p14:cNvContentPartPr/>
                <p14:nvPr/>
              </p14:nvContentPartPr>
              <p14:xfrm>
                <a:off x="6779613" y="3732547"/>
                <a:ext cx="144000" cy="118080"/>
              </p14:xfrm>
            </p:contentPart>
          </mc:Choice>
          <mc:Fallback xmlns="">
            <p:pic>
              <p:nvPicPr>
                <p:cNvPr id="856" name="Freihand 855">
                  <a:extLst>
                    <a:ext uri="{FF2B5EF4-FFF2-40B4-BE49-F238E27FC236}">
                      <a16:creationId xmlns:a16="http://schemas.microsoft.com/office/drawing/2014/main" id="{E5CCC8C6-FC86-47B5-B0A9-95E6A3C9C34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775293" y="3728227"/>
                  <a:ext cx="152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857" name="Freihand 856">
                  <a:extLst>
                    <a:ext uri="{FF2B5EF4-FFF2-40B4-BE49-F238E27FC236}">
                      <a16:creationId xmlns:a16="http://schemas.microsoft.com/office/drawing/2014/main" id="{71AB1CC5-8122-477A-A36F-BB95780BCEEE}"/>
                    </a:ext>
                  </a:extLst>
                </p14:cNvPr>
                <p14:cNvContentPartPr/>
                <p14:nvPr/>
              </p14:nvContentPartPr>
              <p14:xfrm>
                <a:off x="7115133" y="3628507"/>
                <a:ext cx="362160" cy="190800"/>
              </p14:xfrm>
            </p:contentPart>
          </mc:Choice>
          <mc:Fallback xmlns="">
            <p:pic>
              <p:nvPicPr>
                <p:cNvPr id="857" name="Freihand 856">
                  <a:extLst>
                    <a:ext uri="{FF2B5EF4-FFF2-40B4-BE49-F238E27FC236}">
                      <a16:creationId xmlns:a16="http://schemas.microsoft.com/office/drawing/2014/main" id="{71AB1CC5-8122-477A-A36F-BB95780BCEE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110813" y="3624187"/>
                  <a:ext cx="3708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858" name="Freihand 857">
                  <a:extLst>
                    <a:ext uri="{FF2B5EF4-FFF2-40B4-BE49-F238E27FC236}">
                      <a16:creationId xmlns:a16="http://schemas.microsoft.com/office/drawing/2014/main" id="{FE00A440-4CD9-41F9-BE65-3F5ACB7362F6}"/>
                    </a:ext>
                  </a:extLst>
                </p14:cNvPr>
                <p14:cNvContentPartPr/>
                <p14:nvPr/>
              </p14:nvContentPartPr>
              <p14:xfrm>
                <a:off x="7705533" y="3638947"/>
                <a:ext cx="184680" cy="103680"/>
              </p14:xfrm>
            </p:contentPart>
          </mc:Choice>
          <mc:Fallback xmlns="">
            <p:pic>
              <p:nvPicPr>
                <p:cNvPr id="858" name="Freihand 857">
                  <a:extLst>
                    <a:ext uri="{FF2B5EF4-FFF2-40B4-BE49-F238E27FC236}">
                      <a16:creationId xmlns:a16="http://schemas.microsoft.com/office/drawing/2014/main" id="{FE00A440-4CD9-41F9-BE65-3F5ACB7362F6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701213" y="3634627"/>
                  <a:ext cx="1933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859" name="Freihand 858">
                  <a:extLst>
                    <a:ext uri="{FF2B5EF4-FFF2-40B4-BE49-F238E27FC236}">
                      <a16:creationId xmlns:a16="http://schemas.microsoft.com/office/drawing/2014/main" id="{374A8191-A93E-4F72-9516-34435E7D79DB}"/>
                    </a:ext>
                  </a:extLst>
                </p14:cNvPr>
                <p14:cNvContentPartPr/>
                <p14:nvPr/>
              </p14:nvContentPartPr>
              <p14:xfrm>
                <a:off x="7899933" y="3526627"/>
                <a:ext cx="255600" cy="191520"/>
              </p14:xfrm>
            </p:contentPart>
          </mc:Choice>
          <mc:Fallback xmlns="">
            <p:pic>
              <p:nvPicPr>
                <p:cNvPr id="859" name="Freihand 858">
                  <a:extLst>
                    <a:ext uri="{FF2B5EF4-FFF2-40B4-BE49-F238E27FC236}">
                      <a16:creationId xmlns:a16="http://schemas.microsoft.com/office/drawing/2014/main" id="{374A8191-A93E-4F72-9516-34435E7D79D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895613" y="3522307"/>
                  <a:ext cx="264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860" name="Freihand 859">
                  <a:extLst>
                    <a:ext uri="{FF2B5EF4-FFF2-40B4-BE49-F238E27FC236}">
                      <a16:creationId xmlns:a16="http://schemas.microsoft.com/office/drawing/2014/main" id="{5DA46D5C-82FD-4349-A3CF-3D353784B391}"/>
                    </a:ext>
                  </a:extLst>
                </p14:cNvPr>
                <p14:cNvContentPartPr/>
                <p14:nvPr/>
              </p14:nvContentPartPr>
              <p14:xfrm>
                <a:off x="8082453" y="3580267"/>
                <a:ext cx="217080" cy="140040"/>
              </p14:xfrm>
            </p:contentPart>
          </mc:Choice>
          <mc:Fallback xmlns="">
            <p:pic>
              <p:nvPicPr>
                <p:cNvPr id="860" name="Freihand 859">
                  <a:extLst>
                    <a:ext uri="{FF2B5EF4-FFF2-40B4-BE49-F238E27FC236}">
                      <a16:creationId xmlns:a16="http://schemas.microsoft.com/office/drawing/2014/main" id="{5DA46D5C-82FD-4349-A3CF-3D353784B39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078133" y="3575947"/>
                  <a:ext cx="225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861" name="Freihand 860">
                  <a:extLst>
                    <a:ext uri="{FF2B5EF4-FFF2-40B4-BE49-F238E27FC236}">
                      <a16:creationId xmlns:a16="http://schemas.microsoft.com/office/drawing/2014/main" id="{751CB644-1540-4C86-9AB7-DFBAD53D7272}"/>
                    </a:ext>
                  </a:extLst>
                </p14:cNvPr>
                <p14:cNvContentPartPr/>
                <p14:nvPr/>
              </p14:nvContentPartPr>
              <p14:xfrm>
                <a:off x="8317533" y="3465787"/>
                <a:ext cx="10440" cy="6840"/>
              </p14:xfrm>
            </p:contentPart>
          </mc:Choice>
          <mc:Fallback xmlns="">
            <p:pic>
              <p:nvPicPr>
                <p:cNvPr id="861" name="Freihand 860">
                  <a:extLst>
                    <a:ext uri="{FF2B5EF4-FFF2-40B4-BE49-F238E27FC236}">
                      <a16:creationId xmlns:a16="http://schemas.microsoft.com/office/drawing/2014/main" id="{751CB644-1540-4C86-9AB7-DFBAD53D727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313213" y="3461467"/>
                  <a:ext cx="190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862" name="Freihand 861">
                  <a:extLst>
                    <a:ext uri="{FF2B5EF4-FFF2-40B4-BE49-F238E27FC236}">
                      <a16:creationId xmlns:a16="http://schemas.microsoft.com/office/drawing/2014/main" id="{F7865F4E-5A78-4BDA-8925-614988BCA922}"/>
                    </a:ext>
                  </a:extLst>
                </p14:cNvPr>
                <p14:cNvContentPartPr/>
                <p14:nvPr/>
              </p14:nvContentPartPr>
              <p14:xfrm>
                <a:off x="8318253" y="3445267"/>
                <a:ext cx="94320" cy="194400"/>
              </p14:xfrm>
            </p:contentPart>
          </mc:Choice>
          <mc:Fallback xmlns="">
            <p:pic>
              <p:nvPicPr>
                <p:cNvPr id="862" name="Freihand 861">
                  <a:extLst>
                    <a:ext uri="{FF2B5EF4-FFF2-40B4-BE49-F238E27FC236}">
                      <a16:creationId xmlns:a16="http://schemas.microsoft.com/office/drawing/2014/main" id="{F7865F4E-5A78-4BDA-8925-614988BCA922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8313933" y="3440947"/>
                  <a:ext cx="102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864" name="Freihand 863">
                  <a:extLst>
                    <a:ext uri="{FF2B5EF4-FFF2-40B4-BE49-F238E27FC236}">
                      <a16:creationId xmlns:a16="http://schemas.microsoft.com/office/drawing/2014/main" id="{96B746C3-BCA1-4D65-9CEA-FB5E9F78B582}"/>
                    </a:ext>
                  </a:extLst>
                </p14:cNvPr>
                <p14:cNvContentPartPr/>
                <p14:nvPr/>
              </p14:nvContentPartPr>
              <p14:xfrm>
                <a:off x="8446773" y="3439507"/>
                <a:ext cx="245880" cy="177840"/>
              </p14:xfrm>
            </p:contentPart>
          </mc:Choice>
          <mc:Fallback xmlns="">
            <p:pic>
              <p:nvPicPr>
                <p:cNvPr id="864" name="Freihand 863">
                  <a:extLst>
                    <a:ext uri="{FF2B5EF4-FFF2-40B4-BE49-F238E27FC236}">
                      <a16:creationId xmlns:a16="http://schemas.microsoft.com/office/drawing/2014/main" id="{96B746C3-BCA1-4D65-9CEA-FB5E9F78B58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8442453" y="3435187"/>
                  <a:ext cx="2545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865" name="Freihand 864">
                  <a:extLst>
                    <a:ext uri="{FF2B5EF4-FFF2-40B4-BE49-F238E27FC236}">
                      <a16:creationId xmlns:a16="http://schemas.microsoft.com/office/drawing/2014/main" id="{A7C0A6F6-D4A3-4DB3-87D0-9B5ECE4FB855}"/>
                    </a:ext>
                  </a:extLst>
                </p14:cNvPr>
                <p14:cNvContentPartPr/>
                <p14:nvPr/>
              </p14:nvContentPartPr>
              <p14:xfrm>
                <a:off x="8695173" y="3501067"/>
                <a:ext cx="198000" cy="109800"/>
              </p14:xfrm>
            </p:contentPart>
          </mc:Choice>
          <mc:Fallback xmlns="">
            <p:pic>
              <p:nvPicPr>
                <p:cNvPr id="865" name="Freihand 864">
                  <a:extLst>
                    <a:ext uri="{FF2B5EF4-FFF2-40B4-BE49-F238E27FC236}">
                      <a16:creationId xmlns:a16="http://schemas.microsoft.com/office/drawing/2014/main" id="{A7C0A6F6-D4A3-4DB3-87D0-9B5ECE4FB85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8690853" y="3496747"/>
                  <a:ext cx="2066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866" name="Freihand 865">
                  <a:extLst>
                    <a:ext uri="{FF2B5EF4-FFF2-40B4-BE49-F238E27FC236}">
                      <a16:creationId xmlns:a16="http://schemas.microsoft.com/office/drawing/2014/main" id="{FCEF9035-2BEA-465E-9FB2-D6152094A5A3}"/>
                    </a:ext>
                  </a:extLst>
                </p14:cNvPr>
                <p14:cNvContentPartPr/>
                <p14:nvPr/>
              </p14:nvContentPartPr>
              <p14:xfrm>
                <a:off x="8878773" y="3497827"/>
                <a:ext cx="97920" cy="112320"/>
              </p14:xfrm>
            </p:contentPart>
          </mc:Choice>
          <mc:Fallback xmlns="">
            <p:pic>
              <p:nvPicPr>
                <p:cNvPr id="866" name="Freihand 865">
                  <a:extLst>
                    <a:ext uri="{FF2B5EF4-FFF2-40B4-BE49-F238E27FC236}">
                      <a16:creationId xmlns:a16="http://schemas.microsoft.com/office/drawing/2014/main" id="{FCEF9035-2BEA-465E-9FB2-D6152094A5A3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8874453" y="3493507"/>
                  <a:ext cx="106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868" name="Freihand 867">
                  <a:extLst>
                    <a:ext uri="{FF2B5EF4-FFF2-40B4-BE49-F238E27FC236}">
                      <a16:creationId xmlns:a16="http://schemas.microsoft.com/office/drawing/2014/main" id="{51C2245C-1ADD-44C2-BDA2-D6A996ABA3AE}"/>
                    </a:ext>
                  </a:extLst>
                </p14:cNvPr>
                <p14:cNvContentPartPr/>
                <p14:nvPr/>
              </p14:nvContentPartPr>
              <p14:xfrm>
                <a:off x="9256053" y="3447067"/>
                <a:ext cx="177120" cy="71640"/>
              </p14:xfrm>
            </p:contentPart>
          </mc:Choice>
          <mc:Fallback xmlns="">
            <p:pic>
              <p:nvPicPr>
                <p:cNvPr id="868" name="Freihand 867">
                  <a:extLst>
                    <a:ext uri="{FF2B5EF4-FFF2-40B4-BE49-F238E27FC236}">
                      <a16:creationId xmlns:a16="http://schemas.microsoft.com/office/drawing/2014/main" id="{51C2245C-1ADD-44C2-BDA2-D6A996ABA3AE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9251733" y="3442747"/>
                  <a:ext cx="185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869" name="Freihand 868">
                  <a:extLst>
                    <a:ext uri="{FF2B5EF4-FFF2-40B4-BE49-F238E27FC236}">
                      <a16:creationId xmlns:a16="http://schemas.microsoft.com/office/drawing/2014/main" id="{864E0708-B471-4250-BFBA-CFCAE2AFC8C7}"/>
                    </a:ext>
                  </a:extLst>
                </p14:cNvPr>
                <p14:cNvContentPartPr/>
                <p14:nvPr/>
              </p14:nvContentPartPr>
              <p14:xfrm>
                <a:off x="9470253" y="3350227"/>
                <a:ext cx="290160" cy="154080"/>
              </p14:xfrm>
            </p:contentPart>
          </mc:Choice>
          <mc:Fallback xmlns="">
            <p:pic>
              <p:nvPicPr>
                <p:cNvPr id="869" name="Freihand 868">
                  <a:extLst>
                    <a:ext uri="{FF2B5EF4-FFF2-40B4-BE49-F238E27FC236}">
                      <a16:creationId xmlns:a16="http://schemas.microsoft.com/office/drawing/2014/main" id="{864E0708-B471-4250-BFBA-CFCAE2AFC8C7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9465933" y="3345907"/>
                  <a:ext cx="2988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870" name="Freihand 869">
                  <a:extLst>
                    <a:ext uri="{FF2B5EF4-FFF2-40B4-BE49-F238E27FC236}">
                      <a16:creationId xmlns:a16="http://schemas.microsoft.com/office/drawing/2014/main" id="{C4E2301A-A432-4665-AD18-4E290E08FC07}"/>
                    </a:ext>
                  </a:extLst>
                </p14:cNvPr>
                <p14:cNvContentPartPr/>
                <p14:nvPr/>
              </p14:nvContentPartPr>
              <p14:xfrm>
                <a:off x="9780573" y="3263827"/>
                <a:ext cx="68400" cy="236160"/>
              </p14:xfrm>
            </p:contentPart>
          </mc:Choice>
          <mc:Fallback xmlns="">
            <p:pic>
              <p:nvPicPr>
                <p:cNvPr id="870" name="Freihand 869">
                  <a:extLst>
                    <a:ext uri="{FF2B5EF4-FFF2-40B4-BE49-F238E27FC236}">
                      <a16:creationId xmlns:a16="http://schemas.microsoft.com/office/drawing/2014/main" id="{C4E2301A-A432-4665-AD18-4E290E08FC07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9776253" y="3259507"/>
                  <a:ext cx="770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871" name="Freihand 870">
                  <a:extLst>
                    <a:ext uri="{FF2B5EF4-FFF2-40B4-BE49-F238E27FC236}">
                      <a16:creationId xmlns:a16="http://schemas.microsoft.com/office/drawing/2014/main" id="{1617266F-639E-47CE-875A-B3CA7E8143ED}"/>
                    </a:ext>
                  </a:extLst>
                </p14:cNvPr>
                <p14:cNvContentPartPr/>
                <p14:nvPr/>
              </p14:nvContentPartPr>
              <p14:xfrm>
                <a:off x="9911253" y="3223867"/>
                <a:ext cx="379080" cy="250200"/>
              </p14:xfrm>
            </p:contentPart>
          </mc:Choice>
          <mc:Fallback xmlns="">
            <p:pic>
              <p:nvPicPr>
                <p:cNvPr id="871" name="Freihand 870">
                  <a:extLst>
                    <a:ext uri="{FF2B5EF4-FFF2-40B4-BE49-F238E27FC236}">
                      <a16:creationId xmlns:a16="http://schemas.microsoft.com/office/drawing/2014/main" id="{1617266F-639E-47CE-875A-B3CA7E8143ED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9906933" y="3219547"/>
                  <a:ext cx="3877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9D3C8D78-3029-4EF9-948C-9F48740D437F}"/>
                    </a:ext>
                  </a:extLst>
                </p14:cNvPr>
                <p14:cNvContentPartPr/>
                <p14:nvPr/>
              </p14:nvContentPartPr>
              <p14:xfrm>
                <a:off x="10292133" y="3162667"/>
                <a:ext cx="214200" cy="182160"/>
              </p14:xfrm>
            </p:contentPart>
          </mc:Choice>
          <mc:Fallback xmlns=""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9D3C8D78-3029-4EF9-948C-9F48740D437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287813" y="3158347"/>
                  <a:ext cx="2228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69E8D592-0EE9-4942-9428-5CA18AA08887}"/>
                    </a:ext>
                  </a:extLst>
                </p14:cNvPr>
                <p14:cNvContentPartPr/>
                <p14:nvPr/>
              </p14:nvContentPartPr>
              <p14:xfrm>
                <a:off x="10541973" y="3173467"/>
                <a:ext cx="145080" cy="122760"/>
              </p14:xfrm>
            </p:contentPart>
          </mc:Choice>
          <mc:Fallback xmlns=""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69E8D592-0EE9-4942-9428-5CA18AA0888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0537653" y="3169147"/>
                  <a:ext cx="1537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83C11965-6267-4544-AF38-E403F26B45F3}"/>
                    </a:ext>
                  </a:extLst>
                </p14:cNvPr>
                <p14:cNvContentPartPr/>
                <p14:nvPr/>
              </p14:nvContentPartPr>
              <p14:xfrm>
                <a:off x="5849013" y="4162387"/>
                <a:ext cx="275400" cy="180720"/>
              </p14:xfrm>
            </p:contentPart>
          </mc:Choice>
          <mc:Fallback xmlns=""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83C11965-6267-4544-AF38-E403F26B45F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844693" y="4158067"/>
                  <a:ext cx="28404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A1EBE074-B157-4D5D-8E2A-A19694946276}"/>
                    </a:ext>
                  </a:extLst>
                </p14:cNvPr>
                <p14:cNvContentPartPr/>
                <p14:nvPr/>
              </p14:nvContentPartPr>
              <p14:xfrm>
                <a:off x="6097413" y="4197667"/>
                <a:ext cx="110880" cy="90000"/>
              </p14:xfrm>
            </p:contentPart>
          </mc:Choice>
          <mc:Fallback xmlns=""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A1EBE074-B157-4D5D-8E2A-A19694946276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6093093" y="4193347"/>
                  <a:ext cx="1195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EDC43192-6C70-4FFA-8481-EEF7277CDCA8}"/>
                    </a:ext>
                  </a:extLst>
                </p14:cNvPr>
                <p14:cNvContentPartPr/>
                <p14:nvPr/>
              </p14:nvContentPartPr>
              <p14:xfrm>
                <a:off x="6248613" y="4175707"/>
                <a:ext cx="101160" cy="243000"/>
              </p14:xfrm>
            </p:contentPart>
          </mc:Choice>
          <mc:Fallback xmlns=""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EDC43192-6C70-4FFA-8481-EEF7277CDCA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244293" y="4171387"/>
                  <a:ext cx="1098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947039A1-AF61-4799-BC6B-AE46735F8A3F}"/>
                    </a:ext>
                  </a:extLst>
                </p14:cNvPr>
                <p14:cNvContentPartPr/>
                <p14:nvPr/>
              </p14:nvContentPartPr>
              <p14:xfrm>
                <a:off x="6423213" y="4058707"/>
                <a:ext cx="224640" cy="163800"/>
              </p14:xfrm>
            </p:contentPart>
          </mc:Choice>
          <mc:Fallback xmlns=""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947039A1-AF61-4799-BC6B-AE46735F8A3F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418893" y="4054387"/>
                  <a:ext cx="233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882" name="Freihand 881">
                  <a:extLst>
                    <a:ext uri="{FF2B5EF4-FFF2-40B4-BE49-F238E27FC236}">
                      <a16:creationId xmlns:a16="http://schemas.microsoft.com/office/drawing/2014/main" id="{C5B9049E-093A-4176-A8F8-364114E62ABE}"/>
                    </a:ext>
                  </a:extLst>
                </p14:cNvPr>
                <p14:cNvContentPartPr/>
                <p14:nvPr/>
              </p14:nvContentPartPr>
              <p14:xfrm>
                <a:off x="6853053" y="4022707"/>
                <a:ext cx="324720" cy="111240"/>
              </p14:xfrm>
            </p:contentPart>
          </mc:Choice>
          <mc:Fallback xmlns="">
            <p:pic>
              <p:nvPicPr>
                <p:cNvPr id="882" name="Freihand 881">
                  <a:extLst>
                    <a:ext uri="{FF2B5EF4-FFF2-40B4-BE49-F238E27FC236}">
                      <a16:creationId xmlns:a16="http://schemas.microsoft.com/office/drawing/2014/main" id="{C5B9049E-093A-4176-A8F8-364114E62AB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848733" y="4018387"/>
                  <a:ext cx="3333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A2C5E1AC-01F6-49B5-A29C-C01C8D9E323C}"/>
                    </a:ext>
                  </a:extLst>
                </p14:cNvPr>
                <p14:cNvContentPartPr/>
                <p14:nvPr/>
              </p14:nvContentPartPr>
              <p14:xfrm>
                <a:off x="7201173" y="3939907"/>
                <a:ext cx="157680" cy="160200"/>
              </p14:xfrm>
            </p:contentPart>
          </mc:Choice>
          <mc:Fallback xmlns=""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A2C5E1AC-01F6-49B5-A29C-C01C8D9E323C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7196853" y="3935587"/>
                  <a:ext cx="166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886" name="Freihand 885">
                  <a:extLst>
                    <a:ext uri="{FF2B5EF4-FFF2-40B4-BE49-F238E27FC236}">
                      <a16:creationId xmlns:a16="http://schemas.microsoft.com/office/drawing/2014/main" id="{4DC3DC18-FA38-4E16-8CB3-AF7654011724}"/>
                    </a:ext>
                  </a:extLst>
                </p14:cNvPr>
                <p14:cNvContentPartPr/>
                <p14:nvPr/>
              </p14:nvContentPartPr>
              <p14:xfrm>
                <a:off x="7538133" y="3949627"/>
                <a:ext cx="120240" cy="106920"/>
              </p14:xfrm>
            </p:contentPart>
          </mc:Choice>
          <mc:Fallback xmlns="">
            <p:pic>
              <p:nvPicPr>
                <p:cNvPr id="886" name="Freihand 885">
                  <a:extLst>
                    <a:ext uri="{FF2B5EF4-FFF2-40B4-BE49-F238E27FC236}">
                      <a16:creationId xmlns:a16="http://schemas.microsoft.com/office/drawing/2014/main" id="{4DC3DC18-FA38-4E16-8CB3-AF765401172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7533813" y="3945307"/>
                  <a:ext cx="128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82CA301F-DDEE-4405-A364-865D80E1C29C}"/>
                    </a:ext>
                  </a:extLst>
                </p14:cNvPr>
                <p14:cNvContentPartPr/>
                <p14:nvPr/>
              </p14:nvContentPartPr>
              <p14:xfrm>
                <a:off x="7686093" y="3836587"/>
                <a:ext cx="298800" cy="187920"/>
              </p14:xfrm>
            </p:contentPart>
          </mc:Choice>
          <mc:Fallback xmlns=""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82CA301F-DDEE-4405-A364-865D80E1C29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681773" y="3832267"/>
                  <a:ext cx="3074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0EF50974-9B99-4040-866A-3DA585674A5F}"/>
                    </a:ext>
                  </a:extLst>
                </p14:cNvPr>
                <p14:cNvContentPartPr/>
                <p14:nvPr/>
              </p14:nvContentPartPr>
              <p14:xfrm>
                <a:off x="8191533" y="3888427"/>
                <a:ext cx="189720" cy="95040"/>
              </p14:xfrm>
            </p:contentPart>
          </mc:Choice>
          <mc:Fallback xmlns=""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0EF50974-9B99-4040-866A-3DA585674A5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8187213" y="3884107"/>
                  <a:ext cx="1983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CE2F41D6-406B-4854-9527-2E24012D8EC6}"/>
                    </a:ext>
                  </a:extLst>
                </p14:cNvPr>
                <p14:cNvContentPartPr/>
                <p14:nvPr/>
              </p14:nvContentPartPr>
              <p14:xfrm>
                <a:off x="8384853" y="3827227"/>
                <a:ext cx="59400" cy="10800"/>
              </p14:xfrm>
            </p:contentPart>
          </mc:Choice>
          <mc:Fallback xmlns=""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CE2F41D6-406B-4854-9527-2E24012D8EC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8380533" y="3822907"/>
                  <a:ext cx="680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F151FAA8-391B-4C83-886C-42B865395B00}"/>
                    </a:ext>
                  </a:extLst>
                </p14:cNvPr>
                <p14:cNvContentPartPr/>
                <p14:nvPr/>
              </p14:nvContentPartPr>
              <p14:xfrm>
                <a:off x="8446773" y="3802747"/>
                <a:ext cx="288360" cy="118080"/>
              </p14:xfrm>
            </p:contentPart>
          </mc:Choice>
          <mc:Fallback xmlns=""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F151FAA8-391B-4C83-886C-42B865395B0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8442453" y="3798427"/>
                  <a:ext cx="2970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893" name="Freihand 892">
                  <a:extLst>
                    <a:ext uri="{FF2B5EF4-FFF2-40B4-BE49-F238E27FC236}">
                      <a16:creationId xmlns:a16="http://schemas.microsoft.com/office/drawing/2014/main" id="{6B94A84B-F1A7-4C74-9273-2317CAF91BB5}"/>
                    </a:ext>
                  </a:extLst>
                </p14:cNvPr>
                <p14:cNvContentPartPr/>
                <p14:nvPr/>
              </p14:nvContentPartPr>
              <p14:xfrm>
                <a:off x="8766813" y="3804547"/>
                <a:ext cx="100800" cy="175680"/>
              </p14:xfrm>
            </p:contentPart>
          </mc:Choice>
          <mc:Fallback xmlns="">
            <p:pic>
              <p:nvPicPr>
                <p:cNvPr id="893" name="Freihand 892">
                  <a:extLst>
                    <a:ext uri="{FF2B5EF4-FFF2-40B4-BE49-F238E27FC236}">
                      <a16:creationId xmlns:a16="http://schemas.microsoft.com/office/drawing/2014/main" id="{6B94A84B-F1A7-4C74-9273-2317CAF91BB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762493" y="3800227"/>
                  <a:ext cx="109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6615687D-4BF4-48F4-B140-03436F37B15D}"/>
                    </a:ext>
                  </a:extLst>
                </p14:cNvPr>
                <p14:cNvContentPartPr/>
                <p14:nvPr/>
              </p14:nvContentPartPr>
              <p14:xfrm>
                <a:off x="8919453" y="3793027"/>
                <a:ext cx="230040" cy="78840"/>
              </p14:xfrm>
            </p:contentPart>
          </mc:Choice>
          <mc:Fallback xmlns=""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6615687D-4BF4-48F4-B140-03436F37B15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915133" y="3788707"/>
                  <a:ext cx="2386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F2B53EB7-24B8-4EE8-A113-74FB24004489}"/>
                    </a:ext>
                  </a:extLst>
                </p14:cNvPr>
                <p14:cNvContentPartPr/>
                <p14:nvPr/>
              </p14:nvContentPartPr>
              <p14:xfrm>
                <a:off x="9204213" y="3687547"/>
                <a:ext cx="100800" cy="138600"/>
              </p14:xfrm>
            </p:contentPart>
          </mc:Choice>
          <mc:Fallback xmlns=""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F2B53EB7-24B8-4EE8-A113-74FB2400448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199893" y="3683227"/>
                  <a:ext cx="1094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9F1D985F-DFD1-4950-938D-879C5805E806}"/>
                    </a:ext>
                  </a:extLst>
                </p14:cNvPr>
                <p14:cNvContentPartPr/>
                <p14:nvPr/>
              </p14:nvContentPartPr>
              <p14:xfrm>
                <a:off x="9332013" y="3661627"/>
                <a:ext cx="479160" cy="156600"/>
              </p14:xfrm>
            </p:contentPart>
          </mc:Choice>
          <mc:Fallback xmlns=""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9F1D985F-DFD1-4950-938D-879C5805E806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9327693" y="3657307"/>
                  <a:ext cx="4878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898" name="Freihand 897">
                  <a:extLst>
                    <a:ext uri="{FF2B5EF4-FFF2-40B4-BE49-F238E27FC236}">
                      <a16:creationId xmlns:a16="http://schemas.microsoft.com/office/drawing/2014/main" id="{EEDD6F42-E353-46D8-B22A-E81A49309DE8}"/>
                    </a:ext>
                  </a:extLst>
                </p14:cNvPr>
                <p14:cNvContentPartPr/>
                <p14:nvPr/>
              </p14:nvContentPartPr>
              <p14:xfrm>
                <a:off x="9863013" y="3564427"/>
                <a:ext cx="10800" cy="110520"/>
              </p14:xfrm>
            </p:contentPart>
          </mc:Choice>
          <mc:Fallback xmlns="">
            <p:pic>
              <p:nvPicPr>
                <p:cNvPr id="898" name="Freihand 897">
                  <a:extLst>
                    <a:ext uri="{FF2B5EF4-FFF2-40B4-BE49-F238E27FC236}">
                      <a16:creationId xmlns:a16="http://schemas.microsoft.com/office/drawing/2014/main" id="{EEDD6F42-E353-46D8-B22A-E81A49309DE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9858693" y="3560107"/>
                  <a:ext cx="19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4998FAEC-E486-4CCE-B32C-57989A780464}"/>
                    </a:ext>
                  </a:extLst>
                </p14:cNvPr>
                <p14:cNvContentPartPr/>
                <p14:nvPr/>
              </p14:nvContentPartPr>
              <p14:xfrm>
                <a:off x="9849693" y="3716707"/>
                <a:ext cx="15120" cy="42480"/>
              </p14:xfrm>
            </p:contentPart>
          </mc:Choice>
          <mc:Fallback xmlns=""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4998FAEC-E486-4CCE-B32C-57989A78046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9845373" y="3712387"/>
                  <a:ext cx="23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88D62701-0A6A-4407-AA4D-49D6AC1F3E61}"/>
                    </a:ext>
                  </a:extLst>
                </p14:cNvPr>
                <p14:cNvContentPartPr/>
                <p14:nvPr/>
              </p14:nvContentPartPr>
              <p14:xfrm>
                <a:off x="5616453" y="4543987"/>
                <a:ext cx="77760" cy="131040"/>
              </p14:xfrm>
            </p:contentPart>
          </mc:Choice>
          <mc:Fallback xmlns=""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88D62701-0A6A-4407-AA4D-49D6AC1F3E61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612133" y="4539667"/>
                  <a:ext cx="86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24A3B1BF-A4D3-494F-B522-E57F9317E620}"/>
                    </a:ext>
                  </a:extLst>
                </p14:cNvPr>
                <p14:cNvContentPartPr/>
                <p14:nvPr/>
              </p14:nvContentPartPr>
              <p14:xfrm>
                <a:off x="5620773" y="4469827"/>
                <a:ext cx="31680" cy="19080"/>
              </p14:xfrm>
            </p:contentPart>
          </mc:Choice>
          <mc:Fallback xmlns=""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24A3B1BF-A4D3-494F-B522-E57F9317E620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616453" y="4465507"/>
                  <a:ext cx="403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903" name="Freihand 902">
                  <a:extLst>
                    <a:ext uri="{FF2B5EF4-FFF2-40B4-BE49-F238E27FC236}">
                      <a16:creationId xmlns:a16="http://schemas.microsoft.com/office/drawing/2014/main" id="{7F502548-B2C9-480A-8B51-69105AE1103A}"/>
                    </a:ext>
                  </a:extLst>
                </p14:cNvPr>
                <p14:cNvContentPartPr/>
                <p14:nvPr/>
              </p14:nvContentPartPr>
              <p14:xfrm>
                <a:off x="5803653" y="4621387"/>
                <a:ext cx="7920" cy="5760"/>
              </p14:xfrm>
            </p:contentPart>
          </mc:Choice>
          <mc:Fallback xmlns="">
            <p:pic>
              <p:nvPicPr>
                <p:cNvPr id="903" name="Freihand 902">
                  <a:extLst>
                    <a:ext uri="{FF2B5EF4-FFF2-40B4-BE49-F238E27FC236}">
                      <a16:creationId xmlns:a16="http://schemas.microsoft.com/office/drawing/2014/main" id="{7F502548-B2C9-480A-8B51-69105AE1103A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799333" y="4617067"/>
                  <a:ext cx="165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95983D84-F36F-43B8-B760-9EF4A2CA301A}"/>
                    </a:ext>
                  </a:extLst>
                </p14:cNvPr>
                <p14:cNvContentPartPr/>
                <p14:nvPr/>
              </p14:nvContentPartPr>
              <p14:xfrm>
                <a:off x="5890413" y="4509067"/>
                <a:ext cx="136800" cy="128160"/>
              </p14:xfrm>
            </p:contentPart>
          </mc:Choice>
          <mc:Fallback xmlns=""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95983D84-F36F-43B8-B760-9EF4A2CA301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886093" y="4504747"/>
                  <a:ext cx="145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910" name="Freihand 909">
                  <a:extLst>
                    <a:ext uri="{FF2B5EF4-FFF2-40B4-BE49-F238E27FC236}">
                      <a16:creationId xmlns:a16="http://schemas.microsoft.com/office/drawing/2014/main" id="{A7F8B433-30F8-446E-8B74-1D606926B217}"/>
                    </a:ext>
                  </a:extLst>
                </p14:cNvPr>
                <p14:cNvContentPartPr/>
                <p14:nvPr/>
              </p14:nvContentPartPr>
              <p14:xfrm>
                <a:off x="6211893" y="4447867"/>
                <a:ext cx="169920" cy="175320"/>
              </p14:xfrm>
            </p:contentPart>
          </mc:Choice>
          <mc:Fallback xmlns="">
            <p:pic>
              <p:nvPicPr>
                <p:cNvPr id="910" name="Freihand 909">
                  <a:extLst>
                    <a:ext uri="{FF2B5EF4-FFF2-40B4-BE49-F238E27FC236}">
                      <a16:creationId xmlns:a16="http://schemas.microsoft.com/office/drawing/2014/main" id="{A7F8B433-30F8-446E-8B74-1D606926B217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207573" y="4443547"/>
                  <a:ext cx="1785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8FBE3B5B-5C2E-42C9-AEBF-94553B091558}"/>
                    </a:ext>
                  </a:extLst>
                </p14:cNvPr>
                <p14:cNvContentPartPr/>
                <p14:nvPr/>
              </p14:nvContentPartPr>
              <p14:xfrm>
                <a:off x="6389733" y="4552987"/>
                <a:ext cx="27360" cy="78120"/>
              </p14:xfrm>
            </p:contentPart>
          </mc:Choice>
          <mc:Fallback xmlns=""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8FBE3B5B-5C2E-42C9-AEBF-94553B091558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385413" y="4548667"/>
                  <a:ext cx="36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912" name="Freihand 911">
                  <a:extLst>
                    <a:ext uri="{FF2B5EF4-FFF2-40B4-BE49-F238E27FC236}">
                      <a16:creationId xmlns:a16="http://schemas.microsoft.com/office/drawing/2014/main" id="{9507CC81-DA7C-4680-BC80-6A16D83D4547}"/>
                    </a:ext>
                  </a:extLst>
                </p14:cNvPr>
                <p14:cNvContentPartPr/>
                <p14:nvPr/>
              </p14:nvContentPartPr>
              <p14:xfrm>
                <a:off x="6435453" y="4444627"/>
                <a:ext cx="113760" cy="158040"/>
              </p14:xfrm>
            </p:contentPart>
          </mc:Choice>
          <mc:Fallback xmlns="">
            <p:pic>
              <p:nvPicPr>
                <p:cNvPr id="912" name="Freihand 911">
                  <a:extLst>
                    <a:ext uri="{FF2B5EF4-FFF2-40B4-BE49-F238E27FC236}">
                      <a16:creationId xmlns:a16="http://schemas.microsoft.com/office/drawing/2014/main" id="{9507CC81-DA7C-4680-BC80-6A16D83D454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431133" y="4440307"/>
                  <a:ext cx="122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6B6F60BE-9C3C-4008-81AF-8170E3953B11}"/>
                    </a:ext>
                  </a:extLst>
                </p14:cNvPr>
                <p14:cNvContentPartPr/>
                <p14:nvPr/>
              </p14:nvContentPartPr>
              <p14:xfrm>
                <a:off x="6553173" y="4438147"/>
                <a:ext cx="103680" cy="145080"/>
              </p14:xfrm>
            </p:contentPart>
          </mc:Choice>
          <mc:Fallback xmlns=""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6B6F60BE-9C3C-4008-81AF-8170E3953B1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548853" y="4433827"/>
                  <a:ext cx="112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914" name="Freihand 913">
                  <a:extLst>
                    <a:ext uri="{FF2B5EF4-FFF2-40B4-BE49-F238E27FC236}">
                      <a16:creationId xmlns:a16="http://schemas.microsoft.com/office/drawing/2014/main" id="{F35F03AA-B5F2-4EB8-BB65-4348450BBD83}"/>
                    </a:ext>
                  </a:extLst>
                </p14:cNvPr>
                <p14:cNvContentPartPr/>
                <p14:nvPr/>
              </p14:nvContentPartPr>
              <p14:xfrm>
                <a:off x="6675933" y="4427347"/>
                <a:ext cx="69840" cy="122400"/>
              </p14:xfrm>
            </p:contentPart>
          </mc:Choice>
          <mc:Fallback xmlns="">
            <p:pic>
              <p:nvPicPr>
                <p:cNvPr id="914" name="Freihand 913">
                  <a:extLst>
                    <a:ext uri="{FF2B5EF4-FFF2-40B4-BE49-F238E27FC236}">
                      <a16:creationId xmlns:a16="http://schemas.microsoft.com/office/drawing/2014/main" id="{F35F03AA-B5F2-4EB8-BB65-4348450BBD83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671613" y="4423027"/>
                  <a:ext cx="784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915" name="Freihand 914">
                  <a:extLst>
                    <a:ext uri="{FF2B5EF4-FFF2-40B4-BE49-F238E27FC236}">
                      <a16:creationId xmlns:a16="http://schemas.microsoft.com/office/drawing/2014/main" id="{4B36B9F0-3EA6-4B9D-BC53-B7E590CEE453}"/>
                    </a:ext>
                  </a:extLst>
                </p14:cNvPr>
                <p14:cNvContentPartPr/>
                <p14:nvPr/>
              </p14:nvContentPartPr>
              <p14:xfrm>
                <a:off x="6656493" y="4372627"/>
                <a:ext cx="81720" cy="90360"/>
              </p14:xfrm>
            </p:contentPart>
          </mc:Choice>
          <mc:Fallback xmlns="">
            <p:pic>
              <p:nvPicPr>
                <p:cNvPr id="915" name="Freihand 914">
                  <a:extLst>
                    <a:ext uri="{FF2B5EF4-FFF2-40B4-BE49-F238E27FC236}">
                      <a16:creationId xmlns:a16="http://schemas.microsoft.com/office/drawing/2014/main" id="{4B36B9F0-3EA6-4B9D-BC53-B7E590CEE453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652173" y="4368307"/>
                  <a:ext cx="9036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5EE81789-2EBB-4C9E-996D-BEABC3FFB8BB}"/>
                    </a:ext>
                  </a:extLst>
                </p14:cNvPr>
                <p14:cNvContentPartPr/>
                <p14:nvPr/>
              </p14:nvContentPartPr>
              <p14:xfrm>
                <a:off x="6743613" y="4472707"/>
                <a:ext cx="59400" cy="73440"/>
              </p14:xfrm>
            </p:contentPart>
          </mc:Choice>
          <mc:Fallback xmlns=""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5EE81789-2EBB-4C9E-996D-BEABC3FFB8BB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739293" y="4468387"/>
                  <a:ext cx="680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917" name="Freihand 916">
                  <a:extLst>
                    <a:ext uri="{FF2B5EF4-FFF2-40B4-BE49-F238E27FC236}">
                      <a16:creationId xmlns:a16="http://schemas.microsoft.com/office/drawing/2014/main" id="{C4FEA5C2-C820-4E66-A1DA-872F7EA4A69F}"/>
                    </a:ext>
                  </a:extLst>
                </p14:cNvPr>
                <p14:cNvContentPartPr/>
                <p14:nvPr/>
              </p14:nvContentPartPr>
              <p14:xfrm>
                <a:off x="6930813" y="4443547"/>
                <a:ext cx="198720" cy="31320"/>
              </p14:xfrm>
            </p:contentPart>
          </mc:Choice>
          <mc:Fallback xmlns="">
            <p:pic>
              <p:nvPicPr>
                <p:cNvPr id="917" name="Freihand 916">
                  <a:extLst>
                    <a:ext uri="{FF2B5EF4-FFF2-40B4-BE49-F238E27FC236}">
                      <a16:creationId xmlns:a16="http://schemas.microsoft.com/office/drawing/2014/main" id="{C4FEA5C2-C820-4E66-A1DA-872F7EA4A69F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926493" y="4439227"/>
                  <a:ext cx="20736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B3E0DD00-6177-4845-9FE6-EA8720664F36}"/>
                    </a:ext>
                  </a:extLst>
                </p14:cNvPr>
                <p14:cNvContentPartPr/>
                <p14:nvPr/>
              </p14:nvContentPartPr>
              <p14:xfrm>
                <a:off x="6909213" y="4472707"/>
                <a:ext cx="206640" cy="52920"/>
              </p14:xfrm>
            </p:contentPart>
          </mc:Choice>
          <mc:Fallback xmlns=""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B3E0DD00-6177-4845-9FE6-EA8720664F36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904893" y="4468387"/>
                  <a:ext cx="2152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8C098AF8-D2AA-4FDC-9976-8D50B348FA6A}"/>
                    </a:ext>
                  </a:extLst>
                </p14:cNvPr>
                <p14:cNvContentPartPr/>
                <p14:nvPr/>
              </p14:nvContentPartPr>
              <p14:xfrm>
                <a:off x="6992373" y="4378387"/>
                <a:ext cx="107280" cy="204840"/>
              </p14:xfrm>
            </p:contentPart>
          </mc:Choice>
          <mc:Fallback xmlns=""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8C098AF8-D2AA-4FDC-9976-8D50B348FA6A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988053" y="4374067"/>
                  <a:ext cx="1159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920" name="Freihand 919">
                  <a:extLst>
                    <a:ext uri="{FF2B5EF4-FFF2-40B4-BE49-F238E27FC236}">
                      <a16:creationId xmlns:a16="http://schemas.microsoft.com/office/drawing/2014/main" id="{8E2D15B2-D2D9-47CE-8F4F-FE6018370CA2}"/>
                    </a:ext>
                  </a:extLst>
                </p14:cNvPr>
                <p14:cNvContentPartPr/>
                <p14:nvPr/>
              </p14:nvContentPartPr>
              <p14:xfrm>
                <a:off x="7264893" y="4332667"/>
                <a:ext cx="148320" cy="172080"/>
              </p14:xfrm>
            </p:contentPart>
          </mc:Choice>
          <mc:Fallback xmlns="">
            <p:pic>
              <p:nvPicPr>
                <p:cNvPr id="920" name="Freihand 919">
                  <a:extLst>
                    <a:ext uri="{FF2B5EF4-FFF2-40B4-BE49-F238E27FC236}">
                      <a16:creationId xmlns:a16="http://schemas.microsoft.com/office/drawing/2014/main" id="{8E2D15B2-D2D9-47CE-8F4F-FE6018370CA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260573" y="4328347"/>
                  <a:ext cx="1569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4451CF66-0DB5-48CE-9919-748FBDE46668}"/>
                    </a:ext>
                  </a:extLst>
                </p14:cNvPr>
                <p14:cNvContentPartPr/>
                <p14:nvPr/>
              </p14:nvContentPartPr>
              <p14:xfrm>
                <a:off x="7249773" y="4425547"/>
                <a:ext cx="169560" cy="25920"/>
              </p14:xfrm>
            </p:contentPart>
          </mc:Choice>
          <mc:Fallback xmlns=""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4451CF66-0DB5-48CE-9919-748FBDE46668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245453" y="4421227"/>
                  <a:ext cx="178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4685D08C-46EE-4493-9696-786FD6DE0260}"/>
                    </a:ext>
                  </a:extLst>
                </p14:cNvPr>
                <p14:cNvContentPartPr/>
                <p14:nvPr/>
              </p14:nvContentPartPr>
              <p14:xfrm>
                <a:off x="7461093" y="4472347"/>
                <a:ext cx="21240" cy="38160"/>
              </p14:xfrm>
            </p:contentPart>
          </mc:Choice>
          <mc:Fallback xmlns=""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4685D08C-46EE-4493-9696-786FD6DE0260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456773" y="4468027"/>
                  <a:ext cx="298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003C1B45-7EF8-4AE8-B93B-D28F971EDA53}"/>
                    </a:ext>
                  </a:extLst>
                </p14:cNvPr>
                <p14:cNvContentPartPr/>
                <p14:nvPr/>
              </p14:nvContentPartPr>
              <p14:xfrm>
                <a:off x="7537413" y="4331587"/>
                <a:ext cx="75960" cy="145440"/>
              </p14:xfrm>
            </p:contentPart>
          </mc:Choice>
          <mc:Fallback xmlns=""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003C1B45-7EF8-4AE8-B93B-D28F971EDA53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533093" y="4327267"/>
                  <a:ext cx="84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924" name="Freihand 923">
                  <a:extLst>
                    <a:ext uri="{FF2B5EF4-FFF2-40B4-BE49-F238E27FC236}">
                      <a16:creationId xmlns:a16="http://schemas.microsoft.com/office/drawing/2014/main" id="{21EA71A2-E2E1-45B2-B156-895E8E7AB829}"/>
                    </a:ext>
                  </a:extLst>
                </p14:cNvPr>
                <p14:cNvContentPartPr/>
                <p14:nvPr/>
              </p14:nvContentPartPr>
              <p14:xfrm>
                <a:off x="7691853" y="4329067"/>
                <a:ext cx="118080" cy="140400"/>
              </p14:xfrm>
            </p:contentPart>
          </mc:Choice>
          <mc:Fallback xmlns="">
            <p:pic>
              <p:nvPicPr>
                <p:cNvPr id="924" name="Freihand 923">
                  <a:extLst>
                    <a:ext uri="{FF2B5EF4-FFF2-40B4-BE49-F238E27FC236}">
                      <a16:creationId xmlns:a16="http://schemas.microsoft.com/office/drawing/2014/main" id="{21EA71A2-E2E1-45B2-B156-895E8E7AB829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687533" y="4324747"/>
                  <a:ext cx="1267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45BC3F25-1BE4-4DC4-87C6-1E8AA9F54317}"/>
                    </a:ext>
                  </a:extLst>
                </p14:cNvPr>
                <p14:cNvContentPartPr/>
                <p14:nvPr/>
              </p14:nvContentPartPr>
              <p14:xfrm>
                <a:off x="7908933" y="4297747"/>
                <a:ext cx="110160" cy="141840"/>
              </p14:xfrm>
            </p:contentPart>
          </mc:Choice>
          <mc:Fallback xmlns=""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45BC3F25-1BE4-4DC4-87C6-1E8AA9F54317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7904613" y="4293427"/>
                  <a:ext cx="1188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4E50069B-8539-4FEF-A1B4-6A7A1DB5F3DD}"/>
                    </a:ext>
                  </a:extLst>
                </p14:cNvPr>
                <p14:cNvContentPartPr/>
                <p14:nvPr/>
              </p14:nvContentPartPr>
              <p14:xfrm>
                <a:off x="7889133" y="4258507"/>
                <a:ext cx="91080" cy="75240"/>
              </p14:xfrm>
            </p:contentPart>
          </mc:Choice>
          <mc:Fallback xmlns=""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4E50069B-8539-4FEF-A1B4-6A7A1DB5F3DD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7884813" y="4254187"/>
                  <a:ext cx="99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927" name="Freihand 926">
                  <a:extLst>
                    <a:ext uri="{FF2B5EF4-FFF2-40B4-BE49-F238E27FC236}">
                      <a16:creationId xmlns:a16="http://schemas.microsoft.com/office/drawing/2014/main" id="{00C1507D-A85A-4157-94C3-C3BD91AFAA2A}"/>
                    </a:ext>
                  </a:extLst>
                </p14:cNvPr>
                <p14:cNvContentPartPr/>
                <p14:nvPr/>
              </p14:nvContentPartPr>
              <p14:xfrm>
                <a:off x="8008293" y="4350667"/>
                <a:ext cx="79560" cy="71280"/>
              </p14:xfrm>
            </p:contentPart>
          </mc:Choice>
          <mc:Fallback xmlns="">
            <p:pic>
              <p:nvPicPr>
                <p:cNvPr id="927" name="Freihand 926">
                  <a:extLst>
                    <a:ext uri="{FF2B5EF4-FFF2-40B4-BE49-F238E27FC236}">
                      <a16:creationId xmlns:a16="http://schemas.microsoft.com/office/drawing/2014/main" id="{00C1507D-A85A-4157-94C3-C3BD91AFAA2A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003973" y="4346347"/>
                  <a:ext cx="8820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906" name="Freihand 905">
                  <a:extLst>
                    <a:ext uri="{FF2B5EF4-FFF2-40B4-BE49-F238E27FC236}">
                      <a16:creationId xmlns:a16="http://schemas.microsoft.com/office/drawing/2014/main" id="{F985549C-5EF3-4829-8EDA-85E966B024FE}"/>
                    </a:ext>
                  </a:extLst>
                </p14:cNvPr>
                <p14:cNvContentPartPr/>
                <p14:nvPr/>
              </p14:nvContentPartPr>
              <p14:xfrm>
                <a:off x="1616853" y="5398627"/>
                <a:ext cx="505080" cy="238320"/>
              </p14:xfrm>
            </p:contentPart>
          </mc:Choice>
          <mc:Fallback xmlns="">
            <p:pic>
              <p:nvPicPr>
                <p:cNvPr id="906" name="Freihand 905">
                  <a:extLst>
                    <a:ext uri="{FF2B5EF4-FFF2-40B4-BE49-F238E27FC236}">
                      <a16:creationId xmlns:a16="http://schemas.microsoft.com/office/drawing/2014/main" id="{F985549C-5EF3-4829-8EDA-85E966B024FE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612533" y="5394307"/>
                  <a:ext cx="5137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907" name="Freihand 906">
                  <a:extLst>
                    <a:ext uri="{FF2B5EF4-FFF2-40B4-BE49-F238E27FC236}">
                      <a16:creationId xmlns:a16="http://schemas.microsoft.com/office/drawing/2014/main" id="{04DA9D9B-487F-4753-8F98-4D3CEE05395A}"/>
                    </a:ext>
                  </a:extLst>
                </p14:cNvPr>
                <p14:cNvContentPartPr/>
                <p14:nvPr/>
              </p14:nvContentPartPr>
              <p14:xfrm>
                <a:off x="1779213" y="4119907"/>
                <a:ext cx="2520" cy="1440"/>
              </p14:xfrm>
            </p:contentPart>
          </mc:Choice>
          <mc:Fallback xmlns="">
            <p:pic>
              <p:nvPicPr>
                <p:cNvPr id="907" name="Freihand 906">
                  <a:extLst>
                    <a:ext uri="{FF2B5EF4-FFF2-40B4-BE49-F238E27FC236}">
                      <a16:creationId xmlns:a16="http://schemas.microsoft.com/office/drawing/2014/main" id="{04DA9D9B-487F-4753-8F98-4D3CEE05395A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1774893" y="4115587"/>
                  <a:ext cx="11160" cy="1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AEEB94CE-D976-4A5D-BF1B-93BF616793D7}"/>
                    </a:ext>
                  </a:extLst>
                </p14:cNvPr>
                <p14:cNvContentPartPr/>
                <p14:nvPr/>
              </p14:nvContentPartPr>
              <p14:xfrm>
                <a:off x="1472493" y="4086787"/>
                <a:ext cx="508320" cy="219960"/>
              </p14:xfrm>
            </p:contentPart>
          </mc:Choice>
          <mc:Fallback xmlns=""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AEEB94CE-D976-4A5D-BF1B-93BF616793D7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1468173" y="4082467"/>
                  <a:ext cx="5169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5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EE61604A-25B6-46E3-8F84-E2F23D91DAA7}"/>
                    </a:ext>
                  </a:extLst>
                </p14:cNvPr>
                <p14:cNvContentPartPr/>
                <p14:nvPr/>
              </p14:nvContentPartPr>
              <p14:xfrm>
                <a:off x="1869573" y="4267507"/>
                <a:ext cx="163440" cy="1083240"/>
              </p14:xfrm>
            </p:contentPart>
          </mc:Choice>
          <mc:Fallback xmlns=""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EE61604A-25B6-46E3-8F84-E2F23D91DAA7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1865253" y="4263187"/>
                  <a:ext cx="172080" cy="10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931" name="Freihand 930">
                  <a:extLst>
                    <a:ext uri="{FF2B5EF4-FFF2-40B4-BE49-F238E27FC236}">
                      <a16:creationId xmlns:a16="http://schemas.microsoft.com/office/drawing/2014/main" id="{BFB65ED2-BD70-4683-A196-763D559B35D9}"/>
                    </a:ext>
                  </a:extLst>
                </p14:cNvPr>
                <p14:cNvContentPartPr/>
                <p14:nvPr/>
              </p14:nvContentPartPr>
              <p14:xfrm>
                <a:off x="2121213" y="4689427"/>
                <a:ext cx="4028760" cy="205920"/>
              </p14:xfrm>
            </p:contentPart>
          </mc:Choice>
          <mc:Fallback xmlns="">
            <p:pic>
              <p:nvPicPr>
                <p:cNvPr id="931" name="Freihand 930">
                  <a:extLst>
                    <a:ext uri="{FF2B5EF4-FFF2-40B4-BE49-F238E27FC236}">
                      <a16:creationId xmlns:a16="http://schemas.microsoft.com/office/drawing/2014/main" id="{BFB65ED2-BD70-4683-A196-763D559B35D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116893" y="4685107"/>
                  <a:ext cx="40374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9BBA99AE-55CD-49D0-B780-14A368936206}"/>
                    </a:ext>
                  </a:extLst>
                </p14:cNvPr>
                <p14:cNvContentPartPr/>
                <p14:nvPr/>
              </p14:nvContentPartPr>
              <p14:xfrm>
                <a:off x="6107133" y="4639027"/>
                <a:ext cx="128160" cy="142200"/>
              </p14:xfrm>
            </p:contentPart>
          </mc:Choice>
          <mc:Fallback xmlns=""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9BBA99AE-55CD-49D0-B780-14A368936206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102813" y="4634707"/>
                  <a:ext cx="13680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4" name="Gruppieren 943">
            <a:extLst>
              <a:ext uri="{FF2B5EF4-FFF2-40B4-BE49-F238E27FC236}">
                <a16:creationId xmlns:a16="http://schemas.microsoft.com/office/drawing/2014/main" id="{7BE52DA2-FF1D-4451-B0AF-F699C4C911A4}"/>
              </a:ext>
            </a:extLst>
          </p:cNvPr>
          <p:cNvGrpSpPr/>
          <p:nvPr/>
        </p:nvGrpSpPr>
        <p:grpSpPr>
          <a:xfrm>
            <a:off x="5681613" y="4903627"/>
            <a:ext cx="1479960" cy="507240"/>
            <a:chOff x="5681613" y="4903627"/>
            <a:chExt cx="1479960" cy="50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454D2E38-513E-4F09-A016-8AAD97DD8167}"/>
                    </a:ext>
                  </a:extLst>
                </p14:cNvPr>
                <p14:cNvContentPartPr/>
                <p14:nvPr/>
              </p14:nvContentPartPr>
              <p14:xfrm>
                <a:off x="5709333" y="5055907"/>
                <a:ext cx="266400" cy="294120"/>
              </p14:xfrm>
            </p:contentPart>
          </mc:Choice>
          <mc:Fallback xmlns=""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454D2E38-513E-4F09-A016-8AAD97DD8167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705013" y="5051587"/>
                  <a:ext cx="27504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D030DAC4-08B8-4E82-AAC9-6F84192C6C97}"/>
                    </a:ext>
                  </a:extLst>
                </p14:cNvPr>
                <p14:cNvContentPartPr/>
                <p14:nvPr/>
              </p14:nvContentPartPr>
              <p14:xfrm>
                <a:off x="5681613" y="5056627"/>
                <a:ext cx="321120" cy="354240"/>
              </p14:xfrm>
            </p:contentPart>
          </mc:Choice>
          <mc:Fallback xmlns=""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D030DAC4-08B8-4E82-AAC9-6F84192C6C97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677293" y="5052307"/>
                  <a:ext cx="3297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937" name="Freihand 936">
                  <a:extLst>
                    <a:ext uri="{FF2B5EF4-FFF2-40B4-BE49-F238E27FC236}">
                      <a16:creationId xmlns:a16="http://schemas.microsoft.com/office/drawing/2014/main" id="{699CF374-8D60-454D-BF69-C32FFA23BCB7}"/>
                    </a:ext>
                  </a:extLst>
                </p14:cNvPr>
                <p14:cNvContentPartPr/>
                <p14:nvPr/>
              </p14:nvContentPartPr>
              <p14:xfrm>
                <a:off x="6059973" y="4903627"/>
                <a:ext cx="166680" cy="185760"/>
              </p14:xfrm>
            </p:contentPart>
          </mc:Choice>
          <mc:Fallback xmlns="">
            <p:pic>
              <p:nvPicPr>
                <p:cNvPr id="937" name="Freihand 936">
                  <a:extLst>
                    <a:ext uri="{FF2B5EF4-FFF2-40B4-BE49-F238E27FC236}">
                      <a16:creationId xmlns:a16="http://schemas.microsoft.com/office/drawing/2014/main" id="{699CF374-8D60-454D-BF69-C32FFA23BCB7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055653" y="4899307"/>
                  <a:ext cx="1753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939" name="Freihand 938">
                  <a:extLst>
                    <a:ext uri="{FF2B5EF4-FFF2-40B4-BE49-F238E27FC236}">
                      <a16:creationId xmlns:a16="http://schemas.microsoft.com/office/drawing/2014/main" id="{BFB695B2-8177-478F-AEA8-051E4649EBBF}"/>
                    </a:ext>
                  </a:extLst>
                </p14:cNvPr>
                <p14:cNvContentPartPr/>
                <p14:nvPr/>
              </p14:nvContentPartPr>
              <p14:xfrm>
                <a:off x="6210093" y="5211787"/>
                <a:ext cx="168840" cy="23760"/>
              </p14:xfrm>
            </p:contentPart>
          </mc:Choice>
          <mc:Fallback xmlns="">
            <p:pic>
              <p:nvPicPr>
                <p:cNvPr id="939" name="Freihand 938">
                  <a:extLst>
                    <a:ext uri="{FF2B5EF4-FFF2-40B4-BE49-F238E27FC236}">
                      <a16:creationId xmlns:a16="http://schemas.microsoft.com/office/drawing/2014/main" id="{BFB695B2-8177-478F-AEA8-051E4649EBBF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205773" y="5207467"/>
                  <a:ext cx="177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940" name="Freihand 939">
                  <a:extLst>
                    <a:ext uri="{FF2B5EF4-FFF2-40B4-BE49-F238E27FC236}">
                      <a16:creationId xmlns:a16="http://schemas.microsoft.com/office/drawing/2014/main" id="{227A9960-375B-445C-A82D-665654013304}"/>
                    </a:ext>
                  </a:extLst>
                </p14:cNvPr>
                <p14:cNvContentPartPr/>
                <p14:nvPr/>
              </p14:nvContentPartPr>
              <p14:xfrm>
                <a:off x="6511773" y="5038627"/>
                <a:ext cx="114840" cy="247680"/>
              </p14:xfrm>
            </p:contentPart>
          </mc:Choice>
          <mc:Fallback xmlns="">
            <p:pic>
              <p:nvPicPr>
                <p:cNvPr id="940" name="Freihand 939">
                  <a:extLst>
                    <a:ext uri="{FF2B5EF4-FFF2-40B4-BE49-F238E27FC236}">
                      <a16:creationId xmlns:a16="http://schemas.microsoft.com/office/drawing/2014/main" id="{227A9960-375B-445C-A82D-665654013304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507453" y="5034307"/>
                  <a:ext cx="1234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941" name="Freihand 940">
                  <a:extLst>
                    <a:ext uri="{FF2B5EF4-FFF2-40B4-BE49-F238E27FC236}">
                      <a16:creationId xmlns:a16="http://schemas.microsoft.com/office/drawing/2014/main" id="{F3FFF198-FDEB-47DD-9FBD-EBAD327A51BD}"/>
                    </a:ext>
                  </a:extLst>
                </p14:cNvPr>
                <p14:cNvContentPartPr/>
                <p14:nvPr/>
              </p14:nvContentPartPr>
              <p14:xfrm>
                <a:off x="6481173" y="5136187"/>
                <a:ext cx="156960" cy="40680"/>
              </p14:xfrm>
            </p:contentPart>
          </mc:Choice>
          <mc:Fallback xmlns="">
            <p:pic>
              <p:nvPicPr>
                <p:cNvPr id="941" name="Freihand 940">
                  <a:extLst>
                    <a:ext uri="{FF2B5EF4-FFF2-40B4-BE49-F238E27FC236}">
                      <a16:creationId xmlns:a16="http://schemas.microsoft.com/office/drawing/2014/main" id="{F3FFF198-FDEB-47DD-9FBD-EBAD327A51BD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476853" y="5131867"/>
                  <a:ext cx="165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942" name="Freihand 941">
                  <a:extLst>
                    <a:ext uri="{FF2B5EF4-FFF2-40B4-BE49-F238E27FC236}">
                      <a16:creationId xmlns:a16="http://schemas.microsoft.com/office/drawing/2014/main" id="{FA0E3F54-50E8-40AF-BEFF-98918F28CFB0}"/>
                    </a:ext>
                  </a:extLst>
                </p14:cNvPr>
                <p14:cNvContentPartPr/>
                <p14:nvPr/>
              </p14:nvContentPartPr>
              <p14:xfrm>
                <a:off x="6674493" y="5099827"/>
                <a:ext cx="304920" cy="153360"/>
              </p14:xfrm>
            </p:contentPart>
          </mc:Choice>
          <mc:Fallback xmlns="">
            <p:pic>
              <p:nvPicPr>
                <p:cNvPr id="942" name="Freihand 941">
                  <a:extLst>
                    <a:ext uri="{FF2B5EF4-FFF2-40B4-BE49-F238E27FC236}">
                      <a16:creationId xmlns:a16="http://schemas.microsoft.com/office/drawing/2014/main" id="{FA0E3F54-50E8-40AF-BEFF-98918F28CFB0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6670173" y="5095507"/>
                  <a:ext cx="3135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9723D598-69A2-4DA2-8E7F-ACB1F03BF453}"/>
                    </a:ext>
                  </a:extLst>
                </p14:cNvPr>
                <p14:cNvContentPartPr/>
                <p14:nvPr/>
              </p14:nvContentPartPr>
              <p14:xfrm>
                <a:off x="6948453" y="5007667"/>
                <a:ext cx="213120" cy="228240"/>
              </p14:xfrm>
            </p:contentPart>
          </mc:Choice>
          <mc:Fallback xmlns=""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9723D598-69A2-4DA2-8E7F-ACB1F03BF453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944133" y="5003347"/>
                  <a:ext cx="221760" cy="23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9" name="Gruppieren 958">
            <a:extLst>
              <a:ext uri="{FF2B5EF4-FFF2-40B4-BE49-F238E27FC236}">
                <a16:creationId xmlns:a16="http://schemas.microsoft.com/office/drawing/2014/main" id="{A8F9C5FF-F0C6-45A7-86F1-28051BEFEFAA}"/>
              </a:ext>
            </a:extLst>
          </p:cNvPr>
          <p:cNvGrpSpPr/>
          <p:nvPr/>
        </p:nvGrpSpPr>
        <p:grpSpPr>
          <a:xfrm>
            <a:off x="5875653" y="5477467"/>
            <a:ext cx="2588400" cy="401400"/>
            <a:chOff x="5875653" y="5477467"/>
            <a:chExt cx="2588400" cy="40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7DA922DE-7093-4748-B3EE-991514CB0C24}"/>
                    </a:ext>
                  </a:extLst>
                </p14:cNvPr>
                <p14:cNvContentPartPr/>
                <p14:nvPr/>
              </p14:nvContentPartPr>
              <p14:xfrm>
                <a:off x="5875653" y="5609587"/>
                <a:ext cx="170640" cy="213480"/>
              </p14:xfrm>
            </p:contentPart>
          </mc:Choice>
          <mc:Fallback xmlns=""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7DA922DE-7093-4748-B3EE-991514CB0C24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871333" y="5605267"/>
                  <a:ext cx="1792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70D986B1-B3C0-48FB-8371-5F9C6F00A1DE}"/>
                    </a:ext>
                  </a:extLst>
                </p14:cNvPr>
                <p14:cNvContentPartPr/>
                <p14:nvPr/>
              </p14:nvContentPartPr>
              <p14:xfrm>
                <a:off x="6043773" y="5643427"/>
                <a:ext cx="186120" cy="71640"/>
              </p14:xfrm>
            </p:contentPart>
          </mc:Choice>
          <mc:Fallback xmlns=""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70D986B1-B3C0-48FB-8371-5F9C6F00A1DE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039453" y="5639107"/>
                  <a:ext cx="194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948" name="Freihand 947">
                  <a:extLst>
                    <a:ext uri="{FF2B5EF4-FFF2-40B4-BE49-F238E27FC236}">
                      <a16:creationId xmlns:a16="http://schemas.microsoft.com/office/drawing/2014/main" id="{99CEF76B-AB87-4F3F-A9D0-0017398932C4}"/>
                    </a:ext>
                  </a:extLst>
                </p14:cNvPr>
                <p14:cNvContentPartPr/>
                <p14:nvPr/>
              </p14:nvContentPartPr>
              <p14:xfrm>
                <a:off x="6401253" y="5611027"/>
                <a:ext cx="208800" cy="94320"/>
              </p14:xfrm>
            </p:contentPart>
          </mc:Choice>
          <mc:Fallback xmlns="">
            <p:pic>
              <p:nvPicPr>
                <p:cNvPr id="948" name="Freihand 947">
                  <a:extLst>
                    <a:ext uri="{FF2B5EF4-FFF2-40B4-BE49-F238E27FC236}">
                      <a16:creationId xmlns:a16="http://schemas.microsoft.com/office/drawing/2014/main" id="{99CEF76B-AB87-4F3F-A9D0-0017398932C4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396933" y="5606707"/>
                  <a:ext cx="217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FFC3A1FE-F3EA-47B7-8EBB-55D31D42C88A}"/>
                    </a:ext>
                  </a:extLst>
                </p14:cNvPr>
                <p14:cNvContentPartPr/>
                <p14:nvPr/>
              </p14:nvContentPartPr>
              <p14:xfrm>
                <a:off x="6588453" y="5563147"/>
                <a:ext cx="28800" cy="9720"/>
              </p14:xfrm>
            </p:contentPart>
          </mc:Choice>
          <mc:Fallback xmlns=""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FFC3A1FE-F3EA-47B7-8EBB-55D31D42C88A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584133" y="5558827"/>
                  <a:ext cx="374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FD114071-8A3D-4274-99EA-5CC3A56E5B79}"/>
                    </a:ext>
                  </a:extLst>
                </p14:cNvPr>
                <p14:cNvContentPartPr/>
                <p14:nvPr/>
              </p14:nvContentPartPr>
              <p14:xfrm>
                <a:off x="6676293" y="5541547"/>
                <a:ext cx="163440" cy="141120"/>
              </p14:xfrm>
            </p:contentPart>
          </mc:Choice>
          <mc:Fallback xmlns=""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FD114071-8A3D-4274-99EA-5CC3A56E5B79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671973" y="5537227"/>
                  <a:ext cx="172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722DD874-043A-499B-B8C4-DE8EDA12D3C7}"/>
                    </a:ext>
                  </a:extLst>
                </p14:cNvPr>
                <p14:cNvContentPartPr/>
                <p14:nvPr/>
              </p14:nvContentPartPr>
              <p14:xfrm>
                <a:off x="6885813" y="5575387"/>
                <a:ext cx="104400" cy="100800"/>
              </p14:xfrm>
            </p:contentPart>
          </mc:Choice>
          <mc:Fallback xmlns=""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722DD874-043A-499B-B8C4-DE8EDA12D3C7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881493" y="5571067"/>
                  <a:ext cx="1130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952" name="Freihand 951">
                  <a:extLst>
                    <a:ext uri="{FF2B5EF4-FFF2-40B4-BE49-F238E27FC236}">
                      <a16:creationId xmlns:a16="http://schemas.microsoft.com/office/drawing/2014/main" id="{C549E961-113A-4308-A19D-40146E50E2FC}"/>
                    </a:ext>
                  </a:extLst>
                </p14:cNvPr>
                <p14:cNvContentPartPr/>
                <p14:nvPr/>
              </p14:nvContentPartPr>
              <p14:xfrm>
                <a:off x="7037013" y="5573587"/>
                <a:ext cx="117000" cy="219960"/>
              </p14:xfrm>
            </p:contentPart>
          </mc:Choice>
          <mc:Fallback xmlns="">
            <p:pic>
              <p:nvPicPr>
                <p:cNvPr id="952" name="Freihand 951">
                  <a:extLst>
                    <a:ext uri="{FF2B5EF4-FFF2-40B4-BE49-F238E27FC236}">
                      <a16:creationId xmlns:a16="http://schemas.microsoft.com/office/drawing/2014/main" id="{C549E961-113A-4308-A19D-40146E50E2FC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7032693" y="5569267"/>
                  <a:ext cx="1256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D0DDF9C3-3EF4-4F4D-AA77-E939B11E8C6E}"/>
                    </a:ext>
                  </a:extLst>
                </p14:cNvPr>
                <p14:cNvContentPartPr/>
                <p14:nvPr/>
              </p14:nvContentPartPr>
              <p14:xfrm>
                <a:off x="7187133" y="5533627"/>
                <a:ext cx="267120" cy="94320"/>
              </p14:xfrm>
            </p:contentPart>
          </mc:Choice>
          <mc:Fallback xmlns=""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D0DDF9C3-3EF4-4F4D-AA77-E939B11E8C6E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7182813" y="5529307"/>
                  <a:ext cx="2757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954" name="Freihand 953">
                  <a:extLst>
                    <a:ext uri="{FF2B5EF4-FFF2-40B4-BE49-F238E27FC236}">
                      <a16:creationId xmlns:a16="http://schemas.microsoft.com/office/drawing/2014/main" id="{66C0FFB4-1D65-4600-99ED-2F528D410B08}"/>
                    </a:ext>
                  </a:extLst>
                </p14:cNvPr>
                <p14:cNvContentPartPr/>
                <p14:nvPr/>
              </p14:nvContentPartPr>
              <p14:xfrm>
                <a:off x="7481613" y="5477467"/>
                <a:ext cx="136800" cy="144000"/>
              </p14:xfrm>
            </p:contentPart>
          </mc:Choice>
          <mc:Fallback xmlns="">
            <p:pic>
              <p:nvPicPr>
                <p:cNvPr id="954" name="Freihand 953">
                  <a:extLst>
                    <a:ext uri="{FF2B5EF4-FFF2-40B4-BE49-F238E27FC236}">
                      <a16:creationId xmlns:a16="http://schemas.microsoft.com/office/drawing/2014/main" id="{66C0FFB4-1D65-4600-99ED-2F528D410B08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7477293" y="5473147"/>
                  <a:ext cx="1454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5661633D-9B3E-4188-90C9-92C195B4E339}"/>
                    </a:ext>
                  </a:extLst>
                </p14:cNvPr>
                <p14:cNvContentPartPr/>
                <p14:nvPr/>
              </p14:nvContentPartPr>
              <p14:xfrm>
                <a:off x="7629933" y="5550907"/>
                <a:ext cx="265320" cy="45000"/>
              </p14:xfrm>
            </p:contentPart>
          </mc:Choice>
          <mc:Fallback xmlns=""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5661633D-9B3E-4188-90C9-92C195B4E339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7625613" y="5546587"/>
                  <a:ext cx="273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956" name="Freihand 955">
                  <a:extLst>
                    <a:ext uri="{FF2B5EF4-FFF2-40B4-BE49-F238E27FC236}">
                      <a16:creationId xmlns:a16="http://schemas.microsoft.com/office/drawing/2014/main" id="{EE3F65EE-2B89-4BAB-B960-F88FF6FC952E}"/>
                    </a:ext>
                  </a:extLst>
                </p14:cNvPr>
                <p14:cNvContentPartPr/>
                <p14:nvPr/>
              </p14:nvContentPartPr>
              <p14:xfrm>
                <a:off x="7909653" y="5519227"/>
                <a:ext cx="51480" cy="71640"/>
              </p14:xfrm>
            </p:contentPart>
          </mc:Choice>
          <mc:Fallback xmlns="">
            <p:pic>
              <p:nvPicPr>
                <p:cNvPr id="956" name="Freihand 955">
                  <a:extLst>
                    <a:ext uri="{FF2B5EF4-FFF2-40B4-BE49-F238E27FC236}">
                      <a16:creationId xmlns:a16="http://schemas.microsoft.com/office/drawing/2014/main" id="{EE3F65EE-2B89-4BAB-B960-F88FF6FC952E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7905333" y="5514907"/>
                  <a:ext cx="601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957" name="Freihand 956">
                  <a:extLst>
                    <a:ext uri="{FF2B5EF4-FFF2-40B4-BE49-F238E27FC236}">
                      <a16:creationId xmlns:a16="http://schemas.microsoft.com/office/drawing/2014/main" id="{C9F4C684-45FB-494D-8835-A3FF81516507}"/>
                    </a:ext>
                  </a:extLst>
                </p14:cNvPr>
                <p14:cNvContentPartPr/>
                <p14:nvPr/>
              </p14:nvContentPartPr>
              <p14:xfrm>
                <a:off x="7999293" y="5494027"/>
                <a:ext cx="163440" cy="100080"/>
              </p14:xfrm>
            </p:contentPart>
          </mc:Choice>
          <mc:Fallback xmlns="">
            <p:pic>
              <p:nvPicPr>
                <p:cNvPr id="957" name="Freihand 956">
                  <a:extLst>
                    <a:ext uri="{FF2B5EF4-FFF2-40B4-BE49-F238E27FC236}">
                      <a16:creationId xmlns:a16="http://schemas.microsoft.com/office/drawing/2014/main" id="{C9F4C684-45FB-494D-8835-A3FF81516507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7994973" y="5489707"/>
                  <a:ext cx="172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958" name="Freihand 957">
                  <a:extLst>
                    <a:ext uri="{FF2B5EF4-FFF2-40B4-BE49-F238E27FC236}">
                      <a16:creationId xmlns:a16="http://schemas.microsoft.com/office/drawing/2014/main" id="{6EA17D7D-7F53-4A7A-87AD-7F3FE8902422}"/>
                    </a:ext>
                  </a:extLst>
                </p14:cNvPr>
                <p14:cNvContentPartPr/>
                <p14:nvPr/>
              </p14:nvContentPartPr>
              <p14:xfrm>
                <a:off x="6505293" y="5737747"/>
                <a:ext cx="1958760" cy="141120"/>
              </p14:xfrm>
            </p:contentPart>
          </mc:Choice>
          <mc:Fallback xmlns="">
            <p:pic>
              <p:nvPicPr>
                <p:cNvPr id="958" name="Freihand 957">
                  <a:extLst>
                    <a:ext uri="{FF2B5EF4-FFF2-40B4-BE49-F238E27FC236}">
                      <a16:creationId xmlns:a16="http://schemas.microsoft.com/office/drawing/2014/main" id="{6EA17D7D-7F53-4A7A-87AD-7F3FE8902422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500973" y="5733427"/>
                  <a:ext cx="1967400" cy="14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1" name="Gruppieren 970">
            <a:extLst>
              <a:ext uri="{FF2B5EF4-FFF2-40B4-BE49-F238E27FC236}">
                <a16:creationId xmlns:a16="http://schemas.microsoft.com/office/drawing/2014/main" id="{441AFAD5-C4C1-40D8-8BC4-43839CF3D5A9}"/>
              </a:ext>
            </a:extLst>
          </p:cNvPr>
          <p:cNvGrpSpPr/>
          <p:nvPr/>
        </p:nvGrpSpPr>
        <p:grpSpPr>
          <a:xfrm>
            <a:off x="7519773" y="4789867"/>
            <a:ext cx="1095120" cy="328320"/>
            <a:chOff x="7519773" y="4789867"/>
            <a:chExt cx="109512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960" name="Freihand 959">
                  <a:extLst>
                    <a:ext uri="{FF2B5EF4-FFF2-40B4-BE49-F238E27FC236}">
                      <a16:creationId xmlns:a16="http://schemas.microsoft.com/office/drawing/2014/main" id="{17535337-AB55-4BEC-A757-AA52BD708C5C}"/>
                    </a:ext>
                  </a:extLst>
                </p14:cNvPr>
                <p14:cNvContentPartPr/>
                <p14:nvPr/>
              </p14:nvContentPartPr>
              <p14:xfrm>
                <a:off x="7519773" y="4863307"/>
                <a:ext cx="252720" cy="205560"/>
              </p14:xfrm>
            </p:contentPart>
          </mc:Choice>
          <mc:Fallback xmlns="">
            <p:pic>
              <p:nvPicPr>
                <p:cNvPr id="960" name="Freihand 959">
                  <a:extLst>
                    <a:ext uri="{FF2B5EF4-FFF2-40B4-BE49-F238E27FC236}">
                      <a16:creationId xmlns:a16="http://schemas.microsoft.com/office/drawing/2014/main" id="{17535337-AB55-4BEC-A757-AA52BD708C5C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7515453" y="4858987"/>
                  <a:ext cx="2613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F77A424F-5D0C-4A5D-A6AF-667E075FF984}"/>
                    </a:ext>
                  </a:extLst>
                </p14:cNvPr>
                <p14:cNvContentPartPr/>
                <p14:nvPr/>
              </p14:nvContentPartPr>
              <p14:xfrm>
                <a:off x="7553253" y="4831267"/>
                <a:ext cx="233280" cy="286920"/>
              </p14:xfrm>
            </p:contentPart>
          </mc:Choice>
          <mc:Fallback xmlns=""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F77A424F-5D0C-4A5D-A6AF-667E075FF984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7548933" y="4826947"/>
                  <a:ext cx="2419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962" name="Freihand 961">
                  <a:extLst>
                    <a:ext uri="{FF2B5EF4-FFF2-40B4-BE49-F238E27FC236}">
                      <a16:creationId xmlns:a16="http://schemas.microsoft.com/office/drawing/2014/main" id="{094DDFBD-9A81-456B-9BC0-AA1DC95BFCA4}"/>
                    </a:ext>
                  </a:extLst>
                </p14:cNvPr>
                <p14:cNvContentPartPr/>
                <p14:nvPr/>
              </p14:nvContentPartPr>
              <p14:xfrm>
                <a:off x="7881213" y="4906867"/>
                <a:ext cx="51840" cy="1080"/>
              </p14:xfrm>
            </p:contentPart>
          </mc:Choice>
          <mc:Fallback xmlns="">
            <p:pic>
              <p:nvPicPr>
                <p:cNvPr id="962" name="Freihand 961">
                  <a:extLst>
                    <a:ext uri="{FF2B5EF4-FFF2-40B4-BE49-F238E27FC236}">
                      <a16:creationId xmlns:a16="http://schemas.microsoft.com/office/drawing/2014/main" id="{094DDFBD-9A81-456B-9BC0-AA1DC95BFCA4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7876893" y="4902547"/>
                  <a:ext cx="6048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963" name="Freihand 962">
                  <a:extLst>
                    <a:ext uri="{FF2B5EF4-FFF2-40B4-BE49-F238E27FC236}">
                      <a16:creationId xmlns:a16="http://schemas.microsoft.com/office/drawing/2014/main" id="{3D1449F9-5D53-4D75-942A-57DB27D6AAC9}"/>
                    </a:ext>
                  </a:extLst>
                </p14:cNvPr>
                <p14:cNvContentPartPr/>
                <p14:nvPr/>
              </p14:nvContentPartPr>
              <p14:xfrm>
                <a:off x="7897413" y="4977067"/>
                <a:ext cx="17280" cy="13680"/>
              </p14:xfrm>
            </p:contentPart>
          </mc:Choice>
          <mc:Fallback xmlns="">
            <p:pic>
              <p:nvPicPr>
                <p:cNvPr id="963" name="Freihand 962">
                  <a:extLst>
                    <a:ext uri="{FF2B5EF4-FFF2-40B4-BE49-F238E27FC236}">
                      <a16:creationId xmlns:a16="http://schemas.microsoft.com/office/drawing/2014/main" id="{3D1449F9-5D53-4D75-942A-57DB27D6AAC9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7893093" y="4972747"/>
                  <a:ext cx="25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E1F9A5A7-E03C-4DB0-85C3-4AEE41B77DDA}"/>
                    </a:ext>
                  </a:extLst>
                </p14:cNvPr>
                <p14:cNvContentPartPr/>
                <p14:nvPr/>
              </p14:nvContentPartPr>
              <p14:xfrm>
                <a:off x="8043573" y="4900747"/>
                <a:ext cx="159120" cy="18360"/>
              </p14:xfrm>
            </p:contentPart>
          </mc:Choice>
          <mc:Fallback xmlns=""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E1F9A5A7-E03C-4DB0-85C3-4AEE41B77DDA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8039253" y="4896427"/>
                  <a:ext cx="1677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965" name="Freihand 964">
                  <a:extLst>
                    <a:ext uri="{FF2B5EF4-FFF2-40B4-BE49-F238E27FC236}">
                      <a16:creationId xmlns:a16="http://schemas.microsoft.com/office/drawing/2014/main" id="{BADBC4FE-C393-4653-975C-4D7764F3DA98}"/>
                    </a:ext>
                  </a:extLst>
                </p14:cNvPr>
                <p14:cNvContentPartPr/>
                <p14:nvPr/>
              </p14:nvContentPartPr>
              <p14:xfrm>
                <a:off x="8051133" y="4947187"/>
                <a:ext cx="205920" cy="28800"/>
              </p14:xfrm>
            </p:contentPart>
          </mc:Choice>
          <mc:Fallback xmlns="">
            <p:pic>
              <p:nvPicPr>
                <p:cNvPr id="965" name="Freihand 964">
                  <a:extLst>
                    <a:ext uri="{FF2B5EF4-FFF2-40B4-BE49-F238E27FC236}">
                      <a16:creationId xmlns:a16="http://schemas.microsoft.com/office/drawing/2014/main" id="{BADBC4FE-C393-4653-975C-4D7764F3DA98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8046813" y="4942867"/>
                  <a:ext cx="214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967" name="Freihand 966">
                  <a:extLst>
                    <a:ext uri="{FF2B5EF4-FFF2-40B4-BE49-F238E27FC236}">
                      <a16:creationId xmlns:a16="http://schemas.microsoft.com/office/drawing/2014/main" id="{1F81C1B8-6823-4378-B807-E272EDC93DB0}"/>
                    </a:ext>
                  </a:extLst>
                </p14:cNvPr>
                <p14:cNvContentPartPr/>
                <p14:nvPr/>
              </p14:nvContentPartPr>
              <p14:xfrm>
                <a:off x="8309253" y="4831627"/>
                <a:ext cx="164880" cy="141840"/>
              </p14:xfrm>
            </p:contentPart>
          </mc:Choice>
          <mc:Fallback xmlns="">
            <p:pic>
              <p:nvPicPr>
                <p:cNvPr id="967" name="Freihand 966">
                  <a:extLst>
                    <a:ext uri="{FF2B5EF4-FFF2-40B4-BE49-F238E27FC236}">
                      <a16:creationId xmlns:a16="http://schemas.microsoft.com/office/drawing/2014/main" id="{1F81C1B8-6823-4378-B807-E272EDC93DB0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8304933" y="4827307"/>
                  <a:ext cx="1735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CD5A2F86-B139-4D1C-BD51-99AD58F097A3}"/>
                    </a:ext>
                  </a:extLst>
                </p14:cNvPr>
                <p14:cNvContentPartPr/>
                <p14:nvPr/>
              </p14:nvContentPartPr>
              <p14:xfrm>
                <a:off x="8464053" y="4789867"/>
                <a:ext cx="101880" cy="211320"/>
              </p14:xfrm>
            </p:contentPart>
          </mc:Choice>
          <mc:Fallback xmlns=""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CD5A2F86-B139-4D1C-BD51-99AD58F097A3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459733" y="4785547"/>
                  <a:ext cx="1105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969" name="Freihand 968">
                  <a:extLst>
                    <a:ext uri="{FF2B5EF4-FFF2-40B4-BE49-F238E27FC236}">
                      <a16:creationId xmlns:a16="http://schemas.microsoft.com/office/drawing/2014/main" id="{BFCFF404-3F12-4A3B-BCF4-BD8EF814F481}"/>
                    </a:ext>
                  </a:extLst>
                </p14:cNvPr>
                <p14:cNvContentPartPr/>
                <p14:nvPr/>
              </p14:nvContentPartPr>
              <p14:xfrm>
                <a:off x="8590773" y="4901827"/>
                <a:ext cx="24120" cy="118080"/>
              </p14:xfrm>
            </p:contentPart>
          </mc:Choice>
          <mc:Fallback xmlns="">
            <p:pic>
              <p:nvPicPr>
                <p:cNvPr id="969" name="Freihand 968">
                  <a:extLst>
                    <a:ext uri="{FF2B5EF4-FFF2-40B4-BE49-F238E27FC236}">
                      <a16:creationId xmlns:a16="http://schemas.microsoft.com/office/drawing/2014/main" id="{BFCFF404-3F12-4A3B-BCF4-BD8EF814F481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8586453" y="4897507"/>
                  <a:ext cx="327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A7B74D64-9B06-4091-953B-1696C1FFA9E2}"/>
                    </a:ext>
                  </a:extLst>
                </p14:cNvPr>
                <p14:cNvContentPartPr/>
                <p14:nvPr/>
              </p14:nvContentPartPr>
              <p14:xfrm>
                <a:off x="8594373" y="4801747"/>
                <a:ext cx="2880" cy="10440"/>
              </p14:xfrm>
            </p:contentPart>
          </mc:Choice>
          <mc:Fallback xmlns=""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A7B74D64-9B06-4091-953B-1696C1FFA9E2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8590053" y="4797427"/>
                  <a:ext cx="11520" cy="190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50245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703512" y="188640"/>
            <a:ext cx="8856984" cy="426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5000" b="1" baseline="30000" dirty="0"/>
              <a:t>Random Variable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1631504" y="764704"/>
            <a:ext cx="8856984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2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1631503" y="692696"/>
            <a:ext cx="9462165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de-DE" sz="2400" b="1" dirty="0"/>
          </a:p>
          <a:p>
            <a:r>
              <a:rPr lang="de-DE" sz="2400" b="1" dirty="0"/>
              <a:t>Definition:</a:t>
            </a:r>
            <a:endParaRPr lang="de-DE" sz="2400" dirty="0"/>
          </a:p>
          <a:p>
            <a:r>
              <a:rPr lang="de-DE" sz="2400" dirty="0"/>
              <a:t>A </a:t>
            </a:r>
            <a:r>
              <a:rPr lang="de-DE" sz="2400" b="1" dirty="0"/>
              <a:t>Random Variable  X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mapping</a:t>
            </a:r>
            <a:r>
              <a:rPr lang="de-DE" sz="2400" dirty="0"/>
              <a:t>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sample </a:t>
            </a:r>
            <a:r>
              <a:rPr lang="de-DE" sz="2400" dirty="0" err="1"/>
              <a:t>space</a:t>
            </a:r>
            <a:r>
              <a:rPr lang="de-DE" sz="2400" dirty="0"/>
              <a:t> </a:t>
            </a:r>
            <a:r>
              <a:rPr lang="el-GR" sz="2400" dirty="0"/>
              <a:t>Ω</a:t>
            </a:r>
            <a:r>
              <a:rPr lang="de-DE" sz="2400" dirty="0"/>
              <a:t> </a:t>
            </a:r>
            <a:r>
              <a:rPr lang="de-DE" sz="2400" dirty="0" err="1"/>
              <a:t>into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real </a:t>
            </a:r>
            <a:r>
              <a:rPr lang="de-DE" sz="2400" dirty="0" err="1"/>
              <a:t>numbers</a:t>
            </a:r>
            <a:r>
              <a:rPr lang="de-DE" sz="2400" dirty="0"/>
              <a:t> R.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means</a:t>
            </a:r>
            <a:r>
              <a:rPr lang="de-DE" sz="2400" dirty="0"/>
              <a:t> </a:t>
            </a:r>
            <a:r>
              <a:rPr lang="de-DE" sz="2400" dirty="0" err="1"/>
              <a:t>every</a:t>
            </a:r>
            <a:r>
              <a:rPr lang="de-DE" sz="2400" dirty="0"/>
              <a:t> </a:t>
            </a:r>
            <a:r>
              <a:rPr lang="de-DE" sz="2400" dirty="0" err="1"/>
              <a:t>elementary</a:t>
            </a:r>
            <a:r>
              <a:rPr lang="de-DE" sz="2400" dirty="0"/>
              <a:t> </a:t>
            </a:r>
            <a:r>
              <a:rPr lang="de-DE" sz="2400" dirty="0" err="1"/>
              <a:t>event</a:t>
            </a:r>
            <a:r>
              <a:rPr lang="de-DE" sz="2400" dirty="0"/>
              <a:t> A</a:t>
            </a:r>
            <a:r>
              <a:rPr lang="de-DE" sz="2400" baseline="-25000" dirty="0"/>
              <a:t>i</a:t>
            </a:r>
            <a:r>
              <a:rPr lang="de-DE" sz="2400" dirty="0"/>
              <a:t> </a:t>
            </a:r>
            <a:r>
              <a:rPr lang="de-DE" sz="2400" dirty="0" err="1"/>
              <a:t>maps</a:t>
            </a:r>
            <a:r>
              <a:rPr lang="de-DE" sz="2400" dirty="0"/>
              <a:t> </a:t>
            </a:r>
            <a:r>
              <a:rPr lang="de-DE" sz="2400" dirty="0" err="1"/>
              <a:t>onto</a:t>
            </a:r>
            <a:r>
              <a:rPr lang="de-DE" sz="2400" dirty="0"/>
              <a:t> a real </a:t>
            </a:r>
            <a:r>
              <a:rPr lang="de-DE" sz="2400" dirty="0" err="1"/>
              <a:t>number</a:t>
            </a:r>
            <a:r>
              <a:rPr lang="de-DE" sz="2400" dirty="0"/>
              <a:t> x</a:t>
            </a:r>
            <a:r>
              <a:rPr lang="de-DE" sz="2400" baseline="-25000" dirty="0"/>
              <a:t>i</a:t>
            </a:r>
            <a:r>
              <a:rPr lang="de-DE" sz="2400" dirty="0"/>
              <a:t> and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probability</a:t>
            </a:r>
            <a:r>
              <a:rPr lang="de-DE" sz="2400" dirty="0"/>
              <a:t> </a:t>
            </a:r>
            <a:r>
              <a:rPr lang="de-DE" sz="2400" dirty="0" err="1"/>
              <a:t>p</a:t>
            </a:r>
            <a:r>
              <a:rPr lang="de-DE" sz="2400" baseline="-25000" dirty="0" err="1"/>
              <a:t>i</a:t>
            </a:r>
            <a:r>
              <a:rPr lang="de-DE" sz="2400" dirty="0"/>
              <a:t> = P(A</a:t>
            </a:r>
            <a:r>
              <a:rPr lang="de-DE" sz="2400" baseline="-25000" dirty="0"/>
              <a:t>i</a:t>
            </a:r>
            <a:r>
              <a:rPr lang="de-DE" sz="2400" dirty="0"/>
              <a:t>) = P(X=x</a:t>
            </a:r>
            <a:r>
              <a:rPr lang="de-DE" sz="2400" baseline="-25000" dirty="0"/>
              <a:t>i</a:t>
            </a:r>
            <a:r>
              <a:rPr lang="de-DE" sz="2400" dirty="0"/>
              <a:t>) = p(x</a:t>
            </a:r>
            <a:r>
              <a:rPr lang="de-DE" sz="2400" baseline="-25000" dirty="0"/>
              <a:t>i</a:t>
            </a:r>
            <a:r>
              <a:rPr lang="de-DE" sz="2400" dirty="0"/>
              <a:t>) </a:t>
            </a:r>
            <a:r>
              <a:rPr lang="de-DE" sz="2400" dirty="0" err="1"/>
              <a:t>is</a:t>
            </a:r>
            <a:r>
              <a:rPr lang="de-DE" sz="2400" dirty="0"/>
              <a:t> </a:t>
            </a:r>
            <a:r>
              <a:rPr lang="de-DE" sz="2400" dirty="0" err="1"/>
              <a:t>known</a:t>
            </a:r>
            <a:r>
              <a:rPr lang="de-DE" sz="2400" dirty="0"/>
              <a:t>.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/>
              <a:t>→	</a:t>
            </a:r>
            <a:r>
              <a:rPr lang="de-DE" sz="2400" dirty="0" err="1"/>
              <a:t>p</a:t>
            </a:r>
            <a:r>
              <a:rPr lang="de-DE" sz="2400" baseline="-25000" dirty="0" err="1"/>
              <a:t>i</a:t>
            </a:r>
            <a:r>
              <a:rPr lang="de-DE" sz="2400" dirty="0"/>
              <a:t> ist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probality</a:t>
            </a:r>
            <a:r>
              <a:rPr lang="de-DE" sz="2400" dirty="0"/>
              <a:t> </a:t>
            </a:r>
            <a:r>
              <a:rPr lang="de-DE" sz="2400" dirty="0" err="1"/>
              <a:t>that</a:t>
            </a:r>
            <a:r>
              <a:rPr lang="de-DE" sz="2400" dirty="0"/>
              <a:t> </a:t>
            </a:r>
            <a:r>
              <a:rPr lang="de-DE" sz="2400" dirty="0" err="1"/>
              <a:t>random</a:t>
            </a:r>
            <a:r>
              <a:rPr lang="de-DE" sz="2400" dirty="0"/>
              <a:t> variable X </a:t>
            </a:r>
            <a:r>
              <a:rPr lang="de-DE" sz="2400" dirty="0" err="1"/>
              <a:t>equals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outcome</a:t>
            </a:r>
            <a:r>
              <a:rPr lang="de-DE" sz="2400" dirty="0"/>
              <a:t> x</a:t>
            </a:r>
            <a:r>
              <a:rPr lang="de-DE" sz="2400" baseline="-25000" dirty="0"/>
              <a:t>i</a:t>
            </a:r>
            <a:r>
              <a:rPr lang="de-DE" sz="2400" dirty="0"/>
              <a:t>.</a:t>
            </a:r>
          </a:p>
          <a:p>
            <a:endParaRPr lang="de-DE" sz="2400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07BC050D-C532-4BFC-A5C7-3F42A5A2BD26}"/>
                  </a:ext>
                </a:extLst>
              </p14:cNvPr>
              <p14:cNvContentPartPr/>
              <p14:nvPr/>
            </p14:nvContentPartPr>
            <p14:xfrm>
              <a:off x="7376493" y="1811213"/>
              <a:ext cx="2265480" cy="529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07BC050D-C532-4BFC-A5C7-3F42A5A2BD2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72173" y="1806893"/>
                <a:ext cx="2274120" cy="6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242AEC1B-2EA2-4617-B9B0-2BC414859BE7}"/>
              </a:ext>
            </a:extLst>
          </p:cNvPr>
          <p:cNvGrpSpPr/>
          <p:nvPr/>
        </p:nvGrpSpPr>
        <p:grpSpPr>
          <a:xfrm>
            <a:off x="1671933" y="2144573"/>
            <a:ext cx="1667160" cy="115560"/>
            <a:chOff x="1671933" y="2144573"/>
            <a:chExt cx="1667160" cy="115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7ACE7F8-5203-47E2-9C53-015A01969AF4}"/>
                    </a:ext>
                  </a:extLst>
                </p14:cNvPr>
                <p14:cNvContentPartPr/>
                <p14:nvPr/>
              </p14:nvContentPartPr>
              <p14:xfrm>
                <a:off x="1772013" y="2179133"/>
                <a:ext cx="360" cy="36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7ACE7F8-5203-47E2-9C53-015A01969AF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67693" y="217481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CFDAD17-83B3-406A-92A5-6AA0D03236D4}"/>
                    </a:ext>
                  </a:extLst>
                </p14:cNvPr>
                <p14:cNvContentPartPr/>
                <p14:nvPr/>
              </p14:nvContentPartPr>
              <p14:xfrm>
                <a:off x="1671933" y="2144573"/>
                <a:ext cx="1667160" cy="1155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CFDAD17-83B3-406A-92A5-6AA0D03236D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67613" y="2140253"/>
                  <a:ext cx="1675800" cy="12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C8B4DEAD-C2FE-448F-8B6C-ABD5519FBD34}"/>
                  </a:ext>
                </a:extLst>
              </p14:cNvPr>
              <p14:cNvContentPartPr/>
              <p14:nvPr/>
            </p14:nvContentPartPr>
            <p14:xfrm>
              <a:off x="5142693" y="2205413"/>
              <a:ext cx="331200" cy="46440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C8B4DEAD-C2FE-448F-8B6C-ABD5519FBD3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38373" y="2201093"/>
                <a:ext cx="339840" cy="47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8DEAEEC-079C-44F6-BBC5-82E1AED2BA8A}"/>
              </a:ext>
            </a:extLst>
          </p:cNvPr>
          <p:cNvGrpSpPr/>
          <p:nvPr/>
        </p:nvGrpSpPr>
        <p:grpSpPr>
          <a:xfrm>
            <a:off x="4262133" y="2703653"/>
            <a:ext cx="1307520" cy="901440"/>
            <a:chOff x="4262133" y="2703653"/>
            <a:chExt cx="1307520" cy="90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931F374-229D-4618-90AA-BC6910F86C6E}"/>
                    </a:ext>
                  </a:extLst>
                </p14:cNvPr>
                <p14:cNvContentPartPr/>
                <p14:nvPr/>
              </p14:nvContentPartPr>
              <p14:xfrm>
                <a:off x="4849293" y="2703653"/>
                <a:ext cx="720360" cy="601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931F374-229D-4618-90AA-BC6910F86C6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44973" y="2699333"/>
                  <a:ext cx="72900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2DB95ED-05E0-4ACD-8C1C-B89BBDED1450}"/>
                    </a:ext>
                  </a:extLst>
                </p14:cNvPr>
                <p14:cNvContentPartPr/>
                <p14:nvPr/>
              </p14:nvContentPartPr>
              <p14:xfrm>
                <a:off x="4295973" y="2719493"/>
                <a:ext cx="347400" cy="637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2DB95ED-05E0-4ACD-8C1C-B89BBDED145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91653" y="2715173"/>
                  <a:ext cx="356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DC18A71-D06C-4D0C-8B27-93D7A4B93E19}"/>
                    </a:ext>
                  </a:extLst>
                </p14:cNvPr>
                <p14:cNvContentPartPr/>
                <p14:nvPr/>
              </p14:nvContentPartPr>
              <p14:xfrm>
                <a:off x="4324413" y="2909933"/>
                <a:ext cx="125280" cy="5421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DC18A71-D06C-4D0C-8B27-93D7A4B93E1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320093" y="2905613"/>
                  <a:ext cx="133920" cy="55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1CB5401-B38D-4B91-B29C-C29B681D74A8}"/>
                    </a:ext>
                  </a:extLst>
                </p14:cNvPr>
                <p14:cNvContentPartPr/>
                <p14:nvPr/>
              </p14:nvContentPartPr>
              <p14:xfrm>
                <a:off x="4262133" y="3283253"/>
                <a:ext cx="181080" cy="3218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1CB5401-B38D-4B91-B29C-C29B681D74A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257813" y="3278933"/>
                  <a:ext cx="18972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6D7B740D-AD1E-4AEF-94A9-26A90C15AEBB}"/>
                    </a:ext>
                  </a:extLst>
                </p14:cNvPr>
                <p14:cNvContentPartPr/>
                <p14:nvPr/>
              </p14:nvContentPartPr>
              <p14:xfrm>
                <a:off x="4276173" y="2784293"/>
                <a:ext cx="259920" cy="2412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6D7B740D-AD1E-4AEF-94A9-26A90C15AEB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271853" y="2779973"/>
                  <a:ext cx="268560" cy="249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8B271012-E114-4D8B-BAA8-D4424D34EB90}"/>
                  </a:ext>
                </a:extLst>
              </p14:cNvPr>
              <p14:cNvContentPartPr/>
              <p14:nvPr/>
            </p14:nvContentPartPr>
            <p14:xfrm>
              <a:off x="10136253" y="3617333"/>
              <a:ext cx="415800" cy="45936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8B271012-E114-4D8B-BAA8-D4424D34EB9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131933" y="3613013"/>
                <a:ext cx="424440" cy="46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F1CDC229-0C9C-4375-B627-5B1865C0B408}"/>
                  </a:ext>
                </a:extLst>
              </p14:cNvPr>
              <p14:cNvContentPartPr/>
              <p14:nvPr/>
            </p14:nvContentPartPr>
            <p14:xfrm>
              <a:off x="5260053" y="2646413"/>
              <a:ext cx="4368600" cy="188496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F1CDC229-0C9C-4375-B627-5B1865C0B40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255733" y="2642093"/>
                <a:ext cx="4377240" cy="189360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265C2C95-3EC9-4992-8193-CDF2927786C9}"/>
              </a:ext>
            </a:extLst>
          </p:cNvPr>
          <p:cNvGrpSpPr/>
          <p:nvPr/>
        </p:nvGrpSpPr>
        <p:grpSpPr>
          <a:xfrm>
            <a:off x="5506653" y="2464973"/>
            <a:ext cx="6034680" cy="1724040"/>
            <a:chOff x="5506653" y="2464973"/>
            <a:chExt cx="6034680" cy="1724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3239914-A853-4702-89EC-10AFF9AF42E6}"/>
                    </a:ext>
                  </a:extLst>
                </p14:cNvPr>
                <p14:cNvContentPartPr/>
                <p14:nvPr/>
              </p14:nvContentPartPr>
              <p14:xfrm>
                <a:off x="5506653" y="4057253"/>
                <a:ext cx="2028240" cy="500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3239914-A853-4702-89EC-10AFF9AF42E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02333" y="4052933"/>
                  <a:ext cx="20368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C2CEAAE-3294-413C-9CDA-12926D7E9F6F}"/>
                    </a:ext>
                  </a:extLst>
                </p14:cNvPr>
                <p14:cNvContentPartPr/>
                <p14:nvPr/>
              </p14:nvContentPartPr>
              <p14:xfrm>
                <a:off x="7402413" y="3571613"/>
                <a:ext cx="336600" cy="5947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C2CEAAE-3294-413C-9CDA-12926D7E9F6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98093" y="3567293"/>
                  <a:ext cx="34524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0A8626E-A5F3-485A-8197-35CFBFB6A74A}"/>
                    </a:ext>
                  </a:extLst>
                </p14:cNvPr>
                <p14:cNvContentPartPr/>
                <p14:nvPr/>
              </p14:nvContentPartPr>
              <p14:xfrm>
                <a:off x="7702293" y="3222053"/>
                <a:ext cx="290880" cy="2800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0A8626E-A5F3-485A-8197-35CFBFB6A74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97973" y="3217733"/>
                  <a:ext cx="29952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A01AEC2-9D65-4186-950F-484DF2C0AA7D}"/>
                    </a:ext>
                  </a:extLst>
                </p14:cNvPr>
                <p14:cNvContentPartPr/>
                <p14:nvPr/>
              </p14:nvContentPartPr>
              <p14:xfrm>
                <a:off x="7616253" y="3315293"/>
                <a:ext cx="273960" cy="2642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A01AEC2-9D65-4186-950F-484DF2C0AA7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611933" y="3310973"/>
                  <a:ext cx="2826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B0653C1-CAFE-4A8D-8A48-A741F7700D42}"/>
                    </a:ext>
                  </a:extLst>
                </p14:cNvPr>
                <p14:cNvContentPartPr/>
                <p14:nvPr/>
              </p14:nvContentPartPr>
              <p14:xfrm>
                <a:off x="8043933" y="3012893"/>
                <a:ext cx="115200" cy="1548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B0653C1-CAFE-4A8D-8A48-A741F7700D4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39613" y="3008573"/>
                  <a:ext cx="1238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55EF1F1-8D53-4581-A48C-EB9CD9F1102B}"/>
                    </a:ext>
                  </a:extLst>
                </p14:cNvPr>
                <p14:cNvContentPartPr/>
                <p14:nvPr/>
              </p14:nvContentPartPr>
              <p14:xfrm>
                <a:off x="8216013" y="3013613"/>
                <a:ext cx="15120" cy="1486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55EF1F1-8D53-4581-A48C-EB9CD9F1102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8211693" y="3009293"/>
                  <a:ext cx="23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2770CFC-CE5C-4F78-985D-1FE27A9B9E1A}"/>
                    </a:ext>
                  </a:extLst>
                </p14:cNvPr>
                <p14:cNvContentPartPr/>
                <p14:nvPr/>
              </p14:nvContentPartPr>
              <p14:xfrm>
                <a:off x="8190093" y="2980133"/>
                <a:ext cx="106920" cy="1512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2770CFC-CE5C-4F78-985D-1FE27A9B9E1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185773" y="2975813"/>
                  <a:ext cx="115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66D6B064-9B10-44C5-AAEE-567088D54E09}"/>
                    </a:ext>
                  </a:extLst>
                </p14:cNvPr>
                <p14:cNvContentPartPr/>
                <p14:nvPr/>
              </p14:nvContentPartPr>
              <p14:xfrm>
                <a:off x="8323293" y="2949533"/>
                <a:ext cx="108360" cy="2642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66D6B064-9B10-44C5-AAEE-567088D54E0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318973" y="2945213"/>
                  <a:ext cx="11700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D6E91316-F8F4-4B21-AF72-DCA287985486}"/>
                    </a:ext>
                  </a:extLst>
                </p14:cNvPr>
                <p14:cNvContentPartPr/>
                <p14:nvPr/>
              </p14:nvContentPartPr>
              <p14:xfrm>
                <a:off x="8466213" y="2968973"/>
                <a:ext cx="7920" cy="662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D6E91316-F8F4-4B21-AF72-DCA28798548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461893" y="2964653"/>
                  <a:ext cx="165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0B3D34C8-6FD0-4D2A-9B29-F87424945DA9}"/>
                    </a:ext>
                  </a:extLst>
                </p14:cNvPr>
                <p14:cNvContentPartPr/>
                <p14:nvPr/>
              </p14:nvContentPartPr>
              <p14:xfrm>
                <a:off x="8528133" y="2821733"/>
                <a:ext cx="261360" cy="225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0B3D34C8-6FD0-4D2A-9B29-F87424945DA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523813" y="2817413"/>
                  <a:ext cx="270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AD9A02B-060A-4887-A037-53F47519243D}"/>
                    </a:ext>
                  </a:extLst>
                </p14:cNvPr>
                <p14:cNvContentPartPr/>
                <p14:nvPr/>
              </p14:nvContentPartPr>
              <p14:xfrm>
                <a:off x="8416893" y="2823893"/>
                <a:ext cx="360" cy="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AD9A02B-060A-4887-A037-53F47519243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412573" y="2819573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E6BA702-2F49-407B-A6C7-C02F848E208A}"/>
                    </a:ext>
                  </a:extLst>
                </p14:cNvPr>
                <p14:cNvContentPartPr/>
                <p14:nvPr/>
              </p14:nvContentPartPr>
              <p14:xfrm>
                <a:off x="8866533" y="2789333"/>
                <a:ext cx="25560" cy="1566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E6BA702-2F49-407B-A6C7-C02F848E208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862213" y="2785013"/>
                  <a:ext cx="342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B10634B-E43B-4651-904D-F7EE220896F9}"/>
                    </a:ext>
                  </a:extLst>
                </p14:cNvPr>
                <p14:cNvContentPartPr/>
                <p14:nvPr/>
              </p14:nvContentPartPr>
              <p14:xfrm>
                <a:off x="8929533" y="2818493"/>
                <a:ext cx="127800" cy="1310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B10634B-E43B-4651-904D-F7EE220896F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25213" y="2814173"/>
                  <a:ext cx="136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6740321-0FA6-4E51-A5F9-B2CBE9A0A6FC}"/>
                    </a:ext>
                  </a:extLst>
                </p14:cNvPr>
                <p14:cNvContentPartPr/>
                <p14:nvPr/>
              </p14:nvContentPartPr>
              <p14:xfrm>
                <a:off x="9067053" y="2678813"/>
                <a:ext cx="282240" cy="2671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6740321-0FA6-4E51-A5F9-B2CBE9A0A6F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062733" y="2674493"/>
                  <a:ext cx="2908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2ED7491-C22A-459F-98A9-3446EC41B33E}"/>
                    </a:ext>
                  </a:extLst>
                </p14:cNvPr>
                <p14:cNvContentPartPr/>
                <p14:nvPr/>
              </p14:nvContentPartPr>
              <p14:xfrm>
                <a:off x="9374853" y="2772053"/>
                <a:ext cx="128520" cy="1299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2ED7491-C22A-459F-98A9-3446EC41B33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370533" y="2767733"/>
                  <a:ext cx="1371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8E1273A9-A0F5-4982-8FF3-66A1D99DE47B}"/>
                    </a:ext>
                  </a:extLst>
                </p14:cNvPr>
                <p14:cNvContentPartPr/>
                <p14:nvPr/>
              </p14:nvContentPartPr>
              <p14:xfrm>
                <a:off x="10274853" y="3191813"/>
                <a:ext cx="20520" cy="2815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8E1273A9-A0F5-4982-8FF3-66A1D99DE47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270533" y="3187493"/>
                  <a:ext cx="291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2E69119-119D-4D54-947B-CA9C414C0FA9}"/>
                    </a:ext>
                  </a:extLst>
                </p14:cNvPr>
                <p14:cNvContentPartPr/>
                <p14:nvPr/>
              </p14:nvContentPartPr>
              <p14:xfrm>
                <a:off x="10189173" y="3290813"/>
                <a:ext cx="173160" cy="24444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2E69119-119D-4D54-947B-CA9C414C0FA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184853" y="3286493"/>
                  <a:ext cx="1818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B933112-A93B-4B42-8A74-F0142F8E99DC}"/>
                    </a:ext>
                  </a:extLst>
                </p14:cNvPr>
                <p14:cNvContentPartPr/>
                <p14:nvPr/>
              </p14:nvContentPartPr>
              <p14:xfrm>
                <a:off x="9900813" y="2891573"/>
                <a:ext cx="103320" cy="1814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B933112-A93B-4B42-8A74-F0142F8E99D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896493" y="2886893"/>
                  <a:ext cx="1119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22E0745-7F39-46C6-96C0-361A97B0EDCC}"/>
                    </a:ext>
                  </a:extLst>
                </p14:cNvPr>
                <p14:cNvContentPartPr/>
                <p14:nvPr/>
              </p14:nvContentPartPr>
              <p14:xfrm>
                <a:off x="10041573" y="2860973"/>
                <a:ext cx="162000" cy="982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22E0745-7F39-46C6-96C0-361A97B0EDC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37253" y="2856653"/>
                  <a:ext cx="170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82A1904-5DE8-4E4C-8B64-145DCAADD893}"/>
                    </a:ext>
                  </a:extLst>
                </p14:cNvPr>
                <p14:cNvContentPartPr/>
                <p14:nvPr/>
              </p14:nvContentPartPr>
              <p14:xfrm>
                <a:off x="10228773" y="2786093"/>
                <a:ext cx="132840" cy="1166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82A1904-5DE8-4E4C-8B64-145DCAADD893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224453" y="2781773"/>
                  <a:ext cx="1414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0043800-6D04-44FD-9F21-144AAD69BB90}"/>
                    </a:ext>
                  </a:extLst>
                </p14:cNvPr>
                <p14:cNvContentPartPr/>
                <p14:nvPr/>
              </p14:nvContentPartPr>
              <p14:xfrm>
                <a:off x="10365933" y="2656853"/>
                <a:ext cx="99000" cy="189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0043800-6D04-44FD-9F21-144AAD69BB90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361613" y="2652533"/>
                  <a:ext cx="107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A2B1F3C-C039-40B8-BD4C-A287A8593BE1}"/>
                    </a:ext>
                  </a:extLst>
                </p14:cNvPr>
                <p14:cNvContentPartPr/>
                <p14:nvPr/>
              </p14:nvContentPartPr>
              <p14:xfrm>
                <a:off x="10565373" y="2603573"/>
                <a:ext cx="40320" cy="2296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A2B1F3C-C039-40B8-BD4C-A287A8593BE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561053" y="2599253"/>
                  <a:ext cx="489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78A2B42-A324-44D1-905A-D92CCC4924EC}"/>
                    </a:ext>
                  </a:extLst>
                </p14:cNvPr>
                <p14:cNvContentPartPr/>
                <p14:nvPr/>
              </p14:nvContentPartPr>
              <p14:xfrm>
                <a:off x="10622253" y="2633813"/>
                <a:ext cx="158760" cy="1627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78A2B42-A324-44D1-905A-D92CCC4924E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617933" y="2629493"/>
                  <a:ext cx="1674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000F341-88C0-4FF5-9E02-1888E36163EC}"/>
                    </a:ext>
                  </a:extLst>
                </p14:cNvPr>
                <p14:cNvContentPartPr/>
                <p14:nvPr/>
              </p14:nvContentPartPr>
              <p14:xfrm>
                <a:off x="10752213" y="2514293"/>
                <a:ext cx="316800" cy="270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000F341-88C0-4FF5-9E02-1888E36163E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747893" y="2509973"/>
                  <a:ext cx="3254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3897616-6082-4337-AEE2-4B52B5E3C4DE}"/>
                    </a:ext>
                  </a:extLst>
                </p14:cNvPr>
                <p14:cNvContentPartPr/>
                <p14:nvPr/>
              </p14:nvContentPartPr>
              <p14:xfrm>
                <a:off x="11000973" y="2577293"/>
                <a:ext cx="212040" cy="1634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3897616-6082-4337-AEE2-4B52B5E3C4D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996653" y="2572973"/>
                  <a:ext cx="2206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BF57315-2BB8-4F58-B451-F9238004B474}"/>
                    </a:ext>
                  </a:extLst>
                </p14:cNvPr>
                <p14:cNvContentPartPr/>
                <p14:nvPr/>
              </p14:nvContentPartPr>
              <p14:xfrm>
                <a:off x="9744933" y="2646413"/>
                <a:ext cx="1718640" cy="5641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BF57315-2BB8-4F58-B451-F9238004B474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740613" y="2642093"/>
                  <a:ext cx="1727280" cy="57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68167D08-FB86-4A1E-B312-66730E610892}"/>
                    </a:ext>
                  </a:extLst>
                </p14:cNvPr>
                <p14:cNvContentPartPr/>
                <p14:nvPr/>
              </p14:nvContentPartPr>
              <p14:xfrm>
                <a:off x="8942493" y="2464973"/>
                <a:ext cx="2598840" cy="17240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68167D08-FB86-4A1E-B312-66730E61089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938173" y="2460653"/>
                  <a:ext cx="2607480" cy="1732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66943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1203</Words>
  <Application>Microsoft Office PowerPoint</Application>
  <PresentationFormat>Breitbild</PresentationFormat>
  <Paragraphs>352</Paragraphs>
  <Slides>23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30" baseType="lpstr">
      <vt:lpstr>Arial</vt:lpstr>
      <vt:lpstr>Calibri</vt:lpstr>
      <vt:lpstr>Cambria Math</vt:lpstr>
      <vt:lpstr>Sparkasse Rg</vt:lpstr>
      <vt:lpstr>Times New Roman</vt:lpstr>
      <vt:lpstr>Office</vt:lpstr>
      <vt:lpstr>Formel</vt:lpstr>
      <vt:lpstr>PowerPoint-Präsentation</vt:lpstr>
      <vt:lpstr>(Advanced) Statistics 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Köster, Bernhard Johannes</cp:lastModifiedBy>
  <cp:revision>118</cp:revision>
  <dcterms:created xsi:type="dcterms:W3CDTF">2020-09-20T22:46:24Z</dcterms:created>
  <dcterms:modified xsi:type="dcterms:W3CDTF">2025-03-18T08:42:29Z</dcterms:modified>
</cp:coreProperties>
</file>