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ink/ink452.xml" ContentType="application/inkml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ppt/ink/ink482.xml" ContentType="application/inkml+xml"/>
  <Override PartName="/ppt/ink/ink483.xml" ContentType="application/inkml+xml"/>
  <Override PartName="/ppt/ink/ink484.xml" ContentType="application/inkml+xml"/>
  <Override PartName="/ppt/ink/ink485.xml" ContentType="application/inkml+xml"/>
  <Override PartName="/ppt/ink/ink486.xml" ContentType="application/inkml+xml"/>
  <Override PartName="/ppt/ink/ink487.xml" ContentType="application/inkml+xml"/>
  <Override PartName="/ppt/ink/ink488.xml" ContentType="application/inkml+xml"/>
  <Override PartName="/ppt/ink/ink489.xml" ContentType="application/inkml+xml"/>
  <Override PartName="/ppt/ink/ink490.xml" ContentType="application/inkml+xml"/>
  <Override PartName="/ppt/ink/ink491.xml" ContentType="application/inkml+xml"/>
  <Override PartName="/ppt/ink/ink492.xml" ContentType="application/inkml+xml"/>
  <Override PartName="/ppt/ink/ink493.xml" ContentType="application/inkml+xml"/>
  <Override PartName="/ppt/ink/ink494.xml" ContentType="application/inkml+xml"/>
  <Override PartName="/ppt/ink/ink495.xml" ContentType="application/inkml+xml"/>
  <Override PartName="/ppt/ink/ink496.xml" ContentType="application/inkml+xml"/>
  <Override PartName="/ppt/ink/ink497.xml" ContentType="application/inkml+xml"/>
  <Override PartName="/ppt/ink/ink498.xml" ContentType="application/inkml+xml"/>
  <Override PartName="/ppt/ink/ink499.xml" ContentType="application/inkml+xml"/>
  <Override PartName="/ppt/ink/ink500.xml" ContentType="application/inkml+xml"/>
  <Override PartName="/ppt/ink/ink501.xml" ContentType="application/inkml+xml"/>
  <Override PartName="/ppt/ink/ink502.xml" ContentType="application/inkml+xml"/>
  <Override PartName="/ppt/ink/ink503.xml" ContentType="application/inkml+xml"/>
  <Override PartName="/ppt/ink/ink504.xml" ContentType="application/inkml+xml"/>
  <Override PartName="/ppt/ink/ink505.xml" ContentType="application/inkml+xml"/>
  <Override PartName="/ppt/ink/ink506.xml" ContentType="application/inkml+xml"/>
  <Override PartName="/ppt/ink/ink507.xml" ContentType="application/inkml+xml"/>
  <Override PartName="/ppt/ink/ink508.xml" ContentType="application/inkml+xml"/>
  <Override PartName="/ppt/ink/ink509.xml" ContentType="application/inkml+xml"/>
  <Override PartName="/ppt/ink/ink510.xml" ContentType="application/inkml+xml"/>
  <Override PartName="/ppt/ink/ink511.xml" ContentType="application/inkml+xml"/>
  <Override PartName="/ppt/ink/ink512.xml" ContentType="application/inkml+xml"/>
  <Override PartName="/ppt/ink/ink513.xml" ContentType="application/inkml+xml"/>
  <Override PartName="/ppt/ink/ink514.xml" ContentType="application/inkml+xml"/>
  <Override PartName="/ppt/ink/ink515.xml" ContentType="application/inkml+xml"/>
  <Override PartName="/ppt/ink/ink516.xml" ContentType="application/inkml+xml"/>
  <Override PartName="/ppt/ink/ink517.xml" ContentType="application/inkml+xml"/>
  <Override PartName="/ppt/ink/ink518.xml" ContentType="application/inkml+xml"/>
  <Override PartName="/ppt/ink/ink519.xml" ContentType="application/inkml+xml"/>
  <Override PartName="/ppt/ink/ink520.xml" ContentType="application/inkml+xml"/>
  <Override PartName="/ppt/ink/ink521.xml" ContentType="application/inkml+xml"/>
  <Override PartName="/ppt/ink/ink522.xml" ContentType="application/inkml+xml"/>
  <Override PartName="/ppt/ink/ink523.xml" ContentType="application/inkml+xml"/>
  <Override PartName="/ppt/ink/ink524.xml" ContentType="application/inkml+xml"/>
  <Override PartName="/ppt/ink/ink525.xml" ContentType="application/inkml+xml"/>
  <Override PartName="/ppt/ink/ink526.xml" ContentType="application/inkml+xml"/>
  <Override PartName="/ppt/ink/ink527.xml" ContentType="application/inkml+xml"/>
  <Override PartName="/ppt/ink/ink528.xml" ContentType="application/inkml+xml"/>
  <Override PartName="/ppt/ink/ink529.xml" ContentType="application/inkml+xml"/>
  <Override PartName="/ppt/ink/ink530.xml" ContentType="application/inkml+xml"/>
  <Override PartName="/ppt/ink/ink531.xml" ContentType="application/inkml+xml"/>
  <Override PartName="/ppt/ink/ink532.xml" ContentType="application/inkml+xml"/>
  <Override PartName="/ppt/ink/ink533.xml" ContentType="application/inkml+xml"/>
  <Override PartName="/ppt/ink/ink534.xml" ContentType="application/inkml+xml"/>
  <Override PartName="/ppt/ink/ink535.xml" ContentType="application/inkml+xml"/>
  <Override PartName="/ppt/ink/ink536.xml" ContentType="application/inkml+xml"/>
  <Override PartName="/ppt/ink/ink537.xml" ContentType="application/inkml+xml"/>
  <Override PartName="/ppt/ink/ink538.xml" ContentType="application/inkml+xml"/>
  <Override PartName="/ppt/ink/ink539.xml" ContentType="application/inkml+xml"/>
  <Override PartName="/ppt/ink/ink540.xml" ContentType="application/inkml+xml"/>
  <Override PartName="/ppt/ink/ink541.xml" ContentType="application/inkml+xml"/>
  <Override PartName="/ppt/ink/ink542.xml" ContentType="application/inkml+xml"/>
  <Override PartName="/ppt/ink/ink543.xml" ContentType="application/inkml+xml"/>
  <Override PartName="/ppt/ink/ink544.xml" ContentType="application/inkml+xml"/>
  <Override PartName="/ppt/ink/ink545.xml" ContentType="application/inkml+xml"/>
  <Override PartName="/ppt/ink/ink546.xml" ContentType="application/inkml+xml"/>
  <Override PartName="/ppt/ink/ink547.xml" ContentType="application/inkml+xml"/>
  <Override PartName="/ppt/ink/ink548.xml" ContentType="application/inkml+xml"/>
  <Override PartName="/ppt/ink/ink549.xml" ContentType="application/inkml+xml"/>
  <Override PartName="/ppt/ink/ink550.xml" ContentType="application/inkml+xml"/>
  <Override PartName="/ppt/ink/ink551.xml" ContentType="application/inkml+xml"/>
  <Override PartName="/ppt/ink/ink552.xml" ContentType="application/inkml+xml"/>
  <Override PartName="/ppt/ink/ink553.xml" ContentType="application/inkml+xml"/>
  <Override PartName="/ppt/ink/ink554.xml" ContentType="application/inkml+xml"/>
  <Override PartName="/ppt/ink/ink555.xml" ContentType="application/inkml+xml"/>
  <Override PartName="/ppt/ink/ink556.xml" ContentType="application/inkml+xml"/>
  <Override PartName="/ppt/ink/ink557.xml" ContentType="application/inkml+xml"/>
  <Override PartName="/ppt/ink/ink558.xml" ContentType="application/inkml+xml"/>
  <Override PartName="/ppt/ink/ink559.xml" ContentType="application/inkml+xml"/>
  <Override PartName="/ppt/ink/ink560.xml" ContentType="application/inkml+xml"/>
  <Override PartName="/ppt/ink/ink56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1372" r:id="rId2"/>
    <p:sldId id="257" r:id="rId3"/>
    <p:sldId id="265" r:id="rId4"/>
    <p:sldId id="266" r:id="rId5"/>
    <p:sldId id="267" r:id="rId6"/>
    <p:sldId id="268" r:id="rId7"/>
    <p:sldId id="1373" r:id="rId8"/>
    <p:sldId id="389" r:id="rId9"/>
    <p:sldId id="414" r:id="rId10"/>
    <p:sldId id="390" r:id="rId11"/>
    <p:sldId id="392" r:id="rId12"/>
    <p:sldId id="393" r:id="rId13"/>
    <p:sldId id="380" r:id="rId14"/>
    <p:sldId id="381" r:id="rId15"/>
    <p:sldId id="563" r:id="rId16"/>
    <p:sldId id="564" r:id="rId17"/>
    <p:sldId id="504" r:id="rId18"/>
    <p:sldId id="412" r:id="rId19"/>
    <p:sldId id="562" r:id="rId20"/>
    <p:sldId id="413" r:id="rId21"/>
    <p:sldId id="565" r:id="rId22"/>
    <p:sldId id="383" r:id="rId2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6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0.wmf"/><Relationship Id="rId3" Type="http://schemas.openxmlformats.org/officeDocument/2006/relationships/image" Target="../media/image555.wmf"/><Relationship Id="rId7" Type="http://schemas.openxmlformats.org/officeDocument/2006/relationships/image" Target="../media/image559.wmf"/><Relationship Id="rId2" Type="http://schemas.openxmlformats.org/officeDocument/2006/relationships/image" Target="../media/image554.wmf"/><Relationship Id="rId1" Type="http://schemas.openxmlformats.org/officeDocument/2006/relationships/image" Target="../media/image553.wmf"/><Relationship Id="rId6" Type="http://schemas.openxmlformats.org/officeDocument/2006/relationships/image" Target="../media/image558.wmf"/><Relationship Id="rId5" Type="http://schemas.openxmlformats.org/officeDocument/2006/relationships/image" Target="../media/image557.wmf"/><Relationship Id="rId4" Type="http://schemas.openxmlformats.org/officeDocument/2006/relationships/image" Target="../media/image55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3.wmf"/><Relationship Id="rId2" Type="http://schemas.openxmlformats.org/officeDocument/2006/relationships/image" Target="../media/image562.wmf"/><Relationship Id="rId1" Type="http://schemas.openxmlformats.org/officeDocument/2006/relationships/image" Target="../media/image561.wmf"/><Relationship Id="rId6" Type="http://schemas.openxmlformats.org/officeDocument/2006/relationships/image" Target="../media/image566.wmf"/><Relationship Id="rId5" Type="http://schemas.openxmlformats.org/officeDocument/2006/relationships/image" Target="../media/image565.wmf"/><Relationship Id="rId4" Type="http://schemas.openxmlformats.org/officeDocument/2006/relationships/image" Target="../media/image56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8.wmf"/><Relationship Id="rId1" Type="http://schemas.openxmlformats.org/officeDocument/2006/relationships/image" Target="../media/image56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1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7:49:59.7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18449,'0'0'732,"1"11"-679,2 24 131,2 0 0,2 0 0,0-1 0,3 0 0,1 0 0,1-1 0,2 0 0,1-1 0,1-1 0,26 37-1,44 62-1026,-32-47-6535,-48-75 3471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3:57.720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43 0,'77'190,"-34"-77,-38-94,0 1,-2-1,0 1,-1 1,-1-1,0 0,-5 37,1 10,3-45,-1 0,0 1,-2-1,-1 0,-1-1,-12 37,13-48,0 0,-1-1,-1 1,0-1,0 0,-1 0,0-1,0 0,-1 0,0-1,0 0,0 0,-1-1,-1 0,-15 7,9-5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05.81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821 0,'-7'1,"1"0,-1 1,1-1,-1 1,1 1,0-1,0 1,0 0,-10 7,-48 40,-32 49,-127 167,-54 130,267-381,-4 6,0 1,1 0,2 0,-11 27,18-35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06.81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0,'27'2,"0"1,49 12,0 0,53-1,-81-11,0 2,0 2,-1 2,51 18,-85-22,0 2,-1 0,1 0,-2 1,1 0,-1 1,-1 1,0 0,0 0,10 13,14 15,-31-35,0-1,0 1,0-1,0 0,1 1,-1-1,7 2,4 1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07.904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1 435,'7'-5,"-1"1,1-1,1 1,-1 0,1 1,-1 0,17-4,9-5,155-79,55-22,-204 102,1 1,0 2,49-4,-37 5,62-15,-64 6,86-41,-75 30,-30 14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10.687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34,'3'0,"17"0,28 0,34 0,24-4,4-1,-9-3,-18-1,-23 1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11.566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1,'8'0,"9"0,7 0,9 0,8 0,3 0,2 0,1 0,-3 0,-7 0,-5 0,-4 0,-3 0,1 0,1 0,-1 0,-2 0,-4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12.438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1 164,'0'-7,"0"-11,4-1,1-2,0-1,-2-15,0-2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12.76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0,'0'4,"0"5,0 1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14.302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0 249,'86'-46,"-14"9,-17 0,86-76,-139 112,-1 0,0-1,1 1,-1 0,1 0,-1 0,1 0,-1 0,1 0,0 0,0 0,-1 1,1-1,0 1,0-1,0 1,0 0,-1 0,4 0,-4 0,0 1,0 0,0-1,0 1,0 0,0-1,0 1,-1 0,1 0,0 0,0 0,-1 0,1 0,-1 0,1 0,-1 0,1 0,-1 0,0 0,1 0,-1 1,0 1,2 10,-2 1,0 0,0-1,-3 15,2-18,-23 150,14-100,-7 104,17-111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15.178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69,'111'1,"148"-4,-208 0,-1-3,0-2,53-16,-78 17,0 1,37-5,-44 10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16.748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22 1,'-1'20,"-1"1,-6 24,5-35,1 1,0-1,0 1,1 0,0 0,1 0,0 0,1 0,1 0,-1 0,2-1,3 12,-6-21,0-1,0 1,0-1,1 0,-1 1,0-1,0 1,1-1,-1 0,0 1,1-1,-1 0,0 1,1-1,-1 0,1 0,-1 1,0-1,1 0,-1 0,1 0,-1 1,1-1,-1 0,1 0,-1 0,1 0,-1 0,1 0,-1 0,1 0,17-10,16-28,-27 29,72-88,-78 97,-1 0,0 0,0-1,0 1,0 0,0 0,0 0,1-1,-1 1,0 0,0 0,0 0,0-1,1 1,-1 0,0 0,0 0,1 0,-1 0,0 0,0 0,0-1,1 1,-1 0,0 0,0 0,1 0,-1 0,0 0,0 0,1 0,-1 0,0 0,0 0,1 0,-1 1,0-1,0 0,1 0,-1 0,0 0,0 0,0 0,1 1,-1-1,0 0,0 0,0 0,1 0,-1 1,5 17,-2 24,-7 83,4-119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4:42.055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1023 732,'-28'-10,"-1"1,1 2,-2 0,1 2,-50-2,-119-4,-40 0,146 9,-110 5,199-3,0 1,0-1,0 1,1 0,-1-1,0 1,0 1,0-1,1 0,-1 1,1-1,-1 1,1 0,0-1,-1 1,1 1,0-1,-3 4,3-2,-1 1,1-1,0 1,0 0,0 0,1 0,0 0,0 0,0 0,0 6,1 5,1 1,0-1,1 1,1-1,9 30,-1-9,2-1,23 44,-29-66,1 0,1-1,0-1,1 0,0 0,1 0,0-2,18 15,-21-18,0-1,1 0,-1 0,1 0,0-2,0 1,1-1,-1 0,1-1,0 0,0 0,0-2,1 1,15 0,-14-2,0-1,0 0,0-1,0 0,0-1,0 0,19-9,-8 1,-1-2,36-26,362-316,-366 306,-46 41,-1 0,0-1,-1 1,1-1,-2-1,1 1,-2-1,1 0,5-21,2-10,6-52,-6 29,-5 30,27-149,-31 160,-1 0,-1-1,-2 1,0-1,-8-41,1 45,7 21,1 0,-1 0,0 0,1 0,-1 0,1 0,-1 0,1 0,0 0,-1 1,1-1,0 0,0 0,0 0,0 1,0-1,0 0,0 0,0 2,-7 566,10-313,-4 499,2-740,-1-8,0 0,0-1,0 1,-1-1,0 1,-2 6,-2-19,1-10,-3-62,5 36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29.490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0 127,'2'20,"1"1,1-1,1 0,0 0,2 0,13 29,8 25,-1 22,-17-55,2-1,1-1,2 0,31 56,-45-93,-1 0,2-1,-1 1,0 0,0-1,0 1,1-1,-1 0,0 1,1-1,0 0,-1 0,1 0,0 0,-1 0,1 0,3 1,-4-2,1-1,-1 1,1 0,-1-1,1 1,-1-1,0 1,1-1,-1 0,0 0,0 0,1 1,-1-1,0 0,0 0,0-1,0 1,0 0,0 0,0 0,-1-1,1 1,0-2,13-26,-1 0,-1-1,-2 0,-2 0,9-48,-4 18,13-68,-16 67,4 0,37-105,-41 144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30.402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86 0,'-7'6,"1"1,0-1,1 1,-1 0,1 1,1-1,-1 1,1 0,1 0,-1 0,1 1,1-1,0 1,0 0,0-1,1 15,-8 108,-1 43,10-169,0-1,0 1,1-1,-1 1,1-1,0 1,0-1,1 0,-1 1,1-1,0 0,0 0,0 0,0 0,1 0,0-1,0 1,0-1,0 0,0 0,1 0,-1 0,1 0,7 3,2 0,-1-2,1 0,-1 0,1-1,0-1,1 0,13 0,45 12,-56-11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31.14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317 1,'-7'11,"-11"15,-5 11,1 6,0-3,1-10,3-5,2-8,-5-2,2 0,0-3,-1 0,0-1,3 0,1 0,3 0,-1-1,4-2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31.846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1,'4'7,"9"7,5 4,4 0,2-4,1-4,-1-4,0-3,-4 2,-2 0,-1 3,2 0,4-1,-1 2,-2-1,1-2,-4-1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32.45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1,'8'0,"9"0,10 0,8 0,5 0,0 0,1 0,-4 0,-3 0,-5 0,-7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33.342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1,'3'0,"6"0,8 4,6 0,5 1,3-1,-1-1,-1-2,-3 0,-4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34.275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1 254,'4'0,"27"-11,24-12,28-16,16-14,-2 3,-14 6,-20 11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36.06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66 0,'21'1,"1"1,26 7,38 2,-67-9,-19 2,-31 8,18-7,-21 6,5-2,0 1,1 1,0 1,-35 22,63-34,0 0,-1 0,1 0,0 0,-1 0,1 1,0-1,0 0,-1 0,1 0,0 1,-1-1,1 0,0 0,0 1,0-1,-1 0,1 1,0-1,0 0,0 1,0-1,-1 0,1 1,0-1,0 0,0 1,0-1,0 0,0 1,0-1,0 0,0 1,0-1,0 0,0 1,0-1,0 0,1 1,-1-1,0 0,0 1,1 0,18 6,28-2,-47-5,233 0,-109-3,-106 3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37.237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40 0,'0'11,"0"16,0 13,-3 12,-2 12,0 6,-3 3,0-8,2-10,1-12,6-12,2-9,5-7,4-6,5-5,2-4,3 0,-4-2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38.236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143 1,'-7'0,"-7"0,-4 0,1 3,-1 3,-1 2,-1 5,3 3,5-1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4:44.18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0 191,'955'-25,"-455"11,-175 9,-272 0,66-12,-71 8,1 2,50 0,12 7,317-12,104-20,-493 30,44-7,35-2,345 10,410-14,-796 13,-47 2,1-1,-1-1,36-8,-48 6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39.048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1,'11'0,"8"0,4 0,2 3,0 2,0 0,0-1,-1-2,-1 4,-1 0,1-1,-1-1,-4-1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39.700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0,'4'0,"4"11,6 23,3 13,-1 9,-3 4,0-9,-2-14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41.11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78,'7'0,"22"-4,13-1,11-4,0 1,-6-4,-6 2,-7 1,-5 3,-4 3,-3 1,0-3,-5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42.13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144 1,'0'4,"-3"12,-6 11,-5 5,1 1,-2-6,1-3,1-6,1-3,-1 1,-1 1,1 1,3-2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43.438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0,'4'0,"4"0,6 0,7 0,4 0,6 0,0 0,7 4,1 1,-3 3,-4 1,-3-1,-7 1,-3 0,3 1,0 4,-2-2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44.600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46,'7'0,"11"-3,13-2,5 0,0 1,-3-2,2-1,-2 1,-3 2,-3 1,-2 2,-1 0,-6 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45.722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1,'21'17,"-1"0,0 2,-1 1,-1 0,-1 1,-1 1,-1 0,19 38,-28-49,-2 1,0 0,0 1,-1-1,-1 1,0-1,0 1,-2 0,1-1,-3 17,-3 19,-16 65,9-53,6-26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47.934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89,'1'-5,"0"-1,0 1,0 0,1 0,0 0,0 0,0 0,0 0,1 1,0-1,4-6,-6 10,0-1,0 1,0-1,0 1,1-1,-1 1,0 0,0 0,1 0,-1-1,1 1,-1 0,1 1,0-1,-1 0,1 0,0 1,-1-1,1 1,0-1,0 1,0 0,-1 0,1 0,0 0,0 0,0 0,-1 0,1 1,0-1,0 1,-1-1,1 1,0-1,2 3,1 0,-1 1,0 1,0-1,0 0,-1 1,1 0,-1 0,0 0,0 0,-1 0,0 1,0-1,0 1,0-1,-1 1,0 0,0 0,-1-1,0 1,0 0,0 0,0 0,-1 0,0-1,0 1,-1 0,0-1,0 1,0-1,0 1,-5 5,-3 16,9-27,1 1,0-1,1 1,-1 0,0-1,0 1,0-1,0 1,0-1,0 1,1 0,-1-1,0 1,0-1,1 1,-1-1,1 1,-1-1,0 0,1 1,-1-1,1 1,-1-1,1 0,0 1,4 1,0-1,0 0,0 0,0-1,0 0,0 0,9 0,-13 0,76-4,-56 4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58.311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1375 267,'-112'-29,"78"21,-54-18,76 21,0 0,0-1,0-1,1 0,-1-1,2 0,-18-17,21 19,0 0,-1 1,1-1,-1 1,0 1,0 0,-1 0,1 0,-15-3,-10-1,-44-5,26 5,-45-12,-37-7,66 22,-106 4,75 3,83-2,0 1,0 1,0 0,0 1,0 1,-20 8,30-11,0 1,1 0,-1 0,0 0,1 1,0 0,-1 0,1 0,0 0,0 1,1-1,-1 1,1 0,0 0,0 0,0 1,1-1,-1 1,1 0,0-1,0 1,-1 6,2-2,0-1,0 1,0 0,1 0,1 0,-1-1,2 1,-1 0,1 0,0-1,1 0,0 1,0-1,9 15,-7-17,0 0,1 0,-1 0,1-1,0 0,1 0,-1 0,1-1,0 0,0 0,0-1,1 0,-1 0,1-1,0 1,0-2,8 2,200 34,2-9,275-1,-455-25,-27-1,-1-1,1 1,0-2,-1 1,1-2,-1 1,12-4,-20 4,0-1,0 1,0-1,0 1,0-1,0 0,-1 1,1-1,-1 0,1 0,-1 0,0 0,0-1,0 1,0 0,0 0,0-1,-1 1,1 0,-1-1,1 1,-1-4,-1-63,0 48,-2-112,3 107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8:06.485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67 1,'-1'19,"-1"1,-2-1,0 0,0 0,-14 32,11-32,0 1,2-1,0 1,1 0,-2 32,7 154,-1-156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4:47.326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814 443,'0'-1,"0"0,-1 0,1 0,-1 0,1 1,0-1,-1 0,1 0,-1 0,0 1,1-1,-1 0,1 1,-1-1,0 0,0 1,1-1,-1 1,0-1,0 1,0 0,0-1,1 1,-1 0,0 0,0-1,-2 1,-31-5,24 4,-22-4,-79-12,-185-6,228 22,-71 4,134-2,0 0,1 1,-1 0,0 0,0 0,1 1,0-1,-1 1,1 0,0 0,0 1,1-1,-1 1,1 0,-1 0,1 0,1 0,-1 0,0 1,1 0,0-1,0 1,-2 9,1-5,0 0,0 1,1-1,1 0,0 1,0-1,0 1,1-1,1 1,0 0,0-1,3 10,-2-14,0-1,0 1,0-1,1 0,0 0,0 0,0 0,0-1,0 1,1-1,0 0,-1 0,1 0,1 0,-1-1,0 0,0 0,1 0,-1 0,1 0,0-1,7 1,-2 0,1-1,-1 0,1-1,-1 0,1 0,-1-1,1-1,-1 0,18-5,-22 4,1 0,-1 0,0 0,0-1,0 0,0 0,-1 0,1-1,-1 1,0-1,-1-1,1 1,-1-1,0 0,0 0,-1 0,0 0,0-1,0 1,-1-1,0 1,0-1,0-7,3-18,-2 0,-1 1,-5-61,1 34,2-11,-4 1,-14-80,17 159,1 4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8:08.832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1 462,'0'-9,"1"0,0 0,1 0,0 0,1 0,0 1,0-1,1 1,0 0,0-1,1 2,0-1,0 1,1-1,8-7,5-10,-15 20,-1-1,0 0,0 1,-1-1,1 0,-1 0,-1 0,1-1,-1 1,0 0,0-12,9-37,-5 46,0 0,1 1,0 0,1 1,0-1,0 1,0 1,1-1,0 1,14-8,15-14,-32 23,1 0,0 1,0 0,0-1,0 2,0-1,1 1,9-4,-13 7,1-1,-1 1,0 0,0 0,1 1,-1-1,0 0,0 1,0 0,0 0,0 0,0 0,0 1,0-1,0 1,0-1,-1 1,1 0,0 0,-1 0,3 4,5 4,-1 0,0 1,-1 0,0 0,-1 1,0 0,-1 0,0 1,-1 0,-1 0,6 25,-8-32,0 0,1 0,0 0,0 0,0-1,1 1,-1-1,1 0,1 0,-1 0,8 6,-3-2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8:14.368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616 1,'6'8,"-1"1,-1 0,0 0,0 1,-1-1,0 1,0 0,-1 0,0 0,0 14,-1-15,0 0,1 0,-2 1,0-1,0 0,0 0,-1 1,-1-1,1 0,-2 0,1 0,-1-1,-7 16,6-18,1-1,-1 0,0 0,0-1,-1 1,1-1,-1 0,0 0,0 0,0-1,-1 1,1-1,-1-1,0 1,0-1,0 0,0 0,0-1,-12 2,-25-3,37 0,0-1,0 1,0 0,0 0,0 1,0-1,0 1,0 1,0-1,-9 5,44 5,33-2,95 3,-67-8,-84-3,-1-1,1 1,-1 0,0 0,1 1,-1-1,0 1,0 0,0 1,0-1,-1 1,1 0,-1 0,0 1,6 5,-8-7,-1 0,1 0,-1 0,0 0,0 0,0 1,0-1,0 1,0-1,-1 0,1 1,-1-1,1 1,-1-1,0 1,0 0,0-1,-1 1,1-1,-1 1,1-1,-1 0,0 1,0-1,0 1,0-1,0 0,0 0,-1 0,1 0,-1 0,1 0,-4 3,-3 3,0 0,-1 0,0-1,0 0,-1 0,1-1,-1-1,0 0,-15 5,-12 3,-54 10,-19 6,47-11,0-4,-1-2,-87 5,102-12,3 0,5-2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8:15.584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75 0,'-2'0,"0"1,0 0,0-1,0 1,0 0,0 0,0 0,0 0,1 0,-1 0,0 1,1-1,-1 1,1-1,-1 1,1-1,0 1,0 0,0 0,0 0,-2 2,-15 43,12-28,2 0,1 0,0 0,1 22,1-32,1-1,0 1,1 0,0 0,0-1,1 1,0-1,0 1,1-1,1 0,5 11,-7-16,1-1,-1 1,1-1,0 1,0-1,0 0,0 0,0-1,1 1,-1 0,0-1,1 0,-1 0,1 0,0 0,-1-1,8 1,72-4,-48 1,-12 2,0-1,0-1,0-2,0 0,39-12,-40 9,-3 1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8:16.565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0,'0'8,"0"24,0 27,0 17,0 7,0-2,0-8,0-13,0-12,0-11,0-8,0-5,0-3,4-5,1-6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17.81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44,'4'0,"5"0,8 0,9 0,12 0,6 0,3 0,-2 0,-5 0,-6 0,-5 0,-3-4,-3 0,-1-1,-5-3,-8-3,-7-1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18.316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0,'0'0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19.42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0,'5'3,"1"1,0-2,0 1,0-1,0 0,0 0,1-1,-1 0,0 0,1 0,-1-1,1 0,10-1,19 3,-33-2,1 0,-1 1,0-1,1 1,-1 0,1 0,-1 0,0 0,0 1,0 0,0-1,0 1,0 0,0 0,-1 1,1-1,-1 0,1 1,-1 0,0-1,0 1,0 0,0 0,-1 0,1 0,-1 1,0-1,0 0,0 0,0 1,0-1,-1 1,0-1,0 1,0-1,0 1,0-1,-1 1,1-1,-3 7,0 2,0 0,-1 0,-1 0,0-1,0 0,-1 0,-1 0,1 0,-2-1,-11 13,0-6,-31 36,48-51,0 1,0-1,0 1,1 0,-1 0,1 0,-1 0,1 0,0 0,0 0,1 1,-1-1,1 0,-1 0,1 1,0-1,1 5,0-6,-1 0,1 0,0 0,0-1,1 1,-1 0,0-1,0 1,1-1,-1 0,1 1,-1-1,1 0,0 0,0 0,-1 0,1 0,0 0,0 0,0-1,0 1,0-1,0 0,0 1,0-1,3 0,62 0,-52-1,7 0,-2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20.370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377 0,'-4'0,"-1"4,-7 5,-6 5,-3-1,-2 2,0 2,-1 2,-4 5,0 6,-3 10,-8 8,-5 4,2-6,8-12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21.30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0,'15'0,"16"0,18 8,19 9,10 2,-1 2,-10-3,-13 0,-11-4,-14-4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21.88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1,'7'11,"3"11,3 10,0 7,1 0,-2-3,-2 4,-4-1,-2 1,1-4,0-3,0-8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4:49.47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1,'-1'69,"3"1,3-1,18 87,-17-124,-2 0,0 49,-1-20,-3-58,1 1,-1-1,1 0,0 0,0 0,0 0,0 0,0 0,0-1,1 1,0 0,-1-1,1 1,0-1,0 1,1-1,-1 0,0 0,1 0,-1 0,1 0,0-1,-1 1,1-1,0 0,0 0,0 0,0 0,5 1,9 1,0-1,1-1,-1 0,23-3,-13 1,21 1,95-6,-106 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7:22.934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0,'0'8,"4"6,1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28:29.08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1 224,'1'-18,"1"1,0 0,6-18,1-10,-7 37,1 0,-1 0,2 1,-1-1,5-6,7-20,-15 34,0 0,0 0,0-1,0 1,0 0,0 0,0 0,0 0,0-1,0 1,0 0,1 0,-1 0,0 0,0-1,0 1,0 0,0 0,0 0,0 0,0 0,0 0,1-1,-1 1,0 0,0 0,0 0,0 0,0 0,1 0,-1 0,0 0,0 0,0 0,0 0,1-1,-1 1,0 0,0 0,0 0,0 0,1 0,-1 0,0 1,0-1,0 0,0 0,1 0,-1 0,0 0,0 0,0 0,8 13,7 31,-10-29,33 74,-25-63,-1 0,-2 1,-1 0,8 38,-11-28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0:16.96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1 138 8584,'19'33'5215,"-17"-30"-5221,1 0 1,-1 0-1,1-1 1,0 0-1,0 1 1,0-1-1,0 0 1,0 0-1,1-1 1,-1 1-1,0-1 1,1 1-1,-1-1 0,1 0 1,-1-1-1,1 1 1,0 0-1,-1-1 1,1 0-1,0 0 1,-1 0-1,6-1 1,-5 0 13,32-5 54,64-2 1,750-1 503,-435-13-145,137-3 1293,-59 37-604,-1 1-693,568-63 58,-76-6 40,-636 45-507,491-27 489,-837 38-628,-1 0 0,0 0 0,0-1 0,1 1 1,-1 0-1,0 0 0,0 0 0,1 1 0,-1-1 0,0 0 0,0 0 0,1 1 1,-1-1-1,0 1 0,0-1 0,0 1 0,0-1 0,1 1 0,-1 0 1,0-1-1,0 1 0,0 0 0,-1 0 0,1 0 0,0 0 0,0 0 1,0 0-1,-1 0 0,1 0 0,0 0 0,-1 0 0,1 0 0,-1 1 1,1-1-1,-1 0 0,0 0 0,0 0 0,1 3 0,3 17-4876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0:23.38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1 124 8264,'0'0'4532,"11"0"-3987,111-7-32,188-34 0,-45 3-29,178 25 517,-45 4 219,-298-1-880,2 5 1,-1 4-1,195 25 0,-19 18 645,-222-37-1022,0-2 1,-1-2-1,62-8 1,-98 4-590,-1-1 1,1 0-1,-1-1 1,1-1-1,20-10 1,16-14-4036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2:24.50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56 122 9033,'0'0'1265,"-8"1"75,-28 2-481,24 0-269,13 2-272,11 3 13,46 8 133,1-2 0,1-3 0,0-3-1,61 1 1,-50-4-296,588 24 45,2-31 384,-619 2-499,452-18-26,924-152 0,-1413 169-17,23-5-21,-27 6 2,-1 0 1,1 0-1,-1 0 1,1 0-1,0 0 0,-1 0 1,1 0-1,-1 0 1,1 0-1,-1 0 0,1-1 1,-1 1-1,1 0 0,-1 0 1,1-1-1,-1 1 1,1 0-1,-1-1 0,1 1 1,-1-1-1,0 1 1,1 0-1,-1-1 0,0 1 1,1-1-1,-1 1 1,0-1-1,1 1 0,-1-1 1,0 0-1,-1 0 21,0 0-1,0 0 1,-1 0 0,1 1-1,0-1 1,0 0 0,-1 1-1,1-1 1,-1 1 0,1 0-1,-1-1 1,1 1 0,0 0-1,-1 0 1,1 0-1,-1 0 1,1 0 0,-3 1-1,-4-1 59,-34-2-100,19 1-1517,-1 0 1,-36-8-1,37 1-2961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2:31.6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3413 683 6342,'0'-10'1586,"1"2"-1393,-1 0 1,0 0 0,0 1 0,-1-1 0,0 0-1,0 0 1,-1 1 0,0-1 0,0 0 0,-1 1 0,0 0-1,-6-11 1,-4 0 220,-2 1 0,0 0 0,-1 1 0,-1 1 0,0 0 0,-31-19 0,-123-65 708,88 60-1258,-1 4 0,-3 3-1,0 4 1,-94-17 0,-369-43-466,388 67 1180,-210-18 670,273 34-868,-176 16-1,216-4-275,-1 3 0,2 2 0,-1 3-1,-61 25 1,77-22-29,0 1 1,2 3-1,1 1 1,0 2-1,2 2 1,-37 34-1,36-25-62,2 3 0,2 1 0,2 1 0,2 2-1,1 2 1,2 0 0,3 2 0,1 1 0,3 0 0,2 2 0,-17 67 0,16-36 0,4 0 0,4 1 0,3 1 0,4 0 0,3 0 0,15 129-1,-7-164-121,2-1-1,2 0 0,2 0 0,2-1 0,2-1 0,2 0 0,2-2 0,47 76 1,-45-86 24,2-1 1,1-1-1,1-2 1,2 0-1,1-2 1,1-1 0,2-1-1,0-2 1,1-1-1,1-2 1,38 17 0,-1-9 88,0-3 0,1-3 1,1-3-1,1-4 0,115 10 1,381-14-309,-453-17 147,-1-5-1,-1-6 1,0-4 0,123-40-1,-145 31 247,-1-4 1,-1-5-1,-2-3 0,-2-4 1,98-69-1,-128 71 187,-1-2-1,-3-2 0,-2-3 1,-2-2-1,-3-2 1,-2-1-1,-2-3 1,52-99-1,-45 60 416,-5-1 1,-4-2-1,-4-2 1,43-209-1,-71 271-625,-1-1 0,-2 1 0,-2-1 0,-2 0 0,-8-78 0,5 105-97,-1 0 0,0 1 1,-1-1-1,-1 0 0,0 1 1,-1 0-1,-1 0 0,0 1 0,-1 0 1,0 0-1,-1 1 0,0 0 1,-1 0-1,0 1 0,-1 0 0,-1 1 1,1 0-1,-2 1 0,-16-10 0,3 6-386,-1 0 0,1 2 0,-2 1 0,0 1-1,-48-8 1,7 7-1916,-88-3 0,-17 10-2610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5:07.02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112 158 9865,'-11'-5'2787,"-89"-39"-785,135 41-3219,291-14 1716,461 36 0,478 9 169,-783-30-332,42 16 632,42 0-751,911-79 494,-1289 52-616,656-56 647,-691 55 342,-139 13-989,-22 1-2716,-5 0-2802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17.46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3728 281 8040,'-94'-21'3182,"5"3"-2373,2-4 1,-112-43-1,117 34-773,0 4-1,-2 3 1,-1 4 0,0 4-1,-142-8 1,63 14 204,-1 7 0,1 8 0,0 7 1,0 7-1,1 7 0,2 7 0,1 7 1,-285 113-1,378-123-260,1 3-1,2 3 1,1 2 0,-80 65-1,102-69 15,2 2 0,1 2 0,2 1 0,2 2 0,1 2 0,-48 83 0,56-80-10,2 1 0,2 0 0,2 2 0,3 0 0,1 2 0,3-1 0,2 1 0,2 1 0,2 0 0,3 0 0,5 83 0,1-106-6,1 0 1,2-1 0,1 0 0,1 0 0,1 0-1,1-1 1,2-1 0,18 32 0,-9-25 20,1-1 1,2-1 0,1-1 0,1-1-1,47 41 1,-22-30 5,1-2 1,2-2-1,1-3 1,2-2-1,1-3 0,2-2 1,75 22-1,-43-23-11,1-5 0,1-3 0,127 6 0,288-15-307,-408-9 266,191-5 0,-1-14 1,403-78 0,-497 57 77,-1-9-1,-3-9 1,224-100 0,-142 16 135,-238 120-57,0-2 0,-1-2-1,-2-1 1,59-62 0,-76 69-82,-2 0 1,-1-1-1,-1 0 1,-1-1 0,0 0-1,-2-1 1,-1 0 0,-1-1-1,6-30 1,-5 7 26,-1-1-1,-3 0 1,-3-94 0,-5 108 33,-2 2 1,-1-1-1,-2 0 1,-1 1 0,-1 1-1,-2 0 1,-1 0-1,-2 1 1,-1 1-1,-22-32 1,7 16 148,-2 2 0,-2 2 1,-2 1-1,-2 2 0,-68-55 1,71 68-195,-2 1-1,-1 1 1,0 3 0,-2 1 0,0 2 0,-2 2-1,1 2 1,-2 1 0,-79-11 0,38 14-883,0 4 1,0 4-1,-1 4 0,-106 16 1,-32 13-3239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21.37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1111 41 10858,'-10'-6'230,"-1"1"-157,1-1 0,-1 2 0,0 0 0,-1 0 1,1 1-1,-1 0 0,1 1 0,-1 0 0,-18 0 0,0 4 178,1 1 1,-1 1-1,1 2 0,-1 1 0,2 1 1,-1 1-1,1 2 0,1 1 0,0 1 1,0 1-1,2 1 0,0 1 0,-28 24 1,2 3-168,2 2 1,2 2-1,3 2 0,-73 104 1,80-98-24,3 1 0,3 1 0,2 2 0,-26 73 0,41-90-31,2 1 0,2 1 0,1-1 0,2 2 0,3-1 0,1 1 0,4 46-1,0-74-35,1-1 0,1 0 0,1 0 0,0 0 0,1 0 0,1-1-1,0 0 1,1 0 0,0 0 0,2-1 0,0 0 0,0-1 0,1 0 0,1 0-1,16 15 1,-12-14-42,1-1 1,0-1-1,1-1 0,0 0 0,0-1 0,1-1 0,1-1 0,-1-1 0,1 0 0,1-1 1,-1-1-1,27 3 0,-15-5 47,1-1 0,-1-1 1,1-2-1,-1-1 1,1-2-1,-1-1 0,0-1 1,58-21-1,-45 9 23,0-1-1,-2-3 0,0-1 1,-2-2-1,50-40 1,-48 30 194,-3-1 1,0-1 0,-3-3-1,-1 0 1,-2-3 0,-2-1 0,-2-1-1,-1-1 1,-3-1 0,-2-2 0,-2 0-1,-2-2 1,-3 0 0,-2 0 0,-2-2-1,-2 0 1,-3 0 0,-1 0 0,-4-77-1,-2 116-213,-1-1-1,0 0 1,-1 0-1,-1 1 0,0 0 1,-1-1-1,-1 1 1,0 0-1,-1 1 1,0 0-1,-1 0 0,0 0 1,-2 0-1,1 1 1,-1 1-1,-1 0 1,0 0-1,0 0 0,-1 2 1,-1-1-1,-21-13 1,9 10-112,0 1 1,0 2 0,-1 0-1,0 2 1,-1 0 0,0 2-1,0 1 1,-1 1-1,-46-1 1,32 4-709,0 3 1,0 1-1,0 3 0,1 1 0,-64 19 0,61-13-2626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9:08.31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1075 181 11307,'0'0'1697,"-2"-9"-464,0 2-1048,0-1-1,-1 1 0,0-1 0,0 1 0,-1 0 1,0 0-1,0 1 0,-1-1 0,1 1 0,-1 0 0,-1 0 1,1 0-1,-1 1 0,0 0 0,-8-5 0,-1 1-56,0 0-1,-1 2 1,0 0 0,0 0-1,-1 2 1,1 0-1,-1 0 1,0 2 0,-1 0-1,-32 0 1,8 2-133,0 2-1,-1 2 1,-55 12 0,49-6 19,-1 3 0,2 1 0,-92 39 0,124-44 25,-1 1 0,1 0-1,0 1 1,1 1 0,0 0-1,1 1 1,0 0 0,1 2-1,0-1 1,1 2 0,0-1-1,2 2 1,-18 32 0,16-22-40,2 0 1,1 0-1,1 1 1,2 1-1,0-1 0,2 1 1,1 0-1,1 0 1,1 0-1,2 0 1,1 1-1,7 34 1,-6-47-6,1 0 0,0 0 0,1 0 1,1-1-1,1 1 0,0-1 0,1-1 1,1 0-1,0 0 0,1 0 0,0-1 1,1-1-1,0 0 0,1 0 1,0-1-1,1-1 0,1 0 0,-1-1 1,2 0-1,-1-1 0,30 12 0,-11-10 23,-1-1-1,2-2 1,-1-1-1,1-2 1,0-1-1,0-2 1,0-1-1,0-1 1,0-2-1,0-2 0,-1-1 1,1-1-1,-2-2 1,39-15-1,-20 3 190,-1-1 0,-1-3-1,0-2 1,-2-2 0,-2-2-1,-1-1 1,-1-3 0,40-42-1,-65 58 75,0-1 0,-1-1 0,-1 0 0,-1-1 0,-1-1 0,16-36 0,-26 51-215,0-1 0,-1 1 0,0-1 0,-1 0 0,1 0 0,-2-1 0,1 1 0,-2 0 0,1 0 0,-1-1 0,0 1 0,-1 0 0,0-1 0,-1 1 0,0 0 0,0 0 0,-1 0 0,0 0 0,-1 1 0,1-1 0,-10-12 0,2 7-132,0 1 1,-1 1-1,-1 0 0,0 0 0,-1 2 1,0-1-1,0 2 0,-1 0 0,0 1 0,-1 0 1,0 1-1,0 1 0,-30-7 0,-11-1-368,0 3-1,-103-5 0,-10 12 630,28 2-4776,125 0-239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4:51.575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1,'4'0,"12"0,15 0,10 0,1 0,-2 0,-5 0,-4 0,-4 0,1 0,0 0,2 0,0 0,-1 0,-6 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0:24.8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0 361 11018,'11'0'-181,"160"-6"931,327-53 0,-479 56-732,522-88 395,6 36 389,-105 24-519,-317 15-3139,184-48 0,-179 28-3651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0:25.81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1 136 13965,'0'0'22,"8"2"-231,36 7-101,1-2-1,80 3 0,104-11-253,-137 0 411,543-18 243,-204 5-36,-61 4 313,775-15 1327,77-48-3125,-1085 62-21,-4 1-2472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2:04.8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188 114 1185,'0'0'11029,"-2"-9"-9523,0 5-1370,-12-45 1821,14 47-1765,-1-1 0,1 1 0,-1 0 0,1-1 0,0 1-1,0 0 1,0-1 0,0 1 0,1-1 0,-1 1 0,1 0 0,-1-1 0,1 1 0,0 0-1,-1 0 1,1-1 0,1 1 0,-1 0 0,0 0 0,3-3 0,-2 38 475,-8 3-272,-2 0 0,-18 49 1,0 5-247,8 6-82,4 1 1,4 1-1,4 99 1,-3 25 3,3-14-65,22 226-1,-13-242 35,-24 231 0,17-363-29,-9 256 82,-3 32 422,1-94-196,11 0-1,52 450 1,-46-686-358,-2-8-163,1 0 0,1-1 0,-1 1 0,2-1 0,-1 0 0,1 0 0,6 12 0,-9-20 25,0 0 0,0-1 0,1 1 0,-1 0 0,0-1 0,0 1 0,1-1 0,-1 1 0,1-1 0,-1 1 0,0-1 0,1 1 0,-1-1 0,1 1 0,-1-1 0,1 0 0,-1 1 0,1-1 0,-1 0 0,1 1 0,0-1 0,-1 0 0,1 0 0,-1 0 0,1 1 0,0-1 0,-1 0 0,1 0 0,0 0 0,-1 0 0,1 0 0,0 0 0,-1 0 0,1 0 0,-1-1 0,1 1 0,0 0 0,-1 0 0,1 0 0,-1-1 0,1 1 0,0 0 0,-1-1 0,2 0 0,12-21-8322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2:06.41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29 74 10122,'-22'0'2311,"15"0"-656,16 0-1239,622-24-1360,-16-1 1034,724 14 1248,319-1 1654,-929 10-2662,777 5-153,-1006 14 204,26 0 540,-460-16-848,12 0-209,-27-1-3965,-48-1 509,0-6-1426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2:06.88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33 0 8904,'0'0'8553,"14"4"-8164,150 42-506,217 93-1,-375-136 95,1 0 0,-1 0-1,-1 0 1,1 0 0,0 1-1,-1 0 1,0 0 0,0 1-1,6 6 1,-9-9 19,-1 0-1,0 0 1,-1-1 0,1 1-1,0 0 1,0 0 0,-1 0-1,1 0 1,-1 0 0,0 0-1,1 1 1,-1-1 0,0 0 0,0 0-1,-1 0 1,1 0 0,0 0-1,-1 0 1,1 0 0,-1 0-1,1 0 1,-1 0 0,0 0-1,0 0 1,0-1 0,0 1-1,0 0 1,-1 0 0,1-1 0,0 1-1,-1-1 1,1 1 0,-1-1-1,-2 2 1,-23 19 306,0-2-1,-2-1 1,0-1-1,-1-2 1,-62 25 0,57-25-115,-70 27 428,55-24-233,1 3 0,-73 42 0,119-62-481,0-1-1,0 1 1,0 0 0,0 0-1,0 0 1,0 0 0,1 1-1,-1-1 1,1 1 0,-1 0-1,1 0 1,0 0 0,0 0-1,0 0 1,1 0 0,-1 0-1,-1 5 1,3-7-15,0-1 0,0 1 0,0-1 0,0 0 0,0 1 0,0-1 0,1 0 0,-1 1 0,0-1 1,0 0-1,0 1 0,1-1 0,-1 0 0,0 1 0,0-1 0,1 0 0,-1 0 0,0 1 0,0-1 0,1 0 0,-1 0 0,0 0 0,1 1 0,-1-1 1,0 0-1,1 0 0,-1 0 0,0 0 0,1 0 0,-1 0 0,0 1 0,1-1 0,-1 0 0,1 0 0,-1 0 0,0 0 0,1-1 0,33 3-8187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2:08.08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50 944 7944,'-3'2'562,"-1"0"1,1 0 0,0 0 0,0 0 0,0 1 0,0-1 0,0 1 0,0 0 0,0 0 0,1 0 0,0 0 0,-1 0 0,1 1 0,1-1-1,-1 1 1,0-1 0,1 1 0,0 0 0,-2 3 0,10-9 628,5-6-803,-2-1 1,1-1-1,-1 0 1,-1 0 0,11-15-1,7-8 158,82-89 481,170-201 38,-201 224-1046,89-146 0,-156 227-50,-7 12 18,1 0-1,-1 0 1,0-1-1,-1 0 1,0 1 0,0-1-1,0 0 1,-1-1-1,0 1 1,0 0-1,1-10 1,-25 38-67,5 4 56,1 1 1,1 1 0,2 0-1,0 0 1,2 1-1,1 1 1,2 0 0,0 0-1,2 1 1,1 0-1,2 0 1,0 48-1,3-69-219,1 0 0,-1 0 0,2 0-1,-1 0 1,5 11 0,9 7-2397,12-7-3435,6-13-6204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2:10.69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379 143 6086,'1'-11'8434,"1"2"-7477,0-3-95,-1 0 0,0 0 0,0-22 0,-1 32-713,0 0 0,0-1 1,0 1-1,-1 0 0,1 0 1,0 0-1,-1 0 0,0-1 0,1 1 1,-1 0-1,0 0 0,0 0 1,0 0-1,0 1 0,-1-1 0,1 0 1,0 0-1,-1 1 0,1-1 1,-1 1-1,0-1 0,1 1 1,-1 0-1,0-1 0,0 1 0,0 0 1,0 0-1,0 0 0,0 1 1,-3-2-1,3 2-115,0 0 0,0 0 0,-1 1 0,1-1 0,0 1 0,0-1 0,0 1 0,0 0 0,0-1 0,0 1 1,0 0-1,0 1 0,0-1 0,0 0 0,0 0 0,1 1 0,-1-1 0,1 1 0,-1-1 0,1 1 0,-1 0 0,1 0 0,0 0 0,0 0 0,-2 3 0,-24 57 102,26-58-105,-24 72 620,-28 145 1,45-174-548,3 1 1,1 0-1,3 0 1,6 69-1,6-76-68,-9-34 8,0 0 0,0 0 0,0 0 0,-1 0-1,0 9 1,-20-45-246,11 19-172,-159-228-4041,166 238 4433,0-1 0,1 1 0,-1-1 0,1 1 0,-1 0 0,1-1 0,0 1-1,-1-1 1,1 0 0,-1 1 0,1-1 0,0 1 0,-1-1 0,1 1 0,0-1 0,0 0 0,0 1 0,-1-1 0,1 0 0,0 1 0,0-1 0,0 0 0,0 1 0,0-1 0,0 0 0,0 1-1,0-1 1,0 0 0,1 1 0,-1-1 0,0 0 0,0 1 0,1-1 0,-1 1 0,0-1 0,1 0 0,-1 1 0,0-1 0,1 1 0,-1-1 0,1 1 0,-1-1 0,2 0 0,31-2 472,-11 3-398,9-3-68,0-2-1,-1-1 1,49-16 0,-60 16-1409,-1-2 1,-1 0-1,1-1 1,15-12-1,10-11-6441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2:11.0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124 1 12139,'0'0'9492,"-6"14"-8328,-73 200 1669,69-179-2984,1 0-1,2 1 1,2 0 0,-2 63 0,7-93-24,0-1 0,1 1 0,-1 0 0,1-1 0,1 1 0,-1 0 0,1-1 0,0 1 0,0-1 1,1 0-1,-1 0 0,1 0 0,0 0 0,6 7 0,-6-10-64,-1 0 0,1 1 0,-1-1-1,1 0 1,0 0 0,0-1 0,0 1 0,0-1 0,0 1-1,0-1 1,1 0 0,-1 0 0,0 0 0,1-1 0,-1 1 0,1-1-1,-1 0 1,0 0 0,1 0 0,-1 0 0,1-1 0,-1 1 0,0-1-1,1 0 1,-1 0 0,4-2 0,28-18-3284,3-14-898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2:11.3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277 1 1537,'0'0'12620,"-51"84"-10217,13-33-1250,0 7-481,-1 1 578,6-5-33,5-6-577,8-8-351,8-11-225,6-11-385,6-15-1408,8-26-5894</inkml:trace>
  <inkml:trace contextRef="#ctx0" brushRef="#br0" timeOffset="1">9 129 10442,'0'0'9769,"-8"50"-7431,16-40-896,12-5-674,8 2-351,8-4-225,5-3-320,6 0-1121,-1 0-1762,-6 0-2050,-9-10-4772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2:11.72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86 1 17681,'0'0'3875,"1"61"-2273,20-34-513,2 5-160,3 2-417,-5 3-320,-3 6-127,-12 4-33,-6 3 0,-11 8-193,-23 5-383,-10 0-641,-12-4-1922,0-12-4805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4:53.166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0,'7'0,"22"0,39 0,35 0,7 0,-11 0,-19 0,-19 0,-17 0,-11 0,-12 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2:12.19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401 0 23574,'0'0'192,"-73"32"193,36 1 320,-4 5-193,0 5-448,-4 3-32,7 1-32,3-2-384,5-6 31,5-4-63,7-12-417,7-12-544,5-11-737,6-9-577,0-21-4676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2:12.5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16047,'0'0'5253,"33"65"-4516,-5-44-193,10-2-127,9 3-257,11-5-64,-1-2-1281,2-1-2787,-14-5-7559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2:15.19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4309 8104,'0'0'10538,"6"0"-9796,285-1 2083,-242 0-2837,19-4 22,82-17-1,13-1-855,-155 21 878,-1 1 1,0-1 0,0-1-1,0 0 1,0 0 0,-1 0 0,1-1-1,-1 1 1,0-2 0,0 1 0,0-1-1,7-7 1,-6 5 5,1 1 0,-1 0 1,1 1-1,0 0 0,0 0 0,0 1 1,12-5-1,68-25 795,-79 30-669,-1 0 0,1 0 1,-1-1-1,1 0 0,-1 0 1,8-7-1,21-14 351,12 2-457,1 3-1,1 1 1,1 3-1,61-12 1,-18 4-20,-7-4 36,160-79 1,-98 39-11,-74 34-61,-2-2 0,-1-4-1,127-96 1,-142 90 7,-2-2-1,91-102 1,-113 109-4,-1-2 0,-3-2 0,-1 0 0,35-79 0,196-476 378,-205 469-371,15-41 7,123-216 1,-51 136-86,48-80-123,-135 248 128,118-140-1,-83 123 33,5 5 1,211-168-1,-261 231 4,1 3 0,2 2 1,2 1-1,0 3 0,1 3 0,2 1 1,0 3-1,1 2 0,110-18 1,-131 31-39,1 1 0,0 1 0,-1 2 0,58 9 1,-69-5 35,1 1 1,-1 0-1,0 2 1,0 0-1,-1 2 1,0 0 0,31 22-1,-22-9 18,-1 1 0,-1 1 0,-1 2 0,-1 0 0,-2 2 0,-1 1 0,-1 0 0,-2 2 0,27 55 0,5 29 109,55 179 1,-107-295-102,271 893 454,-183-600-201,188 417 1,-251-657-180,3-1 0,2-1 0,2-2 0,2-1 0,2-1 0,2-2 0,56 51 0,40 36 203,66 61-134,-162-161-145,0-2 0,2-2 0,71 38-1,-26-25-19,1-3 0,1-4 0,2-5-1,1-3 1,131 20 0,-162-36-1681,60 17 0,-89-18-2175,52 24-1,-30-7-2062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1:41.2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48 71 13100,'2'-8'1997,"7"-55"2973,-8 117-3267,-6 54-1102,-20 116 1,4-61-1699,12-1-6088,9-184 2007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1:41.57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24 103 13549,'0'0'3096,"-1"8"-1836,-8 44-896,2 0 1,2 0 0,3 0-1,2 1 1,3-1-1,8 53 1,-7-89-382,0 1 0,1-1 1,1 0-1,1 0 1,0-1-1,11 19 0,-15-30 29,0 1 0,1-1 0,-1 0 0,1 0-1,0 0 1,-1 0 0,2-1 0,-1 1 0,0-1-1,8 4 1,-9-6 36,0 0-1,0 0 0,0 0 1,0-1-1,0 1 1,-1-1-1,1 0 0,0 1 1,1-1-1,-1-1 1,0 1-1,-1 0 0,1-1 1,0 1-1,0-1 1,0 0-1,0 0 0,0 0 1,0 0-1,2-3 1,1 1 142,-1-1 1,1-1 0,-1 1 0,-1-1 0,1 0-1,-1 0 1,1 0 0,-1-1 0,-1 0-1,1 1 1,3-10 0,29-75 668,-32 78-794,14-49 161,-2 0 0,-2-1 0,-4 0 0,-2-1 0,-1-102 0,-7 158-225,1 5-3,-1 0 1,1 0 0,-1 0-1,0-1 1,0 1-1,0 0 1,-1 0 0,1 0-1,0-1 1,-1 1-1,1 0 1,-1 0-1,0 0 1,0 0 0,0 0-1,0 0 1,0 0-1,0 0 1,0 0 0,-1 0-1,1 1 1,-2-2-1,3 3-12,-1 0-1,1 0 1,0 0 0,-1 0-1,1 0 1,0 0-1,-1 0 1,1 0 0,0 0-1,0 0 1,-1 1-1,1-1 1,0 0-1,0 0 1,-1 0 0,1 0-1,0 1 1,0-1-1,-1 0 1,1 0 0,0 1-1,0-1 1,0 0-1,0 0 1,-1 1 0,1-1-1,0 0 1,0 0-1,0 1 1,0-1-1,0 0 1,0 1 0,0-1-1,0 0 1,0 1-1,0-1 1,0 0 0,0 1-1,0-1 1,-1 17-570,1-15 415,0 54-5810,0-34 75,0 3-6054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1:42.50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76 127 5381,'0'0'11627,"8"-11"-9871,-2 5-1329,28-34 162,-32 37-413,0 1 0,0-1 0,0 0 0,0 0 0,-1-1 1,1 1-1,-1 0 0,0-1 0,0 1 0,0 0 0,0-1 0,-1 1 0,1-8 0,-2 11-93,1-1 0,-1 0 0,0 1 0,1-1 1,-1 0-1,0 1 0,0-1 0,1 1 0,-1-1 0,0 1 0,0-1 0,0 1 0,0 0 0,0-1 1,0 1-1,1 0 0,-1 0 0,0-1 0,0 1 0,0 0 0,0 0 0,0 0 0,0 0 0,0 1 1,0-1-1,0 0 0,0 0 0,0 0 0,-1 1 0,-31 9 696,26-4-692,-1 1 0,1 1-1,0-1 1,1 1 0,0 0-1,0 1 1,1 0-1,0 0 1,1 0 0,0 0-1,0 0 1,1 1 0,0 0-1,1 0 1,0 0 0,0 0-1,1 0 1,0 0-1,1 0 1,0 0 0,3 19-1,-3-28-86,1 0-1,-1 0 1,0 0-1,0 0 0,1 0 1,-1 0-1,0 0 1,1-1-1,-1 1 1,1 0-1,-1 0 0,1 0 1,0-1-1,-1 1 1,1 0-1,0 0 1,-1-1-1,1 1 0,0-1 1,0 1-1,0-1 1,-1 1-1,1-1 1,0 1-1,0-1 0,0 0 1,2 1-1,-2-1 38,1 0-1,0-1 0,0 1 1,-1 0-1,1-1 0,0 1 1,-1-1-1,1 0 1,0 0-1,-1 1 0,1-1 1,-1 0-1,3-3 0,2 0 141,-1-1 0,0 0-1,0 0 1,-1 0 0,1-1-1,4-8 1,-3 1-74,-2 1 0,1-1 1,-2 0-1,1-1 0,-2 1 0,0 0 0,0-1 1,-2 1-1,1-1 0,-2 1 0,-2-16 0,-4 11-224,-1 24-222,8-6 336,-1 1-1,1 0 1,0 0 0,-1-1 0,1 1-1,0 0 1,0 0 0,0 0 0,-1-1 0,1 1-1,0 0 1,0 0 0,0 0 0,0 0 0,0-1-1,1 1 1,-1 0 0,0 0 0,0 0 0,0-1-1,1 1 1,-1 0 0,0 0 0,1 0 0,-1-1-1,1 1 1,-1 0 0,1-1 0,-1 1 0,1-1-1,-1 1 1,1 0 0,0-1 0,-1 1-1,1-1 1,1 1 0,9 1 3,1-1 0,-1-1 0,1 0 0,-1 0 1,0-1-1,1-1 0,-1 0 0,18-6 0,-12 4-11,-1 1-1,1 0 1,19 0 0,-33 3-42,1-1 0,0 2 0,-1-1-1,1 0 1,0 1 0,-1-1 0,1 1 0,-1 0 0,1 0 0,-1 1 0,1-1 0,-1 1-1,0 0 1,0-1 0,0 2 0,0-1 0,0 0 0,5 5 0,-5-2 33,0 0 1,0 0-1,-1 0 1,1 0-1,-1 0 1,-1 1 0,1-1-1,-1 0 1,1 1-1,-2-1 1,2 11-1,-3-14 31,1-1 0,0 0-1,0 0 1,0 0 0,0 1 0,0-1-1,1 0 1,-1 0 0,0 1 0,0-1-1,1 0 1,-1 0 0,1 0-1,-1 0 1,1 0 0,-1 0 0,1 0-1,0 0 1,0 0 0,-1 0-1,3 2 1,-2-4 3,1 1 0,-1-1 1,1 1-1,-1-1 0,1 0 0,-1 1 0,0-1 1,1 0-1,-1 0 0,0 0 0,0 0 0,0 0 0,0 0 1,0 0-1,0-1 0,0 1 0,1-2 0,9-10 64,2-3-16,1 1-1,21-19 1,-31 31-79,-1 0 0,1 1 0,-1-1 0,1 1 0,0-1-1,0 1 1,0 1 0,0-1 0,1 0 0,-1 1 0,0 0 0,1 0 0,-1 0 0,1 1-1,-1-1 1,9 1 0,-11 1 13,0 0-1,-1 0 0,1-1 1,-1 1-1,1 0 1,-1 0-1,0 0 1,1 0-1,-1 0 0,0 1 1,0-1-1,0 0 1,0 1-1,0-1 0,0 1 1,0-1-1,0 1 1,-1-1-1,1 1 0,0-1 1,-1 1-1,1 0 1,-1-1-1,0 1 1,0 0-1,1-1 0,-1 3 1,1 57 379,-2-46-165,1-14-184,0 0 1,0 0-1,0 0 1,0 0-1,0 0 1,0 0 0,0 0-1,0 0 1,0-1-1,0 1 1,0 0 0,1 0-1,-1 0 1,0 0-1,1 0 1,-1 0 0,0 0-1,1 0 1,-1 0-1,1-1 1,0 1-1,-1 0 1,1 0 0,0-1-1,-1 1 1,1 0-1,1 0 1,0-1 26,-1 0 0,1 0-1,0-1 1,-1 1 0,1-1 0,-1 1 0,1-1-1,-1 0 1,1 1 0,-1-1 0,0 0 0,1 0-1,-1 0 1,0 0 0,0 0 0,0 0 0,2-2-1,36-36 909,30-28-628,-62 62-367,-1 0-1,1 0 1,-1 0-1,1 1 1,1 1-1,-1-1 1,0 1-1,16-5 1,-22 8 21,1 0 1,-1 0 0,0 0-1,1 0 1,-1 0-1,0 0 1,1 0 0,-1 0-1,0 0 1,0 0-1,1 1 1,-1-1 0,0 0-1,0 1 1,0-1-1,1 1 1,-1 0 0,0-1-1,0 1 1,0 0-1,0 0 1,0-1 0,0 1-1,0 0 1,0 0-1,-1 0 1,1 0 0,0 0-1,0 1 1,-1-1-1,1 0 1,-1 0 0,1 0-1,-1 1 1,1-1-1,-1 0 1,0 0 0,0 1-1,0-1 1,0 3-1,1 8 145,0 1 0,-1-1 0,-3 22 0,1-6 241,15-26-472,-2-2-1260,-5 4-4138,-6 4-1342,0 4-5537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1:43.54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133 433 14350,'0'0'291,"0"-1"1,0 0 0,0 0 0,-1 0-1,1 1 1,0-1 0,0 0 0,-1 0 0,1 1-1,0-1 1,-1 0 0,1 1 0,-1-1-1,1 0 1,-1 1 0,1-1 0,-1 1 0,1-1-1,-1 1 1,0-1 0,1 1 0,-1-1-1,0 1 1,1-1 0,-1 1 0,-1 0 0,-27-5 2004,24 5-2253,0 0 1,0 0 0,0 1 0,0 0-1,1 0 1,-1 0 0,0 1 0,1-1-1,-1 1 1,-5 3 0,7-3-30,1 0 0,-1 1 1,1-1-1,-1 1 0,1 0 0,0 0 1,0 0-1,0 0 0,0 0 0,0 0 1,1 0-1,0 1 0,-1-1 0,1 1 1,0-1-1,1 1 0,-1-1 0,1 1 0,-1-1 1,1 1-1,0 0 0,1-1 0,-1 4 1,1-6-19,0 0 0,0 0 1,0 0-1,0 0 0,0 0 0,0-1 1,0 1-1,0 0 0,0-1 1,1 1-1,-1-1 0,0 1 1,0-1-1,0 0 0,1 0 0,-1 1 1,0-1-1,1 0 0,-1 0 1,0 0-1,0 0 0,1 0 1,-1 0-1,0-1 0,0 1 0,1 0 1,-1-1-1,1 0 0,37-13 197,-2-16 100,-31 24-257,0 0-1,0 1 1,0 0 0,1 1-1,13-8 1,-19 12-65,-1 0-1,1-1 0,0 1 0,0 0 1,0 0-1,-1 0 0,1 0 1,0 0-1,0 1 0,-1-1 1,1 0-1,0 0 0,0 0 0,-1 1 1,1-1-1,0 0 0,0 1 1,-1-1-1,1 1 0,-1-1 1,1 1-1,0-1 0,-1 1 0,1-1 1,-1 1-1,1-1 0,-1 1 1,1 0-1,-1-1 0,0 1 1,1 0-1,0 1 0,13 31-56,-8-17 133,-5-14-42,0 0 0,0 0 0,0 0 0,0 0 0,0 0 0,1 0 0,-1-1 0,1 1 0,-1 0 0,1-1 0,0 0 0,-1 1 0,1-1 0,0 0 0,0 0 0,0 0 0,0 0 0,0 0 0,0 0 0,0 0 0,1-1 0,-1 1 0,4 0 0,-2-2 83,0 1 0,0-1 0,0 0 0,0 0 0,0 0 0,-1 0 0,1-1 1,0 0-1,-1 1 0,1-1 0,-1-1 0,5-2 0,7-8 276,0-1 0,0 0 0,-1-1 0,11-17 0,-7 3-214,-15 23-155,0 1 1,1-1-1,-1 1 0,1 0 0,0 0 1,0 1-1,6-7 0,-9 35-241,-1-15 543,1-21-220,3-12-51,0 1 0,2 0 0,1 0-1,16-39 1,7-23 38,-26 69-61,0 5 1,-1 1-1,0-1 1,-1 1-1,0-1 1,-1 0 0,0 0-1,-1-14 1,0 25-9,0 0 1,-1-1-1,1 1 1,0 0 0,0-1-1,-1 1 1,1 0-1,0 0 1,-1-1 0,1 1-1,0 0 1,-1 0-1,1 0 1,0 0 0,-1-1-1,1 1 1,0 0-1,-1 0 1,1 0 0,0 0-1,-1 0 1,1 0-1,0 0 1,-1 0 0,1 0-1,-1 0 1,1 0-1,0 0 1,-1 0 0,1 0-1,0 0 1,-1 1-1,1-1 1,0 0 0,-1 0-1,1 0 1,0 0-1,-1 1 1,1-1 0,-15 8-119,6 0 121,0 0 1,1 1-1,1 0 1,-1 0-1,1 1 0,-8 15 1,-31 67 606,44-87-559,-11 25 243,-18 56 0,29-77-257,-1 1-1,1 0 0,1 0 1,-1 0-1,2 1 1,-1-1-1,2 0 1,-1 0-1,1 0 0,3 12 1,-2-17-54,1 0-1,0 0 1,0-1 0,0 1 0,1-1 0,-1 1 0,1-1 0,0 0-1,0 0 1,1-1 0,-1 1 0,1-1 0,-1 0 0,7 2-1,-5-1-175,0-1 0,0 0-1,1 0 1,-1 0 0,1-1-1,0 0 1,-1-1 0,1 1-1,0-1 1,14 0-1,1-8-5870,2-16-5633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1:44.4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37 353 11691,'4'-3'848,"1"-1"-1,-1 0 1,0 0-1,0 0 1,0-1-1,-1 1 1,0-1 0,1 0-1,-2 0 1,1 0-1,-1 0 1,4-9-1,-6 13-796,-1 1-1,1 0 0,0-1 0,0 1 0,0 0 0,0 0 0,0-1 0,-1 1 0,1 0 0,0 0 0,0-1 0,0 1 0,0 0 0,-1 0 0,1 0 0,0-1 0,0 1 0,-1 0 0,1 0 0,0 0 0,-1 0 0,1 0 0,0 0 0,0-1 0,-1 1 1,1 0-1,0 0 0,-1 0 0,1 0 0,0 0 0,0 0 0,-1 0 0,1 0 0,0 0 0,-1 0 0,1 0 0,0 1 0,-1-1 0,1 0 0,0 0 0,0 0 0,-1 0 0,1 0 0,0 0 0,0 1 0,-1-1 0,1 0 0,0 0 0,0 0 0,0 1 0,-1-1 1,-17 11 187,13-6-218,0 1 1,0-1 0,0 1-1,1 0 1,0 1 0,0-1-1,1 1 1,0 0 0,0 0-1,0 0 1,1 0 0,0 0-1,0 0 1,1 1 0,-1 8-1,2-16-21,0 1-1,0 0 0,0 0 0,0-1 1,0 1-1,0 0 0,0-1 0,0 1 1,1 0-1,-1 0 0,0-1 0,0 1 1,1 0-1,-1-1 0,1 1 0,-1-1 1,0 1-1,1 0 0,-1-1 0,1 1 0,-1-1 1,1 1-1,-1-1 0,1 1 0,0-1 1,-1 0-1,1 1 0,0-1 0,-1 0 1,1 1-1,0-1 0,-1 0 0,1 0 1,0 0-1,0 1 0,-1-1 0,1 0 1,0 0-1,0 0 0,-1 0 0,1 0 0,0-1 1,-1 1-1,1 0 0,0 0 0,0 0 1,-1-1-1,1 1 0,0 0 0,-1-1 1,1 1-1,-1 0 0,2-2 0,37-22 546,-19 4-221,0-1 0,-2 0 0,0-2 0,-1 0 0,-2 0 0,0-2 0,-2 0 0,0 0 0,-2-1 0,-1-1 0,-1 0 0,-1 0 0,6-43 0,-14 57-276,-4 11-59,-9 21-117,-13 37-28,11-20 166,1 1 0,1 1 0,3 1 0,1-1 0,2 1 1,-4 57-1,11-95-15,0 0 0,0 0 0,0 1 1,0-1-1,0 0 0,0 1 0,0-1 1,0 0-1,0 0 0,1 0 1,-1 1-1,1-1 0,-1 0 0,1 0 1,-1 0-1,1 0 0,0 0 0,-1 0 1,1 0-1,0 0 0,0 0 0,0 0 1,0 0-1,-1 0 0,1 0 0,3 1 1,-2-2 10,0 0 1,0 1 0,0-1 0,0 0 0,0 0-1,0 0 1,0 0 0,0-1 0,0 1 0,0-1-1,0 1 1,0-1 0,0 1 0,3-3 0,4-1 74,0-1 1,0-1 0,-1 1 0,0-1-1,14-13 1,-3-2-12,-1-1 0,-1-1-1,0 0 1,-2-1 0,-1-1 0,-1 0 0,-1-1 0,11-34-1,-42 158-415,5-53 367,6-25-5,1 0 0,1 1 0,1 0 0,1 0 0,0 1-1,2-1 1,0 25 0,2-46-16,0 1-1,0-1 0,0 1 1,0-1-1,0 0 1,0 1-1,0-1 0,0 1 1,1-1-1,-1 0 1,0 1-1,0-1 0,0 1 1,0-1-1,1 0 1,-1 1-1,0-1 0,0 0 1,1 1-1,-1-1 1,0 0-1,1 0 0,-1 1 1,0-1-1,1 0 1,-1 0-1,0 0 0,1 1 1,-1-1-1,1 0 1,-1 0-1,0 0 0,1 0 1,0 0-1,16-6-8,12-18-532,-23 16-142,-1 0 1,0-1-1,-1 0 0,1 0 1,-2 0-1,1 0 1,2-12-1,7-69-10124,-9 31-2132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1:44.90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 0 17136,'0'0'3929,"-4"9"-2626,4-9-1297,-3 5 50,1-1 1,0 0-1,0 1 1,1 0-1,-1-1 1,1 1-1,0 0 1,-1 6 0,3-8-103,-1-1 1,0 1 0,1-1 0,-1 1-1,1-1 1,0 0 0,0 1 0,0-1-1,0 0 1,1 1 0,-1-1 0,0 0-1,1 0 1,0 0 0,-1 0 0,1-1 0,0 1-1,0 0 1,0-1 0,0 1 0,4 2-1,13 7-3086,0-1-1,1-1 1,0-1-1,34 10 1,-53-18 3335,-1 0 1,1 0 0,-1 1-1,1-1 1,0 0 0,-1 0 0,1 1-1,-1-1 1,1 0 0,-1 1 0,1-1-1,0 0 1,-1 1 0,0-1 0,1 1-1,-1-1 1,1 1 0,-1-1 0,1 1-1,-1-1 1,0 1 0,0 0-1,1-1 1,-1 1 0,0-1 0,0 1-1,1 0 1,-1-1 0,0 1 0,0 0-1,0-1 1,0 1 0,0-1 0,0 1-1,0 0 1,0-1 0,-1 1-1,1 0 1,0-1 0,0 1 0,0 0-1,-1-1 1,1 1 0,0-1 0,-1 1-1,1-1 1,0 1 0,-1-1 0,0 1-1,-25 29 3147,20-24-3151,-3 3 362,6-6-375,0 0 0,0 0 0,0 0 0,0 0 0,0 0 0,1 1 0,-1-1 0,1 1 0,0-1 0,0 1 0,1 0 0,-3 8 0,7-11-202,1 0 1,0 0-1,-1 0 1,1-1-1,0 1 1,0-1-1,-1 0 1,1 0-1,8-1 0,-6 1-58,36-2-381,43 1-590,-80 1 858,0 1 1,0-1-1,0 1 0,0 1 0,0-1 0,0 0 0,-1 1 1,1 0-1,0 0 0,-1 1 0,0-1 0,1 1 0,4 4 1,-8-6 222,1 1 0,-1-1 1,1 1-1,-1-1 0,0 1 1,0 0-1,0-1 0,0 1 1,0 0-1,0 0 0,0 0 1,0 0-1,-1 0 0,1 0 1,-1 0-1,1 0 0,-1 0 1,0 0-1,0 0 0,0 0 1,0 0-1,0 0 0,-1 3 1,0-1 260,-1 0 1,0 0-1,1 0 0,-1 0 1,-1-1-1,1 1 1,-1-1-1,1 0 1,-1 0-1,-6 6 1,-4 2 985,-1-1 0,0 0 0,0-1 0,-26 11 0,34-16-1240,0-1 0,0-1 0,0 1 0,0-1 0,-1 0 0,1 0 1,-1-1-1,1 0 0,-1 0 0,0-1 0,1 0 0,-1 0 0,-9-1 0,15 0-305,-1 0-1,1 0 0,0 0 1,0 0-1,-1 0 1,1 0-1,0 0 1,0-1-1,0 1 0,0 0 1,0-1-1,0 1 1,1 0-1,-1-1 1,0 1-1,1-1 0,-1 0 1,1 1-1,-1-1 1,1 1-1,0-1 0,0 0 1,0 1-1,0-1 1,0 0-1,0 1 1,0-1-1,0 1 0,1-1 1,-1 0-1,1 1 1,-1-1-1,2-1 1,0-6-1470,1-1 1,0 1-1,1 0 1,5-10 0,15-22-7174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1:45.4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162 1 15791,'0'0'3635,"-7"9"-1387,-19 29-629,1 1 1,-25 55-1,41-75-1405,0 2 1,1-1-1,2 1 0,0 0 0,1 0 0,1 0 0,-2 36 0,6-56-220,0 0-1,0 0 0,0 0 1,0 0-1,0 0 0,0 0 1,0 0-1,1 0 0,-1 1 1,0-1-1,1 0 0,-1 0 1,1-1-1,-1 1 0,1 0 0,-1 0 1,1 0-1,0 0 0,-1 0 1,1 0-1,0-1 0,0 1 1,0 0-1,0-1 0,1 2 1,1-1 9,-1-1 0,1 1 0,-1-1 0,0 1 0,1-1 0,-1 0 0,1 0 0,-1 0 0,1 0 0,-1 0 0,4-1 0,9-3 26,0 0 0,-1-1 1,16-7-1,-20 8-89,57-19-279,-62 22 267,0 0 0,0 0 0,0 0 1,0 0-1,0 1 0,0 0 0,1 0 0,-1 1 1,0-1-1,0 1 0,9 3 0,-12-3 111,0 1 1,0-1-1,-1 1 0,1 0 0,-1-1 1,1 1-1,-1 0 0,0 0 0,0 0 1,0 0-1,0 0 0,0 0 0,0 1 0,-1-1 1,1 0-1,-1 0 0,1 0 0,-1 1 1,0-1-1,0 0 0,0 1 0,0-1 1,-1 5-1,-1 4 1406,8-42-869,28-114-731,-35 171 133,0-15-1,1 0-1,0 1 1,0-1-1,4 22 1,-3-31 30,-1 0 1,1 1-1,0-1 1,0 0-1,0 0 0,0 0 1,0 0-1,0 0 1,0 0-1,0 0 1,1-1-1,-1 1 0,1 0 1,0-1-1,-1 1 1,1-1-1,0 0 0,0 1 1,0-1-1,0 0 1,0 0-1,0 0 1,0 0-1,0-1 0,0 1 1,1-1-1,-1 1 1,0-1-1,0 0 1,3 1-1,0-1 78,0-1-1,0 1 1,0-1 0,0 1-1,0-2 1,0 1 0,-1 0-1,1-1 1,0 0 0,-1 0-1,0 0 1,1-1 0,-1 1-1,0-1 1,0 0 0,4-4-1,4-5 42,0-1 0,-1-1 0,12-17-1,-11 14-172,-12 17 32,0 0 0,0 0-1,0 0 1,0 0 0,1 0 0,-1 0 0,0 0 0,0 1-1,0-1 1,0 0 0,0 0 0,0 0 0,0 0-1,0 0 1,0 0 0,0 0 0,0 0 0,0 0 0,1 0-1,-1 0 1,0 0 0,0 0 0,0 1 0,0-1-1,0 0 1,0 0 0,0 0 0,1 0 0,-1 0 0,0 0-1,0 0 1,0 0 0,0 0 0,0 0 0,0 0-1,0 0 1,0-1 0,1 1 0,-1 0 0,0 0 0,0 0-1,0 0 1,0 0 0,0 0 0,0 0 0,0 0-1,0 0 1,0 0 0,1 0 0,-1 0 0,0 0 0,0 0-1,0-1 1,0 1 0,0 0 0,0 0 0,0 0-1,0 0 1,0 0 0,0 0 0,0 0 0,0-1 0,0 1-1,0 0 1,0 0 0,0 0 0,0 0 0,0 0-1,0 0 1,0 13-334,-7 18 272,-6 2-375,-8 25-1408,13-20-4183,7-27-16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4:54.937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23,'3'0,"10"0,1-3,4-2,1 0,1 1,6 2,1 0,1 1,-2 1,-1 0,-1 0,-1 0,7 0,10 0,5 1,-1-1,-8 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1:46.10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105 1 15375,'0'0'2557,"-1"9"-1949,1-1-230,-1 22 9,1-2 3098,-2-37 4576,-3-12-7987,2 47-57,-2-1-1,0 0 1,-18 47-1,3-8 105,11-35-24,-16 68 36,23-87-146,1 1 1,-1-1 0,2 1 0,-1 0 0,2-1-1,2 21 1,-3-30 13,0-1 1,1 1-1,-1-1 0,0 1 0,1 0 1,-1-1-1,0 1 0,1-1 0,-1 1 1,1-1-1,-1 1 0,1-1 0,-1 0 1,1 1-1,-1-1 0,1 0 0,0 1 1,-1-1-1,1 0 0,0 1 0,-1-1 1,1 0-1,-1 0 0,1 0 0,0 0 1,-1 0-1,1 0 0,0 0 0,-1 0 1,1 0-1,0 0 0,-1 0 0,1 0 1,0 0-1,-1-1 0,1 1 0,0 0 1,-1 0-1,1-1 0,-1 1 0,1 0 1,0-1-1,-1 1 0,1-1 0,-1 1 1,1-1-1,28-21 42,-7-4-311,33-35-332,-52 59 491,0-1 0,-1 1 1,1 0-1,0 0 0,0 0 1,0 0-1,0 0 0,0 1 1,1-1-1,-1 1 0,0 0 1,1 0-1,-1 0 0,1 1 1,-1-1-1,1 1 0,6 0 1,-9 0 93,0 1-1,0-1 1,0 1 0,-1-1 0,1 1 0,0 0 0,0-1 0,-1 1-1,1 0 1,0 0 0,-1 0 0,1 0 0,0-1 0,-1 1 0,0 0-1,1 0 1,-1 0 0,1 0 0,-1 0 0,0 0 0,0 0 0,1 0-1,-1 0 1,0 0 0,0 0 0,0 2 0,0 36 84,-1-28 14,-1 8 311,0-1 0,-2 0-1,0-1 1,-1 1 0,-1-1-1,0 1 1,-1-2 0,-12 20-1,5-5 389,13-30-779,1-1 1,0 1 0,0 0 0,0-1 0,-1 1 0,1-1 0,0 1 0,0 0 0,-1-1 0,1 1 0,-1-1 0,1 1 0,0-1 0,-1 1 0,1-1 0,-1 0 0,1 1 0,-1-1 0,1 1 0,-1-1 0,0 0 0,1 0 0,-1 1-1,1-1 1,-1 0 0,0 0 0,1 0 0,-1 1 0,0-1 0,1 0 0,-1 0 0,0 0 0,0 0 0,-16-17 59,-7-36-1697,24 51 1378,-10-39-5313,11 26 577,3 5-3371,5 5-1252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1:46.96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42 418 9961,'0'0'15562,"-4"12"-14890,-1 0-564,-2 5 202,1 0 1,0 1 0,1 0-1,-3 26 1,8-43-304,0 0 1,0 0 0,0 0 0,1 0-1,-1 0 1,0-1 0,0 1 0,1 0 0,-1 0-1,1 0 1,-1 0 0,1-1 0,-1 1-1,1 0 1,-1 0 0,1-1 0,0 1-1,-1-1 1,1 1 0,0 0 0,0-1-1,0 1 1,-1-1 0,1 0 0,0 1-1,0-1 1,0 0 0,0 1 0,0-1-1,-1 0 1,1 0 0,0 0 0,0 0 0,0 0-1,0 0 1,0 0 0,0 0 0,0 0-1,0 0 1,0 0 0,0-1 0,1 1-1,42-14 615,-25 2-864,-2 0 0,0-2 0,0 0 0,-1-1 0,-1-1 0,17-22-1,-24 28-662,-13 41-1321,-9 7 2257,9-27 13,1 1 0,0 0-1,0 0 1,1 0-1,1 0 1,-2 20 0,4-31-68,0 0 0,0 0 0,0-1 0,0 1 0,0 0 0,0 0 1,0 0-1,0-1 0,1 1 0,-1 0 0,0 0 0,1-1 0,-1 1 1,0 0-1,1 0 0,-1-1 0,1 1 0,-1 0 0,1-1 0,-1 1 0,1-1 1,-1 1-1,1-1 0,0 1 0,-1-1 0,1 1 0,0-1 0,0 1 1,25-2-427,-19-2 413,-1 1-1,1-1 1,-1-1-1,1 1 1,10-9-1,10-13-399,-1-1 1,-1-1-1,-2-1 0,0-1 0,-2-1 0,27-52 1,-15 16-826,-3-1-1,28-90 1,-57 154 1201,1-4 122,0 0 0,0 1 0,0-1 0,-1 0 0,1-13 0,-21 35 4161,3 4-3340,0-1 1,2 2-1,0 0 0,1 1 0,1 0 1,0 1-1,-10 31 0,16-35-682,1 2 0,0-1 0,1 0 0,1 1 1,0 35-1,3 73-99,20-161-480,-17 26 386,8-21-1190,-2-1 0,0 0 0,6-45 1,-17 97 2031,0-9-560,0-1 1,2 1-1,0 0 0,0 0 0,4 15 0,-4-26-275,1 0 0,0 0 1,-1-1-1,1 1 0,1 0 0,-1 0 1,0-1-1,1 1 0,-1-1 0,1 1 0,0-1 1,0 0-1,0 1 0,0-1 0,0 0 0,0 0 1,1-1-1,-1 1 0,1 0 0,-1-1 1,1 1-1,-1-1 0,1 0 0,0 0 0,0 0 1,0 0-1,-1-1 0,1 1 0,5-1 0,-2 1 35,1-1 0,-1 0 0,1 0-1,0 0 1,-1-1 0,1 0-1,-1-1 1,1 1 0,-1-1-1,0-1 1,1 1 0,-1-1-1,-1 0 1,1 0 0,0-1-1,7-6 1,3-4 63,0-1 0,-1-1 0,21-29 0,-11 13-26,-39 80 501,2-23-223,2-9-110,2 1 0,0 0 1,1 0-1,1 1 1,0 0-1,1 0 0,1 1 1,-1 21-1,4-39-271,1-1 0,0 1 0,0-1 0,0 1-1,0 0 1,-1-1 0,1 1 0,0-1 0,0 1 0,0 0 0,0-1 0,1 1-1,-1 0 1,0-1 0,0 1 0,0-1 0,0 1 0,1 0 0,-1-1-1,0 1 1,1-1 0,-1 1 0,0-1 0,1 1 0,-1-1 0,0 1-1,1-1 1,-1 1 0,1-1 0,-1 0 0,1 1 0,-1-1 0,1 0 0,-1 1-1,1-1 1,0 0 0,-1 0 0,1 1 0,-1-1 0,1 0 0,0 0-1,-1 0 1,1 0 0,-1 0 0,1 0 0,0 0 0,-1 0 0,1 0-1,0 0 1,-1 0 0,1-1 0,-1 1 0,1 0 0,0 0 0,-1 0 0,2-1-1,1-1-224,0 0-1,0 0 0,0 0 1,0-1-1,0 1 1,0-1-1,0 1 0,2-5 1,1-2-1564,0 0 1,-1 0 0,0-1-1,6-16 1,4-19-5472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1:47.30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43 1 3011,'0'0'15695,"-38"51"-14190,34-30-928,3 0-609,1 2-129,0 0-863,11 3-1090,0 0-1506,0-1-1697,3-3-2082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1:47.64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 27 3683,'0'0'2590,"11"1"869,-4 1-2453,41 5 2561,-16-10 3375,-66 27 10,26-18-6702,1 1 1,1 0-1,-1 0 0,1 0 0,1 1 1,-1 0-1,1 0 0,1 0 0,-1 1 1,-3 10-1,8-18-253,0 0-1,1-1 1,-1 1-1,0 0 1,0 0 0,0-1-1,1 1 1,-1 0 0,0-1-1,0 1 1,1 0 0,-1-1-1,1 1 1,-1-1-1,1 1 1,-1-1 0,1 1-1,-1-1 1,1 1 0,-1-1-1,1 1 1,0-1 0,-1 1-1,1-1 1,0 0-1,-1 1 1,1-1 0,0 0-1,-1 0 1,1 0 0,0 0-1,-1 1 1,1-1-1,0 0 1,0 0 0,-1 0-1,1 0 1,0-1 0,0 1-1,-1 0 1,2-1 0,35-3 0,-6-6-195,0 0 1,0-2 0,29-17-1,-36 17-384,1 0 0,0 2 0,1 0 0,0 2 0,38-7 0,-63 14 573,1 1-1,-1 0 0,0 0 0,1 0 0,-1 0 1,1 0-1,-1 0 0,0 0 0,1 0 1,-1 0-1,0 1 0,1-1 0,-1 0 0,0 1 1,0-1-1,1 1 0,-1 0 0,2 1 0,-2-2 39,-1 1-1,1 0 1,-1 0-1,0 0 1,1-1-1,-1 1 0,0 0 1,1 0-1,-1 0 1,0 0-1,0 0 1,0 0-1,0 0 1,0 0-1,0 0 0,0 0 1,0-1-1,0 1 1,0 0-1,-1 2 1,-2 7 384,-1-1-1,0 0 1,-1 0 0,-7 12 0,-2 5 389,14-26-797,0 0-1,-1 0 1,1 1-1,0-1 1,0 0-1,0 0 0,0 1 1,0-1-1,0 0 1,0 0-1,0 1 1,0-1-1,0 0 1,0 0-1,0 1 1,0-1-1,0 0 1,0 0-1,0 1 1,0-1-1,0 0 0,0 0 1,0 1-1,0-1 1,1 0-1,-1 0 1,0 0-1,0 1 1,0-1-1,0 0 1,0 0-1,1 0 1,-1 1-1,0-1 1,0 0-1,0 0 1,1 0-1,-1 0 0,0 0 1,0 0-1,1 1 1,14-2 131,15-10 15,56-41-1042,-54 32-95,1 1 0,60-25 0,-91 43 998,0 0-1,0 0 0,1 0 1,-1 1-1,0-1 1,0 1-1,1 0 0,-1 0 1,0-1-1,1 1 0,-1 1 1,1-1-1,-1 0 0,4 1 1,-5 0 51,0-1 1,0 1 0,0 0-1,-1-1 1,1 1-1,0 0 1,0-1-1,0 1 1,-1 0 0,1 0-1,0 0 1,-1 0-1,1 0 1,0 0-1,-1 0 1,0 0-1,1 0 1,-1 0 0,1 0-1,-1 0 1,0 2-1,1 3 203,-1 0-1,-1 1 0,1-1 1,-1 0-1,0 0 1,0 0-1,-1 0 0,0 0 1,-3 8-1,1-5 74,2-4-240,0-1 0,0 1 0,1 0 0,-1 0 0,1-1 0,0 1 1,0 7-1,2-11-163,-1-1 1,0 0 0,0 0 0,1 1 0,-1-1-1,0 0 1,1 0 0,-1 1 0,1-1-1,-1 0 1,0 0 0,1 0 0,-1 0-1,1 0 1,-1 1 0,0-1 0,1 0-1,-1 0 1,1 0 0,-1 0 0,1 0-1,-1 0 1,0 0 0,1-1 0,-1 1-1,1 0 1,-1 0 0,0 0 0,1 0-1,-1 0 1,1-1 0,-1 1 0,0 0-1,1 0 1,-1-1 0,17-7-3452,1-11-3612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1:48.02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1 155 11723,'43'-27'2820,"1"2"-1,76-32 1,-94 48-1631,0 0 0,1 2 1,0 0-1,1 2 0,-1 1 1,38 0-1,-59 4-1030,4-1 72,0 1 0,0 1 1,0 0-1,0 0 0,-1 1 1,11 2-1,-19-3-188,1-1-1,0 1 0,-1 0 1,1 0-1,-1 0 1,1 0-1,-1 0 1,1 0-1,-1 0 1,0 1-1,1-1 0,-1 0 1,0 1-1,0-1 1,0 1-1,0-1 1,0 1-1,0 0 1,-1-1-1,1 1 0,-1 0 1,1-1-1,-1 1 1,1 0-1,-1 0 1,0-1-1,0 1 0,0 0 1,0 0-1,0 0 1,0 0-1,0-1 1,-1 1-1,1 0 1,-1 0-1,1-1 0,-1 1 1,0 0-1,0-1 1,0 1-1,-1 1 1,-9 15 41,0 0-1,-2 0 1,0-2 0,0 0 0,-2 0 0,0-1 0,-23 17-1,0 3-54,4-4-29,-66 69 0,92-91 0,1 0 0,0 1 0,0 0 0,1 0 0,0 0 0,1 1 0,0 0 0,1 0 0,-4 16 0,7-23-78,0 0 1,1 1-1,0-1 1,0 0-1,0 1 0,0-1 1,1 1-1,0-1 1,0 0-1,0 0 0,0 1 1,1-1-1,-1 0 0,1 0 1,0 0-1,1-1 1,-1 1-1,0 0 0,1-1 1,0 1-1,0-1 1,0 0-1,0 0 0,1 0 1,-1-1-1,1 1 1,-1-1-1,6 3 0,12 5-749,-1 0 0,1-1 0,1-2 0,27 7 0,-24-7 70,16 6-3663,-8 0-1986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1:48.3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19154,'0'0'9737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5:22.11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13506 0 8936,'0'0'3155,"-8"11"-3277,0-2 176,0 0 1,0 0-1,-1 0 0,0-1 1,-1 0-1,1-1 1,-2 0-1,1-1 1,-15 7-1,-450 159 1278,-17-39-447,122-36-587,-283 91 219,-255 69-340,614-176-131,-1252 311 852,-603 122-625,287 39-1230,1815-538 899,-2249 811-369,1343-366 701,50 86 1107,850-512-1103,2 3 0,-80 75-1,108-88-391,0 1 0,2 1-1,1 1 1,1 0-1,1 2 1,-25 55-1,13-15-4753,20-53-722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5:22.70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406 0 13581,'-8'5'182,"0"0"1,0 0-1,1 1 1,0 0-1,0 1 0,0-1 1,1 1-1,0 0 1,0 1-1,-9 16 1,-3 8 4,-19 52 1,15-33-98,-195 397 395,214-443-473,-17 49 265,19-52-270,1-1 1,-1 0-1,1 1 0,-1-1 1,1 1-1,0-1 1,-1 0-1,1 1 0,0-1 1,0 1-1,0-1 0,0 1 1,1-1-1,-1 0 1,0 1-1,1-1 0,-1 1 1,0-1-1,1 0 0,0 1 1,-1-1-1,1 0 0,0 0 1,0 0-1,-1 1 1,1-1-1,0 0 0,0 0 1,0 0-1,0 0 0,1 0 1,-1-1-1,1 2 0,6 0 20,0 0-1,-1-1 1,1 0-1,0 0 1,0-1-1,0 0 1,-1 0-1,1-1 1,0 0-1,15-4 1,3-2 62,49-22 0,373-207-61,22-11-2741,-81 96-4286,-263 101-864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5:23.82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5 9513,'0'0'1788,"10"-2"-1606,17 0-147,-1 2 0,0 0-1,0 2 1,45 8 0,34 2 52,670-15 132,-400-7 769,-251 7-446,214 3 576,-335 0-1102,17 1 60,0 1 0,27 5 0,-44-6-75,1-1-1,-1 1 0,0 0 1,1 0-1,-1 0 0,0 1 1,0-1-1,0 1 0,0-1 0,0 1 1,0 0-1,0 0 0,-1 0 1,1 1-1,-1-1 0,1 1 1,-1-1-1,0 1 0,0 0 0,0 0 1,2 5-1,-4-6 6,1 1-1,-1 0 1,0-1 0,0 1 0,0 0-1,0-1 1,0 1 0,-1-1-1,1 1 1,-1 0 0,0-1-1,0 1 1,0-1 0,0 1 0,0-1-1,0 0 1,-1 0 0,1 1-1,-1-1 1,-2 2 0,-41 38 563,-28 9-46,-3-4 0,-145 68 1,29-18 591,109-45-1364,-116 92 0,114-79-2840,7-9-2880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5:53.6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46 2915,'0'0'3747,"7"-10"-4355,9 2-257,4-5-160,4-1-1505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36.29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1 179,'77'-4,"1"-4,85-19,49-6,-51 19,187-25,-219 26,-83 9,68-13,-84 11,0 0,0 2,36 0,-48 4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5:54.0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505 84 5157,'10'-6'1655,"-3"2"-2030,35-21 3099,29-23 7557,-112 81-6779,-112 91 2769,-203 198-5757,340-305-538,4-4-133,-1 0 1,-1 0-1,-15 11 0,32-37-4531,0 0 3146,11-18-2931,3-8-1923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5:54.3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17905,'0'0'6892,"9"1"-6823,-5-1-54,0 1 1,1-1-1,-1 1 0,1 0 0,-1 1 0,0-1 1,0 1-1,0 0 0,0 0 0,0 0 0,0 0 1,4 5-1,47 47 417,20 48-32,-55-73-655,1 0 1,2-1-1,26 26 0,-46-51-185,1 0 0,-1 0 0,1-1 0,0 1 0,0-1 0,0 0 0,0 0 0,7 2 0,37 1-7713,-21-5 1411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5:54.7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138 33 5029,'-10'2'4895,"-3"2"-4161,2-2 208,1 0 0,-1 1 0,1 1 0,0 0 0,0 0 0,0 1 0,1 0 0,0 0 0,-11 9 0,20-14-889,-1 0 0,1 0 1,0 1-1,0-1 0,-1 0 1,1 1-1,0-1 0,-1 0 1,1 1-1,0-1 0,0 1 1,0-1-1,0 0 0,-1 1 1,1-1-1,0 1 0,0-1 1,0 0-1,0 1 0,0-1 1,0 1-1,0-1 0,0 1 1,0-1-1,0 0 0,0 1 1,0-1-1,0 1 0,1-1 1,-1 1-1,0-1 0,0 0 1,0 1-1,0-1 0,1 0 1,-1 1-1,0-1 0,1 0 1,-1 1-1,0-1 0,0 0 1,1 1-1,-1-1 0,1 0 1,-1 0-1,0 1 0,1-1 1,-1 0-1,0 0 0,1 0 1,-1 0-1,1 0 0,-1 0 1,1 1-1,-1-1 0,0 0 1,1 0-1,-1 0 0,1 0 1,-1 0-1,1-1 0,-1 1 1,1 0-1,38 1 549,-31-1-160,109-6 946,150-26 1,-111 11-1214,-33 2-160,21-2-374,-49 16-9349,-87 5 2843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10.11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0 114 7271,'0'0'7815,"10"-3"-7025,39-12-152,0 2 0,1 3-1,92-8 1,171 9-356,-67 4-595,-100-6-3066,-51-6-4009,-54 5 368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10.46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22 14253,'0'0'2013,"10"-3"-1367,19-4-408,0 3-1,-1 0 1,1 1-1,0 2 1,0 1-1,1 2 1,-2 0-1,1 2 1,0 1 0,-1 2-1,0 0 1,0 2-1,-1 1 1,0 1-1,41 24 1,-63-32-218,-1 0 1,1 1-1,0-1 0,-1 1 0,0 0 1,0 0-1,0 0 0,-1 1 1,1-1-1,-1 1 0,0 0 1,0 0-1,-1 0 0,0 0 0,1 0 1,-2 1-1,1-1 0,1 10 1,-2-8 44,-2 1 1,1 0 0,-1-1-1,0 1 1,0-1 0,-1 1 0,0-1-1,0 1 1,-1-1 0,0 0-1,0 0 1,-5 8 0,-8 9 150,-2 0 0,0 0 0,-2-2 0,0 0 0,-43 34 0,51-46-430,-45 32 304,53-40-662,1 0 0,-1-1-1,0 1 1,0-1 0,1 0-1,-1 0 1,0 0 0,-7 0-1,-4 0-6959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11.22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41 72 4805,'0'0'8552,"2"-59"-6118,-2 51-352,0 3 1249,0 13-2658,-4 14-513,-3 6 32,0 7-96,0 2 32,0 2-32,3-5-64,1 2-576,1-7-1154,1-8-1345,1-8-1889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11.60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0 132 11211,'0'0'6689,"8"-10"-6065,3-1-314,1 0 0,0 1 0,1 0 0,0 1 1,0 0-1,1 1 0,0 0 0,1 2 0,-1-1 0,1 2 0,22-6 0,-21 7-255,1 0-1,0 1 1,-1 0 0,1 2-1,0 0 1,0 1-1,0 0 1,17 3 0,-25-1-93,0 0 0,-1 1 0,1 0 1,-1 0-1,0 0 0,0 1 1,0 1-1,0-1 0,-1 1 1,1 0-1,-1 1 0,-1 0 0,1 0 1,-1 1-1,0-1 0,9 15 1,-7-8-49,0 0 1,-1 1 0,-1-1-1,0 1 1,-1 1 0,-1-1-1,0 0 1,1 17 0,-3-24 93,-1 1 0,-1 0 1,1-1-1,-1 1 0,-1 0 0,1 0 1,-1-1-1,0 1 0,-1-1 0,0 1 1,0-1-1,-1 1 0,0-1 0,0 0 1,-1 0-1,0-1 0,-5 9 0,-7 1 166,0-1 0,0-1 1,-2 0-1,1-1 0,-2 0 0,0-2 0,-21 10 0,-145 55 1161,182-75-1335,-15 6-31,11-4-87,-1 0-1,0 0 1,0-1 0,0 0-1,0 0 1,-12 0 0,20-2 40,0 0-1,-1 0 1,1 0 0,0-1 0,0 1 0,-1 0-1,1 0 1,0-1 0,0 1 0,0 0 0,-1 0 0,1-1-1,0 1 1,0 0 0,0-1 0,0 1 0,0 0-1,0-1 1,-1 1 0,1 0 0,0-1 0,0 1 0,0 0-1,0-1 1,0 1 0,0 0 0,0-1 0,0 1-1,1 0 1,-1-1 0,0 1 0,0 0 0,0-1-1,0 1 1,0 0 0,0 0 0,1-1 0,-1 1 0,0 0-1,0 0 1,0-1 0,1 1 0,-1 0 0,0 0-1,1-1 1,-1 1 0,0 0 0,48-52-7839,-16 19 1175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11.93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108 1 19282,'0'0'481,"-37"75"-289,23-41-64,1 1-64,6 1 0,-1-4-96,3-3-897,0-3-800,0-8-642,-1-4-896,-1-9-3043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12.27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 0 14382,'0'0'10185,"-12"61"-14028,27-27 832,1-3-1121,5-2-609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12.63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264 1 14990,'0'0'1025,"-11"11"32,2-3-952,-45 50 1638,51-53-1549,-1 0 0,1-1 0,0 1 0,0 1 0,0-1 0,1 0 0,-1 1 0,1-1 0,1 1 0,-1 0 0,1-1 0,0 1 0,0 7 0,1-12-196,0 0-1,1 0 1,-1 0-1,1 0 1,-1-1-1,1 1 1,-1 0-1,1 0 1,0 0-1,-1 0 1,1-1-1,0 1 1,-1 0-1,1-1 1,0 1-1,0 0 0,0-1 1,0 1-1,0-1 1,0 0-1,0 1 1,0-1-1,0 0 1,0 1-1,0-1 1,0 0-1,0 0 1,0 0-1,2 0 1,39 1 81,-32-1-152,-1-1 65,21 4-99,-29-2 102,-1-1 1,1 1-1,-1-1 1,1 1 0,0 0-1,-1-1 1,1 1 0,-1-1-1,0 1 1,1 0 0,-1 0-1,1-1 1,-1 1 0,0 0-1,0 0 1,0 0 0,1-1-1,-1 1 1,0 0-1,0 0 1,0 0 0,0-1-1,0 1 1,0 0 0,0 0-1,-1 0 1,1-1 0,0 1-1,0 0 1,-1 0 0,1 0-1,0-1 1,-1 1 0,1 0-1,-2 1 1,-2 6 116,-1 0 0,0 1 0,-1-1 0,0-1 0,0 1 0,-1-1 0,1 0 1,-16 11-1,-68 43 1489,85-57-1550,0 0-1,-1 0 1,0-1-1,0 0 1,0 0 0,0-1-1,0 0 1,-1 0-1,1 0 1,-1-1-1,1 0 1,-1 0-1,0 0 1,-7-1-1,12-1-187,1 0 0,0 0 0,-1 0 0,1 0-1,0 0 1,0 0 0,0 0 0,0 0-1,0 0 1,0-1 0,0 1 0,0 0 0,0-1-1,1 1 1,-1-1 0,0 1 0,1-1 0,-1 1-1,1-1 1,0 1 0,-1-1 0,1 1 0,0-1-1,0 1 1,0-1 0,1-3 0,2-45-4214,0 38 3130,1 0 0,1 0-1,-1 0 1,2 0 0,11-18 0,-16 27 1010,31-54-5464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39.167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0 165,'8'14,"0"0,-1 0,-1 1,0 0,-1 0,0 0,2 21,8 117,-5-33,0-42,-10-78,0 0,0 0,0 0,0 0,0 0,0 0,0 0,0 0,-1 0,1 0,0 0,0 0,0 0,0 0,0 0,0 0,0 0,0 0,0 0,0 0,0 0,0 0,-1 0,1 0,0 0,0 0,0 0,0 0,0 1,0-1,0 0,0 0,0 0,0 0,0 0,0 0,-7-16,-8-25,2-13,3 0,-6-92,11-113,5 255,0-1,0 0,0 1,1-1,-1 0,1 1,0-1,1 1,-1-1,1 1,0 0,3-6,-3 8,0 0,1 0,-1 0,1 0,-1 1,1-1,0 1,0 0,0 0,0 0,-1 0,1 0,0 1,0-1,1 1,-1 0,0 0,0 0,5 1,-1-1,45 2,72 11,-109-11,0 1,0 1,-1 1,1 0,-1 1,0 0,-1 1,0 0,20 15,-31-20,-1-1,1 0,0 0,0 1,-1-1,1 1,-1 0,1-1,-1 1,0 0,0 0,0 0,0 0,0 0,0 0,0 0,-1 0,1 0,-1 0,1 0,-1 1,0-1,0 0,0 0,0 0,0 1,0-1,-1 0,1 0,-1 0,0 0,1 0,-1 0,0 0,0 0,-1 0,1 0,0 0,0 0,-1-1,1 1,-1-1,-2 3,-3 2,-1 1,-1-1,1 0,-1-1,0 0,0-1,-19 7,5-3,0-1,0-1,-1-1,1-1,-41 2,45-6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12.97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114 1 8584,'0'0'11125,"1"13"-10393,-3 34-405,-3 0 1,-1 0 0,-22 78 0,5-19 106,10-33-112,-23 102 40,34-292-2391,4 104 1819,0 0 0,1 0 1,0 0-1,1 0 0,0 0 0,1 1 0,0 0 1,1 0-1,13-19 0,-18 30 241,0-1-1,0 1 1,0 0 0,1-1 0,-1 1-1,1 0 1,-1 0 0,1 0-1,0 0 1,-1 0 0,1 0-1,0 0 1,-1 1 0,1-1 0,0 0-1,0 1 1,0 0 0,0-1-1,0 1 1,-1 0 0,1 0-1,0 0 1,0 0 0,3 1 0,-1 0 108,0 1 0,0-1 1,0 1-1,0 0 1,0 0-1,-1 0 1,1 1-1,-1 0 1,1-1-1,3 6 0,4 4 237,0 0 0,-1 1 0,0 1-1,12 23 1,-18-25 99,0 1 0,0-1 0,2 21 0,6-78 10,-7 21-339,1 1 0,1 0 0,1 0 0,1 1 1,17-30-1,-25 50-138,1 0 1,0 0-1,-1 0 1,1 0-1,0 0 0,0 0 1,1 0-1,-1 1 1,0-1-1,0 1 1,1 0-1,-1 0 0,1 0 1,-1 0-1,1 0 1,4-1-1,44 0-3329,-33 2 114,4 0-2340</inkml:trace>
  <inkml:trace contextRef="#ctx0" brushRef="#br0" timeOffset="1">499 530 16784,'0'0'10570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20.99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72 0 15471,'0'0'5178,"-1"11"-4714,-40 345 2425,26-200-4024,0-10-6923,18-174 2217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21.3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 98 16143,'0'0'4714,"-3"10"-4057,1-3-577,1 0 1,0 0 0,0 0 0,1 0-1,0 0 1,0 1 0,1-1-1,-1 0 1,2 0 0,-1 0-1,1 0 1,0-1 0,0 1 0,1 0-1,0-1 1,4 7 0,21 44 18,11 17 23,-3 1-1,49 154 1,-71-167-71,11 33 165,-25-94-202,0-1 0,0 0 0,0 0 0,0 1 0,0-1 0,0 0 0,0 0 0,0 1 0,0-1 1,0 0-1,0 0 0,0 1 0,0-1 0,0 0 0,0 0 0,1 1 0,-1-1 0,0 0 0,0 0 0,0 0 0,0 1 0,0-1 0,1 0 0,-1 0 0,0 0 0,0 0 0,0 1 0,1-1 1,-1 0-1,0 0 0,0 0 0,1 0 0,-1 0 0,0 0 0,0 0 0,1 0 0,-1 0 0,0 0 0,0 0 0,1 0 0,-1 0 0,0 0 0,0 0 0,1 0 0,-1 0 0,0 0 0,0 0 1,0 0-1,1 0 0,-1 0 0,0 0 0,9-17 729,3-23 596,19-107-917,-7-2 0,-6 0 0,-2-170-1,-15 309-2023,3 11-2964,7 4 2027,9-3-1785,0-2-1601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21.7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272 1 12940,'0'0'5104,"-8"8"-4293,-19 24-174,2 0 0,1 2 0,2 1 0,2 0 0,1 2 0,1 0 0,2 1 0,-16 62 0,15-38-43,3 1 0,2 0-1,4 1 1,-1 124 0,9-178-581,0 0 1,1 1 0,1-1 0,0 0-1,0 0 1,1 0 0,0 0-1,0-1 1,7 13 0,-7-18-67,0 1 0,0 0 1,1-1-1,0 1 0,-1-1 0,1 0 1,1-1-1,-1 1 0,1-1 0,-1 1 1,1-1-1,0-1 0,0 1 1,0-1-1,0 0 0,1 0 0,-1 0 1,8 1-1,-2-1-630,-1-1 0,1 1-1,0-2 1,21 0 0,-26-1-385,-1 0-1,1 0 0,0-1 1,0 1-1,-1-1 1,10-5-1,23-18-13318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22.77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40 833 5990,'0'0'1868,"-6"11"-15,0-1-1235,2-6-283,1 1 0,0 0 0,1 0 0,-1 0 0,1 0 0,0 1 1,0-1-1,0 0 0,1 1 0,0-1 0,-1 8 0,2-12 246,12-20 2857,75-156 1643,65-73-3338,49-90-2011,-199 333 248,4-5-7,-1 1-1,-1-1 1,0 0-1,0 0 1,-1-1-1,0 1 1,-1-1-1,2-16 1,-16 34-213,-3 14 243,2-1 0,1 2 1,1-1-1,0 2 0,2-1 1,-11 40-1,16-52-5,-2 7 13,1 0-1,1 1 1,0 0 0,1 0 0,-1 22-1,4-39-13,0 0 0,0 0 0,0 0 0,0 0 0,0 0 0,0 0 0,0 0 0,0 1 0,0-1 0,1 0 0,-1 0 0,0 0 0,1 0 0,-1 0 0,1 0 0,-1-1 1,1 1-1,-1 0 0,1 0 0,0 0 0,-1 0 0,1 0 0,0-1 0,0 1 0,-1 0 0,1-1 0,0 1 0,0-1 0,0 1 0,0-1 0,0 1 0,0-1 0,0 0 0,0 1 0,0-1 0,0 0 0,0 0 0,0 0 0,0 0 0,0 0 0,0 0 0,1 0 0,-1 0 0,0 0 0,0 0 0,0 0 0,0-1 0,0 1 0,1-1 0,4-1 3,0 0 0,1-1 0,-1 1 0,0-1 0,0-1 0,-1 1 0,7-5 0,10-11 151,-1-1 0,0 0 0,-1-2 1,-1 0-1,-2-1 0,0-1 0,-1 0 1,-2-1-1,0-1 0,-2 0 1,17-53-1,-24 42 164,-20 49-481,5 3 150,0 1 0,1 0 0,1 1 0,0 0 1,1 0-1,1 1 0,1 0 0,-5 26 0,8-33-465,1 0 1,0-1-1,1 1 1,0 0-1,3 15 0,-3-25 237,0 1-1,1-1 0,-1 1 1,0-1-1,1 1 1,0-1-1,-1 1 0,1-1 1,0 0-1,0 1 0,-1-1 1,1 0-1,0 0 1,1 1-1,-1-1 0,0 0 1,0 0-1,0 0 0,0-1 1,1 1-1,-1 0 0,3 1 1,22 3-6387,-2-5-2737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23.1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126 0 18449,'0'0'961,"-51"82"-384,24-37 1056,5-5-511,7 0-386,7-8-672,6-5-608,2-14-3428,6-12-3299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23.47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97 19442,'6'-8'358,"0"0"-164,-1 1 0,1 0 1,1 1-1,-1 0 0,1 0 0,0 0 0,0 0 1,1 1-1,0 1 0,0-1 0,0 1 0,0 1 0,1-1 1,-1 1-1,17-3 0,-20 5-115,0 0 0,1 1 1,-1 0-1,0-1 0,1 2 0,-1-1 0,0 1 0,0-1 1,1 2-1,-1-1 0,0 0 0,0 1 0,0 0 0,0 0 1,0 1-1,-1-1 0,1 1 0,6 5 0,-7-4-81,0 1-1,-1 0 1,1 0-1,-1 0 1,0 0 0,0 0-1,-1 1 1,0-1-1,1 1 1,-2 0-1,1 0 1,-1 0-1,0-1 1,0 1 0,-1 0-1,1 9 1,-2-3-11,0-1 1,0 1-1,-1 0 0,-1-1 1,0 0-1,0 0 1,-1 1-1,-1-2 1,1 1-1,-9 12 0,-11 16 70,-37 45 0,38-53 0,-11 13-7,19-27 20,1 1 0,1 0 0,0 1 0,2 1 0,-10 21 0,20-39-73,0-1 0,1 0 0,-1 0 0,1 0 0,-1 0 1,1 0-1,0 0 0,0 1 0,-1-1 0,1 0 1,0 0-1,0 0 0,0 1 0,0-1 0,0 0 1,0 0-1,1 0 0,-1 0 0,0 1 0,1-1 0,-1 0 1,0 0-1,1 0 0,0 0 0,-1 0 0,1 0 1,0 0-1,-1 0 0,1 0 0,0 0 0,0 0 1,0 0-1,0-1 0,0 1 0,0 0 0,0-1 1,0 1-1,0 0 0,0-1 0,0 1 0,0-1 0,0 0 1,0 1-1,1-1 0,1 0 0,6 1 35,1 0 1,0-1-1,0 0 0,17-2 0,-11 0-26,0 1-4,1-1-1,-1-1 1,0 0-1,0-1 1,0-1 0,-1-1-1,0 0 1,0-1 0,0 0-1,-1-1 1,0-1 0,19-15-1,-31 23 50,0-1 1,0 1-1,-1-1 0,1 0 0,-1 1 0,1-1 0,-1 0 0,1 0 0,-1 0 1,0 0-1,0 0 0,0 0 0,0 0 0,0 0 0,-1 0 0,1-1 1,-1 1-1,1 0 0,-1 0 0,0-1 0,0-2 0,-1 3 36,1 0-1,-1 1 0,0-1 1,0 0-1,0 1 0,-1-1 1,1 1-1,0-1 0,0 1 1,-1 0-1,1-1 1,-1 1-1,1 0 0,-1 0 1,0 0-1,0 0 0,1 0 1,-1 1-1,-3-2 0,-8-2 113,-1 1-1,1 0 0,-1 1 0,0 0 0,-19 1 0,15 1-205,-32 0 48,47 0-61,0 1 1,1-1 0,-1 1-1,0-1 1,1 1 0,-1 0 0,0 0-1,1 0 1,-1 0 0,1 0-1,0 1 1,-1-1 0,1 1-1,-3 2 1,5-4-32,0 0-1,0 0 1,0 0-1,0 1 1,0-1-1,-1 0 1,1 0-1,0 0 1,0 1-1,0-1 1,0 0-1,0 0 1,0 0-1,0 1 1,0-1-1,0 0 1,0 0-1,0 0 1,0 1 0,0-1-1,0 0 1,0 0-1,0 1 1,0-1-1,0 0 1,0 0-1,0 0 1,0 1-1,0-1 1,0 0-1,0 0 1,0 0-1,0 1 1,0-1-1,1 0 1,-1 0-1,0 0 1,0 0-1,0 1 1,0-1-1,1 0 1,-1 0-1,0 0 1,0 0-1,0 0 1,0 0-1,1 0 1,-1 1 0,0-1-1,0 0 1,1 0-1,-1 0 1,0 0-1,0 0 1,0 0-1,1 0 1,-1 0-1,0 0 1,0 0-1,0 0 1,1 0-1,-1 0 1,0 0-1,0-1 1,0 1-1,1 0 1,17 0-2708,-16 0 2513,27-7-5082,7-11-2925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23.83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4 180 18674,'0'0'843,"-2"-10"401,2 6-1141,-1 0 0,0 1 0,1-1 0,0 0 0,0 1 0,0-1 0,1 0 0,-1 0 0,1 1 0,0-1 0,0 0 0,0 1 0,0-1 0,1 1 0,-1 0 0,1-1 0,0 1 0,0 0 0,0 0 0,0 0 0,1 0 0,-1 0-1,1 1 1,0-1 0,0 1 0,0-1 0,0 1 0,0 0 0,0 1 0,6-4 0,10-5 199,1 0 0,0 1 1,0 0-1,1 2 0,0 1 0,1 0 0,-1 2 0,1 0 0,0 2 0,0 0 0,23 2 0,-44 0-303,0 0 0,0 0 1,0 0-1,-1 0 0,1 0 0,0 0 0,0 0 0,-1 0 1,1 0-1,0 0 0,0 1 0,-1-1 0,1 0 1,0 1-1,-1-1 0,1 0 0,0 1 0,-1-1 0,1 1 1,0-1-1,-1 1 0,1-1 0,-1 1 0,1-1 0,-1 1 1,1 0-1,-1-1 0,0 1 0,1 0 0,-1-1 1,0 1-1,0 0 0,1 0 0,-1-1 0,0 1 0,0 0 1,0 0-1,0-1 0,0 1 0,0 0 0,0 0 0,0 0 1,0-1-1,0 1 0,0 0 0,-1 0 0,0 3 8,0-1-1,0 0 1,-1 0 0,1 0-1,-1 0 1,1 0-1,-1 0 1,0 0-1,-4 3 1,-65 50 381,57-47-268,1 1 0,0 0 1,1 0-1,0 1 0,0 1 1,1 0-1,-11 16 0,21-27-122,1 0-1,-1 0 1,0 0-1,1 1 1,-1-1-1,1 0 1,-1 0-1,1 0 1,-1 0-1,1 1 1,0-1-1,0 0 1,0 0-1,0 1 1,0-1-1,0 0 1,0 0 0,0 1-1,0-1 1,0 0-1,1 0 1,-1 1-1,0-1 1,1 0-1,0 1 1,0 0-22,1-1 1,-1 1-1,1-1 1,0 1-1,-1-1 1,1 0 0,0 0-1,0 0 1,0 0-1,0 0 1,-1-1-1,1 1 1,4 1 0,9 0-547,-1 0 1,1-1-1,22 0 1,-27-1-209,5 0-63,69-3-7281,-35-9 579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24.18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597 0 18738,'0'0'3336,"-3"8"-2183,0-1-923,1 0 0,0 0 0,0 1 0,1-1 0,0 0 0,0 1 0,1-1 0,0 0 0,0 1 0,1-1 0,-1 0-1,2 1 1,2 11 0,-2-14-156,18 58 641,23 124 1,-40-166-702,-2-1 0,0 1 0,0 0 0,-2-1 0,-1 1 1,0-1-1,-2 1 0,0-1 0,-2 0 0,-10 28 1,-14 15-215,-2-1 1,-3-1 0,-44 55 0,-140 158-1834,215-269 1970,-155 172-5057,93-114-1233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37.17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31 0 7207,'-6'3'416,"-1"-2"-416,0-1-96,2 0-897,2 0-608,0-1-417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7:50:00.0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50 542 15246,'0'0'4260,"-50"23"-1217,65-23-2658,15-14 544,14-17-289,18-11-320,23-15-191,18-11-33,17-10-64,6-2-449,-5 6-1312,-20 8-2147,-28 11-5829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41.104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68 0,'-3'1,"1"-1,0 1,0 0,-1 0,1 0,0 0,0 0,0 0,0 0,0 1,0-1,1 1,-1 0,0-1,1 1,-1 0,1 0,-1 0,1 0,0 0,-1 3,-18 47,18-46,0 1,1 0,0 0,1 0,-1 0,1 0,0 0,1 0,0 0,0 0,1 0,2 9,-2-12,0-1,0 1,1-1,-1 1,1-1,0 0,-1 0,1 0,1 0,-1 0,0-1,1 0,-1 1,1-1,0 0,0-1,0 1,-1-1,1 0,1 0,5 1,93 10,-76-8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37.8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22 9769,'0'0'14542,"0"10"-14243,7 282 1919,-12-123-3534,16-311-6574,2-60-4340,-13 169 11478,0-15 2402,0 16 4333,4 70 3337,-1-20-8874,2-1 0,0 0 0,15 32 0,28 42-58,-43-82-369,0-1-1,1-1 1,0 1-1,1-1 1,-1 0-1,2 0 1,-1 0-1,12 7 1,-17-13 23,-1 0 0,1 0 0,0 0 0,-1 0 0,1 0 0,0-1 0,0 1 0,0 0 0,0-1 0,-1 0 0,1 1 0,0-1 0,0 0 0,0 0-1,0 0 1,0 0 0,0-1 0,0 1 0,0 0 0,0-1 0,-1 1 0,4-2 0,-3 0 81,1 1 0,-1-1-1,1 0 1,-1 0 0,0 0 0,0-1-1,0 1 1,0-1 0,0 1 0,-1-1-1,1 1 1,1-6 0,3-8 325,-1 1 0,0-1 1,-1 0-1,1-18 1,-4 30-447,3-21 293,-1 0 0,0 0 1,-2 0-1,-1 0 0,-6-45 1,-1 55-550,2 22-1097,0 24-4587,5-17 76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38.26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13 15150,'0'0'13966,"49"0"-13646,-14-4-128,1 0-160,-3 2-32,1-1-224,-7 3-577,-3 0-1185,-5 0-1601,-7 0-1570,-2 0-5093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38.60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8 9641,'0'0'17665,"12"-2"-17291,1-1-362,1 2 1,-1 0-1,1 1 1,0 0-1,-1 1 1,1 0-1,-1 1 1,19 5-1,-26-5-45,0 0 0,0 0 0,-1 1 0,1-1 0,-1 1-1,0 0 1,0 1 0,0-1 0,0 1 0,6 6 0,-8-7 4,-1 0 1,0 1 0,0-1-1,0 0 1,0 1 0,0-1-1,-1 1 1,0-1 0,0 1-1,0 0 1,0 0 0,0 0-1,-1-1 1,1 1 0,-1 0-1,0 0 1,0 0 0,-1 5-1,-1-2 90,1 0 0,-1 0 0,0 0-1,0 0 1,-1 0 0,0-1 0,0 1-1,-1-1 1,0 0 0,0 0-1,0 0 1,-7 8 0,-6 2 334,-1 0 1,-29 20 0,-21 20-472,77-63-16799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39.03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156 29 5765,'0'0'18904,"-11"-2"-17863,8 1-977,0 0 0,-1 0 1,1 0-1,0 1 1,-1 0-1,1-1 1,-1 1-1,1 0 0,-1 1 1,1-1-1,-1 1 1,1-1-1,0 1 0,-1 0 1,1 0-1,0 1 1,0-1-1,0 1 1,0-1-1,0 1 0,0 0 1,0 0-1,0 0 1,1 1-1,-1-1 0,1 1 1,0-1-1,-1 1 1,-1 3-1,-4 6 128,1-1 0,1 1 0,0 1-1,-8 20 1,12-26-136,0-1 0,0 0-1,1 1 1,0-1 0,0 0 0,0 1-1,1-1 1,0 1 0,1 0 0,-1-1 0,4 13-1,-3-17-49,0 0 0,0 0 0,1 0 0,-1 0 0,1 0 0,0 0 0,0 0 0,-1-1 0,1 1 0,0-1-1,0 1 1,1-1 0,-1 0 0,0 1 0,0-1 0,1 0 0,-1-1 0,0 1 0,1 0 0,-1-1 0,1 1-1,-1-1 1,1 0 0,-1 0 0,1 0 0,3 0 0,2 0 31,0-1 1,1 0-1,-1 0 1,0 0-1,0-1 1,15-5-1,-11 1 2,-1-1 1,0 0-1,0 0 1,-1-1-1,0-1 0,0 1 1,0-2-1,7-10 1,-13 16-24,0 0 0,0-1 1,-1 1-1,0-1 1,0 0-1,0 0 1,-1 0-1,1 0 0,-1-1 1,0 1-1,-1-1 1,1 1-1,-1-1 0,-1 0 1,1 1-1,-1-1 1,1 0-1,-2 1 1,1-1-1,-3-11 0,1 13-19,-1 1 0,0-1-1,0 1 1,0 0 0,0 0 0,-1 0-1,1 0 1,-1 1 0,1-1-1,-1 1 1,0 0 0,0 0-1,0 1 1,-1-1 0,1 1-1,0-1 1,0 1 0,-1 1 0,1-1-1,-1 1 1,-8 0 0,8-1-60,1 1 0,-1 0 0,1 1 1,-1-1-1,0 1 0,1 0 1,-1 0-1,1 1 0,-9 3 1,12-4-14,-1-1 0,0 1 1,1 0-1,-1 1 1,1-1-1,0 0 1,-1 0-1,1 1 0,0-1 1,0 0-1,0 1 1,0-1-1,0 1 1,0 0-1,0-1 0,0 1 1,1 0-1,-1 0 1,1-1-1,-1 1 1,1 0-1,0 0 0,-1 0 1,1 1-1,1-1-193,-1 0-1,1 0 0,-1-1 0,1 1 0,0 0 0,0-1 1,0 1-1,0-1 0,0 1 0,0-1 0,0 0 1,0 1-1,1-1 0,-1 0 0,0 0 0,1 0 0,-1 0 1,1 0-1,-1 0 0,1 0 0,0 0 0,-1-1 1,1 1-1,0-1 0,0 1 0,-1-1 0,3 1 0,52 7-8222,-25-8 1349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39.35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189 33 18514,'0'0'2749,"-10"-1"-673,3 0-1856,1 1 0,0 0 0,0 0 0,0 1 0,0-1 0,0 1 0,-1 1 0,2-1-1,-1 1 1,0 0 0,0 0 0,0 1 0,1 0 0,0 0 0,-1 0 0,1 0 0,0 1-1,0 0 1,1 0 0,-7 8 0,5-6-181,1 0 0,0 0-1,0 0 1,1 1 0,0 0 0,0 0 0,1 0-1,-1 0 1,2 1 0,-1-1 0,1 1-1,0 0 1,1-1 0,-1 1 0,2 0 0,-1 0-1,1 0 1,1 13 0,0-19-36,0 0 0,1 0 0,-1 0 1,0 0-1,1 0 0,-1 0 0,1 0 0,0 0 1,-1-1-1,1 1 0,0-1 0,0 1 0,0-1 0,0 0 1,0 0-1,1 0 0,-1 0 0,0 0 0,0 0 1,1-1-1,-1 1 0,1-1 0,-1 1 0,0-1 1,4 0-1,4 1 34,0-1-1,0 0 1,1 0 0,16-3 0,-17 0 16,1-1 1,-1 0-1,0 0 1,0-1-1,0 0 1,-1-1-1,0 0 1,0 0 0,0-1-1,-1-1 1,15-15-1,-18 18 74,1-1 0,-1 0 0,-1-1-1,1 1 1,-1-1 0,0 0 0,0 0 0,-1 0 0,0-1-1,0 1 1,-1-1 0,0 0 0,0 0 0,-1 1 0,0-1-1,0 0 1,-1-9 0,-1 15-111,1-1-1,-1 1 1,0 0-1,0 0 1,0 0-1,0 0 1,0 1-1,0-1 1,-1 0-1,1 0 1,0 1 0,-1-1-1,1 1 1,-1-1-1,0 1 1,0 0-1,0-1 1,1 1-1,-1 0 1,0 0-1,0 0 1,0 1-1,0-1 1,-1 0-1,1 1 1,0 0-1,-3-1 1,-9-1-43,0 0 1,-1 1-1,-14 2 0,16-1 19,6 0-11,0 1-1,0 0 0,0 0 0,0 1 0,0-1 0,1 2 0,-1-1 0,1 1 0,0 0 0,-12 7 0,15-8-133,1 0-1,0-1 1,0 1 0,0 0 0,0 0 0,0 1-1,0-1 1,0 0 0,1 1 0,-1-1 0,1 1-1,-2 4 1,2-5-208,1 1 1,-1-1-1,1 0 0,0 1 0,0-1 0,0 0 0,0 1 0,1-1 0,-1 1 1,0-1-1,1 0 0,0 0 0,-1 1 0,1-1 0,0 0 0,0 0 0,3 4 1,10 9-5235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56.38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16400,'0'0'3235,"9"46"-3235,2-17 96,4 4 96,8 5-32,8 4-96,7-3-32,2 1-64,0-1-416,0-6-321,-10-6-192,-8-2-32,-12-4-128,-10-4-1057,0-1-1153,-21-5-7015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56.73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1 442 12332,'0'0'8808,"17"-65"-8199,26 27 191,11-9-319,5-3-321,6-4-96,-5 4-32,-8 5-641,-8 8-2305,-11 7-1923,-6 5-4388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6:57.09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136 209 8808,'0'0'5173,"4"10"-3336,-2-4-1694,1 0 1,-1 0-1,0 0 1,-1 0-1,1 0 1,-1 0-1,-1 0 1,1 1 0,-1-1-1,0 0 1,0 1-1,-1-1 1,0 0-1,0 0 1,0 0-1,-1 0 1,-4 10-1,-51 82 1149,44-80-791,1 2 0,1-1 0,0 1 0,1 1 0,2 0 1,-9 27-1,17-47-498,0 0 0,-1 0 1,1-1-1,0 1 1,0 0-1,-1 0 1,1 0-1,0 0 1,0-1-1,0 1 0,0 0 1,0 0-1,0 0 1,0 0-1,0-1 1,1 1-1,-1 0 0,0 0 1,0 0-1,1-1 1,-1 1-1,0 0 1,1 0-1,-1-1 0,1 1 1,-1 0-1,1-1 1,-1 1-1,1 0 1,-1-1-1,1 1 0,0-1 1,-1 1-1,2 0 1,1-1 16,-1 0 0,0 0 0,0 0 0,1 0 0,-1 0 0,0-1 0,0 1 1,1-1-1,-1 0 0,0 1 0,0-1 0,3-2 0,60-38 266,-47 28-1331,-1 0-1,-1-2 1,0 0 0,26-32 0,-16 6-3920</inkml:trace>
  <inkml:trace contextRef="#ctx0" brushRef="#br0" timeOffset="1">221 1 19122,'0'0'6438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0.09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129 209 4292,'13'-54'4051,"27"-95"7854,-40 149-11868,0 0 0,0 0-1,0 0 1,0-1-1,0 1 1,0 0-1,0 0 1,0 0-1,0 0 1,0 0-1,0-1 1,0 1-1,0 0 1,0 0-1,0 0 1,0 0-1,0 0 1,0-1-1,0 1 1,0 0-1,0 0 1,0 0-1,0 0 1,0 0-1,0-1 1,0 1-1,0 0 1,0 0-1,0 0 1,0 0-1,0 0 1,0 0-1,0-1 1,1 1-1,-1 0 1,0 0-1,0 0 1,0 0-1,0 0 1,0 0 0,0 0-1,1 0 1,-1 0-1,0 0 1,0 0-1,0 0 1,0 0-1,0-1 1,1 1-1,-1 0 1,0 0-1,0 0 1,0 0-1,0 0 1,0 1-1,1-1 1,-1 0-1,0 0 1,0 0-1,0 0 1,0 0-1,0 0 1,1 0-1,-1 0 1,0 0-1,0 0 1,0 0-1,3 16 411,-2 23-494,-7 68 540,-5-1 0,-33 142 0,21-130-130,-39 327-2237,55-412-1483,6-33 3195,1 1 0,0-1 0,0 1 1,-1-1-1,1 1 0,0-1 0,-1 0 0,1 1 1,0-1-1,-1 0 0,1 1 0,0-1 1,-1 0-1,1 1 0,-1-1 0,1 0 0,-1 0 1,1 0-1,0 1 0,-1-1 0,1 0 0,-1 0 1,1 0-1,-1 0 0,1 0 0,-1 0 1,1 0-1,-1 0 0,1 0 0,-1 0 0,1 0 1,-1 0-1,1 0 0,-1 0 0,1-1 0,-1 1 1,1 0-1,-1 0 0,1-1 0,-1 1 0,1 0 1,0 0-1,-1-1 0,1 1 0,0 0 1,-1-1-1,1 1 0,0-1 0,-1 1 0,1 0 1,0-1-1,0 1 0,-1-1 0,1 1 0,0-1 1,0 1-1,0-1 0,0 0 0,-15-23-7888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0.4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48 75 9545,'-5'-10'1746,"-1"-2"-850,-10-17 605,-1 6 2620,14 66-1233,3 30-2386,3 125 351,-1-172-788,1-1 0,1 1 0,2-1 0,0 0 1,15 35-1,-18-53-56,1 1 0,-1-1 0,2-1 0,-1 1 0,1-1 0,0 1 0,0-1 0,0-1 0,10 9 0,-12-12-2,0 0-1,1 0 1,-1 0 0,0 0 0,1 0 0,-1-1 0,1 1-1,0-1 1,-1 0 0,1 0 0,0-1 0,0 1-1,0-1 1,0 0 0,-1 0 0,1 0 0,0 0 0,0-1-1,0 1 1,-1-1 0,8-2 0,-1-2 7,0-1 1,0 0 0,0 0-1,-1-1 1,0 0 0,-1 0-1,1-1 1,-1 0 0,-1-1-1,0 0 1,0 0 0,6-11-1,10-17-587,31-72 0,-14 4-1434,-8-8-1858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42.97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0,'4'4,"9"4,2 6,-2 3,-2 7,-1-1,0 0,-4 3,-1 0,-2 1,-2-1,-1-2,0-4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1.18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71 0 19891,'0'0'3395,"-46"81"-3491,35-28 224,2 2-128,5 2-32,4-3-641,0-4-1088,3-5-1795,-3-7-1344,0-7-1923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1.5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63 386 16303,'-8'-12'238,"-2"-3"520,1-1 1,1 0-1,-12-29 0,18 40-597,1 0 0,0 0 1,0 0-1,0 0 1,0 0-1,1 0 0,0 0 1,0-1-1,0 1 1,1 0-1,-1 0 0,1 0 1,0 0-1,1 0 1,0 0-1,-1 0 0,1 1 1,4-7-1,3-2-82,0 1-1,1 0 0,1 1 1,0 0-1,0 0 1,1 1-1,1 1 1,-1 0-1,1 1 1,1 0-1,-1 1 0,25-9 1,-12 7-91,1 0 1,0 2-1,0 1 1,1 1 0,-1 2-1,33-1 1,-48 3-44,1 2 1,-1-1-1,1 2 1,-1 0-1,0 0 1,0 1-1,0 0 1,18 9-1,-25-10 12,0 1 0,0 0 0,0 0-1,-1 0 1,1 1 0,-1 0 0,0 0-1,0 0 1,0 0 0,-1 0 0,1 1 0,-1 0-1,0-1 1,-1 1 0,1 0 0,-1 1-1,0-1 1,0 0 0,0 1 0,-1-1-1,1 7 1,0 6 219,-2 0 0,0 1 0,0-1 0,-2 0 0,0 0 0,-1 0 0,-1-1 0,-1 1 0,0-1-1,-14 29 1,-2-2 1085,-3 0 0,-47 67 0,63-99-1051,-4 5 25,0-1 0,-18 19 0,27-32-227,0 1-1,-1-1 1,1 0-1,-1 0 1,0-1-1,0 1 1,0-1-1,0 0 1,0 0-1,-1 0 1,1 0-1,-1-1 1,1 0-1,-1 0 1,-6 1-1,10-2-116,0 0-1,0 0 0,0 0 0,0 0 1,0 0-1,0 0 0,0-1 0,0 1 0,1 0 1,-1-1-1,0 1 0,0 0 0,0-1 1,0 1-1,0-1 0,0 1 0,1-1 1,-1 0-1,0 1 0,1-1 0,-1 0 0,0 1 1,1-1-1,-1 0 0,1 0 0,-1 0 1,1 0-1,-1 0 0,1-1 0,-1-1-268,0-1 0,0 1-1,1-1 1,0 1 0,-1-1-1,2 0 1,-1 1-1,1-7 1,1-1-993,1 0 0,-1 0 0,2 0-1,8-17 1,15-17-4453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1.87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51 279 8936,'0'0'13037,"41"72"-11436,-41-33-255,-3 2-450,-6-4-511,4-7-289,4-7-160,1-10-1410,0-40-10665</inkml:trace>
  <inkml:trace contextRef="#ctx0" brushRef="#br0" timeOffset="1">15 0 17072,'0'0'6919,"-15"49"-6663,18-28-288,16-1-320,10-3-1634,6-5-1153,4-3-1986,-1-2-5958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2.19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135 0 15503,'0'0'2466,"-7"12"-640,2-4-1536,-24 43 1451,26-47-1615,1 1 0,0-1 1,0 1-1,1 0 1,0-1-1,0 1 1,0 0-1,0 0 1,0 0-1,1 9 1,2-12-318,0-1 1,0-1-1,0 1 0,1 0 1,-1 0-1,0-1 1,0 1-1,0-1 1,1 0-1,-1 1 1,0-1-1,0 0 1,1 0-1,-1-1 1,4 0-1,0 1-583,-2 0 667,0-1 0,1 1-1,-1 1 1,1-1-1,-1 1 1,0-1 0,1 1-1,-1 0 1,0 1 0,0-1-1,0 1 1,7 3 0,-9-3 234,0 1 0,-1-1 0,1 0 1,-1 0-1,1 1 0,-1-1 0,0 1 1,0 0-1,0-1 0,0 1 0,-1 0 1,1-1-1,-1 1 0,1 0 1,-1 0-1,0-1 0,0 1 0,0 0 1,0 0-1,-1 0 0,0 3 0,-1 0 104,1-1-1,-1 0 0,0 1 0,0-1 0,-1 0 0,1 0 1,-1-1-1,0 1 0,-1 0 0,1-1 0,-1 0 1,0 0-1,0 0 0,0 0 0,0-1 0,-1 1 0,1-1 1,-7 3-1,3-1-31,-1 0 1,0-1-1,1 0 1,-1 0-1,-1-1 1,1-1-1,0 1 1,-1-1 0,-17 1-1,26-3-285,0-1 0,0 1 0,0 0 1,-1 0-1,1-1 0,0 1 0,0-1 0,0 1 0,0-1 0,0 1 0,0-1 1,0 0-1,0 1 0,0-1 0,0 0 0,0 0 0,0 0 0,0 0 0,1 0 1,-1 0-1,0 0 0,1 0 0,-1 0 0,1 0 0,-1 0 0,1 0 0,-1 0 1,1-1-1,0 1 0,-1 0 0,1 0 0,0-1 0,0 1 0,0 0 0,0 0 1,0 0-1,0-1 0,1-1 0,9-53-4759,6 5 51,8-9-1890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2.64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14510,'0'0'4457,"4"9"-2305,1 6-1300,-1 1-1,0-1 1,-1 1 0,-1-1 0,0 1 0,-1 24 0,-1-35-950,0 1 1,1-1-1,0 1 1,0-1-1,0 0 1,0 1-1,1-1 1,0 0-1,0 0 1,1 0-1,0 0 1,-1-1-1,1 1 1,1-1-1,-1 1 1,1-1-1,0 0 1,0 0-1,0-1 1,0 1-1,7 3 1,15 17-1378,-24-22 1516,0 0 0,0 1 0,-1-1 0,1 1 0,-1 0-1,1-1 1,-1 1 0,0 0 0,0 0 0,-1 0 0,1 0 0,-1 0 0,1 0 0,-1 0-1,0 0 1,0 0 0,0 0 0,-1 3 0,1 0 634,26-26 9,-13 4-690,-1-1 1,-1 0 0,-1 0-1,0-1 1,-1 0 0,10-29-1,-20 49 35,0-1 0,1 0 0,-1 1 0,1-1 0,-1 0 0,1 1 0,0-1 0,0 1 0,-1-1 0,1 1 0,0-1 0,0 0 0,0 1-1,1-1 1,-1 1 0,0-1 0,0 1 0,1-1 0,-1 0 0,1 1 0,0-1 0,-1 0 0,1 1 0,0-1 0,-1 0 0,1 0 0,0 0 0,0 0 0,0 0 0,0 0 0,0 0 0,1 0 0,-1 0-1,0 0 1,0 0 0,0-1 0,1 1 0,-1 0 0,1-1 0,-1 1 0,0-1 0,1 0 0,-1 1 0,1-1 0,-1 0 0,0 0 0,1 0 0,-1 0 0,1 0 0,-1 0 0,3-1 0,1 0-5,1-1 0,-1 0 0,1 0 1,-1 0-1,0 0 0,0-1 0,0 0 0,0 0 1,0 0-1,-1-1 0,1 0 0,-1 0 1,0 0-1,6-8 0,21-17-318,-30 61-106,-8-1 638,4-20-345,1 1 1,0-1-1,0 1 1,1 0 0,1 17-1,7-12-3626,6-14-4017,-5-4-1047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2.97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20243,'0'0'6374,"5"60"-6790,10-42-1474,3-3-1281,1-2-1602,1-8-3458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3.34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48 1 16656,'0'0'1959,"-1"12"-165,-5 30-661,-6 51 2557,11-83-3545,0-1 0,1 1 0,1-1 0,-1 1 0,2-1 1,-1 1-1,4 9 0,-4-16-392,0 0 1,1 0 0,0 0-1,0 0 1,0-1-1,0 1 1,0-1-1,0 1 1,0-1-1,1 0 1,0 0-1,5 4 1,6 5-1958,-13-10 2272,-1 0 1,1 0-1,-1 0 0,1 1 1,-1-1-1,1 0 0,-1 0 1,0 0-1,0 1 0,1-1 1,-1 0-1,0 1 0,0-1 0,0 0 1,-1 0-1,1 1 0,0-1 1,0 0-1,-1 0 0,1 0 1,0 1-1,-1-1 0,1 0 1,-1 0-1,0 0 0,1 0 0,-1 0 1,0 0-1,0 0 0,0 0 1,0 0-1,1 0 0,-1 0 1,-2 0-1,-33 30 2735,19-26-2627,4-8-3298,12 2 2731,1 0 0,-1 0 1,0 1-1,1-1 1,-1 0-1,1 0 1,-1 0-1,1 0 0,0 0 1,-1 0-1,1 0 1,0 0-1,0 1 1,-1-1-1,1 0 1,0 0-1,0 0 0,0 0 1,0 0-1,0 0 1,0 0-1,1 0 1,-1 0-1,0 0 1,0 0-1,1 0 0,-1 0 1,1 0-1,-1 0 1,1-1-1,11-14-8684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3.69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51 23 16912,'0'0'6374,"-5"10"-4543,2-3-1716,-3 3 397,0 0-1,1 1 1,0 0 0,1 1-1,0-1 1,1 1 0,0-1-1,1 1 1,-2 23 0,4-34-518,1 0 0,-1 0 0,1 0 0,-1 0 0,1 0 0,0 1 0,-1-1 0,1 0 0,0-1 0,0 1 0,0 0 0,-1 0 0,1 0 0,0 0 0,0-1 0,0 1 0,1 0 0,-1-1 0,0 1 0,0-1 0,0 1 0,0-1 0,0 1 0,1-1 0,-1 0 0,0 0 0,0 0 0,1 0 0,-1 0 0,0 0 0,0 0 0,1 0 0,-1 0 0,0 0 0,2-1 0,3 0-125,-1 0 0,1 0 0,-1 0 0,1-1 1,-1 1-1,9-6 0,-3 0-688,-1-1 0,0 0 1,-1 0-1,0-1 0,0-1 0,-1 1 0,9-15 1,23-42-8476,-41 74 7156,-3 34 5918,4-40-3687,0-1 1,0 0 0,0 1 0,-1-1-1,1 0 1,0 0 0,1 1 0,-1-1-1,0 0 1,0 1 0,0-1 0,1 0-1,-1 0 1,1 1 0,-1-1-1,1 0 1,0 0 0,-1 0 0,1 0-1,0 0 1,0 0 0,-1 0 0,2 1-1,2-1-207,-1-1 0,1 0 0,-1 0 0,1 0 0,-1-1 0,1 1-1,-1-1 1,1 1 0,-1-1 0,0 0 0,0-1 0,1 1 0,-1-1 0,0 1-1,0-1 1,0 0 0,0 0 0,2-3 0,46-47-5138,-48 49 4777,25-32-6107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4.09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130 1 9417,'0'0'5130,"-10"15"-2055,-13 21-685,-23 45 0,37-63-1489,1 0 0,1 1 0,0 0 0,2 0 0,-7 39 0,10-41-749,1 1 1,3 30-1,-2-44-153,1 0 0,0 1 0,0-1-1,0 0 1,0 0 0,1 1 0,3 5 0,-4-9-7,0 0 0,-1 1 1,1-1-1,0 0 0,0 0 1,0 0-1,0 0 1,0 0-1,1 0 0,-1-1 1,0 1-1,0 0 0,1 0 1,-1-1-1,0 1 0,1-1 1,-1 1-1,0-1 0,1 0 1,-1 1-1,1-1 1,1 0-1,-1 0-21,-1-1 0,1 1-1,-1-1 1,0 1 0,0-1 0,1 1 0,-1-1 0,0 0-1,0 0 1,0 1 0,0-1 0,0 0 0,0 0-1,0 0 1,0 0 0,0 0 0,0 0 0,0-1 0,0 1-1,-1 0 1,1 0 0,-1-1 0,1 1 0,-1 0 0,1-1-1,-1 1 1,0 0 0,1-3 0,5-46-566,-6 44 530,3-137-895,-4 145 1011,1 1 0,-1 0 1,1-1-1,0 1 1,0 0-1,0-1 1,1 1-1,-1 0 1,1-1-1,-1 1 1,1-1-1,0 1 0,0-1 1,0 1-1,0-1 1,0 1-1,1-1 1,-1 0-1,1 0 1,0 0-1,-1 0 1,1 0-1,0 0 0,0 0 1,0 0-1,0-1 1,1 1-1,-1-1 1,0 0-1,1 1 1,-1-1-1,1 0 1,-1 0-1,1-1 1,3 2-1,-1-1-131,1 1 0,0-1 0,0 0 0,0 0 0,0 0 0,0-1-1,0 0 1,0 0 0,0-1 0,0 1 0,0-1 0,0-1 0,0 1 0,0-1 0,-1 0 0,1 0 0,-1-1 0,1 1 0,-1-1-1,0-1 1,0 1 0,0-1 0,-1 0 0,1 0 0,-1 0 0,0 0 0,0-1 0,0 0 0,-1 1 0,1-2 0,-1 1 0,0 0-1,3-9 1,-9 19 1471,-6 9-883,1 1 0,0 0-1,-8 27 1,13-31-369,1 0 0,1 0-1,0 0 1,1 21 0,0-30-249,0 1 0,1 0 1,-1-1-1,1 1 0,-1-1 1,1 0-1,0 1 1,0-1-1,0 0 0,1 1 1,-1-1-1,2 2 0,-2-3-89,0 0 0,0 0 0,0 0-1,0-1 1,0 1 0,0 0-1,1-1 1,-1 1 0,0 0 0,0-1-1,1 0 1,-1 1 0,0-1 0,1 0-1,-1 0 1,1 1 0,-1-1-1,0 0 1,1-1 0,-1 1 0,0 0-1,1 0 1,2-1 0,10-7-4430,1-12-3239</inkml:trace>
  <inkml:trace contextRef="#ctx0" brushRef="#br0" timeOffset="1">394 27 21652,'0'0'4613,"-19"50"-4421,19-33-192,1 1-32,12 0-1345,3 0-1346,-1-1-480,1-2-705,-3-3-736,-2-3-1314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4.44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 19 7239,'0'0'14211,"0"9"-12268,-8 71 2696,9-80-4639,0 1 1,0 0-1,1 0 1,-1-1-1,0 1 1,0-1-1,0 1 1,0-1-1,1 1 0,-1-1 1,0 0-1,0 0 1,1 1-1,-1-1 1,0 0-1,1 0 1,-1 0-1,0 0 1,0-1-1,1 1 1,-1 0-1,2-1 1,2 1-28,8-2-427,0-1 0,0 0 0,0-1 0,0 0 0,-1-1 0,0-1 0,0 1 0,0-2 0,16-12 0,-14 10 196,-1 1 1,1 1-1,0 0 1,1 0 0,-1 1-1,21-4 1,-34 10 400,-1 0 1,1 0 0,-1 0-1,1 0 1,0 0-1,-1 0 1,1 0 0,0 1-1,-1-1 1,1 0-1,-1 0 1,1 1-1,-1-1 1,1 0 0,0 1-1,-1-1 1,1 1-1,-1-1 1,0 1 0,1-1-1,-1 1 1,1-1-1,-1 1 1,0-1 0,1 1-1,-1-1 1,0 1-1,0 0 1,1-1-1,-1 1 1,0-1 0,0 1-1,0 0 1,0-1-1,0 1 1,0 0 0,0-1-1,0 1 1,0 0-1,0-1 1,0 1 0,0 0-1,-1 0 1,-5 45 2067,2-20-1361,4-25-847,0-1 0,0 1 0,1 0 0,-1 0 0,0 0 0,0 0 0,1-1-1,-1 1 1,0 0 0,1 0 0,-1 0 0,1-1 0,-1 1 0,1 0 0,-1-1 0,1 1-1,0 0 1,-1-1 0,1 1 0,0-1 0,-1 1 0,1-1 0,0 0 0,0 1 0,1 0-1,30 5-384,-23-5-763,1-1 0,0-1 0,0 0 0,13-3 0,-9-2-4428,-5 0-4426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47.688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66,'1'-1,"-1"0,0 0,1 1,-1-1,1 0,-1 0,1 1,0-1,-1 0,1 1,0-1,-1 1,1-1,0 1,-1-1,1 1,0 0,0-1,0 1,0 0,-1-1,1 1,0 0,0 0,1 0,28-4,-25 3,97-3,-73 5,-1-2,0-1,50-10,44-14,-103 23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4.83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 0 19506,'0'0'10955,"-12"57"-10635,3-17-192,3-2-64,4-2-64,2-6-320,3-8-1121,8-6-737,0-7-833,-3-9-1313,-1-1-2659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5.2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21332,'0'0'4356,"4"52"-4612,13-31-2178,5-1-353,7-3-448,4-1-2018,0-6-5029</inkml:trace>
  <inkml:trace contextRef="#ctx0" brushRef="#br0" timeOffset="1">285 144 2915,'0'0'20563,"-4"11"-18822,-2 2-1199,0-2-36,1 0-1,0 0 0,1 0 1,-4 22-1,8-33-573,0 1 1,0-1-1,0 0 0,0 1 1,0-1-1,0 0 0,0 1 1,0-1-1,0 0 0,1 1 1,-1-1-1,0 0 0,0 0 1,0 1-1,0-1 0,1 0 1,-1 1-1,0-1 0,0 0 1,1 0-1,-1 0 0,0 1 1,1-1-1,-1 0 0,0 0 1,1 0-1,-1 0 0,0 0 1,1 1-1,-1-1 0,0 0 1,1 0-1,-1 0 0,0 0 1,1 0-1,-1 0 0,23-1-2276,16-8-2978,-16 3 1653,-4 7 3389,-19-1 361,1 0 0,-1 0-1,0 0 1,1 1 0,-1-1 0,1 0 0,-1 0 0,0 0-1,1 1 1,-1-1 0,0 0 0,1 1 0,-1-1-1,0 0 1,0 1 0,1-1 0,-1 0 0,0 1-1,0-1 1,0 1 0,1-1 0,-1 0 0,0 1 0,0-1-1,0 1 1,0-1 0,0 1 0,0-1 0,0 1-1,-9 22 4366,2-11-3142,-1 0 1,-1-1 0,0-1 0,-20 19 0,-12-2-1082,37-25-700,0 0 0,-1-1 0,1 1 0,0-1 1,-1 0-1,1 0 0,-1-1 0,-4 1 0,-9-1-6714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5.97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 55 15951,'0'0'9342,"-2"10"-8771,-3 8-268,2-1-1,0 1 0,1-1 0,0 30 0,2-46-295,0 1-1,0-1 1,1 0 0,-1 0-1,1 0 1,-1 0-1,0 0 1,1 0-1,0 0 1,-1 0 0,1 0-1,0 0 1,-1 0-1,1 0 1,0-1-1,0 1 1,0 0-1,0 0 1,0-1 0,0 1-1,0 0 1,0-1-1,0 0 1,0 1-1,0-1 1,0 1 0,0-1-1,0 0 1,0 0-1,1 0 1,-1 1-1,0-1 1,0 0 0,0 0-1,0-1 1,1 1-1,-1 0 1,0 0-1,0-1 1,1 1 0,4-1 24,-1-1 0,0 1 0,0-1 0,0 0 0,0 0 0,0 0 0,7-5 0,11-12-18,0-1-1,26-30 1,-28 28 13,-21 22-27,0 0 0,1-1 0,-1 1 0,0-1 0,1 1 0,-1 0 0,0-1 0,1 1 0,-1 0-1,0-1 1,1 1 0,-1 0 0,0-1 0,1 1 0,-1 0 0,1 0 0,-1 0 0,1-1 0,-1 1 0,1 0 0,-1 0 0,1 0 0,-1 0 0,0 0 0,1 0-1,-1 0 1,1 0 0,-1 0 0,1 0 0,-1 0 0,1 0 0,-1 0 0,1 0 0,-1 1 0,1-1 0,-1 0 0,1 0 0,-1 0 0,0 1 0,1-1 0,-1 0-1,1 1 1,-1-1 0,0 0 0,1 1 0,-1-1 0,0 0 0,0 1 0,1-1 0,-1 1 0,0-1 0,0 0 0,1 1 0,-1-1 0,0 1 0,0-1 0,0 1-1,0-1 1,0 1 0,0-1 0,0 1 0,0-1 0,0 1 0,0-1 0,0 1 0,0-1 0,0 1 0,0 0 0,1 54 559,-1-24-93,1-30-448,-1 0 0,1 0 0,-1 0 0,1-1 0,-1 1 1,1 0-1,0 0 0,-1 0 0,1-1 0,0 1 0,-1 0 0,1-1 0,0 1 0,0-1 0,0 1 0,0-1 0,-1 1 0,1-1 0,0 0 0,0 1 0,0-1 0,0 0 0,0 0 0,0 1 0,0-1 0,0 0 0,0 0 0,0 0 0,0 0 0,0-1 0,0 1 0,0 0 0,0 0 0,0 0 0,0-1 0,0 1 0,0-1 0,0 1 0,0-1 1,-1 1-1,1-1 0,1 0 0,38-23 377,26-44 70,-53 52-500,2 0 0,0 1 0,28-22 0,-43 37 17,0 0 1,1-1-1,-1 1 1,0 0-1,0 0 1,1 0-1,-1 0 1,0 0-1,0 0 1,1-1-1,-1 1 1,0 0-1,0 0 0,1 0 1,-1 0-1,0 0 1,1 0-1,-1 0 1,0 0-1,0 0 1,1 0-1,-1 0 1,0 0-1,1 0 1,-1 0-1,0 1 0,0-1 1,1 0-1,-1 0 1,0 0-1,0 0 1,1 0-1,-1 1 1,0-1-1,0 0 1,0 0-1,1 0 0,-1 1 1,0-1-1,0 0 1,0 0-1,0 0 1,1 1-1,-1-1 1,0 0-1,0 0 1,0 1-1,0 0 1,3 22-280,-8 26-626,0-28 86,-1 11-519,0-14-7877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6.6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15214,'0'0'6246,"0"13"-5306,-1 136 1641,4 110-240,-3-256-2328,0-1 0,0 0 1,1 1-1,-1-1 0,0 1 0,1-1 1,-1 0-1,1 1 0,0-1 0,0 0 1,0 0-1,0 1 0,0-1 0,0 0 1,1 0-1,-1 0 0,1 0 0,0-1 1,-1 1-1,1 0 0,0-1 0,0 1 1,0-1-1,0 1 0,0-1 0,3 2 1,-2-3 37,0 0 0,0 1 0,0-1 1,0 0-1,0-1 0,0 1 0,0 0 0,0-1 0,0 1 1,0-1-1,0 0 0,-1 0 0,1 0 0,0-1 1,-1 1-1,1-1 0,-1 1 0,1-1 0,-1 0 1,1 0-1,2-3 0,13-14 220,0-1-1,-1 0 1,-1-2 0,-1 1 0,-1-2-1,19-42 1,-15 23-431,-1-1 0,-2-1 0,8-48-1,-34 103-8481,-5 9 837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7.0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1 184 11787,'0'0'4879,"11"-7"-2711,20-14 309,38-34 0,25-18 630,-89 69-3004,1 1 1,0-1 0,0 1-1,0 0 1,0 0 0,0 1 0,12-3-1,-17 5-66,1 0-1,-1-1 1,1 1-1,-1 0 1,1 0 0,-1 1-1,0-1 1,1 0-1,-1 0 1,1 1-1,-1-1 1,0 1-1,1-1 1,-1 1 0,0-1-1,0 1 1,0 0-1,1 0 1,-1 0-1,0 0 1,0 0-1,0 0 1,0 0 0,0 0-1,0 0 1,-1 0-1,1 0 1,0 0-1,0 1 1,-1-1 0,1 0-1,-1 1 1,1-1-1,-1 0 1,0 1-1,0-1 1,1 1-1,-1-1 1,0 0 0,0 1-1,0 1 1,1 97 406,-1-100-445,0 1 1,1-1-1,-1 1 0,0-1 1,1 1-1,-1-1 1,0 1-1,1-1 1,-1 1-1,1-1 0,-1 1 1,1-1-1,-1 0 1,1 1-1,-1-1 1,1 0-1,-1 1 0,1-1 1,-1 0-1,1 0 1,0 0-1,-1 0 0,1 1 1,-1-1-1,1 0 1,0 0-1,-1 0 1,1 0-1,-1 0 0,1 0 1,0-1-1,-1 1 1,1 0-1,-1 0 1,1 0-1,0 0 0,-1-1 1,1 1-1,-1 0 1,1-1-1,-1 1 0,1 0 1,0-1-1,25-15-35,13-9 36,5-5-20,-42 28 17,0 0 0,0 0 0,0 0 0,-1 0 0,1-1-1,-1 1 1,1 0 0,-1-1 0,0 1 0,0-1 0,0 0 0,0 1 0,-1-1-1,1 0 1,-1 1 0,1-1 0,-1-3 0,-8 45-570,0 6 566,8-43-81,1-1 0,-1 0 0,1 0 0,-1 0 0,1 0 0,-1 0 0,1 0 0,0 0 0,0-1 0,-1 1 0,1 0 0,0 0 0,0 0 0,0-1 0,0 1 0,0 0 0,0-1 0,0 1 0,0-1 0,0 1 0,0-1 0,0 0 0,0 1 0,0-1 0,0 0 1,0 0-1,1 0 0,-1 0 0,0 0 0,0 0 0,0 0 0,0 0 0,0 0 0,1 0 0,0-1 0,4 0-746,-1 1 0,1-1 0,0 0 0,-1-1 0,1 1 0,6-4-1,11-10-5127,0-2-3299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8.44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144 159 14478,'-6'-7'6032,"-10"6"-4296,-13 10-1732,21-3 110,1 1-1,-1-1 1,2 1-1,-1 0 1,1 1-1,0 0 1,0 0-1,1 0 1,0 1-1,0-1 1,1 1 0,0 0-1,1 0 1,0 1-1,0-1 1,1 1-1,1 0 1,-2 16-1,3-26-97,0 1 0,0 0 1,0-1-1,0 1 0,0 0 0,0 0 0,0-1 0,0 1 0,0 0 0,1 0 1,-1-1-1,0 1 0,1 0 0,-1-1 0,0 1 0,1 0 0,-1-1 1,0 1-1,1-1 0,-1 1 0,1-1 0,0 1 0,-1-1 0,1 1 1,-1-1-1,1 1 0,0-1 0,-1 0 0,1 1 0,0-1 0,-1 0 1,2 1-1,29-6 666,-21 1-409,0 0-1,0-1 1,17-13 0,10-14-9,-1-3 0,46-56 0,-50 55 482,-15 23-559,-17 13-190,0-1 0,1 1-1,-1 0 1,0 0 0,0 0 0,1 0 0,-1 0 0,0 0-1,0 0 1,1 0 0,-1 0 0,0 1 0,0-1 0,1 0-1,-1 0 1,0 0 0,0 0 0,1 0 0,-1 0 0,0 0-1,0 1 1,0-1 0,1 0 0,-1 0 0,0 0 0,0 1-1,0-1 1,1 0 0,-1 0 0,0 0 0,0 1 0,0-1-1,0 0 1,0 0 0,0 1 0,0-1 0,1 0-1,-1 37-248,0-22 464,-1 73 167,1-87-377,0 0-1,0-1 1,0 1-1,1 0 1,-1-1-1,0 1 0,0 0 1,1-1-1,-1 1 1,0-1-1,1 1 1,-1-1-1,1 1 1,-1 0-1,1-1 0,-1 0 1,1 1-1,-1-1 1,1 1-1,-1-1 1,1 0-1,0 1 0,-1-1 1,1 0-1,-1 1 1,1-1-1,0 0 1,-1 0-1,1 0 0,0 0 1,0 0-1,-1 0 1,1 0-1,0 0 1,-1 0-1,1 0 0,0 0 1,-1 0-1,1 0 1,0 0-1,-1-1 1,1 1-1,0 0 1,-1 0-1,1-1 0,-1 1 1,1-1-1,0 1 1,0-1-1,32-18-270,-20 7-160,-1-1 0,-1-1 0,11-16 0,11-13-1106,-32 45 1476,-1 0-1,1 1 1,0-1 0,-1 1 0,0-1 0,1 1-1,-1-1 1,0 1 0,-1-1 0,1 4 0,-4 19 94,2-15 249,1 0 0,0 0 0,0 0 1,2 18-1,-1-26-246,0 0 1,0 0-1,1-1 1,-1 1-1,1 0 1,-1 0 0,1-1-1,0 1 1,-1 0-1,1-1 1,0 1-1,0-1 1,0 1-1,0-1 1,1 0-1,-1 1 1,0-1-1,0 0 1,1 0-1,-1 0 1,1 0 0,-1 0-1,1 0 1,0 0-1,-1-1 1,1 1-1,0-1 1,-1 1-1,1-1 1,0 1-1,0-1 1,2 0-1,1 1 36,1-1-1,-1-1 0,1 1 0,-1-1 0,1 0 0,-1 0 1,0 0-1,1-1 0,-1 0 0,0 0 0,0-1 0,0 1 1,0-1-1,0 0 0,-1 0 0,1 0 0,-1-1 0,0 0 0,0 0 1,0 0-1,-1 0 0,6-9 0,-3 4-44,-1 0 1,0 0-1,0 0 0,-1-1 0,-1 1 1,1-1-1,-2 0 0,1 0 1,-1-1-1,-1 1 0,1-16 0,-2 26-18,0 0-1,0-1 1,1 1-1,-1 0 1,0-1-1,0 1 1,0 0-1,0-1 1,0 1-1,0 0 0,0-1 1,0 1-1,0-1 1,0 1-1,0 0 1,0-1-1,0 1 1,0 0-1,0-1 1,0 1-1,0 0 0,0-1 1,0 1-1,-1 0 1,1-1-1,0 1 1,0 0-1,0-1 1,-1 1-1,1 0 1,0 0-1,0-1 1,-1 1-1,1 0 0,0 0 1,0-1-1,-1 1 1,1 0-1,0 0 1,-1 0-1,1 0 1,0-1-1,-1 1 1,1 0-1,0 0 0,-1 0 1,1 0-1,-1 0 1,1 0-1,0 0 1,-1 0-1,1 0 1,0 0-1,-1 0 1,1 0-1,0 0 1,-1 1-1,1-1 0,0 0 1,-1 0-1,1 0 1,0 0-1,-1 1 1,1-1-1,0 0 1,-1 1-1,-14 21 208,14-21-184,1 1 1,-1 0-1,1 0 1,-1 0 0,1 0-1,0-1 1,0 1 0,0 0-1,0 0 1,0 0-1,0 0 1,1 0 0,-1 0-1,1-1 1,-1 1-1,1 0 1,1 2 0,-2-3-20,1-1 0,0 1 1,-1-1-1,1 1 1,0-1-1,-1 1 0,1-1 1,0 0-1,0 1 0,0-1 1,-1 0-1,1 0 1,0 1-1,0-1 0,0 0 1,0 0-1,0 0 0,-1 0 1,1 0-1,0 0 0,0 0 1,0-1-1,0 1 1,0 0-1,1-1 0,2 0-23,0-1 0,1 0 0,-1 0 0,0-1 0,0 1 0,0-1 0,-1 0 0,1 0 0,-1 0 0,1-1 0,-1 1 0,4-6 0,-4 4-278,0 0 0,-1-1 0,1 1 0,-1-1 0,0 1 0,-1-1 0,3-10 0,-2-24-5968,-2 20 233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7:08.8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13100,'0'0'13587,"4"11"-12349,1 9-712,-1 1 1,0 1-1,-2-1 1,0 23-1,-2-43-521,0 1 1,0-1-1,0 1 1,0-1-1,0 1 1,0-1-1,0 1 1,1-1-1,-1 1 1,1-1-1,-1 1 1,1-1-1,-1 1 1,1-1-1,0 0 1,0 1-1,-1-1 1,1 0-1,0 0 1,0 0-1,0 1 1,1-1-1,-1 0 1,0 0-1,0-1 1,3 2-1,-2-1-15,1 0-1,0-1 1,0 1 0,0-1 0,0 0-1,0 0 1,-1 0 0,1 0-1,0 0 1,0-1 0,0 1-1,0-1 1,3-1 0,7-3-290,-1 0 0,1-1 1,-1 0-1,22-16 0,5-9-672,-27 20 580,0 1 0,1 0-1,16-9 1,-29 19 402,0 0 1,0 0-1,0 0 0,0 0 1,0 0-1,0 0 0,1-1 0,-1 1 1,0 0-1,0 0 0,0 0 1,0 0-1,0 0 0,0 0 0,1 0 1,-1 0-1,0 0 0,0 0 1,0 1-1,0-1 0,0 0 0,0 0 1,1 0-1,-1 0 0,0 0 1,0 0-1,0 0 0,0 0 0,0 0 1,0 0-1,0 0 0,1 0 1,-1 1-1,0-1 0,0 0 0,0 0 1,0 0-1,0 0 0,0 0 1,0 0-1,0 0 0,0 1 1,0-1-1,0 0 0,0 0 0,0 0 1,0 0-1,0 0 0,0 0 1,0 1-1,0-1 0,0 0 0,0 0 1,0 0-1,0 0 0,0 0 1,0 0-1,0 1 0,0-1 0,0 0 1,-3 16 442,-7 12 84,7-22-417,1 0 0,0-1 0,0 1 1,1 0-1,-2 11 0,2 4-4851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9:43.2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57 71 8936,'0'0'2397,"0"-9"0,1 0-1612,0 6-514,0 0 0,-1 0 0,1-1 0,-1 1 1,0 0-1,0-1 0,0 1 0,-1 0 1,1 0-1,-1-1 0,0 1 0,0 0 0,0 0 1,-2-5-1,-2 8 1964,0 12-1678,-2 11-488,-9 86 170,4 1-1,5 176 1,11-269-2099,7-20-675,10-25-2001,-6-10-226,2-10-3321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9:43.5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 1 12204,'0'0'4895,"0"10"-4276,-7 505 1097,7-494-1991,0-13-2666,4-5-2643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9:44.32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71 1 4933,'0'0'10922,"-8"49"-10858,-2-3 352,-2 11 353,0 6-384,1 6-289,3 5-64,1-3-32,4-5-225,3-7-351,0-9-481,0-14-769,0-11-1633,8-16-2851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49.677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28 1,'4'0,"-1"1,1 0,-1 1,0-1,0 1,1-1,-1 1,0 0,0 0,0 0,-1 1,1-1,-1 1,1-1,-1 1,0 0,0 0,0 0,0 0,0 0,-1 1,1-1,0 6,4 5,-1 0,-1 1,0 0,2 21,-3-17,-2 0,-1 1,0-1,-1 1,-5 24,4-34,-1-1,0 1,0-1,-1 0,-1 0,1 0,-1 0,-1-1,0 1,0-2,0 1,-9 7,-19 20,23-22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9:44.70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 0 13293,'0'0'5487,"-1"12"-5204,-2 40-231,2 0 0,9 78-1,3 164-1179,-11-268 158,0-5-2986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9:46.49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1735 11307,'0'0'2701,"-1"-8"-1842,2-1-581,1 0-1,-1 0 0,1 0 0,1 1 1,0-1-1,0 1 0,0 0 0,1 0 1,1 0-1,-1 0 0,1 1 0,0 0 1,1 0-1,8-9 0,323-352 1252,-313 343-1553,31-30-12,2 2 0,3 4 0,2 1 0,1 4 0,3 2-1,1 3 1,2 4 0,105-40 0,449-110 634,16 64-460,-399 90-130,326 0-1,243 64 5,-649-15 4,-2 7 0,260 76 0,-319-74 60,2-4 0,167 17 0,-203-36 36,0-3 1,-1-2-1,1-4 0,0-2 1,87-21-1,-45-2 415,-1-4-1,178-85 0,177-143-167,-419 235-354,134-77 68,-159 95-61,1 1 1,0 1 0,0 1 0,1 1-1,0 0 1,0 1 0,0 1 0,25 0-1,-38 3 2,1 1 0,-1 0-1,0 0 1,1 1 0,-1 0-1,0 0 1,0 1-1,11 5 1,12 5-2726,2-6-6053,-22-7 362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9:46.94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11755,'0'0'2664,"2"13"-1303,10 61 685,4 129 0,-13-124-1258,4 1-1,17 77 0,77 183 623,-27-103-2688,-35-76-4464,-35-133-312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9:48.78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5 198 2691,'11'-50'9416,"-3"12"-2941,-5 22 2596,-16 220-7405,0 3-2056,13-207 383,0 0 1,0 1-1,0-1 1,0 0 0,0 0-1,0 0 1,0 0-1,-1 0 1,1 1-1,0-1 1,0 0-1,0 0 1,0 0 0,0 0-1,0 0 1,0 1-1,0-1 1,0 0-1,0 0 1,0 0 0,0 0-1,0 0 1,0 1-1,0-1 1,0 0-1,1 0 1,-1 0-1,0 0 1,0 0 0,0 1-1,0-1 1,0 0-1,0 0 1,0 0-1,0 0 1,0 0 0,1 0-1,-1 0 1,0 1-1,0-1 1,0 0-1,0 0 1,0 0-1,0 0 1,1 0 0,-1 0-1,0 0 1,0 0-1,0 0 1,0 0-1,1 0 1,-1 0 0,0 0-1,0 0 1,0 0-1,0 0 1,0 0-1,1 0 1,-1 0-1,0 0 1,0 0 0,0 0-1,0 0 1,1 0-1,9-13 25,9-22 233,0-14-147,-3-1 0,-2-1 1,-2 0-1,-2 0 0,-3-1 0,-1 0 0,-3-54 0,-3 109-314,0 0 1,0 1-1,1-1 0,-1 0 1,1 0-1,-1 0 0,1 1 1,0-1-1,0 0 0,1 0 1,-1 0-1,1-1 0,-1 1 0,1 0 1,0 0-1,0-1 0,0 1 1,0-1-1,0 0 0,1 0 1,-1 0-1,1 0 0,0 0 1,-1 0-1,1 0 0,0-1 1,0 0-1,5 2 0,-3-2-322,1 0-1,-1-1 1,1 0-1,-1 0 0,1-1 1,-1 1-1,1-1 1,-1-1-1,0 1 1,1-1-1,-1 1 1,0-1-1,0-1 0,0 1 1,0-1-1,4-3 1,20-13-4721,-1-2-2306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9:49.69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234 205 9801,'0'0'8179,"0"-9"-6855,2-27-278,-2 35-974,0 1 1,0-1-1,0 0 1,0 1-1,0-1 1,-1 0-1,1 0 1,0 1-1,0-1 1,-1 0-1,1 1 0,0-1 1,-1 1-1,1-1 1,-1 0-1,1 1 1,-1-1-1,1 1 1,-1-1-1,1 1 1,-1-1-1,1 1 1,-1 0-1,0-1 0,1 1 1,-1 0-1,0-1 1,1 1-1,-1 0 1,0 0-1,0-1 1,1 1-1,-1 0 1,0 0-1,1 0 1,-1 0-1,-1 0 0,-27 3 85,27-3-30,-4 2-73,1 0-1,-1 0 1,1 0-1,0 1 0,-1 0 1,1 0-1,1 0 1,-1 1-1,0 0 0,1 0 1,0 0-1,-1 0 0,2 1 1,-1-1-1,-4 8 1,-6 9 431,1 2 1,-12 25 0,16-30-190,1 0 1,1 0-1,0 1 0,1 0 0,1 1 1,1-1-1,-3 35 0,7-53-297,0 0-1,0 0 1,0 0-1,0 0 1,0 0 0,0 0-1,1 0 1,-1-1-1,0 1 1,1 0-1,-1 0 1,0 0-1,1 0 1,-1-1-1,1 1 1,-1 0 0,1 0-1,-1-1 1,1 1-1,0 0 1,-1-1-1,1 1 1,0 0-1,0-1 1,-1 1-1,1-1 1,0 0 0,0 1-1,0-1 1,0 0-1,0 1 1,-1-1-1,1 0 1,0 0-1,0 0 1,0 0 0,0 0-1,0 0 1,0 0-1,0 0 1,0 0-1,0 0 1,0 0-1,0 0 1,-1-1-1,1 1 1,0 0 0,0-1-1,0 1 1,1-1-1,4-2 37,1 0-1,0 0 1,-1 0 0,1-1-1,8-7 1,32-30 127,-3-3 1,61-74 0,-42 45-123,-63 72-41,31-29-20,-30 30 15,-1-1 1,0 1 0,1-1-1,-1 1 1,1-1-1,-1 1 1,1-1-1,-1 1 1,1 0 0,-1-1-1,1 1 1,-1 0-1,1-1 1,0 1 0,-1 0-1,1 0 1,-1 0-1,1-1 1,0 1 0,-1 0-1,1 0 1,0 0-1,-1 0 1,1 0-1,0 0 1,-1 0 0,1 0-1,0 0 1,-1 1-1,1-1 1,0 0 0,-1 0-1,1 1 1,-1-1-1,1 0 1,-1 0-1,1 1 1,-1-1 0,1 1-1,-1-1 1,1 1-1,-1-1 1,1 1 0,-1-1-1,1 1 1,-1-1-1,0 1 1,1-1 0,-1 1-1,0-1 1,0 1-1,1 0 1,-1-1-1,0 1 1,0 0 0,0 0-1,2 18 18,-1 0-1,-2 0 0,1 0 1,-2 0-1,-1-1 0,0 1 1,-1 0-1,-1-1 0,-8 19 1,-14 64-3,27-99-94,1-9 102,0 1 0,0 0 0,1 0 0,0 0 0,0 0 1,0 0-1,6-9 0,6-16 43,-4 1 49,-1 0 0,-1-1 0,-2 0 0,4-61 0,-40 153 206,29-57-315,-1 1 0,1-1 0,0 0 0,0 0 0,1 0 0,-1 1 0,1-1 0,0 0 0,0 1 0,1-1 0,0 6 0,-1-9 0,1 0 0,-1 0 0,1 0 1,-1 0-1,1-1 0,-1 1 1,1 0-1,-1 0 0,1 0 0,0 0 1,-1-1-1,1 1 0,0 0 1,0-1-1,0 1 0,-1-1 0,1 1 1,0-1-1,2 1 0,-1 0 15,0-1 0,1 1-1,-1-1 1,0 0 0,1 0 0,-1 0 0,0 0-1,1-1 1,-1 1 0,0 0 0,0-1-1,3-1 1,10-5 80,-1-1 0,0 0 0,0-1 1,-1-1-1,0 0 0,-1-1 0,0 0 0,20-26 0,10-6-1,-29 29-88,-11 11-44,1 0 1,-1 0 0,1 0-1,0 0 1,0 0 0,0 1-1,0-1 1,1 1-1,-1 0 1,1 0 0,-1 0-1,1 0 1,0 1 0,0 0-1,4-2 1,7 15-57,-14-11 97,0 1 1,1-1-1,-1 0 0,0 0 0,0 1 1,1-1-1,-1 0 0,1 0 0,-1 0 1,1 0-1,-1-1 0,1 1 0,2 1 1,2-2 58,0 0 0,0 0 1,0-1-1,0 1 0,0-1 1,0-1-1,-1 1 0,1-1 1,0 0-1,0 0 1,-1 0-1,0-1 0,1 0 1,-1 0-1,7-7 0,-7 7-35,-1 0-1,0 0 1,0-1-1,-1 1 1,1-1-1,-1 0 0,0 0 1,0 0-1,0-1 1,0 1-1,-1-1 1,0 0-1,0 1 1,0-1-1,-1 0 0,1 0 1,-1 0-1,1-8 1,-3 12-38,1 0-1,0 0 1,-1 0 0,1 1-1,-1-1 1,1 0 0,-1 0-1,0 0 1,1 1 0,-1-1-1,0 0 1,0 0 0,1 1 0,-1-1-1,0 1 1,0-1 0,0 1-1,0-1 1,0 1 0,1 0-1,-1-1 1,0 1 0,0 0 0,0 0-1,0-1 1,0 1 0,0 0-1,0 0 1,0 0 0,0 0-1,0 0 1,0 1 0,0-1 0,0 0-1,0 0 1,-2 1 0,-40 10-100,28-2 154,2-1-1,-1 2 1,1 0-1,1 0 0,0 1 1,0 1-1,2 0 1,-1 1-1,1 0 0,1 0 1,0 1-1,1 0 1,1 1-1,0-1 0,1 1 1,0 1-1,-5 24 1,10-36-70,1 0 0,-1-1 1,1 1-1,0 0 0,0-1 1,0 1-1,0 0 0,1-1 1,-1 1-1,1-1 0,0 1 0,0-1 1,1 1-1,-1-1 0,1 1 1,-1-1-1,1 0 0,0 0 1,0 0-1,1 0 0,-1 0 1,0 0-1,1-1 0,0 1 1,0-1-1,0 0 0,0 0 1,0 0-1,0 0 0,0 0 1,1-1-1,-1 1 0,0-1 0,1 0 1,0 0-1,3 0 0,8 2-584,0-1 0,0 0 0,0-2-1,1 0 1,-1 0 0,0-1-1,24-6 1,26-15-6355,0-11-8468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9:51.3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1858,'0'3'576,"0"-1"-384,0 0-224,0 0-960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9:51.8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203 153 2819,'-1'-1'426,"0"0"1,0 0 0,1 0-1,-1 0 1,0 0 0,0 0-1,1 0 1,-1 0 0,1 0-1,-1 0 1,1 0 0,0 0-1,-1-1 1,1 1 0,0 0-1,0 0 1,0 0 0,-1-2-1,7-25 3808,23-26-123,-24 46-2898,-3 4-805,0 2 74,0-1 1,0 0-1,-1 0 0,1 0 1,-1 0-1,0 0 1,0 0-1,0 0 1,1-7-1,-29 15 548,14 4-1035,0 0-1,1 1 1,0 1 0,1 0-1,0 0 1,0 1-1,1 1 1,-15 25-1,5-3-20,1 0 0,-19 52-1,33-74-44,0 0-1,1 0 1,0 0-1,1 0 1,0 1-1,1-1 0,1 1 1,0 0-1,2 18 1,-1-31 53,0 0 0,0-1 0,0 1 0,0 0 0,1 0 0,-1-1 0,0 1-1,0 0 1,1-1 0,-1 1 0,0 0 0,1 0 0,-1-1 0,0 1 0,1-1 0,-1 1 0,1 0 0,-1-1 0,1 1 0,0-1 0,-1 1 0,1-1 0,-1 0 0,1 1 0,0-1 0,-1 1 0,1-1 0,0 0-1,0 0 1,-1 1 0,1-1 0,0 0 0,0 0 0,-1 0 0,1 0 0,0 0 0,0 0 0,-1 0 0,1 0 0,0 0 0,0 0 0,-1-1 0,1 1 0,0 0 0,-1 0 0,1-1 0,0 1 0,0 0 0,-1-1 0,1 1-1,0-1 1,3-1 40,0-1-1,0 0 0,-1 1 0,1-1 0,-1 0 1,0 0-1,4-5 0,79-133 1172,-68 106-1011,1 1 0,2 1 0,1 2 0,39-44 0,-65 119-619,-10-2 482,-33 72 0,29-76 116,-26 82-1,44-119-165,0-1-1,-1 1 1,1 0 0,0 0 0,-1-1 0,1 1 0,0 0 0,0 0 0,0 0-1,0-1 1,0 1 0,0 0 0,0 0 0,0 0 0,0 0 0,0-1-1,0 1 1,0 0 0,1 0 0,-1 0 0,0-1 0,0 1 0,1 0 0,-1 0-1,1-1 1,-1 1 0,1 1 0,0-2-20,1 0-1,-1 0 1,0 0 0,0 0-1,0 0 1,0 0-1,0-1 1,0 1 0,0 0-1,0 0 1,0-1-1,0 1 1,0-1 0,0 1-1,0-1 1,0 1-1,1-2 1,39-33-4707,-23 11-1738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9:57.12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1 112 14253,'0'0'9855,"1"12"-9529,3 252 1118,-4-241-940,11-174 1733,-11 133-2171,0-6 33,0-1-1,-2 0 0,-7-41 0,16 99-502,-6-23 416,1-1 0,0 0 0,0 0 0,1 0 0,0 0 0,5 8 0,-6-14-17,-1 0 1,1 0-1,0-1 0,-1 1 1,1-1-1,0 1 1,1-1-1,-1 0 0,0 0 1,0 0-1,1 0 1,0 0-1,-1 0 0,1-1 1,0 1-1,0-1 0,0 0 1,-1 0-1,1 0 1,4 1-1,-4-2 17,0 0 0,-1 0 0,1-1 0,0 1 0,0-1 0,0 1-1,0-1 1,-1 0 0,1 0 0,0 0 0,-1-1 0,1 1 0,-1-1 0,1 1 0,-1-1 0,0 0 0,0 0 0,0 0 0,0 0 0,0 0-1,2-3 1,7-10 54,-1-1-1,0 0 1,-1 0-1,-1-1 1,-1 0-1,0 0 1,-1-1-1,-1 0 1,-1 0 0,4-33-1,-8 52-76,0 6 8,1 0-1,-1 0 1,-1-1 0,1 1 0,-1 0-1,-1 0 1,1 0 0,-1-1 0,0 1-1,0-1 1,-1 1 0,-4 7 0,-1-74-2458,-21 46 2995,24 19-511,0 1 0,1-1 0,0 1 0,0 0 1,1 0-1,0 0 0,0 0 0,0 1 0,0-1 1,-2 14-1,-1-3 138,-15 55 1040,19-66-1144,1-1 0,0 1 1,1 0-1,-1 0 0,1 0 1,0 0-1,1 0 0,-1 0 0,1 0 1,2 8-1,-1-11-68,0-1 0,-1 1 0,1-1 1,0 0-1,0 0 0,0 0 0,1 0 0,-1 0 1,0 0-1,1 0 0,-1-1 0,1 1 0,0-1 0,-1 0 1,6 2-1,50 14-610,-41-13 70,41 8-4153,-18-15-3751,-17-8-386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9:58.05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191 279 19763,'0'0'2140,"-9"2"-650,4-1-1300,-1 0 1,1 0-1,0 1 1,0 0-1,0 0 1,0 0-1,0 1 1,1 0-1,-1 0 1,1 0-1,-1 0 1,1 1-1,0 0 1,0-1-1,1 1 1,-1 1-1,1-1 1,-5 9-1,1-2-55,-8 10-58,1 0-1,1 1 1,0 1-1,-16 46 1,28-69-86,1 0 1,0 0-1,0 0 0,0 1 1,0-1-1,0 0 0,0 0 0,0 0 1,0 1-1,0-1 0,0 0 1,0 0-1,0 0 0,0 1 1,0-1-1,0 0 0,0 0 0,0 0 1,0 1-1,0-1 0,0 0 1,0 0-1,1 0 0,-1 0 1,0 1-1,0-1 0,0 0 1,0 0-1,0 0 0,0 0 0,1 0 1,-1 1-1,0-1 0,0 0 1,0 0-1,0 0 0,1 0 1,-1 0-1,0 0 0,0 0 0,0 0 1,0 0-1,1 0 0,-1 0 1,0 0-1,13-2-4,12-9 207,-17 5-179,1 1-1,0 1 0,1-1 1,-1 1-1,1 1 0,0 0 1,-1 0-1,1 1 0,1 0 1,-1 1-1,0 0 0,0 1 1,0 0-1,1 0 0,16 3 1,-25-2-14,0 0 1,0 0 0,-1 0 0,1 0-1,0 0 1,-1 0 0,1 0 0,-1 0-1,1 1 1,-1-1 0,0 1 0,1-1-1,-1 1 1,0-1 0,0 1 0,0 0 0,0-1-1,-1 1 1,1 0 0,0 0 0,-1 0-1,1 0 1,-1 0 0,1 0 0,-1-1-1,0 1 1,0 0 0,0 0 0,0 0-1,0 0 1,-1 0 0,1 0 0,0 0-1,-1 0 1,0 0 0,1 0 0,-2 2-1,-1 3 104,0 1-1,0-1 1,0 0-1,-1 0 1,0 0-1,-1 0 0,-8 10 1,6-9 39,-1-1 1,0-1-1,0 1 0,-11 5 0,16-10-143,0 0 0,-1 0-1,1-1 1,-1 1 0,1-1-1,-1 0 1,1 0 0,-1 0-1,0 0 1,0-1 0,1 0-1,-1 1 1,0-1 0,-6-1-1,9 0-92,0 0 1,0 1-1,0-1 0,0 0 0,0 0 0,1 0 0,-1 0 0,0 0 1,0 0-1,1 0 0,-1-1 0,1 1 0,-1 0 0,1 0 0,-1 0 1,1-1-1,0 1 0,-1 0 0,1-1 0,0 1 0,0 0 1,0 0-1,0-1 0,0 1 0,0 0 0,0-1 0,1 1 0,-1 0 1,0 0-1,1-1 0,0-1 0,15-42-3380,16-3 30,24-18-7104,-24 31 6422,-2-2 4143,-12 11 3442,-2-1 3564,-16 31-1183,0 14-1933,-2 34-2455,1-49-1323,0 5-3,0 0 1,0 0-1,1 1 0,0-1 0,2 16 0,-2-23-132,0 0 0,1 0-1,-1 1 1,0-1-1,1 0 1,0 0-1,-1 0 1,1 0-1,-1 0 1,1 0-1,0 0 1,0 0-1,0 0 1,-1 0-1,1-1 1,0 1-1,0 0 1,0 0 0,1 0-1,0-1 9,0 1 0,0-1 0,0 1 0,0-1 0,0 0 0,0 0 0,0 0 0,0 0 0,0 0 0,0-1 0,0 1 0,0 0 0,0-1 0,0 0 0,3-1 0,1-1 73,1-1-1,0-1 0,-1 1 1,0-1-1,0 0 0,-1 0 0,1-1 1,-1 1-1,0-1 0,-1 0 1,1-1-1,-1 1 0,4-10 0,-1 3-2,-1 0-1,0 0 0,-1-1 0,0 0 0,-1 0 0,2-16 1,-10 50-180,-1-1 1,0 1 0,-13 28-1,11-31 158,0 1-1,1 0 0,1 0 0,-4 31 0,9-48-42,-1 1 0,1 0 0,-1 0 1,1 0-1,0 0 0,0 0 0,0-1 0,0 1 0,0 0 0,0 0 0,1 0 0,-1 0 0,1-1 1,-1 1-1,1 0 0,0 0 0,-1-1 0,1 1 0,0 0 0,0-1 0,0 1 0,0-1 1,1 1-1,-1-1 0,0 0 0,1 1 0,-1-1 0,1 0 0,2 2 0,-1-3 14,-1 0 0,1 0 0,0 0 0,0-1 0,-1 1 0,1-1 0,0 1 0,0-1-1,-1 0 1,1 0 0,-1 0 0,1-1 0,-1 1 0,1 0 0,-1-1 0,0 0 0,0 1 0,0-1 0,4-4-1,14-15 39,0 0-1,-2-1 0,-1-1 0,0-1 0,-2 0 0,-1-1 0,17-41 0,-2-6-223,28-115 0,-54 178 109,-1-1-1,0 0 1,0 1-1,0-18 1,-4 27 37,0 0 0,0 1 0,1-1 0,-1 0 0,0 1 0,1-1 0,-1 1 0,1-1 0,-1 1 0,0 0 0,1 0 0,0 0 0,-1 0 0,1 0 0,-3 1 0,-8 12 36,0-1 1,1 2 0,0 0-1,2 0 1,-1 0-1,2 1 1,0 1 0,1-1-1,-10 36 1,11-28 14,0 0-1,2 1 1,1-1 0,1 1 0,2 0-1,3 45 1,-1-62-298,-1 0 1,2-1-1,-1 1 0,1-1 0,0 0 1,0 0-1,1 0 0,0 0 1,1 0-1,-1-1 0,1 0 0,6 6 1,-9-9 110,-1-1 0,1-1 1,0 1-1,0 0 1,0 0-1,0-1 0,1 1 1,-1-1-1,0 0 1,0 1-1,1-1 1,-1 0-1,1-1 0,-1 1 1,1 0-1,-1-1 1,1 1-1,0-1 0,-1 0 1,1 0-1,0 0 1,-1 0-1,1 0 0,-1-1 1,1 1-1,0-1 1,-1 1-1,1-1 1,-1 0-1,0 0 0,1 0 1,-1-1-1,0 1 1,1 0-1,-1-1 0,0 0 1,0 1-1,3-4 1,14-20-6772,1-7-4564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09:58.7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173 1 14414,'0'0'9160,"-6"11"-8423,-16 38 208,1 2 0,3 0 0,2 2 0,3-1-1,-12 88 1,25-137-897,-2 43 263,7-29-225,-4-17-84,-1 1 1,1-1-1,-1 0 0,1 0 0,-1 0 0,1 0 1,-1 0-1,0 0 0,1 0 0,-1 0 0,1 0 0,-1 0 1,1 0-1,-1 0 0,1 0 0,-1 0 0,1-1 0,-1 1 1,0 0-1,1 0 0,-1 0 0,1-1 0,-1 1 0,0 0 1,1-1-1,-1 1 0,0 0 0,1-1 0,-1 1 1,0 0-1,1-1 0,-1 1 0,0 0 0,0-1 0,1 0 1,3-5-37,-1 0 0,1-1 1,-1 1-1,0-1 1,0 0-1,-1 0 0,0 0 1,0 0-1,-1 0 1,0-1-1,0 1 0,0 0 1,-2-10-1,1 3-40,0 0-1,-1-1 0,-1 1 1,-1 0-1,-8-26 0,-11-6-211,21 44 271,0 1 0,0-1 0,-1 0 1,1 1-1,-1-1 0,1 1 0,-1-1 0,1 1 0,-1-1 1,0 1-1,0 0 0,1 0 0,-1 0 0,0 0 0,0 0 1,0 1-1,0-1 0,0 1 0,0-1 0,-3 0 0,4 2 11,-1 0 0,1-1 0,0 1-1,0-1 1,0 1 0,0 0-1,0 0 1,0 0 0,0 0-1,0 0 1,0 0 0,0 0-1,0 0 1,0 0 0,1 0-1,-1 0 1,1 0 0,-1 1 0,1-1-1,-1 0 1,1 0 0,-1 1-1,1-1 1,0 0 0,0 1-1,0-1 1,0 0 0,0 3-1,0-2 10,-1 0-1,1 0 0,0 0 0,0 0 0,0 1 0,0-1 0,0 0 0,1 0 0,-1 0 1,1 0-1,-1 0 0,1 0 0,0 0 0,0 0 0,0 0 0,0 0 0,0-1 0,0 1 1,2 2-1,1-2-185,1 0 1,0 0-1,-1 0 1,1-1-1,0 0 1,0 0 0,0 0-1,0 0 1,0-1-1,0 0 1,1 0-1,-1 0 1,0-1 0,0 0-1,5-1 1,10-2-1743,0-2 1,25-10 0,-27 10 1678,59-28-6938,-54 19 9126,-2-2 5647,-38 40-3019,15-19-4300,0 0 0,0 0 0,0 0 0,0 0 0,0 1 0,1-1 0,-2 9 0,7-11-425,0-1 0,0 1 0,0-1 0,0 0 0,0 0 0,0 0 0,0 0 0,9-1 0,-4 2-237,-2-1 232,0 0 1,0 1 0,0 0 0,0 0-1,-1 1 1,1 0 0,-1 0 0,0 1-1,1 0 1,-2 0 0,8 5 0,-11-7 170,0 1 1,0-1-1,0 1 0,0-1 1,0 1-1,-1 0 1,1-1-1,-1 1 1,0 0-1,1 0 0,-1 0 1,-1 0-1,1 0 1,0 0-1,-1 1 1,0-1-1,1 0 0,-1 0 1,0 0-1,-1 0 1,1 1-1,-1-1 1,1 0-1,-1 0 0,0 0 1,0 0-1,-2 5 1,-3 2 314,1-1 1,-1 0-1,-1 0 1,0 0-1,0-1 0,0 0 1,-1 0-1,0-1 1,-1 0-1,0 0 1,0-1-1,0 0 0,-1-1 1,0 0-1,0-1 1,0 0-1,0 0 1,-1-1-1,1 0 1,-16 1-1,24-3-470,-1-1-1,1-1 1,0 1-1,0 0 1,0-1-1,0 1 1,0-1-1,-1 1 1,1-1-1,0 0 1,0 0 0,1 0-1,-1 0 1,0 0-1,0 0 1,0-1-1,1 1 1,-3-3-1,1 1-602,1-1-1,-1 0 1,1 0-1,0 0 0,0 0 1,1 0-1,-1 0 1,0-5-1,-4-16-8991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4:58.160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376 0,'-180'14,"89"-4,88-10,-1 1,1-1,-1 1,1 0,-1 0,1 0,0 0,-1 1,1 0,0-1,0 1,0 0,0 0,1 1,-1-1,0 1,1-1,0 1,0 0,-1 0,2 0,-1 0,0 0,1 0,-1 0,-1 7,-1 7,0 0,2 0,0 0,0 26,0 0,-8 86,5 0,19 196,11-166,-13-94,5 74,-16-113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5:50.11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1937 259 6854,'0'0'961,"-12"-9"-608,-16-8-240,-1 0 0,-1 2 0,-1 1 0,-55-17 1,34 19 414,-1 2 0,-103-5 0,-111 16 505,115 1-720,40-4 343,-148 7-105,228 0-548,0 2 0,1 1 0,0 1-1,0 1 1,1 2 0,0 2 0,1 0 0,-31 21 0,19-8-13,1 2 1,1 2-1,2 1 1,-55 61-1,80-79 9,0 1-1,2 1 0,-1 0 1,2 0-1,0 1 0,1 0 0,1 0 1,1 1-1,0 0 0,-4 24 0,4 3-9,1 0 0,2 1 0,4 49-1,0-74 13,1 0 0,1 0 1,0 0-1,2-1 0,0 1 0,2-1 0,0 0 0,1 0 0,1-1 0,0-1 0,2 1 0,0-1 0,1-1 0,1 0 0,1-1 0,15 15 0,-9-13 111,0-1-1,1-1 1,1-1-1,1-1 1,0-1-1,1 0 1,0-2 0,1-1-1,0-1 1,1-1-1,-1-2 1,35 5-1,6-4 15,1-3 0,-1-3 0,1-4 0,-1-2 0,0-2 0,0-4 0,110-33-1,3-15 93,247-118-1,-329 131-177,94-60 0,-151 81 113,-1-3-1,-2-1 1,0-1 0,57-64-1,-87 87-94,-1-1 0,0-1-1,-1 1 1,0-1-1,0 1 1,-1-1 0,0-1-1,0 1 1,-1 0-1,-1-1 1,1 0 0,-2 0-1,1 0 1,-1 0-1,-1-10 1,-1 7-12,0 0 0,-1 0 1,-1 0-1,0 0 0,0 1 1,-1-1-1,-1 1 0,0 0 0,-1 0 1,-14-21-1,-1 4 16,0 1 1,-2 1-1,-1 1 1,-2 1-1,0 1 0,-1 2 1,-1 0-1,-1 2 1,-35-18-1,22 16-193,-1 3 0,-1 1 0,-1 2 0,0 2 0,-1 2-1,-63-8 1,-60-3-6034,96 6-1309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5:55.79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 0 545,'-23'12'-225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00.00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 3690 2755,'-14'-2'5824,"26"-2"-2923,8-5-2727,119-52 681,-91 41-130,21-6-333,-30 11-220,-1 0 0,54-32-1,197-120 1016,-143 85-1071,-4-9 224,39-20-141,-79 57-163,217-106-45,181-77 265,-440 207-239,-1-2 1,-1-3-1,103-84 0,-89 68-10,108-59 0,25-17-10,-150 88 5,487-318 44,-365 265-68,-80 44 4,113-76-1,499-301 85,-633 382-62,129-77 12,113-61-5,455-273 26,-442 260 401,-311 186-444,-36 21-438,-39 20-4493,28-27-529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20.58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468 137 14798,'0'0'3651,"4"-9"-1382,-2 3-2216,1 0 501,0 1 0,-1-1 0,0 0 0,0 1 0,1-12-1,-2 16-420,-1-1 0,0 0-1,0 0 1,0 0-1,0 0 1,0 0 0,-1 0-1,1 0 1,-1 0-1,1 0 1,-1 0-1,0 0 1,1 1 0,-1-1-1,0 0 1,0 0-1,0 1 1,-1-1 0,1 1-1,0-1 1,-1 1-1,1 0 1,0-1-1,-1 1 1,0 0 0,-2-2-1,-5-2-76,-1 1 0,1 0-1,-1 0 1,0 1 0,-1 0-1,1 1 1,-1 0 0,1 1-1,-1 0 1,1 0 0,-1 1 0,1 1-1,-1 0 1,0 0 0,-16 5-1,10-2-75,1 1 0,0 1 0,0 1 0,1 0 0,-1 1 0,2 0-1,-1 2 1,-25 21 0,27-20 39,1 2 0,0-1 0,1 2-1,1-1 1,0 1 0,-15 29 0,21-34 11,0 0 0,0 0 1,1 0-1,0 1 0,1-1 0,0 1 1,0 0-1,1-1 0,0 1 0,1 0 1,0 0-1,1 0 0,2 13 0,-2-18-31,0-1-1,0 1 0,1-1 1,0 1-1,0-1 0,0 0 1,1 0-1,-1 0 0,1 0 1,0 0-1,0-1 0,0 1 1,0-1-1,1 0 0,6 5 1,-3-4 3,0 0 1,1 0-1,-1-1 1,1 0-1,-1 0 1,1-1-1,0 0 1,13 1-1,-4-1 7,0-1 1,0-1-1,-1-1 1,1 0-1,0-2 0,-1 1 1,1-2-1,21-7 0,-18 3 9,0-2-1,0 0 0,-1 0 0,-1-2 0,0 0 0,0-2 0,23-22 0,-32 28 33,-1-1 0,0 0 0,0-1 1,-1 1-1,0-1 0,-1 0 0,0-1 0,-1 0 1,0 0-1,-1 0 0,0 0 0,-1-1 0,0 0 1,0 1-1,0-15 0,-3 22-47,0 1 0,0-1 0,-1 1 1,1-1-1,-1 0 0,0 1 0,0-1 0,0 1 0,0 0 0,-1-1 0,1 1 1,-1 0-1,0 0 0,0 0 0,0 0 0,0 0 0,-1 0 0,1 1 1,-1-1-1,0 1 0,1-1 0,-1 1 0,0 0 0,0 0 0,-1 1 0,1-1 1,0 0-1,0 1 0,-7-2 0,-1 0-155,0 1 0,0 0-1,0 0 1,0 1 0,0 1 0,0 0 0,0 0-1,-19 4 1,26-3-87,1 0 0,0 0 0,-1 0-1,1 1 1,0-1 0,0 1 0,0 0 0,0 0 0,0 0-1,1 0 1,-5 5 0,7-6-54,-1-1 0,0 1 1,1 0-1,-1 0 0,0 0 0,1 0 0,-1 0 1,1 0-1,-1 0 0,1 0 0,0 0 0,0 0 1,-1 0-1,1 0 0,0 0 0,0 2 0,0-2-96,0 0-1,1 0 1,-1 0 0,0 0-1,1-1 1,-1 1-1,1 0 1,-1 0-1,1 0 1,-1-1-1,1 1 1,0 0-1,-1-1 1,1 1 0,0 0-1,0-1 1,-1 1-1,1-1 1,0 1-1,0-1 1,0 0-1,1 1 1,18 6-9375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20.93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202 1 6598,'0'0'17991,"3"9"-16171,-1-4-1672,-1 1 0,0-1-1,0 0 1,-1 0 0,0 1 0,1-1 0,-2 0-1,1 1 1,-1-1 0,0 0 0,0 0-1,-3 8 1,-3 8 54,-1-1-1,-14 23 0,-15 25 34,12-26-112,2 1 1,3 0 0,1 2 0,-17 61 0,34-102-110,1 1 0,0 0 0,1 0 1,-1 0-1,1 1 0,0 9 0,0-14-13,1 0 0,-1 0 0,1 0 1,-1 0-1,1 0 0,-1 0 0,1 0 0,-1 0 0,1 0 1,0 0-1,-1 0 0,1-1 0,0 1 0,0 0 1,0 0-1,0-1 0,0 1 0,0-1 0,0 1 0,0-1 1,0 1-1,0-1 0,0 1 0,0-1 0,0 0 1,0 0-1,0 1 0,0-1 0,0 0 0,0 0 0,1 0 1,-1 0-1,1-1 0,18-1 65,-1-1-1,1-2 1,-1 0 0,0 0-1,-1-2 1,1-1-1,27-15 1,34-12-46,-51 25-813,54-10 0,-9 8-6718,-49 9 165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21.3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448 64 21268,'0'0'1532,"-3"-10"-763,2 4-660,1 4-76,-1 0-1,1 0 0,0 0 0,-1-1 1,0 1-1,1 0 0,-1 0 1,0 0-1,0 0 0,0 0 1,0 0-1,-1 1 0,1-1 1,0 0-1,-1 1 0,1-1 0,-1 0 1,0 1-1,1 0 0,-1-1 1,0 1-1,0 0 0,0 0 1,0 0-1,0 0 0,0 0 0,0 1 1,0-1-1,-4 0 0,-14 0 222,0 2-1,1 0 0,-1 1 0,1 1 1,0 0-1,0 2 0,0 0 1,0 1-1,1 1 0,0 1 0,0 1 1,1 0-1,0 1 0,1 1 0,0 0 1,1 2-1,-23 22 0,34-32-218,0 1 0,1 0-1,0-1 1,0 2 0,0-1-1,0 0 1,1 0 0,-1 1-1,1 0 1,-2 6 0,4-9-45,-1-1 0,1 1 0,0-1 1,0 1-1,0-1 0,0 1 0,0-1 1,0 1-1,1-1 0,-1 1 0,0-1 1,1 1-1,-1-1 0,1 1 0,0-1 1,-1 0-1,1 1 0,0-1 0,0 0 1,0 0-1,0 1 0,0-1 0,0 0 1,0 0-1,0 0 0,0 0 0,0 0 1,1-1-1,-1 1 0,0 0 0,1-1 1,-1 1-1,1 0 0,-1-1 0,0 0 1,1 1-1,1-1 0,29 7-81,0-1 0,0-2 0,55 1 1,-58-5 70,1 2 1,-1 1-1,0 1 1,0 1-1,29 10 1,-56-15 32,0 1 1,0 0 0,0-1-1,0 1 1,0 0 0,-1 0-1,1 0 1,0 0 0,0 0-1,-1 1 1,1-1 0,-1 0-1,1 1 1,-1-1 0,0 1-1,1 0 1,-1-1 0,0 1-1,0 0 1,0 0 0,0 0-1,-1 0 1,1-1 0,0 1-1,0 4 1,-1-4 62,-1 1 0,1-1 0,-1 0 0,1 1 0,-1-1 0,0 0 0,0 1 0,0-1 1,0 0-1,0 0 0,-1 0 0,1 0 0,-1 0 0,1 0 0,-1 0 0,0 0 0,1-1 0,-1 1 0,0-1 0,0 1 0,-4 1 0,-27 17 147,-1-1-1,-1-2 0,0-2 1,-2-1-1,1-1 1,-2-2-1,0-2 1,-56 6-1,88-14-258,-32-2-2754,36 1 2507,1-1 1,0 1-1,0-1 0,1 1 0,-1-1 0,0 0 0,0 1 0,0-1 0,0 0 0,0 0 1,1 1-1,-1-1 0,0 0 0,1 0 0,-1 0 0,1 0 0,-1 0 0,1 0 1,-1 0-1,1 0 0,0 0 0,-1 0 0,1-1 0,0 1 0,0 0 0,0 0 1,0 0-1,0 0 0,0-2 0,0-21-16303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22.33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48 1 15022,'0'0'2354,"-1"11"-1708,-17 273 3111,3 159-3048,6-145 244,5-96-334,23 218 0,0 232 1317,-17-281-1357,1-84-443,10 200-166,-11-464-861,2 0 1,7 30-1,12 8-6729,-15-44 2303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23.61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1 643 4388,'341'-14'5945,"170"-4"-2447,309-13 192,190-5-2449,-223 10-1265,235-9 1184,550-24-617,-7-64 1528,-1501 117-2059,-36 5-165,0-1 1,0-2 0,0-1-1,-1-1 1,49-17 0,-74 22-1,0 0 1,0-1 0,0 1-1,0 0 1,-1-1-1,1 0 1,0 1 0,0-1-1,-1 0 1,1 0-1,-1 0 1,0 0 0,0 0-1,1 0 1,-1 0-1,-1 0 1,1 0-1,0 0 1,1-5 0,1-50-6157,-3 49 5533,0 1 0,0-1 0,0 0 1,1 0-1,1 0 0,2-11 0,8-16-1992,-10 7 6434,-3 26-3296,0 1 0,0-1 0,0 1 0,1-1 1,-2 0-1,1 1 0,0 0 0,0-1 0,0 1 0,-1 0 1,1-1-1,0 1 0,-1 0 0,1 0 0,-1 0 0,0 0 1,1 1-1,-1-1 0,0 0 0,1 1 0,-1-1 0,0 1 1,0-1-1,0 1 0,1 0 0,-1 0 0,0 0 0,0 0 1,0 0-1,0 0 0,-3 1 0,4-1-181,-1 0-1,0 0 0,0 0 1,1 0-1,-1 1 0,0-1 1,0 1-1,1-1 0,-1 1 1,0-1-1,1 1 0,-1 0 1,1 0-1,-1 0 0,1 0 1,-2 1-1,2-1-164,1-1-1,0 1 1,0 0-1,-1 0 1,1-1 0,0 1-1,0 0 1,0 0-1,0-1 1,0 1 0,0 0-1,0 0 1,0 0-1,0-1 1,0 1 0,0 0-1,0 0 1,1-1-1,-1 1 1,0 0 0,1-1-1,-1 1 1,0 0-1,1-1 1,-1 1 0,1 0-1,-1-1 1,1 1-1,-1-1 1,1 1 0,0-1-1,-1 1 1,1-1-1,-1 1 1,1-1 0,0 0-1,0 1 1,-1-1-1,1 0 1,1 1-1,14 8 45,1 0-1,0 0 1,1-2-1,-1 0 1,28 6-1,100 16 35,-96-20-85,-22-5 10,-14-2-24,0 0 0,0 1 0,0 1 0,23 9 0,-35-13-1,0 0 0,0 1-1,0-1 1,0 1 0,0-1-1,0 1 1,0 0 0,0-1-1,0 1 1,0 0 0,-1-1-1,1 1 1,0 0-1,-1 0 1,1 0 0,0 0-1,-1 0 1,1 0 0,-1 0-1,1 0 1,-1 0 0,0 0-1,1 0 1,-1 0 0,0 0-1,0 2 1,0-1 30,-1 0 1,1 0-1,-1 0 0,0 0 0,0-1 1,1 1-1,-1 0 0,-1-1 0,1 1 1,0 0-1,0-1 0,-1 0 1,-2 3-1,-7 5 239,0-1 0,-1 0 0,-16 8 0,23-13-197,-66 33-3,-59 36 1005,72-28-2943,48-35 536,0 1 1,1 0-1,-9 14 0,4-3-5352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24.45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8 445 15887,'-8'27'2577,"8"-26"-2490,0-1 1,0 1-1,1 0 1,-1 0-1,0-1 0,0 1 1,1 0-1,-1-1 1,0 1-1,1 0 1,-1-1-1,0 1 1,1-1-1,-1 1 0,1-1 1,-1 1-1,1 0 1,-1-1-1,1 0 1,0 1-1,-1-1 1,2 1-1,2 0 107,0 0-1,0 0 0,0-1 1,0 1-1,1-1 1,-1 0-1,0 0 0,0-1 1,0 1-1,8-3 1,7-2 12,1-1 1,-1-1 0,-1 0 0,1-2-1,31-19 1,83-64 51,-126 86-246,51-39 69,-2-3-1,-2-3 0,-3-1 0,48-63 0,-99 114-81,1 0 0,-1 0-1,1 0 1,-1 0 0,1 0 0,0 0 0,-1 1 0,1-1 0,0 0 0,0 0 0,0 1-1,0-1 1,-1 1 0,1-1 0,0 1 0,0-1 0,0 1 0,0-1 0,0 1-1,0 0 1,2-1 0,-2 2 12,-1-1 0,1 1 0,-1 0 0,1-1 0,-1 1 0,1-1 0,-1 1 0,1 0 0,-1 0 0,0-1 0,1 1 0,-1 0 0,0 0 0,0-1 0,0 1 0,1 0-1,-1 0 1,0-1 0,0 1 0,0 0 0,0 0 0,0 0 0,-6 72 858,2-45-481,3-8-275,0-1 0,1 1 0,2-1 0,0 0 0,0 0 0,8 26 0,-6-35-139,-1-1 1,1 0-1,1 0 0,0 0 1,0-1-1,1 1 0,0-1 0,0-1 1,1 1-1,0-1 0,0 0 1,1-1-1,0 0 0,10 7 1,-2-4-396,-1 0 1,2-1 0,-1 0 0,33 9 0,-31-12-1982,0-1 1,27 2 0,-13-5-6242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24.9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 1 18289,'0'0'3748,"-13"72"-2211,13-45-223,0-1 63,0 0-737,9-6-543,7-2-162,10-7 98,7-9-418,8-2-736,6-10-448,6-15-545,0-7-897,-6-6-801,-8 1-576,-11 1-3940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4:59.31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99,'4'0,"12"0,11 0,9 0,5 0,4 0,-3 0,-4-4,-5 0,-4-1,7-3,21-7,19-2,27-1,7 3,-15 3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25.3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279 1 11883,'0'0'7623,"-64"56"-4548,30-12-929,-3 7-768,-3 6-161,3 1-160,6-3-96,10-5-481,8-5-416,12-5-256,1-6-769,4-4-800,9-1-1058,-3-4-1409,-5-2-1954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25.88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453 1 20371,'0'0'1602,"-80"47"-1090,36-2-223,-2 9-193,-2 5-64,-4 1-32,10-3 0,3-4-32,8-9-289,5-10 1,6-12-224,9-11-417,1-11-1474,6-15-2978,4-20-6854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26.2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17104,'0'0'2306,"59"74"-1088,-20-41-354,7 4-351,9 0-321,5 1-192,8-2-609,-5 0-1665,-6-6-2690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45.96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20 111 8456,'0'0'14270,"0"10"-13811,1 207 1790,-3-92-1386,12-202-163,1 5-1010,-10 51 183,-2-70-158,1 86 278,-1 0 0,0 0 0,0 1 0,0-1 0,0 0 0,-1 1 0,1-1 0,-1 1 0,0-1 0,-1 1 0,1 0 0,-1 0 0,0 0 0,0 0 0,-4-4 0,6 8 7,1 0 0,0 0 0,0-1 0,0 1 0,0 0 0,0 0 0,0 0 0,0 0 0,0 0 0,-1 0 0,1 0 0,0 0-1,0 0 1,0 0 0,0 0 0,0 0 0,-1-1 0,1 1 0,0 0 0,0 0 0,0 0 0,0 0 0,0 0 0,-1 0 0,1 0-1,0 0 1,0 1 0,0-1 0,0 0 0,0 0 0,0 0 0,-1 0 0,1 0 0,0 0 0,0 0 0,0 0 0,0 0 0,0 0-1,0 0 1,-1 0 0,1 1 0,0-1 0,0 0 0,0 0 0,0 0 0,0 0 0,0 0 0,0 0 0,0 0 0,0 1 0,0-1-1,0 0 1,0 0 0,0 0 0,0 0 0,0 1 0,-1 13 145,8 16 158,-3-25-280,1-1 0,-1 0 1,1 0-1,-1 0 1,1 0-1,0-1 1,0 0-1,1 0 1,-1 0-1,1-1 1,-1 0-1,1 0 0,0 0 1,0-1-1,0 0 1,0 0-1,0 0 1,0-1-1,8 0 1,-3 0 1,1 0 0,-1-1 0,1 0 0,-1-1 0,1 0 1,-1-1-1,0 0 0,0-1 0,12-6 0,-15 6-5,0 0 0,-1 0 0,0-1 0,1 0-1,-2-1 1,1 1 0,-1-1 0,0-1 0,0 1 0,-1-1 0,0 0-1,0 0 1,0 0 0,-1-1 0,0 0 0,-1 0 0,0 0 0,0 0 0,0 0-1,-1-1 1,0 1 0,-1-1 0,0 0 0,0-12 0,-1 20-24,0 1 0,0 0 0,0-1 0,0 1 0,-1-1 0,1 1 0,0-1 0,0 1 0,0 0 0,0-1 0,0 1 1,-1-1-1,1 1 0,0 0 0,0-1 0,-1 1 0,1-1 0,0 1 0,0 0 0,-1 0 0,1-1 0,0 1 0,-1 0 0,1-1 1,-1 1-1,1 0 0,0 0 0,-1 0 0,1-1 0,-1 1 0,1 0 0,0 0 0,-1 0 0,1 0 0,-1 0 0,1 0 0,-1 0 1,1 0-1,-1 0 0,1 0 0,0 0 0,-1 0 0,1 0 0,-1 0 0,1 1 0,-1-1 0,1 0 0,0 0 0,-1 1 0,-20 13-232,14-3 283,0 0-1,1 1 1,0-1-1,1 1 1,0 1-1,1-1 0,1 1 1,-4 23-1,2-2 267,3 0 0,1 41-1,1-70-338,0 1 0,1-1 0,0 1 0,0-1 0,0 0 0,0 0 0,1 1 0,0-1 0,0 0 0,0 0 0,1-1 0,0 1 0,0 0 0,0-1 0,0 0 0,1 0-1,0 0 1,-1 0 0,1 0 0,7 4 0,26 7-2804,7-15-3338,-22-6-1311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47.09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69 133 9161,'0'0'5018,"-9"-5"-2637,-28-18-774,36 23-1496,-1-1 0,1 0 1,-1 0-1,1 0 1,0 0-1,-1 0 0,1-1 1,0 1-1,0 0 1,0-1-1,0 1 0,0 0 1,0-1-1,0 1 1,0-1-1,1 0 0,-1 1 1,0-1-1,1 1 1,0-1-1,-1 0 0,1 0 1,0 1-1,0-1 1,0 0-1,0 1 1,0-1-1,0 0 0,0 0 1,1 1-1,-1-1 1,1 0-1,-1 1 0,1-1 1,-1 1-1,1-1 1,0 1-1,0-1 0,0 1 1,0-1-1,0 1 1,0 0-1,2-2 0,1-1 139,1 0-1,-1 0 0,0 1 1,1 0-1,0 0 0,0 0 1,0 0-1,0 1 0,0 0 1,10-3-1,-12 4-176,1 0 0,-1 1 0,0-1 1,0 1-1,0-1 0,0 1 0,1 0 0,-1 1 0,0-1 0,0 0 0,0 1 1,0 0-1,0 0 0,0 0 0,0 0 0,0 0 0,0 0 0,0 1 0,0 0 1,-1-1-1,4 3 0,-3 0-77,-1 0 0,1 0 1,-1-1-1,0 1 0,0 1 1,-1-1-1,1 0 0,-1 0 1,0 1-1,0-1 0,0 0 1,0 1-1,-1-1 0,0 8 1,-1 9 48,0-1 0,-2 0 0,0 1 0,-1-1 0,-1 0 0,-9 19 0,7-19 0,1 1-1,1 0 0,1 0 1,0 0-1,0 22 0,4-42-39,1 0 0,-1 0 0,0 0 0,1 0 0,-1 0 0,0 0-1,1 1 1,0-1 0,-1-1 0,1 1 0,-1 0 0,1 0-1,0 0 1,0 0 0,-1 0 0,1-1 0,0 1 0,0 0 0,0 0-1,0-1 1,0 1 0,0-1 0,0 1 0,0-1 0,0 0 0,0 1-1,0-1 1,1 0 0,-1 0 0,0 1 0,0-1 0,0 0-1,0 0 1,0 0 0,0-1 0,1 1 0,-1 0 0,0 0 0,0 0-1,0-1 1,1 0 0,5 0 76,-1 0 0,0-1-1,0 1 1,-1-2 0,1 1-1,8-5 1,-1-2 20,-1-1-1,0 0 0,-1-1 1,0 0-1,-1-1 0,-1 0 1,1 0-1,10-21 1,-15 24-13,0 0 0,0 0 0,-1-1 0,-1 0 0,1 1 0,-2-1 0,1 0 0,-1 0 0,-1-1 0,0 1 0,0 0 0,-1 0 0,-2-18 0,1 27-84,0-1 1,0 0-1,0 0 1,0 0-1,0 1 1,0-1-1,0 1 1,-1-1-1,1 1 1,-1-1-1,1 1 1,-1 0-1,0 0 1,1 0-1,-1 0 1,0 0-1,0 0 1,0 0-1,1 1 1,-1-1-1,0 1 1,0-1-1,0 1 1,0 0-1,0-1 1,0 1-1,0 0 1,0 0-1,0 1 1,0-1-1,-4 1 1,5-1-7,1 1 0,-1-1 1,1 0-1,-1 0 0,1 1 1,-1-1-1,1 0 0,-1 1 1,1-1-1,-1 0 0,1 1 1,-1-1-1,1 1 0,0-1 1,-1 1-1,1-1 0,0 1 0,-1-1 1,1 1-1,0-1 0,0 1 1,0-1-1,-1 1 0,1-1 1,0 1-1,0 0 0,0-1 1,0 1-1,0-1 0,0 1 1,0-1-1,0 1 0,0 0 1,0-1-1,0 1 0,1-1 1,-1 1-1,0-1 0,0 1 1,0 0-1,1-1 0,0 1 1,-1 1-4,1 0 0,0 0 1,0 0-1,-1 0 0,1 0 1,1 0-1,-1-1 0,0 1 1,0 0-1,1-1 0,2 3 1,2-1 17,0 0 0,1 0 0,0-1 0,-1 1 1,1-2-1,0 1 0,0-1 0,0 0 0,0 0 0,0-1 1,0 0-1,0 0 0,0-1 0,0 1 0,0-2 1,0 1-1,12-5 0,-15 5-4,1-1 1,-1 0-1,0-1 1,1 1-1,-1-1 0,-1 1 1,1-1-1,0-1 1,-1 1-1,1 0 0,-1-1 1,0 0-1,0 1 1,0-1-1,-1 0 0,0-1 1,1 1-1,-1 0 1,-1-1-1,1 1 0,-1-1 1,1 1-1,-1-1 0,-1 0 1,1 0-1,-1-9 1,1 14-13,-1-1 0,0 0 1,0 1-1,0-1 0,0 0 1,0 1-1,0-1 0,0 0 1,-1 1-1,1-1 0,0 1 1,0-1-1,0 0 0,-1 1 0,1-1 1,0 1-1,-1-1 0,1 1 1,0-1-1,-1 1 0,1-1 1,-1 1-1,1-1 0,0 1 1,-1-1-1,0 1 0,1 0 1,-1-1-1,1 1 0,-1 0 1,1-1-1,-1 1 0,0 0 1,1 0-1,-1 0 0,1-1 1,-1 1-1,0 0 0,1 0 1,-1 0-1,0 0 0,1 0 1,-1 0-1,0 0 0,1 1 0,-1-1 1,1 0-1,-1 0 0,0 0 1,1 1-1,-1-1 0,1 0 1,-1 1-1,1-1 0,-1 0 1,0 1-1,0 0 0,-32 24-162,26-16 172,0-1-1,1 1 1,0 1-1,0-1 1,1 1-1,0 0 1,1 0-1,0 0 1,0 1-1,1-1 1,1 1-1,0 0 1,-1 19-1,3-29-7,0 0-1,0 0 0,0 0 1,0 0-1,0 1 1,1-1-1,-1 0 1,0 0-1,1 0 0,-1 0 1,1 0-1,-1 0 1,1 0-1,-1 0 1,1-1-1,0 1 0,-1 0 1,1 0-1,0 0 1,0-1-1,0 1 1,-1 0-1,1-1 0,0 1 1,2 0-1,0 1 4,0-1 0,0-1 0,1 1 0,-1 0 0,0-1-1,0 0 1,0 1 0,1-1 0,3-1 0,1 0 6,0 0-1,0 0 1,0-1 0,0 0 0,0-1-1,13-6 1,-9 2-64,-1-2 1,0 1-1,-1-1 0,16-17 1,-6 5 136,-24 27-26,0 0 1,0 0-1,0 0 1,1 0 0,0 1-1,1-1 1,-1 1-1,1 0 1,0 0 0,1 0-1,-1 13 1,2-20-55,0 1 0,1-1 1,0 1-1,-1 0 0,1-1 0,-1 0 0,1 1 1,0-1-1,-1 1 0,1-1 0,0 0 0,-1 1 1,1-1-1,0 0 0,-1 0 0,1 0 0,0 0 1,0 1-1,-1-1 0,1 0 0,0 0 0,0 0 1,-1-1-1,1 1 0,0 0 0,0 0 1,-1 0-1,1 0 0,0-1 0,-1 1 0,1 0 1,1-1-1,25-10 103,-12 0-138,0-1 0,0-1 1,-1 0-1,-1-1 0,13-16 0,-37 67-243,7-29 287,2-4 21,0 0 0,0 0 0,0 0 0,0 1 0,0-1 0,1 1-1,0-1 1,0 1 0,0-1 0,1 1 0,-1 0 0,1-1 0,1 9 0,-1-12-53,1-1 0,-1 1 1,1-1-1,0 1 0,-1-1 1,1 1-1,0-1 0,-1 0 0,1 1 1,0-1-1,-1 0 0,1 1 1,0-1-1,0 0 0,-1 0 1,1 0-1,0 0 0,0 1 1,0-1-1,-1 0 0,1 0 1,0-1-1,0 1 0,-1 0 0,1 0 1,0 0-1,0 0 0,-1-1 1,1 1-1,0 0 0,0-1 1,-1 1-1,1-1 0,0 0 1,22-16-3811,7-40-12445,-22 42 9828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47.4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61 1121,'0'0'21919,"5"7"-20541,-2-3-1163,0-1 0,-1 1 0,0 0 0,0 0 0,0 0 0,0 0 0,0 0 0,-1 0 0,0 0 0,0 0 0,0 1 0,0-1 0,-1 0 0,1 1 0,-1-1 0,0 0 0,-2 9 0,1-5 233,-2 24 430,3-32-876,0 1 0,0-1 0,0 1 0,0-1 1,0 1-1,1-1 0,-1 1 0,0-1 0,0 1 0,1-1 0,-1 1 1,0-1-1,1 0 0,-1 1 0,0-1 0,1 0 0,-1 1 0,0-1 1,1 0-1,-1 1 0,1-1 0,-1 0 0,1 1 0,-1-1 0,1 0 1,-1 0-1,1 0 0,-1 0 0,1 0 0,-1 1 0,1-1 0,-1 0 1,1 0-1,-1 0 0,1 0 0,-1 0 0,1 0 0,-1-1 0,1 1 1,-1 0-1,1 0 0,-1 0 0,1 0 0,-1-1 0,1 1 0,-1 0 1,1 0-1,-1-1 0,0 1 0,1 0 0,-1-1 0,1 1 0,-1-1 0,9-5-258,0 0 0,0-1-1,-1 0 1,0 0-1,0-1 1,-1 0-1,0 0 1,7-12 0,5-8-576,20-40 0,-27 46 1581,-24 52 1231,-4 8-1031,13-27-541,1-1 1,0 1 0,0 0-1,1 0 1,1 19 0,0-26-539,0-1 0,1 0 0,-1 1 0,1-1 0,0 0 0,0 1 0,0-1 0,1 0 0,-1 0 0,3 4 0,-3-6-258,0 0 0,0 0 0,0 0-1,0 0 1,0 0 0,0 0 0,0 0-1,0 0 1,1 0 0,-1-1-1,0 1 1,1 0 0,-1-1 0,1 1-1,-1-1 1,1 0 0,-1 1 0,1-1-1,-1 0 1,1 0 0,-1 0 0,1 0-1,2 0 1,5-4-6926,1-8-5615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47.86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47 15150,'0'0'8574,"9"5"-6695,-7-4-1825,9 5 278,1 0 1,0-1-1,1 0 0,-1-1 0,1 0 0,0-1 1,20 3-1,-22-6-286,1 0 0,-1-1 0,0 0 0,1 0 0,-1-1-1,12-4 1,-20 5-2,0 0-1,-1 0 0,1 0 0,0 0 1,0-1-1,-1 1 0,1-1 0,-1 1 1,1-1-1,-1 0 0,0 0 0,0 0 0,1-1 1,-2 1-1,1-1 0,0 1 0,0-1 1,-1 1-1,1-1 0,-1 0 0,0 1 1,0-1-1,0 0 0,0 0 0,-1 0 0,1 0 1,0-5-1,-1 7-31,0 1 0,0-1 0,0 1 0,-1-1 0,1 0 0,0 1 0,0-1 0,0 1 0,0-1 0,-1 1 0,1-1 0,0 1 1,0-1-1,-1 1 0,1-1 0,0 1 0,-1-1 0,1 1 0,-1-1 0,1 1 0,-1 0 0,1-1 0,-1 1 0,1 0 0,-1-1 0,1 1 0,-1 0 0,1 0 0,-2-1 0,-23-1 34,-23 13-127,34-3 80,2-1 1,-1 2 0,1-1 0,0 2 0,1-1-1,0 2 1,-12 14 0,19-21 33,0 0 1,1 0-1,0 0 1,0 1-1,0-1 1,0 1-1,0 0 0,1 0 1,0 0-1,0 0 1,1 1-1,-1-1 1,1 0-1,0 1 0,1-1 1,-1 1-1,1-1 1,0 0-1,0 1 1,1-1-1,0 1 0,0-1 1,2 7-1,-1-8-58,0-1-1,1 1 0,-1-1 1,1 1-1,0-1 0,0 0 0,0 0 1,0 0-1,1-1 0,-1 1 1,1-1-1,0 0 0,0 0 1,0 0-1,5 1 0,1 1-1172,0-1-1,0 0 1,0-1-1,0 0 1,15 1-1,5-3-6669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54.0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149 0 9737,'0'0'14916,"-9"3"-14874,1 1 45,0 0-1,0 0 1,0 0-1,1 1 0,0 1 1,0-1-1,0 1 1,0 0-1,1 1 1,0-1-1,0 1 0,1 0 1,0 1-1,0-1 1,-7 16-1,7-11 76,0 0-1,1 1 1,1-1 0,0 1-1,0-1 1,1 1 0,0 13-1,2-22-235,0-1-1,0 0 0,0 0 0,0 0 0,0 0 0,1 0 0,0 0 0,-1 0 0,1 0 0,0 0 0,0 0 0,1 0 0,-1-1 0,1 1 0,-1 0 0,1-1 0,0 1 1,0-1-1,0 1 0,0-1 0,0 0 0,1 0 0,-1 0 0,1 0 0,-1-1 0,1 1 0,0-1 0,-1 1 0,1-1 0,0 0 0,0 0 0,0 0 0,6 0 0,-1 0-719,-1 0 0,1-1 0,0 0 0,0 0-1,0-1 1,0 0 0,0-1 0,8-2-1,29-16-5701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54.41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162 0 14926,'0'0'3214,"-12"4"-1789,1 0-1004,0 1 0,0 0 0,1 0 0,0 1-1,0 1 1,-14 11 0,18-13-286,1 0-1,0 0 1,0 0-1,0 1 1,1-1 0,0 1-1,0 0 1,0 1-1,1-1 1,0 1 0,0-1-1,1 1 1,0 0-1,-2 9 1,3-12-131,0-1 0,1 1 0,-1 0 0,1-1 0,0 1 0,0-1 0,0 1 0,0 0 0,1-1 0,0 1 0,0-1 0,0 1 0,0-1 0,0 0 0,0 1 0,1-1 0,0 0 0,0 0 0,0 0 0,0 0 0,2 3 0,0-4 8,-1 0 0,0 0 0,1 0 1,-1 0-1,1-1 0,-1 0 0,1 0 0,0 0 0,0 0 0,0 0 1,-1-1-1,1 1 0,0-1 0,0 0 0,0 0 0,0-1 0,-1 1 1,1-1-1,6-2 0,-1 0 68,0 0 0,0-1 0,-1 0 0,0-1 0,1 1 0,-1-2 0,-1 1 0,1-1 1,-1 0-1,0-1 0,-1 0 0,0 0 0,0 0 0,0-1 0,-1 0 0,0 0 0,0 0 0,-1-1 0,0 1 0,-1-1 0,0 0 1,0 0-1,-1-1 0,0 1 0,1-12 0,-3 19-71,-1 0 1,1 0-1,-1 0 1,0 0-1,0 0 1,1 0-1,-1 0 0,-1 0 1,1 0-1,0 0 1,0 0-1,-1 0 1,1 1-1,-1-1 1,1 1-1,-1-1 1,0 1-1,0 0 0,1-1 1,-1 1-1,0 0 1,0 0-1,0 0 1,0 0-1,0 1 1,-1-1-1,1 1 1,0-1-1,-4 1 0,2-1-156,0 0-1,0 0 0,0 1 0,-1-1 1,1 1-1,0 0 0,-1 1 1,1-1-1,0 1 0,0 0 0,-1 0 1,1 0-1,0 0 0,-7 5 0,9-5 1,1-1-1,0 1 1,1 0-1,-1 0 0,0 0 1,0 0-1,0 0 1,0 0-1,1 0 1,-1 1-1,0-1 0,1 0 1,-1 0-1,1 0 1,0 1-1,-1-1 1,1 0-1,0 1 0,0-1 1,0 0-1,0 0 1,0 1-1,0-1 1,0 0-1,0 1 0,1 1 1,-1-1-229,1 0 0,0-1 0,-1 1 0,1 0 0,0-1 0,0 1 0,0-1 0,0 1 0,0-1 0,0 1 0,0-1 0,1 0 0,-1 0 0,0 1 0,1-1 0,-1 0 0,1 0 0,-1 0 0,3 0 0,26 8-6404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54.7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162 44 14734,'0'0'8718,"-9"-7"-6834,2 2-1687,-1 0-1,1 0 1,-1 1 0,0 1-1,0-1 1,-11-3 0,17 6-185,-1 1 0,0-1 0,0 0 1,0 1-1,0 0 0,0 0 0,0 0 0,0 0 1,0 0-1,0 0 0,0 1 0,0-1 1,0 1-1,1 0 0,-1 0 0,0 0 0,0 0 1,1 0-1,-1 1 0,1-1 0,-1 1 1,1 0-1,-1 0 0,1 0 0,0 0 0,0 0 1,-3 4-1,5-6-34,-1 1 0,1 0 1,-1-1-1,1 1 0,0-1 0,-1 1 0,1 0 1,0-1-1,-1 1 0,1 0 0,0 0 0,0-1 1,0 1-1,-1 0 0,1 0 0,0-1 0,0 1 1,0 0-1,0-1 0,0 1 0,1 0 1,-1 0-1,0-1 0,0 1 0,0 0 0,1 0 1,-1-1-1,1 2 0,19 10-560,40-1-436,-51-10 789,19 1-301,35 7-100,-59-9 616,0 1 1,0 1-1,0-1 0,0 0 0,0 1 0,-1 0 0,1 0 0,-1 0 0,1 0 1,-1 0-1,0 1 0,5 4 0,-7-6 36,0 1 0,0-1 0,0 1 0,-1 0 0,1 0 0,0-1 0,-1 1 0,1 0 0,-1 0 0,1 0 0,-1 0 0,0 0 0,0-1 0,0 1 0,0 0 0,0 0 0,0 0 0,0 0 0,-1 0 0,1 0 0,-1 0 0,0-1 0,1 1 0,-1 0 0,0 0 0,0-1 0,0 1 0,0-1 0,0 1 0,0-1 0,-1 1 0,1-1 0,0 1 1,-3 1-1,-6 6 220,0-1 0,0 0 1,-19 11-1,28-18-236,-75 38 1022,69-36-949,0 0 0,0-1-1,0 0 1,0 0 0,-1-1-1,1 0 1,-1 0-1,1-1 1,-10 0 0,16-1-153,0 1 1,1 0 0,-1-1-1,0 1 1,1-1 0,-1 1-1,1-1 1,-1 1 0,0-1-1,1 0 1,-1 1-1,1-1 1,0 1 0,-1-1-1,1 0 1,-1 0 0,1 1-1,0-1 1,0 0 0,-1 0-1,1 1 1,0-1 0,0 0-1,0 0 1,0 1-1,0-1 1,0 0 0,0 0-1,0 0 1,0 1 0,0-1-1,1 0 1,-1 0 0,0 1-1,0-1 1,1 0 0,-1 0-1,0 1 1,1-1 0,-1 0-1,1 1 1,0-1-1,17-33-4186,9 5-1015,3-5-2924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00.348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27 1,'-1'1,"0"0,-1 1,1-1,0 1,0-1,0 1,1-1,-1 1,0-1,0 1,1 0,-1-1,1 1,0 0,-1 0,1-1,0 1,0 3,0-2,-7 60,2 0,3 0,8 71,-5-125,1 0,0-1,1 1,-1-1,2 0,-1 0,9 13,38 53,-36-56,-11-12,1-1,0 0,0 0,0 0,1-1,0 0,0 0,0 0,0 0,1-1,-1 0,1 0,0 0,0-1,0 0,0 0,0 0,0-1,0 0,1 0,-1 0,0-1,12-1,8 1,-4-1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55.14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170 0 16560,'0'0'5706,"-7"9"-4216,0-1-1276,0 1 1,0 0-1,1 1 0,1-1 1,0 1-1,0 1 0,1-1 1,0 0-1,1 1 0,0 0 1,0 0-1,0 16 0,3 4-173,1-1 0,2 1-1,2-1 1,15 60-1,-7-49-472,-12-38-379,-4-12-214,-1 0 528,-2-4 143,-2 0-1,0 0 1,0 1 0,-1 0-1,-17-18 1,17 21 468,1 0 1,-1-1 0,2 0-1,0-1 1,0 1 0,1-1-1,0-1 1,-6-15 0,12 26-45,0 0-1,0 0 1,0 0 0,-1 0 0,1 0 0,0 0 0,0 0 0,1 0-1,-1 0 1,0 0 0,0 0 0,0 0 0,1 0 0,-1 0 0,0 0-1,1 0 1,-1 0 0,1 0 0,-1 0 0,1 0 0,0 0 0,-1 0-1,1 1 1,0-1 0,0 0 0,-1 0 0,1 1 0,0-1 0,0 1 0,0-1-1,0 0 1,0 1 0,0 0 0,0-1 0,0 1 0,0 0 0,0-1-1,0 1 1,2 0 0,50-5 336,-37 5-254,48-1-89,3-1-1521,-22-3-2656,-8-4-3226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5:33.00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6822,'0'0'13453,"4"0"-13223,7 3-195,0-1 1,0 2-1,0 0 1,-1 0 0,19 11-1,-17-8-287,0-1 1,1-1-1,-1 0 0,1-1 0,17 4 1,-27-7-25,39 3-1770,-19-10-4750,-14-4-603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5:33.47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12 3972,'0'0'14542,"69"24"-14446,-34-32-96,5 2 96,3-2-64,0 3-897,-1 0-1794,-5 1-2113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5:45.13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50 11531,'0'0'11,"0"9"234,2 25 305,-2-33-502,0 0-1,1 0 1,-1 0 0,0 0-1,1-1 1,-1 1-1,1 0 1,0 0 0,-1-1-1,1 1 1,0 0 0,-1-1-1,1 1 1,0-1-1,-1 1 1,1-1 0,0 1-1,0-1 1,0 1 0,0-1-1,-1 0 1,1 1 0,0-1-1,0 0 1,0 0-1,0 0 1,2 0 0,27-1 978,-22 1-658,23-4 200,0-1 1,-1-1-1,58-20 1,16-4-451,-32 17-85,0 2 1,117 0 0,149 20 38,-47 0 144,-209-8-24,84-2-1259,-56-6-4277,-35-3-2728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5:45.9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0 214 12236,'0'0'4478,"13"-1"-4061,396-79 1031,-134 3-5186,-203 50-923,-8-2-2989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27.96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180 1 13581,'0'0'5029,"-48"49"-3844,20-18 96,3 4-64,2 0-480,4-1-513,4 0-224,2-9-1537,8-4-1410,2-11-545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28.3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16720,'0'0'3299,"77"58"-2947,-41-42-256,2-2-1217,-2-2-2947,-4-2-5829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13.7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 0 8456,'0'0'10154,"-15"9"-8953,14-7-1100,0 1 0,0 0 0,0 0 0,0 0 0,0 0 0,1 0 0,-1 0 0,1 0 0,0 0 0,0 0 0,0 0 0,1 0 0,0 5 0,0 5 193,-1 369-48,4-406-6525,0 5 2884,-1-8-3347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28.91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178 1 14862,'0'0'3812,"-38"82"-2915,17-38-513,0 6-256,-2-1-128,4 0-352,2-8-289,7-9-256,-1-10-288,7-10-609,-2-11-1088,-1-1-2596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29.27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9673,'0'0'7239,"52"0"-5573,-24 0-641,5 4-257,3 4-544,6-1-127,2 1-770,-2 0-2626,-9-1-6502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01.207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144 0,'0'8,"-3"24,-10 23,-6 16,-7 8,-3-6,0-16,5-17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14.44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35 0 14221,'0'0'2771,"-5"9"-1602,0 5-797,0 0 0,0 0 0,1 0 0,1 1 0,1 0 0,0-1 0,0 1-1,2 17 1,-1 39-676,1 47 698,2-79-3975,2 0-3556,-2-21-1853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27.85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1 127 10282,'0'0'9609,"9"-5"-9134,14-6-181,0 1 0,1 1 0,0 2 0,30-6 0,37-12-1837,-74 20-716,0-2 1,-1 0-1,18-10 1,-18 6-4357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28.19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7431,'0'0'10986,"4"9"-10473,7 22-345,-2 1 0,-1 1-1,-1 0 1,-2 0 0,-1 0 0,-2 0 0,-1 1 0,-7 61 0,1-56-222,-1 11 76,4-16-6968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28.5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96 12908,'0'0'9220,"13"-1"-8585,46-4 71,-1-3 0,64-16 1,-22-8-4807,-74 20-149,-4-2-2419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29.01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15 12620,'0'0'8109,"9"2"-6801,5 1-1015,0-1 0,0-1 0,1 0 0,-1-1 0,0-1 0,1 0 0,-1-1 0,23-6 0,-37 8-298,24-4 190,44-4 0,-62 8-408,0 0-1,0 0 1,0 1-1,0-1 0,-1 1 1,1 1-1,0-1 0,0 1 1,-1 0-1,1 0 1,-1 1-1,1-1 0,5 5 1,-7-4-640,7 5-1472,-3-6-5091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29.66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1 197 9865,'0'0'9834,"10"-9"-9060,1 1-564,1 0 0,0 1 0,0 0 0,1 1 1,0 0-1,1 1 0,18-5 0,15-2 4,-14 5-406,60-23 0,-82 25-196,0 0 1,0 0-1,-1-1 0,0-1 1,-1 0-1,1 0 1,-1-1-1,-1 0 0,10-11 1,-18 18 395,0 1 1,0 0-1,1 0 0,-1-1 1,0 1-1,0 0 1,0 0-1,0-1 1,0 1-1,1 0 0,-1 0 1,0 0-1,0 0 1,0-1-1,0 1 0,1 0 1,-1 0-1,0 0 1,0 0-1,1 0 0,-1-1 1,0 1-1,0 0 1,1 0-1,-1 0 1,0 0-1,0 0 0,1 0 1,-1 0-1,0 0 1,0 0-1,1 0 0,-1 0 1,0 0-1,0 0 1,1 0-1,-1 0 1,0 0-1,0 1 0,0-1 1,1 0-1,-1 0 1,0 0-1,0 0 0,1 0 1,-1 1-1,0-1 1,0 0-1,5 19 354,-4 35 132,-1-44-422,6 175 2744,-1-95-2847,-3-2-5680,-2-106-4085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16.98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51 0 10922,'0'0'10730,"-6"13"-10617,-3 13 86,0-1 0,2 1 0,1 0 0,1 1 0,2 0 0,-1 33 0,3 139-101,1-112-6426,0-72 547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30.10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131 0 8648,'0'0'11339,"-30"63"-10378,11-25-385,-1 5-383,2-2-129,3-3-64,1-7-257,8-6-1120,2-11-705,-1-10-2402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30.44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 14798,'0'0'4004,"56"5"-3235,-15-6-385,7-3-352,5 3-865,-4 1-2850,-6 0-2531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5:34.2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146 81 641,'0'0'1340,"-8"1"-481,5 0-760,0-1 1,0 0-1,0 0 1,0 0-1,0 0 0,0 0 1,0-1-1,0 1 0,0-1 1,0 0-1,0 0 1,0 0-1,1 0 0,-1-1 1,0 1-1,1-1 0,-1 1 1,1-1-1,-1 0 1,1 0-1,0 0 0,0 0 1,0-1-1,0 1 0,-2-4 1,-33-28 4560,7 19 3428,50 36-7255,-14-15-896,1-1 1,-1-1-1,1 1 1,0-1-1,0-1 1,0 1-1,0-1 0,1 0 1,-1-1-1,1 0 1,0 0-1,10 1 1,-4-2-1238,0 0 1,1-1-1,19-2 1,5-5-2983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02.20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1,'4'0,"5"0,4 0,4 0,3 0,2 0,1 0,0 0,4 0,1 0,-1 0,-1 0,-1 0,-1 0,3 4,4 4,1 2,-5-1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15.24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7111,'0'0'12748,"0"14"-12417,10 469 1121,-10-480-1685,4 31 617,3-20-1770,5-8-3374,-4-6-1214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32.9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211 1 10890,'0'0'8873,"-42"78"-8169,25-39-287,-2 8-257,-1 0-32,-1-2-32,3-1-64,3-6-32,1-8-576,4-9-257,0-10-352,-3-8-1826,1-3-1858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33.28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12107,'0'0'7271,"80"11"-5861,-42-7-578,11 4-543,7-3-225,-1 0-897,-7-1-3107,-8-3-8487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5:35.36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 51 480,'0'0'7538,"-2"-8"-6043,0-1-873,-2-8-73,4 0 4376,33 35-3846,97 18-1340,-74-23-4181,-40-9 593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5:35.70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1 108 9769,'0'0'5125,"76"-53"-4933,-42 37-128,4-2-864,1-2-3685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32.20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161 1 9961,'6'-1'8008,"-6"12"-6887,-12 19-256,-5 6 32,-4 9-609,-4 8-224,1 0-64,3-3-256,4-9-321,5-4-384,3-11-704,6-11-1122,-2-9-384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32.56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15086,'0'0'6150,"61"17"-4965,-22-12-480,7-1-481,6 1-192,-1-1-865,-5-3-2754,-10 1-3620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5:34.6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9769,'0'0'4298,"0"10"-3247,-1 27-229,1-36-779,1 1-1,-1-1 0,0 0 0,1 0 1,0 1-1,-1-1 0,1 0 0,-1 0 1,1 0-1,0 0 0,0 0 0,0 0 1,0 0-1,0 0 0,0 0 0,0 0 1,0 0-1,0 0 0,0-1 0,0 1 1,0 0-1,0-1 0,1 1 0,-1-1 1,0 0-1,1 1 0,-1-1 0,0 0 1,3 1-1,41 0 129,-37-1-77,-1-1-404,5 1 424,0 0 0,0 1-1,-1 0 1,16 4 0,-24-4-307,0 0-1,-1 0 1,1 0 0,0 0 0,-1 0-1,1 1 1,-1-1 0,0 1 0,0 0 0,3 2-1,-4-3-275,0 1-1,1-1 1,-1 1-1,0 0 0,0-1 1,-1 1-1,1 0 1,0 0-1,0 0 0,-1 0 1,1 0-1,-1-1 1,0 1-1,1 0 1,-1 4-1,0 1-3907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5:35.0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1 195 7815,'0'0'8777,"11"-61"-7848,4 43-353,1-1-416,5-2-128,2 0-128,-4-4-2178,-2-4-3171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15.94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35 0 12332,'0'0'8039,"-24"70"-7911,19-40 129,2 7-97,2 1-32,-1 4-128,2-5-320,0-1-1762,0-8-1442,8-6-2561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03.305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8 1,'1'5,"0"0,1 1,-1-1,1 0,1 0,-1 0,5 6,5 14,-3 2,-1-1,-2 1,0 0,-2 0,-1 1,-1-1,-1 1,-5 38,3-59,-1 0,0 0,0-1,0 1,-1-1,0 1,0-1,-1 0,0 0,0 0,0-1,-1 0,0 0,-11 9,15-12,-12 11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17.88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22 6150,'0'0'12572,"2"-5"-12241,-1 4-326,-1 0 0,0 0 0,0 0 0,1 0 0,-1 0 0,1 0 0,-1 0 0,1 0 0,-1 0 0,1 1 0,-1-1 0,1 0 0,0 0 0,0 1 0,-1-1 0,1 0 0,0 1 0,0-1 0,1 0 0,4 15 145,-4 50 85,-3-50-229,0 119 138,1 112 21,8-192-244,-8-52-72,0 1 0,1 0 0,-1-1 0,0 1 0,1-1 0,-1 1 0,1-1 0,0 1 0,-1-1 0,1 1 0,0-1 0,0 1 0,0-1 0,0 0 0,0 0 0,0 1 0,0-1 1,1 0-1,-1 0 0,0 0 0,1 0 0,-1-1 0,0 1 0,1 0 0,-1 0 0,1-1 0,-1 1 0,3 0 0,5-6-2550,0-13-481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30.44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1 102 10250,'0'0'9347,"8"3"-8573,-1-1-615,0 0 1,-1-1-1,1 0 0,0 0 0,0-1 0,0 0 0,0 0 0,-1-1 1,1 1-1,0-1 0,0-1 0,-1 1 0,1-1 0,-1-1 1,12-5-1,36-13 324,1 2 1,98-21-1,-123 35-4027,59 0 0,-77 4-502,-4-1-1116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31.0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56 9289,'0'0'8531,"10"-2"-7747,52-11 107,-2-1-797,1 4 1,107-7 0,-82 17-1542,-101 37 3524,11-22-1850,0 0 1,1 0-1,0 0 1,1 0-1,1 0 1,1 27 0,17 95 511,-2-23-658,-15-104-224,4 26-164,-4-35 179,0-1 1,1 1 0,-1 0 0,0 0-1,1 0 1,-1 0 0,0 0 0,1-1-1,-1 1 1,1 0 0,-1 0 0,1-1-1,0 1 1,-1 0 0,1-1 0,0 1 0,-1-1-1,1 1 1,0-1 0,0 1 0,-1-1-1,1 0 1,0 1 0,0-1 0,0 0-1,0 1 1,0-1 0,-1 0 0,1 0-1,0 0 1,2 0 0,11-1-5009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31.8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0 123 13325,'0'0'8520,"13"-2"-7591,245-60 857,-30 5-4774,-228 57 2719,9-1-1141,-4 0-4950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32.61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1 166 7847,'0'0'10538,"9"-8"-9812,-9 8-723,7-6 94,0 0 0,0 1 0,0 0 0,1 0-1,0 1 1,0 0 0,0 0 0,0 1-1,0 0 1,12-2 0,23-4-155,1-1 0,-2-2 1,1-2-1,-2-2 0,40-20 0,-79 34 49,-1 1-1,1 0 1,0 0 0,0 0-1,0 0 1,0 0-1,0 1 1,0-1 0,0 1-1,1-1 1,-1 1 0,0 0-1,0 0 1,0 0-1,0 0 1,0 0 0,1 0-1,-1 0 1,0 1-1,0-1 1,0 1 0,0 0-1,0 0 1,0-1 0,0 1-1,0 0 1,0 1-1,0-1 1,-1 0 0,1 0-1,0 1 1,-1-1 0,1 1-1,-1 0 1,0-1-1,1 1 1,-1 0 0,0 0-1,0 0 1,0 0-1,0 0 1,-1 0 0,1 0-1,0 0 1,0 4 0,3 9 122,-2 1 1,1 0 0,-2 0 0,0 28 0,-1-37 4,-11 149 1633,13-157-2427,0 1 0,0-1 1,0 0-1,0 0 0,0 0 0,-1 0 0,1-1 0,0 1 0,-1 0 0,1-1 0,-1 1 0,3-3 0,4-11-7956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33.7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0 159 11627,'0'0'6577,"12"0"-5920,34-8-373,-2-1 0,1-2 0,-1-2 1,82-37-1,57-17-2079,-183 67 1784,0 0 1,1 0-1,-1 0 1,0-1-1,1 1 0,-1 0 1,0 0-1,1 0 1,-1 0-1,1 0 0,-1 0 1,0 0-1,1 0 1,-1 0-1,0 0 1,1 1-1,-1-1 0,1 0 1,-1 0-1,0 0 1,1 0-1,-1 0 0,0 1 1,1-1-1,-1 0 1,0 0-1,0 0 1,1 1-1,-1-1 0,0 0 1,0 1-1,1-1 1,-1 0-1,0 1 0,2 17 241,-13 23 622,10-36-810,-12 53 649,2 0 1,3 1 0,2 1 0,4 94 0,2-153-735,0-20-478,-1-2-3351,-8 15-2332,-1 3 1096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34.1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98 7751,'0'0'13133,"83"-11"-12140,-33-5-289,7 2-127,2-3-353,0 3-160,-6 4 0,-1 2-1217,-11 7-1505,-9-2-2083,-9 0-6501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35.1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15 138 13421,'0'0'6854,"12"-8"-6453,-4 3-384,0-1 1,0 2 0,1-1 0,0 1 0,0 1-1,0-1 1,0 2 0,0-1 0,1 1 0,-1 1-1,18-2 1,14 4-102,-13 0-246,1-1-1,51-7 1,-73 6 285,0-1-1,1 0 1,-1 0 0,0 0 0,0-1-1,0 0 1,0-1 0,-1 1 0,1-1-1,-1-1 1,0 1 0,0-1 0,-1 0 0,1 0-1,7-10 1,-13 15 69,1 0-1,-1-1 1,1 1-1,-1 0 1,1-1-1,-1 1 0,1-1 1,-1 1-1,0 0 1,1-1-1,-1 1 1,0-1-1,1 1 1,-1-1-1,0 1 1,1-1-1,-1 1 1,0-1-1,0 0 1,0 1-1,0-1 1,0 1-1,1-1 1,-1 0-1,0 1 1,0-1-1,0 1 1,0-1-1,-1 0 1,1 1-1,0-1 1,0 1-1,0-1 1,-1 0-1,0 2 33,0 0-1,0 0 0,0 0 1,0 0-1,-1 0 0,1 0 1,1 1-1,-1-1 1,0 0-1,0 1 0,0-1 1,1 0-1,-1 1 1,1-1-1,-1 3 0,-5 14 17,1 0 0,1 0 0,0 1-1,1-1 1,2 1 0,0 0-1,0 0 1,2-1 0,0 1 0,2 0-1,0-1 1,1 1 0,0-1 0,2 0-1,13 32 1,-19-50-71,4 7 29,-1 0 0,0 1 0,0-1 0,-1 1 0,0 0-1,0 0 1,1 9 0,-8-15-2,0-1-1,1 0 0,-1 0 1,0-1-1,0 1 1,0-1-1,0 0 0,-7-1 1,6 1-8,-40 2 213,0 3-1,1 1 1,-68 20-1,25-6 1187,83-19-1389,-39 4 406,43-5-440,0 0 0,0 0 0,0 0 0,0 0 0,0 0 0,0 0 0,0 0 0,0-1-1,0 1 1,0 0 0,0-1 0,0 1 0,0 0 0,1-1 0,-1 1 0,0-1-1,0 0 1,0 1 0,1-1 0,-1 0 0,0 1 0,1-1 0,-1 0 0,0 0-1,1 0 1,-1 1 0,1-1 0,-1 0 0,1 0 0,0 0 0,-1 0 0,1 0-1,0 0 1,0 0 0,-1 0 0,1 0 0,0-1 0,0-1-346,0 1-1,0-1 1,0 1 0,0-1-1,0 1 1,0-1 0,1 1 0,0-1-1,-1 1 1,1-1 0,0 1 0,0 0-1,0-1 1,0 1 0,0 0 0,1 0-1,2-3 1,9-9-4716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33.71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218 1 7944,'0'0'9929,"-46"74"-9929,18-29 96,0 8-32,-1 1-32,5 0 0,0-3-64,11-2-256,3-9-1057,5-11-1154,2-9-1152,-4-10-3460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3:34.06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12748,'0'0'5445,"51"21"-4324,-10-5-352,10-1-353,11 2-320,5-5-384,0-3-2947,-9-6-6118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7:50:04.5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72 15535,'0'0'1153,"1"-50"32,-1 34-641,1 10 225,3 6-577,3 6-448,2 22 352,3 8 128,9 9-95,3 7-33,7 1-96,5 3-161,4-3-319,4-2-577,-8-2-1505,-5-7-1666,-11-2-3492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04.07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0 111,'4'0,"5"0,5 0,3 0,7-3,6-3,10-2,13-1,5-2,8 0,-1-1,-2-3,-10 2,-9 2,-8 4,-11 3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5:36.0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27 5669,'0'0'11457,"1"-6"-11078,-2 5-370,1 1 0,0-1 0,0 0 0,0 1 0,0-1 0,-1 0 0,1 1 0,0-1 0,0 0 0,0 1 0,1-1 0,-1 0 0,0 1 0,0-1 0,0 1 0,0-1 0,1 0 0,-1 1 0,0-1 0,0 1 0,1-1 0,-1 0 1,1 1-1,-1-1 0,0 1 0,1-1 0,-1 1 0,1 0 0,-1-1 0,1 1 0,-1-1 0,1 1 0,0 0 0,-1-1 0,1 1 0,1 0 0,25 14 179,-8-2-134,8 2-1298,49 19 1,-21-11-6098,-48-19 3861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5:36.39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1 335 9353,'0'0'4804,"51"-52"-3939,-28 26-352,3-3-289,0-3-32,1 2 0,-3 0-96,-3 0-128,-3 2-256,-7 2-737,-4 4-993,-5 4-1121,-2 7-1217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39.99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52 81 7751,'0'0'8264,"-49"-9"-8296,46 5-96,3-3-609,0-6-2242,6-7-544,2-8-2210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40.38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55 9705,'0'0'5093,"54"-5"-4773,-43-1-160,-2-2-128,-7-8-1441,-2-4-6054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45.42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1 168 9769,'0'0'6145,"10"-2"-5937,220-53 2294,-18 3-2036,-120 32-373,54-11 749,-52 23-7863,-103 8 2313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45.82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57 27 14157,'0'0'6033,"10"-1"-5371,88-10 192,-43 4-593,1 2 1,63 3 0,-116 2-251,0 0 0,1 0-1,-1 0 1,0 1 0,0 0 0,1 0 0,-1 0 0,0 0 0,0 0 0,0 0 0,0 1 0,0-1 0,-1 1 0,1 0 0,0 0 0,-1 0 0,1 0 0,-1 1 0,0-1 0,0 0 0,0 1 0,0 0 0,3 4 0,-4-3-1,0-1 0,0 1 0,-1 0 0,1 0 0,-1-1 0,1 1 0,-1 0 1,-1 0-1,1-1 0,0 1 0,-1 0 0,0 0 0,0-1 0,0 1 0,0-1 1,0 1-1,-1-1 0,0 1 0,0-1 0,0 0 0,-2 3 0,-11 15 67,-1-1-1,-1 0 0,-1-2 0,-36 30 1,-92 59 134,83-64 72,37-24 75,-60 46 1403,86-64-1763,-1-1-1,1 0 0,-1 0 1,1 1-1,-1-1 0,1 0 1,-1 1-1,1-1 1,0 1-1,-1-1 0,1 1 1,-1-1-1,1 0 0,0 1 1,0 0-1,-1-1 1,1 1-1,0-1 0,0 1 1,-1-1-1,1 1 0,0-1 1,0 1-1,0 0 1,0-1-1,0 1 0,0-1 1,0 1-1,0 0 0,0-1 1,0 1-1,0-1 1,1 2-1,19 4-101,40-10 98,-57 3 34,268-50 281,-88 13-191,-171 36-255,152-22 267,-94 21-2877,-62 1-1054,-4-3-3091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46.46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16239,'0'0'4004,"1"57"-2306,-1-23-513,0 5-384,0 1-513,0-3-192,2-3-32,5-6 0,3-6-96,1-7-160,3-10-737,-3-5-352,-1 0-1218,-4-17-1632,-4-11-5126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46.88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43 15439,'0'0'8883,"13"0"-8237,-10 0-627,122-5 323,-108 4-329,1-2 0,-1 0-1,1 0 1,-1-2 0,31-12-1,-43 11-48,-12 17-8,1 23 327,2 0 0,2 1 0,1-1 0,7 64 0,-3-79-248,1-1 1,8 28-1,-10-39-53,1 0 0,-1 0 0,1 0 0,1-1 0,-1 1 0,1-1 0,0 0-1,1 0 1,6 7 0,-11-13-39,0 1-1,0-1 1,1 0-1,-1 1 1,0-1-1,0 0 1,0 0 0,0 1-1,0-1 1,0 0-1,1 0 1,-1 0-1,0 1 1,0-1-1,0 0 1,1 0-1,-1 0 1,0 1-1,0-1 1,1 0 0,-1 0-1,0 0 1,0 0-1,1 0 1,-1 0-1,0 1 1,1-1-1,-1 0 1,0 0-1,0 0 1,1 0 0,-1 0-1,0 0 1,1 0-1,-1 0 1,0 0-1,1-1 1,-1 1-1,0 0 1,0 0-1,1 0 1,-1 0-1,0 0 1,0 0 0,1 0-1,-1-1 1,0 1-1,0 0 1,1 0-1,-1 0 1,0-1-1,0 1 1,0 0-1,0 0 1,1-1 0,-1 1-1,0 0 1,0-1-1,0 0-207,0 0 0,0 0 0,0 0 0,-1 0 0,1 0 1,0 1-1,-1-1 0,1 0 0,0 0 0,-1 0 0,0 0 0,1 0 0,-1 0 0,1 1 0,-1-1 0,0 0 0,1 0 0,-2 0 0,-39-20-8826,13 11 2760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47.2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93 56 3267,'0'0'6598,"-52"16"-4580,33-10 577,5 2-1,7-3-768,7 0-257,0-2-448,18-2-608,12-1 256,14 0 160,11-5-353,7-9-384,7-3-96,-2 0-128,-8-6-2370,-9 0-3395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48.38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15471,'1'0'5605,"-1"11"-4388,0 3 96,0 3-416,0 2-352,2-1-321,5-1-128,5-3-96,3-4 32,2-3-64,2-5-32,-1-2-513,-1 0-1088,-6-14-2115,-6-9-4484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05.322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46,'11'0,"19"0,19-4,9-1,-1-4,-8 0,-7 2,-8 1,-5 3,-8 1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48.72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19378,'0'0'4421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52.33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36 111 15054,'-16'5'897,"4"-3"769,4 0-385,8 1-192,2-3-352,19 0-289,10 0 32,13-1-255,12-10-129,7-2-128,5-1-769,-4-2-897,-8 2-320,-6 1-608,-11-1-289,-13 1-672,-13 0-2179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52.70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27 12364,'0'0'4404,"12"-3"-3470,28-5-352,1 1 0,0 2 0,-1 1 0,83 5 0,-122-1-585,0 0 0,1 1 0,-1-1 0,0 0 0,0 0 0,0 1 0,0-1 0,0 1 0,0-1 0,0 1 0,0-1 0,0 1 0,0 0 0,0-1 1,0 1-1,0 0 0,0 0 0,0 0 0,-1 0 0,1 0 0,0 0 0,-1 0 0,1 0 0,0 0 0,-1 0 0,1 1 0,-1 1 26,0-1 0,1 1-1,-1-1 1,-1 1-1,1-1 1,0 0 0,0 1-1,-1-1 1,0 1-1,1-1 1,-1 0 0,-1 3-1,-3 4 119,0 0 1,0 0-1,-1 0 0,0-1 1,-8 9-1,-79 66 412,72-67-841,2 0 0,0 1 0,0 1 0,2 1 0,0 0 0,1 1 0,-13 23 0,27-36-4357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53.74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0 105 4164,'0'0'8568,"4"-8"-6566,12-25-374,-16 33-1600,0 0-1,0 0 1,0 1-1,0-1 1,0 0 0,0 0-1,0 0 1,0 0-1,0 0 1,0 0-1,0 0 1,0 0 0,0 1-1,0-1 1,0 0-1,0 0 1,0 0-1,0 0 1,0 0-1,1 0 1,-1 0 0,0 0-1,0 0 1,0 0-1,0 0 1,0 1-1,0-1 1,0 0 0,0 0-1,0 0 1,0 0-1,0 0 1,0 0-1,1 0 1,-1 0 0,0 0-1,0 0 1,0 0-1,0 0 1,0 0-1,0 0 1,0 0-1,0 0 1,1 0 0,-1 0-1,0 0 1,0 0-1,0 0 1,0 0-1,0 0 1,0 0 0,0 0-1,0 0 1,0 0-1,0 0 1,1 0-1,-1 0 1,0 0 0,0-1-1,0 1 1,0 0-1,0 0 1,0 0-1,0 0 1,0 0-1,0 0 1,0 0 0,0 0-1,0 0 1,4 14 735,-1 15 35,-2 31 506,-1-35-836,0 0 1,2 0-1,9 45 0,-11-69-451,0 0 0,0-1 0,0 1 0,0 0 0,1 0 1,-1-1-1,0 1 0,0 0 0,1 0 0,-1-1 0,1 1 0,-1 0 0,0-1 1,1 1-1,-1-1 0,1 1 0,0 0 0,-1-1 0,1 1 0,-1-1 1,1 0-1,0 1 0,-1-1 0,1 1 0,0-1 0,0 0 0,-1 0 0,1 1 1,0-1-1,0 0 0,-1 0 0,1 0 0,0 0 0,0 0 0,-1 0 0,1 0 1,0 0-1,0 0 0,0 0 0,-1 0 0,1 0 0,0-1 0,0 1 1,-1 0-1,1-1 0,0 1 0,-1 0 0,1-1 0,0 1 0,-1-1 0,1 1 1,0-1-1,30-31 671,-13 7-715,-1-1-1,-1-1 1,-2 0 0,-1-1 0,-1-1-1,-1 0 1,-1 0 0,7-44-1,-23 106 105,-7 52 290,12-77-288,0 0 0,1-1-1,0 1 1,1 0 0,-1 0 0,2 0 0,-1 0 0,4 8-1,-5-14-69,1 0-1,0-1 0,-1 1 0,1 0 0,0-1 0,0 1 0,0 0 0,1-1 0,-1 0 0,0 1 0,1-1 0,-1 0 0,1 1 0,-1-1 0,1 0 0,-1 0 0,1 0 0,0 0 0,-1-1 0,1 1 0,3 1 0,-1-2 7,-1 0 1,1 1 0,-1-1-1,1-1 1,-1 1 0,1 0-1,-1-1 1,1 0-1,-1 0 1,1 0 0,2-1-1,6-4 34,0 0 0,0 0 0,-1-1 0,0-1-1,12-10 1,5-10-133,0-1 0,-2-1 0,27-41 0,-58 114-610,3-38 694,-6 18 156,0 1-1,2 0 1,1 0 0,1 0-1,-2 31 1,6-54-164,0 0 0,0 0 0,1 0 0,-1 0 0,0 0 0,0 0 0,1 0 0,-1 0 0,0 0 0,1 0 0,-1-1 0,1 1 0,-1 0 0,1 0 0,0 0 0,-1 0 0,1-1 0,0 1 0,-1 0-1,1 0 1,0-1 0,0 1 0,0-1 0,0 1 0,0-1 0,0 1 0,0-1 0,-1 0 0,1 1 0,0-1 0,0 0 0,0 0 0,1 1 0,-1-1 0,0 0 0,0 0 0,0 0 0,0 0 0,0-1 0,0 1 0,0 0 0,0 0 0,0-1 0,0 1 0,0 0 0,0-1 0,-1 1 0,3-2 0,1 1-448,0-1 1,0 1 0,0-1 0,0 0-1,0 0 1,-1-1 0,1 1 0,-1-1 0,1 0-1,-1 0 1,3-4 0,5-12-4110,-1-3-2460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54.26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 4 11275,'0'0'9134,"-3"11"-8067,-2 7-668,2 0 0,0 0 0,1 0 0,0 0-1,3 34 1,-1-49-367,0 1-1,1 0 0,-1-1 1,1 1-1,0-1 0,0 1 1,1-1-1,-1 1 0,1-1 1,-1 0-1,1 0 0,0 0 1,0 0-1,0 0 0,1 0 1,4 4-1,-4-6-29,0 1 1,0-1-1,1 0 0,-1 0 1,0 0-1,1 0 0,-1-1 1,1 1-1,-1-1 0,1 0 0,-1 0 1,0 0-1,1-1 0,-1 1 1,1-1-1,-1 0 0,0 0 1,1 0-1,-1 0 0,0 0 1,0-1-1,3-2 0,6-2-14,0-1 0,0-1 1,-1 0-1,0-1 0,-1 0 0,0 0 0,17-21 0,-14 14 5,-1-1-1,0 0 0,-1-1 0,13-30 1,-30 60 335,1-4-187,0 1 1,0 0-1,1 0 1,0 0-1,1 0 1,0 0-1,1 1 1,0 0-1,0-1 1,1 1-1,0 0 1,0 9-1,2-17-136,0-1 0,0 1 0,0-1 0,0 0 1,0 0-1,0 0 0,0 1 0,0-1 0,0 0 0,1 0 0,-1 0 0,0-1 0,0 1 1,1 0-1,-1 0 0,1-1 0,-1 1 0,1-1 0,-1 1 0,1-1 0,-1 0 0,1 0 1,-1 1-1,1-1 0,0 0 0,-1 0 0,1-1 0,-1 1 0,1 0 0,2-1 0,52-12 168,-37 3-312,1 0 0,-2-2 1,0 0-1,0-1 0,-1-1 0,-1-1 0,0 0 1,-1-1-1,18-25 0,-30 42 276,-4 10 208,-4 24 574,2-13-393,3-20-491,0 0 0,0 0 0,0 0 0,0 0 0,0 0 0,0 0 0,1 0 0,-1 0 0,1 0 0,-1 0 0,1 0 0,0-1 0,0 1 0,0 0 0,0 0 0,0 0 0,0-1 0,0 1 0,0-1 0,1 1 0,-1-1 0,0 1 0,1-1 0,0 0 0,-1 0 0,1 0 0,0 0 0,-1 0 0,1 0-1,0 0 1,0 0 0,0-1 0,3 1 0,6 1-303,0 0-1,1-1 1,-1 0-1,22-2 1,-9 0-1474,-22 1 1466,-2 0 108,0 0 0,1 0 1,-1 0-1,0 0 0,1 0 0,-1 0 1,0 0-1,1 0 0,-1 0 0,1 0 0,-1 0 1,0 0-1,1 0 0,-1 0 0,0 0 1,1 0-1,-1 0 0,1 0 0,-1-1 0,0 1 1,0 0-1,1 0 0,-1-1 0,0 1 1,1 0-1,-1 0 0,0-1 0,0 1 0,1 0 1,-1 0-1,0-1 0,0 1 0,0 0 1,1-1-1,-1 1 0,0-1 0,0 1 0,1-9-5383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54.60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49 38 17008,'0'0'7207,"-48"-32"-6919,56 32-1217,14 0-2210,6 0-1345,5-5-3876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54.9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85 0 18642,'0'0'4516,"-46"49"-3619,29-16 64,3 7 256,6 3-513,8 0-511,0 2-97,5 3-64,11 2-417,0 5-608,-1 4-480,-2 2-897,-3-1-993,-3-6-2435,-1-4-5092</inkml:trace>
  <inkml:trace contextRef="#ctx0" brushRef="#br0" timeOffset="1">132 916 18738,'0'0'9545,"-1"11"-12780,11-11-1025,-2-3-5093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59.27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342 109 16560,'0'0'2306,"-13"-8"-1644,5 3-537,4 1-90,0 2 1,0-1-1,0 0 0,0 1 0,0 0 1,0 0-1,-1 0 0,1 1 0,-1-1 1,1 1-1,-1 0 0,0 0 1,1 1-1,-1-1 0,0 1 0,0 0 1,1 0-1,-8 2 0,0 3 11,-1 0-1,1 1 0,0 0 1,0 1-1,1 0 0,0 1 1,0 0-1,1 1 1,0 0-1,1 0 0,0 1 1,0 1-1,-9 14 0,9-12 50,0 1 0,1 0-1,1 1 1,0-1 0,1 2-1,0-1 1,1 1 0,1-1-1,1 1 1,-3 27-1,6-41-94,0 1 0,0-1-1,0 1 1,0-1-1,0 1 1,0-1 0,1 0-1,-1 1 1,1-1-1,-1 1 1,1-1 0,0 0-1,0 0 1,0 1-1,0-1 1,1 0-1,-1 0 1,1 0 0,-1 0-1,1 0 1,0-1-1,-1 1 1,1 0 0,4 2-1,-2-3 4,0 1 0,1-1 0,-1 0 0,1 0-1,-1 0 1,1 0 0,0-1 0,-1 0 0,1 0 0,-1 0-1,1 0 1,8-3 0,2 0 35,0-2-1,-1 0 1,0 0-1,0-2 1,0 1-1,-1-2 1,0 0-1,0 0 1,16-16 0,-8 7 4,0-2 0,-2-1 1,-1 0-1,23-32 0,-31 36-14,-1 0 0,0-1 0,11-27 0,-17 37 36,-1-1 1,1 0 0,-2 1-1,1-1 1,-1 0-1,0 0 1,0 0 0,-1 0-1,-1 0 1,-1-14 0,1 20-51,0-1 0,0 0 0,0 0 1,0 1-1,-1-1 0,1 1 0,-1-1 1,0 1-1,1 0 0,-1-1 1,0 1-1,-1 0 0,1 0 0,0 1 1,-1-1-1,1 0 0,0 1 0,-1-1 1,0 1-1,1 0 0,-1 0 1,0 0-1,0 0 0,0 1 0,0-1 1,1 1-1,-1-1 0,0 1 1,0 0-1,0 0 0,0 0 0,-5 2 1,1-2-149,1 1 1,-1 0 0,1 0 0,0 1 0,-1 0 0,1 0-1,0 0 1,0 1 0,0 0 0,0 0 0,1 0 0,-1 1-1,-8 8 1,12-9-212,-1 0-1,1 0 0,0 0 0,0 0 1,0 1-1,0-1 0,1 1 1,-1 0-1,1-1 0,-2 8 1,3 22-5670,5-9-1341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6:59.64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0 219 14670,'0'0'1799,"10"-4"144,5-2-1364,2 0 212,0 0 1,-1 0-1,2 2 1,-1 0-1,24-2 1,-40 6-790,0 0 1,0 0-1,1 0 0,-1 0 1,0 0-1,0 0 0,0 1 1,0-1-1,0 0 1,0 1-1,0-1 0,0 1 1,-1-1-1,1 1 0,0 0 1,0-1-1,0 1 1,0 0-1,-1 0 0,1-1 1,0 1-1,-1 0 0,1 0 1,-1 0-1,1 0 0,-1 0 1,1 0-1,-1 0 1,1 0-1,-1 0 0,0 2 1,2 37 511,-2-28 225,0-11-189,0-4 37,2-16-113,1 0-1,7-24 0,-6 25-393,0 0 0,-1-1 0,2-22 0,-5-29 566,0 72-829,1 0 0,0 0 0,-1-1 0,1 1 0,0 0 0,0 0 0,0 0 0,1-1 0,-1 1 0,0 0 0,1-1 0,-1 1-1,1-1 1,-1 0 0,1 0 0,-1 1 0,1-1 0,0 0 0,0 0 0,0 0 0,0-1 0,-1 1 0,1 0 0,0-1 0,0 1 0,3-1 0,60 12-4436,-15-9 418,4-2-2013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7:00.33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197 186 14189,'0'0'4319,"-12"-1"-2926,4-1-1189,4 1-134,0 0 1,0 0 0,0 1 0,0-1 0,0 1-1,0 0 1,0 0 0,0 1 0,0-1 0,0 1-1,0 0 1,0 0 0,0 0 0,0 0-1,0 1 1,0 0 0,1 0 0,-6 3 0,0 2 144,1 0 1,0 0 0,0 1-1,0 0 1,1 0 0,1 1-1,0 0 1,0 0 0,0 0-1,1 1 1,0 0 0,1 0-1,0 0 1,-2 11 0,6-20-213,0 0 0,0-1 1,0 1-1,-1 0 0,1 0 0,0-1 1,0 1-1,0 0 0,1-1 1,-1 1-1,0 0 0,0 0 0,0-1 1,0 1-1,1 0 0,-1-1 1,0 1-1,1-1 0,-1 1 1,0 0-1,1-1 0,-1 1 0,1-1 1,-1 1-1,1-1 0,-1 1 1,1-1-1,0 1 0,-1-1 0,1 0 1,-1 1-1,1-1 0,0 0 1,-1 1-1,1-1 0,0 0 1,-1 0-1,1 0 0,0 0 0,0 0 1,-1 0-1,1 0 0,0 0 1,-1 0-1,1 0 0,0 0 0,-1 0 1,1 0-1,0 0 0,0-1 1,-1 1-1,2-1 0,38-15 186,-19 3-206,0-2 0,-1 0-1,0-2 1,-2 0 0,0-1 0,-1-1 0,0 0 0,-2-1 0,0-1 0,-2-1 0,0 0 0,-1 0 0,-1-1 0,12-41-1,-24 51 18,-9 20-43,-12 21 129,4 0 263,2 0 0,-22 50-1,34-68-268,0 1-1,1-1 0,0 1 0,0 0 0,1-1 1,1 1-1,0 0 0,0 0 0,1 0 0,1 0 1,2 21-1,-2-30-83,1 1 1,-1 0 0,0 0-1,1 0 1,-1-1 0,1 1-1,0-1 1,0 1-1,0-1 1,0 0 0,0 0-1,1 0 1,-1 0 0,1 0-1,-1-1 1,1 1 0,0-1-1,-1 1 1,1-1 0,0 0-1,0 0 1,0 0-1,0 0 1,0-1 0,0 1-1,0-1 1,0 0 0,0 0-1,0 0 1,5-1 0,1 1-36,1-1 1,-1 0 0,0-1 0,0 0-1,1 0 1,-1-1 0,0 0 0,14-8-1,-4-1-95,0 0 0,-1-2 0,0-1 0,-1 0 0,-1-1 0,-1 0 0,0-1 0,12-21 0,-30 43 297,-5 6 58,0 0 1,1 1-1,1 0 0,0 0 0,0 1 1,1-1-1,0 1 0,1 0 0,-4 26 0,9-38-216,-1 0 0,1 0-1,-1 0 1,1 1-1,-1-1 1,1 0 0,-1-1-1,1 1 1,0 0-1,0 0 1,-1 0-1,1 0 1,0 0 0,0-1-1,0 1 1,0 0-1,0-1 1,0 1 0,0-1-1,0 1 1,0-1-1,0 0 1,0 1-1,1-1 1,-1 0 0,0 0-1,0 1 1,0-1-1,0 0 1,1 0 0,-1 0-1,2-1 1,43-3 180,-31 0-301,-1-2 0,0 1 1,0-2-1,0 0 0,-1 0 1,16-13-1,-16 11-91,1 0 1,0 1-1,0 1 0,1 0 1,16-5-1,-31 12 204,0 0 0,1 0 0,-1 0 0,0 0 0,0 0 0,1 0 0,-1 0 0,0 0 0,0 0 0,1 0 0,-1 0 0,0 1 0,0-1 0,0 0 0,1 0 0,-1 0 0,0 0 0,0 0 0,1 1 1,-1-1-1,0 0 0,0 0 0,0 0 0,0 0 0,1 1 0,-1-1 0,0 0 0,0 0 0,0 1 0,0-1 0,0 0 0,0 0 0,0 1 0,0-1 0,0 0 0,0 0 0,0 1 0,0-1 0,0 0 0,0 0 0,0 1 0,0 18 204,-6 16 337,5-32-482,0 0 0,0 1 1,0-1-1,0 1 0,1-1 0,0 1 1,0 0-1,0-1 0,0 1 1,1 6-1,0-9-42,0 0 0,-1 0 0,1 1-1,0-1 1,0 0 0,0 0 0,0 0 0,1 0 0,-1-1 0,0 1 0,0 0 0,0 0 0,1-1 0,-1 1 0,0 0 0,1-1-1,-1 0 1,0 1 0,1-1 0,-1 0 0,1 1 0,-1-1 0,1 0 0,-1 0 0,0 0 0,1-1 0,2 1 0,3-1-90,-1 0 1,1 0-1,-1-1 0,1 0 1,-1 0-1,0 0 1,0-1-1,0 0 1,10-6-1,52-41-2337,-39 28 1081,4 0-362,-29 23 869,-16 15 835,7-10-186,-13 12-463,5-11-4946,5-6-3758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07.69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1,'0'35,"2"0,1 0,2 0,1 0,2-1,1 0,1 0,3-1,0 0,32 54,-15-37,-13-20,2-1,24 31,-42-59,0 0,1 0,-1 0,0 0,1-1,-1 1,0 0,1 0,-1-1,1 1,-1-1,1 1,-1-1,1 0,0 0,-1 1,1-1,-1 0,1-1,0 1,-1 0,1 0,-1-1,1 1,-1 0,1-1,-1 0,1 1,-1-1,0 0,1 0,-1 0,0 0,1 0,1-2,8-6,0-1,-1-1,11-12,-1 1,-14 15,1 1,-1 1,1-1,1 1,-1 0,1 1,9-5,-14 8,-1 0,0 1,0 0,1-1,-1 1,0 0,0 0,1 0,-1 0,0 1,1-1,-1 1,0-1,0 1,0 0,1 0,-1 0,0 0,0 0,0 0,0 0,-1 1,1-1,0 1,-1 0,1-1,-1 1,1 0,-1 0,0 0,1 0,0 4,3 4,0 0,-1 1,0 0,-1 0,0 0,0 0,-2 0,2 17,-3-37,1 1,0-1,0 1,1-1,0 1,1 0,0 0,0 0,0 0,1 1,1-1,-1 1,1 0,0 0,0 1,1-1,0 1,0 1,1-1,8-5,-10 7,1 1,-1 0,1-1,0 2,0-1,1 1,-1 0,0 0,1 1,-1-1,11 1,-14 1,0 0,0 1,-1-1,1 1,0-1,0 1,-1 0,1 0,0 1,-1-1,1 0,-1 1,0 0,1-1,-1 1,0 0,0 0,0 0,0 1,-1-1,1 0,0 1,-1-1,0 1,0-1,1 1,-2 0,1-1,1 6,1 6,0 1,-1 0,-1-1,0 1,-2 23,0-32,0-7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7:00.66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20083,'0'0'2274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7:01.3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226 81 9385,'0'0'3534,"0"-11"-710,-2-31-224,2 41-2477,-1-1-1,0 1 1,0 0 0,0-1 0,1 1 0,-1 0 0,0 0-1,0-1 1,-1 1 0,1 0 0,0 0 0,0 0 0,0 0-1,-1 1 1,1-1 0,-1 0 0,1 0 0,0 1 0,-1-1-1,1 1 1,-1-1 0,1 1 0,-1 0 0,0 0 0,1-1-1,-1 1 1,1 0 0,-1 0 0,1 1 0,-1-1 0,0 0-1,-1 1 1,-3 0 144,-1 0 0,1 0-1,0 0 1,0 1 0,0 0-1,-8 4 1,3 2-116,1-1 0,0 1 0,1 1 0,0 0 0,0 1 0,1-1 0,0 1 0,1 1 0,0 0 0,1 0-1,0 0 1,1 1 0,0-1 0,0 1 0,1 0 0,1 1 0,-2 16 0,4-27-151,1-1-1,0 1 1,0-1-1,0 1 1,0-1-1,0 1 1,0-1-1,0 1 1,0-1-1,1 1 1,-1-1-1,0 1 1,1-1-1,-1 0 1,1 1 0,0-1-1,0 1 1,-1-1-1,1 0 1,0 0-1,0 0 1,0 1-1,0-1 1,2 1-1,-1-1 12,0 0 0,0-1 0,0 1 0,0 0 0,1-1 0,-1 0 0,0 1-1,0-1 1,0 0 0,0 0 0,1 0 0,-1-1 0,0 1 0,0-1 0,3 0 0,3-1 31,1-1 1,0-1-1,-1 0 0,0 0 1,0 0-1,0-1 1,9-7-1,-5 1 3,0 0-1,0-1 1,-2 0 0,1-1-1,-2 0 1,1-1 0,-2 0-1,0 0 1,-1-1-1,9-22 1,-22 57-154,1-1-1,1 1 1,-4 39-1,9-58 109,-1 0-1,0 0 0,0-1 1,0 1-1,0 0 0,0 0 1,1-1-1,-1 1 0,0 0 1,1-1-1,-1 1 1,1 0-1,-1-1 0,1 1 1,-1 0-1,1-1 0,-1 1 1,1-1-1,-1 1 0,1-1 1,0 1-1,-1-1 0,1 0 1,0 1-1,-1-1 0,1 0 1,0 1-1,1-1 0,31 3 51,34-14 41,11-19-688,-55 20 254,-1 1 0,1 1-1,33-7 1,-56 15 354,0 0-1,0 0 1,1 0-1,-1 0 1,0 0-1,0 0 1,1 0 0,-1-1-1,0 1 1,0 0-1,1 0 1,-1 0-1,0 1 1,1-1 0,-1 0-1,0 0 1,0 0-1,1 0 1,-1 0 0,0 0-1,0 0 1,0 0-1,1 0 1,-1 1-1,0-1 1,0 0 0,0 0-1,1 0 1,-1 0-1,0 1 1,0-1-1,0 0 1,0 0 0,1 0-1,-1 1 1,0-1-1,0 0 1,0 0-1,0 1 1,0-1 0,0 0-1,0 0 1,0 1-1,0-1 1,-5 16 531,-16 13 1247,23-75 886,4-3-2511,3-13-838,-8 61 360,1 0-1,-1 0 1,1 1 0,-1-1-1,1 1 1,0-1-1,-1 1 1,1 0 0,0 0-1,-1-1 1,1 1 0,0 0-1,-1 1 1,1-1 0,3 1-1,0-1-622,20 0-3477,5 0-2915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7:02.0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53 12 15310,'0'0'7197,"-9"5"-6407,5-3-688,1-1-27,1 0 0,0 0-1,0 0 1,-1 1 0,1-1 0,0 0-1,0 1 1,0-1 0,0 1-1,1 0 1,-1 0 0,0 0-1,1 0 1,-1 0 0,1 0-1,0 0 1,0 0 0,0 1-1,0-1 1,0 0 0,0 1 0,0-1-1,1 1 1,-1-1 0,1 1-1,0 4 1,0-6-54,1 0-1,0 0 1,0 1-1,0-1 1,0 0-1,0 0 1,0 0-1,0-1 1,0 1 0,0 0-1,0 0 1,1 0-1,-1-1 1,0 1-1,1-1 1,-1 1-1,0-1 1,1 1 0,-1-1-1,0 0 1,1 0-1,-1 0 1,1 0-1,-1 0 1,0 0-1,1 0 1,-1 0 0,3-1-1,42-6 393,-33 3-307,0-2 0,-1 0 1,0-1-1,0 0 0,21-17 0,9-5 84,-42 48-408,-7 23 181,-17 57 1,1-8 103,-27 151 921,32-305-113,14 40-894,1 1 0,0-1 0,2 0-1,2-39 1,0 59-1,0 0-1,0 0 1,0 0-1,0 0 1,1 0-1,-1 0 0,1 0 1,-1 0-1,1 1 1,0-1-1,0 0 1,0 1-1,1 0 1,-1-1-1,1 1 0,-1 0 1,1 0-1,4-2 1,65-30-1960,-24 12-2232,-15 0-1057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7:02.47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63 0 16592,'0'0'5060,"20"63"-3842,-20-27 223,-10 5-576,-8 2-257,1 2-127,1-2-33,5-4-288,3-4-96,6-10-160,2-5-1089,2-10-576,14-10-738,2-1-928,-1-21-2499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7:02.8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5 119 7783,'0'0'15813,"10"0"-14468,9 1-951,0-2 0,0 0 0,36-8 0,-50 9-381,0-1 0,0-1 0,0 1 0,0-1 1,0 1-1,0-1 0,-1-1 0,1 1 0,-1-1 1,0 1-1,1-1 0,-1-1 0,-1 1 0,1 0 1,0-1-1,-1 0 0,1 0 0,-1 0 0,-1 0 0,1-1 1,0 1-1,2-8 0,-4 11-7,-1 0-1,0 0 1,1 0 0,-1 0-1,0 0 1,0 0 0,0 0-1,0 0 1,1 0-1,-1 0 1,-1 0 0,1 0-1,0 0 1,0 0 0,0 0-1,-1 0 1,1 0 0,0 0-1,-1 0 1,1 0-1,-1 0 1,1 0 0,-1 0-1,1 1 1,-1-1 0,0 0-1,1 0 1,-1 0 0,0 1-1,-1-2 1,-1 1-7,1 0 0,-1 0 1,0 0-1,1 1 0,-1-1 0,0 1 1,1 0-1,-1 0 0,0 0 0,0 0 0,-4 1 1,-2 0-14,1 1 0,-1 0 0,1 0 0,0 1 0,0 0-1,0 0 1,-10 7 0,7-2 15,1 1 0,0 0 1,0 1-1,1 0 0,-11 17 0,16-21 12,0 0 0,1 0 0,0 0 0,0 0 0,0 1 0,1-1 0,0 1 0,0 0 0,0 0 0,1-1 0,0 1 1,1 10-1,0-15-27,1-1 0,-1 1 0,1 0 1,0 0-1,0 0 0,-1-1 0,2 1 1,-1 0-1,0-1 0,0 1 0,0-1 1,1 1-1,-1-1 0,1 0 1,-1 1-1,1-1 0,-1 0 0,1 0 1,0 0-1,-1 0 0,1 0 0,0-1 1,0 1-1,0-1 0,0 1 0,0-1 1,0 1-1,0-1 0,0 0 1,-1 0-1,4 0 0,70-1-2576,-67 1 1819,33-7-3014,-2-8-1714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7:03.20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204 3 13741,'0'0'4121,"-11"2"-982,-11 1-1277,1 1 1,-37 12-1,52-14-1738,1 0-1,-1 0 1,1 0 0,-1 1 0,1-1 0,0 1-1,0 1 1,0-1 0,0 1 0,0 0 0,1 0 0,0 0-1,0 0 1,0 1 0,0 0 0,1-1 0,-5 10 0,8-14-131,-1 1 1,1 0 0,-1 0 0,1 0-1,0 0 1,0 0 0,0 0 0,-1 0 0,1 0-1,0 0 1,0 0 0,0 0 0,0 0 0,1 0-1,-1 0 1,0 0 0,0 0 0,0 0-1,1 0 1,-1 0 0,1 0 0,-1 0 0,1 0-1,-1 0 1,1 0 0,-1 0 0,1-1-1,0 1 1,0 0 0,1 1 0,0-1 2,1 0 0,-1 0 0,1 0 1,0 0-1,-1-1 0,1 1 0,0-1 0,0 1 1,-1-1-1,1 0 0,4-1 0,4 1-32,0-2 1,0 0-1,0 0 0,0-1 0,11-4 0,-2-3-309,1 0 0,-1-1 1,-1-1-1,0-1 0,-1 0 1,32-32-1,-49 41 687,-14 9-188,-18 16 76,22-13-170,-55 55 603,59-58-602,1 0 0,0 1 1,0-1-1,1 1 0,0 0 0,0 0 0,0 0 1,0 0-1,1 0 0,0 0 0,-1 7 0,3-12-93,1 0 0,-1 0 0,0-1 0,0 1 0,1 0 0,-1-1 0,0 1 0,1 0-1,-1-1 1,1 1 0,-1 0 0,1-1 0,-1 1 0,1-1 0,-1 1 0,1-1 0,0 1 0,-1-1-1,1 1 1,0-1 0,-1 0 0,1 1 0,0-1 0,0 0 0,-1 0 0,1 1 0,0-1 0,0 0 0,-1 0-1,1 0 1,0 0 0,0 0 0,0 0 0,-1 0 0,1 0 0,0-1 0,0 1 0,-1 0 0,1 0 0,1-1-1,36-8-2804,-25 3 255,0 0-1,0-1 1,18-14-1,4-5-6327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7:03.53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192 1 14638,'0'0'3577,"-10"3"-908,-13 6-1351,0 2 1,0 0 0,1 2-1,0 0 1,-31 26-1,52-39-1304,0 1-1,0 0 1,-1 0 0,1 1-1,0-1 1,0 0-1,0 0 1,0 0 0,0 1-1,1-1 1,-1 0-1,0 1 1,1-1 0,-1 1-1,1-1 1,-1 1-1,0 1 1,2-2-25,-1 0 0,0-1 1,0 1-1,1-1 0,-1 1 0,1 0 0,-1-1 1,0 1-1,1-1 0,-1 1 0,1-1 0,-1 1 0,1-1 1,-1 1-1,1-1 0,0 0 0,-1 1 0,1-1 1,0 0-1,-1 1 0,1-1 0,0 0 0,-1 0 1,1 0-1,0 0 0,0 0 0,11 2-409,-1-1 0,1-1-1,19-2 1,-13 1-441,9 1-492,-17-1 1194,0 0 0,0 1 0,-1 0 0,1 0 0,0 1 0,-1 1 0,1 0 0,-1 0 0,1 1 0,-1 0-1,9 4 1,-17-6 177,0-1-1,-1 1 1,1 0 0,-1-1-1,1 1 1,-1 0-1,1 0 1,-1-1-1,1 1 1,-1 0-1,0 0 1,0 0 0,1-1-1,-1 1 1,0 0-1,0 0 1,0 0-1,0 0 1,0 0-1,0-1 1,0 1 0,0 0-1,0 0 1,0 0-1,-1 0 1,1-1-1,0 1 1,0 0-1,-1 0 1,1 0 0,-1-1-1,1 1 1,-1 0-1,1-1 1,-1 1-1,1 0 1,-1-1-1,1 1 1,-1-1 0,0 1-1,1 0 1,-1-1-1,0 0 1,-1 1-1,-36 27 1169,34-26-1053,-20 13 693,10-5-543,0 0 1,-1-1 0,0-1 0,0 0-1,-1-1 1,-1-1 0,1 0 0,-24 4-1,40-10-325,-1 0-1,1 1 1,-1-2-1,1 1 0,0 0 1,-1 0-1,1 0 1,-1 0-1,1 0 1,0 0-1,-1 0 0,1 0 1,0 0-1,-1-1 1,1 1-1,0 0 1,-1 0-1,1-1 0,0 1 1,-1 0-1,1 0 1,0-1-1,0 1 1,-1 0-1,1-1 0,0 1 1,0 0-1,0-1 1,0 1-1,-1 0 1,1-1-1,0 1 0,0 0 1,0-1-1,0 1 1,0-1-1,0 1 1,0 0-1,0-1 0,0 1 1,0-1-1,0 1 1,0 0-1,0-1 1,0 1-1,0 0 0,1-1 1,-1 1-1,0 0 1,0-1-1,0 1 1,0 0-1,1-1 1,-1 1-1,1-1 0,12-22-2831,14-11-1872,5-6-1639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7:03.90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145 0 14926,'0'0'5488,"-1"13"-3491,-14 103 1079,6-56-2386,-3 76 1,14-90-671,0 16-263,-6-25-2956,-1-47-6327,-5-16 4697,-6-16 1558,-16-16 6587,-8-19 4658,39 76-7818,0 0 0,1-1 0,-1 1 0,1-1 1,-1 1-1,1-1 0,0 1 0,-1-1 1,1 1-1,0-1 0,0 1 0,0-1 1,0 0-1,1 1 0,-1-1 0,0 1 1,0-1-1,1 1 0,-1-1 0,1 1 1,0-1-1,-1 1 0,1 0 0,0-1 1,0 1-1,0 0 0,0 0 0,0-1 1,0 1-1,0 0 0,0 0 0,0 0 0,1 0 1,-1 1-1,0-1 0,1 0 0,-1 0 1,0 1-1,1-1 0,-1 1 0,1-1 1,1 0-1,10-1-375,-1-1-1,1 1 1,0 1 0,17 0-1,-6 1-762,13-4-4720,0-1-7558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7:04.4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127 62 5830,'0'0'170,"12"-4"92,-3 1-38,51-18 2373,-56 20-1561,0-1 0,0 0 0,0-1 0,-1 1 0,1-1 0,-1 0 0,0 1 0,5-6 0,-8 7-900,0 1-1,0 0 1,0 0 0,1 0 0,-1 0-1,0 0 1,0 0 0,0-1 0,0 1-1,0 0 1,0 0 0,0 0 0,0 0 0,0-1-1,0 1 1,0 0 0,1 0 0,-1 0-1,0 0 1,0-1 0,0 1 0,0 0-1,0 0 1,0 0 0,-1 0 0,1-1 0,0 1-1,0 0 1,0 0 0,0 0 0,0 0-1,0-1 1,0 1 0,0 0 0,0 0 0,0 0-1,0 0 1,-1 0 0,1-1 0,0 1-1,0 0 1,0 0 0,0 0 0,0 0-1,-1 0 1,1 0 0,0 0 0,0 0 0,0-1-1,0 1 1,-1 0 0,1 0 0,0 0-1,0 0 1,0 0 0,0 0 0,-1 0-1,1 0 1,-19 1 1868,-20 7-1982,20 1-5,0 1 0,0 0 1,1 1-1,1 1 0,-1 1 0,2 1 0,0 0 1,-14 17-1,29-30-43,-1 0-1,1 0 1,0 1 0,1-1 0,-1 0 0,0 1 0,0-1 0,0 0 0,1 1-1,-1-1 1,1 1 0,-1-1 0,1 1 0,0-1 0,0 1 0,-1 0-1,1 2 1,1-4-19,-1 1 0,0 0 0,1 0 0,-1-1 0,1 1-1,-1 0 1,1-1 0,-1 1 0,1 0 0,0-1 0,-1 1 0,1-1-1,0 1 1,-1-1 0,1 1 0,0-1 0,0 1 0,-1-1-1,1 0 1,0 1 0,0-1 0,0 0 0,0 0 0,9 2-428,0-1 0,0-1 1,0 0-1,15-1 0,-6 0 45,146 1-762,-163 0 1216,0 0 0,0 0 0,0 0 0,0 0 0,-1 1 1,1-1-1,0 1 0,0-1 0,-1 1 0,1 0 0,0 0 0,-1 0 0,1 0 0,1 1 1,-2-2 5,-1 1 1,0-1 0,1 1 0,-1-1 0,0 1 0,0 0 0,1-1-1,-1 1 1,0-1 0,0 1 0,0-1 0,0 1 0,0 0 0,0-1-1,0 1 1,0-1 0,0 1 0,0 0 0,0-1 0,0 1 0,0-1 0,0 1-1,-1 0 1,1-1 0,0 1 0,0-1 0,-1 2 0,-1 1 125,-1 0 0,1 0 0,-1-1 0,1 1 0,-1 0 0,0-1 0,0 0 0,0 0 0,-1 1 0,1-2 0,-5 3 0,-20 8 339,0-1-1,-1-2 1,-1-1-1,1-1 1,-1-2-1,-39 3 0,69-8-564,-1 0 0,1 0 0,0 0 0,0 1 0,-1-1-1,1 0 1,0 0 0,-1 0 0,1 0 0,0 0-1,-1 0 1,1 0 0,0 0 0,0 0 0,-1 0-1,1 0 1,0 0 0,-1 0 0,1 0 0,0 0-1,-1 0 1,1 0 0,0-1 0,-1 1 0,1 0 0,0 0-1,0 0 1,-1 0 0,1-1 0,0 1 0,0 0-1,0 0 1,-1 0 0,1-1 0,0 1 0,0 0-1,0 0 1,-1-1 0,1 1 0,0 0 0,0-1-1,0 1 1,0 0 0,0-1 0,0 1 0,0 0-1,0 0 1,0-1 0,14-14-2728,28-12-2720,-6 9-821,4 3-3368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7:04.89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268 86 11115,'0'0'4228,"5"-9"-331,0 2-2772,15-26 808,-20 31-1550,1-1 0,0 1 0,-1 0 0,1-1 0,-1 1 0,0 0 0,0-1 0,0 1 0,0-1-1,-1-3 1,1 5-319,-1 1 0,1-1 0,-1 1 0,1-1 0,-1 1 0,1-1 0,-1 1 0,0 0 0,1-1 0,-1 1 0,1 0 0,-1 0 0,0-1 0,1 1 0,-1 0 0,0 0 0,1 0 0,-1 0 0,0 0 0,1 0 0,-1 0 0,0 0 0,1 0 0,-1 0 0,0 0 0,1 0 0,-1 0 0,0 1 0,0-1 0,-22 7 104,4 4-110,1 2 0,0 0 0,1 1 0,0 1 0,1 0-1,-27 34 1,22-17 60,21-31-118,-1-1-1,1 1 1,0-1 0,0 1-1,-1-1 1,1 1-1,0-1 1,0 1 0,0-1-1,0 1 1,0-1-1,-1 1 1,1 0 0,0-1-1,0 1 1,0-1 0,1 1-1,-1 0 1,0-1-1,0 1 1,0-1 0,0 1-1,0-1 1,1 1-1,-1-1 1,0 1 0,1-1-1,-1 1 1,0-1 0,1 1-1,-1-1 1,0 1-1,1-1 1,-1 0 0,1 1-1,-1-1 1,1 0-1,-1 1 1,1-1 0,-1 0-1,1 0 1,-1 1 0,1-1-1,-1 0 1,1 0-1,-1 0 1,1 0 0,0 0-1,-1 0 1,1 0-1,-1 0 1,1 0 0,0 0-1,-1 0 1,1 0 0,10-1-71,0 0 0,0 0 0,0-1 1,0-1-1,-1 0 0,1 0 0,-1-1 1,0 0-1,0-1 0,17-11 0,-9 5-86,-1-2 0,-1 1 0,-1-2 0,28-30-1,-188 251 584,69-93-110,48-76-98,14-20-177,0 1 1,1 0-1,1 1 0,1 1 0,-16 40 0,26-60-141,1-1 1,-1 1-1,1-1 1,0 1-1,-1 0 1,1-1-1,0 1 1,0 0-1,-1-1 0,1 1 1,0 0-1,0-1 1,0 1-1,0 0 1,0-1-1,0 1 1,0 0-1,0-1 1,0 1-1,0 0 1,0-1-1,0 1 1,1 0-1,-1-1 0,0 1 1,0 0-1,1-1 1,-1 1-1,0 0 1,1-1-1,-1 1 1,1-1-1,-1 1 1,1-1-1,-1 1 1,1-1-1,-1 1 0,1-1 1,-1 0-1,1 1 1,0-1-1,-1 0 1,1 1-1,-1-1 1,1 0-1,0 0 1,-1 0-1,1 0 1,0 1-1,0-1 1,-1 0-1,1 0 0,0 0 1,-1 0-1,1-1 1,0 1-1,-1 0 1,1 0-1,0 0 1,-1 0-1,2-1 1,3-1-758,-1 1 0,1-1 0,0-1 0,-1 1 1,1-1-1,-1 0 0,5-3 0,20-21-4449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08.887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196 1,'0'4,"-4"4,-5 2,-5 3,1 2,-2-1,1 1,0-2,-1 0,1 2,0 2,-2 2,-2-2,-1 0,2-4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7:05.28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158 0 12396,'0'0'10351,"-9"8"-9353,-14 13-166,-39 45 0,54-58-646,1 1-1,0 1 0,1-1 1,0 1-1,0 0 1,1 0-1,1 1 0,-1-1 1,-4 23-1,9-32-182,0-1-1,-1 1 1,1 0-1,0 0 1,0 0-1,0-1 1,0 1-1,0 0 1,0 0-1,0-1 1,0 1-1,1 0 1,-1 0-1,0-1 1,0 1-1,1 0 1,-1 0-1,0-1 1,1 1-1,-1 0 1,1-1-1,-1 1 1,1-1-1,-1 1 1,1 0-1,-1-1 1,1 1-1,0-1 1,-1 1-1,1-1 1,0 0-1,0 1 1,1 0 6,1-1 0,-1 0 0,0 0 0,1 1 0,-1-1 0,0-1 0,1 1 0,-1 0 0,0 0 0,0-1 0,3 0 0,6-3 25,-1 0-1,0 0 1,18-10 0,13-16-211,-2-1-1,-2-2 1,-1-2 0,32-39 0,-93 104 110,-38 53 637,59-77-511,0 1 0,0-1 0,0 1 0,1 0 0,0 0 0,1 0 0,0 1 0,0-1 1,0 1-1,0 11 0,2-18-75,0-1 0,1 1 1,-1-1-1,1 1 1,-1 0-1,0-1 0,1 1 1,-1-1-1,1 1 0,0-1 1,-1 1-1,1-1 1,-1 0-1,1 1 0,0-1 1,-1 0-1,1 1 1,0-1-1,-1 0 0,1 0 1,0 0-1,-1 0 0,1 1 1,0-1-1,-1 0 1,1 0-1,0 0 0,0 0 1,-1-1-1,2 1 1,25-2-939,-27 2 897,10-2-777,0-1-1,0 0 1,0-1 0,-1 0-1,0 0 1,0-1 0,0-1-1,0 1 1,8-8 0,-14 11 566,35-27-5631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7:05.70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225 0 15471,'0'0'2792,"-13"5"-299,-18 8-1000,1 1 1,1 2 0,0 1-1,-49 37 1,77-54-1494,0 1 1,0 0-1,0-1 1,0 1-1,1 0 1,-1-1-1,0 1 1,0 0-1,0 0 0,1 0 1,-1-1-1,0 1 1,1 0-1,-1 0 1,1 0-1,-1 0 0,1 0 1,0 0-1,-1 0 1,1 0-1,0 1 1,0-1-1,-1 0 0,1 0 1,0 0-1,1 2 1,0-2-35,0 0 1,0-1-1,0 1 1,0-1-1,1 1 1,-1-1-1,0 1 1,0-1-1,1 1 1,-1-1-1,0 0 1,1 0-1,-1 0 0,0 0 1,1 0-1,-1 0 1,2-1-1,66-11-2006,-43 5 1620,1 2-1,0 1 0,0 1 1,46 0-1,-73 3 490,-1 0 0,1 1 1,-1-1-1,1 0 0,-1 0 0,1 1 1,-1-1-1,1 0 0,-1 0 0,1 1 0,-1-1 1,1 1-1,-1-1 0,1 0 0,0 1 1,-1-1-1,1 1 0,0-1 0,-1 1 1,1-1-1,0 1 0,0-1 0,-1 1 1,1-1-1,0 1 0,0 0 0,0-1 1,0 1-1,0-1 0,0 1 0,0-1 0,0 1 1,0 0-1,0-1 0,0 1 0,0-1 1,0 1-1,0-1 0,1 1 0,-1-1 1,0 1-1,0-1 0,1 1 0,-1-1 1,0 1-1,1-1 0,-1 1 0,0-1 0,1 1 1,-1-1-1,1 0 0,-1 1 0,0-1 1,1 0-1,-1 1 0,1-1 0,0 0 1,-1 0-1,1 1 0,-1-1 0,1 0 1,-1 0-1,1 0 0,-1 0 0,2 0 1,-3-34 688,1 26-793,0 1 1,1-1 0,-1 0 0,1 1 0,1-1 0,2-7 0,-4 13-72,1 0 1,0 0 0,0 0 0,0 1 0,0-1 0,0 0-1,0 1 1,1-1 0,-1 1 0,1-1 0,-1 1 0,1 0 0,-1 0-1,1-1 1,0 1 0,-1 0 0,1 0 0,0 1 0,0-1 0,0 0-1,0 1 1,0-1 0,-1 1 0,1-1 0,0 1 0,0 0-1,0 0 1,3 0 0,96 4-4871,-34 2-2310,-44-5 682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7:06.0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100 82 14157,'0'0'12247,"9"-8"-12098,10-4-155,41-31-741,-59 43 737,-1-1 0,1 1-1,-1 0 1,1-1-1,-1 1 1,1-1 0,-1 1-1,1-1 1,-1 1 0,1-1-1,-1 0 1,0 1-1,1-1 1,-1 0 0,0 1-1,1-1 1,-1 1-1,0-1 1,0 0 0,0 0-1,0 1 1,0-1 0,0-1-1,-12-2-133,-25 11 142,25-1 137,0 1 0,0 0 0,1 0 0,0 1 0,0 1 0,-14 14 0,19-17-67,1-1-1,0 1 1,1 0-1,-1 0 1,1 0-1,1 1 1,-1-1-1,1 1 1,0 0-1,0 0 1,1 0-1,0 0 1,-2 12-1,4-18-74,0 1 1,0-1-1,0 1 0,0-1 0,0 1 1,1-1-1,-1 1 0,0-1 1,1 0-1,-1 1 0,1-1 0,0 1 1,-1-1-1,1 0 0,0 0 0,0 1 1,0-1-1,-1 0 0,1 0 0,0 0 1,1 0-1,-1 0 0,1 1 1,2 0-144,-1-1 1,0 1 0,1 0 0,-1-1-1,1 0 1,-1 0 0,1 0 0,0-1 0,4 1-1,3 0-1152,0-1-1,0 0 0,0-1 0,0 0 1,19-5-1,8-10-5658,1-5-3230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17:06.38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219 94 14542,'0'0'4174,"-10"2"-816,-9 4-2392,0 1 1,0 1-1,0 0 0,-17 12 0,28-16-711,0 1 0,0 0-1,1 1 1,0 0-1,0 0 1,0 0 0,1 1-1,-1 0 1,2 0-1,-1 0 1,1 1 0,-7 12-1,12-19-251,-1 0 0,1 0 0,0 0 0,-1 0-1,1 0 1,0 1 0,-1-1 0,1 0 0,0 0-1,0 0 1,0 0 0,0 0 0,0 0 0,0 1 0,0-1-1,1 0 1,-1 0 0,0 0 0,1 0 0,-1 0 0,0 0-1,1 0 1,0 0 0,-1 0 0,1 0 0,-1 0 0,1 0-1,0 0 1,0-1 0,-1 1 0,2 1 0,2 0-5,-1-1 1,0 0 0,0 1 0,0-1-1,1 0 1,-1-1 0,0 1 0,1 0-1,-1-1 1,6 0 0,6 0-167,-1-1 0,1 0 0,-1-1 0,19-5 0,-10-2-314,0 0 0,-1-1 0,0-2 0,-1 0 0,0-1 1,26-22-1,-2-3-557,60-65 0,-88 81 842,-13 13 565,-9 12 1698,-13 15-1417,0 1 1,1 1-1,-19 28 0,32-42-674,-1 1 0,1 0 0,1 0 0,-1 0-1,1 1 1,0-1 0,1 1 0,0-1 0,0 1-1,1 0 1,0 0 0,0 0 0,1 0 0,0 0-1,1 11 1,-1-16-416,1-1 0,0 0 0,0 1 0,0-1 0,0 0 0,0 1 0,0-1 0,1 0-1,-1 0 1,1 0 0,-1 0 0,1 0 0,0 0 0,0 0 0,2 1 0,14 7-7129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1:29.3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9645 619 4356,'-34'-17'127,"-591"-269"3419,423 215-3245,-3 9 0,-2 9 0,-2 9 0,-325-26 0,-466 55 319,657 17-567,-816 39-1364,9 116 476,897-99 1417,3 11 0,2 11 0,-356 169 1,344-119-587,6 12 0,-451 334 0,579-377 84,4 7 1,4 4 0,6 5-1,5 5 1,5 5 0,5 4-1,7 4 1,-127 248 0,157-250-73,6 3-1,5 2 1,-37 173 0,63-199-13,5 1 0,5 1 0,4 0-1,12 192 1,2-251-2,2 0 0,3-1-1,2 0 1,3-1 0,30 73-1,-15-57-13,4-2 0,2-1-1,61 82 1,8-17-20,5-4 1,225 196-1,-212-216 7,4-6-1,5-5 0,4-6 0,3-7 1,4-5-1,3-7 0,206 68 1,337 64 25,13-34-99,-361-88-448,2304 475-1147,-1632-421 1872,-684-113-56,363-25 0,-451-15 389,-2-10 0,392-103-1,-329 45 463,456-201 0,-589 210-719,-4-7 1,-3-7-1,-5-8 1,-4-6 0,-5-6-1,-5-7 1,224-244-1,-301 286-234,-4-2-1,-3-3 1,-4-2-1,69-143 1,-91 153-171,-3-1 1,-3-1 0,-3-2 0,-5 0-1,-2-1 1,6-93 0,-18 79 136,-3 1 1,-5 0-1,-28-175 0,7 152 238,-5 0 1,-71-181-1,10 87 395,-8 4 0,-134-204 0,-309-348 331,355 536-852,-293-270 0,310 340-143,-7 9 0,-254-158 0,314 232-298,-3 5 0,-2 6 0,-3 5 0,-241-69 0,222 88-1649,-1 6 0,-182-12 1,-40 23-5650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8:23.28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43 19250,'0'0'4004,"49"0"-2627,-13-1-960,10-2-321,4 2-128,4-1-993,5-1-865,-5-3-576,-3-6-1250,-6-3-3651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8:23.6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90 18481,'0'0'2184,"10"-5"-1197,24-11-284,2 1-1,71-19 0,-83 28-1009,0 1 0,0 1 0,0 1 0,0 2 0,0 0 0,31 3 0,-53-2 235,0 1 1,1-1-1,-1 0 0,0 0 1,0 1-1,0-1 0,0 1 1,0 0-1,-1-1 1,1 1-1,0 0 0,0 0 1,0 0-1,-1 0 1,1 1-1,0-1 0,-1 0 1,1 1-1,-1-1 1,0 1-1,1 0 0,-1-1 1,0 1-1,0 0 0,0 0 1,0-1-1,0 1 1,-1 0-1,1 0 0,0 0 1,-1 0-1,0 0 1,1 0-1,-1 0 0,0 0 1,0 1-1,0-1 0,0 0 1,0 0-1,-1 0 1,1 0-1,-2 3 0,0 4 42,-1 0 0,-1 0 0,0 0 0,0 0 0,-1 0 0,0-1-1,-11 14 1,-18 17 1293,-69 58-1,67-65-283,2 1 0,-43 51-1,55-46-4912,20-28-1340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8:13.96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0 492 9769,'0'0'8670,"10"-11"-8259,43-47-179,27-29 744,-4-2 0,97-150 0,-167 232 19,-4 11-387,-7 26-211,-14 52-467,17-75 195,-97 382 564,96-364-109,2-15-3577,1-5-1211,1-16-2903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8:14.87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40 100 7335,'0'0'5408,"6"-11"-2243,-2 1-2457,20-38 2230,-2 18 2027,-23 75-3246,-45 134-1108,-2 16-1692,48-186-1146,0-9 2067,0 0 0,0 1 0,0-1 0,0 0 1,0 0-1,0 0 0,1 0 0,-1 0 0,0 0 0,0 0 0,0 0 0,0 0 0,1 1 0,-1-1 0,0 0 0,0 0 0,0 0 0,0 0 0,1 0 0,-1 0 1,0 0-1,0 0 0,0 0 0,0 0 0,1 0 0,-1 0 0,0 0 0,0-1 0,0 1 0,0 0 0,1 0 0,-1 0 0,0 0 0,0 0 0,0 0 0,0 0 1,0 0-1,1 0 0,-1-1 0,0 1 0,0 0 0,0 0 0,0 0 0,0 0 0,0 0 0,0-1 0,0 1 0,0 0 0,0 0 0,1 0 0,-1 0 0,0-1 0,0 1 1,0 0-1,12-18-11094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8:15.88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51 156 14061,'0'0'1981,"-1"-11"-609,1 6-1214,-1 1 1,1-1-1,0 0 1,0 1-1,0-1 1,1 1-1,0-1 1,0 1 0,0-1-1,0 1 1,1 0-1,-1 0 1,1 0-1,0-1 1,1 2-1,-1-1 1,1 0-1,-1 0 1,1 1-1,0-1 1,1 1-1,5-5 1,-3 3 37,0 0 0,0 1 0,0 0 0,1 0 0,0 0 0,-1 1 0,1 0 0,0 0-1,0 1 1,1 0 0,-1 0 0,0 1 0,1 0 0,-1 0 0,1 0 0,13 2 0,-19 0-196,0 0-1,0 0 0,0 0 1,0 0-1,-1 0 1,1 1-1,0-1 1,-1 1-1,1-1 0,-1 1 1,1 0-1,-1-1 1,0 1-1,0 0 1,0 0-1,0 0 0,0 0 1,0 0-1,0 0 1,-1 0-1,1 0 1,-1 0-1,1 0 0,-1 1 1,0-1-1,0 0 1,0 0-1,0 0 1,-1 4-1,1 2 18,-1-1 0,0 1-1,0-1 1,0 1 0,-1-1 0,-1 1 0,-3 8 0,-10 10 131,-1-2 0,-1 0 0,-2-1 0,0-1 0,-1-1 0,-38 30 0,1 0 1319,58-51-1461,0 0 0,-1 1-1,1-1 1,0 0 0,-1 0-1,1 0 1,0 0 0,-1 0 0,1 1-1,0-1 1,0 0 0,-1 0-1,1 0 1,0 1 0,0-1-1,-1 0 1,1 0 0,0 1 0,0-1-1,0 0 1,0 1 0,-1-1-1,1 0 1,0 1 0,0-1-1,0 0 1,0 0 0,0 1 0,0-1-1,0 0 1,0 1 0,0-1-1,0 0 1,0 1 0,0-1-1,0 0 1,0 1 0,0-1 0,0 0-1,0 1 1,1-1 0,-1 0-1,0 1 1,0-1 0,0 0-1,0 0 1,1 1 0,-1-1 0,0 0-1,0 0 1,1 1 0,-1-1-1,0 0 1,0 0 0,1 0-1,-1 1 1,1-1 0,30 2 103,41-14 49,106-32-431,-57 26-8022,-80 14 368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09.89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1,'30'1,"59"12,-36-5,-37-4,0 0,-1 1,1 0,-1 1,0 1,23 14,-26-15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8:16.36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81 74 13645,'0'0'6993,"0"-10"-4729,0 6-2072,0 3-99,-1-1 0,1 0 1,-1 0-1,1 0 1,0 0-1,0 0 1,0 0-1,1 0 0,-1 0 1,0 0-1,1 0 1,-1 0-1,1 0 1,-1 1-1,1-1 0,0 0 1,0 0-1,0 1 1,0-1-1,0 0 1,0 1-1,0-1 0,1 1 1,-1-1-1,1 1 1,-1 0-1,1 0 1,-1 0-1,1-1 0,0 2 1,-1-1-1,1 0 1,0 0-1,0 0 1,0 1-1,0-1 0,-1 1 1,1 0-1,3-1 1,3 0 9,0 0 1,1 0 0,-1 1-1,0 0 1,1 1 0,-1 0-1,0 0 1,16 5-1,-21-5-106,0 0-1,0 1 1,0-1-1,-1 1 1,1 0-1,-1-1 1,1 1-1,-1 1 1,1-1-1,-1 0 1,0 0-1,0 1 1,0 0-1,0-1 1,-1 1-1,1 0 1,-1 0-1,0-1 1,1 1-1,-1 0 1,-1 1-1,1-1 1,0 0-1,-1 0 1,1 0-1,-1 4 1,0 2 80,0-1 0,-1 0 0,0 1 0,0-1 0,-1 0 0,0 0 0,-1 0 0,0 0 0,0 0 0,0-1 0,-1 1 0,0-1 0,0 0 0,-7 8 1,-8 14 928,53-25-1101,-33-4 110,11 0-82,-1 0 0,1 0 0,-1 1 0,0 1 0,1 0 0,-1 0 0,13 6 0,-21-7 48,0 1 0,0-1 0,0 1 0,-1 0 0,1 0 0,0 0 0,-1 0 0,0 1 0,1-1 0,-1 1 0,0-1 0,0 1 0,-1 0 0,1 0 0,0 0 0,-1 0 0,0 0 0,0 0 0,0 0 0,0 0 0,0 0 1,-1 1-1,1-1 0,-1 0 0,0 1 0,0-1 0,0 0 0,0 0 0,-2 6 0,1-4 76,0 0 1,-1 0-1,1 0 1,-1 0 0,-1-1-1,1 1 1,-1 0-1,1-1 1,-1 0-1,0 0 1,-1 0-1,1 0 1,-1 0 0,0-1-1,0 1 1,0-1-1,0 0 1,0 0-1,-1-1 1,1 1-1,-1-1 1,-6 2-1,-6 3 429,0-1 0,0-1 0,-1 0 0,-36 4 0,46-8-458,-81 4 444,85-5-548,-1 0 0,1 0 0,0 0 1,0-1-1,0 0 0,0 0 0,0 0 0,0 0 0,0 0 1,0-1-1,0 0 0,0 0 0,1 0 0,-1 0 0,1 0 1,-1-1-1,-4-5 0,2-10-4418,6 5-2346,1-4-9644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8:24.94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266 227 10154,'77'-66'2695,"-62"54"-1827,1 0-1,-2-1 1,0-1-1,0 0 1,21-29-1,-34 42-745,0-1-1,0 1 0,0 0 0,0 0 0,-1 0 0,1-1 0,0 1 1,-1 0-1,1-1 0,-1 1 0,1 0 0,-1-1 0,0 1 0,1-1 1,-1 1-1,0-1 0,0 1 0,0-1 0,0 1 0,0 0 0,-1-1 1,1 1-1,0-1 0,-1 1 0,1-1 0,-1 1 0,1 0 0,-2-2 1,0 1-50,0 1 1,0 0 0,0-1-1,0 1 1,0 0 0,-1 0 0,1 1-1,0-1 1,0 0 0,-1 1-1,1 0 1,0-1 0,-1 1 0,1 0-1,-4 0 1,-8 1-39,0 0 0,-1 1 0,1 1 1,-24 7-1,8 3 280,0 0 1,1 2-1,-53 36 1,67-41 4,0 1 0,1 1 1,1 1-1,-1 0 0,2 1 1,0 0-1,1 1 0,-14 24 1,21-33-309,2 0 1,-1 0 0,1 0 0,0 0-1,0 1 1,0-1 0,1 1 0,0 0-1,1-1 1,-1 1 0,2 9 0,-1-13-51,0 0 1,1 0 0,0-1 0,0 1 0,0 0 0,0-1-1,0 1 1,0-1 0,1 1 0,-1-1 0,1 1-1,0-1 1,0 0 0,0 0 0,0 0 0,0 0 0,0 0-1,0 0 1,1-1 0,-1 1 0,0-1 0,1 1-1,0-1 1,-1 0 0,1 0 0,0 0 0,-1-1 0,6 2-1,3-1-50,-1 1-1,0-2 1,1 1-1,-1-2 1,0 1-1,0-1 1,1-1-1,-1 0 1,0 0-1,14-6 1,-17 6 62,0-1 1,-1 0-1,1-1 1,-1 1-1,0-1 0,0 0 1,0-1-1,-1 1 1,1-1-1,-1 0 1,0 0-1,0-1 1,-1 0-1,0 0 1,6-11-1,-9 16 24,0 0-1,-1 0 1,1 0 0,0 0-1,-1 0 1,0 0 0,1 0 0,-1 0-1,0 0 1,1 0 0,-1 0-1,0 0 1,0 0 0,0 0-1,0 0 1,0 0 0,0 0 0,0 0-1,0 0 1,0-1 0,0 1-1,-1 0 1,1 0 0,0 0-1,-1 0 1,1 0 0,-1 0 0,1 1-1,-1-1 1,0 0 0,1 0-1,-1 0 1,0 0 0,0 1-1,1-1 1,-1 0 0,0 0 0,0 1-1,0-1 1,0 1 0,0-1-1,0 1 1,0-1 0,0 1-1,0 0 1,0 0 0,0-1 0,0 1-1,0 0 1,0 0 0,-2 0-1,0 0 39,1 0 0,-1 0 0,1 0-1,-1 0 1,0 0 0,1 1 0,-1-1-1,1 1 1,-1 0 0,1 0 0,-1 0-1,1 0 1,-1 0 0,1 0-1,0 1 1,0-1 0,0 1 0,0 0-1,-4 3 1,7-4-41,-1-1 0,1 1 0,-1-1 0,1 1 0,-1-1 0,1 1 0,-1-1 0,1 0 0,-1 1 0,1-1 0,0 0 0,-1 1-1,1-1 1,0 0 0,-1 0 0,1 0 0,0 1 0,-1-1 0,1 0 0,0 0 0,0 0 0,-1 0 0,1 0 0,0-1 0,-1 1 0,1 0 0,0 0 0,1-1 0,26-1-22,-14-2-23,0 0-1,25-13 0,-30 12 24,1 0 0,-1 1 0,1 1 0,0-1 0,0 2 0,0-1 0,17-1 0,-26 5 28,-1-1-1,0 1 1,1-1-1,-1 1 1,1-1 0,-1 1-1,0-1 1,1 1-1,-1 0 1,0-1-1,0 1 1,0 0 0,1-1-1,-1 1 1,0 0-1,0-1 1,0 1-1,0 0 1,0-1-1,0 1 1,0 0 0,0-1-1,-1 1 1,1 0-1,0-1 1,0 1-1,-1 0 1,-4 21 317,-24 30 240,25-46-577,-1 0 1,1 0-1,1 0 0,-1 1 1,1 0-1,0 0 1,0 0-1,1 0 0,0 0 1,-2 13-1,4-18-344,0-2 262,0 0 0,0 0 1,0 1-1,0-1 0,0 0 1,0 0-1,0 0 0,0 0 0,0 0 1,0 1-1,0-1 0,0 0 1,0 0-1,0 0 0,0 0 1,0 1-1,0-1 0,0 0 0,0 0 1,0 0-1,0 0 0,0 0 1,0 0-1,1 1 0,-1-1 0,0 0 1,0 0-1,0 0 0,0 0 1,0 0-1,0 0 0,0 0 1,1 0-1,-1 1 0,0-1 0,0 0 1,0 0-1,0 0 0,0 0 1,1 0-1,-1 0 0,0 0 0,0 0 1,0 0-1,0 0 0,0 0 1,1 0-1,-1 0 0,0 0 1,0 0-1,0 0 0,1 0 0,9 0-5711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8:25.57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61 70 16303,'-9'4'3529,"-27"15"-1511,20-5-79,16-14-1921,0 1 1,0-1-1,1 0 0,-1 1 0,0-1 1,0 0-1,0 1 0,0-1 0,1 0 0,-1 0 1,0 1-1,0-1 0,0 0 0,1 0 1,-1 1-1,0-1 0,0 0 0,1 0 0,-1 1 1,0-1-1,1 0 0,-1 0 0,0 0 1,1 0-1,-1 0 0,0 0 0,1 0 0,-1 1 1,0-1-1,1 0 0,-1 0 0,1 0 1,38 1-101,-35-1 239,10-2-157,-1 0 0,0 0 1,0-1-1,0-1 0,0 0 1,0-1-1,-1-1 0,0 0 1,0 0-1,0-1 0,-1 0 1,0-1-1,-1-1 0,1 0 1,16-19-1,-25 21-300,-14 15 329,-18 18 392,20-16-296,6-6 81,0 0 0,0 0 0,0 1 0,0-1 0,1 1 0,-1 0-1,1 0 1,0 0 0,1 0 0,-1 0 0,1 1 0,0-1 0,1 1-1,-2 8 1,3-13-204,1 0 0,-1 0 0,1-1 0,-1 1-1,1 0 1,0-1 0,0 1 0,-1 0 0,1-1 0,0 1-1,0-1 1,0 1 0,-1-1 0,1 1 0,0-1-1,0 1 1,0-1 0,0 0 0,0 0 0,0 0 0,0 1-1,0-1 1,0 0 0,0 0 0,0 0 0,0 0-1,0-1 1,1 1 0,35-1 141,-34 1-130,8-2-86,0-1 0,0 0 1,0 0-1,0-1 0,-1-1 1,14-7-1,-15 7-152,0 1 1,1-1-1,-1 2 0,1-1 1,0 1-1,0 1 0,0 0 1,12-1-1,-21 3 213,-1 1-1,0-1 1,1 1-1,-1-1 1,0 1 0,1-1-1,-1 1 1,0-1-1,1 1 1,-1-1-1,0 1 1,0 0 0,0-1-1,0 1 1,0 0-1,0-1 1,0 1-1,0-1 1,0 1-1,0 0 1,0-1 0,0 1-1,0-1 1,0 1-1,0 0 1,-1-1-1,1 1 1,-1 0 0,-5 20 244,5-18-142,-1 0 0,1 0-1,0 1 1,0-1 0,0 0 0,0 0 0,1 1-1,-1-1 1,1 1 0,0 3 0,0-6-73,1 0 1,0 0 0,0 0-1,-1 0 1,1 0 0,0 0-1,0-1 1,0 1-1,0 0 1,0 0 0,0-1-1,0 1 1,0 0-1,0-1 1,0 1 0,0-1-1,1 0 1,-1 1-1,0-1 1,0 0 0,0 0-1,1 1 1,-1-1-1,0 0 1,0 0 0,1 0-1,-1-1 1,0 1 0,2-1-1,8 0-117,0 0 0,0-1 0,0-1-1,-1 0 1,1 0 0,-1-1 0,1-1 0,10-5-1,-12 4-240,1 2 0,1-1 0,-1 1 0,0 1 0,1 0 0,0 0 0,0 1-1,12-1 1,-22 4 335,-1-1-1,1 1 1,-1 0-1,1 0 1,-1-1-1,1 1 1,-1 0-1,1 0 1,-1 0-1,0 0 1,0 0-1,1-1 1,-1 1-1,0 0 1,0 0-1,0 0 1,0 0-1,0 0 1,0 0-1,0 0 1,-1 0-1,1 0 0,0 0 1,-1 1 12,1 0 0,0-1 0,0 1 0,0-1 0,0 1 1,0 0-1,0-1 0,1 1 0,-1 0 0,0-1 0,1 1 0,-1-1 0,1 1 0,0-1 1,1 3-1,1-3-330,0 0 0,0 1 0,1-2 1,-1 1-1,1 0 0,-1-1 0,0 1 1,1-1-1,-1 0 0,1 0 0,-1-1 1,1 1-1,4-2 0,44-14-8233,-22 0 891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8:26.23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121 0 9737,'0'0'5226,"-10"6"-2418,1-2-2537,-53 32 2680,59-34-2708,0 0 0,0 0-1,0 0 1,1 1-1,-1-1 1,1 1 0,-1 0-1,1-1 1,0 1-1,0 0 1,0 0 0,0 1-1,1-1 1,-1 0-1,1 0 1,0 1 0,0-1-1,-1 6 1,3-8-246,-1 0 1,1 0-1,-1-1 0,1 1 1,-1 0-1,1-1 1,-1 1-1,1-1 0,0 1 1,0-1-1,-1 1 1,1-1-1,0 1 0,0-1 1,-1 0-1,1 1 1,0-1-1,0 0 0,0 0 1,0 0-1,-1 1 0,1-1 1,0 0-1,0 0 1,0 0-1,0 0 0,0-1 1,-1 1-1,1 0 1,0 0-1,1-1 0,31-6-741,-24 2 273,0 0-1,-1-1 0,1 0 0,8-10 0,-10 10 16,-1 1 0,1-1 0,0 1 0,0 1 0,0-1 0,14-5 0,-20 9 301,-2 3 335,1 1 1,0-1-1,-1 0 1,0-1-1,1 1 1,-1 0 0,0 0-1,0 0 1,0 0-1,0 0 1,0-1-1,-3 4 1,3-3 12,-1-1 0,1 1 0,0 0 0,0-1 0,-1 1 0,1 0 0,1 0 0,-1 0-1,0 0 1,0 0 0,1 0 0,-1 0 0,1 0 0,0 0 0,-1 4 0,2-5-179,0 0-1,1 0 1,-1-1-1,0 1 1,0 0 0,0-1-1,1 1 1,-1-1-1,0 1 1,0-1-1,1 1 1,-1-1-1,1 0 1,-1 0-1,0 0 1,1 0 0,-1 0-1,0 0 1,1 0-1,1 0 1,34-2 166,-22-2-367,0 1 0,0-2 0,0 0 0,-1 0 0,18-11 1,-16 8-153,0 1 0,1 0 0,24-6 0,-40 14 377,0-1 0,-1 1 1,1 0-1,-1-1 1,1 1-1,-1-1 0,1 1 1,-1 0-1,1-1 0,-1 1 1,0 0-1,1 0 1,-1-1-1,0 1 0,0 0 1,0 0-1,1-1 1,-1 1-1,0 0 0,0 0 1,0 0-1,0-1 0,0 1 1,-1 1-1,1 0-10,0 0 0,0 0-1,1 0 1,-1 0 0,0-1-1,1 1 1,-1 0-1,1 0 1,-1 0 0,1-1-1,0 1 1,0 0 0,0-1-1,0 1 1,0-1 0,0 1-1,2 1 1,3-1-102,0 0 0,1-1 0,-1 0 0,1 0 0,0 0 0,-1-1 0,1 0-1,0 0 1,-1-1 0,1 0 0,-1 0 0,1 0 0,-1-1 0,1 0 0,-1 0 0,7-4 0,-4 3-756,1-1-1,-1 2 1,1-1 0,0 2 0,13-2-1,-22 6 969,-1 0 0,1 0 0,-1 0 0,0 0 0,0 0-1,0 1 1,0-1 0,-1 0 0,1 0 0,-2 5 0,-24 84 3468,-11 36-1378,35-124-2092,1-1-1,-1 1 0,0-1 1,0 0-1,0 1 0,0-1 1,-1 0-1,0 0 0,1 0 1,-1 0-1,0-1 0,0 1 1,0-1-1,0 0 0,-1 0 1,1 0-1,-1 0 0,-7 2 1,10-4-54,-1 1-1,0-1 1,0 0 0,0 0 0,0 0 0,0 0-1,0 0 1,0 0 0,0-1 0,0 1 0,0 0-1,0-1 1,0 0 0,0 0 0,0 1 0,0-1-1,1 0 1,-1 0 0,0-1 0,1 1 0,-1 0 0,1 0-1,-1-1 1,1 1 0,0-1 0,-1 1 0,1-1-1,0 0 1,0 1 0,0-1 0,0 0 0,1 0-1,-1 0 1,0 0 0,1 0 0,-1 0 0,1-3-1,-2-1-141,0 0 0,1 1 0,0-1 0,0 0-1,0 0 1,1 0 0,0 0 0,0 0-1,1 0 1,-1 1 0,1-1 0,1 0-1,-1 0 1,1 1 0,0-1 0,0 0 0,0 1-1,1 0 1,0 0 0,0 0 0,1 0-1,-1 0 1,1 1 0,6-7 0,7-2-974,0 0 0,1 1-1,0 1 1,0 1 0,31-12 0,-47 21 886,56-25-7293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8:27.18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0 454 12748,'0'0'11611,"15"-6"-10677,2-3-770,0 0 0,0 0-1,-1-2 1,0 0 0,23-21 0,11-15 114,98-102 539,-129 127-736,-2 0 0,0-1-1,-1-1 1,-1 0 0,14-32 0,-85 154 352,-22 41 100,62-103-428,1 1 1,2 1-1,1 0 0,-8 55 0,14-39-3183,3 2-3317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8:27.7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44 15278,'0'0'9876,"2"8"-9763,-1-7-75,12 30 1,-13-30-3,1 0 0,-1 0 1,1-1-1,0 1 1,-1 0-1,1-1 1,0 1-1,0 0 0,0-1 1,-1 1-1,1-1 1,0 0-1,0 1 1,0-1-1,0 0 0,0 1 1,0-1-1,-1 0 1,1 0-1,0 0 1,0 0-1,0 0 0,0 0 1,0 0-1,0 0 1,0 0-1,0 0 0,0 0 1,0-1-1,0 1 1,0 0-1,-1-1 1,1 1-1,0-1 0,0 1 1,0-1-1,-1 1 1,1-1-1,0 1 1,0-1-1,0-1 0,2-1 100,-1 1 0,0-1 0,0 1 0,0-1 0,-1 0 0,1 0 0,-1 1-1,1-1 1,-1-1 0,0 1 0,0 0 0,0 0 0,-1 0 0,1 0 0,-1-1 0,0 1-1,0 0 1,0 0 0,0-1 0,0 1 0,-1-4 0,1 7-135,0-1-1,0 1 1,0 0-1,0-1 1,-1 1-1,1 0 1,0 0 0,0-1-1,0 1 1,0 0-1,0 0 1,0-1 0,0 1-1,0 0 1,-1 0-1,1-1 1,0 1 0,0 0-1,0 0 1,0 0-1,-1 0 1,1-1 0,0 1-1,0 0 1,-1 0-1,1 0 1,0 0 0,0 0-1,-1-1 1,1 1-1,0 0 1,0 0 0,-1 0-1,1 0 1,0 0-1,0 0 1,-1 0-1,1 0 1,0 0 0,-1 0-1,-11 8-29,-6 13-41,16-17 86,0-1 0,0 0 0,0 1 0,1 0 0,-1-1 0,1 1 0,0 0 0,0-1 0,0 1 0,0 0 0,0 6 0,28-14 150,-22 1-658,1 0-1,-1-1 1,1 1 0,-1-1-1,-1 0 1,9-8 0,9-16-9050,-11 6-4125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8:28.2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13 112 18033,'0'0'4431,"0"-9"-2274,1 6-2045,-1 0 1,0 0 0,1 0 0,-1 0 0,1 0 0,0 0 0,0 0 0,0 0-1,1 0 1,-1 0 0,1 0 0,-1 1 0,3-3 0,0 1 15,0 0 1,0 1 0,0-1-1,1 1 1,-1 0 0,1 1-1,0-1 1,0 1 0,6-2-1,3-2 69,1 1-1,0 1 0,0 0 1,0 1-1,1 0 0,-1 2 1,1 0-1,15 0 0,-29 1-202,0 1 0,0-1 0,0 0 0,0 0 0,-1 1 0,1-1 0,0 1 0,0-1 0,0 1 0,-1 0 0,1 0 0,0 0 0,-1 0 0,1 0 0,0 0 0,-1 0-1,0 1 1,1-1 0,-1 0 0,0 1 0,1-1 0,-1 1 0,0 0 0,0-1 0,0 1 0,-1 0 0,1-1 0,0 1 0,-1 0 0,1 0 0,-1 0 0,1 0 0,-1 0 0,0 0 0,0-1-1,0 5 1,0 0-14,-1 0-1,0 1 0,0-1 0,-1 0 0,1 0 0,-1 1 0,0-1 0,-1-1 0,0 1 0,-3 6 1,-16 18 35,0-2 1,-2-1 0,-33 31 0,26-28 59,-48 60 0,77-86-74,-1 0 1,1-1-1,-1 1 0,1 0 0,0 0 1,0 0-1,-2 8 0,4-11-5,0 0 0,0 0-1,0-1 1,0 1 0,1 0-1,-1 0 1,0 0-1,0 0 1,0-1 0,1 1-1,-1 0 1,0 0 0,1-1-1,-1 1 1,1 0 0,-1-1-1,1 1 1,-1 0 0,1-1-1,-1 1 1,1-1-1,0 1 1,-1 0 0,1-1-1,0 0 1,-1 1 0,1-1-1,0 1 1,0-1 0,-1 0-1,1 0 1,0 1 0,0-1-1,0 0 1,-1 0-1,1 0 1,0 0 0,0 0-1,0 0 1,0 0 0,-1 0-1,1 0 1,1-1 0,29 0-546,-1-2 1,1-1 0,-1-2 0,0 0 0,34-14 0,25-4-5568,-40 13-1677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8:28.7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91 11050,'0'0'9562,"6"-9"-5409,-1 3-3731,-1 1 1,1-1-1,-1 1 1,2 0-1,-1 0 0,1 0 1,-1 0-1,1 1 1,0 0-1,1 1 1,-1-1-1,1 1 1,-1 1-1,10-4 0,2 2-264,0 1 0,0 0 0,1 1 0,-1 1 0,0 1 0,26 2-1,-42-2-172,0 0-1,0 1 0,-1-1 1,1 0-1,0 1 0,0 0 0,-1-1 1,1 1-1,0 0 0,-1 0 0,1-1 1,-1 1-1,1 1 0,-1-1 1,0 0-1,1 0 0,-1 0 0,0 1 1,0-1-1,0 1 0,0-1 0,0 1 1,0-1-1,0 1 0,0-1 1,0 1-1,-1 0 0,1 0 0,-1-1 1,0 1-1,1 0 0,-1 3 1,0-2 0,0 1-1,-1-1 1,1 1 0,-1-1 0,0 0 0,0 1 0,0-1 0,0 0 0,0 0 0,-1 0 0,1 0 0,-1 0 0,0 0 0,0 0 0,0 0 0,-4 3 0,-135 101 661,142-107-645,-1 0-1,1 0 0,-1 0 1,0 0-1,1 0 0,-1 0 0,1 0 1,-1 0-1,1 0 0,-1 0 1,0 0-1,1 0 0,-1 0 0,1 0 1,-1 0-1,0 0 0,1 1 1,-1-1-1,1 0 0,-1 0 0,0 0 1,1 1-1,-1-1 0,0 0 1,0 1-1,1-1 0,-1 0 1,0 0-1,1 1 0,-1-1 0,0 1 1,0-1-1,0 0 0,1 1 1,-1-1-1,0 1 0,0-1 0,0 0 1,0 1-1,0-1 0,0 1 1,0-1-1,0 0 0,0 1 0,0-1 1,0 1-1,0-1 0,0 1 1,0-1-1,0 0 0,0 1 0,-1-1 1,1 0-1,0 1 0,0-1 1,0 1-1,-1-1 0,1 0 1,0 1-1,-1-1 0,1 0 0,0 0 1,0 1-1,-1-1 0,1 0 1,0 0-1,-1 1 0,1-1 0,-1 0 1,43 1-10,-33-2 13,8 1-215,1 1-1,-1 0 1,0 1 0,0 1-1,27 7 1,-41-9 157,0 0 0,1 0 1,-1 1-1,0-1 1,0 1-1,0-1 1,-1 1-1,1 0 0,0 0 1,-1 0-1,1 0 1,-1 1-1,1-1 1,-1 1-1,0-1 0,0 1 1,0 0-1,-1 0 1,1 0-1,-1 0 1,1 0-1,-1 0 0,0 0 1,0 0-1,0 1 1,-1-1-1,1 0 0,-1 1 1,0-1-1,0 0 1,0 1-1,0-1 1,-1 0-1,1 1 0,-1-1 1,-1 6-1,0-5 148,-1 1-1,1-1 0,-1 0 0,1 0 0,-1 0 1,0 0-1,-1 0 0,1 0 0,-1-1 1,0 0-1,1 0 0,-1 0 0,-1 0 1,1 0-1,0-1 0,-1 0 0,1 0 0,-1 0 1,0 0-1,-7 1 0,-4 1 300,-1 0 0,0-1 1,0 0-1,-28 0 0,43-3-468,0 0-1,0 0 1,0 0 0,0 0-1,1 0 1,-1 0 0,0-1 0,0 1-1,0-1 1,1 1 0,-1-1-1,0 0 1,1 1 0,-1-1-1,0 0 1,1 0 0,-1 0-1,1 0 1,0 0 0,-3-3 0,3 1-292,0 1 1,-1-1 0,1 0 0,1 0 0,-1 0 0,0 0 0,1 0 0,-1 0 0,1 0 0,0 0 0,0-5 0,0-19-6440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8:30.64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61 72 6983,'0'0'17168,"-8"9"-16768,1 0-317,0 1-1,0 0 0,1 0 1,-8 17-1,12-23-70,1 0 0,-1 0 0,1 0 1,-1 0-1,1 0 0,1 0 0,-1 0 0,0 1 0,1-1 1,0 0-1,0 0 0,0 1 0,1-1 0,-1 0 0,1 0 1,0 0-1,0 0 0,0 1 0,1-2 0,2 6 1,-3-7-8,1 0 0,0-1 1,0 1-1,0 0 1,0 0-1,0-1 1,0 0-1,0 1 1,1-1-1,-1 0 1,0 0-1,1 0 1,-1 0-1,1-1 1,-1 1-1,1-1 1,0 1-1,-1-1 1,1 0-1,-1 0 0,1 0 1,-1 0-1,1-1 1,0 1-1,-1-1 1,1 1-1,-1-1 1,5-2-1,2 0 35,1 0 0,-1-1 0,0-1 0,-1 0 0,1 0-1,9-7 1,3-7 114,-1-1 1,-1 0-1,-1-2 0,-1 0 0,-1 0 0,0-2 0,20-44 0,-47 90-159,-31 68 458,37-78-380,0-1 0,2 1 1,-1 0-1,2 1 1,-1-1-1,0 16 0,3-27-101,0 0-1,0 0 1,0 0-1,0 0 0,1 0 1,-1 0-1,0-1 1,0 1-1,1 0 1,-1 0-1,0 0 1,1 0-1,-1 0 0,1 0 1,-1-1-1,1 1 1,0 0-1,-1 0 1,1-1-1,0 1 0,-1 0 1,1-1-1,0 1 1,0-1-1,0 1 1,0-1-1,-1 1 0,1-1 1,0 0-1,0 1 1,0-1-1,0 0 1,0 0-1,0 0 0,0 0 1,0 0-1,0 0 1,0 0-1,0 0 1,0 0-1,0 0 0,0 0 1,0 0-1,-1-1 1,1 1-1,0 0 1,0-1-1,2 0 0,3-1-439,0 0 0,-1-1 0,1 1 0,0-1 0,-1-1 0,7-4 0,13-15-4102,-1-3-2823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8:31.0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228 0 16848,'0'0'4623,"-11"4"-2328,0-1-1857,-11 3 407,-1 2 0,1 0-1,-40 22 1,61-30-854,1 0-1,0 0 0,0 0 0,-1 1 0,1-1 0,0 0 1,0 0-1,-1 0 0,1 0 0,0 0 0,0 1 0,0-1 1,-1 0-1,1 0 0,0 1 0,0-1 0,0 0 0,0 0 1,0 0-1,0 1 0,-1-1 0,1 0 0,0 1 0,0-1 1,0 0-1,0 0 0,0 1 0,0-1 0,0 0 0,0 0 1,0 1-1,0-1 0,0 0 0,0 1 0,0-1 0,0 0 1,0 0-1,1 1 0,10 6-134,22 2 121,-30-8-3,18 3-184,-10-3-102,0 2 0,1-1 0,-1 1 0,0 1-1,12 5 1,-22-8 297,1 0-1,-1 0 0,1 0 0,-1-1 1,0 1-1,1 0 0,-1 1 0,0-1 0,0 0 1,0 0-1,0 0 0,0 1 0,0-1 1,0 1-1,0-1 0,-1 0 0,1 1 1,0 0-1,-1-1 0,1 1 0,-1-1 1,0 1-1,1-1 0,-1 1 0,0 0 1,0-1-1,0 1 0,0 0 0,-1-1 1,1 1-1,0 0 0,-1-1 0,1 1 0,-1-1 1,1 1-1,-1-1 0,0 1 0,1-1 1,-1 1-1,0-1 0,0 0 0,0 0 1,-2 3-1,-6 6 295,0-1 1,0 0-1,0-1 1,-1 0-1,0 0 1,-1-1-1,0 0 1,0-1-1,-1 0 1,1-1-1,-1 0 1,0-1-1,0 0 1,-1-1-1,1 0 1,-24 1-1,35-4-305,1 1 0,-1-1 0,0 0 0,0 0 0,0 0 0,0-1 0,1 1 0,-1 0 0,0 0 0,0 0 0,0 0 0,0-1 0,1 1 0,-1 0 0,0-1 0,0 1 0,1-1 0,-1 1 0,0-1 0,1 1 0,-1-1 0,0 1 0,1-1 0,-1 0 0,1 1 0,-1-1 0,1 0 0,-1-1 0,1 1-163,-1-1 1,1 0 0,0 1 0,0-1 0,0 0-1,0 1 1,1-1 0,-1 0 0,0 1-1,1-1 1,-1 0 0,1 1 0,1-3-1,1-2-1016,0 0 0,0 0 1,1 0-1,0 0 0,1 1 0,6-8 0,11-4-4806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11.441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24 0,'-1'0,"0"1,0-1,0 1,0-1,1 1,-1-1,0 1,0 0,1-1,-1 1,0 0,1-1,-1 1,0 0,1 0,-1 0,1 0,0 0,-1-1,1 1,0 0,-1 0,1 0,0 0,0 0,0 2,-4 32,3-30,-2 41,3 65,1-93,1 1,1 0,1-1,1 0,0 0,11 23,-7-18,-1 1,0 0,-2 0,-1 1,3 28,1 126,-8-152,-1 16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8:31.34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275 0 8872,'0'0'17137,"-11"10"-16865,-24 18-184,-187 161 144,216-180-1533,22-16-110,27-22-1786,27-37-5863,-37 30 3258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28:31.69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187 19 8776,'-7'-16'2763,"-2"14"423,-11 26 1134,13-15-4275,-1 3 486,1-1 0,0 1 0,1 0 1,0 1-1,1 0 0,-4 13 0,7-22-615,1 1 0,0-1 1,0 1-1,1 0 0,-1-1 0,1 1 0,0 0 0,0-1 1,0 1-1,1 0 0,0-1 0,0 1 0,0-1 0,0 1 1,1-1-1,0 0 0,0 1 0,0-1 0,0 0 0,1 0 1,3 5-1,14 10-1337,15 16-423,-24-8-5082,-11-20 1758</inkml:trace>
  <inkml:trace contextRef="#ctx0" brushRef="#br0" timeOffset="1">51 272 2659,'0'0'11755,"-47"-50"-9385,44 36-320,3 1-641,11 2-352,11 3 256,4 5-480,7 3-577,2 0-192,5 0-320,0 0-2050,2 0-4837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6:32.96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 22 12364,'0'0'10153,"-1"11"-9154,0-2-848,-3 67 435,4-69-566,1 0 0,-1 1 0,1-1 0,0 0 0,1 0 0,-1 0 1,2 0-1,5 13 0,-7-18-11,0 0 0,1-1 0,-1 1 1,1-1-1,0 0 0,0 1 0,-1-1 1,1 0-1,0 0 0,0 0 0,0-1 0,0 1 1,0 0-1,0-1 0,0 1 0,0-1 1,1 0-1,-1 1 0,0-1 0,0 0 0,0 0 1,0-1-1,0 1 0,3-1 0,4 0 56,0-1 0,0 0 0,0-1 0,12-5 0,11-8-8,0-2 1,49-35 0,0-1-12,-81 53-35,0 1 1,1 0-1,-1 0 1,0-1-1,0 1 1,0 0-1,0 0 0,1 0 1,-1 0-1,0-1 1,0 1-1,0 0 1,1 0-1,-1 0 1,0 0-1,0 0 1,0 0-1,1-1 0,-1 1 1,0 0-1,0 0 1,1 0-1,-1 0 1,0 0-1,0 0 1,1 0-1,-1 0 0,0 0 1,0 0-1,1 0 1,-1 0-1,0 0 1,0 0-1,1 0 1,-1 1-1,0-1 1,0 0-1,0 0 0,1 0 1,-1 0-1,0 0 1,0 0-1,0 1 1,1-1-1,-1 0 1,0 0-1,0 0 0,0 1 1,0-1-1,0 0 1,1 0-1,-1 0 1,0 1-1,-5 18 840,-19 28 318,22-43-1175,0-1 41,-1 1-5,1 0 0,0 0 0,0 0-1,0 0 1,1 0 0,-1 0 0,1 0-1,0 1 1,0-1 0,0 9 0,1-12-31,1 0 1,-1-1 0,1 1 0,0-1-1,-1 1 1,1-1 0,0 0-1,0 1 1,-1-1 0,1 0-1,0 1 1,0-1 0,0 0 0,-1 0-1,1 0 1,0 0 0,0 0-1,0 0 1,0 0 0,-1 0 0,1 0-1,0 0 1,0 0 0,0 0-1,0 0 1,-1-1 0,1 1 0,0 0-1,0-1 1,-1 1 0,2-1-1,27-10 112,4-9-36,0-1 0,32-28 0,41-26-6,-105 74-56,-1 0 1,1 0-1,0 1 1,0-1-1,0 0 1,1 1-1,-1-1 0,0 1 1,0-1-1,0 1 1,0 0-1,0-1 1,1 1-1,-1 0 1,0 0-1,0 0 1,1 0-1,-1 0 1,0 0-1,0 0 1,0 0-1,2 1 0,-2 0 10,-1-1 0,1 1-1,-1 0 1,0 0 0,1 0 0,-1 0-1,0 0 1,1-1 0,-1 1-1,0 0 1,0 0 0,0 0-1,0 0 1,0 0 0,0 0-1,0 0 1,0 0 0,0 0-1,0 0 1,-1 0 0,0 1-1,-26 68 689,20-53-810,5-11 91,0 0 0,0 0 1,1 1-1,-1-1 0,2 1 0,-1 6 1,1-12-69,-1-1 0,1 1 0,0-1 0,0 1 0,0-1 0,0 1 0,1-1 1,-1 1-1,0-1 0,0 1 0,0-1 0,0 1 0,0-1 0,1 1 0,-1-1 0,0 1 0,0-1 1,1 1-1,-1-1 0,0 0 0,1 1 0,-1-1 0,1 0 0,-1 1 0,0-1 0,1 0 1,-1 1-1,1-1 0,-1 0 0,1 1 0,1-2-310,-1 1 1,1 0-1,0-1 0,-1 1 0,1-1 0,-1 0 1,1 0-1,-1 1 0,0-1 0,1 0 1,-1 0-1,0 0 0,0 0 0,1 0 1,1-3-1,13-15-7312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6:33.3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22 163 21332,'0'0'6913,"12"-1"-6373,12-3-490,0 0 0,0-1 0,-1-2 0,0 0 0,0-2-1,-1 0 1,0-1 0,-1-2 0,0 0 0,36-29 0,-55 40-45,-1 0 0,0 0 0,0 0 0,0 0-1,1 0 1,-1 0 0,0-1 0,0 1 0,0 0 0,-1-1-1,1 1 1,0-1 0,-1 1 0,1-1 0,-1 0-1,1 1 1,0-3 0,-2 4-2,1-1 0,0 0 0,0 1 0,-1-1 0,1 0 0,0 1 0,-1-1 0,1 0 0,0 1 0,-1-1 0,1 1 0,-1-1 0,1 1 0,-1-1 0,0 1 0,1-1 0,-1 1 0,1 0 0,-1-1 0,0 1 0,1 0 0,-1-1 0,0 1 0,1 0 0,-1 0 0,-1-1 0,-4 0 8,0 0 1,0 1-1,0-1 0,-1 1 0,1 1 0,0-1 0,-10 2 0,3 2 3,-1 0 0,1 1-1,0 1 1,1 0 0,-1 0 0,1 1 0,1 1 0,-17 13 0,10-6 43,1 1 0,1 0 0,0 1 1,-19 27-1,31-38-46,0 0-1,0 1 1,1 0 0,0 0 0,0 0 0,1 0 0,-3 8-1,5-14-23,0 1 0,-1-1-1,1 1 1,0-1 0,0 1-1,0-1 1,0 1-1,0-1 1,0 0 0,0 1-1,0-1 1,1 1 0,-1-1-1,0 1 1,1-1-1,-1 1 1,1-1 0,0 0-1,0 1 1,-1-1 0,1 0-1,0 0 1,0 0-1,0 0 1,0 1 0,0-1-1,0-1 1,1 1 0,-1 0-1,0 0 1,0 0-1,1 0 1,-1-1 0,0 1-1,1-1 1,-1 1 0,1-1-1,-1 0 1,1 1-1,-1-1 1,2 0 0,10 1-517,-1 0 0,0 0 0,1-2 0,-1 0 0,17-3 1,-14 1-1143,0-1 0,-1 0 1,29-13-1,10-10-5305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6:33.9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223 1 18257,'-15'9'2205,"4"-2"-1643,-23 13 1704,-47 40 0,74-55-2039,0 1 0,0 0 0,1 0 0,-1 0 0,1 1 0,1 0 0,0 0 0,0 1 0,0 0 0,1 0 0,0 0 0,0 0 0,1 0 0,-3 12 0,6-19-233,0 0 0,0 0 1,0 0-1,0 0 1,0 0-1,0 0 0,0 0 1,1 0-1,-1 0 0,0 0 1,0 0-1,1-1 0,-1 1 1,1 0-1,-1 0 1,1 0-1,-1 0 0,1-1 1,0 1-1,-1 0 0,1 0 1,0-1-1,0 1 0,1 1 1,29 7-227,40-9-478,-65 0 592,4-1-73,0-1 1,0 0 0,0-1 0,0 0-1,-1-1 1,1 0 0,-1 0 0,0-1 0,0 0-1,0 0 1,-1-1 0,11-10 0,-6 5 73,-1-1 1,-1 0-1,0 0 1,-1-1-1,0-1 1,14-27-1,-20 32 157,-7 7 8,-16 16 89,-21 28 418,13 3 1189,26-42-1603,-1-1 0,1 1 0,0 0 0,0 0 0,0 0 0,0 0 0,1 0 0,-1 0 0,1 0 0,0 0 0,0 0 0,0 0 0,0 1 0,1 2 0,-1-5-136,1 0 0,-1 0 1,1 0-1,0 0 0,-1 0 0,1-1 0,0 1 0,0 0 0,0 0 1,0-1-1,0 1 0,0-1 0,0 1 0,0-1 0,0 1 0,0-1 1,0 1-1,0-1 0,0 0 0,0 0 0,0 1 0,0-1 0,1 0 1,0 0-1,32-1-45,-29 1 37,18-4-360,0-1 1,-1-2 0,0 0 0,0 0 0,-1-2 0,0-1 0,34-22 0,23-9-457,-77 41 869,-1-1-1,1 1 1,0-1 0,0 1-1,0 0 1,-1-1 0,1 1-1,0 0 1,0 0-1,0-1 1,-1 1 0,1 0-1,0 0 1,0 0 0,0 0-1,0 0 1,0 0-1,0 0 1,-1 0 0,1 1-1,1-1 1,-1 16 1069,-29 40 930,11-24-954,17-31-1069,0 0 1,-1 0-1,1-1 1,-1 1 0,1 0-1,0 0 1,0 0-1,0 0 1,-1-1 0,1 1-1,0 0 1,0 0-1,0 0 1,0 0 0,0 0-1,1 0 1,-1 0-1,0-1 1,0 1 0,0 0-1,1 0 1,-1 0 0,1-1-1,-1 1 1,0 0-1,1 0 1,-1-1 0,1 1-1,0 0 1,0 1-1,1-2-2,0 1 0,0-1 0,0 1 0,-1-1 0,1 0-1,0 0 1,0 0 0,0 0 0,0 0 0,-1 0 0,1 0-1,0-1 1,3 0 0,61-26 58,-63 26-68,40-22-284,-27 13-154,0 1 0,1 1 0,0 0 0,1 1 1,26-6-1,-43 13 414,-1 0 0,0 0 0,1 0 0,-1 0 1,0 0-1,1 0 0,-1 0 0,0 0 0,1 0 0,-1 0 0,0 0 1,1 0-1,-1 0 0,0 1 0,1-1 0,-1 0 0,0 0 1,1 0-1,-1 1 0,0-1 0,1 0 0,-1 0 0,0 1 1,0-1-1,0 0 0,1 0 0,-1 1 0,0-1 0,0 0 1,0 1-1,1-1 0,-1 0 0,0 1 0,0-1 0,0 1 1,1 19 546,-6 3-1591,1-5-4074,3-15 2692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6:34.3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31 0 22293,'0'0'10378,"-30"52"-10282,30-50-96,9-2-897,11 0-2146,2 0-1889,-2-7-5510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6:34.66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52 21877,'0'0'3651,"49"-22"-10281,-26-7-7976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37.28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18610,'0'0'1601,"14"63"-1313,0-32-63,5 7-97,3 0-64,9-1-96,0 0-481,6 1-448,-1-2-480,-2-3-577,0-3 449,-4-5-289,-6-3-1153,-11-8-2979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37.63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0 513 11050,'0'0'9417,"88"-81"-8680,-28 29-353,12-4-95,3-6-33,0 0-160,-6 6-32,-7 6-256,-13 9-1185,-19 11-2980,-15 8-4419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38.00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71 15439,'0'0'5381,"68"-2"-4645,-14-4-191,13-6-321,13 1-128,8-2-288,5 3-1538,-1 0-768,-8 3-3331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12.55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0 170,'1'-1,"-1"0,0 0,1 0,-1 0,1 0,-1 1,1-1,0 0,-1 0,1 0,0 1,0-1,-1 0,1 1,0-1,0 0,0 1,0-1,0 1,0 0,0-1,0 1,0 0,0 0,0-1,0 1,2 0,33-4,-32 4,18-3,0-2,0 0,-1-1,0-1,0-1,-1 0,0-2,35-23,50-22,-85 47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43.93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 45 11018,'-14'-1'12148,"44"-1"-10408,19-2-1198,-42 3-575,220-30 1403,-151 26-3300,0 5-3296,-66 1 1025,-9 6-1650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44.28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30 15855,'0'0'8264,"85"9"-6823,-38-13-544,6-2-481,-1-3-319,1 4-33,-5-2-801,-7 4-1826,-9-1-3747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45.20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0 359 13869,'0'0'6006,"9"-5"-4725,73-40-54,150-89-737,-196 109-732,-1 0 0,-1-2 0,-1-2 0,35-40 0,-91 96 784,0 1 0,2 1 0,-25 42 0,39-57-498,1 0 1,0 0 0,1 1 0,1-1 0,0 1 0,-4 29 0,7-14-3657,3 0-3618,-2-21 653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45.53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73 14862,'0'0'3523,"59"8"-1953,-7-8-65,14-9-768,12-5-257,6 0 33,0 1-289,2 0-160,-6 7-32,-10-2 0,-11 7-320,-13-1-1474,-12 2-1281,-14 0-448,-13 0-1762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45.92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57 1 14798,'0'0'2669,"-2"9"-779,-12 29 145,6-17-1089,0 1 0,1 0-1,1 0 1,-5 46 0,11-67-937,0 1 1,0-1-1,1 0 1,-1 1-1,0-1 1,1 0-1,-1 1 1,1-1-1,-1 0 0,1 0 1,0 0-1,-1 0 1,1 0-1,0 1 1,0-1-1,0-1 1,0 1-1,0 0 1,0 0-1,0 0 1,0 0-1,0-1 1,0 1-1,1 0 1,-1-1-1,0 1 1,0-1-1,1 0 1,-1 1-1,0-1 0,1 0 1,-1 0-1,0 0 1,1 0-1,-1 0 1,0 0-1,1 0 1,-1 0-1,0 0 1,2-1-1,6 0 60,0 0-1,0-1 1,0 0 0,16-7-1,89-47 220,-81 38-250,0 2-1,53-20 0,-84 36-45,-1-1-1,0 1 0,0-1 0,0 1 1,0 0-1,1-1 0,-1 1 0,0 0 1,0 0-1,1 0 0,-1 0 0,0 0 1,0 0-1,0 0 0,1 0 0,-1 0 1,0 1-1,0-1 0,0 1 0,1-1 1,-1 1-1,0-1 0,0 1 0,1 0 1,-1 0 19,0 1 1,-1-1-1,1 0 1,-1 0-1,0 1 1,1-1-1,-1 0 1,0 1-1,0-1 1,0 0-1,0 1 1,0-1-1,0 1 1,0-1-1,0 0 1,0 1-1,-1-1 1,0 2-1,-4 11 160,0 0 0,-1 0 0,-10 15-1,10-18-143,3-4 7,0-2-31,0 0 0,0 0 1,1-1-1,0 2 0,0-1 1,0 0-1,0 0 0,1 1 1,0-1-1,0 0 1,1 1-1,-1-1 0,1 9 1,1-14-160,0 1 0,-1-1 1,1 1-1,0-1 1,0 1-1,-1-1 1,1 1-1,0-1 1,0 0-1,0 1 0,0-1 1,0 0-1,-1 0 1,1 0-1,0 0 1,0 0-1,0 0 1,0 0-1,0 0 1,0 0-1,0 0 0,-1 0 1,1 0-1,0-1 1,0 1-1,0 0 1,0-1-1,1 0 1,19-13-5953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46.4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1 177 12107,'0'0'10378,"95"-14"-9513,-28-2 96,17-6-449,11 1-287,8-2-161,-4 2-32,-1 2-769,-12 5-1313,-18 1-1377,-22 4-1378,-21 5-4227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46.8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119 22 13901,'0'0'6646,"9"-2"-5589,17-4-336,0 1-1,37-2 0,-57 6-684,0 1-1,1-1 1,-1 1 0,1 1-1,-1-1 1,1 1 0,-1 0-1,0 1 1,1-1 0,-1 1-1,0 1 1,0-1 0,0 1-1,0 0 1,-1 0 0,1 0-1,5 6 1,-9-7-30,-1 1 0,1-1 0,0 1 0,-1 0 0,1 0-1,-1 0 1,0 0 0,0 0 0,0 0 0,0 0 0,-1 0 0,0 0 0,1 1 0,-1-1-1,0 0 1,0 0 0,0 0 0,-1 1 0,1-1 0,-1 0 0,0 0 0,0 0 0,0 0-1,0 0 1,-1 0 0,1 0 0,-4 4 0,-2 5 35,-1 1-1,-1-2 1,0 0 0,-18 18-1,-25 18 374,-94 64 0,60-49 1609,69-43-1724,17-19-298,0 1 0,0-1 0,1 0 0,-1 1 0,0-1 1,0 0-1,0 1 0,1-1 0,-1 0 0,0 1 0,0-1 0,1 0 0,-1 0 0,0 1 0,1-1 1,-1 0-1,0 0 0,1 1 0,-1-1 0,0 0 0,1 0 0,-1 0 0,0 0 0,1 0 0,-1 0 1,1 1-1,-1-1 0,0 0 0,1 0 0,-1 0 0,1 0 0,-1 0 0,1-1 0,53-4-57,-44 3 128,165-26 91,-49 6-161,170-8-1,-266 29-247,57 1-951,-83 0 900,0 0 0,0 1 0,1-1 0,-1 1-1,0 0 1,0 1 0,0-1 0,0 1 0,0 0-1,0 0 1,0 0 0,-1 0 0,1 0 0,-1 1-1,6 4 1,-8-5-23,0-1-1,0 1 1,0-1 0,0 1 0,-1-1-1,1 1 1,0 0 0,-1-1-1,1 1 1,-1 0 0,1-1-1,-1 1 1,0 0 0,0 0 0,0 0-1,0-1 1,0 4 0,-4 8-5195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47.43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334 0 16143,'0'0'6246,"-56"46"-5093,21-15-64,-4 4-448,-2 0-129,2 2-159,3-4-161,6-2-96,6-5-96,8-6-320,6-3-1090,5-8-1665,3-5-1729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47.80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4 3011,'0'0'20435,"54"-3"-19538,-36 21-417,3 8-223,5 0-193,3 2 0,2 1-352,2-2-1698,2-5-1249,-3-5-2211,-2-7-5764</inkml:trace>
  <inkml:trace contextRef="#ctx0" brushRef="#br0" timeOffset="1">492 158 4452,'0'0'12524,"-36"59"-10890,27-34-802,2-4-287,7 1-65,0-4-352,0-4-95,0-5-802,8-3-1345,-1-6-1730,-1-3-3811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48.1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19603,'0'0'4804,"27"13"-21588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13.725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1,'0'4,"0"5,0 4,8 5,5 5,6 0,2 0,6-1,1-4,-3-1,-3-3,-5-5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48.65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 1 18289,'0'0'4388,"-18"65"-3875,16-45-225,1-4-160,1 2-128,0-7-288,1-4-1442,6-4-672,3-3-1057,-4-7-2275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48.99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9 16143,'0'0'6150,"61"-8"-6118,-38 8-672,-1 0-2339,-2 0-2883</inkml:trace>
  <inkml:trace contextRef="#ctx0" brushRef="#br0" timeOffset="1">262 104 10730,'0'0'9994,"64"1"-9994,-44-1-833,-2 0-1890,0 0-1665,-5 0-3011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49.37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57 3395,'0'0'15375,"53"1"-13101,-20-11-1121,6-2-608,-2 3 95,0-1-448,-1 3-256,-5 2-1665,-3 4-1859,-8-3-2914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49.7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1 210 13389,'0'0'11392,"9"-4"-9695,15-10-1543,0-1-1,-1-1 0,0 0 0,-1-2 0,-1-1 1,-1 0-1,-1-2 0,-1 0 0,18-26 0,-48 68-383,2 0-1,0 1 1,-9 31-1,16-42-113,0 0-1,1 1 1,0-1 0,0 1-1,1-1 1,1 1-1,0-1 1,1 1-1,3 16 1,5-11-3607,5-8-3731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50.3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23 17521,'0'0'4660,"0"9"-4527,0-5-122,0 0 0,0 0 0,0 0 0,1-1-1,-1 1 1,1 0 0,0 0 0,0-1-1,0 1 1,1 0 0,3 6 0,-3-8 26,0 0 1,0 0-1,0-1 1,0 1-1,0 0 1,0-1 0,1 0-1,-1 1 1,1-1-1,-1 0 1,1 0-1,-1 0 1,1-1-1,0 1 1,-1-1-1,1 1 1,0-1 0,-1 0-1,1 0 1,0 0-1,0 0 1,3-1-1,12-2 135,-1-1 0,0-1-1,0 0 1,-1-1-1,0 0 1,0-2 0,26-15-1,45-20-28,-87 43-144,0 0-1,1 0 0,-1 0 0,0 0 0,0 0 0,0 0 0,0 0 0,0 0 0,0 0 0,0 0 0,1 0 1,-1 0-1,0 0 0,0 0 0,0 0 0,0 0 0,0 0 0,0 0 0,1 0 0,-1 0 0,0 0 0,0 0 1,0 0-1,0 0 0,0 0 0,0 0 0,0 0 0,0 0 0,1 0 0,-1 0 0,0 1 0,0-1 0,0 0 0,0 0 1,0 0-1,0 0 0,0 0 0,0 0 0,0 0 0,0 0 0,0 1 0,0-1 0,0 0 0,0 0 0,0 0 1,0 0-1,0 0 0,0 0 0,0 1 0,0-1 0,0 0 0,0 0 0,0 0 0,0 0 0,0 0 0,0 0 1,0 0-1,0 1 0,0-1 0,0 0 0,0 0 0,0 0 0,-5 14-2,-9 11 150,7-17-131,2 1-1,-1 0 1,1-1 0,0 2-1,1-1 1,0 0 0,1 1-1,0 0 1,0 0 0,1 0-1,-1 12 1,2-21-110,1 0 0,0-1 1,0 1-1,0 0 0,0 0 0,0 0 0,0 0 1,1 0-1,-1-1 0,0 1 0,0 0 0,1 0 0,-1 0 1,0 0-1,1-1 0,-1 1 0,1 0 0,-1 0 1,1-1-1,-1 1 0,1 0 0,13 3-4225,9-3-6287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58.31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42 1 14061,'0'0'7677,"-5"8"-6492,-23 53 640,26-56-1723,1-1 1,-1 1 0,1 0-1,0-1 1,0 1-1,1 0 1,-1 0-1,1 0 1,0 0-1,1-1 1,-1 1 0,1 0-1,0 0 1,1 5-1,0-8-87,0 0 0,0 0 0,0-1 0,0 1 0,0-1-1,0 1 1,0-1 0,1 0 0,-1 0 0,0 0 0,1 0 0,-1 0 0,1-1-1,-1 1 1,1-1 0,-1 1 0,1-1 0,0 0 0,-1 0 0,1 0-1,3-1 1,57-5 235,-27-4-272,-1-2 0,-1-1-1,0-2 1,-1-1 0,-1-2 0,33-23 0,-57 36 1,-36 42 186,22-29-129,-39 55 234,43-60-228,0 1 1,0 0-1,0-1 0,0 1 0,1 0 1,-1 0-1,1 0 0,0 0 0,1 0 1,-1 0-1,1 0 0,-1 0 1,1 0-1,0 0 0,1 7 0,1-10-32,-1 0-1,0 0 0,0 0 1,1 0-1,-1 0 0,1-1 0,-1 1 1,1-1-1,-1 1 0,1-1 1,-1 1-1,1-1 0,-1 0 0,1 1 1,-1-1-1,1 0 0,-1 0 1,1 0-1,0-1 0,-1 1 0,3-1 1,37-5-55,-27 1-262,-1-1-1,0 0 1,0-1-1,-1-1 0,22-16 1,-19 12-60,1 2 0,24-14 0,-39 24 368,-1 0 0,0 0 0,0 0 0,0-1 0,1 1 0,-1 0 0,0 0 0,0 0 0,1 0 0,-1 0 0,0 0 0,1 0 0,-1-1 0,0 1 0,0 0 0,1 0-1,-1 0 1,0 0 0,1 0 0,-1 0 0,0 0 0,0 0 0,1 0 0,-1 1 0,0-1 0,1 0 0,-1 0 0,0 0 0,0 0 0,1 0 0,-1 0 0,0 1 0,0-1 0,0 0 0,1 0 0,-1 0 0,0 0 0,0 1 0,0-1 0,1 0 0,-1 0 0,0 1 0,0-1 0,0 0 0,0 0 0,0 1 0,1-1 0,-1 1 0,-3 20 116,-17 30 156,17-46-236,2-3-20,-1 3 29,0-1 0,0 1 0,0-1 1,1 1-1,-1 0 0,1 0 0,0 0 0,0 0 0,1 0 1,0 0-1,0 5 0,0-10-193,1 0 1,-1 1-1,1-1 0,0 0 1,-1 1-1,1-1 0,-1 0 1,1 0-1,0 0 0,-1 1 1,1-1-1,0 0 0,-1 0 1,1 0-1,0 0 0,-1 0 1,1 0-1,0 0 0,-1-1 1,1 1-1,0 0 0,0-1 1,0 1-474,18-4-5722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58.6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39 142 11531,'0'0'11525,"-8"9"-9277,-23 24-988,31-33-1246,0 0 1,0 0-1,0 1 1,0-1-1,0 0 1,0 1 0,0-1-1,0 0 1,0 1-1,0-1 1,0 0-1,0 1 1,0-1-1,1 0 1,-1 0-1,0 1 1,0-1-1,0 0 1,0 1-1,1-1 1,-1 0 0,0 0-1,0 1 1,0-1-1,1 0 1,-1 0-1,0 0 1,0 1-1,1-1 1,-1 0-1,0 0 1,0 0-1,1 0 1,-1 0 0,0 0-1,1 1 1,-1-1-1,0 0 1,0 0-1,1 0 1,-1 0-1,0 0 1,1 0-1,-1 0 1,0 0-1,1 0 1,-1 0-1,0-1 1,1 1 0,-1 0-1,0 0 1,0 0-1,1 0 1,-1-1-1,22 1 260,4-5-335,0-1 0,-1-1 0,0-2-1,0 0 1,-1-1 0,0-2 0,-1 0 0,37-26 0,-57 35-8,0 1 0,0 0-1,-1-1 1,1 0 0,-1 1 0,1-1-1,-1 0 1,0 0 0,0 0 0,0-1-1,0 1 1,-1 0 0,1-1 0,1-5 0,-3 8 55,0 0-1,0 0 1,0 0 0,0 0 0,0 0 0,0 0 0,0 0 0,0 0 0,-1 0 0,1 0 0,0 0 0,-1 0-1,1 0 1,0 0 0,-1 0 0,1 0 0,-1 0 0,0 0 0,1 0 0,-2-1 0,0 1 12,1 0 1,-1 0-1,0 0 1,0 0-1,0 0 0,0 0 1,0 0-1,0 1 1,0-1-1,0 1 1,0-1-1,0 1 1,-5 0-1,-2 0 37,0 0 0,-1 1 0,1 0 0,0 1 0,0 0 0,-1 0 0,2 1 0,-1 0 0,0 1 1,0 0-1,1 0 0,0 1 0,-10 7 0,5-2 228,0 0 0,0 1 0,1 1 0,0 0 1,1 1-1,-15 22 0,24-32-233,0-1 1,1 1-1,-1 0 0,1 0 1,-1 0-1,1 1 1,0-1-1,0 0 0,1 0 1,-1 1-1,1-1 1,-1 5-1,2-7-44,-1 1-1,0-1 1,0 0 0,1 0-1,-1 1 1,0-1 0,1 0-1,0 0 1,-1 0-1,1 1 1,0-1 0,-1 0-1,1 0 1,0 0 0,0 0-1,0 0 1,0-1 0,0 1-1,0 0 1,0 0 0,0 0-1,0-1 1,0 1 0,1-1-1,-1 1 1,0-1 0,0 1-1,1-1 1,-1 0 0,0 0-1,3 1 1,8 0-1139,1 0 1,0 0 0,21-3-1,16-7-5939,-2-8-4113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59.2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236 1 19474,'-15'6'2162,"-5"3"-1254,-81 40 2764,89-42-3293,0 0 0,0 1 1,1 0-1,0 1 0,0 0 0,-11 13 0,21-21-379,0-1 0,1 1 0,-1 0 0,0-1 0,1 1 0,-1 0 0,1-1 0,-1 1 0,1 0 0,-1 0 0,1 0 0,0-1 0,-1 1 0,1 0 0,0 0 0,0 0 0,-1 0 0,1 0 0,0 0 0,0 0 0,0-1 0,0 1 0,0 0 0,0 0 0,1 0 0,-1 0 0,0 0 0,0 0 0,1-1 1,-1 1-1,1 1 0,0-1-23,1 1 1,0-1 0,-1 0 0,1 0-1,0-1 1,0 1 0,-1 0 0,1 0 0,0-1-1,0 1 1,0-1 0,0 0 0,3 1-1,63-4-1833,-50 0 723,0-1 0,0-1 0,0-1 1,-1 0-1,0-2 0,0 0 0,29-18 0,-24 11 314,0-1 0,28-27-1,-54 47 4621,-13 11 662,-18 22-2140,31-34-2157,1 1 0,0 0 0,0 0 0,0 0 1,1 0-1,-1 0 0,1 1 0,0-1 0,0 1 0,0-1 0,1 1 0,0 0 1,0-1-1,0 1 0,0 6 0,1-10-161,1 0 0,-1-1 1,0 1-1,1 0 0,-1-1 0,1 1 1,-1 0-1,1-1 0,0 1 0,-1-1 1,1 1-1,-1-1 0,1 1 0,0-1 1,0 1-1,-1-1 0,1 0 0,0 1 1,0-1-1,-1 0 0,1 0 1,0 0-1,0 1 0,0-1 0,-1 0 1,1 0-1,1 0 0,29 0-10,-23 0-4,17-3-610,1 0 0,-2-1-1,1-2 1,-1-1 0,1 0 0,-2-2-1,25-12 1,-12 5-761,68-18 0,-104 34 1451,0 0 0,-1 0 0,1 1 0,0-1 0,0 0 0,0 0 0,0 1-1,-1-1 1,1 0 0,0 0 0,0 1 0,0-1 0,0 0 0,0 1 0,0-1-1,0 0 1,0 1 0,0-1 0,0 0 0,0 0 0,0 1 0,0-1 0,0 0-1,0 1 1,0-1 0,0 0 0,0 1 0,0-1 0,0 0 0,0 1 0,0-1-1,1 0 1,-1 0 0,0 1 0,0-1 0,0 0 0,1 0 0,-1 1 0,0-1-1,0 0 1,1 0 0,-1 0 0,0 1 0,0-1 0,1 0 0,-1 0 0,0 0-1,1 0 1,-1 0 0,0 0 0,0 0 0,1 1 0,-1-1 0,0 0 0,1 0-1,-1 0 1,0 0 0,1 0 0,-1-1 0,0 1 0,1 0 0,-1 0 0,0 0-1,1 0 1,-1 0 0,0 0 0,1-1 0,-21 29 1497,15-21-1021,2-3-266,-15 29 1424,18-32-1693,-1-1-1,1 1 0,0-1 0,0 1 0,0 0 0,0-1 0,0 1 0,0 0 0,0-1 0,0 1 0,0-1 0,0 1 1,0 0-1,0-1 0,1 1 0,-1 0 0,0-1 0,0 1 0,1-1 0,-1 1 0,0-1 0,1 1 0,-1-1 0,0 1 1,1-1-1,-1 1 0,1-1 0,-1 1 0,1-1 0,-1 0 0,1 1 0,-1-1 0,1 0 0,-1 1 0,1-1 0,0 0 1,-1 0-1,1 0 0,-1 1 0,1-1 0,0 0 0,-1 0 0,1 0 0,0 0 0,-1 0 0,1 0 0,0 0 0,-1 0 1,1-1-1,0 1 0,32-1-523,-1-3 0,0 0 0,0-2 0,0-1 0,36-14 0,-31 10-1235,1 1 0,77-10 1,-115 19 1818,1 1 1,-1 0-1,1 0 0,-1 0 1,1 0-1,-1 0 1,1 0-1,-1 0 0,1 0 1,0 0-1,-1 0 1,1 0-1,-1 0 0,1 0 1,-1 0-1,1 1 1,-1-1-1,1 0 0,-1 0 1,1 1-1,-1-1 1,0 0-1,1 0 0,-1 1 1,1-1-1,-1 1 1,0-1-1,1 0 0,-1 1 1,0-1-1,1 1 1,-1 0-1,-5 17 1957,-25 20 68,28-36-2083,-8 8 355,7-8-334,0 1 0,0-1 0,1 1 0,-1 0 0,1 0 0,0 0 0,0 0 0,0 0 0,0 0 0,0 0 0,1 1 0,-1-1 0,1 1 0,0-1 0,-1 6 0,3-8-203,-1-1 0,0 0 0,0 1 0,0-1 0,1 1 0,-1-1 0,0 0 0,1 1 1,-1-1-1,0 0 0,1 1 0,-1-1 0,1 0 0,-1 1 0,0-1 0,1 0 0,-1 0 1,1 0-1,-1 1 0,1-1 0,-1 0 0,1 0 0,-1 0 0,1 0 0,-1 0 0,1 0 0,-1 0 1,0 0-1,1 0 0,-1 0 0,1 0 0,-1 0 0,1 0 0,-1 0 0,1-1 0,0 1 1,3 0-1549,21-2-8720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59.65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64 1 25240,'0'0'7271</inkml:trace>
  <inkml:trace contextRef="#ctx0" brushRef="#br0" timeOffset="1">1 222 22261,'0'0'4965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6:27.8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1 902 12780,'0'0'6326,"13"-14"-5280,619-734 1544,-609 718-2590,-1 3 67,33-56-1,-57 113-232,-11 17 837,-20 46 0,-1 6-48,18-48-474,3 1-1,1 0 1,4 0 0,1 1 0,3 0-1,5 105 1,6-128-225,-6-29-69,-1 0 1,0 0-1,1-1 1,-1 1-1,1 0 1,-1 0-1,1 0 1,-1 0 0,1-1-1,0 1 1,-1 0-1,1 0 1,0-1-1,0 1 1,-1-1-1,1 1 1,0-1-1,0 1 1,0-1-1,0 1 1,0-1-1,0 0 1,0 1-1,0-1 1,0 0-1,1 0 1,-1 0-56,-1 0 0,1-1-1,-1 1 1,1 0 0,0-1 0,-1 1 0,1-1 0,-1 1 0,1-1-1,-1 1 1,1-1 0,-1 1 0,1-1 0,-1 1 0,0-1 0,1 1-1,-1-1 1,0 0 0,0 1 0,1-1 0,-1 0 0,0 1 0,0-1-1,0 0 1,0 1 0,0-1 0,0 0 0,0 1 0,0-1 0,0 0-1,0 0 1,0 1 0,0-1 0,0 0 0,-1 0 0,1-4-1521,0-26-7856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14.81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3 1,'-1'87,"-1"-19,4 0,17 123,-11-162,1 0,25 54,-4-10,-28-68,-1 0,1-1,0 1,1-1,-1 0,1 1,0-1,0 0,0-1,0 1,1-1,0 1,-1-1,1 0,0 0,6 2,-3-2,1 0,0-1,-1 0,1 0,0-1,0 0,0-1,0 1,9-2,2 0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6:28.2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63 38 17905,'0'0'2594,"-57"52"-287,52-44-770,5 1-608,0-4-417,10-3-416,13-2 1,12 0 31,4 0-32,10-10-128,4-4-481,3-5-1697,0-3-833,-7-2-1505,-4-1-1474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6:28.59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49 10218,'0'0'8418,"9"6"-7435,8 6-611,-7-6-287,0 0 0,0 0 0,-1 2 0,0-1 0,0 1 0,-1 0 0,0 1 0,0 0 1,-1 0-1,0 1 0,8 14 0,-11-9 282,0 1 0,-1-1 0,0 1 1,-1 0-1,-1 0 0,-1 0 0,0 0 0,-3 19 0,15-149 1934,-5-35-3315,-7 153 1024,0-1 0,0 1 1,1 0-1,-1 0 0,1-1 0,-1 1 1,1 0-1,0-1 0,1 1 0,-1-1 1,0 1-1,1-1 0,0 0 0,0 0 1,0 0-1,0 0 0,1 0 0,-1 0 1,1 0-1,-1-1 0,1 1 0,0-1 0,0 0 1,0 0-1,1 0 0,-1 0 0,0 0 1,1-1-1,-1 0 0,1 1 0,-1-1 1,5 0-1,0 0 27,-1 0 0,1 0 1,0-1-1,0 0 0,0-1 0,-1 0 1,1 0-1,0-1 0,-1 1 0,1-2 1,-1 1-1,0-1 0,0 0 0,12-8 1,11-10 54,0-2 0,-2-1 0,43-49 0,-85 120 79,3-24 101,0 0 0,1 0 1,2 1-1,0 0 0,2 0 0,0 1 1,2 0-1,1 0 0,-1 31 0,4-54-297,1-1-1,-1 1 1,0-1-1,0 0 0,1 1 1,-1-1-1,1 1 0,-1-1 1,1 0-1,0 1 0,-1-1 1,1 0-1,0 0 1,0 1-1,0-1 0,0 0 1,0 0-1,0 0 0,0 0 1,0 0-1,0-1 0,1 1 1,-1 0-1,0 0 1,0-1-1,1 1 0,2 0 1,-2-1-234,0 1 0,-1-1 0,1 0 0,0 0 0,0 0 0,0 0 0,0 0 0,-1 0 0,1-1 0,0 1 1,0 0-1,0-1 0,-1 0 0,4-1 0,11-13-6035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6:29.6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159 43 11531,'0'0'11285,"-3"11"-10479,-123 421 1863,108-376-2551,16-49-86,0-3-16,1 0 1,-1 0-1,1 1 1,0-1-1,0 0 1,0 1-1,1-1 1,-1 0-1,1 1 1,0-1-1,1 9 1,2-14-17,0-1 0,-1 1 0,0-1 0,1 0 0,-1 0 0,0 0 0,0 0 0,0-1 0,2-1 0,13-22-186,-2 0 0,0-1 0,-1-1 0,-2 0 0,-1-1 0,8-34 0,23-54 30,-42 120 189,1 1 1,-1-1-1,1 0 0,0 1 0,0-1 1,0 0-1,0 1 0,1-1 1,-1 0-1,1 0 0,0 0 0,0 0 1,0-1-1,0 1 0,1 0 0,-1-1 1,1 0-1,-1 1 0,1-1 0,0 0 1,0 0-1,0-1 0,0 1 0,0-1 1,3 2-1,4-3-16,-1 0 0,1-1 0,-1 0 1,0 0-1,1-1 0,-1 0 0,0-1 0,0 0 0,0 0 0,-1-1 1,1 0-1,-1-1 0,0 0 0,0 0 0,-1 0 0,1-1 1,-1 0-1,0-1 0,11-13 0,-9 10 5,0-1-1,-1 0 1,0 0 0,-1-1-1,0 0 1,-1 0-1,0-1 1,-1 0 0,0 0-1,-1 0 1,-1 0 0,0-1-1,1-15 1,-3 27-37,-1 1 0,0-1-1,1 0 1,-1 0 0,0 1 0,0-1 0,0 0-1,-1 0 1,1 1 0,0-1 0,-1 0 0,1 0-1,-1 1 1,0-1 0,1 0 0,-1 1 0,0-1-1,0 1 1,0-1 0,0 1 0,0 0 0,0-1-1,-1 1 1,1 0 0,-3-2 0,3 3-2,-1 0 0,0 0 0,0 0 0,0 0-1,0 1 1,1-1 0,-1 1 0,0-1 0,0 1 0,1 0 0,-1-1 0,0 1 0,1 0 0,-1 0 0,1 0 0,-1 0-1,1 1 1,-1-1 0,1 0 0,0 1 0,0-1 0,-1 1 0,1-1 0,-1 4 0,-25 29 345,1 2 1,3 0 0,1 2 0,1 0-1,2 1 1,-13 42 0,30-77-270,1 0 0,0 0 0,1 0 1,-1 0-1,1 0 0,-1 0 0,1 1 1,1 4-1,-1-8-55,1 1 0,-1-1 0,0 1 1,1-1-1,-1 0 0,1 1 0,-1-1 1,1 0-1,0 0 0,0 0 0,0 1 0,-1-1 1,1 0-1,0 0 0,0 0 0,0 0 1,3 1-1,0 0-12,0-1-1,0 0 1,1 1 0,-1-2 0,0 1-1,1 0 1,-1-1 0,1 0 0,-1 0 0,1 0-1,-1-1 1,1 1 0,-1-1 0,7-2-1,6-2-152,-1-1 0,1 0 0,-1-1 0,22-13 0,-25 12 88,1 1 1,0 0-1,1 1 1,0 0-1,-1 1 1,22-3-1,-36 8 80,1 0 0,0-1-1,-1 1 1,1 0 0,-1 0 0,1 0 0,0 0-1,-1 0 1,1 1 0,0-1 0,-1 0-1,1 0 1,0 0 0,-1 1 0,1-1-1,-1 0 1,1 0 0,-1 1 0,1-1-1,-1 1 1,1-1 0,-1 0 0,1 1-1,-1-1 1,1 1 0,-1-1 0,1 1-1,-1-1 1,0 1 0,1-1 0,-1 1-1,0 0 1,1 0 0,-1 28 765,-16 26 575,12-46-1201,0 0-9,1-1 1,-1 2 0,1-1 0,1 0 0,0 1 0,-2 15-1,5-25-145,-1 1-1,0-1 0,0 1 0,0-1 0,1 1 0,-1-1 0,0 0 1,1 1-1,-1-1 0,0 1 0,1-1 0,-1 0 0,0 1 0,1-1 0,-1 0 1,1 0-1,-1 1 0,1-1 0,-1 0 0,1 0 0,-1 0 0,0 0 1,1 1-1,-1-1 0,1 0 0,-1 0 0,1 0 0,-1 0 0,1 0 0,-1 0 1,1 0-1,-1 0 0,1 0 0,-1-1 0,1 1 0,-1 0 0,1 0 1,-1 0-1,1-1 0,-1 1 0,1 0 0,-1-1 0,13-6-2582,-5-4-3853,-8 1-1553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6:30.18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54 0 17777,'0'0'6732,"-1"12"-5793,-7 32-122,-17 52-1,15-57-538,7-27-173,0 0-1,2 1 1,-1-1 0,1 17-1,1-29-105,1 1 0,-1 0 0,0-1 0,0 1 0,0-1 0,1 1-1,-1 0 1,0-1 0,1 1 0,-1-1 0,0 1 0,1-1 0,-1 1 0,1-1-1,-1 1 1,1-1 0,-1 1 0,1-1 0,-1 0 0,1 1 0,-1-1 0,1 0-1,-1 0 1,1 1 0,0-1 0,-1 0 0,1 0 0,0 0 0,-1 0 0,1 1-1,-1-1 1,1 0 0,0 0 0,-1 0 0,1-1 0,0 1 0,-1 0 0,1 0-1,0 0 1,-1 0 0,1-1 0,-1 1 0,1 0 0,0 0 0,-1-1 0,1 1-1,-1 0 1,1-1 0,-1 1 0,1-1 0,33-20 80,-17 5-289,-1-1 1,-1-1 0,0-1-1,-1 0 1,-1-1-1,-1-1 1,-1 1 0,9-24-1,-30 67 473,6-16-31,0 1-1,0 0 1,1 0 0,1 0-1,-1 1 1,-1 16 0,4-24-223,0 0 0,1-1-1,-1 1 1,1 0 0,-1 0 0,1-1 0,-1 1 0,1 0 0,-1-1 0,1 1 0,-1-1-1,1 1 1,0-1 0,-1 1 0,1-1 0,0 1 0,0-1 0,0 0 0,-1 1 0,1-1 0,0 0-1,0 0 1,0 1 0,-1-1 0,1 0 0,0 0 0,0 0 0,0 0 0,0 0 0,0 0-1,-1 0 1,1-1 0,0 1 0,0 0 0,0 0 0,0-1 0,36-7 67,-12-2-329,1-1 0,31-20 0,-40 20-188,2 1 0,-1 1 0,1 0 0,0 2 0,35-10 0,-53 17 431,0 0 1,-1 0-1,1-1 1,0 1-1,0 0 1,-1 0-1,1 0 1,0 0-1,-1 0 1,1 0 0,0 0-1,0 0 1,-1 1-1,1-1 1,0 0-1,-1 0 1,1 0-1,0 1 1,-1-1-1,1 0 1,0 1 0,-1-1-1,1 1 1,-1-1-1,1 1 1,-1-1-1,1 1 1,-1-1-1,1 1 1,0 0-1,-2 24 755,-26 35 1067,22-50-1828,-8 28 865,12-21-6198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6:31.23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34 535 15535,'0'0'10436,"9"-9"-9539,20-21-476,-12 14-341,0-1 0,-2 0 0,1-1 1,-2-1-1,15-26 0,-29 44-88,1 1-1,-1 0 1,0-1-1,1 1 1,-1 0-1,0-1 0,0 1 1,1-1-1,-1 1 1,0 0-1,0-1 1,0 1-1,0-1 1,0 1-1,0-1 1,0 1-1,0 0 0,0-1 1,0 1-1,0-1 1,0 1-1,0-1 1,0 1-1,0-1 1,0 1-1,0 0 1,0-1-1,0 1 0,-1-1 1,1 1-1,0 0 1,0-1-1,-1 1 1,1 0-1,0-1 1,-1 0-1,-16 6-344,-20 21 45,20-9 316,1 0-1,1 1 0,-25 39 1,34-49 42,2 0 1,-1 1 0,1-1 0,0 1-1,1 0 1,0 1 0,1-1-1,-1 0 1,2 1 0,0-1 0,0 1-1,0 14 1,2-23-52,-1 1 1,0-1-1,1 1 1,-1-1-1,1 1 1,-1-1-1,1 0 0,0 1 1,0-1-1,0 0 1,0 1-1,-1-1 0,2 0 1,-1 0-1,0 0 1,0 0-1,0 0 1,0 0-1,1 0 0,-1-1 1,0 1-1,1 0 1,-1-1-1,1 1 0,-1-1 1,0 1-1,1-1 1,-1 0-1,1 1 0,-1-1 1,1 0-1,0 0 1,-1 0-1,1 0 1,-1 0-1,4-1 0,3 0 17,0-1 1,0 1-1,0-1 0,0-1 0,14-5 0,4-6 31,-1-1 1,0-1-1,-1-1 1,0-1 0,-2-1-1,0-1 1,20-25-1,-11 8-3,-1-1 0,-2-1-1,35-67 1,-49 83-110,-2-1 0,0 0 0,-2 0 0,-1-1 0,-1-1 0,-1 1-1,4-31 1,-11 55 64,1 1-1,-1-1 0,0 1 0,0-1 0,1 0 0,-1 1 1,0-1-1,0 1 0,0-1 0,0 1 0,0-1 0,0 1 1,0-1-1,0 0 0,0 1 0,0-1 0,0 1 0,0-1 0,0 1 1,-1-1-1,1 1 0,0-1 0,0 1 0,-1-1 0,1 1 1,0-1-1,-1 1 0,1-1 0,0 1 0,-1-1 0,1 1 1,-1 0-1,1-1 0,0 1 0,-1 0 0,1-1 0,-1 1 1,1 0-1,-1 0 0,0-1 0,1 1 0,-1 0 0,1 0 0,-1 0 1,1 0-1,-1 0 0,1 0 0,-1 0 0,0 0 0,1 0 1,-1 0-1,1 0 0,-1 0 0,1 0 0,-1 0 0,1 1 1,-1-1-1,1 0 0,-1 0 0,1 0 0,-1 1 0,1-1 1,-2 1-1,-29 26 243,10-3-92,2 0 0,1 2 0,1 0 0,1 1 0,1 0 0,1 1 1,2 1-1,1 0 0,1 1 0,2 0 0,1 0 0,1 1 0,2 0 0,-2 41 0,7-67-156,-1 0 1,1 0-1,-1 0 1,2 0-1,-1 0 1,0 0-1,1-1 1,0 1-1,0 0 1,0-1-1,1 1 0,0-1 1,-1 0-1,1 0 1,1 0-1,6 7 1,-8-10 0,-1 0 1,1 0-1,0 0 1,-1 0-1,1 0 1,0 0-1,0 0 1,-1-1-1,1 1 0,0 0 1,0-1-1,0 0 1,0 0-1,0 1 1,0-1-1,0 0 1,0 0-1,2-1 1,-1 0-3,0 0 1,0 0 0,-1 0 0,1-1-1,-1 1 1,1-1 0,-1 0 0,1 1-1,-1-1 1,0 0 0,0 0 0,0-1-1,0 1 1,0 0 0,2-5 0,4-6-185,-1-1 0,0 0 0,-1 0 0,-1-1 0,0 1 0,-1-1 0,-1 0 0,0-1 0,-1 1 0,-1-1 0,0 1 0,-2-20 0,1 35 192,1-1 1,-1 1 0,0-1 0,0 0 0,0 1 0,0-1 0,0 1-1,-1-1 1,1 1 0,0-1 0,0 1 0,0-1 0,0 1 0,-1-1 0,1 1-1,0-1 1,0 1 0,-1-1 0,1 1 0,0-1 0,-1 1 0,1-1 0,0 1-1,-1 0 1,1-1 0,-1 1 0,1 0 0,-1-1 0,1 1 0,-1 0 0,1 0-1,-1-1 1,1 1 0,-1 0 0,1 0 0,-1 0 0,1 0 0,-1 0-1,1 0 1,-1 0 0,0 0 0,1 0 0,-1 0 0,1 0 0,-1 0 0,1 0-1,-1 0 1,1 0 0,-1 1 0,1-1 0,-1 0 0,1 0 0,-1 1 0,1-1-1,-1 0 1,1 1 0,-1-1 0,1 0 0,0 1 0,-1-1 0,0 1 0,-25 26 290,21-18-151,0 0 1,1 0-1,-1 1 0,2 0 0,0 0 0,-3 11 0,5-19-118,1-1 0,-1 1 0,1 0 0,0 0 0,-1 0 1,1 0-1,0 0 0,0 0 0,0 0 0,0 0 1,0 0-1,1-1 0,-1 1 0,1 0 0,-1 0 0,1 0 1,-1 0-1,1-1 0,0 1 0,0 0 0,0 0 1,0-1-1,0 1 0,1-1 0,-1 1 0,0-1 0,1 0 1,-1 1-1,1-1 0,-1 0 0,1 0 0,-1 0 0,1 0 1,0 0-1,0 0 0,-1-1 0,1 1 0,4 0 0,6 0-36,0 0-1,1-1 0,-1 0 0,0-1 0,0-1 0,0 1 0,0-2 0,0 0 0,0-1 0,0 0 1,-1 0-1,0-1 0,13-8 0,-10 5-140,-1 0 0,0-1 0,0-1 0,0-1 0,-1 0 0,-1 0 0,0-1 0,-1 0 0,15-23-1,-40 62 605,0 0 0,2 1-1,1 0 1,2 1-1,-10 38 1,19-60-414,0 1 0,0 0 1,1 0-1,0 0 0,0 0 1,1-1-1,2 11 0,-3-16-141,1-1-1,-1 0 1,0 1-1,1-1 1,-1 0-1,1 0 1,0 1-1,-1-1 1,1 0 0,0 0-1,0 0 1,0 0-1,0 0 1,0 0-1,0 0 1,0 0-1,0 0 1,0-1-1,2 2 1,-1-2-205,0 1 1,0-1-1,0 0 1,-1 0 0,1 0-1,0 0 1,0-1-1,0 1 1,0 0-1,-1-1 1,1 1 0,0-1-1,0 0 1,-1 0-1,1 1 1,-1-1-1,1 0 1,-1 0-1,3-2 1,14-17-7350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6:31.5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19378,'0'0'2082,"47"50"-5349,-22-46-1345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6:31.91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213 1 15855,'-9'4'3603,"-87"49"2064,81-44-4879,1 1 1,0 0 0,1 1 0,0 0 0,-13 15 0,24-25-797,1 0 1,0 1 0,0-1 0,0 0-1,0 0 1,0 1 0,1-1 0,-1 0-1,0 1 1,1-1 0,-1 1 0,1-1-1,-1 1 1,1-1 0,0 1-1,-1 0 1,1-1 0,0 1 0,0-1-1,0 1 1,1 2 0,-1-2-15,1-1 0,0 0-1,0 0 1,0 0 0,0 0 0,0 0 0,0 0 0,0 0 0,0 0-1,1 0 1,-1-1 0,0 1 0,0 0 0,1-1 0,-1 1-1,0-1 1,1 1 0,-1-1 0,2 1 0,12 1-219,-1-1 0,1 0 0,26-2 0,-25 1 115,214-5 308,-228 5-479,0 0 1,1 0-1,-1-1 1,0 1-1,1 0 1,-1-1-1,0 0 1,0 0-1,0 0 1,1 0-1,-1 0 1,3-2 0,16-13-5683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6:32.24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46 14157,'0'0'5061,"86"-32"-5701,-40 19-4806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0:45.40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81 1 9641,'0'0'-1345,"-50"11"288,20 2-1922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0:45.99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0 330 11339,'0'0'4703,"15"4"-4399,-5-1-253,0-1 0,1 0 0,-1 0 0,1-1 0,-1 0 0,1-1 0,0 0 0,-1-1 0,1 0 0,12-3 0,55-14-46,0 2 0,2 5 1,0 3-1,0 3 0,127 9 1,-64 4 28,0-7-1,232-27 1,371-19 665,-649 45-601,254-4 42,-249-2-64,144-28 0,50-38 464,-28 5-387,-198 53-112,129-9-1,-188 21 46,1 2 0,0-1 0,0 2 0,0-1 0,-1 2 0,1-1 0,0 2-1,-1 0 1,0 0 0,18 8 0,-23-9-317,0 1 0,0-1 0,0 1 0,1-2 0,-1 1 0,1-1 0,-1 0 0,1 0-1,0-1 1,-1 0 0,1 0 0,0-1 0,12-2 0,0-8-4178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16.11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0,'0'4,"0"5,0 5,0 7,0 4,0 2,0 3,0 0,0 0,0-2,0 1,0 0,0-1,0-5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0:56.37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1 115 17713,'0'0'3715,"67"-28"-2722,-27 13-352,6-1-353,3 2-224,2 1-64,-2 5 0,-9 2-576,-4 1-1026,-10 0-1985,-11 0-3364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0:56.6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12 16400,'0'0'6309,"49"24"-4899,-4-28-738,8-1-511,-5 0-161,0 0-1378,-2-2-2305,-10-3-2723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0:57.21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57 274 9321,'0'0'6347,"-9"-1"-4372,-39-5 1111,60-6-1244,372-242-994,-391 268-902,-11 12 66,14-22-5,-23 32 41,-26 43 0,46-68-56,1 1 1,0 0 0,1 0 0,0 0-1,1 1 1,0 0 0,1 0-1,-2 19 1,5-29-92,0 0-1,0-1 0,0 1 1,0 0-1,0 0 0,0-1 1,1 1-1,-1 0 0,1-1 1,0 1-1,0-1 0,0 1 1,0-1-1,0 1 1,1-1-1,-1 0 0,1 1 1,0-1-1,-1 0 0,5 3 1,-4-3-576,1 0 0,0 0 0,0-1 0,-1 0 0,1 1 0,0-1 1,0 0-1,0 0 0,1-1 0,-1 1 0,4 0 0,13 0-8608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0:57.58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70 14926,'0'0'5413,"50"-2"-4196,0-13-288,11 0-480,5 0-193,-2 3-192,-5 3-256,-10 7-1121,-10 2-1186,-18 0-1152,-12 1-2211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0:57.93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36 15695,'0'0'5402,"10"5"-4975,-9-4-421,4 2 48,-1 0 0,1-1 0,0 0 0,0 1 0,0-1 0,0-1 0,1 1 0,-1-1 0,0 0-1,1 0 1,-1-1 0,1 1 0,-1-1 0,1-1 0,-1 1 0,0-1 0,1 1 0,7-4 0,34-18 135,-40 17-61,1 0 1,-1 1-1,1 0 1,0 1-1,0 0 0,1 0 1,-1 1-1,1 0 0,-1 0 1,16 0-1,-23 3-62,0 0 0,0 0 0,0 0 0,-1 0 0,1 0 0,0 1 0,0-1 0,-1 0 1,1 1-1,-1-1 0,0 0 0,1 1 0,-1-1 0,0 1 0,0-1 0,0 1 0,0-1 0,0 0 0,0 1 0,0-1 0,0 1 0,-1 1 0,-4 38 1122,5-40-1191,-2 7 95,1 0-1,0 0 1,0 0-1,1 0 1,0 0-1,1 16 1,0-23-169,-1 1 0,0-1 0,1 0 0,-1 0 0,1 1 0,0-1 0,-1 0 0,1 0-1,0 0 1,0 0 0,-1 0 0,1 0 0,0 0 0,0 0 0,0 0 0,0 0 0,0-1 0,1 1 0,1 1 0,-1-2-274,1 1 0,0 0-1,0-1 1,0 0 0,-1 1 0,1-1 0,0 0 0,0-1 0,0 1-1,-1 0 1,1-1 0,0 0 0,2-1 0,28-12-7785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0:58.30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161 0 12908,'0'0'7976,"-8"10"-7159,-18 22-172,2 1 0,-37 67 1,54-89-621,1 1 1,1 0 0,0 0 0,1 0-1,0 1 1,1 0 0,0-1 0,1 1-1,1 0 1,0 0 0,0 1 0,1-1-1,1 0 1,3 15 0,-3-24-88,1 0 1,-1 0-1,1 0 1,0 0-1,1-1 1,-1 1-1,1-1 1,-1 1-1,1-1 1,0 0-1,0 0 1,0 0-1,1 0 1,-1-1-1,1 0 1,-1 1-1,1-1 1,0 0-1,0-1 1,0 1-1,0-1 1,0 0-1,8 2 0,3 0-819,0-1 0,0-1 0,0 0-1,0-1 1,24-3 0,14-7-3694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0:58.6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303 0 13196,'0'0'8873,"-56"58"-7143,14-15-738,-6 5-127,-2 2-192,9-2-449,9-4-224,9-6-96,13-10-641,10-8-384,2-13-801,15-7-608,-1-1-1314,-4-21-4740</inkml:trace>
  <inkml:trace contextRef="#ctx0" brushRef="#br0" timeOffset="1">51 109 17713,'0'0'3683,"-24"62"-2145,32-47-834,14-1-319,10-2-257,10-3-96,7-4-1025,2-2-1890,-4-2-2146,-4-1-5380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0:58.9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1 140 16528,'0'0'6037,"12"-1"-5567,2-1-429,1-2 0,-1 0 0,1-1 0,-1 0 0,0-1 0,-1 0 0,0-1 0,0-1-1,0 0 1,-1-1 0,18-16 0,-19 16-7,31-32 151,-74 101-1184,30-55 873,0-1 0,0 1 1,1 0-1,-1 0 1,1 0-1,0 0 1,1 0-1,-1 0 1,1 0-1,0 1 0,0-1 1,1 6-1,0-10-58,-1 0 0,1 1 0,-1-1 0,1 0 0,0 0 0,-1 0 0,1 1 0,0-1-1,0 0 1,0 0 0,0 0 0,0-1 0,0 1 0,0 0 0,0 0 0,0 0 0,0-1 0,0 1 0,3 0 0,26 5-8317,-4-6-430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0:59.3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154 0 16271,'0'0'1890,"-48"48"-897,30-20 577,8-1-962,10-1-352,0-3-256,10-4-96,9-1-1089,2-6-1505,-7-3-1827,-5-7-2946</inkml:trace>
  <inkml:trace contextRef="#ctx0" brushRef="#br0" timeOffset="1">0 76 14798,'0'0'6182,"75"-2"-5349,-37-1-513,9-1-224,2-1-576,1-6-2755,-1-1-5286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0:59.66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9897,'0'0'-7303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7:50:04.9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44 591 16912,'0'0'1954,"-43"-58"-1057,43 30 128,20-11-577,21-11-192,20-9 65,18-6-129,16-4-128,10 5-352,2 5-2275,-5 8-2145,-8 3-4453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17.470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1 112,'0'-4,"7"-5,15-4,13-1,14-1,5 2,-3 3,-6 3,-7 3,-10-2,-6 1,-3 0,-1 2,0 1,-3 0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1:00.0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300 1 16239,'0'0'6118,"-53"41"-5285,30-14-481,-3 6 33,0-3 63,6 2-288,3-3-128,3-5 0,7-2-96,1-7-1025,4-4-1537,-3-7-1794,-6-4-1378</inkml:trace>
  <inkml:trace contextRef="#ctx0" brushRef="#br0" timeOffset="1">1 113 13100,'0'0'6278,"48"-5"-4580,-22 10-769,5 6-257,4 2-511,5 0-97,6 0-160,2 0-1826,0-1-1986,-6-2-2306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1:00.38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13 169 14670,'0'0'4207,"10"-8"-1928,36-26-774,-43 32-1452,-1 0 0,1 1 0,-1-1 0,1 1 0,0 0 0,-1 0 0,1 0 0,0 0 0,0 0-1,0 1 1,-1-1 0,1 1 0,5 0 0,-7 0-40,1 0 0,-1 0 1,0 1-1,0-1 0,1 0 0,-1 1 0,0 0 0,0-1 1,0 1-1,0-1 0,0 1 0,0 0 0,0 0 1,0 0-1,0 0 0,0 0 0,-1 0 0,1 0 0,0 0 1,0 0-1,0 2 0,0 0-3,0 1 0,0-1-1,0 1 1,0-1 0,-1 1 0,1-1-1,-1 1 1,0 0 0,0-1 0,-1 1 0,1 0-1,-1-1 1,0 1 0,0-1 0,0 1-1,0-1 1,-2 5 0,-4 2 139,0 0 0,0-1 0,-1 0-1,0 0 1,-14 10 0,-26 32 935,45-48-1048,0 1 0,1 0 1,0-1-1,-1 1 0,1 0 1,0 1-1,1-1 0,-1 0 1,1 0-1,0 1 0,-1 8 1,2-12-80,1 0 1,-1 0-1,1 1 1,-1-1-1,1 0 1,-1 0-1,1 1 1,0-1-1,0 0 1,0 0-1,0 0 1,-1 0-1,1 0 1,1 0-1,-1-1 1,0 1-1,0 0 1,0 0-1,0-1 1,0 1-1,1-1 1,-1 1-1,0-1 0,1 1 1,-1-1-1,0 0 1,1 0-1,-1 0 1,0 0-1,1 0 1,-1 0-1,0 0 1,3 0-1,51-3-2574,-46 2 1520,0-1 0,-1-1 0,1 0 0,0 0 0,-1 0 0,0-1 0,14-9 0,21-15-7637</inkml:trace>
  <inkml:trace contextRef="#ctx0" brushRef="#br0" timeOffset="1">492 1 19410,'0'0'5285,"-56"27"-4580,36-4 320,4 2-256,5 3-641,8-3-192,3 2-32,0-1-129,6-3-735,2-2-418,-2-3-704,-4-5-1185,-2-6-1569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1:00.73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0 142 12748,'0'0'8937,"59"-42"-8521,-28 40-320,5 0-96,10 1-929,4 1-2594,2-2-289</inkml:trace>
  <inkml:trace contextRef="#ctx0" brushRef="#br0" timeOffset="1">695 0 19538,'0'0'3780,"-51"8"-2627,22 10-640,2 4 63,1 2 33,1 4-481,4-1-160,6 0-160,6-2-289,-1-3-31,5-1-129,2-4-608,3-4-737,0-7-1633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1:01.0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5 15791,'0'0'7335,"58"-5"-6855,-28 9-223,6 6-257,7 1-513,0 0-2498,1-2-2978,-8 2 255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1:01.41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 36 10666,'0'0'3593,"9"-5"-1810,-9 5-1790,9-4 567,-1-1 1,1 1 0,0 1-1,0-1 1,0 2 0,0-1-1,0 1 1,1 1 0,-1 0 0,1 0-1,13 1 1,-22 0-530,0 0-1,0 1 1,-1-1 0,1 1 0,0-1 0,-1 0-1,1 1 1,0 0 0,-1-1 0,1 1 0,-1-1-1,1 1 1,-1 0 0,1-1 0,-1 1-1,0 0 1,1-1 0,-1 1 0,0 0 0,0 0-1,1-1 1,-1 1 0,0 0 0,0 0 0,0-1-1,0 1 1,0 0 0,0 0 0,0 0 0,0-1-1,0 1 1,0 0 0,0 0 0,-1 0-1,1-1 1,0 1 0,-1 0 0,1-1 0,0 1-1,-1 0 1,1-1 0,-1 2 0,-19 29 1133,4-19-956,11-9-122,1 0 1,-1 0 0,1 1-1,-1 0 1,1 0-1,0 0 1,1 0 0,-6 8-1,53-7-3284,-40-4 3105,1 0 0,-1 0 0,0 0 0,0 0 0,0 1 0,0-1 0,0 1 0,-1 0 0,1 0 0,0 1 0,-1-1 0,0 1 0,1 0-1,-1 0 1,0 0 0,0 0 0,-1 0 0,1 0 0,2 5 0,-4-5 164,1-1 1,-1 1-1,0 0 0,0 0 0,-1 0 1,1 0-1,0 0 0,-1 0 0,0 0 1,0 0-1,0 0 0,0 0 0,0 0 1,-1 0-1,1 0 0,-1 0 0,0 0 0,0 0 1,0 0-1,0 0 0,0 0 0,-1 0 1,1-1-1,-1 1 0,0-1 0,1 1 1,-4 2-1,-2 3 404,0 0 1,-1 0-1,0-1 1,-1 0-1,0-1 1,0 1-1,0-2 1,-1 1-1,1-1 0,-1-1 1,0 0-1,-1 0 1,1-1-1,-1 0 1,-11 1-1,22-4-665,-1 0 0,0 0 0,1-1 0,-1 1 0,1 0 0,-1 0 0,1-1 0,-1 1 0,1 0 0,-1-1 0,1 1 0,-1 0 0,1-1 0,-1 1 0,1-1 0,0 1-1,-1-1 1,1 1 0,0-1 0,-1 1 0,1-1 0,0 1 0,0-1 0,0 1 0,-1-1 0,1 0 0,0 1 0,0-1 0,0 1 0,0-1 0,0 1 0,0-1 0,0 0 0,0 1 0,0-1 0,0 1 0,0-1 0,1 0 0,-1 1 0,0-1 0,0-4-1857,0-13-7269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1:01.77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23 1 14574,'0'0'9417,"-17"71"-9161,12-40-192,5 0-64,0-3-160,2-2-993,14-7-993,-3-7-1314,-6-4-2657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1:02.0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11563,'0'0'6246,"74"0"-5990,-35 1-320,7 3-1570,-2-3-2946</inkml:trace>
  <inkml:trace contextRef="#ctx0" brushRef="#br0" timeOffset="1">442 161 13549,'0'0'4676,"69"-5"-9064,-40-7-4516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1:02.42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65 14510,'0'0'5573,"62"-10"-5541,-29 1-2050,3 0-4420</inkml:trace>
  <inkml:trace contextRef="#ctx0" brushRef="#br0" timeOffset="1">381 51 7751,'0'0'9673,"57"-5"-9544,-26-4-161,3-3-449,7 1-2306,2-3-2433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1:02.78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199 1 16624,'0'0'4836,"12"12"-3773,9 11-808,-1 1-1,18 29 1,-31-42-224,0 1 0,0-1 0,-1 1 0,-1 1 0,0-1-1,-1 1 1,-1 0 0,1 0 0,0 15 0,-3-15-19,0 0 0,-2 0 0,1 0 1,-2 0-1,1 0 0,-2 0 1,0 0-1,0-1 0,-9 19 0,2-11 7,-1 0-1,0-1 0,-2 0 0,-26 28 0,-74 75-1116,29-50-3350,46-47-1643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19.5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 1 20531,'0'12'145,"0"-7"-172,-1 4 112,1 1 0,0-1-1,1 1 1,0 0 0,0-1-1,1 1 1,0-1 0,1 0-1,0 0 1,0 0 0,1 0-1,0 0 1,0-1 0,8 11-1,3-3 4,1-1 1,0-1-1,1-1 0,31 20 0,-32-23-334,0 0 0,-1 1 0,-1 0 0,0 1 0,-1 1 0,23 28 0,-24-11-2124,-11-29 2003,-1 1 0,0-1 0,1 0-1,-1 0 1,0 0 0,0 1-1,0-1 1,0 0 0,0 0-1,0 0 1,0 1 0,0-1 0,0 0-1,-1 0 1,1 0 0,-1 1-1,1-1 1,0 0 0,-1 0-1,0 0 1,1 0 0,-1 0 0,0 0-1,0 1 1,-13 3-6605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18.48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0,'28'33,"-2"0,-1 2,-1 1,28 59,-38-69,-5-6,0 0,-1 0,-1 1,-1-1,0 2,-2-1,-1 0,0 1,-2 0,0 0,-4 32,0 162,4-216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19.8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4 309 12780,'0'0'10218,"-3"-56"-9257,30 27 192,9-3-192,5-5-353,3 1-287,-1 4-257,-7 6-64,-7 7-1121,-8 4-2082,-6 2-1634,-6 0-3715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20.61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189 1 15375,'0'0'9123,"-8"6"-9027,-23 20-32,22-19-27,9-7 54,4 13-182,22 73-26,-8-28 126,-2 1 0,12 91 0,-27-145 113,0 0 0,-1 0 0,0 1 0,0-1 1,0 0-1,0 0 0,-1 0 0,-3 10 1,4-14-37,-1 1 0,0-1 1,0 0-1,-1 0 0,1 0 1,0 0-1,0 0 1,0 0-1,-1 0 0,1 0 1,0 0-1,-1 0 0,1-1 1,-1 1-1,1-1 1,-1 1-1,1-1 0,-1 0 1,1 1-1,-1-1 0,0 0 1,1 0-1,-1 0 1,1 0-1,-1 0 0,1-1 1,-1 1-1,0 0 1,1-1-1,-1 1 0,1-1 1,-3-1-1,-2 0-52,-1-1 1,1 0-1,0 0 1,0 0-1,0-1 1,1 0-1,-1 0 1,1-1-1,0 0 0,0 1 1,-5-8-1,-49-68-34,43 56 3,7 13-92,7 8 44,0 0-1,-1 1 1,1-1-1,0 0 1,0 0-1,1 0 1,-1 0-1,0 0 1,1-1-1,0 1 1,0 0 0,0-1-1,0 1 1,1-1-1,-1-3 1,3 5-95,0 1 1,0 0 0,0-1 0,0 1 0,1 0-1,-1 0 1,0 0 0,0 1 0,1-1-1,-1 1 1,1-1 0,-1 1 0,0 0 0,1 0-1,4 0 1,-1-1-174,68-8-4011,-2-7-3818,-35 4 1176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20.97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67 9737,'0'0'12481,"9"3"-12294,-4-1-171,0 0 1,-1 0-1,1-1 0,0 0 0,0 0 1,0 0-1,0 0 0,0-1 0,0 0 1,0 0-1,0 0 0,0-1 0,0 0 1,0 0-1,0 0 0,-1 0 0,1-1 1,0 0-1,-1 0 0,1 0 0,-1-1 1,8-4-1,-10 5 54,-1 1 0,1 0 1,0-1-1,-1 0 0,1 1 1,-1-1-1,1 0 0,-1 0 1,0 0-1,0 0 0,0 0 0,0 0 1,0 0-1,0 0 0,-1 0 1,1 0-1,-1-1 0,1 1 0,-1 0 1,0 0-1,0-3 0,0 4-5,0 1-1,0-1 0,0 1 0,-1-1 0,1 0 1,0 1-1,0-1 0,-1 1 0,1-1 0,0 1 1,0-1-1,-1 1 0,1-1 0,-1 1 1,1-1-1,-1 1 0,1 0 0,0-1 0,-1 1 1,1-1-1,-1 1 0,0 0 0,1 0 1,-1-1-1,1 1 0,-1 0 0,0 0 0,-1 0-27,1 0-1,-1 0 0,0 0 0,0 0 0,1 0 0,-1 1 0,0-1 0,0 0 1,1 1-1,-1 0 0,1-1 0,-1 1 0,0 0 0,-1 1 0,-2 3-22,0-1 0,0 1-1,0 0 1,1 0 0,0 0 0,0 0-1,0 1 1,1 0 0,-1 0 0,2 0-1,-1 0 1,0 0 0,1 0-1,1 1 1,-1-1 0,1 1 0,0 0-1,0-1 1,1 1 0,0 12 0,1-17-98,0-1 1,0 0 0,0 0 0,1 1 0,-1-1 0,0 0 0,1 0 0,-1 0 0,1 0 0,-1 0 0,1-1 0,-1 1 0,1 0 0,-1-1 0,1 1 0,0-1 0,-1 0 0,1 1 0,0-1 0,-1 0 0,1 0 0,0 0 0,-1 0 0,1 0 0,3-1 0,47-6-4319,-44 4 3112,0-1-1,0-1 1,0 1 0,0-1 0,7-7 0,11-9-4764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21.29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45 36 11563,'0'0'5813,"-6"11"-3683,2-4-1741,-1-1 53,1 0-1,1 1 1,-1-1 0,1 1 0,0 0 0,0 0 0,1 0 0,0 0 0,0 1 0,1-1 0,0 0 0,-1 10 0,3-16-399,0 0-1,-1 0 0,1 0 1,0-1-1,0 1 1,0 0-1,0 0 0,-1-1 1,1 1-1,0-1 0,0 1 1,0 0-1,0-1 0,0 0 1,1 1-1,-1-1 1,0 0-1,0 0 0,0 1 1,0-1-1,0 0 0,0 0 1,0 0-1,0 0 1,1 0-1,-1-1 0,0 1 1,0 0-1,0 0 0,1-1 1,37-11 917,-29 7-716,0-1 0,-1-1 0,0 0 0,0 0 0,13-15 0,-20 20-209,0 0 1,-1 1 0,1-1-1,0 0 1,0 0 0,-1 0 0,0-1-1,1 1 1,-1 0 0,0-1-1,0 1 1,0 0 0,0-1-1,0 1 1,-1-1 0,1 1-1,-1-1 1,0 0 0,0 1-1,0-1 1,0 1 0,0-1-1,0 0 1,-1 1 0,1-1-1,-1 1 1,0-1 0,1 1-1,-1-1 1,-1 1 0,0-3 0,-1 3-78,1 0 0,0 0 1,0 1-1,-1-1 1,1 1-1,-1-1 1,1 1-1,-1 0 1,0 0-1,1 0 0,-1 0 1,0 1-1,0-1 1,0 1-1,1-1 1,-7 1-1,-15 0-4707,16 0 1023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21.74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49 15855,'0'0'7335,"55"-22"-5798,-17 14-351,11-2-610,5 5-448,3 2-64,3 3-128,0 0-1922,-2 0-2370,-7 0-3812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22.62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9 16976,'0'0'7143,"64"0"-6150,-15 0-225,13 0-575,4-5-129,3 1-128,-7 4-1186,-6 0-1248,-16 2-577,-13 6-1857,-15 1-3332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22.9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41 15951,'0'0'3812,"74"5"-2499,-20-8-608,10-4-481,0-4-577,3 1-4131,-7-4-6182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29.56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9833,'1'23'6912,"1"99"-5277,-2-121-1615,0-1-1,0 1 1,0 0 0,-1-1 0,1 1-1,0 0 1,0-1 0,0 1-1,0-1 1,0 1 0,0 0 0,1-1-1,-1 1 1,0 0 0,0-1-1,0 1 1,1-1 0,-1 1 0,0 0-1,0-1 1,1 1 0,-1-1-1,1 1 1,-1-1 0,0 1 0,1-1-1,-1 0 1,1 1 0,-1-1-1,1 1 1,-1-1 0,1 0 0,0 1-1,-1-1 1,1 0 0,-1 0-1,1 0 1,0 1 0,0-1 0,1-1 38,0 1 1,0-1 0,1 0 0,-1 0 0,0 0-1,0 0 1,0 0 0,0 0 0,0-1 0,-1 1-1,3-2 1,41-45 497,-23 16-414,0-2 483,-14 25-2,-5 11 277,-5 16-1179,-1 28 1034,3-45-903,0 0 0,-1 0 0,1 0 0,0 0 0,1 0 1,-1 0-1,0 0 0,0 0 0,0 0 0,0 0 0,1 0 0,-1-1 1,1 1-1,-1 0 0,0 0 0,1 0 0,-1 0 0,1-1 0,0 1 1,-1 0-1,1-1 0,0 1 0,-1 0 0,1-1 0,0 1 0,0-1 1,-1 1-1,1-1 0,0 1 0,0-1 0,0 0 0,0 1 0,0-1 1,0 0-1,0 1 0,7-1-4689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30.37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1 326 9577,'0'0'8958,"0"10"-8472,39 298 1982,-17-170-2401,33 139 280,-44-253-195,-4-22 220,-3-14 204,5-97 314,-2 25-833,23-108 0,21-13 113,-17 80 25,17-135 0,-49 250-260,8-40-1460,-10 49 1439,1-1 0,0 0 0,-1 1-1,1-1 1,0 1 0,0-1 0,0 1 0,0 0 0,0-1 0,0 1 0,1 0 0,-1 0 0,0 0 0,1 0 0,-1 0 0,1 0 0,-1 0 0,1 0 0,-1 0 0,1 1 0,0-1 0,-1 1 0,1-1 0,0 1 0,1-1 0,8-3-6518,-7-1 379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31.28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0 189 4837,'0'0'13020,"13"0"-12454,211 0 1354,250 0-3354,-376 1 1316,0-4 1,100-17-1,422-66 385,6 50 0,-395 37-1425,316-4-3097,-381-17 6419,-111 11-1407,57-2 0,3 8 1704,-114 4-2385,-1 0 0,1 0 0,0 0 1,-1 0-1,1 0 0,-1 0 0,1 0 0,-1 0 0,0 0 0,1 1 0,-1-1 0,0 0 1,0 0-1,1 0 0,-1 0 0,0 0 0,0 1 0,-1-1 0,1 0 0,0 0 1,0 0-1,0 0 0,-1 2 0,-5 31 1343,-3-6-471,-11 36 109,19-60-1068,0 0-1,0 0 1,1 0 0,0 0-1,-1 0 1,1 0 0,1 0-1,-1 0 1,1 0 0,-1 0-1,1 0 1,2 6 0,-2-9-186,0 1 0,0-1 0,0 0 0,0 0 0,0-1 0,1 1 0,-1 0 0,0 0 0,0 0 1,0-1-1,1 1 0,-1-1 0,0 1 0,1-1 0,-1 1 0,1-1 0,-1 0 0,0 0 0,1 0 0,-1 0 1,1 0-1,-1 0 0,1 0 0,-1 0 0,3-1 0,21-4-7784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19.38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22,'156'-10,"-38"0,205 8,-304 2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32.90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40 1 17072,'0'0'6278,"13"69"-5317,-19-29-384,-4 4-353,-2 1-128,2 2-96,2 2 32,4-4-32,1-8-449,3-2-960,0-13-1153,0-13-898,11-9-1985,5-13-5573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33.26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98 0 18033,'0'0'2498,"-60"76"-736,42-44-609,6 4-256,5 0-481,7-1-384,0-3-64,1 0-864,8-5-1026,0-5-641,-4-8-672,-4-9-1697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33.6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14 186 15919,'0'0'3022,"-3"-9"-1095,2 6-1854,-1 1 13,1 0 0,0 0 0,0 0 1,0 0-1,0 0 0,1 0 0,-1-1 0,1 1 1,-1 0-1,1 0 0,0-1 0,-1 1 0,1 0 0,1-1 1,-1 1-1,0 0 0,0-1 0,1 1 0,0 0 0,-1 0 1,1 0-1,0-1 0,0 1 0,0 0 0,0 0 1,0 0-1,1 0 0,-1 1 0,1-1 0,-1 0 0,1 0 1,-1 1-1,1-1 0,0 1 0,0 0 0,2-2 0,17-9 143,-1 0 0,2 2 0,-1 1 0,1 0 0,1 2 0,-1 0 0,42-6 0,2 4 478,99 0 0,-131 8-2125,0 3-1,-1 0 1,1 3-1,-1 0 1,0 3-1,43 14 1,-50-14-5842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34.36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281 0 17008,'0'0'1185,"-72"76"321,46-40-321,0 2-288,-2 2 128,5-3-545,4-1-352,2-6-32,4-8 0,2-4 64,6-7-127,0-6-418,-1-5-1312,-1-1-1058,0-14-1601,-1-10-289,0-6-1857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34.69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20 11531,'0'0'11146,"52"-20"-9832,-25 33-289,6 3-353,4 3-255,2 1-193,1 2-128,-1 1-96,-3 0-641,-6 1-896,-4 2-801,-10-2-865,-4-4-1570,-4-3-4067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35.0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28 248 14157,'0'0'7367,"-4"53"-5189,-2-29-768,3 0-321,2-1-288,1-3-577,0 0-160,0-4-641,1-4-1441,2-5-1217</inkml:trace>
  <inkml:trace contextRef="#ctx0" brushRef="#br0" timeOffset="1">0 0 15919,'0'0'9897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35.81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 1 19378,'0'0'3492,"0"54"-2756,-2-33-383,2-1-193,-1 0-128,1-4-32,0-3-192,0-3-673,0-5-224,1-3-609,-1-19-10986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36.17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18129,'0'0'6438,"0"9"-10410,6-8-1216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36.5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22 19827,'0'0'6150,"69"-13"-6086,-40 8-289,1 2-896,1 3-1153,-9 0-1025,-4 0-1409,-9 2-3300</inkml:trace>
  <inkml:trace contextRef="#ctx0" brushRef="#br0" timeOffset="1">44 156 11723,'0'0'12812,"65"-9"-12331,-31-7-417,5 0-449,-5 1-2113,-1 3-1538,-9 1-1889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36.90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1 227 15567,'0'0'8819,"9"-9"-7890,22-19-760,-2-1 1,-1-1 0,-1-2 0,42-66-1,-68 97 120,-2 8-186,0 1 0,-1-1 1,1-1-1,-1 1 0,-1 0 1,1 0-1,-6 8 0,-9 30 85,11 8 577,11-28-2556,-4-25 1490,-1 1 1,0-1-1,1 1 0,-1-1 1,0 1-1,1-1 1,-1 1-1,0-1 1,1 1-1,-1-1 0,1 0 1,-1 1-1,1-1 1,-1 0-1,1 1 0,-1-1 1,1 0-1,-1 0 1,1 0-1,0 1 1,-1-1-1,1 0 0,-1 0 1,1 0-1,0 0 1,-1 0-1,1 0 1,-1 0-1,1 0 0,-1 0 1,2-1-1,8-3-13349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20.582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0 132,'19'-9,"3"-2,0 0,1 2,44-12,-28 12,169-32,-118 22,-73 17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37.7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29 17905,'0'0'9278,"0"10"-9171,3 31-27,-3-40-75,1 1 0,-1 0 0,0-1 0,1 1 1,-1-1-1,1 0 0,0 1 0,-1-1 0,1 1 0,0-1 0,0 0 1,0 0-1,0 1 0,0-1 0,0 0 0,0 0 0,0 0 0,0 0 1,1 0-1,-1 0 0,0 0 0,1-1 0,-1 1 0,0 0 0,1-1 1,-1 1-1,1-1 0,-1 0 0,1 1 0,0-1 0,-1 0 0,1 0 1,-1 0-1,1 0 0,-1 0 0,1 0 0,-1 0 0,1-1 0,-1 1 1,1-1-1,-1 1 0,2-1 0,6-2 44,-1 1 1,0-1-1,0-1 1,-1 1-1,13-9 1,80-69 1476,-99 80-1312,-4 25 74,1-18-835,-8 36 1897,10-23-3186,0-18 1590,0-1 0,0 1 0,0-1 0,0 1 0,1-1 0,-1 0 0,0 1 0,0-1 0,1 1 0,-1-1 0,0 0 0,0 1 0,1-1 0,-1 0 0,0 1 0,1-1 0,-1 0 0,0 0 0,1 1 0,-1-1 0,1 0 0,-1 0 0,1 1 0,-1-1 0,0 0 0,1 0 0,-1 0 0,1 0 0,10 1-9203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38.72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20 12460,'0'0'6662,"62"-8"-5253,-23 3-512,4 1-512,2 2-289,0 2-64,-7 0-737,-10 1-1025,-2 9-800,-16 1-1250,-10 0-1825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39.10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3 13741,'0'0'7559,"51"14"-6182,-6-14-512,10-4-576,3 0-257,4 1-1410,-3 2-2241,-13-3-2979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0.5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245 1 11243,'0'0'3539,"-11"8"-2423,-1 4-788,-1-1 0,2 1 1,0 1-1,0 0 0,1 1 1,1 0-1,-14 27 0,-1 12-31,2 0-1,2 2 1,3 0 0,3 1-1,1 1 1,4 0-1,2 0 1,0 88-1,7-128-727,2-1-1,0 0 0,1 0 0,0 0 1,7 18-1,-6-23-359,1 0-1,0-1 1,0 1 0,1-1 0,0 0-1,1-1 1,14 16 0,8 1-8471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1.48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224 0 11211,'0'0'1953,"-55"70"-383,38-35-449,-3 0-416,-1 3 63,3-2-383,2-5-225,1-4-64,2-6 256,5-5 1,-2-3-321,3-4-160,-1-6-1698,1-3-1665,-1-2-2563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1.8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9417,'0'0'12556,"69"39"-12236,-36-23-96,8 1-96,6 0-64,-1-2-512,0-1-1570,-10 1-1761,-5-4-3652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2.1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1 224 13805,'0'0'3833,"10"-1"-3171,2-2-632,0 0-1,0-1 1,-1-1-1,1 0 1,-1 0 0,0-1-1,0 0 1,-1-1-1,0 0 1,13-13 0,-5 4-30,-1 0 0,20-26 0,-43 51 178,0 1 0,0 0 0,1 0 0,1 0 0,-6 19 0,8-24-585,1 1 0,0-1 0,0 0 0,0 1 0,1-1 0,-1 0 0,1 1 0,2 6 0,1-7-4429,6-4-3252</inkml:trace>
  <inkml:trace contextRef="#ctx0" brushRef="#br0" timeOffset="1">467 1 20435,'0'0'3876,"54"26"-18033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2.51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287 0 18417,'0'0'4036,"-62"76"-3715,32-39-129,-1 3-96,-1-4 0,5 1-64,1-6-32,6-3-192,2-6-1218,3-5-1472,2-9-1763,0-8-6629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2.84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15086,'0'0'9353,"68"51"-8712,-29-37-225,7 1-320,2-1-64,1 0-929,-7-1-384,-7 2-2082,-8-2-993,-9-1-4645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3.20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40 19538,'0'0'1298,"11"-6"517,3 0-1450,-1 1 1,1 0-1,0 1 0,1 0 1,-1 1-1,1 0 0,-1 2 1,24-1-1,-36 2-365,-1 0 0,1 0-1,-1 0 1,0 0 0,1 0 0,-1 1-1,1-1 1,-1 1 0,0-1 0,1 0-1,-1 1 1,0 0 0,0-1 0,1 1-1,-1 0 1,0 0 0,0 0 0,0 0-1,0 0 1,0 0 0,0 0 0,0 0-1,0 0 1,-1 0 0,2 2 0,-1 0 2,-1-1 1,1 0-1,-1 1 1,0-1-1,0 0 1,0 1-1,0-1 1,-1 0-1,1 1 1,0-1 0,-1 0-1,0 1 1,-1 3-1,-2 3 37,-1 1 0,0-1-1,0 0 1,-1-1 0,-12 15 0,-18 9 182,-14 14 755,47-42-919,0-1-1,0 1 0,0-1 1,1 1-1,-1 0 0,1 0 1,0 0-1,0 0 0,0 0 1,1 0-1,-2 5 1,4-8-61,-1 0 0,0 0 0,0 0 0,1 0 0,-1 0 1,1 0-1,-1 0 0,1 0 0,-1 0 0,1 0 0,-1-1 1,1 1-1,0 0 0,-1 0 0,1-1 0,0 1 0,0 0 1,0-1-1,0 1 0,-1-1 0,1 1 0,0-1 1,0 1-1,0-1 0,0 0 0,0 1 0,0-1 0,0 0 1,0 0-1,0 0 0,0 0 0,0 0 0,0 0 0,2 0 1,46 2-1567,-40-2 620,28 0-3598,2 0-3225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26.307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0 877,'3'-25,"0"1,1 0,2 0,0 0,2 1,0 0,2 0,13-23,-1-1,32-70,-23 56,-3-1,-3-1,26-97,-47 105,-4 47,0-1,1 1,0-1,0 1,1-1,0 1,3-9,-5 17,0 0,0 1,0-1,0 0,0 0,0 0,0 1,0-1,0 0,0 0,0 0,0 1,0-1,0 0,0 0,0 0,0 0,0 1,1-1,-1 0,0 0,0 0,0 0,0 1,0-1,0 0,1 0,-1 0,0 0,0 0,0 0,0 0,1 1,-1-1,0 0,0 0,0 0,1 0,-1 0,0 0,0 0,0 0,1 0,-1 0,0 0,0 0,0 0,1 0,-1 0,0 0,0-1,0 1,0 0,1 0,-1 0,0 0,0 0,0 0,0 0,1-1,-1 1,0 0,0 0,0 0,0 0,0 0,0-1,1 1,4 19,-5-19,10 64,-3-1,-2 1,-6 90,1 23,3-153,1-1,0 1,2-1,9 25,-6-21,-1 1,4 30,-8-21,-3 51,-1-69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3.54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27 21012,'0'0'7399,"52"-27"-15855,-35 27 1858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3.90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372 0 17969,'0'0'5669,"-57"15"-5412,19 12-161,-5 12 64,-6 3-64,1 0-32,3 1-64,11-3 0,7-6 0,10-4 0,8-9-416,4-6-1570,5-6-1474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4.2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34 1 6790,'0'0'15984,"-34"58"-14927,50-39 160,9-2-417,11 0-415,12-4-257,4-2-32,2-3-737,-6 1-1601,-5-6-2082,-11-1-3043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4.60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73 3 19667,'0'0'7228,"9"-1"-6903,28-1-175,-36 2-149,0 0 0,0 1 0,0-1-1,0 0 1,0 0 0,0 1 0,0-1 0,0 1 0,0-1 0,0 1 0,0-1 0,0 1-1,0 0 1,0-1 0,-1 1 0,1 0 0,0 0 0,-1 0 0,1 0 0,0-1 0,-1 1-1,1 0 1,-1 0 0,1 0 0,-1 0 0,1 0 0,-1 0 0,0 1 0,0-1 0,1 0 0,-1 0-1,0 0 1,0 0 0,0 0 0,0 0 0,0 0 0,-1 0 0,1 2 0,-1 1 20,1 1 0,-1-1 0,0 0 0,0 0 0,-1 1 0,1-1 0,-3 5 0,3-9-73,0 1 0,1 0 0,-1 0 0,0 0 0,1 0 0,-1 0 0,1-1 1,-1 1-1,1 0 0,0 0 0,-1 0 0,1 0 0,0 0 0,0 1 0,0-1 0,0 0 0,0 0 1,0 0-1,0 0 0,0 0 0,0 0 0,0 0 0,0 0 0,1 0 0,-1 0 0,0 0 0,1 0 1,-1 0-1,1 0 0,-1 0 0,1 0 0,0 0 0,33 17-1589,3 1 1354,-35-17 282,0-1-1,-1 1 1,1 0 0,0-1-1,0 1 1,-1 0-1,1 0 1,-1 0 0,1 0-1,-1 0 1,0 1 0,0-1-1,0 0 1,0 1 0,0-1-1,-1 0 1,1 1 0,-1-1-1,0 1 1,1-1 0,-1 1-1,0-1 1,0 1-1,-1 4 1,-1-3 157,0 0 0,1 0 1,-1 0-1,-1 0 0,1-1 0,-1 1 0,1-1 0,-1 0 0,0 1 1,0-1-1,-1 0 0,1-1 0,-5 4 0,-2 1 391,0-1-1,0 0 1,0-1 0,-1 0-1,0 0 1,0-1-1,-1-1 1,1 0 0,0-1-1,-14 2 1,23-4-569,0 0 0,0 0-1,1 0 1,-1 0 0,0 0 0,0 0 0,0-1 0,0 1-1,0-1 1,0 0 0,0 1 0,1-1 0,-1 0 0,0 0-1,1 0 1,-1 0 0,0 0 0,1-1 0,-1 1 0,1 0-1,0-1 1,0 1 0,-3-3 0,3 1-754,0 0 0,0 0-1,0 0 1,0 1 0,1-1 0,-1 0 0,1 0 0,-1 0 0,1-6 0,0-6-5584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4.94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 24023,'0'0'6790,"71"-1"-14349,-44 1 416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5.2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90 22485,'0'0'5413,"72"-33"-5317,-29 19-63,6 2-354,2 3-2241,8 1-1154,-3 0-1761,1 3-2947</inkml:trace>
  <inkml:trace contextRef="#ctx0" brushRef="#br0" timeOffset="1">654 45 19058,'0'0'5157,"93"0"-7944,-34-7-768,4 2-2307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5.63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22 19314,'0'0'7752,"50"0"-7848,-25 0-1698,0-7-2754,2-7-5798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6.10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188 1 15310,'0'0'3807,"10"0"-2932,-3-1-693,1 1-1,0 1 1,-1-1-1,1 1 1,-1 1-1,1-1 1,-1 1-1,0 1 1,0-1-1,0 1 1,0 0-1,0 1 1,0 0-1,-1 0 1,0 0-1,0 1 1,9 9-1,-7-7-121,-2 0-1,1 1 0,-1-1 0,0 2 1,-1-1-1,0 1 0,0-1 0,-1 1 1,0 1-1,0-1 0,-1 1 0,3 15 1,-5-12-29,1 1 1,-2-1 0,0 1 0,0-1 0,-2 1 0,1-1 0,-2 1 0,-5 16-1,-5 8-108,-2-1 0,-2-1-1,-1 0 1,-2-1-1,-30 40 1,-74 87-1266,35-62-2423,45-55-1396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6.86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15407,'0'0'3074,"27"51"-2433,-24-25-160,5 3-321,-1 1-128,4 0-96,-1-4-1506,-1-6-2690,-5-4-6470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7.20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96 16784,'0'0'2787,"46"-11"-2083,3-1 161,7-2 192,8 1-512,0 0-481,0 3-353,-10 2-1344,-7 2-2019,-14-3-1665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27.660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0 139,'99'-3,"0"-5,141-29,-172 20,-44 11,1 0,-1 1,32-2,64 9,-77 0,-1-1,73-9,-98 3,1 1,-2-2,32-14,-23 8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2:47.5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29 1 17296,'0'0'4116,"-1"10"-3262,-10 62-163,5-44-473,2 0 1,1-1-1,0 47 1,3-73-217,0 0 1,0 0-1,0 0 1,1 0-1,-1 0 1,0 0-1,1 0 1,-1 0-1,0 0 1,1 0-1,-1 0 1,1-1-1,0 1 1,-1 0-1,1 0 1,0 0-1,-1-1 1,1 1-1,0 0 1,0-1-1,0 1 1,0-1-1,-1 1 1,1-1-1,0 1 1,0-1-1,2 1 1,1 0 15,-1-1 0,1 1-1,-1-1 1,0 0 0,1 0 0,-1 0 0,1-1 0,5-1-1,3-1 41,0-1-1,-1 0 1,0 0-1,13-8 0,48-36 50,-44 29 299,42-23 0,-69 45-426,-1 1 1,1 0-1,-1-1 1,1 1 0,-1 0-1,-1-1 1,1 1-1,0 0 1,-1 0-1,-1 3 1,1 0-78,-10 46-920,11-50 643,-1 0 0,1 0-1,0 0 1,1-1-1,-1 1 1,0 0-1,1 0 1,0 0 0,1 4-1,8 3-4413</inkml:trace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54.30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423 120 3171,'10'-11'2084,"26"-35"2726,-34 43-4203,0 0-1,-1 0 1,1 0 0,-1 0-1,1 0 1,-1 0 0,0 0-1,-1 0 1,1-1 0,0 1-1,-1 0 1,0-1 0,0 1-1,0-5 1,-1 7-453,0 0 0,1 1 0,-1-1 0,0 0-1,0 0 1,0 0 0,0 1 0,0-1 0,0 0 0,0 1 0,0-1 0,0 1 0,0 0 0,0-1 0,-1 1 0,1 0 0,0-1 0,0 1 0,0 0 0,-1 0-1,1 0 1,0 0 0,0 0 0,0 0 0,0 1 0,-1-1 0,-1 1 0,-38 8 613,25-1-721,0 0 0,1 2 1,0 0-1,1 0 1,0 1-1,-21 22 0,-70 86 56,94-106-69,-17 22 43,1 0 0,-34 63 0,52-82-62,1 0 0,1 0 0,1 1 0,1 0 0,0 0 0,1 0 0,1 1 0,0-1 0,0 26 0,3-37-17,1-1 1,0 1-1,0-1 1,0 1-1,1-1 0,0 0 1,0 0-1,0 0 0,0 0 1,1 0-1,0 0 1,0-1-1,0 1 0,1-1 1,-1 0-1,1 0 0,0 0 1,0 0-1,1-1 1,-1 0-1,1 1 0,-1-2 1,1 1-1,0-1 0,0 1 1,0-1-1,1-1 1,-1 1-1,0-1 0,1 0 1,8 1-1,-6-1 0,0 1 1,0-2-1,0 1 0,0-1 0,0-1 1,0 1-1,0-1 0,0-1 0,0 1 1,-1-1-1,1-1 0,0 1 0,-1-1 1,0-1-1,0 1 0,0-1 1,0-1-1,0 1 0,-1-1 0,0 0 1,9-10-1,-10 8 28,0 0 0,-1 0 0,0-1 0,0 1 0,5-16 0,-9 22-11,1-1 0,0 1-1,-1-1 1,1 1 0,-1-1 0,1 0 0,-1 1 0,0-1 0,0 1 0,0-1 0,0 0 0,0 1 0,0-1 0,0 1 0,-1-1 0,1 0 0,0 1 0,-1-1 0,1 1 0,-1-1 0,0 1 0,0-1 0,1 1 0,-1 0 0,0-1 0,0 1 0,0 0 0,0 0 0,0-1 0,-1 1 0,1 0 0,0 0 0,-1 0 0,1 1 0,0-1 0,-3-1 0,-9-2 9,0 2-1,0-1 1,-22 0 0,30 2-28,0 1 0,-1 0 0,1 0 0,-1 0 0,1 1 0,0-1 1,-1 2-1,1-1 0,0 0 0,0 1 0,-8 4 0,13-6 4,-1 0 0,1 0 0,0 0-1,-1 0 1,1 0 0,0 0 0,-1 1-1,1-1 1,0 0 0,-1 0 0,1 0 0,0 1-1,-1-1 1,1 0 0,0 0 0,0 1-1,0-1 1,-1 0 0,1 1 0,0-1-1,0 0 1,0 1 0,0-1 0,-1 0 0,1 1-1,0-1 1,0 0 0,0 1 0,0-1-1,0 0 1,0 1 0,0-1 0,0 1 0,0-1-1,0 0 1,0 1 0,0-1 0,0 0-1,1 1 1,15 4-86,24-7-33,-7-7-212,0-1 1,-1-1-1,0-2 1,38-22-1,-24 12-156,-22 11-13,-13 6 287,1 0 0,0 1 1,24-7-1,-35 12 205,-1 0 1,0 0-1,1 0 0,-1 0 0,0 0 1,1 0-1,-1-1 0,0 1 0,1 0 1,-1 0-1,0 0 0,1 1 1,-1-1-1,0 0 0,0 0 0,1 0 1,-1 0-1,0 0 0,1 0 0,-1 0 1,0 1-1,1-1 0,-1 0 1,0 0-1,0 0 0,1 1 0,-1-1 1,0 0-1,0 0 0,1 0 0,-1 1 1,0-1-1,0 0 0,0 1 0,0-1 1,1 0-1,-1 1 0,0-1 1,0 0-1,0 1 0,-2 18 135,-13 17 725,-9 9 140,13-26-670,0 0-1,1 0 1,2 1-1,0 0 1,1 0 0,0 1-1,-5 37 1,12-57-359,0 0 0,0 1 0,0-1-1,0 0 1,0 1 0,0-1 0,1 0 0,-1 0 0,0 1 0,1-1 0,-1 0 0,1 0 0,-1 0 0,1 1 0,1 0 0,-2-1-87,1-1 1,-1 0-1,1 1 1,-1-1-1,1 0 1,0 0-1,-1 1 1,1-1-1,-1 0 1,1 0-1,0 0 1,-1 0-1,1 0 1,0 1-1,-1-1 1,1-1-1,0 1 1,-1 0-1,1 0 1,0 0-1,-1 0 1,1 0-1,0-1 1,-1 1-1,1 0 1,-1 0-1,1-1 1,-1 1-1,1 0 1,0-1-1,-1 1 1,1-1-1,0 0 1,20-22-6469</inkml:trace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55.0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 81 15439,'0'0'3795,"-3"9"-2092,-10 32-310,13-41-1343,-1 1 0,1 0 0,-1 0 0,1 0 0,0 0 0,0 0 0,0 0 0,0 0 0,-1 0 0,1 0 0,0 0 0,0 0 0,1 0 0,-1 0 0,0 0 0,0-1 0,0 1 0,1 0 0,-1 0 0,0 0 0,1 0 0,-1 0 0,1 0 0,-1-1 0,1 1 0,0 0 0,-1 0 0,1-1 0,0 1 0,-1 0 0,1-1 0,0 1 0,0-1 0,-1 1 0,1-1 0,0 1 0,0-1 0,0 1-1,1-1 1,37 2 439,-32-2-334,8-2-11,0 0 1,-1-1-1,0-1 1,1 0-1,-1-1 0,-1 0 1,1-1-1,13-8 1,-1-1-52,-1-1-1,-1-1 1,25-22 0,-48 38-88,0 0 0,0 1 0,0-1 0,0 0 0,0 0 0,-1 0 0,1 0 0,0 1 0,0-1 0,-1-1 0,1 1 0,0 0 0,-1 0 0,1 0 0,-1 0 0,1 0 0,-1 0 0,0-1 0,1 1 0,-1-2 0,0 2-11,-1 1 0,1-1 0,-1 1-1,1-1 1,-1 0 0,1 1 0,-1-1 0,0 1 0,1 0 0,-1-1 0,1 1-1,-1-1 1,0 1 0,1 0 0,-1-1 0,0 1 0,0 0 0,1 0 0,-1 0 0,0 0-1,0-1 1,1 1 0,-2 0 0,-6 0-61,1 0 0,0 0 0,-1 1 1,1 0-1,-12 3 0,-3 3 11,1 1 1,-1 2-1,1 0 1,1 1-1,-26 17 1,37-21 55,0-1 1,0 2 0,0-1-1,1 1 1,0 0-1,0 1 1,1 0-1,0 0 1,1 1-1,0 0 1,0 0 0,-6 18-1,11-26 4,0 1-1,0-1 0,0 1 1,0 0-1,1 0 0,0-1 1,-1 1-1,1 0 0,0 0 1,0-1-1,0 1 1,1 0-1,-1 0 0,1-1 1,0 1-1,-1 0 0,1-1 1,0 1-1,1 0 1,-1-1-1,0 1 0,3 3 1,-1-4-98,1 1 0,-1-1 0,0 0 0,0 0 0,1 0 0,-1 0 0,1 0 0,0-1 0,-1 0 0,1 1 0,0-2 0,0 1 0,0 0 0,4 0 0,10-1-856,0 0 0,-1-1 0,1 0 1,-1-2-1,1 0 0,18-6 0,32-16-4490,-2-5-3202</inkml:trace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55.80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276 57 10666,'-12'2'6401,"-23"7"-3681,-56 22 0,78-26-2414,1 0 0,1 1 0,-1 1 0,1-1-1,0 2 1,0 0 0,1 0 0,0 1 0,-11 11 0,20-18-288,-1-1 1,1 1 0,0 0 0,-1 0-1,1-1 1,0 1 0,0 0 0,0 0 0,0 0-1,0 0 1,1 0 0,-1 0 0,0 0-1,1 1 1,0-1 0,-1 0 0,1 0 0,0 0-1,0 0 1,0 1 0,1 1 0,0-2-15,0-1 0,0 1 0,0-1 0,0 1 0,0-1 0,1 0 0,-1 1 0,0-1 0,1 0 0,-1 0 0,1 0 0,-1 0 0,1 0 0,0-1 0,-1 1 0,1 0 0,0-1 0,-1 1 0,4 0 0,7 1 28,1-1-1,-1 0 1,1 0 0,-1-1-1,24-4 1,-21 2 33,1-2 1,0 0 0,-1-1-1,28-13 1,-36 15-38,-1 0 1,1 0-1,-1-1 1,0 0-1,0 0 1,-1-1-1,0 1 0,1-1 1,-1 0-1,-1-1 1,1 1-1,-1-1 0,5-9 1,-8 14 0,0-1 0,0 0 0,-1 0 0,1 0 0,-1 1 0,1-1 0,-1 0 0,0 0 0,0 0 0,1 0 1,-1 0-1,-1 0 0,1 0 0,0 0 0,0 0 0,-1 0 0,1 0 0,-1 0 0,0 1 0,1-1 0,-1 0 0,0 0 0,0 1 0,0-1 0,0 0 0,0 1 0,-1-1 1,1 1-1,0-1 0,-1 1 0,1 0 0,-1 0 0,0 0 0,1 0 0,-1 0 0,-3-2 0,-3-1 12,-1 1 0,0 0 0,0 0 0,0 1-1,0 0 1,-12-1 0,49-13-468,-6 7 41,0 1 0,1 1 0,-1 1 0,1 1-1,1 0 1,-1 2 0,0 1 0,38 1 0,-59 1 391,0 0 0,0 0 0,0 1 0,0-1-1,0 0 1,0 1 0,0-1 0,0 1 0,0 0 0,0-1 0,0 1 0,0 0 0,0 0 0,-1 0 0,1 1 0,0-1 0,-1 0 0,1 1 0,-1-1-1,1 1 1,-1-1 0,0 1 0,1 0 0,-1-1 0,0 1 0,0 0 0,-1 0 0,1 0 0,0 0 0,0 0 0,-1 0 0,1 0 0,-1 0 0,0 0 0,0 0-1,0 0 1,0 0 0,0 3 0,-2 9 248,0 0-1,-1 0 1,-1-1 0,-10 26-1,-1 12 1085,15-51-1330,0 0 0,0 1 0,0-1 0,0 0 0,0 1 0,0-1 0,0 0 0,0 1 0,0-1 0,0 0 0,0 1 1,0-1-1,0 0 0,0 1 0,0-1 0,1 0 0,-1 1 0,0-1 0,0 0 0,0 1 0,1-1 0,-1 0 0,0 0 0,0 1 0,0-1 0,1 0 0,-1 0 1,0 0-1,1 1 0,-1-1 0,0 0 0,1 0 0,-1 0 0,0 0 0,1 0 0,-1 0 0,0 1 0,1-1 0,-1 0 0,0 0 0,1 0 0,0 0 0,22-6 144,19-14-23,12-17-699,-42 27 370,0 1 0,1 0 0,0 1 0,0 0 0,1 1 0,0 1 1,25-8-1,-39 14 211,1 0 1,-1 0 0,0 0-1,0 0 1,0 0 0,1 0-1,-1 0 1,0 0 0,0 0-1,1 0 1,-1 0 0,0 0-1,0 0 1,1 0 0,-1 0-1,0 0 1,0 0 0,0 0-1,1 0 1,-1 0 0,0 0-1,0 1 1,0-1 0,0 0-1,1 0 1,-1 0 0,0 0-1,0 1 1,0-1 0,0 0-1,1 0 1,-1 0 0,0 0-1,0 1 1,0-1 0,0 0-1,0 0 1,0 1 0,0-1-1,0 0 1,0 0 0,0 0-1,0 1 1,0-1 0,0 0-1,0 1 1,-4 15 565,-13 17 268,16-32-812,0 1 21,-3 4 153,1-1 1,0 1-1,1 0 0,-1-1 0,-2 11 1,5-15-189,0-1 1,0 1 0,0-1-1,0 1 1,0 0 0,0-1-1,0 1 1,0-1 0,0 1-1,0-1 1,0 1 0,0 0-1,0-1 1,1 1 0,-1-1-1,0 1 1,0-1 0,1 1-1,-1-1 1,0 1 0,1-1-1,-1 1 1,0-1 0,1 0-1,0 1 1,0 0-12,1-1 1,0 1-1,-1-1 0,1 1 0,-1-1 1,1 0-1,-1 0 0,1 0 0,0 0 1,-1 0-1,1 0 0,-1 0 0,1 0 1,1-1-1,13-4-67,0 0 0,0-1-1,-1-1 1,0 0 0,-1-1 0,23-16 0,-24 15-253,0 1 1,0 0 0,1 1-1,0 0 1,1 1-1,-1 0 1,25-5 0,-39 11 316,0 0-1,0 0 1,0 0 0,1 0 0,-1 0 0,0 0 0,0 0-1,0 0 1,1 0 0,-1 0 0,0 0 0,0 0 0,0 1-1,0-1 1,1 0 0,-1 0 0,0 0 0,0 0-1,0 0 1,0 0 0,1 0 0,-1 0 0,0 1 0,0-1-1,0 0 1,0 0 0,0 0 0,0 0 0,1 1 0,-1-1-1,0 0 1,0 0 0,0 0 0,0 0 0,0 1 0,0-1-1,0 0 1,0 0 0,0 0 0,0 1 0,0-1-1,0 0 1,0 0 0,0 0 0,0 1 0,0-1 0,-4 16 398,-9 9 132,10-20-551,1-1 1,0 0 0,0 1 0,0-1 0,1 1 0,-1-1 0,1 1 0,0 0 0,0 0 0,1 7 0,2-10-3640,8-1-4704</inkml:trace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56.42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15 124 1954,'-12'25'13126,"10"-3"-8587,2-21-4460,1 0 1,-1 0-1,1 1 0,0-1 0,-1 0 0,1 0 0,0 0 0,0 0 0,0 0 0,0 0 1,0 0-1,0-1 0,0 1 0,0 0 0,1-1 0,-1 1 0,0 0 0,0-1 0,0 1 1,1-1-1,-1 0 0,0 1 0,1-1 0,-1 0 0,0 0 0,1 0 0,-1 0 0,0 0 1,1 0-1,-1 0 0,0 0 0,1-1 0,0 1 0,9-2 153,1-1-1,-1 1 1,-1-2 0,1 1-1,0-2 1,-1 1 0,0-1 0,0-1-1,14-10 1,12-10-51,31-32 1,-60 53-166,-4 3-1,-1 0 1,1 0-1,-1 0 0,0 0 1,0 0-1,0 0 0,0-1 1,0 1-1,0-1 0,0 1 1,-1-1-1,0 0 0,1 1 1,-1-1-1,1-6 1,-2 8-20,-1 1 0,0-1 0,0 1 0,0-1 0,1 1 0,-1-1 0,0 1 0,0 0 0,0-1 0,0 1 1,0 0-1,0 0 0,0 0 0,0 0 0,0 0 0,0 0 0,0 0 0,0 0 0,0 0 0,0 0 0,0 0 0,0 1 1,0-1-1,-1 1 0,-26 5-123,12 2 124,2 0 0,-1 1 0,1 1 0,1 0-1,-1 1 1,2 0 0,0 1 0,0 0 0,1 1-1,0 0 1,2 1 0,-1 0 0,2 1-1,-11 23 1,16-32 17,1 0 0,0 0 0,0 0-1,1 0 1,0 0 0,-1 13 0,2-18-14,0 0 0,-1 1 0,2-1 0,-1 1 0,0-1 0,0 0 0,0 1 0,1-1 0,-1 1 0,1-1 0,-1 0 0,1 1 0,-1-1 0,1 0 0,0 0 0,0 1 0,0-1 0,-1 0 0,1 0 0,0 0 0,0 0 0,1 0 0,-1 0-1,0 0 1,0-1 0,0 1 0,1 0 0,-1-1 0,0 1 0,0-1 0,1 1 0,-1-1 0,1 1 0,1-1 0,11 1-180,-1 0-1,1-1 1,0 0 0,0-2-1,0 1 1,-1-2-1,1 0 1,-1 0-1,1-1 1,-1-1-1,13-6 1,7-6-3374,-1-1-1,59-43 1,-35 15-5361</inkml:trace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56.98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202 0 16207,'-14'13'1063,"14"-13"-1063,-34 35 1881,-43 54 1,68-77-1452,0 1 0,0-1 0,2 1 0,-1 1 0,2-1 0,0 1 0,0 0 0,1 1 0,1 0 0,-3 21 0,6-34-426,1 0 0,0-1 0,0 1-1,1 0 1,-1-1 0,0 1 0,0 0 0,1-1 0,-1 1-1,1 0 1,0-1 0,-1 1 0,1-1 0,0 1 0,0-1-1,0 1 1,0-1 0,0 0 0,0 1 0,0-1 0,0 0-1,1 0 1,-1 0 0,3 2 0,1-1 3,-1 0-1,1 0 1,0 0 0,0-1-1,0 1 1,0-1 0,0 0-1,8 0 1,9-1-443,1 0 1,40-7 0,-63 7 432,48-9-1339,-32 6 1013,0-1 1,0 2 0,1 1-1,30 0 1,-46 1 356,0 0 0,0 0 1,-1 0-1,1 0 0,0 1 0,-1-1 0,1 0 1,0 0-1,-1 1 0,1-1 0,0 0 1,-1 1-1,1-1 0,-1 1 0,1-1 1,-1 1-1,1-1 0,-1 1 0,1-1 1,-1 1-1,1-1 0,-1 1 0,0 0 1,1-1-1,-1 1 0,0 0 0,0-1 0,1 1 1,-1 0-1,0-1 0,0 1 0,0 0 1,0 0-1,0-1 0,0 1 0,0 0 1,0 0-1,0-1 0,0 1 0,0 0 1,-1-1-1,1 1 0,0 0 0,0-1 0,-1 1 1,1 0-1,-19 36 2434,15-30-2135,27-15 463,-15 0-881,1 0 0,-1-1-1,-1 0 1,0 0 0,0-1 0,0 1 0,-1-2 0,-1 1 0,0-1 0,0 1 0,-1-1-1,-1-1 1,1 1 0,1-15 0,-6 29 146,1-1 0,0 1 0,0-1 0,0 1 0,0-1 0,1 1-1,-1 0 1,1-1 0,-1 0 0,1 1 0,0-1 0,0 1 0,0-1 0,0 0 0,0 0 0,1 0-1,-1 1 1,1-1 0,-1 0 0,3 1 0,0-1-39,0 0-1,0 0 1,0-1-1,0 0 1,0 0 0,0 0-1,0 0 1,1-1-1,-1 1 1,0-1 0,7-1-1,4 1-681,-1-1 1,0 0-1,0-1 0,0 0 0,0-2 0,20-6 1,-33 14-443,-10 9 1017,-23 26 1229,12-14-869,19-24-323,1-1-77,0-1-2839,0-10-3917</inkml:trace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57.31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19987,'0'0'4740,"50"16"-21556</inkml:trace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39:57.67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229 1 17585,'0'0'3849,"-13"4"-1202,2-1-2030,-16 4 368,1 2-1,-49 23 0,68-28-898,0 0 0,-1 1 0,2 0 0,-1 0 0,1 1 0,-10 10 0,13-14-99,1 1 0,0 0 1,1 0-1,-1-1 1,1 1-1,-1 0 1,1 0-1,0 0 1,0 1-1,0-1 0,0 0 1,0 0-1,1 1 1,0-1-1,0 0 1,0 0-1,0 6 1,1-7 6,0 0 0,-1 0 1,1 0-1,0 0 1,0 0-1,1 0 0,-1 0 1,0-1-1,0 1 1,1 0-1,-1-1 1,1 0-1,0 1 0,-1-1 1,1 0-1,0 1 1,0-1-1,0 0 1,-1 0-1,1-1 0,0 1 1,0 0-1,1-1 1,-1 1-1,0-1 0,0 0 1,4 1-1,68 1-629,-55-3 204,25 3-600,20-1-1860,-24-5-4659,-20-4-4227</inkml:trace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12.0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123 371 12780,'-10'0'1623,"-50"0"855,8 0 4610,55 0-6805,57-4-20,118-21 0,-57 6-169,1250-134 463,-630 77-597,-593 59-82,399-38-408,2 33 366,-480 28 888,-27-1-2597,-13-4-4997,-18-1-395</inkml:trace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13.2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60 55 12556,'0'0'2680,"1"-9"32,0 0-2605,2-23 4021,-2 28-2289,-3 19-1491,-5 30 135,-17 58 1,16-77-538,1 1 1,1 0-1,2 0 1,0 0-1,2 1 1,1-1-1,2 30 1,-1-56-97,0 1-1,0-1 1,0 1-1,1-1 1,-1 0 0,0 1-1,0-1 1,1 0-1,-1 1 1,1-1 0,-1 0-1,1 0 1,-1 1-1,1-1 1,0 0 0,0 0-1,0 0 1,-1 0-1,1 0 1,0 0 0,0 0-1,1 0 1,-1 0-1,0 0 1,0-1 0,0 1-1,0 0 1,1-1 0,-1 1-1,0-1 1,1 1-1,-1-1 1,0 0 0,1 1-1,-1-1 1,1 0-1,-1 0 1,0 0 0,1 0-1,-1 0 1,0-1-1,1 1 1,-1 0 0,3-1-1,1-1-581,-1 0 0,1 0 0,0-1 0,-1 1 0,0-1 0,1 0 0,-1 0 0,0 0 0,-1-1 1,7-7-1,19-28-4650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29.07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297 0,'-10'12,"0"0,1 0,0 1,1 1,-12 25,12-22,-2 0,0 0,-13 18,-6 3,-28 49,11-14,44-70,0 0,0 0,0 0,0 0,0-1,-1 1,1 0,-1-1,1 0,-1 1,0-1,-4 1,-6 0</inkml:trace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13.63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269 150 3844,'55'-149'13725,"-66"183"-12472,-17 60 1882,-21 117 0,44-178-3337,1-1 1,2 1-1,1-1 0,2 1 0,1 0 1,2-1-1,13 55 0,-39-113-6287,-4-3 3423,-35-64-2751,4-2 6007,-11-18 6905,56 99-4389,11 18-394,1-2-2211,1 0-1,0 0 0,0 0 0,1 0 1,-1 0-1,0 0 0,1 0 0,-1 0 0,1-1 1,-1 1-1,1-1 0,0 1 0,3 1 1,3 1-7,0 0 0,0 0 0,1-1 1,-1 0-1,1-1 0,0 0 0,0-1 0,13 2 1,78-3-957,-51-2-827,6 2-1904,-2 0-2354</inkml:trace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14.61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219 58 15983,'0'0'3443,"-6"-8"-2103,6 7-1330,-2-2 64,1 1 0,0-1 0,-1 0 0,0 1 0,1-1 0,-1 1 0,0 0 0,0-1 0,-1 1 0,1 0 0,0 0 0,-1 0 0,1 1 0,-1-1 0,0 1 0,1-1 0,-1 1 0,0 0 0,0 0 0,0 0 0,0 0 0,0 0 0,0 1 0,0 0 0,0-1 0,0 1 0,0 0 0,0 1 0,0-1 0,0 0 0,0 1 0,0 0 0,0-1 0,-5 3 0,-2 4 68,1 0 1,0 1-1,0-1 1,1 2-1,0-1 0,0 1 1,1 0-1,0 1 0,1 0 1,0 0-1,1 0 0,0 1 1,0-1-1,1 1 0,1 0 1,0 1-1,-3 17 1,6-27-137,0-1 1,0 0-1,0 0 1,1 0-1,-1 0 1,0 0-1,1 0 1,-1 0-1,1 0 1,-1 0-1,1 0 1,-1-1-1,1 1 1,-1 0-1,1 0 1,0 0-1,0 0 1,-1-1-1,1 1 1,0 0-1,0-1 1,0 1-1,0-1 1,0 1-1,0-1 1,0 1-1,0-1 1,0 0-1,0 1 1,0-1-1,0 0 1,0 0-1,0 0 1,0 0-1,0 0 1,0 0-1,0 0 1,0 0-1,0 0 1,0 0-1,0-1 1,0 1-1,0 0 1,0-1-1,0 1 1,2-2-1,4 0 57,0 0 0,0-1 0,0 0 0,0 0 0,9-7 0,-5 3 21,0-2 0,-1 0 0,0 0 0,0-1 0,-1 0 0,-1-1 0,0 0 0,0 0 1,-1 0-1,0-1 0,-1-1 0,0 1 0,-1-1 0,-1 0 0,5-20 0,-8 31-63,-19 41-282,6-15 272,5-14 3,1 1 0,1 0 0,0 0 1,1 0-1,0 1 0,0-1 0,1 1 0,-2 20 1,5-32-16,1 1 0,-1-1 0,0 0 1,0 1-1,1-1 0,-1 0 0,0 1 0,1-1 1,-1 0-1,0 1 0,1-1 0,-1 0 0,1 0 1,-1 0-1,0 1 0,1-1 0,-1 0 0,1 0 1,-1 0-1,1 0 0,-1 0 0,1 0 0,-1 0 1,1 0-1,-1 0 0,0 0 0,1 0 0,-1 0 1,1 0-1,-1 0 0,1 0 0,-1 0 0,1-1 1,-1 1-1,20-5 119,2-6-42,0-1 0,37-26 0,-34 21-66,38-20 1,-54 33-62,0 0 0,0 0 0,0 1 1,1 0-1,-1 1 0,1 0 1,0 1-1,14-1 0,-22 2 32,-1 0-1,0 0 0,0 0 1,1 1-1,-1-1 0,0 0 1,0 0-1,1 1 1,-1-1-1,0 1 0,0-1 1,0 1-1,0-1 0,0 1 1,0 0-1,0 0 1,0-1-1,0 1 0,0 0 1,0 0-1,0 0 0,0 0 1,-1 0-1,1 0 1,0 0-1,-1 0 0,1 2 1,0 1-8,0-1 0,0 1 0,0 0 1,0 0-1,-1 0 0,0 0 0,0 0 1,-1 8-1,-1 4 62,-1 0-1,-1 0 1,-6 19 0,9-34-32,0 0 0,1 0 0,-1 0 0,1 0 0,0 0 0,-1 0 0,1 0 0,0 0 0,-1 0 1,1 0-1,0 0 0,0 1 0,0-1 0,0 0 0,0 0 0,0 0 0,1 0 0,-1 0 0,0 1 0,0-1 0,1 0 0,-1 0 0,2 2 0,-1-3 1,0 0-1,0 1 0,0-1 0,0 0 1,0 0-1,0 0 0,0 0 0,0 0 1,0 0-1,0 0 0,0 0 0,0 0 1,0-1-1,0 1 0,0 0 0,0-1 1,0 1-1,0-1 0,-1 1 0,2-1 1,50-34 35,-5-7-429,-32 27 376,1 1 1,1 0-1,0 1 0,21-11 0,-38 23 18,1 1-1,-1-1 0,1 1 1,-1-1-1,1 1 0,-1 0 1,1-1-1,-1 1 0,1-1 1,0 1-1,-1 0 0,1 0 1,0-1-1,-1 1 0,1 0 1,0 0-1,-1 0 0,1 0 1,0 0-1,0 0 0,-1 0 0,1 0 1,0 0-1,-1 0 0,1 0 1,0 0-1,-1 1 0,1-1 1,0 0-1,-1 0 0,1 1 1,0-1-1,-1 0 0,1 1 1,-1-1-1,1 1 0,-1-1 1,1 1-1,-1-1 0,2 2 1,-2 29 235,-2-5-76,2-26-161,0 1 0,0-1 0,0 1 0,0-1 0,0 1 0,0-1 0,1 1 0,-1-1 0,0 1 0,0-1 0,0 1 0,0-1 0,1 1 0,-1-1 0,0 1 0,1-1 0,-1 0 0,0 1 0,1-1 0,-1 0 0,0 1 0,1-1 0,-1 0 0,1 1 0,-1-1 0,0 0 0,1 0 0,-1 1 0,1-1 0,-1 0 0,1 0 0,-1 0 0,1 0 0,0 0 0,9 0-19,0-1 0,0 0 1,0-1-1,0 0 0,0 0 1,0-1-1,-1-1 0,14-6 0,-13 5-4,0 1 0,0 0 0,0 1-1,1 0 1,-1 1 0,1 0 0,14-1 0,-21 10 342,-4-6-296,0 0 1,1 0-1,-1 0 1,0 0-1,1 0 1,-1 0-1,1 0 1,-1 0 0,1 0-1,-1 0 1,1 0-1,-1-1 1,1 1-1,0 0 1,0 0-1,-1-1 1,1 1-1,1 0 1,3 1 3,1-1 1,-1 0-1,1 0 1,-1 0-1,1 0 1,0-1-1,-1 0 1,1-1 0,-1 1-1,1-1 1,-1 0-1,11-3 1,3-3 5,0 0 1,22-14-1,-27 14-58,-1 0-1,1 1 1,1 0 0,22-5-1,-37 11 18,0 0 0,1 0-1,-1 0 1,1 0-1,-1 0 1,0 0 0,1-1-1,-1 1 1,0 0 0,1 1-1,-1-1 1,1 0-1,-1 0 1,0 0 0,1 0-1,-1 0 1,1 0-1,-1 0 1,0 0 0,1 1-1,-1-1 1,0 0-1,1 0 1,-1 1 0,0-1-1,1 0 1,-1 0 0,0 1-1,0-1 1,1 0-1,-1 1 1,0-1 0,0 0-1,0 1 1,1-1-1,-1 1 1,-2 18 122,-19 29-73,16-37-606,2-1-2026,2-5-3241</inkml:trace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15.9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234 37 10730,'0'-6'8980,"-8"4"-3803,-20 10-2626,-31 16-3452,39-13 925,1 1-1,-26 21 0,40-29-24,0-1-1,1 1 0,0 1 0,-1-1 0,1 1 0,1-1 1,-1 1-1,1 0 0,0 0 0,0 1 0,0-1 0,1 1 0,-1 0 1,-1 7-1,5-13-2,-1 1-1,0-1 1,0 1 0,0-1 0,0 0-1,0 1 1,0-1 0,1 1 0,-1-1-1,0 1 1,0-1 0,1 0 0,-1 1-1,0-1 1,1 1 0,-1-1 0,0 0-1,1 0 1,-1 1 0,1-1 0,-1 0-1,0 1 1,1-1 0,-1 0 0,1 0-1,-1 0 1,1 0 0,-1 1-1,1-1 1,-1 0 0,0 0 0,1 0-1,-1 0 1,1 0 0,-1 0 0,1 0-1,-1 0 1,1 0 0,0-1 0,22-1-97,-23 2 100,11-3-14,0-1 1,-1 0 0,0 0-1,0-1 1,0 0 0,0-1 0,-1 0-1,0 0 1,0-1 0,10-10-1,-2 0 36,0 0 0,-1-1-1,23-35 1,-35 46-34,9-15 231,-9 20-129,-5 14-111,-18 50-35,15-52 54,0 0 0,0 0 1,1 0-1,1 1 0,-1-1 0,2 1 0,0 0 0,0-1 1,1 16-1,1-25-3,0 0 0,0 0 0,0-1 0,0 1 0,0 0 0,0 0 0,0 0 0,0-1 0,0 1 0,0 0 0,0-1 0,1 1 0,-1-1 0,0 0 0,0 1 0,1-1 0,-1 0 0,0 0 0,1 1 0,-1-1 0,0 0 0,1-1 0,-1 1 0,0 0 0,1 0 0,-1 0 0,0-1 0,2 0 0,42-8 25,-18-2-153,46-26 0,21-8-20,-93 44 148,-1 1-1,1 0 0,-1-1 1,1 1-1,0 0 1,-1-1-1,1 1 1,0 0-1,-1 0 1,1 0-1,0 0 0,-1 0 1,1 0-1,0 0 1,-1 0-1,1 0 1,0 0-1,-1 0 1,1 0-1,0 0 0,-1 0 1,1 1-1,0-1 1,-1 0-1,1 1 1,0-1-1,-1 0 1,1 1-1,-1-1 0,1 1 1,-1-1-1,1 1 1,-1-1-1,1 1 1,-1-1-1,1 1 1,-1-1-1,0 1 0,1-1 1,-1 1-1,0 0 1,0-1-1,1 1 1,-1 0-1,0-1 1,0 1-1,0 0 0,0-1 1,0 2-1,-4 47 201,0-10-92,5-38-100,-1-1 0,1 1 1,0 0-1,-1-1 0,1 1 0,0-1 0,-1 0 1,1 1-1,0-1 0,0 1 0,0-1 0,-1 0 1,1 0-1,0 0 0,0 1 0,0-1 0,0 0 1,0 0-1,-1 0 0,1 0 0,0 0 0,0 0 1,0-1-1,0 1 0,1 0 0,23-5 139,-13 0-102,0 0 1,-1 0-1,0-1 1,0 0-1,-1-1 1,1 0-1,-2-1 1,1 0-1,10-12 1,9-12-134,32-45 1,-94 156-137,32-78 244,0 0-1,1 0 0,-1 0 0,1 0 1,-1 1-1,1-1 0,-1 0 1,1 0-1,0 1 0,-1-1 1,1 0-1,0 0 0,0 1 0,0-1 1,0 0-1,0 0 0,1 1 1,-1-1-1,0 0 0,0 0 1,1 1-1,-1-1 0,1 0 0,-1 0 1,1 0-1,0 0 0,-1 0 1,1 0-1,1 2 0,0-2 0,0 0-1,1-1 1,-1 1 0,0 0-1,0-1 1,0 0-1,1 1 1,-1-1 0,0 0-1,0 0 1,1 0-1,-1-1 1,0 1 0,5-2-1,8-2-155,0 0 0,0-2 0,25-12 0,-18 4-313,-18 10 247,0 1 0,0 0 0,1 0 0,-1 0 0,1 0 0,0 1-1,-1 0 1,11-3 0,-24 35-287,-22 20-1374,-3-1-3291</inkml:trace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16.3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19154,'0'0'6566</inkml:trace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16.6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262 1 21492,'0'0'6903,"-9"1"-6690,-5 3-201,0 1-1,1 0 1,-1 1-1,1 0 1,1 1-1,-1 0 0,1 1 1,-20 17-1,19-14 12,0 0-1,1 1 1,0 0-1,0 1 1,2 1-1,-1 0 1,-13 26-1,23-37-13,-1-1-1,1 0 0,0 0 1,1 1-1,-1-1 0,0 1 1,1-1-1,-1 1 1,1-1-1,0 1 0,0-1 1,0 1-1,0 0 0,1 3 1,-1-4-1,1-1-1,0 0 1,-1 1 0,1-1 0,0 0 0,0 0 0,0 0 0,0 1 0,0-1-1,0 0 1,0 0 0,0 0 0,0-1 0,0 1 0,1 0 0,-1 0 0,0-1 0,0 1-1,2 0 1,7 1 31,0 0 1,-1 0-1,1-1 0,0-1 0,0 1 0,11-2 0,-2 0-3,85-6-1209,-36-7-3628,-14 1-4071</inkml:trace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17.3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 25 16464,'0'0'8317,"0"12"-7831,-4 33-164,0-19-217,2 0 0,1 1 0,3 43 0,-1-68-96,-1-1 0,1 1 0,0 0 0,0-1 0,-1 1 0,1-1 1,0 1-1,0-1 0,1 1 0,-1-1 0,0 0 0,0 0 0,1 0 0,-1 1 1,0-1-1,1 0 0,-1-1 0,1 1 0,-1 0 0,1 0 0,0-1 1,-1 1-1,1-1 0,0 1 0,0-1 0,-1 0 0,1 1 0,0-1 1,0 0-1,2-1 0,4 1 43,0 0 1,0-1 0,-1 0-1,1 0 1,-1-1-1,9-2 1,3-4-7,0-1 0,0 0 0,-1-2 1,-1 0-1,1-1 0,25-23 0,-17 11-40,-1-2 0,-1 0 0,23-34 0,-46 58 252,-7 10-99,-18 30-17,19-31-109,1-1 0,0 1 0,1 0 0,0 0 0,0 1 0,0-1 0,1 1 0,0-1 0,0 1 0,1 0 0,-1 14 0,3-20-27,0-1-1,0 0 0,0 0 0,-1 1 0,1-1 1,0 0-1,0 0 0,1 0 0,-1 0 0,0 0 1,0-1-1,0 1 0,1 0 0,-1 0 0,0-1 0,1 1 1,-1-1-1,1 1 0,-1-1 0,0 0 0,1 0 1,-1 1-1,1-1 0,-1 0 0,1 0 0,-1 0 0,1-1 1,-1 1-1,1 0 0,-1 0 0,2-1 0,50-11 112,-27-1-229,0 0 0,0-2 0,44-35 0,-39 27 67,49-27-1,-79 49 44,0 1 0,0-1 1,0 1-1,0-1 0,0 1 0,0-1 0,0 1 0,0-1 0,0 1 0,0 0 0,0-1 1,0 1-1,0 0 0,0 0 0,0 0 0,0 0 0,0 0 0,0 0 0,1 0 0,-1 0 1,0 1-1,0-1 0,0 0 0,1 1 0,-1 0 15,-1 0 1,1 0 0,-1 0-1,1 0 1,-1 0-1,0 0 1,0 0-1,1 0 1,-1 0-1,0 0 1,0 0-1,0 0 1,0 0-1,0 0 1,0 0 0,0 0-1,0 0 1,-1 0-1,1 2 1,-22 54 358,21-54-407,-22 52-491,18-31-5376,5-19-2901</inkml:trace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18.03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0 198 16496,'0'0'5754,"13"1"-4403,2-2-1132,0 1 1,-1-2-1,1 0 1,0-1-1,-1 0 1,1-2-1,-1 1 1,24-13-1,-16 7-162,0-1 0,-1-2 0,0 0 0,-1-1 0,36-33 0,-54 45-46,0 0 0,-1 0 0,1 0 0,0 0 0,-1 0-1,0 0 1,1-1 0,-1 1 0,0-1 0,0 1 0,-1-1 0,2-4 0,-2 7-10,0-1 0,0 0 0,0 0 0,0 0 0,-1 0 0,1 0 0,0 1 0,0-1 0,-1 0 0,1 0 0,-1 0 0,1 1 0,-1-1 0,1 0 0,-1 0 0,1 1 0,-1-1 0,1 1 0,-1-1 0,0 0 0,1 1 0,-1-1 0,0 1 0,0 0 0,1-1 0,-1 1 0,0-1 0,0 1 0,0 0 0,1 0 0,-1-1 0,0 1 0,0 0 0,0 0 0,0 0 0,0 0 0,1 0 0,-2 0 0,-9 0-16,0 1-1,1 0 1,-1 0-1,1 1 1,0 0-1,-1 1 1,1 0-1,0 0 1,1 2-1,-1-1 1,1 1-1,-1 0 1,1 1-1,1 0 1,-14 12-1,8-6 65,1 0 0,1 1 0,0 0 0,1 1 0,0 1 0,1-1 0,1 2 0,-12 26 0,17-34-19,2 0 1,-1 0 0,1-1 0,1 1 0,-1 0 0,0 9 0,2-15-44,0 0 0,0 0 0,0 0 0,0-1 0,0 1 0,0 0 0,1 0 0,-1-1 0,0 1 0,1 0 0,0 0 0,-1-1 0,1 1 0,0-1-1,0 1 1,0 0 0,0-1 0,0 0 0,0 1 0,0-1 0,0 0 0,1 1 0,-1-1 0,0 0 0,1 0 0,-1 0 0,1 0 0,0 0 0,-1-1 0,1 1 0,-1 0 0,4 0 0,12 1-712,0-1 1,0 0-1,1-1 0,-1-1 1,0-1-1,0-1 0,0 0 1,0-1-1,-1 0 0,1-2 0,23-11 1,31-16-4871</inkml:trace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18.60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290 0 17328,'-14'9'1404,"-116"80"2433,108-73-2897,1 1 0,1 1 0,1 1 0,-26 32-1,43-48-904,0-1-1,0 1 0,0-1 0,1 1 0,-1 0 0,1 0 0,0 0 1,0 0-1,0 0 0,0 0 0,0 0 0,1 0 0,-1 0 0,1 6 0,0-7-39,1-1-1,-1 0 0,1 1 0,0-1 0,0 0 1,-1 0-1,1 1 0,0-1 0,0 0 0,0 0 0,0 0 1,0 0-1,0 0 0,1 0 0,-1-1 0,0 1 0,0 0 1,1-1-1,-1 1 0,0 0 0,1-1 0,-1 0 1,0 1-1,1-1 0,-1 0 0,1 0 0,-1 1 0,1-1 1,-1 0-1,1-1 0,1 1 0,13 0-72,0-1 0,-1-1 0,1-1 0,-1 0 0,1 0 0,-1-2 0,0 0 0,0-1 0,-1 0 0,28-17 0,-25 12 74,1-1 1,-2 0-1,1-2 1,-2 1-1,0-2 1,0 0-1,21-32 1,-66 73 537,22-17-536,1-1 90,0-1 1,0 1-1,1 0 0,0 1 0,0 0 1,1 0-1,0 0 0,0 1 0,1-1 0,1 1 1,-5 19-1,8-28-85,0 0 1,0 0-1,1 0 0,-1 0 1,0 0-1,1 0 0,-1 0 1,1 0-1,-1 0 1,1 0-1,-1 0 0,1 0 1,0 0-1,0-1 1,-1 1-1,1 0 0,0 0 1,0-1-1,0 1 0,0-1 1,0 1-1,0-1 1,0 1-1,0-1 0,0 0 1,0 1-1,0-1 1,0 0-1,0 0 0,0 1 1,0-1-1,0 0 0,0 0 1,0 0-1,0-1 1,2 1-1,43-4 219,-24-3-209,-1-1 0,0-1 0,-1-1 0,0 0 0,0-2 0,22-16 0,24-14-142,-66 41 119,1 1-1,-1-1 1,0 1-1,1 0 1,-1-1-1,1 1 0,-1 0 1,1-1-1,-1 1 1,1 0-1,-1 0 1,1-1-1,-1 1 0,1 0 1,-1 0-1,1 0 1,0 0-1,-1 0 1,1 0-1,-1 0 0,1 0 1,-1 0-1,1 0 1,-1 0-1,1 0 1,0 0-1,-1 0 0,1 1 1,-1-1-1,1 0 1,-1 0-1,1 1 1,-1-1-1,1 1 0,1 19 128,-3-19-112,1 0 1,-1 0-1,1 0 0,0 0 0,0 1 0,-1-1 0,1 0 0,0 0 0,0 0 0,0 1 1,0-1-1,0 0 0,1 0 0,-1 0 0,0 0 0,1 1 0,-1-1 0,0 0 0,1 0 1,-1 0-1,1 0 0,0 0 0,-1 0 0,1 0 0,0 0 0,0 0 0,-1 0 0,1-1 0,0 1 1,0 0-1,0 0 0,0-1 0,0 1 0,0-1 0,0 1 0,2 0 0,13-1 30,-1 0-1,1-1 1,-1-1-1,1-1 0,-1 0 1,0-1-1,0 0 1,23-11-1,45-12-162,-83 27 117,1 0-1,-1-1 1,1 1 0,0 0-1,-1 0 1,1 0 0,0-1 0,-1 1-1,1 0 1,0 0 0,-1 0-1,1 0 1,0 0 0,-1 0-1,1 0 1,0 0 0,-1 0 0,1 0-1,0 1 1,-1-1 0,1 0-1,0 0 1,-1 1 0,1-1 0,0 0-1,-1 1 1,1-1 0,-1 1-1,1-1 1,-1 1 0,1-1 0,-1 1-1,1-1 1,-1 1 0,0-1-1,1 1 1,-1-1 0,0 1 0,1 0-1,-1-1 1,0 1 0,0 0-1,1-1 1,-1 1 0,0 0-1,0-1 1,0 1 0,0 0 0,0-1-1,0 1 1,0 0 0,-1 1-1,-14 50 300,13-47-347,0 0 1,0 1-1,0-1 1,1 1-1,-1-1 0,1 1 1,1-1-1,-1 9 1,1-13-134,1-1 0,-1 1 1,1 0-1,-1-1 0,1 1 0,-1 0 1,1-1-1,-1 1 0,1 0 1,0-1-1,-1 1 0,1-1 1,0 0-1,0 1 0,-1-1 0,1 1 1,0-1-1,0 0 0,0 0 1,0 0-1,-1 1 0,1-1 0,0 0 1,0 0-1,0 0 0,0 0 1,0 0-1,-1 0 0,3-1 0,0 1-628,23 0-4577</inkml:trace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18.9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25208,'0'0'7559,"65"39"-37059</inkml:trace>
  <inkml:trace contextRef="#ctx0" brushRef="#br0" timeOffset="1">33 285 20115,'0'0'7783</inkml:trace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45.39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 1 11691,'0'0'6566,"-1"10"-5909,-5 52 271,2 72 0,4-106-820,2 0 0,2 0 0,0 0 0,2 0 0,11 34 0,-16-60-104,-1 0 1,1 0 0,0 0 0,0 0-1,0 0 1,0 0 0,0 0 0,0-1-1,1 1 1,-1 0 0,1-1 0,-1 1-1,1-1 1,-1 0 0,4 2 0,-4-2 23,0-1 0,0 1 0,1-1 0,-1 0 0,0 0 0,0 1 0,1-1 0,-1 0 0,0 0 0,0 0 0,1 0 0,-1-1 0,0 1 0,0 0 0,1 0 0,-1-1 0,0 1 0,0-1 0,2 0 0,2-2 106,0-1 1,-1 1-1,1-1 0,-1 0 1,0 0-1,0-1 1,0 1-1,0-1 1,4-7-1,15-29 119,-1-1 1,-2-1-1,-2-1 0,-1-1 0,-3 0 0,9-48 0,-26 208-530,-2-58 342,0-25-40,2 1 1,2 0-1,1-1 1,4 34-1,-4-64-20,0 0-1,0-1 1,0 1-1,0 0 1,1-1 0,-1 1-1,1-1 1,-1 1-1,1-1 1,-1 1 0,1-1-1,0 1 1,0-1-1,0 0 1,0 1 0,0-1-1,0 0 1,0 0-1,0 0 1,0 0 0,0 0-1,1 0 1,-1 0-1,0 0 1,1 0-1,-1-1 1,1 1 0,-1 0-1,1-1 1,-1 1-1,1-1 1,0 0 0,-1 0-1,1 1 1,-1-1-1,1 0 1,0 0 0,-1 0-1,1-1 1,-1 1-1,1 0 1,0-1 0,-1 1-1,1-1 1,-1 1-1,3-2 1,4-1 119,-1-1 1,1 0-1,-1-1 1,0 0-1,0 0 1,0 0-1,8-10 1,14-16 398,-2-1 0,-1-2 0,-2-1 1,-1 0-1,-2-2 0,-1-1 0,-2 0 0,22-71 0,-50 121-1879,-15 22-4991,16-29-203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5:30.396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1,'93'1,"0"5,0 4,-1 4,0 3,110 38,3 13,-185-63</inkml:trace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46.4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53 3 8872,'0'-2'5656,"-2"6"-2396,-5 16-1619,-4 29-1686,4-14 747,-2 6-391,2 0 0,1 0 0,3 1 1,2 82-1,2-124-361,-1 1 0,0 0 0,0 0 1,1 0-1,-1-1 0,0 1 0,1 0 0,-1 0 1,0-1-1,1 1 0,-1 0 0,1-1 0,0 1 1,-1 0-1,1-1 0,-1 1 0,1-1 0,0 1 1,-1-1-1,1 0 0,0 1 0,0-1 0,-1 1 1,1-1-1,0 0 0,0 0 0,0 0 0,-1 1 1,1-1-1,0 0 0,0 0 0,0 0 0,-1 0 1,1 0-1,0 0 0,0 0 0,0-1 0,0 1 1,-1 0-1,1 0 0,0-1 0,0 1 0,-1 0 1,1-1-1,1 0 0,34-20-2293,-22 6 466,0 0-1,-1-1 1,-1-1 0,0 0-1,9-19 1,8-14-3643</inkml:trace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46.82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60 0 7431,'0'0'13181,"-5"14"-12738,-9 28-141,3 0 0,1 0 0,2 1 0,-3 78 0,10-94-580,2 0-1,5 31 1,-3-43-2366,1 0 1,10 28 0,-13-39-277</inkml:trace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47.18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55 10410,'0'0'9577,"24"10"-9481,15-10 32,7-10-128,6-5-480,5 1-866,0 1-1408,-2 5-1666,-10 3-6791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47.53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 77 15310,'0'0'2483,"-2"11"-988,-1 16-954,1 0 0,1 0 0,2 0 0,0 0 0,2 0 1,1 0-1,11 36 0,-2-18-447,-9-30-73,1 0-1,0 0 1,9 18-1,-13-32-10,-1-1 0,0 1 1,1 0-1,-1-1 0,1 1 0,-1 0 0,0-1 0,1 1 0,-1-1 1,1 1-1,0-1 0,-1 1 0,1-1 0,-1 1 0,1-1 0,0 0 1,-1 1-1,1-1 0,0 0 0,-1 0 0,1 1 0,0-1 0,0 0 1,-1 0-1,1 0 0,0 0 0,0 0 0,-1 0 0,1 0 0,0 0 1,0 0-1,-1 0 0,1-1 0,0 1 0,-1 0 0,1 0 0,0-1 1,-1 1-1,1 0 0,0-1 0,-1 1 0,1-1 0,0 1 0,-1-1 1,1 1-1,-1-1 0,1 1 0,-1-1 0,1 0 0,25-36 1258,-23 33-1169,23-45 717,-2-1-1,-2-1 1,15-57 0,22-50-625,-59 158-260,0 0 0,0-1 0,0 1 0,0-1 0,0 1 0,0 0 0,0-1 0,0 1 0,1 0 0,-1-1 0,0 1 0,0 0 0,0-1 0,1 1 0,-1 0 0,0-1 0,0 1 0,1 0 0,-1-1 0,0 1 0,1 0 0,-1 0 0,0 0 0,1-1 0,-1 1 0,0 0 0,1 0 0,-1 0 0,0 0 0,1 0 0,-1 0 0,1-1 0,-1 1 0,0 0 0,1 0 0,-1 0 0,0 0 0,1 0 0,-1 1 0,1-1 0,-1 0 0,0 0 0,1 0 0,-1 0 0,0 0 0,1 0 0,0 1 0,4 11-7803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49.7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357 48 16752,'-3'-4'148,"-1"0"1,1 0-1,-1 1 0,0 0 1,0 0-1,0 0 0,0 0 1,-1 0-1,1 1 0,-1 0 1,0 0-1,1 0 1,-1 1-1,0-1 0,0 1 1,0 0-1,0 1 0,0-1 1,0 1-1,0 0 1,0 0-1,-1 0 0,1 1 1,0 0-1,0 0 0,1 0 1,-1 1-1,0 0 0,0 0 1,1 0-1,-1 0 1,1 1-1,-1-1 0,-4 6 1,-8 4 40,2 0 0,-1 2 0,2 0 0,0 1 0,0 0 0,2 1 0,-15 23 0,16-21 33,1 1 1,0-1 0,-9 30-1,16-40-210,0 0-1,1 0 1,1-1-1,-1 1 1,1 0 0,0 1-1,1-1 1,0 0-1,0 0 1,1 0 0,0 0-1,3 9 1,-4-15-17,1 0 0,0 0 0,0 0 0,0 0 0,0-1-1,0 1 1,1 0 0,-1 0 0,0-1 0,1 1 0,0-1 0,-1 1 0,1-1 0,0 0 0,-1 1 0,1-1 0,0 0 0,0 0 0,3 1 0,1-1 8,-1 1 1,0-1 0,1 0 0,-1-1 0,1 1-1,-1-1 1,10-1 0,-2 0 44,-1-1-1,0 0 1,0-1-1,0-1 0,0 1 1,15-9-1,-9 2 55,-1-1 1,1-1-1,-2 0 0,1-1 0,-2-1 0,0-1 0,25-32 0,-33 39 17,-2 0-1,1 0 1,-1 0-1,0-1 1,-1 0-1,0 0 1,0 0 0,-1-1-1,0 1 1,-1-1-1,0 0 1,0 0 0,-1 0-1,-1 1 1,1-1-1,-2 0 1,1 0-1,-4-18 1,3 24-113,-1 1 0,1 0 0,0 0 0,-1 0-1,0 0 1,0 0 0,0 0 0,0 0 0,0 1 0,0-1 0,-1 1 0,1-1 0,-1 1-1,0 0 1,0 0 0,0 0 0,0 0 0,-4-1 0,0 0-267,1 1 0,-1-1 0,0 2 0,0-1 0,0 1 1,0 0-1,-14 0 0,21 1 150,-1 0 0,1 0 0,0 0 0,-1 0 0,1 0 0,-1 0 0,1 0 0,0 0 0,-1 0 0,1 1 0,0-1 0,-1 0 1,1 0-1,-1 0 0,1 1 0,0-1 0,0 0 0,-1 0 0,1 1 0,0-1 0,-1 0 0,1 1 0,0-1 0,0 0 0,-1 1 0,1-1 0,0 0 0,0 1 0,0-1 0,0 1 1,0-1-1,0 0 0,-1 1 0,1-1 0,0 1 0,0-1 0,0 0 0,0 1 0,0-1 0,0 1 0,1 0 0,6 18-6093,7-7 983</inkml:trace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50.10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62 1 12780,'0'0'11921,"0"11"-11227,-1 33-264,-3 0 0,-1 0 1,-22 79-1,11-47-384,14-67-22,0-1-23,0 0 1,1-1 0,0 1 0,0 14 0,1-20 1,1-1 1,-1 0 0,0 1-1,0-1 1,0 0-1,1 1 1,-1-1-1,1 0 1,-1 1 0,1-1-1,-1 0 1,1 0-1,0 0 1,0 0 0,-1 1-1,1-1 1,0 0-1,0 0 1,0-1-1,0 1 1,0 0 0,1 0-1,-1 0 1,0-1-1,0 1 1,0 0-1,1-1 1,-1 0 0,0 1-1,1-1 1,-1 0-1,0 1 1,3-1 0,44 4 25,1-3 1,55-5 0,-20-10-7278,-49 4-2788</inkml:trace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51.0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70 23 8232,'0'0'5093,"-56"0"-1666,47 0-1153,5 0 2595,17 0-4325,12 0 161,14-2 128,12-4-289,10 0-320,13 1-192,1 1-32,1 4-1505,-3 0-1698,-11 0-1538,-8 0-4035</inkml:trace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51.3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13 17905,'0'0'2589,"10"-2"-1463,13-2-672,0 1-1,0 1 0,1 1 0,-1 1 0,30 3 0,-36-1-400,0 1-1,0 1 1,-1 0 0,1 1-1,-1 1 1,0 0 0,-1 1-1,24 15 1,-36-21-96,0 1 0,0 0 0,0 0 1,0 1-1,0-1 0,0 0 0,-1 1 0,1 0 1,-1-1-1,0 1 0,0 0 0,0 0 0,0 1 1,-1-1-1,1 0 0,-1 1 0,0-1 0,0 0 1,0 1-1,0-1 0,0 1 0,-1 0 1,0-1-1,0 1 0,0 0 0,0-1 0,0 1 1,-1-1-1,0 5 0,-2-1 30,0 1 1,-1-1-1,0 1 0,0-1 1,0 0-1,-1-1 0,0 1 1,-1-1-1,1 0 0,-1 0 0,-11 8 1,-24 17 151,-1-1 1,-69 35 0,22-24-2721,64-33-2907</inkml:trace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59.1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58 80 11082,'0'0'2040,"5"-8"730,-4 6-2470,20-37 1692,-20 37-1774,0-1 0,1 1 0,-1 0 1,0 0-1,1 1 0,-1-1 0,1 0 1,0 0-1,-1 1 0,1-1 0,0 1 0,0-1 1,0 1-1,0 0 0,0 0 0,1 0 0,2-1 1,-4 3-172,0 0 1,0 0 0,0 1 0,-1-1 0,1 0-1,0 1 1,-1-1 0,1 0 0,-1 1 0,0-1-1,1 1 1,-1-1 0,0 1 0,0-1 0,0 1-1,0-1 1,0 0 0,-1 4 0,0 30 175,-4-11-124,4-21-93,0 0 1,0 0-1,0 0 0,1 1 0,0-1 1,-1 0-1,1 0 0,0 0 1,1 3-1,-1-5-35,1 0 1,0 0-1,-1 0 0,1 0 1,0 0-1,-1 0 0,1 0 0,0-1 1,0 1-1,0 0 0,0 0 1,0-1-1,0 1 0,0-1 1,0 1-1,0-1 0,0 1 0,0-1 1,0 0-1,0 1 0,0-1 1,1 0-1,-1 0 0,0 0 1,0 0-1,0 0 0,0 0 0,0 0 1,2-1-1,117-7-2048,-119 8 2068,-1 0 0,1 0 0,0 0 0,0 0 0,0 0-1,0 0 1,0 1 0,-1-1 0,1 0 0,0 0 0,0 1-1,0-1 1,-1 0 0,1 1 0,0-1 0,-1 1 0,1-1-1,0 1 1,-1-1 0,1 1 0,0 0 0,-1-1 0,1 1-1,-1 0 1,1 0 0,-1-1 0,0 1 0,1 1 0,0 28 89,-3-21 109,-1 0-1,0-1 1,0 1 0,-8 14-1,5-13-43,-1 0-1,0 0 1,-1 0-1,0-1 0,-1 0 1,0-1-1,0 0 1,-1-1-1,0 0 0,0 0 1,-1-1-1,0 0 0,0-1 1,0 0-1,-1-1 1,1 0-1,-1-1 0,0 0 1,0-1-1,-21 2 1,32-4-257,0 0 0,0 0 1,-1 0-1,1 0 0,0-1 1,0 1-1,0 0 1,0 0-1,-1-1 0,1 1 1,0-1-1,0 1 0,0-1 1,0 1-1,0-1 1,0 0-1,0 0 0,0 1 1,0-1-1,1 0 0,-1 0 1,0 0-1,0 0 1,1 0-1,-2-2 0,-5-31-4400,6-3-1857</inkml:trace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59.4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34 14382,'0'0'11755,"51"-33"-11563,-27 33-96,6 0-160,11 0-1057,4 0-1217,3 0-833,-3 0-705,-2 0-1185,-6 0-3267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12.887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1266 52,'-5'-1,"-1"0,1 0,0 0,0-1,0 0,0 0,-6-4,-24-8,-19 5,0 2,0 3,0 3,-56 4,7 0,12-3,-91 2,171-1,-1 1,0 1,0 0,1 0,0 1,0 1,0-1,0 2,1 0,-18 12,-6 9,-49 50,50-46,26-24,-23 21,-39 48,60-65,2 0,-1 0,1 1,1 0,0 1,1-1,0 1,-4 20,-2 44,3 1,4-1,7 109,0-36,9 89,-7-174,0 241,-5-301,0 19</inkml:trace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4:59.80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164 0 6150,'0'0'13762,"-8"6"-12956,-6 5-512,1 0 0,0 1 0,0 0 0,1 1 0,1 1 0,0 0-1,-9 17 1,13-21-170,1 1-1,0 0 1,1 0-1,0 0 1,1 0-1,0 1 1,1 0-1,0 0 1,1 0-1,0 0 1,0 23-1,3-33-121,-1 0-1,1-1 0,-1 1 0,1 0 1,0 0-1,0 0 0,0-1 0,0 1 1,0-1-1,0 1 0,0-1 1,1 1-1,-1-1 0,1 0 0,-1 1 1,1-1-1,-1 0 0,1 0 1,-1 0-1,1 0 0,0 0 0,0-1 1,0 1-1,-1 0 0,1-1 1,0 0-1,0 1 0,0-1 0,0 0 1,0 0-1,0 0 0,0 0 1,0 0-1,-1 0 0,4-1 0,2 0 57,0 1 0,1-1 0,-1-1-1,0 1 1,0-1 0,0-1 0,0 1-1,9-6 1,-7 2 170,0 0-1,-1-1 0,0 0 1,-1 0-1,0-1 1,0 0-1,0 0 1,-1-1-1,0 1 0,8-17 1,-11 18-107,-1 1 0,1 0 0,-1-1 0,0 0 0,0 0 0,-1 1 1,0-1-1,0 0 0,-1 0 0,0 0 0,0 0 0,0 0 0,-1 0 0,0 0 1,-1 0-1,1 1 0,-4-10 0,2 13-138,1-1-1,0 0 1,-1 1 0,0 0 0,0-1-1,0 1 1,0 0 0,-1 1 0,1-1-1,-1 1 1,1-1 0,-1 1 0,-6-2-1,8 2-129,0 1 0,0 0 0,0 0 0,0 1 0,0-1 0,0 0 0,0 1 0,-1-1 0,1 1 0,0 0 0,0 0 0,-1 0 0,1 0 0,0 0-1,0 0 1,-1 0 0,1 1 0,0-1 0,0 1 0,0 0 0,-1 0 0,1 0 0,0 0 0,0 0 0,0 0 0,-3 3 0,0 13-4370,10-7-1872,8-6-1149</inkml:trace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00.14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64 1 18225,'0'0'6396,"-6"13"-5467,-5 12-588,1 1 1,1 0-1,1 1 1,1 0 0,-5 50-1,12-74-339,0 4 35,0-1 0,0 0 0,0 0 0,1 0 1,0 1-1,2 7 0,-2-13-24,-1 0 1,1 0-1,-1 0 1,1 0-1,-1 0 1,1-1-1,0 1 1,0 0-1,-1 0 0,1 0 1,0-1-1,0 1 1,0 0-1,0-1 1,0 1-1,0-1 1,0 1-1,0-1 1,0 1-1,0-1 1,0 0-1,0 1 1,0-1-1,1 0 1,-1 0-1,0 0 1,0 0-1,0 0 0,0 0 1,0 0-1,0 0 1,1-1-1,-1 1 1,0 0-1,0-1 1,0 1-1,0-1 1,0 1-1,0-1 1,0 1-1,0-1 1,0 0-1,1-1 1,15-10 143,-1 0 1,-1-1 0,0-1-1,0 0 1,-2-1 0,15-20-1,18-17-113,-23 25-44,-15 18-47,-1 0 1,1 0-1,1 1 1,0 0 0,0 1-1,14-9 1,-22 15-1054,-16 23-8264,1-12 2371</inkml:trace>
  <inkml:trace contextRef="#ctx0" brushRef="#br0" timeOffset="1">140 236 11787,'0'0'10122,"-13"49"-8969,13-39-320,13-2-417,5-3-256,6-2-192,4-3-1505,5 0-1250,3-9-1057,-1-7-2305,-3 0-738</inkml:trace>
</inkml:ink>
</file>

<file path=ppt/ink/ink4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00.50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44 0 4100,'0'0'19581,"-6"9"-18241,1-2-988,1-3-160,1 0 1,0 0 0,0 0-1,0 1 1,0-1 0,1 1-1,-1 0 1,1-1 0,0 1-1,1 0 1,-3 10 0,5-14-176,-1 0-1,1-1 1,-1 1 0,1 0 0,-1 0-1,1-1 1,0 1 0,0-1-1,-1 1 1,1 0 0,0-1 0,0 1-1,-1-1 1,1 0 0,0 1 0,0-1-1,0 0 1,0 1 0,0-1 0,0 0-1,-1 0 1,1 0 0,0 0 0,0 0-1,0 0 1,0 0 0,0 0-1,0 0 1,1-1 0,33-3 159,-22 1-148,0-2 1,-1 0 0,0 0-1,0-1 1,11-8-1,-13 8-42,0 0 0,0 1 0,1 0 0,-1 0 0,1 1 0,1 0 0,13-2 0,-25 6 11,1 0 1,-1 0-1,0 0 1,0 0-1,1 0 1,-1 0-1,0 0 1,0 0-1,1 0 0,-1 0 1,0 0-1,0 0 1,0 0-1,1 0 1,-1 0-1,0 0 1,0 0-1,1 1 1,-1-1-1,0 0 1,0 0-1,0 0 1,1 0-1,-1 0 1,0 1-1,0-1 1,0 0-1,0 0 1,0 0-1,1 1 1,-1-1-1,0 0 1,0 0-1,0 0 1,0 1-1,0-1 1,0 0-1,0 0 1,0 1-1,0-1 1,0 0-1,0 0 1,0 1-1,0-1 1,-4 16 212,-12 12 301,11-21-420,-6 13-4,11-19-88,0-1 0,0 1 1,0-1-1,0 1 0,0-1 1,0 1-1,1-1 0,-1 0 1,0 1-1,0-1 1,0 1-1,1-1 0,-1 0 1,0 1-1,0-1 0,1 1 1,-1-1-1,0 0 1,1 0-1,-1 1 0,1-1 1,-1 0-1,0 1 0,1-1 1,-1 0-1,1 0 0,-1 0 1,0 0-1,1 1 1,-1-1-1,1 0 0,-1 0 1,1 0-1,-1 0 0,1 0 1,-1 0-1,1 0 0,-1 0 1,0 0-1,1 0 1,-1 0-1,1-1 0,0 1 1,10-1 38,1-1 1,-1 0 0,0-1 0,0 0 0,0 0-1,0-1 1,-1-1 0,12-6 0,-12 6-118,1 0 1,-1 0-1,1 1 1,0 0-1,0 1 1,1 1-1,-1-1 0,14 0 1,-25 4 73,1-1 0,-1 0 1,1 0-1,-1 1 0,1-1 0,-1 0 0,1 1 1,-1-1-1,0 0 0,1 1 0,-1-1 0,0 0 1,1 1-1,-1-1 0,0 1 0,1-1 0,-1 1 1,0-1-1,0 1 0,0-1 0,1 1 0,-1-1 1,0 1-1,0-1 0,0 1 0,0-1 0,0 1 1,0-1-1,0 1 0,0-1 0,0 1 0,0-1 1,0 1-1,-1-1 0,1 1 0,0 0 0,-6 30 398,3-14-341,3-17-232,1 1-1,0-1 1,0 1 0,-1-1 0,1 1-1,0-1 1,0 1 0,0-1 0,0 0-1,0 0 1,-1 1 0,1-1 0,0 0-1,0 0 1,0 0 0,0 0-1,0 0 1,0 0 0,0 0 0,0 0-1,0-1 1,1 1 0,-1-1-703,10 0-5720</inkml:trace>
</inkml:ink>
</file>

<file path=ppt/ink/ink4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13.0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260 25 8616,'0'0'5771,"-8"-3"-3625,-6-2-1532,0 1 1,-1 0-1,1 1 0,-25-2 1,34 5-502,-1-1 1,1 2-1,-1-1 1,1 0-1,-1 1 1,1 0-1,-1 0 1,1 1-1,0 0 0,0 0 1,0 0-1,0 0 1,0 1-1,0 0 1,0 0-1,1 0 1,-8 7-1,7-5 9,0 0 0,0 1 0,0 0 0,0 0 0,1 1 0,0-1 0,1 1 0,-1 0 0,1 0 0,0 0-1,1 0 1,0 1 0,0-1 0,1 1 0,-1-1 0,2 1 0,-1 0 0,1 7 0,1-13-117,-1 0 0,1 0 1,0 0-1,0-1 0,0 1 0,0 0 0,0 0 0,0-1 1,0 1-1,0-1 0,1 1 0,-1-1 0,1 1 0,-1-1 0,1 0 1,-1 0-1,1 0 0,0 0 0,-1 0 0,1 0 0,0 0 1,0 0-1,0-1 0,0 1 0,0-1 0,0 1 0,0-1 1,0 0-1,0 0 0,0 0 0,3 0 0,4 0 44,-1 0 0,1-1 0,-1 0 0,1 0-1,-1 0 1,12-5 0,-8 1 238,-1 0-1,1-1 1,-1 0 0,-1-1-1,1 0 1,10-10 0,-16 13-298,-1 1 0,0-1 1,0 0-1,-1 0 1,1 0-1,-1 0 0,0-1 1,0 0-1,0 1 0,0-1 1,-1 0-1,0 0 0,0 0 1,-1-1-1,1 1 1,0-9-1,-2 13-394,0-1 1,0 1-1,-1 0 1,1 0-1,0 0 1,-1 0-1,1 0 1,-1 0-1,1 0 1,-1 0-1,0 0 1,1 0-1,-1 0 1,0 0-1,0 0 1,0 1-1,0-1 1,0 0-1,0 1 1,-2-2-1,0-1-1766,-10-7-6285</inkml:trace>
</inkml:ink>
</file>

<file path=ppt/ink/ink4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13.41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17713,'0'0'6796,"2"9"-5868,2 9-522,2-1-1,-1 0 0,2 0 1,16 31-1,50 72 537,-36-61-873,28 53 48,64 98-3095,-91-165-2857,-23-33 534</inkml:trace>
</inkml:ink>
</file>

<file path=ppt/ink/ink4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14.67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 1 17360,'-3'51'4870,"1"57"-3697,2-100-1181,1 0 0,0 0 0,0 0-1,1-1 1,0 1 0,1 0 0,-1-1-1,1 1 1,1-1 0,6 11 0,-9-16 12,0 0 0,1 0 0,-1 0 0,1-1 1,-1 1-1,1-1 0,-1 1 0,1-1 0,0 0 0,-1 0 1,1 1-1,0-1 0,0 0 0,0-1 0,0 1 1,0 0-1,0 0 0,0-1 0,0 1 0,1-1 0,-1 0 1,4 0-1,-3 0 104,1-1 1,-1 0 0,0 0 0,1-1-1,-1 1 1,0-1 0,0 1-1,0-1 1,0 0 0,-1 0-1,1 0 1,4-5 0,5-6 484,-2 0 0,0 0 0,0-1-1,11-22 1,0-14 694,-6 13-295,-10 30-1793,-4 14-1488,-1-3 992,0 13-1444,2-10-6802</inkml:trace>
</inkml:ink>
</file>

<file path=ppt/ink/ink4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15.09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68 19474,'0'0'8040,"61"-40"-7624,-17 30-95,4 1-289,3 3-32,-1 3-513,-8 3-896,-4 0-1378,-15 9-1345,-12 5-1409,-11 0-2659</inkml:trace>
</inkml:ink>
</file>

<file path=ppt/ink/ink4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15.42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55 18385,'0'0'4132,"51"4"-2883,-13-5-416,9-7-576,3-5-290,-4-1-2785,-2-8-4869</inkml:trace>
</inkml:ink>
</file>

<file path=ppt/ink/ink4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15.83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0 239 13773,'0'0'9652,"9"0"-8766,0-2-713,0 1 0,0-1 1,-1-1-1,1 1 0,0-2 0,-1 1 0,0-1 0,1 0 1,-2-1-1,1 0 0,0 0 0,-1-1 0,8-8 1,20-17 546,38-46 0,-57 61-534,-11 11-185,0 0 0,0 0 0,0-1-1,-1 1 1,0-1 0,0 0-1,5-11 1,-27 95-2302,13-58 1579,0 1-1,1 1 0,0-1 0,1 36 0,2-56 539,1 1 1,0-1-1,0 0 0,0 1 0,0-1 1,0 0-1,0 0 0,0 1 0,0-1 1,0 0-1,1 0 0,-1 1 0,0-1 0,1 0 1,-1 0-1,1 0 0,0 0 0,-1 0 1,1 0-1,0 0 0,-1 0 0,1 0 1,0 0-1,0 0 0,0 0 0,0 0 0,0 0 1,0-1-1,0 1 0,0 0 0,0-1 1,2 1-1,24 2-5187</inkml:trace>
</inkml:ink>
</file>

<file path=ppt/ink/ink4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16.22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150 1 13485,'0'0'2375,"-8"2"-287,-1 3-1850,0-1 0,0 1 0,0 0 0,1 1 0,0 0 0,0 1 0,0-1 0,1 1 0,0 1 1,0-1-1,1 1 0,0 1 0,1-1 0,-1 1 0,2 0 0,-1 0 0,1 0 0,1 1 0,-1-1 0,2 1 1,-1 0-1,1 0 0,1 0 0,-1 18 0,2-26-223,0-1-1,0 1 1,1 0 0,-1-1-1,0 1 1,1 0 0,0-1-1,-1 1 1,1-1 0,0 1 0,-1-1-1,1 1 1,0-1 0,0 1-1,0-1 1,0 0 0,1 0-1,-1 1 1,0-1 0,0 0-1,1 0 1,-1 0 0,1 0-1,1 0 1,1 1 51,0-1-1,1 0 1,-1 0-1,0 0 1,0 0-1,1-1 1,-1 0-1,1 1 1,5-2-1,2 0 207,-1-1 0,0 0 0,1-1 0,-1 0 0,0-1-1,18-8 1,-21 7-51,0 0-1,-1 0 0,1-1 1,-1 0-1,0 0 0,-1-1 1,1 0-1,7-11 0,-12 14-166,1 0 0,-1 0-1,0 0 1,0 0-1,0-1 1,-1 1-1,1-1 1,-1 1-1,0-1 1,0 1-1,-1-1 1,1 0-1,-1 0 1,0 1-1,-1-1 1,1 0 0,-1 1-1,-1-8 1,0 9-201,-1-1 0,1 1 0,0 0 1,-1 1-1,1-1 0,-1 0 0,0 1 1,0-1-1,0 1 0,0 0 1,0 0-1,-1 0 0,1 0 0,-1 1 1,1-1-1,-1 1 0,0 0 0,1 0 1,-1 0-1,0 1 0,0-1 0,-7 1 1,6 0-122,1 0 0,-1 0 0,0 0 0,1 1 0,-1-1 0,0 1 0,1 0 0,-9 3 0,12-3 168,-1 0 0,0-1 1,1 1-1,-1 0 0,1 0 0,-1 0 1,1 1-1,-1-1 0,1 0 0,0 0 1,-1 1-1,1-1 0,0 1 1,0-1-1,0 1 0,0-1 0,0 1 1,1 0-1,-1-1 0,0 1 0,0 2 1,1-3-57,0 0 0,0 0 1,0 0-1,1 0 0,-1 0 0,0 0 1,0-1-1,1 1 0,-1 0 1,0 0-1,1 0 0,-1 0 1,1-1-1,-1 1 0,1 0 0,-1 0 1,1-1-1,-1 1 0,1 0 1,0-1-1,0 1 0,-1 0 1,1-1-1,0 1 0,0-1 0,-1 0 1,1 1-1,0-1 0,0 0 1,0 1-1,0-1 0,0 0 1,0 0-1,0 0 0,0 0 0,-1 0 1,1 0-1,2 0 0,47 0-4229,-37 0 2265,24-1-4040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14.232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1 142,'220'-12,"-58"0,-92 6,0-3,-1-3,0-3,99-36,-146 45,1 2,-1 0,1 2,0 0,0 2,23 2,47-3,-72-2,-5-1</inkml:trace>
</inkml:ink>
</file>

<file path=ppt/ink/ink4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16.54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74 69 2210,'9'-2'4148,"15"-4"-3298,-5 3 8860,-44 26-4420,7-9-4392,1 1 1,-16 18 0,30-30-790,0 0 1,0 1 0,0-1 0,1 1 0,-1-1 0,1 1 0,0 0-1,0 0 1,0 0 0,0 0 0,1 0 0,0 1 0,0-1 0,0 0-1,0 1 1,0-1 0,1 1 0,0 5 0,1-9-106,-1 0 1,1-1-1,-1 1 1,1 0-1,-1 0 1,1 0-1,0 0 1,0-1-1,-1 1 1,1 0-1,0-1 1,0 1-1,0-1 1,0 1-1,0-1 1,0 1-1,0-1 1,0 1-1,0-1 1,0 0-1,0 0 1,0 0-1,0 1 1,0-1-1,0 0 1,1 0-1,33-1 99,-29 0-76,11-1 94,0-2 0,-1 0 1,0-1-1,0-1 1,0 0-1,0-1 0,-1-1 1,0 0-1,-1-1 0,0-1 1,0 0-1,-1-1 0,0 0 1,15-18-1,-26 27-78,1-1-1,-1 0 1,0 1 0,0-1-1,-1 0 1,1 0-1,0 0 1,-1 0 0,0 0-1,0-1 1,0 1-1,0 0 1,0-1 0,0 1-1,-1-1 1,0 1-1,0 0 1,0-1 0,0 1-1,-1-5 1,0 5-44,-1 1 0,1 0 1,-1-1-1,1 1 0,-1 0 1,0 0-1,0 0 0,0 0 0,0 1 1,0-1-1,0 0 0,0 1 1,-1 0-1,1-1 0,0 1 0,-1 0 1,1 0-1,-1 0 0,0 1 1,1-1-1,-1 0 0,1 1 0,-1 0 1,0 0-1,0 0 0,-2 0 1,-6 0-17,1 0 1,-1 1-1,1 0 0,-1 1 1,1 0-1,0 0 1,-11 5-1,16-5 12,-1 0 0,0 0 0,0 1 0,1 0 0,0 1 0,-1-1 0,1 1 0,0 0 0,1 0 0,-1 0 0,1 1 0,0-1 0,-5 8 0,9-11-33,-1-1 1,1 1-1,0-1 1,-1 0 0,1 1-1,0-1 1,-1 1-1,1-1 1,0 1-1,0-1 1,0 1-1,0-1 1,-1 1-1,1-1 1,0 1 0,0-1-1,0 1 1,0-1-1,0 1 1,0-1-1,0 1 1,0 0-1,1-1 1,-1 1 0,0-1-1,0 1 1,0-1-1,0 1 1,1-1-1,-1 0 1,0 1-1,1-1 1,-1 1-1,0-1 1,1 1 0,-1-1-1,1 1 1,23 3-2452,-17-4 896,1-1 1,-1 0-1,0 0 0,0-1 0,10-3 0,8-11-10125</inkml:trace>
</inkml:ink>
</file>

<file path=ppt/ink/ink4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17.23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23 1 17136,'0'0'6113,"1"10"-5734,0 18-205,-1 1 1,-2-1-1,-8 45 1,4-34 10,-1 66-1,7-104-157,0 0 0,0 0-1,1 0 1,-1 0-1,0 0 1,0 0 0,1-1-1,-1 1 1,0 0-1,1 0 1,-1 0 0,1-1-1,-1 1 1,1 0-1,-1 0 1,1-1 0,0 1-1,-1 0 1,1-1-1,0 1 1,-1-1 0,1 1-1,0-1 1,0 1-1,0-1 1,-1 0 0,1 1-1,0-1 1,0 0-1,0 0 1,0 0 0,0 1-1,0-1 1,0 0 0,-1 0-1,1 0 1,0 0-1,0-1 1,0 1 0,0 0-1,0 0 1,0 0-1,0-1 1,-1 1 0,2-1-1,4-1 316,0 1-1,0-2 0,-1 1 1,1 0-1,9-7 1,19-19 428,-1 0-1,-1-3 1,-2 0 0,39-53 0,-10 14-701,-50 61 580,-2 5-4507,-14 16-6583,-9 3 3544</inkml:trace>
</inkml:ink>
</file>

<file path=ppt/ink/ink4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17.60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14862,'0'0'7175,"27"50"-6919,-12-41-224,2-2-1986,2-2-3331,1-4-4484</inkml:trace>
</inkml:ink>
</file>

<file path=ppt/ink/ink4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17.93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 30 12172,'0'0'14830,"0"7"-14275,-1 1-431,1-5-104,-1-1 0,1 1 0,0 0 1,0 0-1,0-1 0,0 1 1,0 0-1,1-1 0,-1 1 0,2 4 1,-1-6-13,0 0 1,0-1-1,1 1 1,-1 0 0,0-1-1,0 1 1,1-1-1,-1 1 1,0-1 0,0 1-1,1-1 1,-1 0-1,1 0 1,-1 0-1,0 0 1,1 0 0,-1 0-1,0 0 1,1 0-1,-1 0 1,0-1-1,1 1 1,0-1 0,35-8 158,21-23-15,-51 27-148,1-1 0,0 2 0,0-1 1,1 1-1,-1 0 0,1 1 0,0 0 0,0 0 0,18-3 0,-26 7-5,0 0 0,-1-1 1,1 1-1,-1 0 0,1-1 1,0 1-1,-1 0 0,0 0 1,1-1-1,-1 1 0,1 0 1,-1 0-1,0 0 0,0 0 1,1 0-1,-1 0 0,0 0 1,0-1-1,0 1 0,0 0 1,0 0-1,0 0 0,-1 1 1,1 31 442,0-26-308,0-5-124,0-1 0,-1 0 0,1 0 0,0 0 0,0 0 0,0 0 0,1 0 0,-1 0 0,0 0-1,0 0 1,1 0 0,-1 0 0,0 0 0,1 0 0,-1 0 0,1 0 0,-1 0 0,1 0 0,0 0 0,-1 0 0,1 0 0,0 0 0,0-1-1,-1 1 1,1 0 0,0-1 0,2 2 0,31-2 181,-33 0-190,5-1 24,1-1 0,-1 0 0,1 0 0,-1-1 0,0 0 1,0 0-1,0 0 0,0-1 0,6-5 0,-8 5-32,1 1 0,0-1 0,0 1-1,0 0 1,0 1 0,1-1 0,-1 1 0,1 0 0,0 1 0,-1-1 0,10 0-1,-14 5-166,0 0-1,0 1 1,-1-1-1,1 0 1,-1 1-1,0-1 1,0 1-1,0-1 1,0 1-1,-1 5 1,-2 6-5284</inkml:trace>
</inkml:ink>
</file>

<file path=ppt/ink/ink4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18.30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289 0 19699,'0'0'5765,"-37"69"-4868,9-26-224,-5 8-449,-4 3 0,-1 1 64,6-1-64,2-5-191,8-4-66,5-8-991,8-7-866,5-8-993,3-7-352,1-6-417,5-9-1408</inkml:trace>
</inkml:ink>
</file>

<file path=ppt/ink/ink4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18.6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247 0 18546,'0'0'4169,"-9"7"-2472,-15 13-1184,0 1-1,2 1 1,1 0-1,0 2 1,2 1-1,1 0 1,1 1-1,1 1 1,1 1-1,-16 42 1,29-64-506,0 0 1,0 0-1,1 1 1,0-1-1,0 0 1,1 1-1,-1-1 1,1 1-1,1-1 1,-1 1-1,2 6 0,-1-11-17,-1-1 0,1 1-1,0-1 1,-1 1-1,1-1 1,0 1-1,0-1 1,0 0-1,0 1 1,0-1-1,0 0 1,1 0-1,-1 0 1,0 0-1,1 0 1,-1 0-1,0 0 1,3 1 0,-1-1-8,0-1 1,0 1 0,0 0 0,0-1 0,0 0 0,1 0 0,-1 0 0,0 0 0,0 0 0,0 0 0,1-1 0,4-1 0,1-1-17,-1-1 0,1 0 1,-1 0-1,0-1 0,0 0 1,0 0-1,-1-1 0,0 0 0,11-11 1,-11 9 21,1 1 1,0 0 0,0 1-1,1-1 1,0 2 0,15-8-1,-24 12 9,0 1 0,1 0 0,-1 0 0,0 0-1,0 0 1,1-1 0,-1 1 0,1 0 0,-1 0-1,0 0 1,1 0 0,-1 0 0,0 0 0,1 0-1,-1 0 1,0 0 0,1 0 0,-1 0 0,0 0 0,1 0-1,-1 0 1,0 0 0,1 1 0,-1-1 0,0 0-1,1 0 1,-1 0 0,0 0 0,1 1 0,-1-1-1,0 0 1,0 0 0,1 1 0,-1-1 0,0 0-1,0 0 1,1 1 0,-1-1 0,0 1 0,-1 17 88,-12 19 219,0-15-746,-20 43 1322,21-23-7735</inkml:trace>
</inkml:ink>
</file>

<file path=ppt/ink/ink4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20.94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17 312 2947,'-1'-8'1665,"-4"-26"73,1 0 0,2-1 0,2 1 0,1 0 0,2-1 1,7-39-1,-4 51 3133,-7 56-2215,-1 4-2747,-9 94 430,7-99-312,0 0 0,2 0 1,2 0-1,4 41 0,-4-72-29,0 0 0,0 0-1,0 0 1,0 1 0,1-1 0,-1 0-1,1 0 1,-1 0 0,1 0 0,-1 0 0,1 0-1,-1 0 1,1 0 0,0 0 0,0 0-1,-1 0 1,1 0 0,0 0 0,0 0-1,0 0 1,0-1 0,0 1 0,0-1 0,0 1-1,0 0 1,0-1 0,1 0 0,-1 1-1,0-1 1,0 0 0,0 1 0,1-1 0,-1 0-1,0 0 1,0 0 0,0 0 0,1 0-1,-1 0 1,0-1 0,0 1 0,2-1-1,1 0 11,1 0-1,-1-1 0,0 0 0,0 0 0,0 0 0,0 0 0,0 0 0,-1-1 0,1 0 0,3-3 0,23-29 77,-2-1-1,-1-1 1,-2-1 0,-1-1-1,18-44 1,-43 126-74,-13 16 108,9-39-100,0 0 0,1 1 0,1-1 0,0 26 1,2-45-22,1 0 0,0-1 1,0 1-1,0 0 1,0 0-1,0 0 0,0 0 1,1 0-1,-1 0 0,0 0 1,0-1-1,1 1 1,-1 0-1,0 0 0,1 0 1,-1 0-1,1-1 0,-1 1 1,1 0-1,-1-1 0,1 1 1,0 0-1,-1-1 1,1 1-1,0 0 0,0-1 1,-1 1-1,1-1 0,0 0 1,0 1-1,0-1 1,-1 0-1,1 1 0,0-1 1,0 0-1,0 0 0,0 0 1,0 0-1,0 0 1,0 0-1,-1 0 0,1 0 1,0 0-1,0 0 0,0 0 1,0 0-1,0-1 1,0 1-1,0 0 0,-1-1 1,3 0-1,2-2 38,1 1 0,0-1-1,-1 0 1,1-1 0,-1 0 0,8-6-1,25-31 378,-1-2-1,-2-1 0,-2-1 0,-2-3 0,36-71 0,-62 110-1724,-5 13-2513,-6 14-3185,-6 5-2209</inkml:trace>
</inkml:ink>
</file>

<file path=ppt/ink/ink4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22.50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32 67 11307,'0'0'2834,"5"-10"-159,0-3-1833,-3 8-453,0 1 0,0-1 0,0 0 1,1 1-1,-1 0 0,1-1 0,6-6 1,-6 67 1793,-6-19-1942,-3 0-1,0-1 1,-13 39-1,9-38-249,1 0 0,-7 73-1,16-108-96,0 0 0,-1 0-1,1 0 1,0 0 0,0 0-1,1-1 1,-1 1 0,0 0-1,0 0 1,1 0 0,-1 0-1,1-1 1,0 1 0,0 0-1,-1 0 1,1-1 0,0 1-1,0-1 1,3 3 0,-3-3-7,0-1 0,0 1 1,0-1-1,0 1 0,1-1 1,-1 0-1,0 0 1,0 1-1,0-1 0,1 0 1,-1 0-1,0 0 1,0-1-1,1 1 0,-1 0 1,0 0-1,0-1 1,0 1-1,0-1 0,1 1 1,-1-1-1,1 0 0,6-4-441,0 0-1,0 0 0,0-1 0,-1-1 1,0 1-1,8-10 0,9-13-2028,26-40 0,12-41 913,-43 69 4957,22-71 1,-37 95-1091,-6 14 577,-14 26-1377,-18 32-1068,-37 83-1,62-118-594,1 1-1,1-1 1,1 1 0,1 1-1,1-1 1,1 1 0,1-1-1,0 25 1,5-37-1328</inkml:trace>
</inkml:ink>
</file>

<file path=ppt/ink/ink4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22.86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39 60 8296,'0'0'6022,"-36"-55"-3236,34 50 385,15 12-3011,9 2-64,7 3-32,6-3 33,4-2-65,4-4-961,1 0-2018,-3-3-2786</inkml:trace>
</inkml:ink>
</file>

<file path=ppt/ink/ink4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23.23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67 41 14958,'-6'11'1869,"-5"12"-804,0-1 0,2 1 0,-11 39 0,18-54-945,0 0 0,0 0 0,0 0-1,1 0 1,0 0 0,1 0 0,0 0 0,0 0-1,1 0 1,0 1 0,0-1 0,1-1-1,0 1 1,1 0 0,-1 0 0,1-1 0,5 9-1,-6-13-100,-1-1 0,1 0-1,-1 0 1,1 0 0,0-1-1,-1 1 1,1 0 0,0-1-1,0 1 1,1-1 0,-1 1-1,0-1 1,0 0 0,1 0-1,-1 0 1,0 0 0,1-1-1,-1 1 1,1-1 0,-1 1-1,1-1 1,-1 0 0,1 0-1,-1 0 1,1 0 0,0 0 0,-1-1-1,1 1 1,-1-1 0,0 0-1,1 1 1,-1-1 0,0 0-1,1-1 1,-1 1 0,0 0-1,0-1 1,4-2 0,3-3 154,0-1 0,-1 0 0,1 0 0,-2-1 1,1 0-1,-1 0 0,6-12 0,-1 0-51,0 0 0,-2-1-1,0 0 1,-2 0 0,0-1 0,-2 0-1,0-1 1,-2 1 0,3-43-1,-18 66-9772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3:47.33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23 0,'-2'38,"-7"45,3-46,0 50,7 401,-1-484,1 0,0 1,0-1,0 1,0-1,1 0,-1 0,1 0,0 0,0 0,1 0,-1 0,5 4,-6-7,0 0,-1 0,1 0,1 0,-1 0,0 0,0-1,0 1,0 0,0-1,1 1,-1-1,0 1,1-1,-1 1,0-1,1 0,-1 0,0 0,1 0,-1 0,1 0,-1 0,0 0,1 0,-1-1,0 1,1 0,-1-1,0 0,0 1,1-1,-1 0,0 1,0-1,0 0,0 0,0 0,0 0,0 0,0 0,0 0,-1 0,1 0,0-1,-1 1,2-2,5-12,1-2,-2 1,0-1,-1 0,-1 0,3-24,-4 27,4-60,-7 60,1 0,0 0,1 0,0 0,2 0,-1 0,1 1,1-1,7-12,-9 22,0 1,1 0,0-1,-1 2,1-1,0 0,0 1,0 0,1-1,-1 2,0-1,1 0,0 1,-1 0,1 0,0 0,-1 1,1 0,6 0,-8 0,0-1,0 1,0 1,0-1,0 0,0 1,0-1,0 1,0 0,0 0,0 0,0 0,-1 1,1-1,0 1,-1 0,1 0,-1 0,0 0,1 0,-1 0,0 0,0 1,-1-1,1 1,0 0,-1-1,0 1,2 5,1 19,-2-1,-1 1,-1 0,-4 31,-1 25,5 50,0-155,0 0,2-1,0 1,9-35,-10 51,1 0,0 1,1-1,-1 1,1-1,0 1,0 0,1 0,-1 1,1-1,0 1,0 0,1 0,-1 0,1 0,0 1,0 0,0 0,1 0,-1 1,1-1,9-2,-9 4,-1-1,1 0,-1-1,0 0,0 0,0 0,0 0,0-1,-1 1,0-1,0 0,0-1,0 1,0-1,-1 1,0-1,5-9,13-19,-16 28,-1 1,1-1,0 1,0-1,10-5,17-15,-31 24,0 0,-1 0,1 0,0 0,0 0,0 0,0 0,0 1,0-1,0 0,0 1,0-1,0 1,0-1,0 1,0-1,0 1,0 0,1-1,-1 1,0 0,0 0,0 0,1 0,-1 0,0 0,3 1,-3 0,1 0,-1 1,1-1,-1 0,0 1,0 0,1-1,-1 1,0-1,0 1,-1 0,1 0,0 0,0 0,0 2,3 13,-1 0,2 35,-4-46,19 189,-17-67,-4-91,1-15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15.98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90 0,'-1'9,"0"-1,0 1,-1-1,-1 0,1 0,-1 0,-5 9,-5 18,-3 20,3 0,3 1,2 1,2 0,4 92,20 199,-17-346,0 16,1-1,1 1,5 16,-5-28,0 1,0-1,0 1,0-1,1 0,0 0,1-1,-1 1,1-1,7 6,2 3,-2 0,0 1,15 24,-14-20,-13-19,0-1,0 1,0-1,0 1,0 0,0-1,0 1,0 0,0-1,0 1,0 0,0-1,0 1,0 0,1-1,-1 1,0 0,0-1,0 1,1 0,-1-1,0 1,0 0,1 0,-1-1,0 1,1 0,-1 0,0 0,1 0,-1-1,0 1,1 0,-1 0,0 0,1 0,-1 0,0 0,1 0,-1 0,1 0,-1 0,0 0,1 0,-1 0,0 0,1 0,-1 0,0 1,1-1,-1 0,0 0,1 0,-1 0,0 1,1-1,-1 0,0 0,0 1,1-1,-1 0,0 1,0-1,0 0,1 1,-1-1,3-35,-2 33,-1-23</inkml:trace>
</inkml:ink>
</file>

<file path=ppt/ink/ink5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23.74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63 12011,'0'0'10634,"53"37"-9833,7-37-224,18-8-289,9-7-128,3-2-96,-2-1-32,-8 5-736,-15 3-1795,-16 1-960,-16 4-1954,-19 0-4965</inkml:trace>
</inkml:ink>
</file>

<file path=ppt/ink/ink5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24.09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40 13965,'0'0'1831,"11"-5"-117,12-3-606,0 2 1,0 0-1,1 1 0,43-3 1,-57 7-1026,-1 0 1,1 1-1,0 0 1,-1 1-1,1 0 1,0 1-1,-1-1 1,1 2-1,-1 0 1,0 0-1,0 0 1,0 1-1,0 0 1,-1 1-1,0 0 1,9 7-1,-14-9-83,0 1 0,0-1 0,-1 0 0,1 1 0,-1 0 0,0-1 0,0 1-1,0 0 1,-1 0 0,1 0 0,-1 1 0,0-1 0,0 0 0,-1 0 0,1 1 0,-1-1 0,0 0 0,0 1-1,0-1 1,-1 0 0,1 0 0,-1 1 0,0-1 0,0 0 0,-1 0 0,1 0 0,-1 0 0,0 0 0,-4 5 0,-5 11 46,-1-2 0,-1 0 1,-1 0-1,-19 19 1,-65 65 125,56-61-2731,28-31-4204</inkml:trace>
</inkml:ink>
</file>

<file path=ppt/ink/ink5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25.02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340 87 14510,'0'0'3053,"1"-10"-1142,-1 6-1685,1 0-1,-1 0 0,0 0 0,-1 0 0,1 0 0,-1 0 0,1 0 1,-1 0-1,0 1 0,-3-8 0,2 9-128,0-1 0,1 1-1,-1 1 1,0-1 0,0 0 0,0 0 0,0 1-1,-1-1 1,1 1 0,0-1 0,-1 1 0,1 0-1,0 0 1,-1 0 0,0 1 0,1-1 0,-1 0-1,1 1 1,-1 0 0,0 0 0,1-1 0,-5 2 0,-3 0-76,0 0 1,0 1 0,0 0 0,1 1 0,-1 0 0,1 0-1,0 1 1,0 0 0,0 1 0,0 0 0,1 0-1,0 1 1,0 0 0,0 0 0,1 1 0,-10 12 0,2-3 172,1 1 1,0 0 0,2 1 0,0 1 0,1 0 0,-13 30 0,21-41-55,0-1 0,1 0 0,0 1 0,0-1 0,1 1 1,0 0-1,0 0 0,1 9 0,0-15-126,1 0 0,-1 1 0,0-1 0,1 0-1,0 1 1,-1-1 0,1 0 0,0 0 0,0 1-1,0-1 1,0 0 0,0 0 0,1 0 0,-1-1 0,1 1-1,-1 0 1,1 0 0,0-1 0,0 1 0,-1-1-1,1 1 1,0-1 0,0 0 0,1 0 0,-1 0 0,0 0-1,0 0 1,0 0 0,3 0 0,10 1 85,1 0 1,-1-1 0,0 0-1,1-2 1,-1 0-1,0 0 1,1-1-1,-1-1 1,0-1 0,-1 0-1,1-1 1,24-11-1,-30 11 3,0 0-1,0 0 0,-1-1 0,0 0 0,0 0 0,0-1 0,-1 0 0,0 0 0,7-9 0,-10 10 20,-1 1 0,1-1-1,-1 0 1,-1 0 0,1 0 0,-1 0-1,0 0 1,0-1 0,-1 1-1,1-1 1,-2 1 0,1-1-1,-1 1 1,0-13 0,-1 15-112,0 0 0,0 0 0,-1 0 0,1 1 0,-1-1 0,0 0 0,0 1 0,0-1 0,0 1 0,-1 0 0,1 0 0,-1 0 0,0 0 0,0 0 0,0 0 0,0 1 0,-1 0 0,1-1 0,0 1 0,-1 0 0,-6-2 0,5 2-259,0-1 1,-1 1-1,1 1 1,-1-1-1,0 1 0,1 0 1,-1 0-1,0 0 1,0 1-1,0 0 1,0 0-1,0 1 1,1-1-1,-11 4 1,15-4 23,0 0 0,1 1-1,-1-1 1,0 1 0,0-1 0,1 1-1,-1 0 1,1-1 0,-1 1 0,1 0 0,-1-1-1,1 1 1,-1 0 0,1-1 0,-1 1 0,1 0-1,0 0 1,-1 0 0,1-1 0,0 1-1,0 0 1,0 0 0,0 0 0,0 0 0,0 1-1,0-2-96,0 1-1,0-1 1,0 1-1,0-1 1,0 1-1,0-1 1,0 1-1,1-1 1,-1 1-1,0-1 1,0 0-1,1 1 1,-1-1-1,0 1 1,1-1-1,-1 0 1,0 1-1,1-1 1,-1 0-1,0 0 1,1 1-1,-1-1 1,1 0-1,-1 0 1,1 1-1,-1-1 1,0 0-1,1 0 0,-1 0 1,1 0-1,0 0 1,15 1-10610</inkml:trace>
</inkml:ink>
</file>

<file path=ppt/ink/ink5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25.36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141 1 16143,'0'0'1773,"-2"10"-893,-7 26 442,-2-1-1,-1 0 0,-19 37 0,16-39-870,1 0-1,1 0 1,3 1 0,-13 65-1,23-98-438,0 0-1,0 0 1,0 0-1,0 0 0,0 0 1,0 0-1,1 0 1,-1 0-1,0 0 1,1 0-1,-1 0 0,1 0 1,-1 0-1,1 0 1,-1 0-1,1 0 1,-1-1-1,1 1 0,0 0 1,0 0-1,-1-1 1,1 1-1,0 0 1,0-1-1,0 1 0,0-1 1,0 1-1,0-1 1,0 0-1,-1 1 1,1-1-1,0 0 0,1 0 1,-1 1-1,0-1 1,0 0-1,0 0 1,0 0-1,0 0 0,0 0 1,0-1-1,0 1 1,0 0-1,1-1 1,58-11 275,-52 9-245,59-14-283,1 2 1,109-8 0,-122 18-3443,-6-2-2980</inkml:trace>
</inkml:ink>
</file>

<file path=ppt/ink/ink5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34.40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126 95 8488,'0'0'7239,"3"-8"-5451,0-1-1145,-1 6-333,-1 0 1,0 0-1,0 1 0,0-1 1,-1 0-1,1 0 0,-1 0 1,1-1-1,-1 1 0,0 0 1,-1-6-1,0 9-171,0-1-1,-1 1 1,1-1-1,0 1 1,-1-1-1,1 1 1,-1 0 0,1-1-1,-1 1 1,1 0-1,-1 0 1,1 0 0,-1 0-1,1 1 1,-1-1-1,1 0 1,0 1-1,-1-1 1,1 1 0,-1-1-1,1 1 1,0-1-1,-3 3 1,-3 3-73,-1 1 1,1 0-1,1 1 1,-1-1-1,1 1 1,1 1-1,-1-1 1,-6 17-1,4-8 118,1-1-1,1 1 1,0 1-1,-3 17 1,9-32-167,-1-1 0,0 0 1,1 0-1,0 0 0,-1 1 0,1-1 0,0 0 1,0 1-1,1-1 0,-1 0 0,0 0 1,1 1-1,-1-1 0,1 0 0,0 0 0,0 0 1,-1 0-1,1 0 0,1 0 0,-1 0 0,2 2 1,-2-3-4,1 0 0,0-1 0,0 1 0,0-1 1,0 1-1,0-1 0,0 0 0,0 1 0,0-1 0,0 0 1,0 0-1,0-1 0,0 1 0,0 0 0,0-1 1,0 1-1,-1-1 0,1 1 0,0-1 0,0 0 0,0 0 1,-1 0-1,1 0 0,0 0 0,1-2 0,11-6 56,0-1-1,-1 0 1,0-1-1,-1 0 1,0-1-1,14-18 1,-20 22 25,1 0 0,-1 0 0,-1-1 0,0 0 0,0 0 1,-1 0-1,0-1 0,0 0 0,-1 1 0,-1-1 0,3-17 1,-5 26-83,0-1 0,0 0 1,0 1-1,0-1 1,0 0-1,-1 1 0,1-1 1,0 1-1,-1-1 1,0 1-1,1-1 0,-1 1 1,0-1-1,0 1 0,1 0 1,-1-1-1,0 1 1,-1 0-1,1 0 0,0-1 1,-2 0-1,-1-1 8,1 1 0,-1 1 0,0-1 0,1 0 0,-1 1 0,0 0 0,0 0 0,-8-1 0,-7 0-508,0 2 0,-40 3 0,46-2-286,-2 2-1039,-6 0-2467,11-5-3526,6-3-363</inkml:trace>
</inkml:ink>
</file>

<file path=ppt/ink/ink5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34.72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10730,'0'0'9898,"5"54"-9194,10-26-31,3 9-97,8 4-223,2 7 31,6 4 32,5 2-191,-2-3-129,4-4 0,0-4-96,-4-8-1409,-1-9-1506,-9-11-2370</inkml:trace>
</inkml:ink>
</file>

<file path=ppt/ink/ink5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35.41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17296,'0'0'7666,"4"14"-7260,5 24-192,20 75-13,-26-102-185,1 0 0,0-1 0,1 1 1,0-1-1,0 0 0,1 0 0,13 15 1,-17-23 32,0 0 1,0 0 0,0 0 0,0 0 0,0-1-1,1 1 1,-1-1 0,1 1 0,-1-1 0,1 0 0,-1 0-1,1 0 1,-1 0 0,1-1 0,0 1 0,0-1 0,-1 0-1,1 1 1,0-1 0,0-1 0,4 1 0,-2-2 82,0 0 0,0 1 1,0-1-1,0-1 0,0 1 0,-1-1 1,1 0-1,-1 0 0,0 0 1,7-7-1,5-7 219,0-2 0,-2 1 0,23-39 0,2-23 1128,-23 40-3139,-15 34-5355,-5 12-923</inkml:trace>
</inkml:ink>
</file>

<file path=ppt/ink/ink5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36.64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18 14029,'0'0'10314,"75"2"-9097,-31-2-416,9 0-385,3-6-191,1-2-161,-5 3-32,-5 5-705,-8 0-1377,-15 0-1794,-13 6-1120,-11 3-5222</inkml:trace>
</inkml:ink>
</file>

<file path=ppt/ink/ink5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37.00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43 17873,'0'0'6182,"61"13"-4677,-17-13-416,7-8-801,6 0-223,-3-2-2372,-3-4-3234,-12-1-8456</inkml:trace>
</inkml:ink>
</file>

<file path=ppt/ink/ink5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39.2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54 0 15567,'0'0'8669,"8"8"-8519,-5-4-112,2 2-169,0 0 0,1 0 0,0-1 0,0 1 0,0-1 0,1-1 0,-1 1 0,1-1-1,1 0 1,-1-1 0,0 0 0,11 4 0,6-3-690,-13-2 516,0-1 0,-1 2-1,1 0 1,-1 0-1,18 9 1,-25-11 285,0 1 0,0 0-1,-1 0 1,1 1 0,-1-1 0,1 0-1,-1 1 1,0-1 0,0 1 0,0 0-1,0 0 1,-1 0 0,1 0 0,-1 0-1,0 0 1,0 0 0,0 0 0,0 1-1,0-1 1,-1 0 0,1 1 0,-1-1-1,0 5 1,-1 3 289,-1 0-1,0-1 1,0 1 0,-1-1-1,0 0 1,-1 0-1,0 0 1,-1 0 0,0-1-1,0 1 1,-1-1 0,0-1-1,-1 1 1,0-1-1,-10 9 1,12-11-239,0-1-1,0 0 1,-1 0-1,0 0 1,0-1-1,0 0 1,-1 0 0,1-1-1,-1 1 1,0-1-1,0-1 1,0 1-1,0-1 1,0-1-1,-1 1 1,1-1 0,0 0-1,-1-1 1,1 0-1,-1 0 1,1 0-1,-1-1 1,-6-2 0,-14-15-4077,0-12-3715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18.676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127 8,'-16'-4,"15"3,0 1,0-1,0 1,0-1,0 1,0 0,0 0,0-1,0 1,0 0,0 0,0 0,0 0,0 0,0 0,0 0,0 1,0-1,0 0,0 0,0 1,0-1,0 1,0-1,-1 1,-5 3,0 1,1-1,-1 1,1 0,0 1,0-1,1 1,0 1,0-1,0 1,-5 9,9-13,-1 1,1 0,0-1,0 1,0 0,0 0,1 0,0 0,0 0,0 0,0 0,0 0,1-1,0 1,0 0,0 0,0 0,0-1,1 1,0-1,0 1,0-1,0 1,0-1,3 3,11 15,-11-13,0-1,0 0,1 0,0 0,1-1,10 9,-16-14,1-1,-1 1,0 0,1-1,-1 1,1-1,-1 1,1-1,-1 0,1 1,-1-1,1 0,-1 0,1 0,-1 0,1-1,2 0,-2 0,1 0,-1 0,0-1,1 1,-1-1,0 1,0-1,0 0,0 0,-1 0,1 0,0 0,1-4,2-4,-1 0,0-1,0 0,-1 0,-1 0,0 0,0 0,-1 0,-1-19,9-46,-1 160,13 70,-13-110,-2 0,-1 1,-3 63,-2-95,-2-1,1 0,-2 1,0-1,0 0,-1 0,0-1,-1 1,-1-1,1 0,-2 0,0-1,0 0,-1 0,0-1,-17 17,23-24,0-1,0 1,0 0,0 0,0-1,0 1,0-1,0 0,-1 0,1 0,0 0,-1 0,1 0,-1 0,1-1,-1 0,1 1,-1-1,0 0,1 0,-1 0,1-1,-1 1,1 0,-1-1,1 0,-1 0,1 1,-1-2,1 1,0 0,0 0,-1-1,1 1,0-1,0 0,0 1,1-1,-1 0,-1-2,0-1,0 1,0-1,1 0,0 1,0-1,0 0,0 0,1 0,0-1,0 1,0 0,1 0,0-1,0 1,0 0,0 0,1-1,0 1,2-6,9-17,1 1,1 0,2 1,1 0,0 1,27-28,-30 38</inkml:trace>
</inkml:ink>
</file>

<file path=ppt/ink/ink5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39.59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45 13325,'0'0'11178,"60"-27"-10665,-31 19-417,4 4-96,11 2-449,-1 0-1857,6 1-1570,-3 0-2273</inkml:trace>
</inkml:ink>
</file>

<file path=ppt/ink/ink5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39.96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94 1 15022,'0'0'1746,"-8"12"-54,-9 14 78,-27 56-1,39-74-1660,2 1-1,-1 0 1,1 0 0,0 0 0,1 0-1,0 0 1,1 0 0,0 1-1,0-1 1,1 0 0,0 1 0,1-1-1,2 13 1,-3-21-108,0 1 0,1-1-1,-1 0 1,1 1 0,0-1 0,-1 0 0,1 1 0,0-1 0,-1 0-1,1 0 1,0 0 0,0 0 0,0 0 0,0 0 0,0 0 0,0 0-1,1 0 1,-1 0 0,0-1 0,0 1 0,1 0 0,-1-1 0,3 1-1,-2 0 73,1-1-1,0 0 1,0 0-1,0 0 1,0 0-1,-1 0 1,1-1-1,0 1 1,0-1-1,-1 0 1,5-2-1,1 0 224,0-1 0,0-1 0,0 1 0,0-2 1,-1 1-1,11-10 0,-11 7 0,0 0 0,0-1 1,0 1-1,-1-1 1,-1-1-1,0 1 0,0-1 1,-1 0-1,6-17 1,-9 23-251,0 1 1,-1-1 0,1 1 0,-1-1 0,1 1 0,-1-1 0,0 0 0,-1 1 0,1-1-1,-1 1 1,1-1 0,-1 1 0,0 0 0,0-1 0,-1 1 0,1 0 0,-1-1-1,1 1 1,-1 0 0,0 0 0,0 0 0,-1 1 0,1-1 0,0 1 0,-1-1-1,0 1 1,1 0 0,-1-1 0,0 1 0,0 1 0,0-1 0,-6-2 0,-40-11-481,15 15-3339,34 0 3611,0 0 0,0 0 0,-1 0 0,1 0 0,0 0 0,0 0 0,0 0 1,-1 1-1,1-1 0,0 0 0,0 0 0,0 0 0,-1 0 0,1 0 0,0 0 0,0 1 0,0-1 0,0 0 0,-1 0 0,1 0 0,0 1 0,0-1 0,0 0 1,0 0-1,0 0 0,0 1 0,0-1 0,-1 0 0,1 0 0,0 0 0,0 1 0,0-1 0,0 0 0,0 0 0,0 1 0,0-1 0,0 0 0,0 0 0,1 1 1,-1 0-804,0 4-5793</inkml:trace>
</inkml:ink>
</file>

<file path=ppt/ink/ink5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40.58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 0 15599,'0'0'7863,"1"15"-7265,-3 132 202,-2 9-522,4-155-275,0 1-1,0 0 0,0-1 0,0 1 0,0 0 0,0-1 1,0 1-1,1-1 0,-1 1 0,1 0 0,-1-1 0,1 1 1,0-1-1,0 1 0,-1-1 0,1 0 0,0 1 0,0-1 1,0 0-1,1 0 0,-1 1 0,0-1 0,0 0 0,3 1 1,-1-1 22,-1 0 0,0-1 1,1 0-1,-1 1 0,1-1 1,-1 0-1,0 0 1,1 0-1,-1-1 0,1 1 1,-1-1-1,0 1 0,1-1 1,3-2-1,6-2 92,-1 0 0,-1-1 0,1-1 0,-1 0 0,13-11 1,0-4 90,-2 0 0,30-39 0,-41 48-173,-1 0-1,-1-1 0,0 0 1,-1 0-1,-1 0 0,9-29 0,-14 31-2044,-11 8-4041,-6 4-889</inkml:trace>
</inkml:ink>
</file>

<file path=ppt/ink/ink5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41.14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69 14830,'0'0'6678,"9"7"-5829,-5-3-811,0-1-1,1 0 1,-1 0 0,1 0-1,-1 0 1,1-1 0,0 1-1,0-1 1,0-1 0,1 1-1,-1-1 1,0 0-1,0 0 1,1 0 0,-1-1-1,0 0 1,1 0 0,-1 0-1,7-1 1,3-4 9,0 0 1,0-1-1,-1-1 1,0 0-1,0-1 1,0 0-1,15-13 0,32-19 156,-60 40-185,-1 0 0,0 0 1,0 0-1,0 0 0,0 0 1,0 0-1,0 0 1,1 0-1,-1 0 0,0 0 1,0 0-1,0 0 0,0 0 1,0 0-1,1 0 0,-1 0 1,0 0-1,0 0 0,0 0 1,0 0-1,0 0 0,0 0 1,1 0-1,-1 0 0,0 0 1,0 0-1,0 0 1,0 0-1,0 0 0,0 0 1,1 0-1,-1 1 0,0-1 1,0 0-1,0 0 0,0 0 1,0 0-1,0 0 0,0 0 1,0 0-1,0 1 0,0-1 1,0 0-1,0 0 0,0 0 1,0 0-1,0 0 1,0 1-1,0-1 0,0 0 1,0 0-1,0 0 0,0 0 1,0 0-1,0 0 0,0 1 1,0-1-1,-2 16 581,-7 13 140,5-21-643,1 0 0,0 0 0,0 0 0,1 0 0,0 0 1,-2 14-1,4-21-97,1-1 0,-1 1 1,1-1-1,-1 1 1,0-1-1,1 0 0,-1 1 1,1-1-1,-1 0 0,1 1 1,-1-1-1,1 0 1,-1 0-1,1 1 0,-1-1 1,1 0-1,-1 0 0,1 0 1,-1 0-1,1 0 1,-1 0-1,1 0 0,0 0 1,-1 0-1,1 0 0,-1 0 1,1 0-1,-1 0 1,1 0-1,-1 0 0,2-1 1,20-4 68,-11-1-4,0-1-1,0 0 1,0-1 0,15-15 0,-19 16-70,0 1 0,1-1 1,0 1-1,0 1 0,0-1 0,1 1 1,-1 1-1,1 0 0,17-6 0,-25 10-1,-1 0-1,0 0 0,1 0 1,-1 0-1,0 0 0,1 0 0,-1 0 1,0 0-1,1 0 0,-1 0 1,0 1-1,1-1 0,-1 0 1,0 0-1,1 0 0,-1 0 1,0 1-1,1-1 0,-1 0 1,0 0-1,0 1 0,1-1 1,-1 0-1,0 1 0,0-1 0,0 0 1,1 0-1,-1 1 0,0-1 1,0 0-1,0 1 0,0-1 1,0 1-1,0-1 0,0 0 1,0 1-1,1 22 150,-10 18 465,7-35-548,0 0 0,0 0 0,1 0 0,-1 0 0,1 0 1,1 0-1,-1 10 0,1-15-56,0-1 0,0 1 0,0-1 0,1 1 1,-1-1-1,0 1 0,0 0 0,0-1 0,1 1 0,-1-1 0,0 0 1,0 1-1,1-1 0,-1 1 0,0-1 0,1 1 0,-1-1 0,1 0 0,-1 1 1,1-1-1,-1 0 0,1 1 0,-1-1 0,0 0 0,1 0 0,0 1 1,-1-1-1,1 0 0,-1 0 0,1 0 0,0 0 0,2 0 12,0 0-1,0-1 0,-1 0 1,1 1-1,0-1 0,-1 0 1,1 0-1,0-1 0,-1 1 1,4-3-1,51-37 214,-46 31-225,1 1 0,0 1 1,0-1-1,1 2 0,0 0 0,0 0 0,0 1 0,25-7 0,-37 13-16,0 0 0,-1 0 0,1 0 0,0 0 0,0 0 0,-1 0 0,1 0 0,0 0-1,-1 0 1,1 0 0,0 0 0,0 1 0,-1-1 0,1 0 0,0 1 0,-1-1 0,1 0 0,-1 1 0,1-1-1,0 1 1,-1-1 0,1 1 0,-1-1 0,1 1 0,-1-1 0,1 1 0,-1-1 0,1 2 0,4 24-66,-12 38 265,5-54-170,2 28 221,9-26-2359,-8-12 1701,0 1 0,0-1-1,0 0 1,0 0-1,0 0 1,1 0-1,-1 0 1,0 0 0,0-1-1,0 1 1,0 0-1,0 0 1,0-1-1,0 1 1,0-1 0,0 1-1,1-1 1,16-14-13833</inkml:trace>
</inkml:ink>
</file>

<file path=ppt/ink/ink5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41.8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179 0 17457,'0'0'4356,"-57"84"-3780,32-33 33,1 8-97,2 3 97,2 1-97,3-7-127,6-7-257,9-10-64,2-11-128,9-14-1346,15-11-447,6-6-738,3-21-2369,3-12-7048</inkml:trace>
</inkml:ink>
</file>

<file path=ppt/ink/ink5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42.1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178 0 12139,'0'0'7474,"-8"14"-6353,-19 27-21,-62 110 1731,80-135-2701,1 0 0,1 0 0,0 1 0,2 1-1,0-1 1,1 1 0,-3 28 0,6-44-133,1-1-1,0 1 0,0 0 1,0 0-1,0 0 1,0-1-1,1 1 0,-1 0 1,0 0-1,1-1 1,0 1-1,-1 0 0,1-1 1,0 1-1,0 0 0,0-1 1,0 1-1,0-1 1,0 0-1,0 1 0,0-1 1,1 0-1,-1 0 0,0 1 1,1-1-1,-1 0 1,1-1-1,-1 1 0,1 0 1,0 0-1,-1-1 1,1 1-1,0 0 0,-1-1 1,1 0-1,0 1 0,0-1 1,0 0-1,-1 0 1,1 0-1,0 0 0,0-1 1,0 1-1,-1 0 0,1-1 1,0 1-1,1-1 1,9-2 50,0 0 1,-1-1 0,0-1-1,1 1 1,16-12-1,3-4 81,-23 14-81,0 0 1,0 1 0,0 0-1,1 0 1,-1 1 0,1 0-1,0 0 1,0 1-1,1 1 1,9-3 0,-19 5-20,1 0-1,-1 0 1,1 0 0,-1 1 0,1-1 0,-1 0-1,1 0 1,-1 0 0,1 0 0,-1 0 0,0 1-1,1-1 1,-1 0 0,1 0 0,-1 1 0,0-1-1,1 0 1,-1 1 0,0-1 0,1 0 0,-1 1-1,0-1 1,0 1 0,1-1 0,-1 0 0,0 1-1,0-1 1,0 1 0,0-1 0,1 1 0,-1-1-1,0 0 1,0 2 0,-1 23 694,-12 21 109,-6 7-573,12-32-4851,9-25-2037</inkml:trace>
</inkml:ink>
</file>

<file path=ppt/ink/ink5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44.4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16496,'0'0'7206,"85"17"-6501,-12-17-385,13 0-224,6 0-31,2 0-962,-4 0-1954,-18-4-1473,-11-5-3107</inkml:trace>
</inkml:ink>
</file>

<file path=ppt/ink/ink5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44.81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18033,'0'0'3267,"54"3"-2338,-29 6-32,3 3 64,-2 5-577,-2-1-224,-7 4-128,-7 3-32,-10 3-64,0 3 96,-17 6 32,-11 6 97,-5 3-129,-3 0-257,0-6-2433,5-12-3844</inkml:trace>
</inkml:ink>
</file>

<file path=ppt/ink/ink5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45.28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248 13 15631,'0'0'8632,"-10"-4"-7885,6 3-696,-1-1-1,1 1 0,-1-1 0,0 1 1,0 1-1,1-1 0,-1 1 0,0 0 1,0 0-1,0 0 0,1 0 1,-1 1-1,0 0 0,0 0 0,1 0 1,-1 1-1,1 0 0,-1-1 0,1 2 1,-1-1-1,1 0 0,0 1 1,-5 4-1,-3 2 7,1 0-1,0 1 1,0 0 0,1 1 0,1 0 0,0 0-1,-12 19 1,17-23-65,0 0-1,1 0 1,0 1 0,0-1-1,0 1 1,1 0 0,0-1-1,1 1 1,-1 0-1,2 0 1,-1 0 0,1 0-1,0 0 1,1 0-1,1 9 1,-1-14-170,-1-1 0,1 0 0,0 1 0,0-1-1,1 1 1,-1-1 0,0 0 0,1 0 0,-1 0 0,1 0 0,0 0-1,0 0 1,-1 0 0,1 0 0,1-1 0,-1 1 0,0-1 0,0 0-1,0 1 1,1-1 0,-1 0 0,1 0 0,-1-1 0,4 2 0,3 0-1225,1-1 0,0 1 0,-1-2 0,1 1 0,12-2 0,27-3-6754</inkml:trace>
</inkml:ink>
</file>

<file path=ppt/ink/ink5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45.86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188 338 17232,'0'0'1612,"-11"2"-21,1 1-1387,0 0 0,1 1 0,-1 0 0,1 0 0,0 1-1,0 0 1,0 0 0,1 1 0,0 0 0,0 1 0,1 0 0,-1 0 0,1 1-1,1-1 1,-7 11 0,8-11-166,1 0 1,0 0-1,0 0 0,0 1 1,1-1-1,0 1 0,1 0 1,-1 0-1,2 0 0,-2 11 1,3-18-44,0 0 1,0 1-1,0-1 0,1 0 1,-1 0-1,0 1 0,1-1 1,-1 0-1,1 0 0,-1 0 1,1 0-1,0 0 0,0 0 1,-1 0-1,1 0 1,0 0-1,0 0 0,0 0 1,0 0-1,0 0 0,0-1 1,0 1-1,0 0 0,0-1 1,0 1-1,0-1 0,1 1 1,-1-1-1,0 0 1,0 0-1,1 1 0,-1-1 1,0 0-1,0 0 0,1 0 1,-1 0-1,2 0 0,4 0 35,1 0-1,0-1 1,0 0-1,-1 0 0,10-3 1,-1-2 14,-1-1 0,1-1-1,-2 0 1,1-1 0,-1 0 0,-1-1 0,0-1 0,0 0-1,-1-1 1,0 0 0,-1-1 0,-1 0 0,11-17 0,-11 10 101,-10 20-144,0 0-1,-1 0 1,1 0-1,0 0 1,0 0-1,0 1 1,0-1-1,0 0 1,0 0-1,0 0 1,0 0-1,0 0 1,0 0-1,0 0 1,0 0-1,0 0 1,0 0-1,-1 0 1,1 0-1,0 0 1,0 0-1,0 0 1,0 0-1,0 0 1,0 0 0,0 0-1,0 0 1,0 0-1,-1 0 1,1 0-1,0 0 1,0 0-1,0 0 1,0 0-1,0 0 1,0 0-1,0 0 1,0 0-1,0 0 1,-1 0-1,1 0 1,0 0-1,0 0 1,0 0-1,0 0 1,0 0-1,0 0 1,0 0-1,0 0 1,0 0-1,0 0 1,0-1-1,0 1 1,0 0 0,0 0-1,0 0 1,0 0-1,-1 0 1,1 0-1,0 0 1,0 0-1,0 0 1,0-1-1,-23 32 9,16-19-24,1 0 0,1 1 0,0-1 0,0 1 0,2 0 1,-1 0-1,2 1 0,-2 23 0,3-36-33,1 0 0,0 0 1,0 0-1,0 0 0,1-1 0,-1 1 0,0 0 0,0 0 0,0 0 0,1-1 1,-1 1-1,0 0 0,1 0 0,-1-1 0,1 1 0,-1 0 0,0-1 0,1 1 1,0 0-1,-1-1 0,1 1 0,-1-1 0,1 1 0,0-1 0,-1 1 1,1-1-1,1 1 0,25-1-792,-20-1 726,0-2-1,0 1 1,0-1-1,0 0 1,10-6-1,14-14 90,-2-2 0,0 0 0,-2-2 0,-1-1-1,35-49 1,99-169 26,-133 200 0,-10 12 361,-20 22-102,-15 16-119,6 3-122,1 1 0,-1 0-1,1 1 1,1 0-1,-1 0 1,-11 15 0,-52 70 379,57-68-146,0 0 1,2 1 0,-17 39-1,27-53-184,0 1 0,1 0-1,0 0 1,1 0 0,1 0-1,0 0 1,1 1-1,0-1 1,3 22 0,-2-33-69,0 0 0,1 0 0,0-1 0,-1 1 0,1 0 0,1 0 0,-1 0 1,0-1-1,1 1 0,-1 0 0,1-1 0,0 1 0,-1-1 0,1 0 0,1 0 0,-1 0 0,0 0 1,0 0-1,5 3 0,-1-2 63,-1-1 1,0 0-1,0 0 1,1 0 0,-1-1-1,1 0 1,0 0-1,-1 0 1,1-1-1,6 0 1,0 0-225,0-1 1,0 0-1,0-1 0,15-5 1,-18 5-740,0-1-1,0-1 1,0 0 0,13-8-1,12-14-5909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19.857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1,'-1'115,"3"122,-2-228,1-1,0 1,1 0,-1-1,1 1,1-1,0 0,0 0,1 0,0 0,0 0,1-1,0 1,0-1,0-1,1 1,0-1,1 0,-1 0,12 7,42 31,-46-33,0 0,0-1,1 0,0-1,31 13,-39-20,0-1,0 0,1 0,-1-1,0 1,0-2,0 1,1-1,-1 0,0 0,0-1,7-3,11-4,44-24,-58 28,17-10</inkml:trace>
</inkml:ink>
</file>

<file path=ppt/ink/ink5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46.76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152 74 16047,'0'0'2360,"3"-8"-150,2-1-1368,-3 6-551,-1 0 0,1 0-1,-1 0 1,1 0-1,-1 0 1,0 0-1,0-1 1,-1 1 0,1 0-1,-1-1 1,1-4-1,-2 7-226,1 1-1,0-1 1,-1 1-1,1-1 1,0 1-1,-1-1 0,1 0 1,0 1-1,-1-1 1,1 1-1,-1 0 1,1-1-1,-1 1 1,1-1-1,-1 1 0,0 0 1,1-1-1,-1 1 1,1 0-1,-1-1 1,0 1-1,1 0 1,-1 0-1,0 0 0,1 0 1,-1 0-1,0 0 1,1 0-1,-1 0 1,0 0-1,1 0 1,-1 0-1,0 0 0,1 0 1,-1 0-1,0 1 1,1-1-1,-1 0 1,1 1-1,-2 0 1,-28 10-93,19-4 39,1 0 1,0 1-1,0 1 0,1 0 0,0 0 0,-9 12 0,13-15-1,0 1 0,1-1-1,0 1 1,0 0 0,0 0 0,1 0 0,0 1-1,1-1 1,-1 1 0,1 0 0,0 8 0,1-14-12,1-1 0,0 0 0,0 0 1,0 0-1,1 1 0,-1-1 1,0 0-1,0 0 0,1 0 1,-1 0-1,0 1 0,1-1 1,-1 0-1,1 0 0,0 0 1,-1 0-1,1 0 0,0 0 0,0 0 1,-1 0-1,1-1 0,0 1 1,0 0-1,0 0 0,2 0 1,0 1-42,0-1 1,0 0-1,0 0 1,0 0-1,0-1 1,1 1-1,-1-1 1,0 1-1,6-2 1,2 1-272,0-1 1,0-1-1,-1 0 1,1 0-1,12-5 1,-1-3-853,0 0 0,-1-2-1,0 0 1,-1-1 0,-1-1 0,0-1 0,0-1 0,-2-1-1,0 0 1,27-37 0,-40 41 2105,-17 19 1091,-19 19 657,24-18-2297,0 1-1,0 0 1,1 0-1,0 1 1,1 0-1,0 0 1,0 0-1,1 1 1,0 0-1,0 0 1,1 0-1,-3 15 1,7-24-385,0 0 0,0 0 0,0 0 0,0 0 0,0 0 0,0 0 0,1 0 0,-1 0 0,0 0 0,1-1 0,-1 1 0,1 0 0,-1 0 0,1 0 0,-1-1 0,1 1 0,-1 0 0,1-1 0,0 1 0,-1 0 0,1-1 0,0 1 0,0-1 0,-1 1 0,1-1 0,0 1 0,0-1 0,0 0 0,0 1 0,0-1 0,0 0 0,-1 0 0,1 0 0,0 0 0,0 1 0,0-1 0,0 0 0,0-1 0,0 1 0,0 0 0,0 0 0,0 0 0,1-1 0,44-9 337,-29 2-155,0-1 0,-1 0 0,0-1 0,0 0-1,-1-1 1,0-1 0,-1-1 0,-1 0-1,22-27 1,-47 54 84,-39 49-46,48-59-220,0 0 0,1 0 0,-1 0 1,1 1-1,0-1 0,0 1 0,0-1 0,1 1 0,-1 0 0,1 0 0,0 0 0,1-1 0,-1 1 0,1 6 0,0-11 0,1 1-1,-1 0 0,1-1 0,0 1 1,-1 0-1,1-1 0,0 1 1,0 0-1,-1-1 0,1 1 0,0-1 1,0 0-1,0 1 0,0-1 1,-1 0-1,1 1 0,0-1 0,0 0 1,0 0-1,0 0 0,0 0 0,0 0 1,0 0-1,0 0 0,0 0 1,0 0-1,1-1 0,28-3 279,-13-1-174,-1-2-1,1 0 1,-2-1-1,1-1 1,-1 0-1,0-2 1,21-17-1,38-25-2248,-82 67-2789,1 0 4516,-15 13-1572,-3 2-3256</inkml:trace>
</inkml:ink>
</file>

<file path=ppt/ink/ink5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48.27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186 24 5637,'7'-23'11792,"-17"31"-6848,-19 35-3924,10-12-928,-71 129 742,82-144-764,1 1 0,1 0-1,0 1 1,1-1 0,1 1-1,1 0 1,-2 33 0,5-49-89,0 0-1,0 0 1,0 0 0,0 0-1,0 0 1,0 0 0,1 1-1,-1-1 1,1 0 0,0-1-1,-1 1 1,1 0 0,0 0-1,0 0 1,0 0 0,0-1-1,1 1 1,-1 0 0,0-1-1,1 1 1,-1-1 0,4 3-1,-2-2-37,1-1-1,0 0 0,0 1 1,0-1-1,0-1 0,0 1 0,0-1 1,0 1-1,0-1 0,0 0 1,5-1-1,6-1-315,-1-1-1,0 0 1,0-1 0,-1 0 0,1-1 0,-1-1 0,0 0-1,0 0 1,20-15 0,-8 3-110,-1 0 0,-1-2 0,34-35 0,-43 36 1044,-14 19-530,0 0 1,0 0-1,0-1 0,0 1 1,0 0-1,0 0 0,1 0 1,-1 0-1,0 0 0,0 0 1,0-1-1,0 1 0,0 0 1,0 0-1,0 0 0,0 0 1,0 0-1,0 0 1,0-1-1,0 1 0,0 0 1,0 0-1,0 0 0,0 0 1,0 0-1,0-1 0,0 1 1,0 0-1,0 0 0,-1 0 1,1 0-1,0 0 0,0 0 1,0-1-1,0 1 0,0 0 1,0 0-1,0 0 1,0 0-1,0 0 0,-1 0 1,1 0-1,0 0 0,0 0 1,0-1-1,0 1 0,0 0 1,0 0-1,-1 0 0,1 0 1,0 0-1,0 0 0,0 0 1,0 0-1,0 0 0,-1 0 1,-1 1 80,-1 0 0,0 1 0,1-1 0,-1 0 1,1 1-1,-1-1 0,1 1 0,0 0 0,0 0 1,0 0-1,-3 3 0,1 0-58,-3 1 2,1 0 1,1 1 0,-1 0 0,1 0-1,0 0 1,0 1 0,1 0 0,0-1-1,0 1 1,-3 12 0,7-19-59,0-1-1,0 1 1,0-1 0,0 1 0,0-1 0,0 0-1,0 1 1,0-1 0,0 1 0,0-1-1,0 1 1,0-1 0,0 1 0,1-1-1,-1 1 1,0-1 0,0 1 0,0-1 0,1 1-1,-1-1 1,0 0 0,1 1 0,-1-1-1,0 0 1,1 1 0,-1-1 0,0 0 0,1 1-1,-1-1 1,1 0 0,-1 0 0,1 1-1,0-1 1,21 2 44,22-13 93,-32 5-103,1 0-1,-1-1 0,0-1 0,-1 0 0,0 0 1,0-1-1,0-1 0,-2 0 0,1 0 0,-1-1 1,0 0-1,11-20 0,-37 60-645,13-24 642,0 1 0,0 0 1,1 0-1,0 0 0,0 0 1,0 1-1,1-1 1,0 1-1,0 0 0,1-1 1,0 1-1,-1 12 0,3-18-24,-1 0-1,0-1 0,1 1 0,-1 0 0,1 0 0,0-1 0,-1 1 0,1 0 0,-1-1 0,1 1 0,0-1 0,-1 1 0,1-1 1,0 1-1,0-1 0,0 1 0,-1-1 0,1 0 0,0 1 0,0-1 0,0 0 0,0 0 0,0 0 0,-1 0 0,1 1 0,0-1 0,0 0 1,0-1-1,0 1 0,0 0 0,1 0 0,30-5 251,-18 0-101,0-1 0,0-1 0,-1 0 0,0-1 0,0 0 0,-1-1 0,13-11 0,76-78 897,-82 78-637,0 0-1,-1-2 1,-1 0-1,-1-1 1,-1-1-1,23-50 1,-38 73-438,1 1 1,-1-1-1,0 1 1,1 0-1,-1-1 0,0 1 1,0-1-1,1 1 1,-1 0-1,0-1 1,0 1-1,0-1 0,1 1 1,-1-1-1,0 1 1,0-1-1,0 1 0,0-1 1,0 1-1,0-1 1,0 1-1,0-1 0,0 1 1,0-1-1,-1 1 1,1-1-1,0 1 0,0-1 1,0 1-1,0-1 1,-1 1-1,1 0 1,-1-1-1,-14 13-305,-25 36 318,36-43 0,-17 22-14,-9 10 133,-33 54 0,57-81-77,0-1 0,1 1 1,0 0-1,1 1 0,0-1 0,1 1 0,0 0 0,1 0 0,0 0 0,0 0 0,1 17 0,1-27-22,0 0-1,0 0 0,0 0 0,0 0 0,1 0 0,-1 0 1,0 0-1,1 0 0,-1 0 0,0 0 0,1 0 0,-1 0 0,1 0 1,0-1-1,-1 1 0,1 0 0,0 0 0,-1 0 0,1-1 0,0 1 1,0 0-1,0-1 0,0 1 0,0-1 0,0 1 0,0-1 1,-1 1-1,1-1 0,0 0 0,1 1 0,-1-1 0,0 0 0,0 0 1,0 0-1,0 0 0,0 0 0,0 0 0,0 0 0,0 0 1,0 0-1,2-1 0,0 0 44,0 1 1,0-1-1,0 0 0,0 0 1,0 0-1,-1-1 0,1 1 1,0-1-1,0 1 1,-1-1-1,1 0 0,-1 0 1,3-3-1,1-3 7,0 0-1,0-1 1,-1 0-1,0 0 1,-1 0-1,0-1 0,0 1 1,-1-1-1,0 0 1,0 0-1,-1 0 1,1-19-1,-9 46-851,5-16 789,0 0-1,1 0 0,-1 0 0,0 1 0,1-1 0,-1 0 0,1 1 1,0-1-1,-1 0 0,1 1 0,0-1 0,0 0 0,0 1 0,0-1 0,0 0 1,0 1-1,0-1 0,0 0 0,1 1 0,-1-1 0,0 0 0,2 3 1,-1-2-11,1 0 0,-1-1 1,1 1-1,0 0 1,0-1-1,0 0 1,0 1-1,0-1 1,0 0-1,0 0 1,0 0-1,0 0 0,1 0 1,-1 0-1,0-1 1,1 1-1,-1-1 1,4 1-1,51 0-156,-43-1 196,1 0 19,0-1 0,0 0 0,-1-2-1,1 1 1,0-2 0,-1 0-1,1-1 1,-1 0 0,-1-1 0,1-1-1,-1 0 1,0 0 0,0-2-1,-1 1 1,17-17 0,-28 24-39,-1 1 0,1-1 0,0 0-1,0 1 1,-1-1 0,1 0 0,0 0 0,-1 0 0,1 0 0,-1 1 0,0-1 0,1 0 0,-1 0 0,1 0 0,-1 0-1,0 0 1,0 0 0,0 0 0,0 0 0,1 0 0,-1 0 0,-1 0 0,1-2 0,0 2-8,-1 0 1,0 1-1,1-1 1,-1 0 0,0 1-1,0-1 1,0 1-1,1-1 1,-1 1-1,0 0 1,0-1 0,0 1-1,0 0 1,0-1-1,1 1 1,-1 0-1,0 0 1,0 0 0,0 0-1,-1 0 1,-4 0-20,-1 0 1,1 0 0,0 1 0,0 0 0,0 0 0,-11 4-1,2 2 12,0 0-1,1 1 1,0 1 0,1 0-1,-19 17 1,27-22 27,0 0 1,0 1-1,1-1 1,0 1-1,0 0 1,0 0 0,1 1-1,-1-1 1,1 0-1,1 1 1,-1 0-1,1 0 1,0 0 0,0 0-1,1 0 1,-1 0-1,1 9 1,1-13-32,1 1 0,-1-1 0,1 0 0,0 1 0,0-1 0,0 0 1,1 1-1,-1-1 0,0 0 0,1 0 0,-1 0 0,1 0 0,0-1 0,0 1 0,0 0 0,-1-1 0,2 1 1,-1-1-1,0 0 0,0 1 0,0-1 0,1 0 0,-1 0 0,0-1 0,1 1 0,-1 0 0,4 0 0,9 2-630,1 0-1,30 2 1,25-3-2908,-25-5-1874,14-8-8410</inkml:trace>
</inkml:ink>
</file>

<file path=ppt/ink/ink5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49.36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108 31 15118,'3'-2'4027,"-3"8"-1461,-7 23-645,-17 53-2689,19-65 1462,-19 55-523,13-44 115,2 1 1,1 0-1,0 0 1,3 1 0,-5 57-1,10-87-280,0 0 0,0 1-1,0-1 1,0 1 0,0-1-1,0 0 1,0 1 0,0-1 0,0 0-1,0 1 1,1-1 0,-1 1-1,0-1 1,0 0 0,0 1 0,0-1-1,1 0 1,-1 1 0,0-1-1,0 0 1,1 1 0,-1-1 0,0 0-1,0 0 1,1 1 0,-1-1-1,0 0 1,1 0 0,-1 0 0,0 0-1,1 1 1,-1-1 0,0 0 0,1 0-1,-1 0 1,1 0 0,-1 0-1,1 0 1,18-7 337,13-18 159,-26 14-485,1 1 0,-1-1 1,-1 0-1,0 0 1,-1 0-1,0-1 0,-1 0 1,0 1-1,0-1 0,-2 0 1,1-1-1,-1 1 0,-1 0 1,-1 0-1,-1-15 0,-3 9-401,5 18 373,-1-1 0,1 1 1,0 0-1,0 0 1,0 0-1,0 0 0,0 0 1,0 0-1,-1 0 0,1 0 1,0 0-1,0-1 0,0 1 1,0 0-1,-1 0 0,1 0 1,0 0-1,0 0 0,0 0 1,0 0-1,0 0 0,-1 0 1,1 0-1,0 0 0,0 0 1,0 0-1,0 0 0,-1 1 1,1-1-1,0 0 0,0 0 1,0 0-1,0 0 0,0 0 1,-1 0-1,1 0 1,0 0-1,0 0 0,0 1 1,0-1-1,0 0 0,0 0 1,0 0-1,-1 0 0,1 0 1,0 0-1,0 1 0,0-1 1,0 1-7,-1 1 1,1-1-1,0 1 1,0-1-1,-1 0 1,1 1-1,0-1 1,1 1-1,-1-1 1,0 0-1,0 1 1,0-1-1,1 1 1,-1-1-1,1 0 1,-1 1-1,1-1 1,-1 0-1,1 0 1,0 1-1,0-1 1,0 0-1,1 2 1,3 1 10,1 1 0,-1-1-1,1 0 1,0 0 0,0-1 0,0 1 0,1-2 0,-1 1 0,1-1-1,0 1 1,-1-2 0,1 1 0,0-1 0,0 0 0,0-1 0,0 1 0,9-2-1,-1 1 101,1-1-1,-1-1 0,0 0 0,0-1 0,0-1 1,0 0-1,14-7 0,-12 3 182,-1 0 0,1-2 0,-2 0 0,1 0 1,-2-2-1,27-24 0,-36 30-199,1 0 1,-1 0-1,0-1 1,0 1-1,-1-1 1,0 0-1,0-1 1,-1 1-1,0-1 1,0 1-1,-1-1 1,1 0-1,-2 0 1,1 0-1,-1 0 1,-1 0-1,1 0 1,-2-10-1,1 17-77,0-1 0,0 1-1,0-1 1,0 1 0,-1 0 0,1-1-1,-1 1 1,1-1 0,-1 1 0,1 0-1,-1-1 1,0 1 0,1 0 0,-1 0-1,0-1 1,0 1 0,0 0 0,0 0-1,0 0 1,0 0 0,-1 0 0,1 0-1,0 1 1,0-1 0,-1 0 0,1 0-1,0 1 1,-1-1 0,1 1 0,0 0-1,-1-1 1,1 1 0,-1 0 0,1 0-1,-1 0 1,1 0 0,-1 0 0,1 0-1,-1 0 1,1 0 0,-1 0 0,1 1-1,0-1 1,-1 1 0,-1 0 0,-3 1-27,0 1 0,-1-1 0,1 1 0,0 0 0,0 1 0,1 0 0,-1 0 0,-7 7 0,-10 12 26,1 2-1,-24 35 1,40-51 30,0 1-1,0-1 0,1 1 0,0 1 1,0-1-1,2 1 0,-1 0 0,1 0 1,1 0-1,-2 14 0,4-24-23,0 0 0,0 1 0,0-1-1,0 0 1,0 0 0,0 1 0,1-1 0,-1 0-1,1 0 1,-1 1 0,1-1 0,-1 0-1,1 0 1,-1 0 0,1 0 0,0 0 0,0 0-1,0 0 1,-1 0 0,1 0 0,0 0 0,0-1-1,0 1 1,2 1 0,1 0 17,-1-1 1,1 0-1,-1 0 1,1 0-1,0 0 1,0 0-1,-1-1 1,7 1-1,4-1 125,-1-1-1,1 0 1,25-6-1,-20 1-49,-1-1-1,33-16 0,-35 14-91,1 2-1,0-1 0,24-5 0,-41 13-16,1 0-1,0-1 1,0 1-1,-1 0 1,1 0-1,0 0 1,-1 0-1,1 0 0,0 0 1,0 0-1,-1 0 1,1 0-1,0 0 1,-1 0-1,1 0 1,0 1-1,0-1 1,-1 0-1,1 0 0,-1 1 1,1-1-1,0 0 1,-1 1-1,1-1 1,-1 1-1,1-1 1,0 1-1,-1-1 0,1 2 1,1 23-65,-23 39 211,16-49-209,0 13-891,6-19-1681,2-4-3362,6-5-375</inkml:trace>
</inkml:ink>
</file>

<file path=ppt/ink/ink5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49.6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89 18353,'0'0'8344,"12"8"-7329,-4-3-961,-1 0 0,2-1 1,-1 0-1,0-1 0,1 1 1,-1-1-1,1-1 1,0 0-1,0 0 0,0-1 1,0 0-1,0 0 1,0-1-1,1-1 0,14-1 1,-6-2-15,1 0 1,-1-2 0,30-12-1,-44 17-45,0-1-1,0 0 1,0 1 0,0-1-1,-1 0 1,1-1-1,-1 1 1,1-1-1,-1 0 1,0 0-1,0 0 1,0 0 0,0 0-1,-1 0 1,1-1-1,-1 1 1,0-1-1,0 0 1,0 0-1,-1 0 1,1 0 0,0-6-1,-2 9-5,-1-1 1,1 1-1,-1-1 0,0 1 1,1 0-1,-1-1 1,0 1-1,0 0 0,0 0 1,0 0-1,0-1 0,-1 1 1,1 0-1,0 0 0,0 1 1,-1-1-1,1 0 0,0 0 1,-1 1-1,1-1 0,-1 0 1,1 1-1,-1 0 0,1-1 1,-1 1-1,1 0 1,-1 0-1,0 0 0,1 0 1,-1 0-1,-2 0 0,-56 2-102,48 0 100,0 0 0,0 1 0,1 0-1,-1 1 1,1 1 0,0 0 0,0 0-1,-13 9 1,19-11 32,0 0 1,0 1-1,0 0 1,0 0-1,0 0 0,1 1 1,0-1-1,0 1 0,0 0 1,0 0-1,1 1 1,0-1-1,0 1 0,0-1 1,1 1-1,0 0 0,-3 10 1,5-14-22,0 0 0,0-1 0,0 1 0,0 0 1,0 0-1,0 0 0,1 0 0,-1 0 0,0 0 0,1 0 0,0-1 0,-1 1 1,1 0-1,0 0 0,0-1 0,0 1 0,0-1 0,0 1 0,0-1 1,3 3-1,-1-1-103,1-1 0,-1 1 1,1-1-1,0 0 0,0 0 1,0 0-1,0 0 0,8 1 1,6 1-1037,0-1-1,0 0 1,25-1 0,-40-2 841,57 0-4504,2-3-4101</inkml:trace>
</inkml:ink>
</file>

<file path=ppt/ink/ink5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51.62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200 81 12716,'0'0'2840,"6"-8"-229,-1 1-1881,-3 5-520,0-1 0,0 1 0,0-1 0,0 1 0,-1-1 0,1 0 0,-1 0 0,0 0 0,0 0 0,0 0 0,0 0 0,0 0 0,0 0 0,-1-4 1,0 6-106,-1 0 1,1 0 0,-1 1 0,0-1 0,1 0 0,-1 1-1,0-1 1,0 1 0,1-1 0,-1 1 0,0-1 0,0 1-1,0 0 1,0-1 0,0 1 0,0 0 0,1 0 0,-1-1 0,0 1-1,0 0 1,0 0 0,0 0 0,0 0 0,0 0 0,0 0-1,0 1 1,0-1 0,0 0 0,0 0 0,-1 1 0,-33 7 131,22 0-229,0 0 0,1 0 0,0 2 0,1-1 0,0 2 0,1-1 0,0 2 0,0-1 0,1 1 0,0 0 0,2 1 0,-1 0 0,1 1 0,1-1 0,0 1 0,1 0 0,-3 17 0,8-30-10,-1 0-1,1 0 1,0 0 0,0 1 0,-1-1 0,1 0 0,0 0 0,0 1 0,1-1-1,-1 0 1,0 0 0,0 0 0,0 1 0,1-1 0,-1 0 0,1 0 0,-1 0 0,1 0-1,-1 0 1,1 0 0,0 0 0,-1 0 0,1 0 0,0 0 0,0 0 0,0 0-1,0 0 1,2 1 0,-1-1-5,0-1 0,1 1 0,-1 0 1,1-1-1,0 0 0,-1 0 0,1 0 0,-1 0 0,1 0 0,-1 0 0,1 0 0,0-1 0,2 0 0,6-3-5,1 1-1,-1-2 0,0 0 0,0 0 1,10-7-1,4-6 35,0-1 0,39-40 0,-54 49 14,-1 0 0,0-1 0,0-1 0,-1 1 0,-1-1 0,0-1 0,0 1 0,6-21-1,-11 13 278,-9 18-206,4 3-120,1 0 0,0 1 0,-1 0 0,1-1 1,0 1-1,0 0 0,0 0 0,0 0 0,1 0 0,-4 5 0,-4 8-140,1 0-1,0 0 1,1 1 0,-5 18-1,9-24-666,1 0-1,0 0 1,0 1 0,0 17-1,2-28 607,0 1 0,0 0 0,0 0 0,-1-1 0,1 1 0,0 0-1,1 0 1,-1 0 0,0-1 0,0 1 0,0 0 0,0 0 0,0 0-1,1-1 1,-1 1 0,0 0 0,1 0 0,-1-1 0,1 1 0,-1 0-1,1-1 1,-1 1 0,1-1 0,-1 1 0,1-1 0,-1 1 0,1-1-1,0 1 1,-1-1 0,1 1 0,0-1 0,0 0 0,-1 1 0,1-1-1,0 0 1,0 0 0,-1 1 0,1-1 0,0 0 0,0 0 0,0 0-1,-1 0 1,3 0 0,20 1-8530</inkml:trace>
</inkml:ink>
</file>

<file path=ppt/ink/ink5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52.40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 75 7495,'4'-10'5899,"-2"3"-5602,15-38 5678,-12 40-2991,-11 33-2129,5-23-840,-6 18 39,2 0 1,1 0-1,0 1 1,2 0-1,1 26 1,1-48-38,0 0 1,0 0 0,0-1-1,1 1 1,-1 0 0,0-1 0,1 1-1,-1 0 1,1-1 0,0 1-1,0-1 1,-1 1 0,1-1 0,0 1-1,0-1 1,0 1 0,1-1-1,-1 0 1,0 0 0,0 1 0,1-1-1,-1 0 1,1 0 0,-1-1-1,1 1 1,-1 0 0,1 0 0,-1-1-1,1 1 1,0-1 0,0 1-1,-1-1 1,1 0 0,0 0 0,-1 0-1,1 1 1,0-2 0,3 1 0,-1-1 94,1 1 0,0-1 0,-1 0 1,1-1-1,-1 1 0,0-1 1,0 0-1,1 0 0,-1 0 1,0-1-1,-1 1 0,1-1 1,5-5-1,-1 0-1,0-1 1,-1 0-1,0-1 1,0 1-1,-1-1 0,-1 0 1,0-1-1,0 1 1,-1-1-1,0 0 0,-1 0 1,0-1-1,-1 1 1,2-20-1,-5 31-115,1 0-1,-1 0 1,1 0 0,-1 0 0,1 0 0,-1 0-1,1 0 1,-1 0 0,1 0 0,-1 0-1,1 0 1,0 0 0,-1 1 0,1-1-1,-1 0 1,1 0 0,-1 1 0,1-1-1,0 0 1,-1 0 0,1 1 0,0-1-1,-1 0 1,1 1 0,0-1 0,-1 0-1,1 1 1,0-1 0,0 1 0,-1-1 0,1 1-1,0-1 1,0 1 0,-14 16-140,11-10 164,0-1 1,0 1 0,1-1 0,0 1-1,0 0 1,1 0 0,0 0 0,-1 9 0,3-15-5,-1-1 0,0 1 0,1-1 1,-1 1-1,0-1 0,1 1 1,-1-1-1,1 1 0,-1-1 1,1 1-1,-1-1 0,1 0 1,-1 1-1,1-1 0,0 0 1,-1 1-1,1-1 0,-1 0 1,1 0-1,0 0 0,-1 0 1,1 1-1,0-1 0,-1 0 1,1 0-1,0 0 0,-1 0 1,1 0-1,0-1 0,-1 1 1,1 0-1,-1 0 0,1 0 1,0 0-1,0-1 0,27-7 518,28-33 21,-48 34-717,-1 0 1,1 1 0,1 0-1,-1 0 1,1 1 0,0 0-1,0 1 1,16-6 0,-24 10 141,-1 0 0,1 0 1,0 0-1,0 0 1,-1 0-1,1 0 0,0 1 1,0-1-1,-1 0 0,1 0 1,0 1-1,-1-1 0,1 0 1,0 1-1,-1-1 0,1 1 1,-1-1-1,1 1 1,0-1-1,-1 1 0,1 0 1,-1-1-1,0 1 0,1 0 1,-1-1-1,1 1 0,-1 0 1,0-1-1,0 1 0,1 0 1,-1 0-1,0 0 1,0 0 3,1 1 1,-1-1-1,1 0 1,-1 0-1,1 1 1,0-1 0,0 0-1,-1 0 1,1 0-1,0 0 1,0 0-1,0 0 1,0 0 0,0 0-1,0-1 1,0 1-1,1 0 1,-1-1-1,0 1 1,0 0 0,2 0-1,3-1 43,-1 1-1,1-1 1,-1 0-1,1-1 1,-1 1 0,1-1-1,-1 0 1,1 0-1,-1-1 1,0 0 0,0 0-1,7-3 1,-9 3-7,1 0 0,-1 0 1,0 0-1,0 0 0,0 0 1,0-1-1,0 1 0,-1-1 0,1 0 1,-1 0-1,0 0 0,0 0 1,0 0-1,0-1 0,0 1 1,-1 0-1,1-1 0,1-6 0,-3 9-18,0 1 1,0 0-1,0 0 0,0 0 0,0 0 0,0-1 0,0 1 0,0 0 0,0 0 0,0 0 0,0-1 0,0 1 0,0 0 0,0 0 0,0 0 0,0 0 0,0-1 0,0 1 0,0 0 0,0 0 0,0 0 0,0 0 0,-1-1 0,1 1 0,0 0 0,0 0 0,0 0 0,0 0 0,0 0 0,0-1 0,-1 1 0,1 0 0,0 0 0,0 0 0,0 0 0,0 0 0,-1 0 0,1 0 0,0 0 0,0 0 0,0 0 0,0 0 0,-1 0 0,1 0 0,0 0 0,-13 3-30,-9 11-101,10-3 110,1 1 0,1 0-1,-14 21 1,20-27 39,0 0 0,1 0 0,0 0 0,0 1 1,0-1-1,1 1 0,0 0 0,0 0 0,1-1 0,-1 13 1,2-18-17,0 0 1,0 0 0,0-1 0,0 1 0,1 0 0,-1 0 0,0-1 0,0 1-1,1 0 1,-1-1 0,0 1 0,1 0 0,-1-1 0,1 1 0,-1 0 0,0-1-1,1 1 1,0-1 0,-1 1 0,1-1 0,-1 1 0,1-1 0,0 0 0,-1 1-1,1-1 1,0 0 0,0 1 0,28 3 120,28-14 67,-22-1-127,-25 6-79,1 1 1,1 0-1,-1 1 1,0 0-1,1 1 0,-1 0 1,1 1-1,0 0 1,0 1-1,0 0 0,-1 1 1,14 2-1,-9 0 211,-14-17 530,-2 6-460,-1 1-178,1 1 0,-1 0 0,-1 0 1,1 0-1,-1 0 0,0 1 1,-1-1-1,1 0 0,-1 1 0,0 0 1,0-1-1,-1 1 0,1 1 0,-1-1 1,0 0-1,-1 1 0,-6-6 1,47 28-9045,-23-12 7098,-1-2-1,1 1 1,0-2-1,0 0 1,21 3 0,10-3-7566</inkml:trace>
</inkml:ink>
</file>

<file path=ppt/ink/ink5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53.19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191 45 12268,'0'0'6443,"-9"-4"-4617,5 2-1653,0 0 0,0 0 0,0 1-1,0 0 1,0-1 0,0 1 0,-1 1 0,1-1 0,-1 1 0,1-1 0,0 1 0,-1 0 0,1 1 0,0-1 0,-1 1-1,1 0 1,0 0 0,0 0 0,-1 1 0,1-1 0,0 1 0,-5 3 0,0 2 262,0-1 0,1 1 1,0 1-1,-11 11 0,16-15-349,1-1-1,-1 1 0,0-1 0,1 1 0,0 0 0,0 0 0,0 0 1,1 0-1,-1 1 0,1-1 0,0 0 0,0 1 0,0 6 0,1-10-81,0 0-1,0-1 1,0 1 0,0 0-1,0-1 1,0 1-1,1 0 1,-1 0-1,0-1 1,1 1-1,-1-1 1,0 1-1,1 0 1,-1-1-1,0 1 1,1-1 0,-1 1-1,1-1 1,0 1-1,-1-1 1,1 1-1,-1-1 1,1 0-1,-1 1 1,1-1-1,0 0 1,-1 1 0,2-1-1,28 2 47,25-14 32,-40 3-249,0 1 0,0-2-1,-1 0 1,0-1 0,-1 0 0,0-1-1,-1 0 1,19-25 0,-56 75-1562,24-36 1741,-1 0-1,1 0 0,0 0 1,0 0-1,0 0 1,0 0-1,0 1 1,0-1-1,1 0 0,-1 1 1,1-1-1,-1 0 1,1 1-1,0-1 1,0 1-1,0-1 0,0 0 1,1 1-1,0 2 1,0-4-40,0 0 1,0 0 0,1-1-1,-1 1 1,1-1-1,-1 1 1,1-1 0,-1 1-1,0-1 1,1 0 0,-1 0-1,1 0 1,-1 0-1,1 0 1,-1 0 0,1 0-1,-1 0 1,1-1-1,-1 1 1,2-1 0,30-10-1379,-14-1 339,-1-1 0,0 0 0,26-27 0,-21 18 814,-30 33 1250,1 0 0,0 1 1,-8 23-1,7-17 197,4-9-837,-1 1 0,2 0 0,-1 0 0,1 0 0,1 0 0,0 0 0,0 1-1,2 17 1,3 4-395,12 46 0,-10-53-219,-1 1 0,-1 0 1,1 30-1,-6-50 271,0 0-1,0 0 1,0 0 0,-1 0-1,0 0 1,0 0 0,-1-1-1,0 1 1,0-1 0,0 0-1,0 1 1,-1-1 0,0-1-1,-5 7 1,6-8 7,0 1 1,-1-1-1,1 0 1,0 0-1,-1-1 1,0 1-1,0-1 1,1 0-1,-1 0 1,-1 0-1,1 0 1,0 0-1,0-1 1,-1 0-1,1 0 1,-1 0-1,1-1 1,0 1-1,-1-1 1,-7-1-1,10 0-35,-1 0-1,1-1 0,0 1 0,0-1 0,0 0 1,0 1-1,0-1 0,0 0 0,0 0 0,0 0 1,1 0-1,-1-1 0,1 1 0,0 0 0,-1-1 1,1 1-1,0-1 0,1 1 0,-1-1 0,0 1 1,1-1-1,-1 0 0,1 1 0,0-1 0,0 0 1,0-3-1,0-7-184,-1 0 0,2 0 1,0 1-1,3-19 0,1 17 92,0-1-1,1 1 1,1 0-1,0 1 1,0-1 0,2 1-1,-1 1 1,2 0-1,0 0 1,17-16-1,13-9 83,71-50-1,-40 42 79,-51 35-34,-2-2 0,1 0-1,-2-1 1,0 0 0,17-18-1,-34 31-6,1 0 0,-1-1 0,0 1-1,1 0 1,-1 0 0,0-1-1,0 1 1,1 0 0,-1 0-1,0-1 1,0 1 0,0 0-1,1-1 1,-1 1 0,0 0-1,0-1 1,0 1 0,0 0-1,0-1 1,1 1 0,-1 0-1,0-1 1,0 1 0,0 0-1,0-1 1,0 1 0,0 0-1,0-1 1,0 1 0,-1-1-1,1 1 1,0 0 0,0-1 0,0 1-1,0 0 1,0-1 0,0 1-1,-1 0 1,1-1 0,0 1-1,0 0 1,-1-1 0,-18-2 232,-27 10 109,38-4-105,-1 1-1,1-1 0,0 2 1,0-1-1,0 1 1,1 0-1,-1 1 0,-8 8 1,15-13-246,-1 0 0,1 1 0,0-1 0,-1 0 1,1 1-1,0-1 0,0 1 0,0-1 0,0 1 1,0 0-1,0-1 0,0 1 0,0 0 0,1 0 1,-1-1-1,1 1 0,-1 0 0,1 0 0,0 0 1,0 0-1,0 0 0,0 0 0,0-1 0,0 1 1,0 0-1,1 0 0,-1 0 0,1 0 0,-1 0 1,1-1-1,0 1 0,0 0 0,-1-1 0,1 1 1,1 0-1,-1-1 0,0 1 0,0-1 0,0 0 1,1 1-1,-1-1 0,1 0 0,-1 0 0,1 0 1,2 2-1,1 0-697,0 0 0,0 0 1,1-1-1,-1 0 0,1 0 1,-1 0-1,9 2 0,14-2-5994</inkml:trace>
</inkml:ink>
</file>

<file path=ppt/ink/ink5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54.30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13 230 18481,'0'6'2243,"-6"76"623,3-61-2741,1-1 0,1 1 0,1 0 0,1-1 1,0 1-1,8 35 0,-8-53-141,0 0 0,0 0 0,0 0 1,0 0-1,1 0 0,-1 0 0,1 0 1,0 0-1,0-1 0,0 1 0,0-1 0,0 1 1,0-1-1,1 0 0,4 4 0,-5-5 78,0 0 0,1-1 0,-1 1-1,0 0 1,1-1 0,-1 1 0,0-1-1,1 0 1,-1 1 0,1-1 0,-1-1 0,0 1-1,1 0 1,-1 0 0,1-1 0,3-1-1,2-1 180,-1-1-1,1 0 1,-1 0-1,0 0 1,-1-1-1,1 0 1,-1 0-1,0-1 1,0 0-1,-1 0 1,6-8-1,-1 1-51,0-1-1,0-1 1,-2 0-1,0 0 1,0 0-1,-2-1 1,0 0-1,-1 0 1,0-1-1,-1 0 1,-1 1-1,1-20 1,-12 88-1588,6-43 1310,0 0 1,1 1-1,0-1 0,0 15 1,2-22 84,-1 0 1,1 0-1,-1-1 1,1 1-1,0-1 1,0 1-1,0-1 1,0 1-1,0-1 1,0 1-1,0-1 1,0 0 0,1 1-1,-1-1 1,1 0-1,-1 0 1,1 0-1,-1 0 1,1 0-1,-1-1 1,1 1-1,0 0 1,-1-1-1,1 1 1,0-1-1,-1 0 1,1 1-1,0-1 1,0 0-1,3 0 1,59-2 83,-64 2-79,15-3 1,0 0 0,0-1 0,0-1 0,0-1 0,-1 0-1,0-1 1,0 0 0,-1-1 0,0 0 0,0-1 0,-1-1 0,0 0 0,-1-1 0,0 0-1,-1 0 1,12-17 0,-21 27 2,-1 0 0,1-1 0,0 1 0,0-1 0,0 1 0,-1-1 0,1 1-1,-1-1 1,1 1 0,-1-1 0,0 0 0,1 1 0,-1-1 0,0 0 0,0 1 0,-1-3 0,1 3-5,0 0 0,-1 0 0,1 1 0,0-1 0,-1 0 0,1 0 0,-1 1 0,1-1 1,-1 1-1,0-1 0,1 0 0,-1 1 0,0-1 0,1 1 0,-1-1 0,0 1 1,0 0-1,1-1 0,-1 1 0,0 0 0,0-1 0,-1 1 0,-2-1-14,0 1-1,-1 0 1,1 0 0,0 0-1,-1 0 1,1 0-1,0 1 1,0 0 0,-1 0-1,1 0 1,-5 3-1,-3 2 31,1 1 0,0 0 0,0 1 0,1 1 0,0-1-1,1 1 1,-1 1 0,2 0 0,-1 0 0,1 1 0,1 0-1,0 0 1,1 1 0,0 0 0,1 0 0,0 0 0,-4 18-1,8-28-11,1 0-1,0 0 0,0-1 0,0 1 0,0 0 0,0 0 0,0 0 1,0 0-1,1 0 0,-1 0 0,1 0 0,-1 0 0,1-1 1,0 1-1,0 0 0,-1 0 0,1-1 0,1 1 0,-1 0 1,0-1-1,0 1 0,3 1 0,-1-1 5,0 0 0,0 0 1,0 0-1,0-1 0,1 1 0,-1-1 0,1 0 0,-1 0 1,1 0-1,0 0 0,4-1 0,6 1 14,0-1 0,1 0 0,-1-1 0,0-1 0,19-4 0,-9-1 1,-1-1 1,0-1 0,-1-2-1,0 0 1,-1-1-1,0-1 1,26-20-1,-15 7 28,-1-1 0,-2-2-1,42-51 1,-70 79-49,17-22 59,25-42 1,-39 59-52,-1 0 1,0 0-1,0 0 0,-1 0 0,1-1 0,-1 0 1,-1 1-1,1-1 0,-1 0 0,-1 0 0,1 1 0,-1-1 1,-1-9-1,1 16-15,0-1 0,-1 0 0,1 0 1,-1 0-1,1 1 0,-1-1 0,0 0 0,1 0 0,-1 1 1,0-1-1,1 1 0,-1-1 0,0 0 0,0 1 1,0 0-1,1-1 0,-1 1 0,0-1 0,0 1 0,0 0 1,0 0-1,0-1 0,0 1 0,0 0 0,0 0 1,0 0-1,1 0 0,-1 0 0,-2 1 0,-29 4-209,21 0 206,0 0 0,1 1 0,0 0-1,0 1 1,0 0 0,1 0 0,0 1 0,-13 15 0,6-4 47,0 1 0,1 0 0,-13 26 0,22-36-37,1 0 1,0 1 0,1-1 0,0 1 0,1 0 0,0 0 0,1 0-1,0 1 1,0-1 0,1 1 0,2 20 0,-1-27-184,1 0 0,0 0 0,0 0-1,1 0 1,0-1 0,0 1 0,0 0 0,0-1 0,0 1-1,1-1 1,0 0 0,4 5 0,-3-6-324,0 1 1,0 0 0,0-1-1,1 0 1,-1 0-1,1 0 1,0-1-1,0 1 1,0-1-1,0 0 1,0-1-1,1 1 1,5 0-1,30 3-3893,1-4-1921</inkml:trace>
</inkml:ink>
</file>

<file path=ppt/ink/ink5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54.63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198 21 9929,'0'0'10037,"-13"-2"-8505,9 2-1425,0-1-32,-1 0 1,1 1 0,0-1-1,-1 1 1,1 0 0,0 1-1,-1-1 1,1 1 0,0-1 0,-1 1-1,1 1 1,0-1 0,0 0-1,0 1 1,0 0 0,0 0-1,0 0 1,1 1 0,-1-1 0,1 1-1,-6 5 1,-6 8 352,1 1 1,-16 24-1,26-36-379,1 1 0,0-1 0,0 1 0,0 0 0,1 0 0,0 1 0,0-1 0,0 0 0,1 1 0,0-1 0,1 1 0,-1 9 0,1-15-38,1 1-1,0-1 1,-1 0 0,1 1-1,0-1 1,0 1 0,-1-1 0,1 0-1,0 0 1,0 1 0,1-1-1,-1 0 1,0 0 0,0 0 0,0 0-1,1 0 1,-1-1 0,0 1-1,1 0 1,-1-1 0,1 1 0,-1-1-1,1 1 1,-1-1 0,1 0-1,-1 1 1,1-1 0,0 0 0,-1 0-1,1 0 1,-1 0 0,1 0-1,2-1 1,3 1 106,0-1-1,-1 0 1,1 0-1,0 0 1,-1-1-1,13-4 1,-12 1 0,1 1 1,-1-1 0,0 0 0,-1-1 0,1 1 0,-1-1 0,0-1 0,-1 1 0,1-1 0,-1 0-1,0 0 1,-1-1 0,0 1 0,0-1 0,-1 0 0,0 0 0,0 0 0,-1 0 0,0-1-1,0 1 1,-1-1 0,0 1 0,-1-11 0,0 17-190,-1 0 0,1-1 0,-1 1-1,0 0 1,0 0 0,0 0 0,0 0 0,0 0 0,-1 0 0,1 0 0,0 0 0,-1 1-1,0-1 1,1 0 0,-1 1 0,0-1 0,0 1 0,0 0 0,0 0 0,0 0 0,0 0-1,0 0 1,0 0 0,0 0 0,-1 0 0,1 1 0,0 0 0,0-1 0,-1 1-1,-3 0 1,4-1-84,0 1 0,1 0 0,-1 0 0,0 0-1,0 0 1,1 0 0,-1 0 0,0 1 0,0-1 0,1 0-1,-1 1 1,0-1 0,0 1 0,1 0 0,-1 0 0,1-1-1,-1 1 1,1 0 0,-1 0 0,1 1 0,0-1-1,-1 0 1,1 0 0,0 1 0,0-1 0,0 0 0,0 1-1,0-1 1,0 1 0,0 0 0,0-1 0,1 1 0,-1 0-1,1-1 1,-1 1 0,1 0 0,0 0 0,-1-1-1,1 4 1,0-5-7,1 1-1,-1-1 0,0 1 1,0-1-1,0 1 0,1-1 1,-1 1-1,0-1 1,1 1-1,-1-1 0,0 0 1,1 1-1,-1-1 0,1 1 1,-1-1-1,0 0 1,1 1-1,-1-1 0,1 0 1,-1 0-1,1 1 0,-1-1 1,1 0-1,-1 0 1,1 0-1,0 0 0,-1 0 1,1 0-1,-1 1 0,2-2 1,21 2-3929,-17-1 2008,23 0-7066</inkml:trace>
</inkml:ink>
</file>

<file path=ppt/ink/ink5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55.00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203 1 3395,'0'0'19331,"-13"2"-18258,0 2-817,-1 0 1,1 0 0,0 2-1,0 0 1,1 0 0,-22 15-1,28-18-211,0 1-1,0 1 0,1-1 0,0 1 1,0 0-1,0 0 0,0 0 0,1 1 0,0 0 1,0-1-1,1 1 0,-1 1 0,1-1 1,0 0-1,1 1 0,0 0 0,0 0 0,-1 8 1,2-13-58,1 0 0,0 0 0,0 0 1,0 0-1,1 0 0,-1 0 0,0 0 0,1 0 1,0 0-1,-1 0 0,1 0 0,0 0 1,0 0-1,0 0 0,0 0 0,0 0 0,0-1 1,1 1-1,-1-1 0,0 1 0,1-1 1,-1 1-1,4 1 0,-1-1-25,0 0 0,0 0 0,1 0 0,-1 0 0,1-1 0,-1 0-1,1 0 1,-1 0 0,1-1 0,6 1 0,0-1-708,-1 0 1,0-1-1,0 0 0,0-1 0,0 0 0,0-1 0,0 0 1,-1 0-1,16-8 0,4-10-5751</inkml:trace>
  <inkml:trace contextRef="#ctx0" brushRef="#br0" timeOffset="1">297 80 10602,'0'0'3555,"-17"57"-4516,14-43-800,3-6-1090,0 0-1089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20.900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154 1,'0'28,"1"-7,-2 0,-3 29,3-43,-1 0,0-1,0 1,0 0,-1 0,0-1,-1 0,1 1,-1-1,-8 10,-4 3,1 1,1 0,1 1,0 1,2 0,-13 35,19-44</inkml:trace>
</inkml:ink>
</file>

<file path=ppt/ink/ink5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55.7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122 1 16720,'0'0'5429,"-8"12"-4062,-9 22-305,0 1 0,3 0 1,-20 69-1,23-48-724,2 2-1,2-1 1,2 66 0,17-165-774,0 8 81,-6 1-248,-2-1 0,1-67 0,-5 101 595,-1 1 1,1-1 0,0 0-1,0 0 1,0 0-1,-1 0 1,1 0-1,0 0 1,0 0 0,0 1-1,-1-1 1,1 0-1,0 0 1,0 0 0,-1 0-1,1 0 1,0 0-1,0 0 1,0 0-1,-1 0 1,1 0 0,0 0-1,0-1 1,-1 1-1,1 0 1,0 0 0,0 0-1,0 0 1,-1 0-1,1 0 1,0 0 0,0-1-1,0 1 1,-1 0-1,1 0 1,0 0-1,0 0 1,0-1 0,0 1-1,0 0 1,0 0-1,-1 0 1,1-1 0,0 1-1,0 0 1,0 0-1,0 0 1,0-1-1,0 1 1,0 0 0,0 0-1,0-1 1,0 1-1,0 0 1,0 0 0,0 0-1,0-1 1,0 1-1,0-1 1,-9 19 51,8-16-28,0 1 0,1-1 0,-1 1 0,1-1 0,0 1 0,0-1-1,0 1 1,0-1 0,0 0 0,1 1 0,-1-1 0,1 1 0,-1-1 0,1 0-1,0 1 1,0-1 0,0 0 0,0 0 0,1 1 0,-1-1 0,0 0 0,1 0-1,0-1 1,-1 1 0,1 0 0,0 0 0,0-1 0,0 1 0,0-1-1,0 0 1,0 1 0,0-1 0,1 0 0,2 1 0,2-1-7,0 1 1,0-1-1,0 0 0,0 0 0,1-1 1,-1 0-1,0 0 0,1-1 1,-1 0-1,0 0 0,8-2 1,-8 0 21,1-1 0,0 1 0,0-1 0,-1 0 0,0-1 0,0 0 0,0 0 0,-1 0 0,1-1 0,-1 0 0,-1 0 0,1-1 0,7-12 0,24-23 432,-48 70-666,-19 39 528,29-63-289,-1 1-1,1 0 0,-1 0 1,1 0-1,1 0 0,-1 0 1,1 1-1,0-1 0,0 0 0,0 0 1,1 0-1,1 6 0,-1-9-29,-1-1 0,1 0 0,0 1 0,0-1 0,0 0 0,1 0-1,-1 1 1,0-1 0,0 0 0,1 0 0,-1 0 0,0 0 0,1-1-1,-1 1 1,1 0 0,-1-1 0,1 1 0,-1-1 0,1 1 0,0-1 0,1 1-1,43 3-128,-26-3-208,-14 0 12,0-1 0,-1 1 0,1 1 0,-1-1 0,1 1-1,-1 0 1,0 0 0,1 1 0,-1-1 0,-1 1 0,1 0 0,0 1 0,-1-1 0,1 1 0,-1 0 0,6 7 0,-6-6 237,0 1-1,-1 1 1,0-1 0,0 0-1,0 1 1,-1 0 0,1-1 0,-2 1-1,1 0 1,-1 0 0,1 13-1,-2-3 535,-1 0 0,0 0 0,-2 0 0,1 0 0,-2 0-1,-1-1 1,0 1 0,0-1 0,-2-1 0,-11 21-1,-28 31 2652,42-62-2900,0-1 0,0 1 0,0-1-1,-1 0 1,1 0 0,-1-1 0,0 1-1,0-1 1,-1 0 0,1-1 0,-8 3-1,12-4-193,0-1 0,-1 0 0,1 0 0,0 0 0,0 0 0,-1 0 0,1-1 0,0 1 0,-1 0 0,1 0 0,0-1 0,0 1-1,0-1 1,-1 1 0,1-1 0,0 0 0,0 1 0,0-1 0,0 0 0,0 0 0,0 0 0,0 0 0,0 0 0,1 0 0,-1 0 0,0 0 0,0 0 0,1 0-1,-1 0 1,1 0 0,-1-1 0,1 1 0,-1 0 0,1 0 0,0-1 0,0 1 0,0 0 0,-1-2 0,-4-59-507,5 53 375,-2-11-246,1-1 1,2 1-1,0 0 0,1 0 0,0 0 1,2 0-1,1 0 0,0 0 0,2 1 1,0 0-1,1 0 0,0 1 1,22-33-1,-2 6-6208,-21 25-21</inkml:trace>
</inkml:ink>
</file>

<file path=ppt/ink/ink5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56.08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22549,'0'0'2979</inkml:trace>
</inkml:ink>
</file>

<file path=ppt/ink/ink5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57.36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 0 20339,'0'0'6663,"-15"70"-6663,15-50-1186,14-11-2433,8-9-2435</inkml:trace>
</inkml:ink>
</file>

<file path=ppt/ink/ink5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59.56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211 153 11659,'3'-16'1064,"1"2"28,-1-1 1,0 1 0,-2 0-1,1-1 1,-2 1 0,-1-27-1,1 41-1070,0-1-1,0 1 1,0 0 0,0-1-1,0 1 1,0-1-1,-1 1 1,1 0 0,0-1-1,0 1 1,0 0-1,0-1 1,0 1 0,-1 0-1,1-1 1,0 1-1,0 0 1,0-1 0,-1 1-1,1 0 1,0-1-1,-1 1 1,1 0 0,0 0-1,-1 0 1,1-1-1,0 1 1,-1 0 0,1 0-1,0 0 1,-1 0-1,1-1 1,0 1 0,-1 0-1,1 0 1,-1 0 0,1 0-1,0 0 1,-1 0-1,1 0 1,-1 0 0,1 0-1,0 0 1,-1 1-1,1-1 1,0 0 0,-1 0-1,1 0 1,0 0-1,-1 0 1,1 1 0,0-1-1,-1 0 1,1 0-1,0 1 1,-1-1 0,1 0-1,0 0 1,0 1-1,-1-1 1,1 0 0,0 1-1,0-1 1,0 0-1,-1 1 1,1-1 0,0 1-1,0-1 1,0 1-1,-16 25-38,2 13 81,1 0-1,3 1 1,0 0-1,-3 49 1,-5 169 1991,18-246-1855,-3 34 64,0-16-78,2 0 1,0 0-1,2 0 1,1 0 0,2 0-1,13 53 1,-11-73-561,-5-20-555,-3-20-1431,-8-9-219,-29-69 0,-26-36 6191,46 103-1211,18 41-2334,1 0 1,0-1 0,0 1-1,0-1 1,0 1 0,-1 0-1,1-1 1,0 1 0,0-1 0,0 1-1,0-1 1,0 1 0,0-1-1,0 1 1,0 0 0,0-1-1,0 1 1,0-1 0,0 1 0,1-1-1,-1 1 1,0 0 0,0-1-1,0 1 1,1-1 0,-1 1-1,0 0 1,0-1 0,1 1 0,-1 0-1,0-1 1,1 1 0,-1-1-1,20-5 641,36 6-1439,-39 1 577,0-1-485,41-1-2795,1-5-3308,-11-5-3092</inkml:trace>
</inkml:ink>
</file>

<file path=ppt/ink/ink5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5:59.9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131 95 14414,'0'0'4041,"-9"0"-1906,4-1-1940,0 1 0,0 0 0,0 1 0,1-1 0,-1 1 0,0 0 0,0 0 0,0 1 1,1-1-1,-1 1 0,1 0 0,-1 0 0,1 1 0,0-1 0,-1 1 0,1 0 0,1 0 0,-1 0 0,0 1 0,1-1 0,0 1 0,0 0 0,0 0 0,0 0 0,0 0 0,1 0 0,-2 6 0,3-9-180,0 0 0,0 0 0,1 1-1,-1-1 1,0 0 0,1 0 0,-1 1-1,1-1 1,0 1 0,-1-1 0,1 0-1,0 1 1,0-1 0,0 0 0,0 1 0,0-1-1,0 1 1,0-1 0,0 1 0,1-1-1,-1 0 1,0 1 0,1-1 0,-1 0-1,2 3 1,0-4-2,-1 1 0,0 0 0,1-1 0,-1 1 0,1 0-1,0-1 1,-1 0 0,1 1 0,-1-1 0,1 0 0,0 0 0,-1 0 0,1 0-1,-1 0 1,1-1 0,0 1 0,-1 0 0,3-1 0,9-3 77,0 0-1,0-1 1,23-12 0,-20 7 118,2 2 0,33-12 0,-43 18-161,-1 0 0,0 0 0,1 1 0,0 0 0,-1 0 1,1 1-1,0 0 0,-1 0 0,1 1 0,8 1 0,-13-1-40,-1 0 0,0 0 0,1 0-1,-1 1 1,0-1 0,0 0 0,0 1-1,0-1 1,0 1 0,0 0 0,0 0-1,-1-1 1,1 1 0,-1 1 0,1-1 0,-1 0-1,0 0 1,0 0 0,0 1 0,0-1-1,0 0 1,0 1 0,-1-1 0,1 1-1,-1-1 1,0 1 0,0-1 0,1 1-1,-2 4 1,-14-59 2075,9 10-1858,-1-56 1,7 97-850,12 15-2519,10-3-513,8-2-2087</inkml:trace>
</inkml:ink>
</file>

<file path=ppt/ink/ink5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01.15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107 98 10250,'0'-8'4708,"0"-28"-2323,0 12 1615,-4 32-943,-4 10-2815,-26 116 1159,16-73-576,3 1 0,-11 109 0,25-170-821,1 1 1,0 0 0,0-1 0,0 1 0,0 0-1,0-1 1,0 1 0,0 0 0,0-1 0,1 1 0,-1 0-1,1-1 1,-1 1 0,1-1 0,-1 1 0,1-1-1,0 1 1,0-1 0,0 1 0,0-1 0,0 0-1,2 3 1,-1-4 8,0 1-1,0-1 1,-1 0 0,1 0-1,0 0 1,0 0-1,0 0 1,-1 0 0,1-1-1,0 1 1,0-1-1,-1 1 1,1-1 0,0 1-1,-1-1 1,1 0-1,-1 0 1,1 0 0,-1 0-1,1 0 1,-1 0-1,2-2 1,7-6 23,0 0 1,-1-1-1,0 0 0,0-1 1,-1 0-1,-1 0 0,0-1 1,0 0-1,-2 0 1,1 0-1,-1-1 0,-1 0 1,0 0-1,-1 0 0,-1 0 1,0 0-1,0-1 0,-1 1 1,-1-1-1,-2-22 0,2 37-46,-1 0 0,1 0 0,0 0 0,0 0 0,-1 1 0,1-1-1,-1 0 1,1 0 0,-1 0 0,1 0 0,-1 0 0,0 0 0,1 0 0,-1 0-1,0-1 1,0 1 0,1 0 0,-1 0 0,0-1 0,0 1 0,0 0-1,0-1 1,0 1 0,0-1 0,0 1 0,-1-1 0,1 0 0,0 1 0,0-1-1,0 0 1,0 0 0,0 0 0,0 0 0,-1 0 0,1 0 0,0 0-1,0 0 1,0 0 0,0 0 0,0-1 0,-1 1 0,1 0 0,0-1-1,0 1 1,0-1 0,0 0 0,0 1 0,0-1 0,0 0 0,0 1 0,1-1-1,-1 0 1,0 0 0,0 0 0,1 0 0,-1 0 0,0 0 0,1 0-1,-1 0 1,1 0 0,-1 0 0,1 0 0,0 0 0,-1 0 0,1 0 0,0 0-1,0 0 1,0-2 0,-1 5-20,0 1 1,0-1-1,0 1 0,1 0 0,-1-1 1,1 1-1,0 0 0,0 0 0,0-1 1,0 1-1,0 0 0,1 0 0,-1-1 1,1 1-1,0 0 0,0-1 0,0 1 0,0-1 1,0 1-1,0-1 0,1 0 0,-1 1 1,1-1-1,0 0 0,0 0 0,-1 0 1,1 0-1,0 0 0,1-1 0,2 3 1,0-2 23,0-1 1,0 1-1,0-1 1,0 0 0,0-1-1,0 1 1,1-1-1,-1 0 1,0-1 0,0 1-1,0-1 1,0 0-1,1 0 1,-1 0 0,-1-1-1,7-2 1,5-3 90,-1-1-1,0 0 1,-1-1 0,0-1 0,0 0 0,-1-1 0,0 0-1,22-26 1,-27 28 8,0-1 0,0 0 0,-1 0-1,0-1 1,-1 1 0,-1-2 0,1 1 0,-2-1-1,0 0 1,0 0 0,-1 0 0,3-23 0,-5 34-95,-1-1 1,0 1 0,0 0-1,0-1 1,0 1 0,0 0 0,0 0-1,0-1 1,0 1 0,-1 0-1,1-1 1,0 1 0,-1 0-1,1 0 1,-1 0 0,1-1 0,-1 1-1,0 0 1,1 0 0,-1 0-1,0 0 1,0 0 0,-1-1-1,1 2-11,0 0-1,0-1 0,-1 1 1,1 0-1,0 0 0,0 0 1,0 0-1,0 0 0,-1 0 1,1 1-1,0-1 0,0 0 0,0 1 1,0-1-1,0 0 0,0 1 1,0-1-1,0 1 0,-2 1 1,-4 3-37,0 0 1,1 0-1,0 1 1,0-1-1,0 1 1,-5 8-1,-6 11 10,0 1 0,-24 56-1,35-69 39,1 0-1,1 0 0,0 0 0,1 1 0,0 0 0,1-1 0,1 1 1,0 0-1,1 15 0,0-27 1,0-1 1,1 1-1,-1-1 0,0 1 1,1 0-1,0-1 1,-1 1-1,1-1 0,0 1 1,-1-1-1,1 1 1,0-1-1,0 0 0,0 1 1,1-1-1,-1 0 1,0 0-1,0 0 0,1 0 1,-1 0-1,3 2 1,0-2 10,-1 1 0,1-1 1,0 0-1,0 0 0,0 0 1,0 0-1,0-1 0,8 1 1,-1-2 21,0 0 0,0 0 0,0-1 0,0 0 0,0-1 1,11-5-1,4-5 6,0-1 0,-2-1 0,29-22 0,14-10-73,-66 47 19,0-1-1,0 0 1,1 0-1,-1 0 1,0 1 0,1-1-1,-1 0 1,0 1 0,1-1-1,-1 1 1,1 0-1,-1-1 1,1 1 0,-1 0-1,0 0 1,1 0 0,-1 0-1,3 0 1,-3 1 12,0-1 0,-1 1 0,1 0 0,0-1 0,-1 1 0,1-1 0,-1 1 0,1 0 0,-1-1 0,1 1 0,-1 0 0,1 0 0,-1-1 0,0 1 0,0 0 0,1 0 0,-1 0 0,0 0 0,0-1 0,0 1 0,0 0 0,0 0 0,0 1 0,0 10 26,-1 1 0,-1-1 0,-5 21-1,1-1 32,6-31-41,-1 1 1,1-1-1,0 0 1,0 0-1,0 1 1,0-1-1,0 0 1,0 1-1,1-1 1,-1 0-1,0 0 1,1 1-1,-1-1 1,0 0-1,1 0 1,0 0-1,-1 0 1,1 0-1,0 0 0,-1 0 1,1 0-1,0 0 1,0 0-1,0 0 1,0 0-1,0 0 1,0-1-1,0 1 1,0 0-1,0-1 1,0 1-1,1-1 1,-1 1-1,0-1 1,0 1-1,0-1 1,1 0-1,-1 0 1,0 0-1,1 0 0,-1 0 1,0 0-1,0 0 1,1 0-1,-1 0 1,0 0-1,0-1 1,1 1-1,-1 0 1,0-1-1,0 0 1,2 0-1,3-1 55,1-1-1,-1 1 0,1-1 0,-1-1 1,0 1-1,0-1 0,-1 0 0,10-9 1,17-31 429,-30 41-450,-1 0-1,1 1 0,-1-1 0,0 0 0,0 0 0,0 0 0,0 0 0,-1 0 0,1 0 0,-1 0 0,0 0 1,0 0-1,0 0 0,0 0 0,-1-4 0,1 6-48,-1 0-1,1 1 1,-1-1 0,1 0 0,-1 1-1,1-1 1,-1 1 0,1-1-1,-1 1 1,0-1 0,1 1 0,-1-1-1,0 1 1,1-1 0,-1 1 0,0 0-1,0 0 1,1-1 0,-1 1-1,0 0 1,0 0 0,0 0 0,1 0-1,-1 0 1,0 0 0,0 0 0,1 0-1,-1 0 1,0 0 0,0 0-1,0 1 1,1-1 0,-1 0 0,0 1-1,0-1 1,0 1 0,-27 15-105,23-11 111,1 0 0,0 1 0,1 0 0,-1-1 0,1 1 0,0 0 0,0 1-1,1-1 1,0 0 0,-3 14 0,5-18-139,-1 0 0,1 1-1,0-1 1,0 0-1,0 1 1,0-1 0,0 0-1,1 1 1,-1-1-1,1 0 1,-1 1 0,1-1-1,0 0 1,0 0 0,0 0-1,0 0 1,0 0-1,0 0 1,1 0 0,-1 0-1,1 0 1,-1 0-1,1-1 1,0 1 0,0-1-1,0 1 1,0-1 0,0 0-1,0 1 1,0-1-1,0 0 1,0-1 0,4 2-1,22 4-5243,5-5-4100</inkml:trace>
</inkml:ink>
</file>

<file path=ppt/ink/ink5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01.98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99 641,'1'1'247,"1"0"1,-1-1 0,0 1-1,1-1 1,-1 1-1,1-1 1,-1 0 0,1 1-1,-1-1 1,0 0 0,1 0-1,-1 0 1,1 0-1,-1 0 1,1-1 0,-1 1-1,1 0 1,-1-1 0,0 1-1,1-1 1,-1 1 0,0-1-1,1 1 1,-1-1-1,0 0 1,0 0 0,1 0-1,-1 0 1,0 0 0,0 0-1,0 0 1,0 0 0,0 0-1,-1 0 1,1-1-1,0 1 1,-1 0 0,1-1-1,0 1 1,0-2 0,2-5 1885,0-1 1,-1 1 0,0 0 0,2-15 0,-4 17 3816,-10 33-5751,1 0 0,1 1 1,1 0-1,2 0 0,-4 52 0,9-78-196,0 0-1,0 0 0,0 0 0,0 0 0,0 0 0,0 0 1,1 0-1,-1 0 0,1-1 0,-1 1 0,1 0 0,0 0 1,0 0-1,0-1 0,0 1 0,0 0 0,0-1 0,0 1 1,0-1-1,1 0 0,-1 1 0,0-1 0,1 0 0,-1 0 1,1 0-1,0 0 0,-1 0 0,1 0 0,0 0 0,0 0 1,-1-1-1,1 1 0,0-1 0,0 1 0,0-1 0,0 0 1,0 0-1,0 0 0,0 0 0,3 0 0,1-1 35,1 0 0,-1 0 0,0 0 1,0-1-1,0 0 0,0 0 0,0-1 0,0 0 0,0 0 0,-1 0 0,8-6 0,1-5 233,0 0 0,-1-1 0,-1 0 0,0-1 0,-2 0 0,1-1 0,12-30 1,1 1 3,-21 87-1027,-6-20 783,0-6-40,1 1 0,1-1-1,1 0 1,0 1 0,3 18 0,-3-31 17,0 0 0,1 0 0,0 0 0,0-1 0,0 1 0,0 0 0,0-1 0,0 1 0,1-1 0,-1 0 0,1 1 0,0-1 0,0 0 0,0 0 0,0 0 0,0 0 0,0 0 0,0 0 0,1-1 0,-1 1 0,1-1 0,-1 1 0,1-1-1,-1 0 1,1 0 0,0 0 0,0-1 0,-1 1 0,1-1 0,0 1 0,0-1 0,0 0 0,0 0 0,3-1 0,-2 1 33,-1-1-1,0 0 0,0 0 1,1 0-1,-1 0 1,0-1-1,0 1 0,0-1 1,-1 0-1,1 0 0,0 0 1,-1 0-1,1-1 1,-1 1-1,0 0 0,1-1 1,-1 0-1,0 0 0,-1 1 1,1-1-1,0 0 1,-1 0-1,1-4 0,4-6 118,-1-1 0,0 1 0,-1-1 0,2-17 0,-3 18-1082,-1 0 1,0-1-1,-1 1 0,0-1 0,-1 0 1,-1 1-1,0-1 0,-6-24 0</inkml:trace>
</inkml:ink>
</file>

<file path=ppt/ink/ink5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02.3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113 0 16239,'0'0'5953,"-5"9"-4955,-20 36 2,3 1-1,1 0 1,-15 55-1,35-99-993,1 0-1,-1 0 1,0 0-1,1 0 1,0 0-1,-1 1 1,1-1-1,0 0 1,0 0-1,0 0 1,0 0-1,1 0 1,-1 0-1,1 0 1,-1 1-1,1-1 1,0 0-1,0 0 1,-1-1-1,1 1 1,1 0-1,-1 0 1,1 1-1,0-1 0,1-1 0,-1-1 0,0 1 0,0 0 0,1 0 0,-1-1 0,0 1-1,1-1 1,-1 0 0,1 0 0,-1 0 0,0 0 0,1 0 0,-1 0 0,0-1 0,1 1 0,-1-1 0,0 0-1,1 1 1,3-3 0,8-4 4,-1 0 0,0 0 0,-1-1-1,0-1 1,0 0 0,-1-1 0,13-13 0,-10 9-12,0 1 0,1 1 0,24-15 0,-38 27 4,-1-1 0,0 1 0,0 0 0,0 0 0,1 0 0,-1 0 0,0 0 0,0 0 1,1 0-1,-1-1 0,0 1 0,0 0 0,1 0 0,-1 0 0,0 0 0,0 0 0,1 0 0,-1 0 0,0 0 0,0 0 0,1 0 0,-1 1 0,0-1 0,0 0 1,1 0-1,-1 0 0,0 0 0,0 0 0,1 0 0,-1 0 0,0 1 0,0-1 0,0 0 0,1 0 0,-1 0 0,0 1 0,0-1 0,0 0 0,0 0 0,1 0 0,-1 1 1,0-1-1,0 0 0,0 0 0,0 1 0,0-1 0,2 20 115,-9 20 60,-4-8-141,6-20-55,1 0-1,0 0 1,1 0 0,0 1 0,-1 20 0,4-32-62,1-1 0,-1 0 0,0 1 0,1-1 1,-1 0-1,1 1 0,-1-1 0,1 0 0,0 0 0,-1 0 0,1 0 0,-1 0 0,1 1 0,-1-1 0,1 0 0,-1 0 0,1 0 0,0 0 0,-1 0 0,1-1 1,-1 1-1,1 0 0,-1 0 0,1 0 0,-1 0 0,1-1 0,-1 1 0,1 0 0,-1-1 0,2 1 0,17-9-4419,-4-5-1206</inkml:trace>
</inkml:ink>
</file>

<file path=ppt/ink/ink5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03.09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138 248 15727,'0'0'9903,"-8"-4"-9081,7 3-801,-1-1-13,0 1 0,0 0 0,0-1 0,-1 1 0,1 0 0,0 0 0,0 0 0,-1 0 0,1 0 0,-1 1 0,1-1 0,-1 1 0,1 0 0,0-1 0,-1 1 0,1 0 0,-1 0 0,1 1 0,-1-1 0,1 1 0,-1-1 0,1 1 0,-1 0 0,1-1 0,0 1 0,0 0 0,-1 1 0,1-1 0,0 0 0,0 1 0,0-1 0,0 1 0,1 0 0,-1-1 0,-2 4 0,-3 4 80,1 0 0,-1 0 0,2 0 0,-10 21 0,14-27-54,0 0 0,0 0 0,0 0 1,0 0-1,1 0 0,0 0 0,-1 0 0,1 0 1,0 0-1,1 4 0,-1-6-24,0 1 0,0-1 0,1 0 0,-1 0 0,1 0 0,-1 0 0,1 0 0,0 0-1,-1 0 1,1 0 0,0 0 0,0 0 0,0 0 0,-1 0 0,1 0 0,0-1 0,0 1 0,0 0 0,0-1 0,0 1 0,1-1-1,-1 1 1,0-1 0,0 1 0,0-1 0,2 1 0,4 0 32,1 0-1,-1-1 1,0 1 0,1-1-1,-1-1 1,1 1 0,-1-1-1,0 0 1,1-1 0,-1 0-1,0 0 1,0-1 0,0 0 0,0 0-1,-1 0 1,1-1 0,-1 0-1,0 0 1,0-1 0,5-5-1,-4 5-8,-1-2 0,0 1 0,0 0 0,-1-1 0,0 0 0,0 0 0,0-1 0,-1 1 0,0-1 0,-1 0 0,0 0 0,0 0 0,-1-1 0,0 1 0,0-1 0,1-16 0,-3 24-51,0 1 0,0-1 0,0 1 1,-1-1-1,1 1 0,0-1 0,0 1 0,0-1 0,0 1 0,0-1 0,-1 1 1,1-1-1,0 1 0,-1 0 0,1-1 0,0 1 0,0-1 0,-1 1 0,1 0 1,-1-1-1,1 1 0,0 0 0,-1-1 0,1 1 0,-1 0 0,1 0 0,-1 0 1,1-1-1,-1 1 0,1 0 0,-1 0 0,1 0 0,-1 0 0,1 0 0,-1 0 1,1 0-1,-1 0 0,1 0 0,-1 0 0,1 0 0,-1 0 0,1 0 0,-1 0 1,1 0-1,-1 1 0,1-1 0,-1 0 0,1 0 0,0 1 0,-1-1 0,0 1 1,-1 0-2,0 0 0,0 0 1,0 0-1,0 0 0,0 0 1,0 0-1,1 1 0,-1-1 1,0 1-1,1-1 1,-3 4-1,3-4 11,0 0 0,1 1 0,-1-1 0,0 0 0,1 1 0,-1-1 0,1 0 0,-1 1 0,1-1 1,-1 1-1,1-1 0,0 1 0,0-1 0,0 0 0,0 1 0,0-1 0,0 1 0,0-1 0,1 1 0,-1-1 0,0 1 0,1-1 0,-1 0 0,1 1 0,0-1 0,-1 0 0,2 2 0,0-1 11,0-1-1,0 0 1,0 1-1,0-1 1,1 0-1,-1 0 1,0 0-1,1-1 1,-1 1-1,0 0 1,1-1-1,-1 0 1,1 1-1,3-1 1,5 0 40,0-1 0,0 0 1,0 0-1,0-1 0,0-1 0,16-5 0,0-5 1,-1-1 0,0-1-1,32-24 1,-43 28-30,-1-1 0,0 0 0,-1-1 0,-1 0 0,0-1 0,16-26 0,-26 38-25,-1 0 0,0 0 1,0 0-1,0 0 1,-1 0-1,1 0 0,0 0 1,-1 0-1,1 0 1,-1 0-1,0-3 0,0 4 0,0 1-1,0-1 0,0 0 0,0 1 1,0-1-1,-1 1 0,1-1 0,0 1 0,0-1 1,-1 1-1,1-1 0,0 1 0,-1-1 1,1 1-1,0 0 0,-1-1 0,1 1 1,-1-1-1,1 1 0,0 0 0,-1-1 0,1 1 1,-1 0-1,1 0 0,-1-1 0,1 1 1,-2 0-1,-1 0-16,0-1-1,0 1 1,0 0 0,0 1 0,0-1-1,0 0 1,0 1 0,0 0-1,0 0 1,0 0 0,0 0 0,0 0-1,0 1 1,-2 1 0,-11 7 50,1 0 0,0 1 0,1 1 0,0 0 0,1 1 0,-14 18 0,20-24 84,1 1-1,0 0 1,1 1 0,0-1-1,0 1 1,1 0 0,0 0-1,0 1 1,1-1 0,0 1-1,1 0 1,0 0 0,0 9-1,2-17-96,0 0 0,0 0 1,0-1-1,1 1 0,-1 0 0,0-1 0,1 1 0,0 0 0,-1-1 0,1 1 0,0-1 0,0 1 0,-1-1 0,1 1 0,0-1 0,1 0 0,-1 1 0,0-1 0,0 0 0,1 0 1,-1 0-1,0 0 0,2 1 0,2 0 11,-1 0 1,1 0-1,-1-1 1,1 1 0,-1-1-1,1 0 1,0 0-1,7 0 1,2-1 14,0 0 0,0-1 1,0 0-1,-1-1 0,19-5 0,-12 0-3,-1 0-1,0-2 1,0 0-1,20-13 0,-29 15-9,0 0 0,0 0-1,0-1 1,-1 0 0,0 0 0,-1-1-1,0-1 1,10-14 0,-17 23-18,0 0 0,0-1 0,0 1 1,-1-1-1,1 1 0,0 0 0,-1-1 1,1 1-1,-1-1 0,1 0 0,-1 1 1,0-1-1,0 1 0,0-1 0,0 1 1,0-3-1,0 3-6,0 1 0,-1 0 0,1-1 0,-1 1-1,1-1 1,0 1 0,-1 0 0,1 0 0,-1-1 0,1 1 0,-1 0 0,1 0 0,-1-1-1,1 1 1,-1 0 0,1 0 0,-1 0 0,1 0 0,-1 0 0,1 0 0,-1 0 0,1 0 0,-1 0-1,0 0 1,1 0 0,-1 0 0,1 0 0,-1 0 0,0 1 0,-4 1-19,0-1 1,0 1-1,0 1 1,0-1-1,0 1 1,1-1-1,-9 8 1,6-4 31,0 1 0,0 0 0,1 1 0,-1 0 0,2 0 0,-1 0 0,1 0 0,1 1 0,-7 15 0,10-21-6,0 1 0,0-1 0,1 0 0,-1 1 0,1-1 0,0 0-1,-1 1 1,2-1 0,-1 1 0,0-1 0,1 0 0,-1 1 0,1-1 0,0 0-1,0 1 1,0-1 0,1 0 0,-1 0 0,1 0 0,0 0 0,0 0 0,0-1-1,0 1 1,0 0 0,0-1 0,1 1 0,-1-1 0,1 0 0,0 0-1,5 3 1,5 3-317,1-1-1,0 0 1,0-1-1,21 7 1,30-1-6283,-26-12-2715</inkml:trace>
</inkml:ink>
</file>

<file path=ppt/ink/ink5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04.05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210 271 15118,'1'-1'199,"-1"0"0,0-1-1,0 1 1,-1-1 0,1 1-1,0-1 1,0 1 0,-1-1-1,1 1 1,-1 0 0,1-1-1,-1 1 1,1 0 0,-1 0-1,0-1 1,0 1 0,0 0-1,0 0 1,0 0 0,0 0-1,0 0 1,0 0 0,0 0-1,0 0 1,0 0 0,-1 1-1,-1-2 1,0 1-45,-1 0 0,1 1 0,-1-1 1,1 1-1,-1-1 0,1 1 0,-1 0 0,1 1 0,-1-1 1,0 1-1,-3 0 0,-3 2-45,1-1 1,0 1-1,0 1 1,0 0-1,0 0 0,1 0 1,0 1-1,-11 9 1,13-8 106,0 0 0,1 0-1,-1 1 1,1 0 0,1 0 0,-6 12 0,8-15-166,0 0 1,0 0-1,1 0 0,0 0 0,0 1 0,0-1 0,0 0 0,1 1 0,-1-1 0,1 0 1,0 1-1,1-1 0,-1 0 0,2 6 0,-1-8-47,0-1 0,-1 0 0,1 0 0,0 0-1,0 0 1,0 0 0,0 0 0,1 0 0,-1 0 0,0 0 0,0 0 0,1-1-1,-1 1 1,0 0 0,1-1 0,-1 1 0,0-1 0,1 0 0,-1 1 0,1-1 0,-1 0-1,1 0 1,-1 0 0,0 0 0,4 0 0,40-6 93,-27-1-43,0-1 1,0-1-1,-1 0 0,0-1 1,-1-1-1,0 0 0,19-18 1,2-5 229,55-65 0,-33 19 717,-54 72-868,-1 0 0,0 0 0,0 0 0,-1-1 0,0 1 0,0-1 0,-1 0 0,2-14 1,-4 22-132,0 1 1,0-1-1,1 1 1,-1-1 0,0 0-1,0 1 1,0-1 0,0 0-1,0 1 1,0-1-1,0 1 1,0-1 0,0 0-1,-1 1 1,1-1 0,0 1-1,0-1 1,0 0-1,-1 1 1,1-1 0,0 1-1,-1-1 1,1 1 0,0-1-1,-1 1 1,1-1-1,-1 1 1,1-1 0,-1 1-1,1 0 1,-1-1 0,1 1-1,-1 0 1,1-1 0,-1 1-1,0 0 1,1 0-1,-1 0 1,1-1 0,-1 1-1,0 0 1,1 0 0,-1 0-1,1 0 1,-1 0-1,0 0 1,1 0 0,-1 0-1,0 0 1,1 1 0,-1-1-1,1 0 1,-1 0-1,1 0 1,-1 1 0,0-1-1,1 0 1,-1 1 0,0 0-1,-3 1-6,1 0-1,-1 0 1,1 0-1,-1 1 1,1-1-1,0 1 1,0 0-1,-3 4 1,-4 10 0,0 1 0,1 0 0,1 1 0,0 0 0,2 0 0,0 1 0,2-1 0,0 1 0,1 0 0,1 1 0,0-1 0,3 29 1,-1-45 0,0-1 0,0 0 0,1 0 0,-1 0 1,1 0-1,0 0 0,0 0 0,0 0 0,0 0 1,1 0-1,-1 0 0,1-1 0,-1 1 1,1 0-1,0-1 0,0 1 0,0-1 0,0 0 1,1 0-1,-1 0 0,1 0 0,-1 0 0,1 0 1,0-1-1,0 1 0,-1-1 0,1 0 1,0 0-1,0 0 0,0 0 0,0 0 0,6 0 1,-2-1 43,1 1 0,-1-1 0,0-1 0,0 0 1,1 0-1,-1 0 0,0-1 0,0 0 0,0 0 1,0-1-1,-1 1 0,1-2 0,9-5 0,2-3 19,-1-2-1,-1 1 0,0-2 0,19-23 1,-29 32-63,0-1 0,-1 0 1,0-1-1,0 1 0,-1-1 1,0 0-1,0 0 0,-1 0 1,0-1-1,0 1 1,-1-1-1,0 1 0,1-13 1,-3 21-5,0-1 1,0 1 0,0 0 0,0 0 0,0 0 0,0 0 0,0-1-1,0 1 1,0 0 0,0 0 0,0 0 0,0-1 0,0 1 0,0 0 0,0 0-1,0 0 1,0-1 0,0 1 0,0 0 0,0 0 0,0 0 0,0 0 0,0-1-1,0 1 1,-1 0 0,1 0 0,0 0 0,0 0 0,0-1 0,0 1 0,0 0-1,0 0 1,-1 0 0,1 0 0,0 0 0,0 0 0,0 0 0,0-1 0,-1 1-1,1 0 1,0 0 0,0 0 0,0 0 0,-1 0 0,1 0 0,0 0-1,0 0 1,0 0 0,-1 0 0,1 0 0,0 0 0,0 0 0,-1 0 0,-11 11-162,-9 18 87,12-11 145,1 0 0,1 1 0,0 1 0,1-1 0,1 1 0,1 0-1,1 0 1,-1 31 0,4-50-63,1 1 0,-1-1 0,0 0 0,0 1 0,1-1 0,-1 0 0,1 1 0,-1-1 0,1 0 0,-1 0 0,1 0 0,0 0 0,0 1 0,-1-1 0,1 0 0,0 0 0,0 0 0,0-1 0,0 1 0,0 0 0,0 0 0,1 0 0,-1-1 0,0 1 0,0-1 0,0 1-1,1-1 1,-1 1 0,0-1 0,1 0 0,-1 1 0,0-1 0,1 0 0,-1 0 0,2 0 0,25-4-1945,-8-10-3455,-7-6-963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21.87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72,'19'0,"17"0,10 0,5 0,-3 0,-1 0,-6 0,-5 0,-2 0,8 3,9 6,-1 1,-5-2,-10-5,-11-15,-10-12,-7-11,-5 2</inkml:trace>
</inkml:ink>
</file>

<file path=ppt/ink/ink5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04.53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48 1 22549,'0'0'1853,"-8"8"-722,7-7-1098,-30 36 466,30-36-515,0 0 0,1 0 1,-1 1-1,0-1 0,1 0 0,-1 0 0,0 1 1,1-1-1,-1 0 0,1 1 0,0-1 0,0 0 0,-1 1 1,1-1-1,0 0 0,0 1 0,0-1 0,0 1 1,0-1-1,1 0 0,-1 1 0,0-1 0,1 0 1,-1 1-1,1-1 0,-1 0 0,1 0 0,0 1 0,-1-1 1,1 0-1,0 0 0,0 0 0,0 0 0,0 0 1,0 0-1,0 0 0,2 1 0,41 16-3231,-23-13-131,1-2 0,0-1 0,33-1 0,24 5 9521,-88-1-1315,-39 27-2819,-13 17-656,58-46-1283,0 0-1,0 0 0,0 1 0,0-1 0,0 1 0,1-1 1,-1 1-1,1 0 0,0 0 0,0 0 0,1 0 1,-1 0-1,1 1 0,-1 7 0,4-11-73,0 0 0,0 0-1,0-1 1,0 1 0,1-1-1,-1 1 1,0-1 0,1 0 0,-1 0-1,0 0 1,1 0 0,-1 0 0,0-1-1,4 0 1,32-8-1571,-23 5 1302,0 0-1,1 1 0,0 1 0,-1 0 0,24 1 0,-36 1 270,0 0-1,0 1 1,-1-1 0,1 1-1,0-1 1,-1 1 0,1 0-1,0 0 1,-1 1-1,1-1 1,-1 0 0,1 1-1,-1-1 1,0 1 0,0 0-1,0 0 1,0 0 0,0 0-1,0 0 1,0 0 0,-1 1-1,1-1 1,-1 1-1,0-1 1,0 1 0,1-1-1,-2 1 1,1 0 0,0-1-1,0 1 1,-1 0 0,0 0-1,1-1 1,-1 1 0,0 0-1,-1 5 1,0-4 131,0 1-1,0-1 1,0 0 0,-1 1-1,1-1 1,-1 0 0,0 0-1,0 0 1,-1 0 0,1-1 0,-1 1-1,0-1 1,0 1 0,0-1-1,0 0 1,-1 0 0,1 0 0,-1-1-1,0 1 1,0-1 0,-4 2-1,-2 2-43,0-1 0,0-1-1,0 1 1,-1-2 0,0 1-1,0-1 1,-16 2-1,25-5-230,1 0-29,1 0 1,-1 1-1,0-1 0,0 0 0,0 0 0,0 0 0,0 0 0,0 0 0,0 0 1,0 0-1,0 0 0,0 0 0,0-1 0,0 1 0,0 0 0,1 0 0,-1-1 1,0 1-1,0-1 0,0 1 0,0-1 0,1 1 0,-1-1 0,0 1 0,0-1 1,1 0-1,-1 1 0,1-1 0,-1 0 0,0 0 0,0-1 0,0-20-6437</inkml:trace>
</inkml:ink>
</file>

<file path=ppt/ink/ink5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05.31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59 1 19314,'0'0'2637,"-3"13"-773,-4 12-1438,-7 28 923,2 1 1,2 1-1,-2 55 1,11-94-1318,5 53-129,-4-66 33,1 0 1,-1 1 0,1-1-1,0 0 1,0 0-1,0 0 1,1 0-1,-1 0 1,1 0 0,0 0-1,0 0 1,0-1-1,0 1 1,0 0 0,0-1-1,1 0 1,2 3-1,-4-8 6,0 0 1,0 0-1,0 0 0,0 0 0,-1-1 1,1 1-1,-1 0 0,0 0 1,0 0-1,0 0 0,-1-4 0,1 4-7,1-36-21,1 26-101,-1 0 1,-1 0-1,0 0 0,-1 0 0,0 0 1,-1 0-1,0 1 0,-1-1 0,-7-18 0,6 30 38,2 10 98,3 12-229,2-17 50,0-1 1,0 1-1,0-1 1,1 1-1,-1-1 1,1 0-1,0-1 0,0 1 1,0-1-1,0 1 1,0-1-1,0 0 1,1-1-1,-1 1 0,1-1 1,-1 0-1,1 0 1,7 1-1,12 0-834,1 0 0,29-2 0,-44 0 413,-3 0 98,-1-1 1,1 1-1,-1-1 1,1-1-1,-1 1 0,11-5 1,-15 5 531,0 0 0,0 0 1,0 0-1,0 0 0,0 0 0,0-1 1,0 1-1,0-1 0,0 1 0,-1-1 1,1 0-1,0 0 0,-1 1 1,0-1-1,1 0 0,-1 0 0,0 0 1,0-1-1,0 1 0,0 0 0,0-5 1,-1 7 115,0-1-1,0 1 1,0-1 0,0 1 0,0-1 0,0 1 0,0 0 0,0-1-1,0 1 1,0-1 0,-1 1 0,1-1 0,0 1 0,0-1 0,-1 1 0,1 0-1,0-1 1,-1 1 0,1 0 0,0-1 0,-1 1 0,1 0 0,0-1-1,-1 1 1,1 0 0,-1 0 0,1 0 0,0-1 0,-1 1 0,1 0 0,-1 0-1,1 0 1,-1 0 0,1 0 0,-1 0 0,1 0 0,-1 0 0,1 0-1,-1 0 1,1 0 0,-1 0 0,1 0 0,-1 0 0,1 0 0,0 0 0,-1 1-1,1-1 1,-1 0 0,1 0 0,-1 0 0,1 1 0,-1 0 0,-27 12 2126,21-6-1821,-1 0 0,1 0 0,0 1 0,0 0 1,1 1-1,0 0 0,0-1 0,1 2 0,1-1 0,-1 1 0,2-1 0,-1 1 0,1 0 0,1 1 0,0-1 0,-2 20 0,4-29-388,0-1-1,0 1 0,0 0 1,0 0-1,0 0 0,1 0 1,-1 0-1,0 0 1,0 0-1,1 0 0,-1 0 1,0-1-1,1 1 0,-1 0 1,1 0-1,-1 0 0,1-1 1,0 1-1,-1 0 0,1-1 1,0 1-1,-1 0 1,1-1-1,0 1 0,0-1 1,0 1-1,1-1 0,1 1 7,-1 0-1,1 0 1,0-1-1,0 0 1,-1 0-1,1 1 1,0-2-1,0 1 0,4-1 1,2 0 23,0-1-1,0-1 1,0 0 0,0 0-1,9-5 1,33-29 64,-44 31-117,1-1 0,-1 1 0,1 1-1,1 0 1,-1 0 0,1 0 0,-1 1 0,1 0 0,17-4 0,-26 9 0,1-1-1,0 0 1,0 1 0,0-1-1,0 0 1,-1 1 0,1-1 0,0 1-1,0 0 1,-1-1 0,1 1-1,0-1 1,-1 1 0,1 0-1,-1 0 1,1-1 0,-1 1-1,1 0 1,-1 0 0,0 0 0,1 0-1,-1-1 1,0 1 0,0 0-1,1 0 1,-1 0 0,0 0-1,0 0 1,0 0 0,0 0 0,0 0-1,-1 1 1,2 42 73,-2-35-47,1-1 15,0-4-37,0 0 0,0 0 0,0 0 1,0-1-1,1 1 0,0 0 0,1 6 1,-1-9 8,-1 0 0,1-1 0,0 1 0,-1 0 0,1 0 0,0-1 0,0 1 0,-1-1 0,1 1 0,0-1 0,0 1 0,0-1 0,0 1 0,0-1 0,0 0 0,0 1 0,0-1 0,-1 0 0,1 0 0,0 0 0,0 0 0,0 0 0,0 0 0,0 0 0,0 0 0,0 0 0,0 0 0,0-1 0,0 1 0,0 0 0,0-1 0,0 1 0,0 0 0,0-1 0,-1 1 0,1-1 0,1 0 0,8-5 22,1-1 0,-1 0 1,-1 0-1,1-1 0,-1 0 0,8-10 0,38-31-313,-51 46 187,0 0 0,1 0 1,-1 1-1,1-1 0,-1 1 0,1 0 1,0 1-1,0-1 0,0 1 1,0 0-1,6-1 0,-10 4 123,1-1 0,-1 1 1,0 0-1,0-1 0,0 1 0,0 0 0,0 0 0,0-1 0,0 1 1,0 0-1,-1 0 0,1 0 0,-1 0 0,1 0 0,-1 0 0,0 0 1,0 0-1,0 0 0,0 3 0,5 17 143,-5-21-191,1 0 0,0 0 1,0 0-1,0 0 0,0 0 1,-1 0-1,1 0 0,0 0 0,1-1 1,-1 1-1,0 0 0,0-1 0,0 1 1,0-1-1,0 1 0,1-1 0,-1 1 1,0-1-1,0 0 0,3 0 0,16-1-8801,-7-2 881</inkml:trace>
</inkml:ink>
</file>

<file path=ppt/ink/ink5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05.6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161 16 12396,'0'0'11712,"-10"-4"-11621,7 2-94,0 1 1,0-1-1,0 1 1,0 0-1,0 0 0,0 0 1,0 0-1,-1 0 1,1 1-1,0 0 0,0-1 1,-1 1-1,1 1 1,0-1-1,0 0 0,-1 1 1,1-1-1,0 1 1,0 0-1,0 0 1,0 0-1,0 1 0,0-1 1,0 1-1,0 0 1,0-1-1,1 1 0,-1 0 1,1 1-1,0-1 1,-1 0-1,-1 4 0,-2 0 123,0 0 0,1 1 0,0-1 0,0 1 0,1 0 0,0 1 0,0-1 0,1 1 0,-3 8 0,5-14-105,1 0-1,-1-1 1,1 1-1,0 0 0,-1 0 1,1 0-1,0 0 1,0 0-1,0 0 1,1 0-1,-1 0 1,0 0-1,1-1 1,0 1-1,-1 0 1,1 0-1,0 0 1,0-1-1,0 1 1,0 0-1,0-1 1,0 1-1,0-1 0,0 1 1,1-1-1,-1 0 1,1 1-1,-1-1 1,1 0-1,-1 0 1,1 0-1,0 0 1,-1 0-1,1-1 1,0 1-1,0 0 1,0-1-1,0 1 1,0-1-1,-1 0 0,1 0 1,0 0-1,4 0 1,13 3-863,0-2 1,1 0-1,-1-2 0,21-2 0,-29 2-837,0-2-1,0 1 0,0-1 0,19-9 0,5-5-8201</inkml:trace>
</inkml:ink>
</file>

<file path=ppt/ink/ink5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06.01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36 146 4228,'0'0'13559,"-6"8"-11471,-19 27-641,24-34-1417,1-1 0,-1 0 0,1 1 0,0-1 0,-1 1 1,1-1-1,0 1 0,0-1 0,-1 1 0,1-1 1,0 1-1,0-1 0,0 1 0,0-1 0,0 1 1,0-1-1,0 1 0,0-1 0,0 1 0,0 0 1,0-1-1,0 1 0,0-1 0,0 1 0,0-1 1,0 1-1,1-1 0,-1 1 0,0-1 0,0 1 1,1-1-1,-1 1 0,0-1 0,1 1 0,-1-1 1,0 0-1,1 1 0,-1-1 0,1 0 0,-1 1 0,0-1 1,1 0-1,-1 1 0,1-1 0,-1 0 0,1 0 1,-1 0-1,1 1 0,-1-1 0,1 0 0,0 0 1,-1 0-1,1 0 0,-1 0 0,1 0 0,35 0 577,-31 0-443,5-2-146,0 1 1,-1-1-1,1-1 1,0 1-1,-1-2 1,1 1-1,-1-2 1,0 1-1,0-1 1,-1 0-1,1-1 1,10-9 0,-9 7 128,-1 0 1,1-1 0,-1-1 0,-1 1-1,0-1 1,0-1 0,-1 1 0,-1-1 0,8-16-1,-13 26-65,-1 0 0,1 0 0,-1 0 0,1 0 0,-1 0 0,1 0-1,-1 0 1,0-1 0,0 1 0,1 0 0,-1 0 0,0 0 0,0 0-1,0-1 1,0 1 0,-1 0 0,1 0 0,0 0 0,0 0 0,-1 0-1,1-1 1,0 1 0,-1 0 0,1 0 0,-1 0 0,0 0-1,1 0 1,-1 0 0,-1-1 0,0 1-53,0 0 0,0 0 0,-1 0 0,1 1-1,0-1 1,0 1 0,-1-1 0,1 1 0,0 0 0,0 0 0,-1 0 0,1 0 0,0 0-1,-3 1 1,-6 1 64,-1 1-1,2 0 1,-1 0-1,0 1 0,-15 8 1,17-6 146,1 0 0,0 1 1,0 0-1,0 0 0,1 0 0,0 1 1,1 0-1,0 0 0,0 1 1,1 0-1,-5 10 0,8-16-214,0 0-1,1 1 1,0-1-1,-1 1 1,1-1 0,1 1-1,-1-1 1,0 1-1,1 0 1,0-1-1,0 1 1,0 0 0,0-1-1,0 1 1,1 0-1,0-1 1,-1 1-1,2-1 1,-1 1 0,0-1-1,1 1 1,-1-1-1,1 0 1,0 0 0,0 0-1,0 0 1,0 0-1,1 0 1,-1 0-1,1-1 1,0 1 0,0-1-1,0 0 1,3 2-1,6 2-50,-1 0-1,1-1 0,0 0 1,0-1-1,0-1 1,0 0-1,23 2 1,89 1-3231,-123-6 3219,42-3-3688,-6-8-2371</inkml:trace>
</inkml:ink>
</file>

<file path=ppt/ink/ink5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06.9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162 47 12844,'0'0'8707,"-12"-2"-8349,4 0-320,5 1-30,0 0 0,0 0-1,0 0 1,-1 0 0,1 1 0,0 0-1,0 0 1,-1-1 0,1 2 0,0-1-1,0 0 1,-1 1 0,1-1 0,0 1-1,0 0 1,0 0 0,0 1 0,0-1-1,0 0 1,0 1 0,0 0-1,1 0 1,-5 3 0,0 3 62,-1 1 0,2 1 1,-1-1-1,2 1 0,-1 0 0,-6 17 1,10-21-18,-1 0 1,1 0 0,1 1 0,-1-1-1,1 1 1,0-1 0,1 1 0,0 0-1,0-1 1,0 1 0,1 0 0,1 9-1,0-13-51,0-1-1,-1 1 0,1 0 0,0-1 0,0 1 0,0-1 1,1 0-1,-1 0 0,0 0 0,1 0 0,0 0 0,-1-1 1,1 1-1,0-1 0,0 1 0,0-1 0,0 0 0,0 0 1,0-1-1,0 1 0,0 0 0,0-1 0,0 0 0,0 0 1,1 0-1,4-1 0,9 1 56,-1-1 1,0-1-1,31-7 1,-28 4 44,-1-1 0,1-1 1,-1-1-1,-1-1 0,1 0 0,-1-1 0,-1-1 1,0 0-1,-1-1 0,0-1 0,-1-1 0,0 0 0,15-21 1,-25 30-11,-1-1 0,0 0 0,-1 1 1,1-1-1,-1 0 0,-1-1 0,2-6 1,-2 11-76,-1 1 1,0 0-1,1 0 1,-1-1-1,0 1 1,0-1-1,0 1 1,0 0-1,0-1 1,0 1-1,-1 0 1,1-1-1,0 1 1,-1 0-1,1 0 0,-1-1 1,1 1-1,-1 0 1,1 0-1,-1 0 1,0-1-1,0 1 1,0 0-1,0 0 1,0 0-1,0 0 1,0 1-1,0-1 1,0 0-1,0 0 1,0 1-1,0-1 1,-1 0-1,1 1 1,0-1-1,0 1 1,-1 0-1,-1-1 1,-1 1-18,1-1-1,-1 1 1,0 0 0,1 0 0,-1 1 0,0-1 0,1 1-1,-1 0 1,1 0 0,-1 0 0,1 0 0,-1 1 0,1-1-1,0 1 1,-1 0 0,1 0 0,0 0 0,0 0 0,0 1-1,1-1 1,-1 1 0,1-1 0,-4 5 0,3-2-85,0 0 1,0 0 0,0 1-1,0-1 1,1 1 0,0-1-1,0 1 1,1 0-1,-1 0 1,1 0 0,0 0-1,1 0 1,0 12 0,0-18-24,0 1 0,0 0 0,0 0 0,0-1 1,0 1-1,1 0 0,-1-1 0,0 1 1,0 0-1,1 0 0,-1-1 0,1 1 1,-1-1-1,0 1 0,1 0 0,-1-1 0,1 1 1,-1-1-1,1 1 0,0-1 0,-1 1 1,1-1-1,-1 1 0,1-1 0,0 0 1,-1 1-1,1-1 0,0 0 0,0 1 0,28-3-1901,-21 0 1051,-1 0 0,1-1 0,-1 0-1,0 0 1,9-6 0,13-13-5678</inkml:trace>
</inkml:ink>
</file>

<file path=ppt/ink/ink5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07.33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52 1 13261,'0'0'5151,"2"9"-3907,0 10-696,-1-1 1,-1 1-1,0 0 0,-2-1 1,0 0-1,-6 25 0,-8 9 392,10-37-572,1 0 1,0 0-1,1 1 0,1-1 1,1 1-1,0 0 0,1 0 1,1 30-1,1-45-356,-1 1 1,1 0-1,0 0 1,0-1-1,0 1 0,0-1 1,0 1-1,0-1 1,0 1-1,0-1 0,0 0 1,1 0-1,-1 1 1,1-1-1,-1 0 0,1 0 1,-1 0-1,1-1 1,0 1-1,-1 0 0,1-1 1,0 1-1,0-1 1,-1 1-1,4-1 0,54 4 199,-43-4-168,101 7-63,-50-4-1746,-1 0-3873,-24-3-1328</inkml:trace>
</inkml:ink>
</file>

<file path=ppt/ink/ink5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07.66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82 18674,'0'0'9417,"93"-28"-8649,-39 15-511,8 0-225,2 4-385,-5 0-2594,-8 0-4067</inkml:trace>
</inkml:ink>
</file>

<file path=ppt/ink/ink5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08.31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28 10 16111,'0'0'6556,"0"11"-5382,-12 103 301,-3 63-772,15-174-687,0 0-1,0 0 0,0 0 1,0 0-1,1 0 1,-1 0-1,1 0 0,0 0 1,0 0-1,0-1 1,0 1-1,1 0 0,-1 0 1,1-1-1,-1 1 1,1-1-1,2 3 0,-2-4-7,1 1-1,-1-1 0,0 0 0,0 0 0,0 0 1,1 0-1,-1 0 0,0 0 0,1-1 1,-1 1-1,1-1 0,-1 0 0,0 1 0,1-1 1,-1 0-1,1-1 0,-1 1 0,1 0 1,-1-1-1,1 1 0,-1-1 0,3-1 0,6-2 90,0-1 0,0-1-1,-1 0 1,0 0 0,0-1-1,0 0 1,-1-1-1,0 0 1,-1 0 0,1-1-1,9-14 1,8-12 439,36-66 0,-21 24-232,-38 105-1382,-7-3 126,-11 43 0,10-53 827,1 0 0,0 0 0,1 1 0,1-1 0,1 1 0,0-1 0,3 31 0,-2-45 155,0-1 0,0 1 0,1-1 0,-1 1 0,0-1 0,1 1 0,-1 0 0,1-1 0,-1 1 0,1-1 0,-1 0 0,1 1 0,-1-1 0,1 1 0,-1-1 0,1 0 0,-1 1 0,1-1 0,0 0 0,-1 0 0,1 1 0,-1-1 0,1 0 0,0 0 0,-1 0 1,1 0-1,0 0 0,-1 0 0,1 0 0,0 0 0,-1 0 0,1 0 0,0 0 0,-1 0 0,1-1 0,0 1 0,-1 0 0,1 0 0,-1-1 0,1 1 0,-1 0 0,2-2 0,26-14 1236,19-27-398,-1-3 0,-3-2 1,55-76-1,-91 115-823,0 0-737,13-19 103,-16 19-2832,-5 0-3333</inkml:trace>
</inkml:ink>
</file>

<file path=ppt/ink/ink5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09.42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29 31 13164,'7'-14'1690,"3"-2"3831,-7 17-3423,-2 12-1675,-3 15-47,-1 1-1,-1-1 1,-12 40-1,9-44-49,1 0-1,2 0 0,0 1 0,0 49 1,5-73-324,-1-1 1,0 1 0,0-1 0,0 1 0,1-1 0,-1 1 0,0-1-1,0 1 1,1-1 0,-1 1 0,1-1 0,-1 1 0,0-1-1,1 0 1,-1 1 0,1-1 0,-1 0 0,1 1 0,-1-1-1,1 0 1,-1 0 0,1 1 0,-1-1 0,1 0 0,-1 0 0,1 0-1,0 0 1,-1 0 0,1 0 0,-1 0 0,1 0 0,-1 0-1,1 0 1,-1 0 0,1 0 0,0 0 0,-1 0 0,1-1-1,-1 1 1,1 0 0,-1 0 0,1-1 0,-1 1 0,1 0 0,0-1-1,25-12 135,-2-6-151,-2 0 0,0-1 1,-2-1-1,0-1 1,-1-1-1,-1-1 0,-2 0 1,0-1-1,-2-1 1,15-34-1,-20 33 21,-8 19-64,-10 18-58,-20 35 177,-44 91 0,65-119 40,1 1 1,0 0-1,2 0 0,0 0 1,1 1-1,1-1 0,0 1 1,2 0-1,0 19 0,9-12-613,-8-26 328,1 1-1,-1 0 1,1-1-1,-1 1 1,1-1-1,-1 1 1,1-1-1,-1 1 1,1-1-1,-1 0 1,1 1-1,0-1 1,-1 0-1,1 1 1,0-1-1,-1 0 1,1 0-1,0 0 1,-1 1-1,1-1 1,0 0-1,0-6-8939</inkml:trace>
</inkml:ink>
</file>

<file path=ppt/ink/ink5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09.74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5 19346,'0'0'7591,"63"-5"-7046,-24 5-193,2 0-256,6 5-96,-4 1-1217,0-2-2146,-4-4-1954,-9 0-5061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22.95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0,'18'29,"-3"0,0 2,18 53,-20-46,35 67,-30-76,-12-20,-1 0,1 0,-2 1,1-1,-1 1,-1 0,0 0,4 20,15 327,-23-289,-3 0,-4-1,-19 85,23-139,0-1,-1 1,0-2,-1 1,-11 16,-3 6,19-31</inkml:trace>
</inkml:ink>
</file>

<file path=ppt/ink/ink5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10.10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 46 19571,'0'0'1831,"0"10"-887,-8 274 1982,8-283-2924,-1 0 0,1 0 0,0 0 0,0 0 0,0 0 0,0 0 0,0 0 0,0 0 0,1-1 0,-1 1 0,0 0 0,0 0 0,1 0 0,-1 0 0,0 0 0,1-1 0,-1 1 0,1 0 0,-1 0 0,1-1 0,-1 1 0,1 0 0,0-1 1,-1 1-1,1 0 0,0-1 0,-1 1 0,1-1 0,0 1 0,0-1 0,0 0 0,0 1 0,-1-1 0,1 0 0,0 1 0,0-1 0,0 0 0,0 0 0,0 0 0,0 0 0,0 0 0,-1 0 0,1 0 0,0 0 0,0 0 0,0 0 0,0-1 0,0 1 0,0 0 0,-1-1 0,1 1 0,0 0 0,0-1 0,1 0 0,4-2 36,-1 0-1,1 0 1,-1 0-1,1-1 1,-1 0-1,8-8 1,11-18 74,-1-2 1,-2 0-1,-1-1 1,-1-1 0,24-63-1,-12 28 238,-31 69-477,0-1 1,0 1 0,0 0 0,0 0 0,0 0 0,0 0-1,0 0 1,0 0 0,1 0 0,-1 0 0,0-1-1,0 1 1,0 0 0,0 0 0,0 0 0,0 0 0,0 0-1,1 0 1,-1 0 0,0 0 0,0 0 0,0 0 0,0 0-1,0 0 1,0 0 0,1 0 0,-1 0 0,0 0 0,0 0-1,0 0 1,0 0 0,0 0 0,0 0 0,1 0-1,-1 0 1,0 0 0,0 0 0,0 0 0,0 0 0,0 1-1,0-1 1,0 0 0,0 0 0,1 0 0,-1 0 0,0 0-1,0 0 1,0 0 0,0 0 0,0 0 0,0 1 0,0-1-1,0 0 1,0 0 0,0 0 0,0 0 0,0 0-1,1 1-108,1 3-6006</inkml:trace>
</inkml:ink>
</file>

<file path=ppt/ink/ink5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10.46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80 20403,'0'0'3940,"51"-14"-2499,-11 0-800,5 0-417,6 3-160,-1 3-704,-4-2-2371,-5 2-2018</inkml:trace>
</inkml:ink>
</file>

<file path=ppt/ink/ink5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10.98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256 66 14510,'0'0'9764,"-11"-1"-8238,6 0-1502,1 0 0,-1 0 0,0 1 0,0 0 0,0 0 0,1 0 0,-1 1-1,0 0 1,0 0 0,1 0 0,-1 0 0,0 1 0,1-1 0,-1 1 0,1 1 0,0-1-1,0 0 1,-7 6 0,-7 8-7,0 0-1,1 2 1,1 0 0,-14 20-1,23-28 40,1-1 0,0 1-1,1 0 1,0 1-1,0-1 1,1 1-1,1 0 1,0 0-1,0 0 1,-1 20-1,3-29-47,1-1 0,0 1 0,0 0 0,0 0 0,0-1 0,1 1 0,-1 0 0,0-1-1,1 1 1,-1 0 0,1-1 0,0 1 0,-1 0 0,1-1 0,0 1 0,0-1 0,0 1 0,0-1 0,0 0 0,0 1-1,1-1 1,-1 0 0,0 0 0,2 1 0,0 0 53,1-1 0,-1 0 0,0 0 0,0 0 0,0 0 0,1 0-1,-1-1 1,0 0 0,1 1 0,-1-1 0,7-1 0,0 0 162,0-1 0,0 0 0,0-1 0,0 0-1,0 0 1,-1-1 0,16-8 0,-13 3-52,-1 0 0,0-1 0,0 0 0,-1 0 0,0-1 0,-1 0 0,0-1 0,-1 0 0,0-1 0,6-14 0,-9 19-180,-1-1 0,-1 0 0,0 0 0,0 0 0,0 0 0,-1-1 1,-1 1-1,0-1 0,0 1 0,-1-1 0,0 1 0,0-1 0,-1 0 0,0 1 0,-1 0 1,-4-14-1,5 21-135,0-1 1,0 1 0,0 0-1,-1 0 1,1-1 0,-1 1-1,0 0 1,1 0 0,-1 0-1,0 1 1,0-1 0,0 0 0,0 1-1,0-1 1,-1 1 0,1 0-1,0 0 1,-1-1 0,-4 0-1,5 2-104,0-1 0,0 1 0,0-1 0,0 1 0,0 0 0,0 0 1,0 0-1,0 0 0,-1 0 0,1 1 0,0-1 0,0 1 0,0-1 0,0 1 0,0 0 0,0 0 0,1 0 0,-1 0 0,0 0 0,0 0 0,1 0 0,-1 0 0,0 1 0,1-1 0,-1 1 0,1-1 0,0 1 0,0 0 0,-1 0 0,1-1 0,0 1 1,0 0-1,1 0 0,-1 0 0,0 0 0,1 0 0,-1 3 0,-1 20-3510,2-2-1656</inkml:trace>
</inkml:ink>
</file>

<file path=ppt/ink/ink5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11.31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272 0 22101,'0'0'8173,"-9"13"-7687,-78 105-178,-58 83-29,141-194-281,0 0 0,0 0-1,1 0 1,-1 1 0,2-1 0,-1 1-1,1 0 1,-2 14 0,4-20 2,0 0 0,0 1 0,0-1 0,0 0 1,1 0-1,-1 0 0,1 1 0,0-1 0,0 0 0,0 0 0,0 0 0,0 0 0,0 0 1,0 0-1,0-1 0,1 1 0,-1 0 0,1-1 0,0 1 0,-1-1 0,1 1 0,0-1 1,0 0-1,0 0 0,0 0 0,0 0 0,0 0 0,0 0 0,0 0 0,0-1 0,0 1 1,0-1-1,1 1 0,-1-1 0,3 0 0,43 5-163,0-3 0,1-2 0,-1-1 0,64-12 0,-77 10-378,15-5-3335,-6-2-4831</inkml:trace>
</inkml:ink>
</file>

<file path=ppt/ink/ink5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13.0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1 152 13261,'0'0'2589,"9"3"-1901,42 6-226,1-2-1,-1-2 1,1-2-1,66-6 1,-24 2-688,139-1-3826,402-55 1,-585 49 3171,168-27-345,110-10 4852,-158 28 363,212 6 0,-288 19-3775,0 4 0,113 28 0,21 5 69,-115-31 33,1-4 0,1-5 0,-1-5 0,201-27 0,-283 22-329,89-14 136,1 5-1,130 3 0,-243 11-80,0 1 0,0 1 0,0-1 0,0 1 0,0 1 0,-1 0 0,13 5 0,12 8-4900,-26-13 2841</inkml:trace>
</inkml:ink>
</file>

<file path=ppt/ink/ink5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13.6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0 424 16528,'0'0'1986,"9"-2"-759,4-2-906,0 0 0,0-1 0,-1-1 0,0 0 0,0-1-1,16-11 1,74-62 959,-55 42-909,25-18-79,-22 19-18,-1-3 1,78-80 0,-144 146-707,2 1 0,0 1 0,2 1 1,1 0-1,1 0 0,2 1 0,1 1 0,1-1 0,-4 49 0,11-77 290,0-1 0,0 1-1,0 0 1,0-1-1,0 1 1,1 0 0,-1-1-1,0 1 1,1 0-1,-1-1 1,1 1 0,0-1-1,-1 1 1,1-1-1,0 1 1,0-1 0,0 1-1,0-1 1,0 0-1,0 0 1,0 1 0,1-1-1,-1 0 1,0 0-1,1 0 1,-1 0 0,1-1-1,-1 1 1,1 0-1,-1 0 1,1-1 0,-1 1-1,1-1 1,2 1-1,1-1-480,0 0 0,-1 0 0,1 0 0,0-1 0,0 0 0,0 0 0,0 0 0,0 0 0,-1-1 1,1 1-1,6-5 0,34-22-5944</inkml:trace>
</inkml:ink>
</file>

<file path=ppt/ink/ink5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14.19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170 58 11082,'0'0'5526,"-13"8"-4314,5-3-1069,-1 1 1,1 0-1,0 0 1,0 1 0,0 0-1,1 0 1,0 1 0,1-1-1,0 2 1,-8 13 0,3-3 264,1 1 0,1 0 1,0 1-1,2 0 1,1 1-1,0-1 0,-3 32 1,9-52-382,-1 1 1,1 0 0,0 0 0,0-1-1,0 1 1,0 0 0,1 0-1,-1-1 1,0 1 0,1 0-1,-1-1 1,1 1 0,0 0 0,-1-1-1,1 1 1,0-1 0,0 1-1,0-1 1,0 1 0,0-1-1,1 0 1,-1 0 0,0 1 0,0-1-1,1 0 1,-1 0 0,1 0-1,-1 0 1,1-1 0,-1 1-1,1 0 1,0-1 0,-1 1 0,1-1-1,0 1 1,-1-1 0,1 0-1,0 0 1,0 0 0,-1 0-1,1 0 1,0 0 0,0 0 0,-1-1-1,3 0 1,5 0 135,-1-1 1,1 0-1,-1 0 0,0-1 0,0 0 1,0 0-1,0-1 0,8-6 1,-2 1 64,-2 0 1,1-1-1,-1-1 1,-1 0-1,0 0 1,0-1-1,-1-1 1,-1 0 0,0 0-1,-1-1 1,0 0-1,-1 0 1,-1-1-1,0 0 1,-1 0-1,0 0 1,-2-1-1,0 0 1,0 0-1,0-22 1,-4 35-269,1-1 0,0 0-1,-1 1 1,0-1 0,0 1 0,0-1 0,0 1 0,0 0-1,-1-1 1,0 1 0,1 0 0,-1 0 0,0 0 0,-5-5-1,6 6-60,-1 1 0,1 0 0,0 0 0,-1 0 0,1 0 0,0 0 0,-1 1 0,1-1 0,-1 0 0,0 1 0,1-1 0,-1 1 0,1-1 0,-1 1 0,0 0 0,1-1 0,-1 1 0,0 0 0,1 0 0,-1 1 0,0-1 0,1 0 0,-1 0 0,0 1 0,1-1 0,-1 1 0,1-1 0,-1 1 0,1 0 0,-1 0 0,1 0 0,-1 0 0,1 0 0,0 0 0,-2 1 0,-1 2-403,0 0 0,1 0 1,0 1-1,0-1 0,0 1 0,1-1 0,-1 1 0,1 0 0,0 0 0,0 0 1,1 0-1,0 1 0,-1-1 0,2 0 0,-1 6 0,0-8 228,1 0-1,0 0 1,-1 0-1,1 0 1,1 0-1,-1 0 1,0-1 0,1 1-1,-1 0 1,1 0-1,0 0 1,0 0-1,0-1 1,0 1-1,1-1 1,-1 1-1,1-1 1,-1 1 0,1-1-1,0 0 1,0 0-1,0 1 1,0-1-1,0-1 1,1 1-1,-1 0 1,1-1-1,4 3 1,1-1-385,0-1-1,1 0 1,-1-1-1,0 1 1,1-2-1,9 1 1,-7-2 818,1 0 0,0 0 0,-1-1 0,12-4 1,-8 1 516,-1 0 1,0 0 0,-1-2 0,1 0-1,-1 0 1,-1-1 0,16-13 0,-7-2 1113,-15 3 2253,-6 20-3952,-1 0 1,1-1-1,0 1 0,-1 0 1,1-1-1,0 1 0,-1 0 0,1 0 1,0-1-1,-1 1 0,1 0 1,0 0-1,-1 0 0,1-1 1,0 1-1,-1 0 0,1 0 0,-1 0 1,1 0-1,-1 0 0,1 0 1,0 0-1,-1 0 0,1 0 1,-1 0-1,1 0 0,-1 0 0,1 0 1,0 0-1,-1 0 0,1 0 1,-1 1-1,1-1 0,0 0 1,-1 0-1,1 0 0,0 1 0,-1-1 1,1 0-1,0 0 0,-1 1 1,1-1-1,0 0 0,0 1 1,-1-1-1,1 1 0,-21 14 577,9-3-327,1 0 1,0 1-1,1 0 0,1 1 0,0 0 0,1 1 0,0 0 1,1 0-1,1 1 0,0-1 0,1 1 0,1 1 0,0-1 1,-2 32-1,6-46-318,0 0 1,0 0-1,0 0 1,1 0-1,-1 0 0,0 0 1,1 0-1,-1 0 1,1 0-1,0 0 1,0 0-1,0 0 0,0-1 1,0 1-1,0 0 1,0-1-1,0 1 1,1-1-1,-1 1 1,0-1-1,1 1 0,0-1 1,-1 0-1,1 0 1,2 1-1,0 0 34,1-1-1,-1 1 1,1-1-1,-1-1 0,1 1 1,-1-1-1,1 1 1,0-1-1,-1-1 1,9 0-1,2-2 113,0 0 1,0-1-1,0-1 0,-1 0 1,0-1-1,14-8 0,-11 4 67,-1-1-1,0-1 1,-1-1-1,0 0 1,22-25-1,-33 34-199,0-1 0,0 0 0,-1 0 1,1 0-1,-1 0 0,0-1 0,-1 1 0,1-1 0,-1 1 0,0-1 0,0 0 0,-1 0 0,0 0 0,0 0 0,0 0 0,-1 0 0,0 0 0,0 0 0,-1 0 0,1-1 0,-1 1 0,-3-9 0,2 12-186,0-1 0,0 0 1,-1 1-1,1-1 0,-1 1 1,0 0-1,0 0 0,0 0 0,0 0 1,0 0-1,-1 1 0,1-1 1,-1 1-1,0 0 0,1 0 1,-1 0-1,0 1 0,0 0 0,0-1 1,-1 1-1,1 1 0,0-1 1,0 0-1,-5 1 0,6 0-257,-1 0-1,1 0 1,-1 0-1,0 1 1,1-1-1,0 1 1,-1 0-1,1 0 0,-1 0 1,1 1-1,0-1 1,0 1-1,0-1 1,0 1-1,0 0 1,0 0-1,0 1 1,-3 3-1,-7 9-4731</inkml:trace>
</inkml:ink>
</file>

<file path=ppt/ink/ink5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14.81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16 120 15407,'0'0'6390,"-1"13"-4730,-5 39-641,1-13-435,2 1 0,3 74-1,0-113-572,0 0 0,0 0 0,1 0 0,-1 1 0,1-1-1,-1 0 1,1 0 0,-1 0 0,1 0 0,0 0 0,-1 0-1,1 0 1,0 0 0,0 0 0,0 0 0,0 0 0,0-1-1,0 1 1,0 0 0,0-1 0,0 1 0,0-1 0,0 1-1,0-1 1,1 1 0,-1-1 0,0 0 0,0 1 0,1-1-1,-1 0 1,0 0 0,0 0 0,0 0 0,1 0 0,-1 0-1,0 0 1,0-1 0,1 1 0,-1 0 0,2-2 0,4 1 217,0-2 1,0 1-1,0-1 1,0 0-1,10-6 1,13-12 166,-2 0 0,0-2 0,-2-1 0,0-2 0,-2 0 0,29-40 0,-34 40-813,-2-2-1,0 1 0,-2-2 1,12-32-1,-35 77-2532,1 0 1,-2-1-1,-17 25 0,-4 0-5953</inkml:trace>
</inkml:ink>
</file>

<file path=ppt/ink/ink5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15.28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1 168 13132,'0'0'2728,"11"0"-10,2 0-2091,-1 1-60,0-1 1,-1 0-1,1 0 1,0-1 0,0-1-1,0 0 1,-1-1-1,1 0 1,-1 0-1,17-9 1,0-7-92,-1-1 1,47-47-1,-38 33-20,-36 34-440,0 0 0,0 0 1,0 0-1,0-1 1,0 1-1,1 0 1,-1 0-1,0 0 0,0 0 1,0-1-1,0 1 1,0 0-1,1 0 1,-1 0-1,0 0 0,0 0 1,0 0-1,1 0 1,-1-1-1,0 1 1,0 0-1,0 0 0,1 0 1,-1 0-1,0 0 1,0 0-1,0 0 1,1 0-1,-1 0 0,0 0 1,0 0-1,0 0 1,1 0-1,-1 0 1,0 0-1,0 1 0,1-1 1,-1 0-1,0 0 1,0 0-1,0 0 1,0 0-1,1 0 0,-1 0 1,0 1-1,0-1 1,0 0-1,0 0 1,0 0-1,1 0 1,-1 1-1,0-1 0,0 0 1,1 19 455,-8 30-58,5-42-292,2-3-94,-1 1-6,0 0 0,0 1 1,0-1-1,1 0 0,0 0 0,0 0 1,1 7-1,0-11-19,-1 1 1,1-1 0,0 0 0,-1 0-1,1 1 1,0-1 0,0 0-1,0 0 1,0 0 0,0 0-1,0 0 1,0 0 0,0-1-1,0 1 1,0 0 0,1 0-1,-1-1 1,0 1 0,0-1-1,1 1 1,-1-1 0,0 1 0,1-1-1,-1 0 1,1 0 0,-1 0-1,0 0 1,1 0 0,-1 0-1,3 0 1,7-2 100,0 0 1,0-1-1,0 0 0,-1 0 1,1-1-1,-1-1 0,0 0 1,0 0-1,-1-1 1,1 0-1,-1 0 0,10-10 1,40-25 412,-58 41-521,-1 0 1,0-1-1,1 1 0,-1 0 1,1-1-1,0 1 1,-1 0-1,1 0 1,-1 0-1,1-1 0,-1 1 1,1 0-1,-1 0 1,1 0-1,0 0 1,-1 0-1,1 0 0,-1 0 1,1 0-1,0 0 1,-1 0-1,1 0 1,-1 1-1,1-1 1,-1 0-1,1 0 0,-1 0 1,1 1-1,-1-1 1,1 0-1,0 1 1,4 20-33,-13 46 69,4-36-39,4-30 8,0 0 0,1 0 0,-1 0 0,0 0 0,1 0 0,-1-1 0,1 1 0,-1 0 0,1 0-1,-1 0 1,1 0 0,-1 0 0,1-1 0,0 1 0,-1 0 0,1-1 0,0 1 0,0 0 0,0-1 0,0 1 0,-1-1 0,1 1 0,0-1 0,0 0 0,0 1 0,0-1 0,0 0 0,0 0 0,0 1 0,0-1 0,0 0 0,0 0-1,0 0 1,0 0 0,0 0 0,0-1 0,0 1 0,0 0 0,0 0 0,0-1 0,0 1 0,2-1 0,44-16 138,-13-4-132,-25 14-91,1 0-1,0 1 1,1 0 0,-1 1 0,1 0 0,0 1-1,0 0 1,0 1 0,1 0 0,14-2 0,-25 5-110,0 0 1,0 1 0,0-1 0,0 0-1,0 0 1,0 1 0,0-1-1,0 1 1,-1-1 0,1 1 0,0-1-1,0 1 1,0 0 0,0-1 0,-1 1-1,1 0 1,0 0 0,-1-1 0,1 1-1,0 0 1,-1 0 0,1 0-1,-1 0 1,1 0 0,-1 0 0,0 0-1,1 0 1,-1 0 0,0 0 0,0 0-1,0 0 1,0 0 0,0 0 0,0 0-1,0 0 1,0 0 0,0 0-1,0 0 1,0 0 0,-1 0 0,1 0-1,-1 1 1,1 7-2799,0 6-6212</inkml:trace>
</inkml:ink>
</file>

<file path=ppt/ink/ink5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17.77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103 42 17392,'-1'-32'2597,"1"22"2074,1 31-3258,4 210-161,-7-193-1258,-1 1 0,-3-1 0,-19 74-1,19-91-532,-22 60-2029,25-74 1208,0-1-1,0 0 1,-1 0 0,0 0-1,-6 8 1,-1-7-9194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24.265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0,'2'1,"1"-1,0 1,0 0,0 0,0 0,-1 0,1 1,0-1,-1 1,1 0,-1-1,0 1,4 4,30 33,-31-33,16 20,-1 1,-1 1,-1 1,-2 1,-1 0,-1 1,-2 0,-1 1,-1 1,-2-1,-1 2,-2-1,2 60,-5 192,-3-151,-1-105,-1-1,-2 1,-14 47,1-3,15-57,-17 67,19-79,-1 0,1 0,-1 0,0 0,0-1,0 1,0 0,-1-1,1 0,-1 0,0 1,0-1,0-1,0 1,-1-1,-3 3,-8 0</inkml:trace>
</inkml:ink>
</file>

<file path=ppt/ink/ink5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18.13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 1 18417,'0'0'5990,"-29"50"-5029,32-47-705,15-3-128,4 0-1217,-2-8-3395,1-10-5125</inkml:trace>
</inkml:ink>
</file>

<file path=ppt/ink/ink5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08:46:18.46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78 23 26233,'0'0'1158,"-9"2"-560,-23 3 223,61-9-5384,35 2-4865,-63 4 10651,-6 2 156,-7 2 274,1-4-430,1-1 1,-1 0-1,1 0 0,-17-2 0,25 1-1143,0 0 0,0 0 0,1 0 0,-1-1-1,0 1 1,0 0 0,1-1 0,-1 1 0,0-1-1,1 1 1,-1-1 0,0 0 0,1 0 0,-1 0-1,1 0 1,-1 0 0,1 0 0,0 0 0,-1 0-1,1-1 1,0 1 0,0 0 0,0-1 0,0 1 0,0-1-1,0 1 1,0-1 0,1 0 0,-1 1 0,0-1-1,1 0 1,0 0 0,-1-3 0,3 5-94,-1 0 0,1 0 0,0 0 0,-1 0 0,1 0 0,0 1 0,0-1 0,-1 0 0,1 1 0,0 0 0,-1-1 0,1 1 0,-1 0 0,1 0 0,1 1 0,33 28 451,-57-63 1420,8 27-3166,12 6 1245,0 1 0,0 0 0,1-1 0,-1 1-1,0 0 1,1 0 0,-1-1 0,1 1-1,-1 0 1,1 0 0,-1 0 0,1 0-1,-1 0 1,1-1 0,0 1 0,0 0-1,-1 0 1,1 0 0,0 0 0,0 2 0,-2 19-941,2-21 776,0-1 1,-1 1-1,1 0 0,0-1 0,0 1 1,0 0-1,0-1 0,0 1 0,0 0 0,1-1 1,-1 1-1,0 0 0,0-1 0,0 1 1,1 0-1,-1-1 0,0 1 0,1-1 1,-1 1-1,0 0 0,1-1 0,-1 1 1,1-1-1,-1 1 0,1-1 0,-1 0 1,2 2-1,10-2-6834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25.945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1 168,'11'-1,"0"-1,0 0,0 0,0-1,11-4,22-6,417-77,-414 82,-22 4,0-1,0-1,28-11,-35 9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27.220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21,'290'-11,"15"1,-297 10,0 1,0-1,0 1,0 1,0-1,0 2,14 4,-20-6,0 0,-1 0,1 0,0 0,-1 0,1 0,-1 1,1-1,-1 1,1-1,-1 1,0-1,0 1,0 0,0-1,0 1,0 0,0 0,-1 0,1 0,0 0,-1 0,0 0,0 0,1 0,-1 0,0 0,0 0,-1 0,1 0,0 0,-1 0,1-1,-1 1,0 0,-1 2,-1 5,-1-1,0-1,-1 1,1 0,-2-1,1 0,-1 0,0-1,-9 8,-68 46,67-50,0 0,1 1,0 1,1 0,0 0,-15 21,-1 10,17-26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28.557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209 0,'-92'158,"5"-13,82-132,-1 1,2 0,0-1,1 1,0 1,1-1,-1 27,10 103,-5-117,0-18,0 0,0 0,1 0,0 0,0-1,1 1,0-1,1 0,0 0,8 10,-7-11,-1 1,0 0,0 0,-1 0,0 0,0 1,-1 0,0 0,0 0,1 11,-1 80,1 15,-3-107,0 0,0 1,0-1,-1 0,0 0,-2 10,2-16,0 0,-1 0,1 0,-1 0,0-1,0 1,1 0,-1 0,0-1,0 1,-1-1,1 1,0-1,0 1,-1-1,1 0,-1 0,1 0,-1 0,0 0,1 0,-1 0,0 0,0 0,1-1,-1 1,0-1,-2 1,-29-1,-1-5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3:51.09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0 336,'17'302,"-11"35,-7-265,-1-257,5-207,-3 364,2 1,1 0,1 0,1 0,2 1,0-1,16-34,-16 51,1 0,0 0,0 1,1 0,0 1,1 0,10-7,12-10,-1-5,-18 17,0 1,1 0,0 1,21-12,-32 21,1 0,0 0,0 0,0 1,0 0,0-1,0 2,1-1,-1 0,0 1,0 0,1 0,-1 0,0 0,0 1,1 0,-1 0,0 0,0 0,0 0,0 1,0 0,4 2,4 5,0 0,0 0,-1 1,-1 1,1 0,-2 0,0 1,14 22,-10-11,-1 0,-1 1,-1 0,8 30,-8-16,-1 0,7 76,-17-110,0 1,0-1,0 1,0-1,-1 1,0-1,0 0,0 0,0 0,-1 0,0 0,1 0,-1-1,-1 1,1-1,0 0,-1 0,0 0,0 0,0-1,0 1,-5 1,-14 8,0 0,-37 11,60-23,-29 9,-1-2,1-1,-61 3,-2 1,1 6,64-12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29.662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1 171,'39'-4,"0"0,-1-3,0-1,0-2,58-24,-33 10,-23 8,1 1,71-16,-59 19,-32 7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31.58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0,'4'0,"1"4,3 9,1 9,-1 5,-3 1,-1 1,-2-2,3-5,0-3,0-4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42.561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37,'4'0,"5"0,4 0,5 0,2-4,2-1,0 1,5 0,1 1,0 1,-2 1,-1 1,-4-4,-3-1,-4 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43.648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0 107,'9'-2,"-1"1,1-1,-1-1,1 0,-1 0,12-7,14-4,10 0,0 2,0 2,65-6,-48 4,-45 8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45.621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206 4,'-48'-1,"26"-1,0 2,-40 4,60-3,0-1,0 1,-1 0,1-1,0 1,0 0,0 0,0 1,0-1,0 0,0 1,0-1,1 1,-1-1,1 1,-1 0,1 0,-1 0,-1 4,1-1,-1 1,2-1,-1 1,1 0,0-1,0 1,0 11,1 2,1 1,1-1,8 36,13 73,-19-91,2-1,2 0,18 51,-20-68,-1 0,0 0,1 22,1 0,-3-22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47.008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1 122,'3'0,"6"0,9 0,8-3,4-10,4-2,4 2,-5-1,-4 2,-3 3,-2-1,-2-2,-1 0,-3 3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50.197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1,'4'0,"5"0,8 7,5 11,7 12,1 10,0 2,-1 0,-6-6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51.536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0,'0'576,"0"-560,0-1,1 1,6 26,-7-39,1 0,0 1,0-1,0 0,1 0,-1 0,1 0,-1 0,1 0,0 0,0 0,0-1,1 1,-1-1,1 0,-1 0,1 0,0 0,0 0,-1 0,2-1,-1 1,4 1,7-1,0 0,-1 0,1-1,15-1,-5-1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53.556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58 0,'-2'1,"0"-1,1 1,-1-1,0 1,0 0,1 0,-1 0,0-1,1 2,-1-1,1 0,0 0,-1 0,1 1,0-1,-1 1,1-1,0 1,0-1,0 1,1-1,-1 1,-1 2,-15 45,15-41,1-7,0 1,1 0,-1 0,1 0,-1 0,1 0,0 0,0 1,-1-1,2 0,-1 0,0 0,0 0,1 0,-1 0,1 0,-1 0,1 0,0 0,0 0,0-1,0 1,0 0,2 1,-1-1,1 0,-1-1,1 1,0-1,-1 0,1 0,0 0,0 0,0 0,0-1,0 1,0-1,0 0,5 0,7-1,0 0,0-2,0 1,0-2,19-7,-23 7,0-1,-1 1,0-2,0 0,0 0,11-9,-16 10,-1 1,0-1,0 0,0 0,0 0,-1 0,0-1,0 1,0-1,-1 0,1 0,1-9,-1 11,0 12,4 34,3 59,-5-16,-7 119,2-202,0 0,0 0,0 0,-1 0,1-1,-1 1,1 0,-1 0,0 0,0-1,1 1,-1 0,0-1,-1 1,1-1,0 1,0-1,-1 0,1 1,-1-1,1 0,-1 0,1 0,-1 0,0 0,1 0,-5 1,5-2,0-1,0 1,-1 0,1 0,0 0,0-1,-1 1,1 0,0-1,0 1,0-1,0 0,0 1,0-1,0 0,0 0,0 1,0-1,0 0,0 0,0 0,1 0,-1 0,0 0,1 0,-1-1,1 1,-1 0,1 0,0 0,-1-1,1 1,0 0,0 0,0-1,0 1,0 0,0 0,0-1,0 1,1-2,0-10,1 1,0-1,1 1,8-23,-6 21,-1-1,0 0,2-16,-5 12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54.490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1,'3'60,"20"111,-22-166,0 1,0-1,0 1,1-1,0 0,0 0,0 0,0 0,1 0,0 0,0-1,1 1,-1-1,6 6,-4-7,0 0,0 0,0 0,1-1,-1 0,0 0,1 0,0-1,-1 0,1 0,0 0,0 0,10-2,92-1,-86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3:53.376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49 0,'-2'1,"0"-1,0 1,1 0,-1-1,0 1,0 0,0 0,0 0,1 0,-1 1,1-1,-1 0,1 1,-1-1,1 1,0-1,-1 1,1 0,0-1,0 1,0 0,1 0,-1 0,0 0,1 0,-1 0,1 0,-1 3,-6 59,4 35,12 119,-5-180,2 0,1 0,2-1,2 0,1-1,21 42,-22-55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55.316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52 1,'0'3,"0"6,0 5,0 3,0 3,-4-2,-1 0,0 0,-2 1,-1 2,2 0,-3-3,1-5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56.60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24,'0'0,"4"0,12-4,11-1,5 0,-4 1,-2 1,-1 1,1 1,5 5,0 1,-4-4,-8-2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57.555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1,'49'43,"-41"-38,0 1,0 0,-1 1,1-1,-2 2,1-1,-1 1,0 0,-1 0,0 0,0 1,-1 0,6 16,-4-1,-2 0,-1 0,-1 0,-1 1,-1-1,-1 0,-4 26,-41 169,40-195,-4 1,3-20,-2-16,4-2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58.68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0,'4'1,"-1"0,0 0,0 0,0 0,0 1,0-1,0 1,0 0,0 0,0 0,-1 0,1 0,-1 1,0-1,1 1,1 4,32 45,62 123,-95-167,1 0,-1 0,0 1,-1-1,0 0,0 1,-1 0,0 13,-4 77,0-40,4-37,-1-14,1-1,-1 1,0 0,-1 0,0-1,0 1,0-1,-1 1,0-1,-6 14,-3-14,-1-5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59.524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0,'0'0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6:59.850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0,'0'0</inkml:trace>
  <inkml:trace contextRef="#ctx0" brushRef="#br0" timeOffset="1">1 0,'0'0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06.14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82 115,'-3'0,"0"1,1 0,-1 0,0 0,1 1,-1-1,1 0,-1 1,1 0,0 0,0-1,0 1,0 1,0-1,0 0,-1 3,-27 39,29-41,-1-1,1 1,0-1,0 1,0 0,0-1,0 1,0 0,1 0,0-1,-1 1,1 0,0 0,0 0,1-1,-1 1,1 0,-1 0,1 0,0-1,0 1,0-1,0 1,0 0,1-1,-1 0,1 1,0-1,-1 0,5 3,-1 0,0-1,1-1,-1 1,1-1,0 0,0 0,0 0,1-1,-1 0,1-1,-1 1,11 0,-11-2,0 0,1 0,-1 0,0-1,0 0,0 0,1-1,-1 0,0 0,-1 0,1-1,7-4,6-5,0-1,18-18,2 0,-37 30,0-1,0 0,0 0,0 1,-1-1,1 0,-1-1,1 1,-1 0,0 0,0-1,0 1,0 0,0-1,0 1,-1-1,1 1,-1-5,0 1,0 0,0 0,-1 0,0 1,0-1,-1 0,0 1,-2-6,-3-4,0 1,-1 0,0 0,-2 1,-12-15,28 35,44 48,-3 2,54 85,-98-134,1 0,-1 0,0 0,-1 1,0-1,0 1,-1-1,0 15,-4 77,0-40,2-50,0 0,0 0,-1 0,0 0,-1 0,0 0,0-1,-1 1,-9 14,11-20,0 0,-1 0,0 0,0-1,0 1,0-1,0 1,-1-1,1 0,-1 0,0-1,0 1,0-1,0 0,-1 0,1 0,-1-1,1 1,-1-1,1 0,-1 0,1-1,-7 1,9-1,0 0,0 0,1 0,-1 0,0 0,0-1,0 1,0-1,1 1,-1-1,0 1,0-1,1 0,-1 0,1 0,-1 0,1 0,-1 0,1 0,-1-1,1 1,0-1,0 1,0-1,-2-2,2 1,1 0,-1 0,1 0,0-1,-1 1,1 0,1 0,-1 0,0 0,1-1,0 1,0 0,2-5,3-7,2-1,0 1,0 0,14-16,40-46,-39 51,-2-1,0-1,-2-1,18-35,-29 46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07.266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1,'4'0,"9"0,5 0,4 0,-2 4,0 5,0 4,-4 8,-1 8,2-1,-3-2,-7-5,-6-6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08.447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1,'-1'36,"2"0,2 0,1 0,16 68,-17-96,-1 0,1 0,0 0,0 0,1-1,0 1,1-1,-1 0,1 0,1-1,-1 0,1 1,1-2,-1 1,1-1,-1 0,1 0,1-1,-1 0,1 0,0-1,-1 0,1 0,1-1,-1 0,0-1,12 2,123-2,-119-2,0 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09.331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43 0,'0'11,"0"8,0 4,0 2,-3 1,-3-1,-2 3,-5-3,1-6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3:54.744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0,'8'8,"5"9,6 10,-2 4,-3 1,0-2,5-6,-1-3,0-5,2 2,3 9,3 12,-3 10,-3 8,-3-2,-6-6,-4-12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10.171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59,'7'0,"7"0,4 0,7-4,3-5,0 0,0 0,-2 2,-1 3,-1 1,-2 2,1-3,-2-1,-2 1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11.104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0,'4'2,"0"0,0 0,0 1,0-1,0 1,0 0,0 0,-1 0,0 0,0 1,1-1,-2 1,5 6,4 3,13 13,-1 1,38 59,-53-73,-1 1,-1 0,0 0,-1 0,-1 1,0 0,-1 0,0 0,0 25,-4 112,1-125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34.704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74 0,'1'95,"1"-14,-14 126,-4-154,1-33,14-20,1 0,-1 1,1-1,-1 0,0 0,1 0,-1 0,1 0,-1 0,0 0,1-1,-1 1,1 0,-1 0,1 0,-1-1,1 1,-1 0,1-1,-1 1,1 0,-1-1,1 1,-1 0,1-1,-1 1,1-1,0 1,-1-1,1 1,0-1,0 1,-1-1,1 1,0-1,0-1,-3-4,0-1,1 0,0 0,0 0,0 0,1 0,0 0,1-10,3-65,0 33,-3 37,0 4,0-1,0 0,1 1,0-1,0 0,4-10,-3 16,-1 1,1-1,-1 0,1 0,0 1,0-1,0 1,1 0,-1 0,0-1,1 2,0-1,-1 0,1 0,0 1,0-1,0 1,0 0,0 0,6-1,22-3,0 2,1 1,-1 1,1 2,34 5,-63-6,0 0,0 0,-1 0,1 1,0-1,0 1,0 0,0 0,-1 0,1 0,0 0,-1 1,1-1,-1 1,0-1,1 1,-1 0,0 0,0 0,3 4,-4-3,0 0,0-1,0 1,0 0,-1 0,0 0,1 0,-1-1,0 1,0 0,0 0,-1 0,1 0,-1 0,1-1,-1 1,-1 3,-2 3,0 1,-1-1,0 0,-1-1,1 1,-1-1,-1 0,0-1,0 0,-14 12,12-14,-1 0,1 0,-1 0,0-2,0 1,0-1,0 0,-1-1,1 0,-1-1,1 0,-1-1,-15-1,7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35.64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1,'0'4,"0"4,0 6,0 3,0 3,3 2,2 1,0 0,-1 0,-2 0,0-1,-1 1,3-5,1-4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36.756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25 0,'-1'18,"-1"0,-6 27,-3 25,11-59,-2 23,3 49,0-72,1 0,0-1,0 1,1-1,1 1,0-1,0 0,9 15,-10-21,1 1,-1-1,1 1,0-1,1 0,-1-1,1 1,-1-1,1 0,0 0,0 0,0-1,1 1,-1-1,1-1,-1 1,1-1,9 1,10 1,0-2,0-1,28-4,7 1,-35 3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37.61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133 0,'0'4,"-4"4,-1 13,-3 3,-1 1,-2-5,-3 0,0-1,0 0,1 1,0-3,2-1,3 1,2 1,3-2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38.55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1,'4'0,"5"0,5 7,3 3,3 4,2-2,1-1,3 0,2-2,0-2,-2 2,0-2,-2-1,-1 2,-5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39.585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1,'1'4,"0"0,0 0,0 0,0 0,1 0,0 0,-1 0,1-1,3 5,5 11,122 277,-124-278,-1-1,-1 1,0 0,4 26,-8-36,-2 0,1-1,-1 1,0 0,-1 0,1 0,-2-1,1 1,-1-1,0 1,-1-1,0 0,-4 9,-2 1,2-2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44.267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0,'0'508,"0"-501,0 0,0 0,1 0,0-1,0 1,1 0,0 0,0-1,1 1,3 7,-4-12,-1 0,1 0,-1 0,1 0,0 0,0-1,0 1,0 0,0-1,0 0,0 1,1-1,-1 0,0 0,1 0,-1-1,1 1,-1 0,1-1,-1 0,1 0,-1 1,1-1,-1-1,1 1,-1 0,1-1,-1 1,1-1,3-1,37-12,-21 7,1 1,42-7,-43 10,0-1,-1-1,23-8,-23 6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45.417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0 202,'14'-13,"1"0,0 1,1 1,0 0,0 1,1 1,23-9,134-39,-72 26,-81 26,0 1,0 1,0 0,1 2,35 2,-31-1,5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3:56.11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1 124,'1'-1,"0"-1,1 1,-1 0,1-1,-1 1,1 0,-1 0,1 0,0 0,-1 0,1 1,0-1,0 0,0 1,-1 0,1-1,0 1,0 0,0 0,3 0,1-1,195-49,-70 28,-128 22,0 0,0-1,0 0,1 1,-1-1,0 0,0 0,0-1,-1 1,1-1,0 1,0-1,-1 0,5-4,3-7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47.857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1,'759'0,"-721"0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49.08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9,'182'3,"194"-6,-351-1,-5-1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56.296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506 1,'-7'0,"0"1,0 0,-1 0,1 1,0 0,0 0,0 1,1 0,-1 0,1 0,0 1,-7 4,-9 9,-38 39,-3 1,1-6,-38 27,89-71,0 1,0 0,1 0,0 1,0 1,1 0,1 0,-9 13,10-9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57.671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0,'3'3,"0"-1,0 1,0 0,0-1,0 1,-1 1,1-1,-1 0,0 1,0-1,4 8,-3-4,16 21,2 0,29 31,-31-39,-1 1,-1 1,0 1,18 35,-30-48,0-1,-1 1,0 1,0-1,2 11,-3-5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7:59.023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66,'91'-1,"107"-15,20-29,-198 42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8:01.686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84 64,'2'91,"-4"98,2-188,0 0,0 0,0 0,0 1,0-1,0 0,0 0,0 0,-1 0,1 0,0 0,-1-1,1 1,0 0,-1 0,1 0,-1 0,0 0,-1 1,-8-13,-6-33,6 2,4 18,0-1,2 1,0-1,2 0,1-36,1 58,1 1,0 0,-1 0,1 0,0 0,0 0,1 0,-1 0,0 0,0 0,1 0,0 1,-1-1,1 1,0-1,-1 1,1 0,0-1,0 1,0 0,0 0,4-1,58-17,-29 10,-27 6,1 0,-1 0,1 1,0 0,14-1,-21 3,0 0,0 0,-1 1,1-1,0 0,0 0,-1 1,1-1,0 1,0 0,-1 0,1-1,-1 1,1 0,-1 0,1 0,-1 1,1-1,-1 0,0 0,0 1,0-1,0 1,0-1,0 1,0-1,0 1,0 0,-1-1,1 1,-1 0,1 0,-1-1,0 4,2 9,-1 1,-1-1,0 1,-1 0,-1-1,0 1,-1-1,0 0,-2 0,1 0,-10 18,11-28,0 0,0 0,0 0,-1-1,1 1,-1-1,0 0,0 0,0-1,0 1,-1-1,1 0,-1 0,1 0,-1 0,0-1,0 0,-8 1,-12 1,1-1,-36-1,45-1,-8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8:02.878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1 265,'119'-3,"1"-5,-1-6,136-34,-157 30,138-9,99 14,-317 12,226 0,99-4,-245-1,146-28,54-34,-235 49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8:05.144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1,'1'0,"1"1,-1 0,1-1,-1 1,0 0,1 0,-1 0,0 0,0 1,0-1,0 0,0 0,0 1,0-1,0 0,0 1,0-1,-1 1,1-1,-1 1,1 2,11 36,-5 10,-2 0,-3 87,2 23,3-105,-4-32,0 0,-1 0,-4 46,-1-69,-2-10,-3-14,2-26,2-1,3 0,7-70,-6 113,1 1,1-1,-1 1,1-1,0 1,1 0,0 0,0 0,1 0,8-12,-1 5,2 1,0 0,17-13,-14 12,-4 3,1 1,1 0,23-13,-33 21,1 0,0 0,-1 0,1 0,0 0,0 1,0 0,0 0,0 1,1-1,-1 1,0 0,0 1,0-1,0 1,5 1,-7 0,0-1,0 1,0 0,-1 0,1 0,-1 0,1 0,-1 0,0 1,0-1,0 1,0 0,0 0,-1-1,1 1,-1 0,0 0,1 1,-2-1,1 0,0 0,-1 0,1 4,0-4,-1-1,0 0,0 1,0-1,0 1,0-1,0 0,0 1,-1-1,1 1,-1-1,0 0,0 0,0 1,0-1,0 0,0 0,0 0,-1 0,1 0,-1 0,0-1,1 1,-1 0,0-1,0 1,0-1,0 0,0 0,0 0,-4 2,-12 0,1-1,-1-1,0 0,0-1,-24-4,-6 1,27 3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8:06.311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18,'4'0,"5"0,8 0,5 0,10 0,8 0,7 0,4 0,0 0,0 0,-6 0,-2 0,-6 0,-4-4,-1-1,-2 1,-6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06T10:18:07.637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0 2,'229'-1,"233"3,-450-1,1 0,-1 0,0 1,0 1,0 0,-1 1,1 0,-1 1,0 0,0 0,0 2,17 12,-24-16,0 1,0 0,-1 0,1 0,-1 0,0 0,0 1,-1-1,1 1,-1-1,0 1,-1 0,1 0,-1 0,0 0,0 1,0-1,-1 0,1 0,-1 0,-1 1,1-1,-1 0,0 0,0 0,0 0,-1 0,0 0,0 0,0 0,-6 8,-4 6,-1-1,-1 0,-1-1,0-1,-1 0,-27 20,20-17,1 1,1 0,-20 27,-30 43,58-72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10186-DADD-45B0-A561-A57E33672233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3F48A-AE43-4B1C-AD25-2AD3E4B74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25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4642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jpeg"/><Relationship Id="rId7" Type="http://schemas.openxmlformats.org/officeDocument/2006/relationships/customXml" Target="../ink/ink2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0" Type="http://schemas.openxmlformats.org/officeDocument/2006/relationships/image" Target="../media/image4.png"/><Relationship Id="rId4" Type="http://schemas.openxmlformats.org/officeDocument/2006/relationships/hyperlink" Target="http://www.bernhardkoester.de/vorlesungen/inhalt.html" TargetMode="External"/><Relationship Id="rId9" Type="http://schemas.openxmlformats.org/officeDocument/2006/relationships/customXml" Target="../ink/ink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56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57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5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55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56.wmf"/><Relationship Id="rId4" Type="http://schemas.openxmlformats.org/officeDocument/2006/relationships/image" Target="../media/image55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55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3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56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6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564.wmf"/><Relationship Id="rId4" Type="http://schemas.openxmlformats.org/officeDocument/2006/relationships/image" Target="../media/image561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56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6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567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9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70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7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61.xml"/><Relationship Id="rId21" Type="http://schemas.openxmlformats.org/officeDocument/2006/relationships/customXml" Target="../ink/ink13.xml"/><Relationship Id="rId63" Type="http://schemas.openxmlformats.org/officeDocument/2006/relationships/customXml" Target="../ink/ink34.xml"/><Relationship Id="rId159" Type="http://schemas.openxmlformats.org/officeDocument/2006/relationships/image" Target="../media/image79.png"/><Relationship Id="rId170" Type="http://schemas.openxmlformats.org/officeDocument/2006/relationships/customXml" Target="../ink/ink88.xml"/><Relationship Id="rId226" Type="http://schemas.openxmlformats.org/officeDocument/2006/relationships/customXml" Target="../ink/ink116.xml"/><Relationship Id="rId268" Type="http://schemas.openxmlformats.org/officeDocument/2006/relationships/image" Target="../media/image133.png"/><Relationship Id="rId32" Type="http://schemas.openxmlformats.org/officeDocument/2006/relationships/image" Target="../media/image16.png"/><Relationship Id="rId74" Type="http://schemas.openxmlformats.org/officeDocument/2006/relationships/image" Target="../media/image37.png"/><Relationship Id="rId128" Type="http://schemas.openxmlformats.org/officeDocument/2006/relationships/image" Target="../media/image64.png"/><Relationship Id="rId5" Type="http://schemas.openxmlformats.org/officeDocument/2006/relationships/customXml" Target="../ink/ink5.xml"/><Relationship Id="rId95" Type="http://schemas.openxmlformats.org/officeDocument/2006/relationships/customXml" Target="../ink/ink50.xml"/><Relationship Id="rId160" Type="http://schemas.openxmlformats.org/officeDocument/2006/relationships/customXml" Target="../ink/ink83.xml"/><Relationship Id="rId181" Type="http://schemas.openxmlformats.org/officeDocument/2006/relationships/image" Target="../media/image90.png"/><Relationship Id="rId216" Type="http://schemas.openxmlformats.org/officeDocument/2006/relationships/customXml" Target="../ink/ink111.xml"/><Relationship Id="rId237" Type="http://schemas.openxmlformats.org/officeDocument/2006/relationships/image" Target="../media/image118.png"/><Relationship Id="rId258" Type="http://schemas.openxmlformats.org/officeDocument/2006/relationships/customXml" Target="../ink/ink132.xml"/><Relationship Id="rId22" Type="http://schemas.openxmlformats.org/officeDocument/2006/relationships/image" Target="../media/image11.png"/><Relationship Id="rId43" Type="http://schemas.openxmlformats.org/officeDocument/2006/relationships/customXml" Target="../ink/ink24.xml"/><Relationship Id="rId64" Type="http://schemas.openxmlformats.org/officeDocument/2006/relationships/image" Target="../media/image32.png"/><Relationship Id="rId118" Type="http://schemas.openxmlformats.org/officeDocument/2006/relationships/image" Target="../media/image59.png"/><Relationship Id="rId139" Type="http://schemas.openxmlformats.org/officeDocument/2006/relationships/customXml" Target="../ink/ink72.xml"/><Relationship Id="rId85" Type="http://schemas.openxmlformats.org/officeDocument/2006/relationships/customXml" Target="../ink/ink45.xml"/><Relationship Id="rId150" Type="http://schemas.openxmlformats.org/officeDocument/2006/relationships/customXml" Target="../ink/ink78.xml"/><Relationship Id="rId171" Type="http://schemas.openxmlformats.org/officeDocument/2006/relationships/image" Target="../media/image85.png"/><Relationship Id="rId192" Type="http://schemas.openxmlformats.org/officeDocument/2006/relationships/customXml" Target="../ink/ink99.xml"/><Relationship Id="rId206" Type="http://schemas.openxmlformats.org/officeDocument/2006/relationships/customXml" Target="../ink/ink106.xml"/><Relationship Id="rId227" Type="http://schemas.openxmlformats.org/officeDocument/2006/relationships/image" Target="../media/image113.png"/><Relationship Id="rId248" Type="http://schemas.openxmlformats.org/officeDocument/2006/relationships/customXml" Target="../ink/ink127.xml"/><Relationship Id="rId269" Type="http://schemas.openxmlformats.org/officeDocument/2006/relationships/customXml" Target="../ink/ink138.xml"/><Relationship Id="rId12" Type="http://schemas.openxmlformats.org/officeDocument/2006/relationships/image" Target="../media/image610.png"/><Relationship Id="rId33" Type="http://schemas.openxmlformats.org/officeDocument/2006/relationships/customXml" Target="../ink/ink19.xml"/><Relationship Id="rId108" Type="http://schemas.openxmlformats.org/officeDocument/2006/relationships/image" Target="../media/image54.png"/><Relationship Id="rId129" Type="http://schemas.openxmlformats.org/officeDocument/2006/relationships/customXml" Target="../ink/ink67.xml"/><Relationship Id="rId54" Type="http://schemas.openxmlformats.org/officeDocument/2006/relationships/image" Target="../media/image27.png"/><Relationship Id="rId75" Type="http://schemas.openxmlformats.org/officeDocument/2006/relationships/customXml" Target="../ink/ink40.xml"/><Relationship Id="rId96" Type="http://schemas.openxmlformats.org/officeDocument/2006/relationships/image" Target="../media/image48.png"/><Relationship Id="rId140" Type="http://schemas.openxmlformats.org/officeDocument/2006/relationships/image" Target="../media/image70.png"/><Relationship Id="rId161" Type="http://schemas.openxmlformats.org/officeDocument/2006/relationships/image" Target="../media/image80.png"/><Relationship Id="rId182" Type="http://schemas.openxmlformats.org/officeDocument/2006/relationships/customXml" Target="../ink/ink94.xml"/><Relationship Id="rId217" Type="http://schemas.openxmlformats.org/officeDocument/2006/relationships/image" Target="../media/image108.png"/><Relationship Id="rId6" Type="http://schemas.openxmlformats.org/officeDocument/2006/relationships/image" Target="../media/image3100.png"/><Relationship Id="rId238" Type="http://schemas.openxmlformats.org/officeDocument/2006/relationships/customXml" Target="../ink/ink122.xml"/><Relationship Id="rId259" Type="http://schemas.openxmlformats.org/officeDocument/2006/relationships/image" Target="../media/image129.png"/><Relationship Id="rId23" Type="http://schemas.openxmlformats.org/officeDocument/2006/relationships/customXml" Target="../ink/ink14.xml"/><Relationship Id="rId119" Type="http://schemas.openxmlformats.org/officeDocument/2006/relationships/customXml" Target="../ink/ink62.xml"/><Relationship Id="rId270" Type="http://schemas.openxmlformats.org/officeDocument/2006/relationships/image" Target="../media/image134.png"/><Relationship Id="rId44" Type="http://schemas.openxmlformats.org/officeDocument/2006/relationships/image" Target="../media/image22.png"/><Relationship Id="rId65" Type="http://schemas.openxmlformats.org/officeDocument/2006/relationships/customXml" Target="../ink/ink35.xml"/><Relationship Id="rId86" Type="http://schemas.openxmlformats.org/officeDocument/2006/relationships/image" Target="../media/image43.png"/><Relationship Id="rId130" Type="http://schemas.openxmlformats.org/officeDocument/2006/relationships/image" Target="../media/image65.png"/><Relationship Id="rId151" Type="http://schemas.openxmlformats.org/officeDocument/2006/relationships/image" Target="../media/image75.png"/><Relationship Id="rId172" Type="http://schemas.openxmlformats.org/officeDocument/2006/relationships/customXml" Target="../ink/ink89.xml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28" Type="http://schemas.openxmlformats.org/officeDocument/2006/relationships/customXml" Target="../ink/ink117.xml"/><Relationship Id="rId249" Type="http://schemas.openxmlformats.org/officeDocument/2006/relationships/image" Target="../media/image124.png"/><Relationship Id="rId13" Type="http://schemas.openxmlformats.org/officeDocument/2006/relationships/customXml" Target="../ink/ink9.xml"/><Relationship Id="rId109" Type="http://schemas.openxmlformats.org/officeDocument/2006/relationships/customXml" Target="../ink/ink57.xml"/><Relationship Id="rId260" Type="http://schemas.openxmlformats.org/officeDocument/2006/relationships/customXml" Target="../ink/ink133.xml"/><Relationship Id="rId34" Type="http://schemas.openxmlformats.org/officeDocument/2006/relationships/image" Target="../media/image17.png"/><Relationship Id="rId55" Type="http://schemas.openxmlformats.org/officeDocument/2006/relationships/customXml" Target="../ink/ink30.xml"/><Relationship Id="rId76" Type="http://schemas.openxmlformats.org/officeDocument/2006/relationships/image" Target="../media/image38.png"/><Relationship Id="rId97" Type="http://schemas.openxmlformats.org/officeDocument/2006/relationships/customXml" Target="../ink/ink51.xml"/><Relationship Id="rId120" Type="http://schemas.openxmlformats.org/officeDocument/2006/relationships/image" Target="../media/image60.png"/><Relationship Id="rId141" Type="http://schemas.openxmlformats.org/officeDocument/2006/relationships/customXml" Target="../ink/ink73.xml"/><Relationship Id="rId7" Type="http://schemas.openxmlformats.org/officeDocument/2006/relationships/customXml" Target="../ink/ink6.xml"/><Relationship Id="rId162" Type="http://schemas.openxmlformats.org/officeDocument/2006/relationships/customXml" Target="../ink/ink84.xml"/><Relationship Id="rId183" Type="http://schemas.openxmlformats.org/officeDocument/2006/relationships/image" Target="../media/image91.png"/><Relationship Id="rId218" Type="http://schemas.openxmlformats.org/officeDocument/2006/relationships/customXml" Target="../ink/ink112.xml"/><Relationship Id="rId239" Type="http://schemas.openxmlformats.org/officeDocument/2006/relationships/image" Target="../media/image119.png"/><Relationship Id="rId250" Type="http://schemas.openxmlformats.org/officeDocument/2006/relationships/customXml" Target="../ink/ink128.xml"/><Relationship Id="rId271" Type="http://schemas.openxmlformats.org/officeDocument/2006/relationships/customXml" Target="../ink/ink139.xml"/><Relationship Id="rId24" Type="http://schemas.openxmlformats.org/officeDocument/2006/relationships/image" Target="../media/image12.png"/><Relationship Id="rId45" Type="http://schemas.openxmlformats.org/officeDocument/2006/relationships/customXml" Target="../ink/ink25.xml"/><Relationship Id="rId66" Type="http://schemas.openxmlformats.org/officeDocument/2006/relationships/image" Target="../media/image33.png"/><Relationship Id="rId87" Type="http://schemas.openxmlformats.org/officeDocument/2006/relationships/customXml" Target="../ink/ink46.xml"/><Relationship Id="rId110" Type="http://schemas.openxmlformats.org/officeDocument/2006/relationships/image" Target="../media/image55.png"/><Relationship Id="rId131" Type="http://schemas.openxmlformats.org/officeDocument/2006/relationships/customXml" Target="../ink/ink68.xml"/><Relationship Id="rId152" Type="http://schemas.openxmlformats.org/officeDocument/2006/relationships/customXml" Target="../ink/ink79.xml"/><Relationship Id="rId173" Type="http://schemas.openxmlformats.org/officeDocument/2006/relationships/image" Target="../media/image86.png"/><Relationship Id="rId194" Type="http://schemas.openxmlformats.org/officeDocument/2006/relationships/customXml" Target="../ink/ink100.xml"/><Relationship Id="rId208" Type="http://schemas.openxmlformats.org/officeDocument/2006/relationships/customXml" Target="../ink/ink107.xml"/><Relationship Id="rId229" Type="http://schemas.openxmlformats.org/officeDocument/2006/relationships/image" Target="../media/image114.png"/><Relationship Id="rId240" Type="http://schemas.openxmlformats.org/officeDocument/2006/relationships/customXml" Target="../ink/ink123.xml"/><Relationship Id="rId261" Type="http://schemas.openxmlformats.org/officeDocument/2006/relationships/image" Target="../media/image130.png"/><Relationship Id="rId14" Type="http://schemas.openxmlformats.org/officeDocument/2006/relationships/image" Target="../media/image7.png"/><Relationship Id="rId35" Type="http://schemas.openxmlformats.org/officeDocument/2006/relationships/customXml" Target="../ink/ink20.xml"/><Relationship Id="rId56" Type="http://schemas.openxmlformats.org/officeDocument/2006/relationships/image" Target="../media/image28.png"/><Relationship Id="rId77" Type="http://schemas.openxmlformats.org/officeDocument/2006/relationships/customXml" Target="../ink/ink41.xml"/><Relationship Id="rId100" Type="http://schemas.openxmlformats.org/officeDocument/2006/relationships/image" Target="../media/image50.png"/><Relationship Id="rId8" Type="http://schemas.openxmlformats.org/officeDocument/2006/relationships/image" Target="../media/image4100.png"/><Relationship Id="rId98" Type="http://schemas.openxmlformats.org/officeDocument/2006/relationships/image" Target="../media/image49.png"/><Relationship Id="rId121" Type="http://schemas.openxmlformats.org/officeDocument/2006/relationships/customXml" Target="../ink/ink63.xml"/><Relationship Id="rId142" Type="http://schemas.openxmlformats.org/officeDocument/2006/relationships/image" Target="../media/image71.png"/><Relationship Id="rId163" Type="http://schemas.openxmlformats.org/officeDocument/2006/relationships/image" Target="../media/image81.png"/><Relationship Id="rId184" Type="http://schemas.openxmlformats.org/officeDocument/2006/relationships/customXml" Target="../ink/ink95.xml"/><Relationship Id="rId219" Type="http://schemas.openxmlformats.org/officeDocument/2006/relationships/image" Target="../media/image109.png"/><Relationship Id="rId230" Type="http://schemas.openxmlformats.org/officeDocument/2006/relationships/customXml" Target="../ink/ink118.xml"/><Relationship Id="rId251" Type="http://schemas.openxmlformats.org/officeDocument/2006/relationships/image" Target="../media/image125.png"/><Relationship Id="rId25" Type="http://schemas.openxmlformats.org/officeDocument/2006/relationships/customXml" Target="../ink/ink15.xml"/><Relationship Id="rId46" Type="http://schemas.openxmlformats.org/officeDocument/2006/relationships/image" Target="../media/image23.png"/><Relationship Id="rId67" Type="http://schemas.openxmlformats.org/officeDocument/2006/relationships/customXml" Target="../ink/ink36.xml"/><Relationship Id="rId272" Type="http://schemas.openxmlformats.org/officeDocument/2006/relationships/image" Target="../media/image135.png"/><Relationship Id="rId88" Type="http://schemas.openxmlformats.org/officeDocument/2006/relationships/image" Target="../media/image44.png"/><Relationship Id="rId111" Type="http://schemas.openxmlformats.org/officeDocument/2006/relationships/customXml" Target="../ink/ink58.xml"/><Relationship Id="rId132" Type="http://schemas.openxmlformats.org/officeDocument/2006/relationships/image" Target="../media/image66.png"/><Relationship Id="rId153" Type="http://schemas.openxmlformats.org/officeDocument/2006/relationships/image" Target="../media/image76.png"/><Relationship Id="rId174" Type="http://schemas.openxmlformats.org/officeDocument/2006/relationships/customXml" Target="../ink/ink90.xml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220" Type="http://schemas.openxmlformats.org/officeDocument/2006/relationships/customXml" Target="../ink/ink113.xml"/><Relationship Id="rId241" Type="http://schemas.openxmlformats.org/officeDocument/2006/relationships/image" Target="../media/image120.png"/><Relationship Id="rId15" Type="http://schemas.openxmlformats.org/officeDocument/2006/relationships/customXml" Target="../ink/ink10.xml"/><Relationship Id="rId36" Type="http://schemas.openxmlformats.org/officeDocument/2006/relationships/image" Target="../media/image18.png"/><Relationship Id="rId57" Type="http://schemas.openxmlformats.org/officeDocument/2006/relationships/customXml" Target="../ink/ink31.xml"/><Relationship Id="rId262" Type="http://schemas.openxmlformats.org/officeDocument/2006/relationships/customXml" Target="../ink/ink134.xml"/><Relationship Id="rId78" Type="http://schemas.openxmlformats.org/officeDocument/2006/relationships/image" Target="../media/image39.png"/><Relationship Id="rId99" Type="http://schemas.openxmlformats.org/officeDocument/2006/relationships/customXml" Target="../ink/ink52.xml"/><Relationship Id="rId101" Type="http://schemas.openxmlformats.org/officeDocument/2006/relationships/customXml" Target="../ink/ink53.xml"/><Relationship Id="rId122" Type="http://schemas.openxmlformats.org/officeDocument/2006/relationships/image" Target="../media/image61.png"/><Relationship Id="rId143" Type="http://schemas.openxmlformats.org/officeDocument/2006/relationships/customXml" Target="../ink/ink74.xml"/><Relationship Id="rId164" Type="http://schemas.openxmlformats.org/officeDocument/2006/relationships/customXml" Target="../ink/ink85.xml"/><Relationship Id="rId185" Type="http://schemas.openxmlformats.org/officeDocument/2006/relationships/image" Target="../media/image92.png"/><Relationship Id="rId9" Type="http://schemas.openxmlformats.org/officeDocument/2006/relationships/customXml" Target="../ink/ink7.xml"/><Relationship Id="rId210" Type="http://schemas.openxmlformats.org/officeDocument/2006/relationships/customXml" Target="../ink/ink108.xml"/><Relationship Id="rId26" Type="http://schemas.openxmlformats.org/officeDocument/2006/relationships/image" Target="../media/image13.png"/><Relationship Id="rId231" Type="http://schemas.openxmlformats.org/officeDocument/2006/relationships/image" Target="../media/image115.png"/><Relationship Id="rId252" Type="http://schemas.openxmlformats.org/officeDocument/2006/relationships/customXml" Target="../ink/ink129.xml"/><Relationship Id="rId273" Type="http://schemas.openxmlformats.org/officeDocument/2006/relationships/customXml" Target="../ink/ink140.xml"/><Relationship Id="rId47" Type="http://schemas.openxmlformats.org/officeDocument/2006/relationships/customXml" Target="../ink/ink26.xml"/><Relationship Id="rId68" Type="http://schemas.openxmlformats.org/officeDocument/2006/relationships/image" Target="../media/image34.png"/><Relationship Id="rId89" Type="http://schemas.openxmlformats.org/officeDocument/2006/relationships/customXml" Target="../ink/ink47.xml"/><Relationship Id="rId112" Type="http://schemas.openxmlformats.org/officeDocument/2006/relationships/image" Target="../media/image56.png"/><Relationship Id="rId133" Type="http://schemas.openxmlformats.org/officeDocument/2006/relationships/customXml" Target="../ink/ink69.xml"/><Relationship Id="rId154" Type="http://schemas.openxmlformats.org/officeDocument/2006/relationships/customXml" Target="../ink/ink80.xml"/><Relationship Id="rId175" Type="http://schemas.openxmlformats.org/officeDocument/2006/relationships/image" Target="../media/image87.png"/><Relationship Id="rId196" Type="http://schemas.openxmlformats.org/officeDocument/2006/relationships/customXml" Target="../ink/ink101.xml"/><Relationship Id="rId200" Type="http://schemas.openxmlformats.org/officeDocument/2006/relationships/customXml" Target="../ink/ink103.xml"/><Relationship Id="rId16" Type="http://schemas.openxmlformats.org/officeDocument/2006/relationships/image" Target="../media/image8.png"/><Relationship Id="rId221" Type="http://schemas.openxmlformats.org/officeDocument/2006/relationships/image" Target="../media/image110.png"/><Relationship Id="rId242" Type="http://schemas.openxmlformats.org/officeDocument/2006/relationships/customXml" Target="../ink/ink124.xml"/><Relationship Id="rId263" Type="http://schemas.openxmlformats.org/officeDocument/2006/relationships/image" Target="../media/image131.png"/><Relationship Id="rId37" Type="http://schemas.openxmlformats.org/officeDocument/2006/relationships/customXml" Target="../ink/ink21.xml"/><Relationship Id="rId58" Type="http://schemas.openxmlformats.org/officeDocument/2006/relationships/image" Target="../media/image29.png"/><Relationship Id="rId79" Type="http://schemas.openxmlformats.org/officeDocument/2006/relationships/customXml" Target="../ink/ink42.xml"/><Relationship Id="rId102" Type="http://schemas.openxmlformats.org/officeDocument/2006/relationships/image" Target="../media/image51.png"/><Relationship Id="rId123" Type="http://schemas.openxmlformats.org/officeDocument/2006/relationships/customXml" Target="../ink/ink64.xml"/><Relationship Id="rId144" Type="http://schemas.openxmlformats.org/officeDocument/2006/relationships/image" Target="../media/image72.png"/><Relationship Id="rId90" Type="http://schemas.openxmlformats.org/officeDocument/2006/relationships/image" Target="../media/image45.png"/><Relationship Id="rId165" Type="http://schemas.openxmlformats.org/officeDocument/2006/relationships/image" Target="../media/image82.png"/><Relationship Id="rId186" Type="http://schemas.openxmlformats.org/officeDocument/2006/relationships/customXml" Target="../ink/ink96.xml"/><Relationship Id="rId211" Type="http://schemas.openxmlformats.org/officeDocument/2006/relationships/image" Target="../media/image105.png"/><Relationship Id="rId232" Type="http://schemas.openxmlformats.org/officeDocument/2006/relationships/customXml" Target="../ink/ink119.xml"/><Relationship Id="rId253" Type="http://schemas.openxmlformats.org/officeDocument/2006/relationships/image" Target="../media/image126.png"/><Relationship Id="rId274" Type="http://schemas.openxmlformats.org/officeDocument/2006/relationships/image" Target="../media/image136.png"/><Relationship Id="rId27" Type="http://schemas.openxmlformats.org/officeDocument/2006/relationships/customXml" Target="../ink/ink16.xml"/><Relationship Id="rId48" Type="http://schemas.openxmlformats.org/officeDocument/2006/relationships/image" Target="../media/image24.png"/><Relationship Id="rId69" Type="http://schemas.openxmlformats.org/officeDocument/2006/relationships/customXml" Target="../ink/ink37.xml"/><Relationship Id="rId113" Type="http://schemas.openxmlformats.org/officeDocument/2006/relationships/customXml" Target="../ink/ink59.xml"/><Relationship Id="rId134" Type="http://schemas.openxmlformats.org/officeDocument/2006/relationships/image" Target="../media/image67.png"/><Relationship Id="rId80" Type="http://schemas.openxmlformats.org/officeDocument/2006/relationships/image" Target="../media/image40.png"/><Relationship Id="rId155" Type="http://schemas.openxmlformats.org/officeDocument/2006/relationships/image" Target="../media/image77.png"/><Relationship Id="rId176" Type="http://schemas.openxmlformats.org/officeDocument/2006/relationships/customXml" Target="../ink/ink91.xml"/><Relationship Id="rId197" Type="http://schemas.openxmlformats.org/officeDocument/2006/relationships/image" Target="../media/image98.png"/><Relationship Id="rId201" Type="http://schemas.openxmlformats.org/officeDocument/2006/relationships/image" Target="../media/image100.png"/><Relationship Id="rId222" Type="http://schemas.openxmlformats.org/officeDocument/2006/relationships/customXml" Target="../ink/ink114.xml"/><Relationship Id="rId243" Type="http://schemas.openxmlformats.org/officeDocument/2006/relationships/image" Target="../media/image121.png"/><Relationship Id="rId264" Type="http://schemas.openxmlformats.org/officeDocument/2006/relationships/customXml" Target="../ink/ink135.xml"/><Relationship Id="rId17" Type="http://schemas.openxmlformats.org/officeDocument/2006/relationships/customXml" Target="../ink/ink11.xml"/><Relationship Id="rId38" Type="http://schemas.openxmlformats.org/officeDocument/2006/relationships/image" Target="../media/image19.png"/><Relationship Id="rId59" Type="http://schemas.openxmlformats.org/officeDocument/2006/relationships/customXml" Target="../ink/ink32.xml"/><Relationship Id="rId103" Type="http://schemas.openxmlformats.org/officeDocument/2006/relationships/customXml" Target="../ink/ink54.xml"/><Relationship Id="rId124" Type="http://schemas.openxmlformats.org/officeDocument/2006/relationships/image" Target="../media/image62.png"/><Relationship Id="rId70" Type="http://schemas.openxmlformats.org/officeDocument/2006/relationships/image" Target="../media/image35.png"/><Relationship Id="rId91" Type="http://schemas.openxmlformats.org/officeDocument/2006/relationships/customXml" Target="../ink/ink48.xml"/><Relationship Id="rId145" Type="http://schemas.openxmlformats.org/officeDocument/2006/relationships/customXml" Target="../ink/ink75.xml"/><Relationship Id="rId166" Type="http://schemas.openxmlformats.org/officeDocument/2006/relationships/customXml" Target="../ink/ink86.xml"/><Relationship Id="rId187" Type="http://schemas.openxmlformats.org/officeDocument/2006/relationships/image" Target="../media/image93.png"/><Relationship Id="rId1" Type="http://schemas.openxmlformats.org/officeDocument/2006/relationships/slideLayout" Target="../slideLayouts/slideLayout1.xml"/><Relationship Id="rId212" Type="http://schemas.openxmlformats.org/officeDocument/2006/relationships/customXml" Target="../ink/ink109.xml"/><Relationship Id="rId233" Type="http://schemas.openxmlformats.org/officeDocument/2006/relationships/image" Target="../media/image116.png"/><Relationship Id="rId254" Type="http://schemas.openxmlformats.org/officeDocument/2006/relationships/customXml" Target="../ink/ink130.xml"/><Relationship Id="rId28" Type="http://schemas.openxmlformats.org/officeDocument/2006/relationships/image" Target="../media/image14.png"/><Relationship Id="rId49" Type="http://schemas.openxmlformats.org/officeDocument/2006/relationships/customXml" Target="../ink/ink27.xml"/><Relationship Id="rId114" Type="http://schemas.openxmlformats.org/officeDocument/2006/relationships/image" Target="../media/image57.png"/><Relationship Id="rId275" Type="http://schemas.openxmlformats.org/officeDocument/2006/relationships/customXml" Target="../ink/ink141.xml"/><Relationship Id="rId60" Type="http://schemas.openxmlformats.org/officeDocument/2006/relationships/image" Target="../media/image30.png"/><Relationship Id="rId81" Type="http://schemas.openxmlformats.org/officeDocument/2006/relationships/customXml" Target="../ink/ink43.xml"/><Relationship Id="rId135" Type="http://schemas.openxmlformats.org/officeDocument/2006/relationships/customXml" Target="../ink/ink70.xml"/><Relationship Id="rId156" Type="http://schemas.openxmlformats.org/officeDocument/2006/relationships/customXml" Target="../ink/ink81.xml"/><Relationship Id="rId177" Type="http://schemas.openxmlformats.org/officeDocument/2006/relationships/image" Target="../media/image88.png"/><Relationship Id="rId198" Type="http://schemas.openxmlformats.org/officeDocument/2006/relationships/customXml" Target="../ink/ink102.xml"/><Relationship Id="rId202" Type="http://schemas.openxmlformats.org/officeDocument/2006/relationships/customXml" Target="../ink/ink104.xml"/><Relationship Id="rId223" Type="http://schemas.openxmlformats.org/officeDocument/2006/relationships/image" Target="../media/image111.png"/><Relationship Id="rId244" Type="http://schemas.openxmlformats.org/officeDocument/2006/relationships/customXml" Target="../ink/ink125.xml"/><Relationship Id="rId18" Type="http://schemas.openxmlformats.org/officeDocument/2006/relationships/image" Target="../media/image9.png"/><Relationship Id="rId39" Type="http://schemas.openxmlformats.org/officeDocument/2006/relationships/customXml" Target="../ink/ink22.xml"/><Relationship Id="rId265" Type="http://schemas.openxmlformats.org/officeDocument/2006/relationships/customXml" Target="../ink/ink136.xml"/><Relationship Id="rId50" Type="http://schemas.openxmlformats.org/officeDocument/2006/relationships/image" Target="../media/image25.png"/><Relationship Id="rId104" Type="http://schemas.openxmlformats.org/officeDocument/2006/relationships/image" Target="../media/image52.png"/><Relationship Id="rId125" Type="http://schemas.openxmlformats.org/officeDocument/2006/relationships/customXml" Target="../ink/ink65.xml"/><Relationship Id="rId146" Type="http://schemas.openxmlformats.org/officeDocument/2006/relationships/customXml" Target="../ink/ink76.xml"/><Relationship Id="rId167" Type="http://schemas.openxmlformats.org/officeDocument/2006/relationships/image" Target="../media/image83.png"/><Relationship Id="rId188" Type="http://schemas.openxmlformats.org/officeDocument/2006/relationships/customXml" Target="../ink/ink97.xml"/><Relationship Id="rId71" Type="http://schemas.openxmlformats.org/officeDocument/2006/relationships/customXml" Target="../ink/ink38.xml"/><Relationship Id="rId92" Type="http://schemas.openxmlformats.org/officeDocument/2006/relationships/image" Target="../media/image46.png"/><Relationship Id="rId213" Type="http://schemas.openxmlformats.org/officeDocument/2006/relationships/image" Target="../media/image106.png"/><Relationship Id="rId234" Type="http://schemas.openxmlformats.org/officeDocument/2006/relationships/customXml" Target="../ink/ink120.xml"/><Relationship Id="rId2" Type="http://schemas.openxmlformats.org/officeDocument/2006/relationships/hyperlink" Target="https://www.openintro.org/book/os/" TargetMode="External"/><Relationship Id="rId29" Type="http://schemas.openxmlformats.org/officeDocument/2006/relationships/customXml" Target="../ink/ink17.xml"/><Relationship Id="rId255" Type="http://schemas.openxmlformats.org/officeDocument/2006/relationships/image" Target="../media/image127.png"/><Relationship Id="rId276" Type="http://schemas.openxmlformats.org/officeDocument/2006/relationships/image" Target="../media/image137.png"/><Relationship Id="rId40" Type="http://schemas.openxmlformats.org/officeDocument/2006/relationships/image" Target="../media/image20.png"/><Relationship Id="rId115" Type="http://schemas.openxmlformats.org/officeDocument/2006/relationships/customXml" Target="../ink/ink60.xml"/><Relationship Id="rId136" Type="http://schemas.openxmlformats.org/officeDocument/2006/relationships/image" Target="../media/image68.png"/><Relationship Id="rId157" Type="http://schemas.openxmlformats.org/officeDocument/2006/relationships/image" Target="../media/image78.png"/><Relationship Id="rId178" Type="http://schemas.openxmlformats.org/officeDocument/2006/relationships/customXml" Target="../ink/ink92.xml"/><Relationship Id="rId61" Type="http://schemas.openxmlformats.org/officeDocument/2006/relationships/customXml" Target="../ink/ink33.xml"/><Relationship Id="rId82" Type="http://schemas.openxmlformats.org/officeDocument/2006/relationships/image" Target="../media/image41.png"/><Relationship Id="rId199" Type="http://schemas.openxmlformats.org/officeDocument/2006/relationships/image" Target="../media/image99.png"/><Relationship Id="rId203" Type="http://schemas.openxmlformats.org/officeDocument/2006/relationships/image" Target="../media/image101.png"/><Relationship Id="rId19" Type="http://schemas.openxmlformats.org/officeDocument/2006/relationships/customXml" Target="../ink/ink12.xml"/><Relationship Id="rId224" Type="http://schemas.openxmlformats.org/officeDocument/2006/relationships/customXml" Target="../ink/ink115.xml"/><Relationship Id="rId245" Type="http://schemas.openxmlformats.org/officeDocument/2006/relationships/image" Target="../media/image122.png"/><Relationship Id="rId266" Type="http://schemas.openxmlformats.org/officeDocument/2006/relationships/image" Target="../media/image132.png"/><Relationship Id="rId30" Type="http://schemas.openxmlformats.org/officeDocument/2006/relationships/image" Target="../media/image15.png"/><Relationship Id="rId105" Type="http://schemas.openxmlformats.org/officeDocument/2006/relationships/customXml" Target="../ink/ink55.xml"/><Relationship Id="rId126" Type="http://schemas.openxmlformats.org/officeDocument/2006/relationships/image" Target="../media/image63.png"/><Relationship Id="rId147" Type="http://schemas.openxmlformats.org/officeDocument/2006/relationships/image" Target="../media/image73.png"/><Relationship Id="rId168" Type="http://schemas.openxmlformats.org/officeDocument/2006/relationships/customXml" Target="../ink/ink87.xml"/><Relationship Id="rId51" Type="http://schemas.openxmlformats.org/officeDocument/2006/relationships/customXml" Target="../ink/ink28.xml"/><Relationship Id="rId72" Type="http://schemas.openxmlformats.org/officeDocument/2006/relationships/image" Target="../media/image36.png"/><Relationship Id="rId93" Type="http://schemas.openxmlformats.org/officeDocument/2006/relationships/customXml" Target="../ink/ink49.xml"/><Relationship Id="rId189" Type="http://schemas.openxmlformats.org/officeDocument/2006/relationships/image" Target="../media/image94.png"/><Relationship Id="rId3" Type="http://schemas.openxmlformats.org/officeDocument/2006/relationships/hyperlink" Target="https://statsthinking21.github.io/statsthinking21-core-site/" TargetMode="External"/><Relationship Id="rId214" Type="http://schemas.openxmlformats.org/officeDocument/2006/relationships/customXml" Target="../ink/ink110.xml"/><Relationship Id="rId235" Type="http://schemas.openxmlformats.org/officeDocument/2006/relationships/image" Target="../media/image117.png"/><Relationship Id="rId256" Type="http://schemas.openxmlformats.org/officeDocument/2006/relationships/customXml" Target="../ink/ink131.xml"/><Relationship Id="rId116" Type="http://schemas.openxmlformats.org/officeDocument/2006/relationships/image" Target="../media/image58.png"/><Relationship Id="rId137" Type="http://schemas.openxmlformats.org/officeDocument/2006/relationships/customXml" Target="../ink/ink71.xml"/><Relationship Id="rId158" Type="http://schemas.openxmlformats.org/officeDocument/2006/relationships/customXml" Target="../ink/ink82.xml"/><Relationship Id="rId20" Type="http://schemas.openxmlformats.org/officeDocument/2006/relationships/image" Target="../media/image10.png"/><Relationship Id="rId41" Type="http://schemas.openxmlformats.org/officeDocument/2006/relationships/customXml" Target="../ink/ink23.xml"/><Relationship Id="rId62" Type="http://schemas.openxmlformats.org/officeDocument/2006/relationships/image" Target="../media/image31.png"/><Relationship Id="rId83" Type="http://schemas.openxmlformats.org/officeDocument/2006/relationships/customXml" Target="../ink/ink44.xml"/><Relationship Id="rId179" Type="http://schemas.openxmlformats.org/officeDocument/2006/relationships/image" Target="../media/image89.png"/><Relationship Id="rId190" Type="http://schemas.openxmlformats.org/officeDocument/2006/relationships/customXml" Target="../ink/ink98.xml"/><Relationship Id="rId204" Type="http://schemas.openxmlformats.org/officeDocument/2006/relationships/customXml" Target="../ink/ink105.xml"/><Relationship Id="rId225" Type="http://schemas.openxmlformats.org/officeDocument/2006/relationships/image" Target="../media/image112.png"/><Relationship Id="rId246" Type="http://schemas.openxmlformats.org/officeDocument/2006/relationships/customXml" Target="../ink/ink126.xml"/><Relationship Id="rId267" Type="http://schemas.openxmlformats.org/officeDocument/2006/relationships/customXml" Target="../ink/ink137.xml"/><Relationship Id="rId106" Type="http://schemas.openxmlformats.org/officeDocument/2006/relationships/image" Target="../media/image53.png"/><Relationship Id="rId127" Type="http://schemas.openxmlformats.org/officeDocument/2006/relationships/customXml" Target="../ink/ink66.xml"/><Relationship Id="rId10" Type="http://schemas.openxmlformats.org/officeDocument/2006/relationships/image" Target="../media/image553.png"/><Relationship Id="rId31" Type="http://schemas.openxmlformats.org/officeDocument/2006/relationships/customXml" Target="../ink/ink18.xml"/><Relationship Id="rId52" Type="http://schemas.openxmlformats.org/officeDocument/2006/relationships/image" Target="../media/image26.png"/><Relationship Id="rId73" Type="http://schemas.openxmlformats.org/officeDocument/2006/relationships/customXml" Target="../ink/ink39.xml"/><Relationship Id="rId94" Type="http://schemas.openxmlformats.org/officeDocument/2006/relationships/image" Target="../media/image47.png"/><Relationship Id="rId148" Type="http://schemas.openxmlformats.org/officeDocument/2006/relationships/customXml" Target="../ink/ink77.xml"/><Relationship Id="rId169" Type="http://schemas.openxmlformats.org/officeDocument/2006/relationships/image" Target="../media/image84.png"/><Relationship Id="rId4" Type="http://schemas.openxmlformats.org/officeDocument/2006/relationships/hyperlink" Target="https://ocw.mit.edu/courses/find-by-topic/#cat=mathematics&amp;subcat=probabilityandstatistics" TargetMode="External"/><Relationship Id="rId180" Type="http://schemas.openxmlformats.org/officeDocument/2006/relationships/customXml" Target="../ink/ink93.xml"/><Relationship Id="rId215" Type="http://schemas.openxmlformats.org/officeDocument/2006/relationships/image" Target="../media/image107.png"/><Relationship Id="rId236" Type="http://schemas.openxmlformats.org/officeDocument/2006/relationships/customXml" Target="../ink/ink121.xml"/><Relationship Id="rId257" Type="http://schemas.openxmlformats.org/officeDocument/2006/relationships/image" Target="../media/image128.png"/><Relationship Id="rId42" Type="http://schemas.openxmlformats.org/officeDocument/2006/relationships/image" Target="../media/image21.png"/><Relationship Id="rId84" Type="http://schemas.openxmlformats.org/officeDocument/2006/relationships/image" Target="../media/image42.png"/><Relationship Id="rId138" Type="http://schemas.openxmlformats.org/officeDocument/2006/relationships/image" Target="../media/image69.png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247" Type="http://schemas.openxmlformats.org/officeDocument/2006/relationships/image" Target="../media/image123.png"/><Relationship Id="rId107" Type="http://schemas.openxmlformats.org/officeDocument/2006/relationships/customXml" Target="../ink/ink56.xml"/><Relationship Id="rId11" Type="http://schemas.openxmlformats.org/officeDocument/2006/relationships/customXml" Target="../ink/ink8.xml"/><Relationship Id="rId53" Type="http://schemas.openxmlformats.org/officeDocument/2006/relationships/customXml" Target="../ink/ink29.xml"/><Relationship Id="rId149" Type="http://schemas.openxmlformats.org/officeDocument/2006/relationships/image" Target="../media/image74.png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95.png"/><Relationship Id="rId299" Type="http://schemas.openxmlformats.org/officeDocument/2006/relationships/image" Target="../media/image286.png"/><Relationship Id="rId21" Type="http://schemas.openxmlformats.org/officeDocument/2006/relationships/image" Target="../media/image147.png"/><Relationship Id="rId63" Type="http://schemas.openxmlformats.org/officeDocument/2006/relationships/image" Target="../media/image168.png"/><Relationship Id="rId159" Type="http://schemas.openxmlformats.org/officeDocument/2006/relationships/image" Target="../media/image216.png"/><Relationship Id="rId324" Type="http://schemas.openxmlformats.org/officeDocument/2006/relationships/customXml" Target="../ink/ink303.xml"/><Relationship Id="rId366" Type="http://schemas.openxmlformats.org/officeDocument/2006/relationships/customXml" Target="../ink/ink325.xml"/><Relationship Id="rId170" Type="http://schemas.openxmlformats.org/officeDocument/2006/relationships/customXml" Target="../ink/ink226.xml"/><Relationship Id="rId226" Type="http://schemas.openxmlformats.org/officeDocument/2006/relationships/customXml" Target="../ink/ink254.xml"/><Relationship Id="rId268" Type="http://schemas.openxmlformats.org/officeDocument/2006/relationships/customXml" Target="../ink/ink275.xml"/><Relationship Id="rId32" Type="http://schemas.openxmlformats.org/officeDocument/2006/relationships/customXml" Target="../ink/ink157.xml"/><Relationship Id="rId74" Type="http://schemas.openxmlformats.org/officeDocument/2006/relationships/customXml" Target="../ink/ink178.xml"/><Relationship Id="rId128" Type="http://schemas.openxmlformats.org/officeDocument/2006/relationships/customXml" Target="../ink/ink205.xml"/><Relationship Id="rId335" Type="http://schemas.openxmlformats.org/officeDocument/2006/relationships/image" Target="../media/image304.png"/><Relationship Id="rId377" Type="http://schemas.openxmlformats.org/officeDocument/2006/relationships/image" Target="../media/image324.png"/><Relationship Id="rId5" Type="http://schemas.openxmlformats.org/officeDocument/2006/relationships/image" Target="../media/image139.png"/><Relationship Id="rId181" Type="http://schemas.openxmlformats.org/officeDocument/2006/relationships/image" Target="../media/image227.png"/><Relationship Id="rId237" Type="http://schemas.openxmlformats.org/officeDocument/2006/relationships/image" Target="../media/image255.png"/><Relationship Id="rId279" Type="http://schemas.openxmlformats.org/officeDocument/2006/relationships/image" Target="../media/image276.png"/><Relationship Id="rId43" Type="http://schemas.openxmlformats.org/officeDocument/2006/relationships/image" Target="../media/image158.png"/><Relationship Id="rId139" Type="http://schemas.openxmlformats.org/officeDocument/2006/relationships/image" Target="../media/image206.png"/><Relationship Id="rId290" Type="http://schemas.openxmlformats.org/officeDocument/2006/relationships/customXml" Target="../ink/ink286.xml"/><Relationship Id="rId304" Type="http://schemas.openxmlformats.org/officeDocument/2006/relationships/customXml" Target="../ink/ink293.xml"/><Relationship Id="rId346" Type="http://schemas.openxmlformats.org/officeDocument/2006/relationships/image" Target="../media/image309.png"/><Relationship Id="rId85" Type="http://schemas.openxmlformats.org/officeDocument/2006/relationships/image" Target="../media/image179.png"/><Relationship Id="rId150" Type="http://schemas.openxmlformats.org/officeDocument/2006/relationships/customXml" Target="../ink/ink216.xml"/><Relationship Id="rId192" Type="http://schemas.openxmlformats.org/officeDocument/2006/relationships/customXml" Target="../ink/ink237.xml"/><Relationship Id="rId206" Type="http://schemas.openxmlformats.org/officeDocument/2006/relationships/customXml" Target="../ink/ink244.xml"/><Relationship Id="rId248" Type="http://schemas.openxmlformats.org/officeDocument/2006/relationships/customXml" Target="../ink/ink265.xml"/><Relationship Id="rId12" Type="http://schemas.openxmlformats.org/officeDocument/2006/relationships/customXml" Target="../ink/ink147.xml"/><Relationship Id="rId108" Type="http://schemas.openxmlformats.org/officeDocument/2006/relationships/customXml" Target="../ink/ink195.xml"/><Relationship Id="rId315" Type="http://schemas.openxmlformats.org/officeDocument/2006/relationships/image" Target="../media/image294.png"/><Relationship Id="rId357" Type="http://schemas.openxmlformats.org/officeDocument/2006/relationships/customXml" Target="../ink/ink320.xml"/><Relationship Id="rId54" Type="http://schemas.openxmlformats.org/officeDocument/2006/relationships/customXml" Target="../ink/ink168.xml"/><Relationship Id="rId96" Type="http://schemas.openxmlformats.org/officeDocument/2006/relationships/customXml" Target="../ink/ink189.xml"/><Relationship Id="rId161" Type="http://schemas.openxmlformats.org/officeDocument/2006/relationships/image" Target="../media/image217.png"/><Relationship Id="rId217" Type="http://schemas.openxmlformats.org/officeDocument/2006/relationships/image" Target="../media/image245.png"/><Relationship Id="rId259" Type="http://schemas.openxmlformats.org/officeDocument/2006/relationships/image" Target="../media/image266.png"/><Relationship Id="rId23" Type="http://schemas.openxmlformats.org/officeDocument/2006/relationships/image" Target="../media/image148.png"/><Relationship Id="rId119" Type="http://schemas.openxmlformats.org/officeDocument/2006/relationships/image" Target="../media/image196.png"/><Relationship Id="rId270" Type="http://schemas.openxmlformats.org/officeDocument/2006/relationships/customXml" Target="../ink/ink276.xml"/><Relationship Id="rId326" Type="http://schemas.openxmlformats.org/officeDocument/2006/relationships/customXml" Target="../ink/ink304.xml"/><Relationship Id="rId65" Type="http://schemas.openxmlformats.org/officeDocument/2006/relationships/image" Target="../media/image169.png"/><Relationship Id="rId130" Type="http://schemas.openxmlformats.org/officeDocument/2006/relationships/customXml" Target="../ink/ink206.xml"/><Relationship Id="rId368" Type="http://schemas.openxmlformats.org/officeDocument/2006/relationships/customXml" Target="../ink/ink326.xml"/><Relationship Id="rId172" Type="http://schemas.openxmlformats.org/officeDocument/2006/relationships/customXml" Target="../ink/ink227.xml"/><Relationship Id="rId228" Type="http://schemas.openxmlformats.org/officeDocument/2006/relationships/customXml" Target="../ink/ink255.xml"/><Relationship Id="rId281" Type="http://schemas.openxmlformats.org/officeDocument/2006/relationships/image" Target="../media/image277.png"/><Relationship Id="rId337" Type="http://schemas.openxmlformats.org/officeDocument/2006/relationships/image" Target="../media/image305.png"/><Relationship Id="rId34" Type="http://schemas.openxmlformats.org/officeDocument/2006/relationships/customXml" Target="../ink/ink158.xml"/><Relationship Id="rId76" Type="http://schemas.openxmlformats.org/officeDocument/2006/relationships/customXml" Target="../ink/ink179.xml"/><Relationship Id="rId141" Type="http://schemas.openxmlformats.org/officeDocument/2006/relationships/image" Target="../media/image207.png"/><Relationship Id="rId379" Type="http://schemas.openxmlformats.org/officeDocument/2006/relationships/image" Target="../media/image325.png"/><Relationship Id="rId7" Type="http://schemas.openxmlformats.org/officeDocument/2006/relationships/image" Target="../media/image140.png"/><Relationship Id="rId183" Type="http://schemas.openxmlformats.org/officeDocument/2006/relationships/image" Target="../media/image228.png"/><Relationship Id="rId239" Type="http://schemas.openxmlformats.org/officeDocument/2006/relationships/image" Target="../media/image256.png"/><Relationship Id="rId250" Type="http://schemas.openxmlformats.org/officeDocument/2006/relationships/customXml" Target="../ink/ink266.xml"/><Relationship Id="rId292" Type="http://schemas.openxmlformats.org/officeDocument/2006/relationships/customXml" Target="../ink/ink287.xml"/><Relationship Id="rId306" Type="http://schemas.openxmlformats.org/officeDocument/2006/relationships/customXml" Target="../ink/ink294.xml"/><Relationship Id="rId45" Type="http://schemas.openxmlformats.org/officeDocument/2006/relationships/image" Target="../media/image159.png"/><Relationship Id="rId87" Type="http://schemas.openxmlformats.org/officeDocument/2006/relationships/image" Target="../media/image180.png"/><Relationship Id="rId110" Type="http://schemas.openxmlformats.org/officeDocument/2006/relationships/customXml" Target="../ink/ink196.xml"/><Relationship Id="rId348" Type="http://schemas.openxmlformats.org/officeDocument/2006/relationships/image" Target="../media/image310.png"/><Relationship Id="rId152" Type="http://schemas.openxmlformats.org/officeDocument/2006/relationships/customXml" Target="../ink/ink217.xml"/><Relationship Id="rId194" Type="http://schemas.openxmlformats.org/officeDocument/2006/relationships/customXml" Target="../ink/ink238.xml"/><Relationship Id="rId208" Type="http://schemas.openxmlformats.org/officeDocument/2006/relationships/customXml" Target="../ink/ink245.xml"/><Relationship Id="rId261" Type="http://schemas.openxmlformats.org/officeDocument/2006/relationships/image" Target="../media/image267.png"/><Relationship Id="rId14" Type="http://schemas.openxmlformats.org/officeDocument/2006/relationships/customXml" Target="../ink/ink148.xml"/><Relationship Id="rId56" Type="http://schemas.openxmlformats.org/officeDocument/2006/relationships/customXml" Target="../ink/ink169.xml"/><Relationship Id="rId317" Type="http://schemas.openxmlformats.org/officeDocument/2006/relationships/image" Target="../media/image295.png"/><Relationship Id="rId359" Type="http://schemas.openxmlformats.org/officeDocument/2006/relationships/image" Target="../media/image315.png"/><Relationship Id="rId98" Type="http://schemas.openxmlformats.org/officeDocument/2006/relationships/customXml" Target="../ink/ink190.xml"/><Relationship Id="rId121" Type="http://schemas.openxmlformats.org/officeDocument/2006/relationships/image" Target="../media/image197.png"/><Relationship Id="rId163" Type="http://schemas.openxmlformats.org/officeDocument/2006/relationships/image" Target="../media/image218.png"/><Relationship Id="rId219" Type="http://schemas.openxmlformats.org/officeDocument/2006/relationships/image" Target="../media/image246.png"/><Relationship Id="rId370" Type="http://schemas.openxmlformats.org/officeDocument/2006/relationships/customXml" Target="../ink/ink327.xml"/><Relationship Id="rId230" Type="http://schemas.openxmlformats.org/officeDocument/2006/relationships/customXml" Target="../ink/ink256.xml"/><Relationship Id="rId25" Type="http://schemas.openxmlformats.org/officeDocument/2006/relationships/image" Target="../media/image149.png"/><Relationship Id="rId67" Type="http://schemas.openxmlformats.org/officeDocument/2006/relationships/image" Target="../media/image170.png"/><Relationship Id="rId272" Type="http://schemas.openxmlformats.org/officeDocument/2006/relationships/customXml" Target="../ink/ink277.xml"/><Relationship Id="rId328" Type="http://schemas.openxmlformats.org/officeDocument/2006/relationships/customXml" Target="../ink/ink305.xml"/><Relationship Id="rId132" Type="http://schemas.openxmlformats.org/officeDocument/2006/relationships/customXml" Target="../ink/ink207.xml"/><Relationship Id="rId174" Type="http://schemas.openxmlformats.org/officeDocument/2006/relationships/customXml" Target="../ink/ink228.xml"/><Relationship Id="rId381" Type="http://schemas.openxmlformats.org/officeDocument/2006/relationships/image" Target="../media/image326.png"/><Relationship Id="rId241" Type="http://schemas.openxmlformats.org/officeDocument/2006/relationships/image" Target="../media/image257.png"/><Relationship Id="rId36" Type="http://schemas.openxmlformats.org/officeDocument/2006/relationships/customXml" Target="../ink/ink159.xml"/><Relationship Id="rId283" Type="http://schemas.openxmlformats.org/officeDocument/2006/relationships/image" Target="../media/image278.png"/><Relationship Id="rId339" Type="http://schemas.openxmlformats.org/officeDocument/2006/relationships/customXml" Target="../ink/ink311.xml"/><Relationship Id="rId78" Type="http://schemas.openxmlformats.org/officeDocument/2006/relationships/customXml" Target="../ink/ink180.xml"/><Relationship Id="rId101" Type="http://schemas.openxmlformats.org/officeDocument/2006/relationships/image" Target="../media/image187.png"/><Relationship Id="rId143" Type="http://schemas.openxmlformats.org/officeDocument/2006/relationships/image" Target="../media/image208.png"/><Relationship Id="rId185" Type="http://schemas.openxmlformats.org/officeDocument/2006/relationships/image" Target="../media/image229.png"/><Relationship Id="rId350" Type="http://schemas.openxmlformats.org/officeDocument/2006/relationships/image" Target="../media/image311.png"/><Relationship Id="rId9" Type="http://schemas.openxmlformats.org/officeDocument/2006/relationships/image" Target="../media/image141.png"/><Relationship Id="rId210" Type="http://schemas.openxmlformats.org/officeDocument/2006/relationships/customXml" Target="../ink/ink246.xml"/><Relationship Id="rId252" Type="http://schemas.openxmlformats.org/officeDocument/2006/relationships/customXml" Target="../ink/ink267.xml"/><Relationship Id="rId294" Type="http://schemas.openxmlformats.org/officeDocument/2006/relationships/customXml" Target="../ink/ink288.xml"/><Relationship Id="rId308" Type="http://schemas.openxmlformats.org/officeDocument/2006/relationships/customXml" Target="../ink/ink295.xml"/><Relationship Id="rId47" Type="http://schemas.openxmlformats.org/officeDocument/2006/relationships/image" Target="../media/image160.png"/><Relationship Id="rId68" Type="http://schemas.openxmlformats.org/officeDocument/2006/relationships/customXml" Target="../ink/ink175.xml"/><Relationship Id="rId89" Type="http://schemas.openxmlformats.org/officeDocument/2006/relationships/image" Target="../media/image181.png"/><Relationship Id="rId112" Type="http://schemas.openxmlformats.org/officeDocument/2006/relationships/customXml" Target="../ink/ink197.xml"/><Relationship Id="rId133" Type="http://schemas.openxmlformats.org/officeDocument/2006/relationships/image" Target="../media/image203.png"/><Relationship Id="rId154" Type="http://schemas.openxmlformats.org/officeDocument/2006/relationships/customXml" Target="../ink/ink218.xml"/><Relationship Id="rId175" Type="http://schemas.openxmlformats.org/officeDocument/2006/relationships/image" Target="../media/image224.png"/><Relationship Id="rId340" Type="http://schemas.openxmlformats.org/officeDocument/2006/relationships/image" Target="../media/image306.png"/><Relationship Id="rId361" Type="http://schemas.openxmlformats.org/officeDocument/2006/relationships/image" Target="../media/image316.png"/><Relationship Id="rId196" Type="http://schemas.openxmlformats.org/officeDocument/2006/relationships/customXml" Target="../ink/ink239.xml"/><Relationship Id="rId200" Type="http://schemas.openxmlformats.org/officeDocument/2006/relationships/customXml" Target="../ink/ink241.xml"/><Relationship Id="rId382" Type="http://schemas.openxmlformats.org/officeDocument/2006/relationships/customXml" Target="../ink/ink333.xml"/><Relationship Id="rId16" Type="http://schemas.openxmlformats.org/officeDocument/2006/relationships/customXml" Target="../ink/ink149.xml"/><Relationship Id="rId221" Type="http://schemas.openxmlformats.org/officeDocument/2006/relationships/image" Target="../media/image247.png"/><Relationship Id="rId242" Type="http://schemas.openxmlformats.org/officeDocument/2006/relationships/customXml" Target="../ink/ink262.xml"/><Relationship Id="rId263" Type="http://schemas.openxmlformats.org/officeDocument/2006/relationships/image" Target="../media/image268.png"/><Relationship Id="rId284" Type="http://schemas.openxmlformats.org/officeDocument/2006/relationships/customXml" Target="../ink/ink283.xml"/><Relationship Id="rId319" Type="http://schemas.openxmlformats.org/officeDocument/2006/relationships/image" Target="../media/image296.png"/><Relationship Id="rId37" Type="http://schemas.openxmlformats.org/officeDocument/2006/relationships/image" Target="../media/image155.png"/><Relationship Id="rId58" Type="http://schemas.openxmlformats.org/officeDocument/2006/relationships/customXml" Target="../ink/ink170.xml"/><Relationship Id="rId79" Type="http://schemas.openxmlformats.org/officeDocument/2006/relationships/image" Target="../media/image176.png"/><Relationship Id="rId102" Type="http://schemas.openxmlformats.org/officeDocument/2006/relationships/customXml" Target="../ink/ink192.xml"/><Relationship Id="rId123" Type="http://schemas.openxmlformats.org/officeDocument/2006/relationships/image" Target="../media/image198.png"/><Relationship Id="rId144" Type="http://schemas.openxmlformats.org/officeDocument/2006/relationships/customXml" Target="../ink/ink213.xml"/><Relationship Id="rId330" Type="http://schemas.openxmlformats.org/officeDocument/2006/relationships/customXml" Target="../ink/ink306.xml"/><Relationship Id="rId90" Type="http://schemas.openxmlformats.org/officeDocument/2006/relationships/customXml" Target="../ink/ink186.xml"/><Relationship Id="rId165" Type="http://schemas.openxmlformats.org/officeDocument/2006/relationships/image" Target="../media/image219.png"/><Relationship Id="rId186" Type="http://schemas.openxmlformats.org/officeDocument/2006/relationships/customXml" Target="../ink/ink234.xml"/><Relationship Id="rId351" Type="http://schemas.openxmlformats.org/officeDocument/2006/relationships/customXml" Target="../ink/ink317.xml"/><Relationship Id="rId372" Type="http://schemas.openxmlformats.org/officeDocument/2006/relationships/customXml" Target="../ink/ink328.xml"/><Relationship Id="rId211" Type="http://schemas.openxmlformats.org/officeDocument/2006/relationships/image" Target="../media/image242.png"/><Relationship Id="rId232" Type="http://schemas.openxmlformats.org/officeDocument/2006/relationships/customXml" Target="../ink/ink257.xml"/><Relationship Id="rId253" Type="http://schemas.openxmlformats.org/officeDocument/2006/relationships/image" Target="../media/image263.png"/><Relationship Id="rId274" Type="http://schemas.openxmlformats.org/officeDocument/2006/relationships/customXml" Target="../ink/ink278.xml"/><Relationship Id="rId295" Type="http://schemas.openxmlformats.org/officeDocument/2006/relationships/image" Target="../media/image284.png"/><Relationship Id="rId309" Type="http://schemas.openxmlformats.org/officeDocument/2006/relationships/image" Target="../media/image291.png"/><Relationship Id="rId27" Type="http://schemas.openxmlformats.org/officeDocument/2006/relationships/image" Target="../media/image150.png"/><Relationship Id="rId48" Type="http://schemas.openxmlformats.org/officeDocument/2006/relationships/customXml" Target="../ink/ink165.xml"/><Relationship Id="rId69" Type="http://schemas.openxmlformats.org/officeDocument/2006/relationships/image" Target="../media/image171.png"/><Relationship Id="rId113" Type="http://schemas.openxmlformats.org/officeDocument/2006/relationships/image" Target="../media/image193.png"/><Relationship Id="rId134" Type="http://schemas.openxmlformats.org/officeDocument/2006/relationships/customXml" Target="../ink/ink208.xml"/><Relationship Id="rId320" Type="http://schemas.openxmlformats.org/officeDocument/2006/relationships/customXml" Target="../ink/ink301.xml"/><Relationship Id="rId80" Type="http://schemas.openxmlformats.org/officeDocument/2006/relationships/customXml" Target="../ink/ink181.xml"/><Relationship Id="rId155" Type="http://schemas.openxmlformats.org/officeDocument/2006/relationships/image" Target="../media/image214.png"/><Relationship Id="rId176" Type="http://schemas.openxmlformats.org/officeDocument/2006/relationships/customXml" Target="../ink/ink229.xml"/><Relationship Id="rId197" Type="http://schemas.openxmlformats.org/officeDocument/2006/relationships/image" Target="../media/image235.png"/><Relationship Id="rId341" Type="http://schemas.openxmlformats.org/officeDocument/2006/relationships/customXml" Target="../ink/ink312.xml"/><Relationship Id="rId362" Type="http://schemas.openxmlformats.org/officeDocument/2006/relationships/customXml" Target="../ink/ink323.xml"/><Relationship Id="rId383" Type="http://schemas.openxmlformats.org/officeDocument/2006/relationships/image" Target="../media/image327.png"/><Relationship Id="rId201" Type="http://schemas.openxmlformats.org/officeDocument/2006/relationships/image" Target="../media/image237.png"/><Relationship Id="rId222" Type="http://schemas.openxmlformats.org/officeDocument/2006/relationships/customXml" Target="../ink/ink252.xml"/><Relationship Id="rId243" Type="http://schemas.openxmlformats.org/officeDocument/2006/relationships/image" Target="../media/image258.png"/><Relationship Id="rId264" Type="http://schemas.openxmlformats.org/officeDocument/2006/relationships/customXml" Target="../ink/ink273.xml"/><Relationship Id="rId285" Type="http://schemas.openxmlformats.org/officeDocument/2006/relationships/image" Target="../media/image279.png"/><Relationship Id="rId17" Type="http://schemas.openxmlformats.org/officeDocument/2006/relationships/image" Target="../media/image145.png"/><Relationship Id="rId38" Type="http://schemas.openxmlformats.org/officeDocument/2006/relationships/customXml" Target="../ink/ink160.xml"/><Relationship Id="rId59" Type="http://schemas.openxmlformats.org/officeDocument/2006/relationships/image" Target="../media/image166.png"/><Relationship Id="rId103" Type="http://schemas.openxmlformats.org/officeDocument/2006/relationships/image" Target="../media/image188.png"/><Relationship Id="rId124" Type="http://schemas.openxmlformats.org/officeDocument/2006/relationships/customXml" Target="../ink/ink203.xml"/><Relationship Id="rId310" Type="http://schemas.openxmlformats.org/officeDocument/2006/relationships/customXml" Target="../ink/ink296.xml"/><Relationship Id="rId70" Type="http://schemas.openxmlformats.org/officeDocument/2006/relationships/customXml" Target="../ink/ink176.xml"/><Relationship Id="rId91" Type="http://schemas.openxmlformats.org/officeDocument/2006/relationships/image" Target="../media/image182.png"/><Relationship Id="rId145" Type="http://schemas.openxmlformats.org/officeDocument/2006/relationships/image" Target="../media/image209.png"/><Relationship Id="rId166" Type="http://schemas.openxmlformats.org/officeDocument/2006/relationships/customXml" Target="../ink/ink224.xml"/><Relationship Id="rId187" Type="http://schemas.openxmlformats.org/officeDocument/2006/relationships/image" Target="../media/image230.png"/><Relationship Id="rId331" Type="http://schemas.openxmlformats.org/officeDocument/2006/relationships/image" Target="../media/image302.png"/><Relationship Id="rId352" Type="http://schemas.openxmlformats.org/officeDocument/2006/relationships/image" Target="../media/image312.png"/><Relationship Id="rId373" Type="http://schemas.openxmlformats.org/officeDocument/2006/relationships/image" Target="../media/image322.png"/><Relationship Id="rId1" Type="http://schemas.openxmlformats.org/officeDocument/2006/relationships/slideLayout" Target="../slideLayouts/slideLayout1.xml"/><Relationship Id="rId212" Type="http://schemas.openxmlformats.org/officeDocument/2006/relationships/customXml" Target="../ink/ink247.xml"/><Relationship Id="rId233" Type="http://schemas.openxmlformats.org/officeDocument/2006/relationships/image" Target="../media/image253.png"/><Relationship Id="rId254" Type="http://schemas.openxmlformats.org/officeDocument/2006/relationships/customXml" Target="../ink/ink268.xml"/><Relationship Id="rId28" Type="http://schemas.openxmlformats.org/officeDocument/2006/relationships/customXml" Target="../ink/ink155.xml"/><Relationship Id="rId49" Type="http://schemas.openxmlformats.org/officeDocument/2006/relationships/image" Target="../media/image161.png"/><Relationship Id="rId114" Type="http://schemas.openxmlformats.org/officeDocument/2006/relationships/customXml" Target="../ink/ink198.xml"/><Relationship Id="rId275" Type="http://schemas.openxmlformats.org/officeDocument/2006/relationships/image" Target="../media/image274.png"/><Relationship Id="rId296" Type="http://schemas.openxmlformats.org/officeDocument/2006/relationships/customXml" Target="../ink/ink289.xml"/><Relationship Id="rId300" Type="http://schemas.openxmlformats.org/officeDocument/2006/relationships/customXml" Target="../ink/ink291.xml"/><Relationship Id="rId60" Type="http://schemas.openxmlformats.org/officeDocument/2006/relationships/customXml" Target="../ink/ink171.xml"/><Relationship Id="rId81" Type="http://schemas.openxmlformats.org/officeDocument/2006/relationships/image" Target="../media/image177.png"/><Relationship Id="rId135" Type="http://schemas.openxmlformats.org/officeDocument/2006/relationships/image" Target="../media/image204.png"/><Relationship Id="rId156" Type="http://schemas.openxmlformats.org/officeDocument/2006/relationships/customXml" Target="../ink/ink219.xml"/><Relationship Id="rId177" Type="http://schemas.openxmlformats.org/officeDocument/2006/relationships/image" Target="../media/image225.png"/><Relationship Id="rId198" Type="http://schemas.openxmlformats.org/officeDocument/2006/relationships/customXml" Target="../ink/ink240.xml"/><Relationship Id="rId321" Type="http://schemas.openxmlformats.org/officeDocument/2006/relationships/image" Target="../media/image297.png"/><Relationship Id="rId342" Type="http://schemas.openxmlformats.org/officeDocument/2006/relationships/image" Target="../media/image307.png"/><Relationship Id="rId363" Type="http://schemas.openxmlformats.org/officeDocument/2006/relationships/image" Target="../media/image317.png"/><Relationship Id="rId384" Type="http://schemas.openxmlformats.org/officeDocument/2006/relationships/customXml" Target="../ink/ink334.xml"/><Relationship Id="rId202" Type="http://schemas.openxmlformats.org/officeDocument/2006/relationships/customXml" Target="../ink/ink242.xml"/><Relationship Id="rId223" Type="http://schemas.openxmlformats.org/officeDocument/2006/relationships/image" Target="../media/image248.png"/><Relationship Id="rId244" Type="http://schemas.openxmlformats.org/officeDocument/2006/relationships/customXml" Target="../ink/ink263.xml"/><Relationship Id="rId18" Type="http://schemas.openxmlformats.org/officeDocument/2006/relationships/customXml" Target="../ink/ink150.xml"/><Relationship Id="rId39" Type="http://schemas.openxmlformats.org/officeDocument/2006/relationships/image" Target="../media/image156.png"/><Relationship Id="rId265" Type="http://schemas.openxmlformats.org/officeDocument/2006/relationships/image" Target="../media/image269.png"/><Relationship Id="rId286" Type="http://schemas.openxmlformats.org/officeDocument/2006/relationships/customXml" Target="../ink/ink284.xml"/><Relationship Id="rId50" Type="http://schemas.openxmlformats.org/officeDocument/2006/relationships/customXml" Target="../ink/ink166.xml"/><Relationship Id="rId104" Type="http://schemas.openxmlformats.org/officeDocument/2006/relationships/customXml" Target="../ink/ink193.xml"/><Relationship Id="rId125" Type="http://schemas.openxmlformats.org/officeDocument/2006/relationships/image" Target="../media/image199.png"/><Relationship Id="rId146" Type="http://schemas.openxmlformats.org/officeDocument/2006/relationships/customXml" Target="../ink/ink214.xml"/><Relationship Id="rId167" Type="http://schemas.openxmlformats.org/officeDocument/2006/relationships/image" Target="../media/image220.png"/><Relationship Id="rId188" Type="http://schemas.openxmlformats.org/officeDocument/2006/relationships/customXml" Target="../ink/ink235.xml"/><Relationship Id="rId311" Type="http://schemas.openxmlformats.org/officeDocument/2006/relationships/image" Target="../media/image292.png"/><Relationship Id="rId332" Type="http://schemas.openxmlformats.org/officeDocument/2006/relationships/customXml" Target="../ink/ink307.xml"/><Relationship Id="rId353" Type="http://schemas.openxmlformats.org/officeDocument/2006/relationships/customXml" Target="../ink/ink318.xml"/><Relationship Id="rId374" Type="http://schemas.openxmlformats.org/officeDocument/2006/relationships/customXml" Target="../ink/ink329.xml"/><Relationship Id="rId71" Type="http://schemas.openxmlformats.org/officeDocument/2006/relationships/image" Target="../media/image172.png"/><Relationship Id="rId92" Type="http://schemas.openxmlformats.org/officeDocument/2006/relationships/customXml" Target="../ink/ink187.xml"/><Relationship Id="rId213" Type="http://schemas.openxmlformats.org/officeDocument/2006/relationships/image" Target="../media/image243.png"/><Relationship Id="rId234" Type="http://schemas.openxmlformats.org/officeDocument/2006/relationships/customXml" Target="../ink/ink258.xml"/><Relationship Id="rId2" Type="http://schemas.openxmlformats.org/officeDocument/2006/relationships/customXml" Target="../ink/ink142.xml"/><Relationship Id="rId29" Type="http://schemas.openxmlformats.org/officeDocument/2006/relationships/image" Target="../media/image151.png"/><Relationship Id="rId255" Type="http://schemas.openxmlformats.org/officeDocument/2006/relationships/image" Target="../media/image264.png"/><Relationship Id="rId276" Type="http://schemas.openxmlformats.org/officeDocument/2006/relationships/customXml" Target="../ink/ink279.xml"/><Relationship Id="rId297" Type="http://schemas.openxmlformats.org/officeDocument/2006/relationships/image" Target="../media/image285.png"/><Relationship Id="rId40" Type="http://schemas.openxmlformats.org/officeDocument/2006/relationships/customXml" Target="../ink/ink161.xml"/><Relationship Id="rId115" Type="http://schemas.openxmlformats.org/officeDocument/2006/relationships/image" Target="../media/image194.png"/><Relationship Id="rId136" Type="http://schemas.openxmlformats.org/officeDocument/2006/relationships/customXml" Target="../ink/ink209.xml"/><Relationship Id="rId157" Type="http://schemas.openxmlformats.org/officeDocument/2006/relationships/image" Target="../media/image215.png"/><Relationship Id="rId178" Type="http://schemas.openxmlformats.org/officeDocument/2006/relationships/customXml" Target="../ink/ink230.xml"/><Relationship Id="rId301" Type="http://schemas.openxmlformats.org/officeDocument/2006/relationships/image" Target="../media/image287.png"/><Relationship Id="rId322" Type="http://schemas.openxmlformats.org/officeDocument/2006/relationships/customXml" Target="../ink/ink302.xml"/><Relationship Id="rId343" Type="http://schemas.openxmlformats.org/officeDocument/2006/relationships/customXml" Target="../ink/ink313.xml"/><Relationship Id="rId364" Type="http://schemas.openxmlformats.org/officeDocument/2006/relationships/customXml" Target="../ink/ink324.xml"/><Relationship Id="rId61" Type="http://schemas.openxmlformats.org/officeDocument/2006/relationships/image" Target="../media/image167.png"/><Relationship Id="rId82" Type="http://schemas.openxmlformats.org/officeDocument/2006/relationships/customXml" Target="../ink/ink182.xml"/><Relationship Id="rId199" Type="http://schemas.openxmlformats.org/officeDocument/2006/relationships/image" Target="../media/image236.png"/><Relationship Id="rId203" Type="http://schemas.openxmlformats.org/officeDocument/2006/relationships/image" Target="../media/image238.png"/><Relationship Id="rId385" Type="http://schemas.openxmlformats.org/officeDocument/2006/relationships/image" Target="../media/image328.png"/><Relationship Id="rId19" Type="http://schemas.openxmlformats.org/officeDocument/2006/relationships/image" Target="../media/image146.png"/><Relationship Id="rId224" Type="http://schemas.openxmlformats.org/officeDocument/2006/relationships/customXml" Target="../ink/ink253.xml"/><Relationship Id="rId245" Type="http://schemas.openxmlformats.org/officeDocument/2006/relationships/image" Target="../media/image259.png"/><Relationship Id="rId266" Type="http://schemas.openxmlformats.org/officeDocument/2006/relationships/customXml" Target="../ink/ink274.xml"/><Relationship Id="rId287" Type="http://schemas.openxmlformats.org/officeDocument/2006/relationships/image" Target="../media/image280.png"/><Relationship Id="rId30" Type="http://schemas.openxmlformats.org/officeDocument/2006/relationships/customXml" Target="../ink/ink156.xml"/><Relationship Id="rId105" Type="http://schemas.openxmlformats.org/officeDocument/2006/relationships/image" Target="../media/image189.png"/><Relationship Id="rId126" Type="http://schemas.openxmlformats.org/officeDocument/2006/relationships/customXml" Target="../ink/ink204.xml"/><Relationship Id="rId147" Type="http://schemas.openxmlformats.org/officeDocument/2006/relationships/image" Target="../media/image210.png"/><Relationship Id="rId168" Type="http://schemas.openxmlformats.org/officeDocument/2006/relationships/customXml" Target="../ink/ink225.xml"/><Relationship Id="rId312" Type="http://schemas.openxmlformats.org/officeDocument/2006/relationships/customXml" Target="../ink/ink297.xml"/><Relationship Id="rId333" Type="http://schemas.openxmlformats.org/officeDocument/2006/relationships/image" Target="../media/image303.png"/><Relationship Id="rId354" Type="http://schemas.openxmlformats.org/officeDocument/2006/relationships/image" Target="../media/image313.png"/><Relationship Id="rId51" Type="http://schemas.openxmlformats.org/officeDocument/2006/relationships/image" Target="../media/image162.png"/><Relationship Id="rId72" Type="http://schemas.openxmlformats.org/officeDocument/2006/relationships/customXml" Target="../ink/ink177.xml"/><Relationship Id="rId93" Type="http://schemas.openxmlformats.org/officeDocument/2006/relationships/image" Target="../media/image183.png"/><Relationship Id="rId189" Type="http://schemas.openxmlformats.org/officeDocument/2006/relationships/image" Target="../media/image231.png"/><Relationship Id="rId375" Type="http://schemas.openxmlformats.org/officeDocument/2006/relationships/image" Target="../media/image323.png"/><Relationship Id="rId3" Type="http://schemas.openxmlformats.org/officeDocument/2006/relationships/image" Target="../media/image138.png"/><Relationship Id="rId214" Type="http://schemas.openxmlformats.org/officeDocument/2006/relationships/customXml" Target="../ink/ink248.xml"/><Relationship Id="rId235" Type="http://schemas.openxmlformats.org/officeDocument/2006/relationships/image" Target="../media/image254.png"/><Relationship Id="rId256" Type="http://schemas.openxmlformats.org/officeDocument/2006/relationships/customXml" Target="../ink/ink269.xml"/><Relationship Id="rId277" Type="http://schemas.openxmlformats.org/officeDocument/2006/relationships/image" Target="../media/image275.png"/><Relationship Id="rId298" Type="http://schemas.openxmlformats.org/officeDocument/2006/relationships/customXml" Target="../ink/ink290.xml"/><Relationship Id="rId116" Type="http://schemas.openxmlformats.org/officeDocument/2006/relationships/customXml" Target="../ink/ink199.xml"/><Relationship Id="rId137" Type="http://schemas.openxmlformats.org/officeDocument/2006/relationships/image" Target="../media/image205.png"/><Relationship Id="rId158" Type="http://schemas.openxmlformats.org/officeDocument/2006/relationships/customXml" Target="../ink/ink220.xml"/><Relationship Id="rId302" Type="http://schemas.openxmlformats.org/officeDocument/2006/relationships/customXml" Target="../ink/ink292.xml"/><Relationship Id="rId323" Type="http://schemas.openxmlformats.org/officeDocument/2006/relationships/image" Target="../media/image298.png"/><Relationship Id="rId344" Type="http://schemas.openxmlformats.org/officeDocument/2006/relationships/image" Target="../media/image308.png"/><Relationship Id="rId20" Type="http://schemas.openxmlformats.org/officeDocument/2006/relationships/customXml" Target="../ink/ink151.xml"/><Relationship Id="rId41" Type="http://schemas.openxmlformats.org/officeDocument/2006/relationships/image" Target="../media/image157.png"/><Relationship Id="rId62" Type="http://schemas.openxmlformats.org/officeDocument/2006/relationships/customXml" Target="../ink/ink172.xml"/><Relationship Id="rId83" Type="http://schemas.openxmlformats.org/officeDocument/2006/relationships/image" Target="../media/image178.png"/><Relationship Id="rId179" Type="http://schemas.openxmlformats.org/officeDocument/2006/relationships/image" Target="../media/image226.png"/><Relationship Id="rId365" Type="http://schemas.openxmlformats.org/officeDocument/2006/relationships/image" Target="../media/image318.png"/><Relationship Id="rId190" Type="http://schemas.openxmlformats.org/officeDocument/2006/relationships/customXml" Target="../ink/ink236.xml"/><Relationship Id="rId204" Type="http://schemas.openxmlformats.org/officeDocument/2006/relationships/customXml" Target="../ink/ink243.xml"/><Relationship Id="rId225" Type="http://schemas.openxmlformats.org/officeDocument/2006/relationships/image" Target="../media/image249.png"/><Relationship Id="rId246" Type="http://schemas.openxmlformats.org/officeDocument/2006/relationships/customXml" Target="../ink/ink264.xml"/><Relationship Id="rId267" Type="http://schemas.openxmlformats.org/officeDocument/2006/relationships/image" Target="../media/image270.png"/><Relationship Id="rId288" Type="http://schemas.openxmlformats.org/officeDocument/2006/relationships/customXml" Target="../ink/ink285.xml"/><Relationship Id="rId106" Type="http://schemas.openxmlformats.org/officeDocument/2006/relationships/customXml" Target="../ink/ink194.xml"/><Relationship Id="rId127" Type="http://schemas.openxmlformats.org/officeDocument/2006/relationships/image" Target="../media/image200.png"/><Relationship Id="rId313" Type="http://schemas.openxmlformats.org/officeDocument/2006/relationships/image" Target="../media/image293.png"/><Relationship Id="rId10" Type="http://schemas.openxmlformats.org/officeDocument/2006/relationships/customXml" Target="../ink/ink146.xml"/><Relationship Id="rId31" Type="http://schemas.openxmlformats.org/officeDocument/2006/relationships/image" Target="../media/image152.png"/><Relationship Id="rId52" Type="http://schemas.openxmlformats.org/officeDocument/2006/relationships/customXml" Target="../ink/ink167.xml"/><Relationship Id="rId73" Type="http://schemas.openxmlformats.org/officeDocument/2006/relationships/image" Target="../media/image173.png"/><Relationship Id="rId94" Type="http://schemas.openxmlformats.org/officeDocument/2006/relationships/customXml" Target="../ink/ink188.xml"/><Relationship Id="rId148" Type="http://schemas.openxmlformats.org/officeDocument/2006/relationships/customXml" Target="../ink/ink215.xml"/><Relationship Id="rId169" Type="http://schemas.openxmlformats.org/officeDocument/2006/relationships/image" Target="../media/image221.png"/><Relationship Id="rId334" Type="http://schemas.openxmlformats.org/officeDocument/2006/relationships/customXml" Target="../ink/ink308.xml"/><Relationship Id="rId355" Type="http://schemas.openxmlformats.org/officeDocument/2006/relationships/customXml" Target="../ink/ink319.xml"/><Relationship Id="rId376" Type="http://schemas.openxmlformats.org/officeDocument/2006/relationships/customXml" Target="../ink/ink330.xml"/><Relationship Id="rId4" Type="http://schemas.openxmlformats.org/officeDocument/2006/relationships/customXml" Target="../ink/ink143.xml"/><Relationship Id="rId180" Type="http://schemas.openxmlformats.org/officeDocument/2006/relationships/customXml" Target="../ink/ink231.xml"/><Relationship Id="rId215" Type="http://schemas.openxmlformats.org/officeDocument/2006/relationships/image" Target="../media/image244.png"/><Relationship Id="rId236" Type="http://schemas.openxmlformats.org/officeDocument/2006/relationships/customXml" Target="../ink/ink259.xml"/><Relationship Id="rId257" Type="http://schemas.openxmlformats.org/officeDocument/2006/relationships/image" Target="../media/image265.png"/><Relationship Id="rId278" Type="http://schemas.openxmlformats.org/officeDocument/2006/relationships/customXml" Target="../ink/ink280.xml"/><Relationship Id="rId303" Type="http://schemas.openxmlformats.org/officeDocument/2006/relationships/image" Target="../media/image288.png"/><Relationship Id="rId42" Type="http://schemas.openxmlformats.org/officeDocument/2006/relationships/customXml" Target="../ink/ink162.xml"/><Relationship Id="rId84" Type="http://schemas.openxmlformats.org/officeDocument/2006/relationships/customXml" Target="../ink/ink183.xml"/><Relationship Id="rId138" Type="http://schemas.openxmlformats.org/officeDocument/2006/relationships/customXml" Target="../ink/ink210.xml"/><Relationship Id="rId345" Type="http://schemas.openxmlformats.org/officeDocument/2006/relationships/customXml" Target="../ink/ink314.xml"/><Relationship Id="rId191" Type="http://schemas.openxmlformats.org/officeDocument/2006/relationships/image" Target="../media/image232.png"/><Relationship Id="rId205" Type="http://schemas.openxmlformats.org/officeDocument/2006/relationships/image" Target="../media/image239.png"/><Relationship Id="rId247" Type="http://schemas.openxmlformats.org/officeDocument/2006/relationships/image" Target="../media/image260.png"/><Relationship Id="rId107" Type="http://schemas.openxmlformats.org/officeDocument/2006/relationships/image" Target="../media/image190.png"/><Relationship Id="rId289" Type="http://schemas.openxmlformats.org/officeDocument/2006/relationships/image" Target="../media/image281.png"/><Relationship Id="rId11" Type="http://schemas.openxmlformats.org/officeDocument/2006/relationships/image" Target="../media/image142.png"/><Relationship Id="rId53" Type="http://schemas.openxmlformats.org/officeDocument/2006/relationships/image" Target="../media/image163.png"/><Relationship Id="rId149" Type="http://schemas.openxmlformats.org/officeDocument/2006/relationships/image" Target="../media/image211.png"/><Relationship Id="rId314" Type="http://schemas.openxmlformats.org/officeDocument/2006/relationships/customXml" Target="../ink/ink298.xml"/><Relationship Id="rId356" Type="http://schemas.openxmlformats.org/officeDocument/2006/relationships/image" Target="../media/image314.png"/><Relationship Id="rId95" Type="http://schemas.openxmlformats.org/officeDocument/2006/relationships/image" Target="../media/image184.png"/><Relationship Id="rId160" Type="http://schemas.openxmlformats.org/officeDocument/2006/relationships/customXml" Target="../ink/ink221.xml"/><Relationship Id="rId216" Type="http://schemas.openxmlformats.org/officeDocument/2006/relationships/customXml" Target="../ink/ink249.xml"/><Relationship Id="rId258" Type="http://schemas.openxmlformats.org/officeDocument/2006/relationships/customXml" Target="../ink/ink270.xml"/><Relationship Id="rId22" Type="http://schemas.openxmlformats.org/officeDocument/2006/relationships/customXml" Target="../ink/ink152.xml"/><Relationship Id="rId64" Type="http://schemas.openxmlformats.org/officeDocument/2006/relationships/customXml" Target="../ink/ink173.xml"/><Relationship Id="rId118" Type="http://schemas.openxmlformats.org/officeDocument/2006/relationships/customXml" Target="../ink/ink200.xml"/><Relationship Id="rId325" Type="http://schemas.openxmlformats.org/officeDocument/2006/relationships/image" Target="../media/image299.png"/><Relationship Id="rId367" Type="http://schemas.openxmlformats.org/officeDocument/2006/relationships/image" Target="../media/image319.png"/><Relationship Id="rId171" Type="http://schemas.openxmlformats.org/officeDocument/2006/relationships/image" Target="../media/image222.png"/><Relationship Id="rId227" Type="http://schemas.openxmlformats.org/officeDocument/2006/relationships/image" Target="../media/image250.png"/><Relationship Id="rId269" Type="http://schemas.openxmlformats.org/officeDocument/2006/relationships/image" Target="../media/image271.png"/><Relationship Id="rId33" Type="http://schemas.openxmlformats.org/officeDocument/2006/relationships/image" Target="../media/image153.png"/><Relationship Id="rId129" Type="http://schemas.openxmlformats.org/officeDocument/2006/relationships/image" Target="../media/image201.png"/><Relationship Id="rId280" Type="http://schemas.openxmlformats.org/officeDocument/2006/relationships/customXml" Target="../ink/ink281.xml"/><Relationship Id="rId336" Type="http://schemas.openxmlformats.org/officeDocument/2006/relationships/customXml" Target="../ink/ink309.xml"/><Relationship Id="rId75" Type="http://schemas.openxmlformats.org/officeDocument/2006/relationships/image" Target="../media/image174.png"/><Relationship Id="rId140" Type="http://schemas.openxmlformats.org/officeDocument/2006/relationships/customXml" Target="../ink/ink211.xml"/><Relationship Id="rId182" Type="http://schemas.openxmlformats.org/officeDocument/2006/relationships/customXml" Target="../ink/ink232.xml"/><Relationship Id="rId378" Type="http://schemas.openxmlformats.org/officeDocument/2006/relationships/customXml" Target="../ink/ink331.xml"/><Relationship Id="rId6" Type="http://schemas.openxmlformats.org/officeDocument/2006/relationships/customXml" Target="../ink/ink144.xml"/><Relationship Id="rId238" Type="http://schemas.openxmlformats.org/officeDocument/2006/relationships/customXml" Target="../ink/ink260.xml"/><Relationship Id="rId291" Type="http://schemas.openxmlformats.org/officeDocument/2006/relationships/image" Target="../media/image282.png"/><Relationship Id="rId305" Type="http://schemas.openxmlformats.org/officeDocument/2006/relationships/image" Target="../media/image289.png"/><Relationship Id="rId347" Type="http://schemas.openxmlformats.org/officeDocument/2006/relationships/customXml" Target="../ink/ink315.xml"/><Relationship Id="rId44" Type="http://schemas.openxmlformats.org/officeDocument/2006/relationships/customXml" Target="../ink/ink163.xml"/><Relationship Id="rId86" Type="http://schemas.openxmlformats.org/officeDocument/2006/relationships/customXml" Target="../ink/ink184.xml"/><Relationship Id="rId151" Type="http://schemas.openxmlformats.org/officeDocument/2006/relationships/image" Target="../media/image212.png"/><Relationship Id="rId193" Type="http://schemas.openxmlformats.org/officeDocument/2006/relationships/image" Target="../media/image233.png"/><Relationship Id="rId207" Type="http://schemas.openxmlformats.org/officeDocument/2006/relationships/image" Target="../media/image240.png"/><Relationship Id="rId249" Type="http://schemas.openxmlformats.org/officeDocument/2006/relationships/image" Target="../media/image261.png"/><Relationship Id="rId13" Type="http://schemas.openxmlformats.org/officeDocument/2006/relationships/image" Target="../media/image143.png"/><Relationship Id="rId109" Type="http://schemas.openxmlformats.org/officeDocument/2006/relationships/image" Target="../media/image191.png"/><Relationship Id="rId260" Type="http://schemas.openxmlformats.org/officeDocument/2006/relationships/customXml" Target="../ink/ink271.xml"/><Relationship Id="rId316" Type="http://schemas.openxmlformats.org/officeDocument/2006/relationships/customXml" Target="../ink/ink299.xml"/><Relationship Id="rId55" Type="http://schemas.openxmlformats.org/officeDocument/2006/relationships/image" Target="../media/image164.png"/><Relationship Id="rId97" Type="http://schemas.openxmlformats.org/officeDocument/2006/relationships/image" Target="../media/image185.png"/><Relationship Id="rId120" Type="http://schemas.openxmlformats.org/officeDocument/2006/relationships/customXml" Target="../ink/ink201.xml"/><Relationship Id="rId358" Type="http://schemas.openxmlformats.org/officeDocument/2006/relationships/customXml" Target="../ink/ink321.xml"/><Relationship Id="rId162" Type="http://schemas.openxmlformats.org/officeDocument/2006/relationships/customXml" Target="../ink/ink222.xml"/><Relationship Id="rId218" Type="http://schemas.openxmlformats.org/officeDocument/2006/relationships/customXml" Target="../ink/ink250.xml"/><Relationship Id="rId271" Type="http://schemas.openxmlformats.org/officeDocument/2006/relationships/image" Target="../media/image272.png"/><Relationship Id="rId24" Type="http://schemas.openxmlformats.org/officeDocument/2006/relationships/customXml" Target="../ink/ink153.xml"/><Relationship Id="rId66" Type="http://schemas.openxmlformats.org/officeDocument/2006/relationships/customXml" Target="../ink/ink174.xml"/><Relationship Id="rId131" Type="http://schemas.openxmlformats.org/officeDocument/2006/relationships/image" Target="../media/image202.png"/><Relationship Id="rId327" Type="http://schemas.openxmlformats.org/officeDocument/2006/relationships/image" Target="../media/image300.png"/><Relationship Id="rId369" Type="http://schemas.openxmlformats.org/officeDocument/2006/relationships/image" Target="../media/image320.png"/><Relationship Id="rId173" Type="http://schemas.openxmlformats.org/officeDocument/2006/relationships/image" Target="../media/image223.png"/><Relationship Id="rId229" Type="http://schemas.openxmlformats.org/officeDocument/2006/relationships/image" Target="../media/image251.png"/><Relationship Id="rId380" Type="http://schemas.openxmlformats.org/officeDocument/2006/relationships/customXml" Target="../ink/ink332.xml"/><Relationship Id="rId240" Type="http://schemas.openxmlformats.org/officeDocument/2006/relationships/customXml" Target="../ink/ink261.xml"/><Relationship Id="rId35" Type="http://schemas.openxmlformats.org/officeDocument/2006/relationships/image" Target="../media/image154.png"/><Relationship Id="rId77" Type="http://schemas.openxmlformats.org/officeDocument/2006/relationships/image" Target="../media/image175.png"/><Relationship Id="rId100" Type="http://schemas.openxmlformats.org/officeDocument/2006/relationships/customXml" Target="../ink/ink191.xml"/><Relationship Id="rId282" Type="http://schemas.openxmlformats.org/officeDocument/2006/relationships/customXml" Target="../ink/ink282.xml"/><Relationship Id="rId338" Type="http://schemas.openxmlformats.org/officeDocument/2006/relationships/customXml" Target="../ink/ink310.xml"/><Relationship Id="rId8" Type="http://schemas.openxmlformats.org/officeDocument/2006/relationships/customXml" Target="../ink/ink145.xml"/><Relationship Id="rId142" Type="http://schemas.openxmlformats.org/officeDocument/2006/relationships/customXml" Target="../ink/ink212.xml"/><Relationship Id="rId184" Type="http://schemas.openxmlformats.org/officeDocument/2006/relationships/customXml" Target="../ink/ink233.xml"/><Relationship Id="rId251" Type="http://schemas.openxmlformats.org/officeDocument/2006/relationships/image" Target="../media/image262.png"/><Relationship Id="rId46" Type="http://schemas.openxmlformats.org/officeDocument/2006/relationships/customXml" Target="../ink/ink164.xml"/><Relationship Id="rId293" Type="http://schemas.openxmlformats.org/officeDocument/2006/relationships/image" Target="../media/image283.png"/><Relationship Id="rId307" Type="http://schemas.openxmlformats.org/officeDocument/2006/relationships/image" Target="../media/image290.png"/><Relationship Id="rId349" Type="http://schemas.openxmlformats.org/officeDocument/2006/relationships/customXml" Target="../ink/ink316.xml"/><Relationship Id="rId88" Type="http://schemas.openxmlformats.org/officeDocument/2006/relationships/customXml" Target="../ink/ink185.xml"/><Relationship Id="rId111" Type="http://schemas.openxmlformats.org/officeDocument/2006/relationships/image" Target="../media/image192.png"/><Relationship Id="rId153" Type="http://schemas.openxmlformats.org/officeDocument/2006/relationships/image" Target="../media/image213.png"/><Relationship Id="rId195" Type="http://schemas.openxmlformats.org/officeDocument/2006/relationships/image" Target="../media/image234.png"/><Relationship Id="rId209" Type="http://schemas.openxmlformats.org/officeDocument/2006/relationships/image" Target="../media/image241.png"/><Relationship Id="rId360" Type="http://schemas.openxmlformats.org/officeDocument/2006/relationships/customXml" Target="../ink/ink322.xml"/><Relationship Id="rId220" Type="http://schemas.openxmlformats.org/officeDocument/2006/relationships/customXml" Target="../ink/ink251.xml"/><Relationship Id="rId15" Type="http://schemas.openxmlformats.org/officeDocument/2006/relationships/image" Target="../media/image144.png"/><Relationship Id="rId57" Type="http://schemas.openxmlformats.org/officeDocument/2006/relationships/image" Target="../media/image165.png"/><Relationship Id="rId262" Type="http://schemas.openxmlformats.org/officeDocument/2006/relationships/customXml" Target="../ink/ink272.xml"/><Relationship Id="rId318" Type="http://schemas.openxmlformats.org/officeDocument/2006/relationships/customXml" Target="../ink/ink300.xml"/><Relationship Id="rId99" Type="http://schemas.openxmlformats.org/officeDocument/2006/relationships/image" Target="../media/image186.png"/><Relationship Id="rId122" Type="http://schemas.openxmlformats.org/officeDocument/2006/relationships/customXml" Target="../ink/ink202.xml"/><Relationship Id="rId164" Type="http://schemas.openxmlformats.org/officeDocument/2006/relationships/customXml" Target="../ink/ink223.xml"/><Relationship Id="rId371" Type="http://schemas.openxmlformats.org/officeDocument/2006/relationships/image" Target="../media/image321.png"/><Relationship Id="rId26" Type="http://schemas.openxmlformats.org/officeDocument/2006/relationships/customXml" Target="../ink/ink154.xml"/><Relationship Id="rId231" Type="http://schemas.openxmlformats.org/officeDocument/2006/relationships/image" Target="../media/image252.png"/><Relationship Id="rId273" Type="http://schemas.openxmlformats.org/officeDocument/2006/relationships/image" Target="../media/image273.png"/><Relationship Id="rId329" Type="http://schemas.openxmlformats.org/officeDocument/2006/relationships/image" Target="../media/image301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34.png"/><Relationship Id="rId18" Type="http://schemas.openxmlformats.org/officeDocument/2006/relationships/customXml" Target="../ink/ink343.xml"/><Relationship Id="rId26" Type="http://schemas.openxmlformats.org/officeDocument/2006/relationships/customXml" Target="../ink/ink347.xml"/><Relationship Id="rId3" Type="http://schemas.openxmlformats.org/officeDocument/2006/relationships/image" Target="../media/image329.png"/><Relationship Id="rId21" Type="http://schemas.openxmlformats.org/officeDocument/2006/relationships/image" Target="../media/image338.png"/><Relationship Id="rId34" Type="http://schemas.openxmlformats.org/officeDocument/2006/relationships/customXml" Target="../ink/ink351.xml"/><Relationship Id="rId7" Type="http://schemas.openxmlformats.org/officeDocument/2006/relationships/image" Target="../media/image331.png"/><Relationship Id="rId12" Type="http://schemas.openxmlformats.org/officeDocument/2006/relationships/customXml" Target="../ink/ink340.xml"/><Relationship Id="rId17" Type="http://schemas.openxmlformats.org/officeDocument/2006/relationships/image" Target="../media/image336.png"/><Relationship Id="rId25" Type="http://schemas.openxmlformats.org/officeDocument/2006/relationships/image" Target="../media/image340.png"/><Relationship Id="rId33" Type="http://schemas.openxmlformats.org/officeDocument/2006/relationships/image" Target="../media/image344.png"/><Relationship Id="rId2" Type="http://schemas.openxmlformats.org/officeDocument/2006/relationships/customXml" Target="../ink/ink335.xml"/><Relationship Id="rId16" Type="http://schemas.openxmlformats.org/officeDocument/2006/relationships/customXml" Target="../ink/ink342.xml"/><Relationship Id="rId20" Type="http://schemas.openxmlformats.org/officeDocument/2006/relationships/customXml" Target="../ink/ink344.xml"/><Relationship Id="rId29" Type="http://schemas.openxmlformats.org/officeDocument/2006/relationships/image" Target="../media/image342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37.xml"/><Relationship Id="rId11" Type="http://schemas.openxmlformats.org/officeDocument/2006/relationships/image" Target="../media/image333.png"/><Relationship Id="rId24" Type="http://schemas.openxmlformats.org/officeDocument/2006/relationships/customXml" Target="../ink/ink346.xml"/><Relationship Id="rId32" Type="http://schemas.openxmlformats.org/officeDocument/2006/relationships/customXml" Target="../ink/ink350.xml"/><Relationship Id="rId5" Type="http://schemas.openxmlformats.org/officeDocument/2006/relationships/image" Target="../media/image330.png"/><Relationship Id="rId15" Type="http://schemas.openxmlformats.org/officeDocument/2006/relationships/image" Target="../media/image335.png"/><Relationship Id="rId23" Type="http://schemas.openxmlformats.org/officeDocument/2006/relationships/image" Target="../media/image339.png"/><Relationship Id="rId28" Type="http://schemas.openxmlformats.org/officeDocument/2006/relationships/customXml" Target="../ink/ink348.xml"/><Relationship Id="rId10" Type="http://schemas.openxmlformats.org/officeDocument/2006/relationships/customXml" Target="../ink/ink339.xml"/><Relationship Id="rId19" Type="http://schemas.openxmlformats.org/officeDocument/2006/relationships/image" Target="../media/image337.png"/><Relationship Id="rId31" Type="http://schemas.openxmlformats.org/officeDocument/2006/relationships/image" Target="../media/image343.png"/><Relationship Id="rId4" Type="http://schemas.openxmlformats.org/officeDocument/2006/relationships/customXml" Target="../ink/ink336.xml"/><Relationship Id="rId9" Type="http://schemas.openxmlformats.org/officeDocument/2006/relationships/image" Target="../media/image332.png"/><Relationship Id="rId14" Type="http://schemas.openxmlformats.org/officeDocument/2006/relationships/customXml" Target="../ink/ink341.xml"/><Relationship Id="rId22" Type="http://schemas.openxmlformats.org/officeDocument/2006/relationships/customXml" Target="../ink/ink345.xml"/><Relationship Id="rId27" Type="http://schemas.openxmlformats.org/officeDocument/2006/relationships/image" Target="../media/image341.png"/><Relationship Id="rId30" Type="http://schemas.openxmlformats.org/officeDocument/2006/relationships/customXml" Target="../ink/ink349.xml"/><Relationship Id="rId35" Type="http://schemas.openxmlformats.org/officeDocument/2006/relationships/image" Target="../media/image345.png"/><Relationship Id="rId8" Type="http://schemas.openxmlformats.org/officeDocument/2006/relationships/customXml" Target="../ink/ink338.xml"/></Relationships>
</file>

<file path=ppt/slides/_rels/slide7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402.png"/><Relationship Id="rId299" Type="http://schemas.openxmlformats.org/officeDocument/2006/relationships/customXml" Target="../ink/ink501.xml"/><Relationship Id="rId21" Type="http://schemas.openxmlformats.org/officeDocument/2006/relationships/image" Target="../media/image355.png"/><Relationship Id="rId63" Type="http://schemas.openxmlformats.org/officeDocument/2006/relationships/image" Target="../media/image376.png"/><Relationship Id="rId159" Type="http://schemas.openxmlformats.org/officeDocument/2006/relationships/image" Target="../media/image423.png"/><Relationship Id="rId324" Type="http://schemas.openxmlformats.org/officeDocument/2006/relationships/image" Target="../media/image505.png"/><Relationship Id="rId366" Type="http://schemas.openxmlformats.org/officeDocument/2006/relationships/customXml" Target="../ink/ink535.xml"/><Relationship Id="rId170" Type="http://schemas.openxmlformats.org/officeDocument/2006/relationships/customXml" Target="../ink/ink436.xml"/><Relationship Id="rId226" Type="http://schemas.openxmlformats.org/officeDocument/2006/relationships/image" Target="../media/image456.png"/><Relationship Id="rId268" Type="http://schemas.openxmlformats.org/officeDocument/2006/relationships/image" Target="../media/image477.png"/><Relationship Id="rId32" Type="http://schemas.openxmlformats.org/officeDocument/2006/relationships/customXml" Target="../ink/ink367.xml"/><Relationship Id="rId74" Type="http://schemas.openxmlformats.org/officeDocument/2006/relationships/customXml" Target="../ink/ink388.xml"/><Relationship Id="rId128" Type="http://schemas.openxmlformats.org/officeDocument/2006/relationships/customXml" Target="../ink/ink415.xml"/><Relationship Id="rId335" Type="http://schemas.openxmlformats.org/officeDocument/2006/relationships/customXml" Target="../ink/ink519.xml"/><Relationship Id="rId377" Type="http://schemas.openxmlformats.org/officeDocument/2006/relationships/image" Target="../media/image531.png"/><Relationship Id="rId5" Type="http://schemas.openxmlformats.org/officeDocument/2006/relationships/image" Target="../media/image347.png"/><Relationship Id="rId181" Type="http://schemas.openxmlformats.org/officeDocument/2006/relationships/image" Target="../media/image434.png"/><Relationship Id="rId237" Type="http://schemas.openxmlformats.org/officeDocument/2006/relationships/customXml" Target="../ink/ink470.xml"/><Relationship Id="rId402" Type="http://schemas.openxmlformats.org/officeDocument/2006/relationships/customXml" Target="../ink/ink553.xml"/><Relationship Id="rId279" Type="http://schemas.openxmlformats.org/officeDocument/2006/relationships/customXml" Target="../ink/ink491.xml"/><Relationship Id="rId43" Type="http://schemas.openxmlformats.org/officeDocument/2006/relationships/image" Target="../media/image366.png"/><Relationship Id="rId139" Type="http://schemas.openxmlformats.org/officeDocument/2006/relationships/image" Target="../media/image413.png"/><Relationship Id="rId290" Type="http://schemas.openxmlformats.org/officeDocument/2006/relationships/image" Target="../media/image488.png"/><Relationship Id="rId304" Type="http://schemas.openxmlformats.org/officeDocument/2006/relationships/image" Target="../media/image495.png"/><Relationship Id="rId346" Type="http://schemas.openxmlformats.org/officeDocument/2006/relationships/image" Target="../media/image516.png"/><Relationship Id="rId388" Type="http://schemas.openxmlformats.org/officeDocument/2006/relationships/customXml" Target="../ink/ink546.xml"/><Relationship Id="rId85" Type="http://schemas.openxmlformats.org/officeDocument/2006/relationships/image" Target="../media/image387.png"/><Relationship Id="rId150" Type="http://schemas.openxmlformats.org/officeDocument/2006/relationships/customXml" Target="../ink/ink426.xml"/><Relationship Id="rId192" Type="http://schemas.openxmlformats.org/officeDocument/2006/relationships/customXml" Target="../ink/ink447.xml"/><Relationship Id="rId206" Type="http://schemas.openxmlformats.org/officeDocument/2006/relationships/customXml" Target="../ink/ink454.xml"/><Relationship Id="rId413" Type="http://schemas.openxmlformats.org/officeDocument/2006/relationships/image" Target="../media/image549.png"/><Relationship Id="rId248" Type="http://schemas.openxmlformats.org/officeDocument/2006/relationships/image" Target="../media/image467.png"/><Relationship Id="rId12" Type="http://schemas.openxmlformats.org/officeDocument/2006/relationships/customXml" Target="../ink/ink357.xml"/><Relationship Id="rId108" Type="http://schemas.openxmlformats.org/officeDocument/2006/relationships/customXml" Target="../ink/ink405.xml"/><Relationship Id="rId315" Type="http://schemas.openxmlformats.org/officeDocument/2006/relationships/customXml" Target="../ink/ink509.xml"/><Relationship Id="rId357" Type="http://schemas.openxmlformats.org/officeDocument/2006/relationships/customXml" Target="../ink/ink530.xml"/><Relationship Id="rId54" Type="http://schemas.openxmlformats.org/officeDocument/2006/relationships/customXml" Target="../ink/ink378.xml"/><Relationship Id="rId96" Type="http://schemas.openxmlformats.org/officeDocument/2006/relationships/customXml" Target="../ink/ink399.xml"/><Relationship Id="rId161" Type="http://schemas.openxmlformats.org/officeDocument/2006/relationships/image" Target="../media/image424.png"/><Relationship Id="rId217" Type="http://schemas.openxmlformats.org/officeDocument/2006/relationships/image" Target="../media/image452.png"/><Relationship Id="rId399" Type="http://schemas.openxmlformats.org/officeDocument/2006/relationships/image" Target="../media/image542.png"/><Relationship Id="rId259" Type="http://schemas.openxmlformats.org/officeDocument/2006/relationships/customXml" Target="../ink/ink481.xml"/><Relationship Id="rId23" Type="http://schemas.openxmlformats.org/officeDocument/2006/relationships/image" Target="../media/image356.png"/><Relationship Id="rId119" Type="http://schemas.openxmlformats.org/officeDocument/2006/relationships/image" Target="../media/image403.png"/><Relationship Id="rId270" Type="http://schemas.openxmlformats.org/officeDocument/2006/relationships/image" Target="../media/image478.png"/><Relationship Id="rId326" Type="http://schemas.openxmlformats.org/officeDocument/2006/relationships/image" Target="../media/image506.png"/><Relationship Id="rId65" Type="http://schemas.openxmlformats.org/officeDocument/2006/relationships/image" Target="../media/image377.png"/><Relationship Id="rId130" Type="http://schemas.openxmlformats.org/officeDocument/2006/relationships/customXml" Target="../ink/ink416.xml"/><Relationship Id="rId368" Type="http://schemas.openxmlformats.org/officeDocument/2006/relationships/customXml" Target="../ink/ink536.xml"/><Relationship Id="rId172" Type="http://schemas.openxmlformats.org/officeDocument/2006/relationships/customXml" Target="../ink/ink437.xml"/><Relationship Id="rId228" Type="http://schemas.openxmlformats.org/officeDocument/2006/relationships/image" Target="../media/image457.png"/><Relationship Id="rId281" Type="http://schemas.openxmlformats.org/officeDocument/2006/relationships/customXml" Target="../ink/ink492.xml"/><Relationship Id="rId337" Type="http://schemas.openxmlformats.org/officeDocument/2006/relationships/customXml" Target="../ink/ink520.xml"/><Relationship Id="rId34" Type="http://schemas.openxmlformats.org/officeDocument/2006/relationships/customXml" Target="../ink/ink368.xml"/><Relationship Id="rId76" Type="http://schemas.openxmlformats.org/officeDocument/2006/relationships/customXml" Target="../ink/ink389.xml"/><Relationship Id="rId141" Type="http://schemas.openxmlformats.org/officeDocument/2006/relationships/image" Target="../media/image414.png"/><Relationship Id="rId379" Type="http://schemas.openxmlformats.org/officeDocument/2006/relationships/image" Target="../media/image532.png"/><Relationship Id="rId7" Type="http://schemas.openxmlformats.org/officeDocument/2006/relationships/image" Target="../media/image348.png"/><Relationship Id="rId183" Type="http://schemas.openxmlformats.org/officeDocument/2006/relationships/image" Target="../media/image435.png"/><Relationship Id="rId239" Type="http://schemas.openxmlformats.org/officeDocument/2006/relationships/customXml" Target="../ink/ink471.xml"/><Relationship Id="rId390" Type="http://schemas.openxmlformats.org/officeDocument/2006/relationships/customXml" Target="../ink/ink547.xml"/><Relationship Id="rId404" Type="http://schemas.openxmlformats.org/officeDocument/2006/relationships/customXml" Target="../ink/ink554.xml"/><Relationship Id="rId250" Type="http://schemas.openxmlformats.org/officeDocument/2006/relationships/image" Target="../media/image468.png"/><Relationship Id="rId292" Type="http://schemas.openxmlformats.org/officeDocument/2006/relationships/image" Target="../media/image489.png"/><Relationship Id="rId306" Type="http://schemas.openxmlformats.org/officeDocument/2006/relationships/image" Target="../media/image496.png"/><Relationship Id="rId45" Type="http://schemas.openxmlformats.org/officeDocument/2006/relationships/image" Target="../media/image367.png"/><Relationship Id="rId87" Type="http://schemas.openxmlformats.org/officeDocument/2006/relationships/image" Target="../media/image388.png"/><Relationship Id="rId110" Type="http://schemas.openxmlformats.org/officeDocument/2006/relationships/customXml" Target="../ink/ink406.xml"/><Relationship Id="rId348" Type="http://schemas.openxmlformats.org/officeDocument/2006/relationships/image" Target="../media/image517.png"/><Relationship Id="rId152" Type="http://schemas.openxmlformats.org/officeDocument/2006/relationships/customXml" Target="../ink/ink427.xml"/><Relationship Id="rId194" Type="http://schemas.openxmlformats.org/officeDocument/2006/relationships/customXml" Target="../ink/ink448.xml"/><Relationship Id="rId208" Type="http://schemas.openxmlformats.org/officeDocument/2006/relationships/customXml" Target="../ink/ink455.xml"/><Relationship Id="rId415" Type="http://schemas.openxmlformats.org/officeDocument/2006/relationships/image" Target="../media/image550.png"/><Relationship Id="rId261" Type="http://schemas.openxmlformats.org/officeDocument/2006/relationships/customXml" Target="../ink/ink482.xml"/><Relationship Id="rId14" Type="http://schemas.openxmlformats.org/officeDocument/2006/relationships/customXml" Target="../ink/ink358.xml"/><Relationship Id="rId56" Type="http://schemas.openxmlformats.org/officeDocument/2006/relationships/customXml" Target="../ink/ink379.xml"/><Relationship Id="rId317" Type="http://schemas.openxmlformats.org/officeDocument/2006/relationships/customXml" Target="../ink/ink510.xml"/><Relationship Id="rId359" Type="http://schemas.openxmlformats.org/officeDocument/2006/relationships/customXml" Target="../ink/ink531.xml"/><Relationship Id="rId98" Type="http://schemas.openxmlformats.org/officeDocument/2006/relationships/customXml" Target="../ink/ink400.xml"/><Relationship Id="rId121" Type="http://schemas.openxmlformats.org/officeDocument/2006/relationships/image" Target="../media/image404.png"/><Relationship Id="rId163" Type="http://schemas.openxmlformats.org/officeDocument/2006/relationships/image" Target="../media/image425.png"/><Relationship Id="rId219" Type="http://schemas.openxmlformats.org/officeDocument/2006/relationships/image" Target="../media/image453.png"/><Relationship Id="rId370" Type="http://schemas.openxmlformats.org/officeDocument/2006/relationships/customXml" Target="../ink/ink537.xml"/><Relationship Id="rId230" Type="http://schemas.openxmlformats.org/officeDocument/2006/relationships/image" Target="../media/image458.png"/><Relationship Id="rId25" Type="http://schemas.openxmlformats.org/officeDocument/2006/relationships/image" Target="../media/image357.png"/><Relationship Id="rId67" Type="http://schemas.openxmlformats.org/officeDocument/2006/relationships/image" Target="../media/image378.png"/><Relationship Id="rId272" Type="http://schemas.openxmlformats.org/officeDocument/2006/relationships/image" Target="../media/image479.png"/><Relationship Id="rId328" Type="http://schemas.openxmlformats.org/officeDocument/2006/relationships/image" Target="../media/image507.png"/><Relationship Id="rId132" Type="http://schemas.openxmlformats.org/officeDocument/2006/relationships/customXml" Target="../ink/ink417.xml"/><Relationship Id="rId174" Type="http://schemas.openxmlformats.org/officeDocument/2006/relationships/customXml" Target="../ink/ink438.xml"/><Relationship Id="rId381" Type="http://schemas.openxmlformats.org/officeDocument/2006/relationships/image" Target="../media/image533.png"/><Relationship Id="rId241" Type="http://schemas.openxmlformats.org/officeDocument/2006/relationships/customXml" Target="../ink/ink472.xml"/><Relationship Id="rId36" Type="http://schemas.openxmlformats.org/officeDocument/2006/relationships/customXml" Target="../ink/ink369.xml"/><Relationship Id="rId283" Type="http://schemas.openxmlformats.org/officeDocument/2006/relationships/customXml" Target="../ink/ink493.xml"/><Relationship Id="rId339" Type="http://schemas.openxmlformats.org/officeDocument/2006/relationships/customXml" Target="../ink/ink521.xml"/><Relationship Id="rId78" Type="http://schemas.openxmlformats.org/officeDocument/2006/relationships/customXml" Target="../ink/ink390.xml"/><Relationship Id="rId101" Type="http://schemas.openxmlformats.org/officeDocument/2006/relationships/image" Target="../media/image394.png"/><Relationship Id="rId143" Type="http://schemas.openxmlformats.org/officeDocument/2006/relationships/image" Target="../media/image415.png"/><Relationship Id="rId185" Type="http://schemas.openxmlformats.org/officeDocument/2006/relationships/image" Target="../media/image436.png"/><Relationship Id="rId350" Type="http://schemas.openxmlformats.org/officeDocument/2006/relationships/image" Target="../media/image518.png"/><Relationship Id="rId406" Type="http://schemas.openxmlformats.org/officeDocument/2006/relationships/customXml" Target="../ink/ink555.xml"/><Relationship Id="rId9" Type="http://schemas.openxmlformats.org/officeDocument/2006/relationships/image" Target="../media/image349.png"/><Relationship Id="rId210" Type="http://schemas.openxmlformats.org/officeDocument/2006/relationships/customXml" Target="../ink/ink456.xml"/><Relationship Id="rId392" Type="http://schemas.openxmlformats.org/officeDocument/2006/relationships/customXml" Target="../ink/ink548.xml"/><Relationship Id="rId252" Type="http://schemas.openxmlformats.org/officeDocument/2006/relationships/image" Target="../media/image469.png"/><Relationship Id="rId294" Type="http://schemas.openxmlformats.org/officeDocument/2006/relationships/image" Target="../media/image490.png"/><Relationship Id="rId308" Type="http://schemas.openxmlformats.org/officeDocument/2006/relationships/image" Target="../media/image497.png"/><Relationship Id="rId47" Type="http://schemas.openxmlformats.org/officeDocument/2006/relationships/image" Target="../media/image368.png"/><Relationship Id="rId89" Type="http://schemas.openxmlformats.org/officeDocument/2006/relationships/image" Target="../media/image389.png"/><Relationship Id="rId112" Type="http://schemas.openxmlformats.org/officeDocument/2006/relationships/customXml" Target="../ink/ink407.xml"/><Relationship Id="rId154" Type="http://schemas.openxmlformats.org/officeDocument/2006/relationships/customXml" Target="../ink/ink428.xml"/><Relationship Id="rId361" Type="http://schemas.openxmlformats.org/officeDocument/2006/relationships/image" Target="../media/image523.png"/><Relationship Id="rId196" Type="http://schemas.openxmlformats.org/officeDocument/2006/relationships/customXml" Target="../ink/ink449.xml"/><Relationship Id="rId417" Type="http://schemas.openxmlformats.org/officeDocument/2006/relationships/image" Target="../media/image551.png"/><Relationship Id="rId16" Type="http://schemas.openxmlformats.org/officeDocument/2006/relationships/customXml" Target="../ink/ink359.xml"/><Relationship Id="rId221" Type="http://schemas.openxmlformats.org/officeDocument/2006/relationships/image" Target="../media/image454.png"/><Relationship Id="rId263" Type="http://schemas.openxmlformats.org/officeDocument/2006/relationships/customXml" Target="../ink/ink483.xml"/><Relationship Id="rId319" Type="http://schemas.openxmlformats.org/officeDocument/2006/relationships/customXml" Target="../ink/ink511.xml"/><Relationship Id="rId58" Type="http://schemas.openxmlformats.org/officeDocument/2006/relationships/customXml" Target="../ink/ink380.xml"/><Relationship Id="rId123" Type="http://schemas.openxmlformats.org/officeDocument/2006/relationships/image" Target="../media/image405.png"/><Relationship Id="rId330" Type="http://schemas.openxmlformats.org/officeDocument/2006/relationships/image" Target="../media/image508.png"/><Relationship Id="rId165" Type="http://schemas.openxmlformats.org/officeDocument/2006/relationships/image" Target="../media/image426.png"/><Relationship Id="rId372" Type="http://schemas.openxmlformats.org/officeDocument/2006/relationships/customXml" Target="../ink/ink538.xml"/><Relationship Id="rId232" Type="http://schemas.openxmlformats.org/officeDocument/2006/relationships/image" Target="../media/image459.png"/><Relationship Id="rId274" Type="http://schemas.openxmlformats.org/officeDocument/2006/relationships/image" Target="../media/image480.png"/><Relationship Id="rId27" Type="http://schemas.openxmlformats.org/officeDocument/2006/relationships/image" Target="../media/image358.png"/><Relationship Id="rId69" Type="http://schemas.openxmlformats.org/officeDocument/2006/relationships/image" Target="../media/image379.png"/><Relationship Id="rId134" Type="http://schemas.openxmlformats.org/officeDocument/2006/relationships/customXml" Target="../ink/ink418.xml"/><Relationship Id="rId80" Type="http://schemas.openxmlformats.org/officeDocument/2006/relationships/customXml" Target="../ink/ink391.xml"/><Relationship Id="rId176" Type="http://schemas.openxmlformats.org/officeDocument/2006/relationships/customXml" Target="../ink/ink439.xml"/><Relationship Id="rId341" Type="http://schemas.openxmlformats.org/officeDocument/2006/relationships/customXml" Target="../ink/ink522.xml"/><Relationship Id="rId383" Type="http://schemas.openxmlformats.org/officeDocument/2006/relationships/image" Target="../media/image534.png"/><Relationship Id="rId201" Type="http://schemas.openxmlformats.org/officeDocument/2006/relationships/image" Target="../media/image444.png"/><Relationship Id="rId222" Type="http://schemas.openxmlformats.org/officeDocument/2006/relationships/customXml" Target="../ink/ink462.xml"/><Relationship Id="rId243" Type="http://schemas.openxmlformats.org/officeDocument/2006/relationships/customXml" Target="../ink/ink473.xml"/><Relationship Id="rId264" Type="http://schemas.openxmlformats.org/officeDocument/2006/relationships/image" Target="../media/image475.png"/><Relationship Id="rId285" Type="http://schemas.openxmlformats.org/officeDocument/2006/relationships/customXml" Target="../ink/ink494.xml"/><Relationship Id="rId17" Type="http://schemas.openxmlformats.org/officeDocument/2006/relationships/image" Target="../media/image353.png"/><Relationship Id="rId38" Type="http://schemas.openxmlformats.org/officeDocument/2006/relationships/customXml" Target="../ink/ink370.xml"/><Relationship Id="rId59" Type="http://schemas.openxmlformats.org/officeDocument/2006/relationships/image" Target="../media/image374.png"/><Relationship Id="rId103" Type="http://schemas.openxmlformats.org/officeDocument/2006/relationships/image" Target="../media/image395.png"/><Relationship Id="rId124" Type="http://schemas.openxmlformats.org/officeDocument/2006/relationships/customXml" Target="../ink/ink413.xml"/><Relationship Id="rId310" Type="http://schemas.openxmlformats.org/officeDocument/2006/relationships/image" Target="../media/image498.png"/><Relationship Id="rId70" Type="http://schemas.openxmlformats.org/officeDocument/2006/relationships/customXml" Target="../ink/ink386.xml"/><Relationship Id="rId91" Type="http://schemas.openxmlformats.org/officeDocument/2006/relationships/image" Target="../media/image390.png"/><Relationship Id="rId145" Type="http://schemas.openxmlformats.org/officeDocument/2006/relationships/image" Target="../media/image416.png"/><Relationship Id="rId166" Type="http://schemas.openxmlformats.org/officeDocument/2006/relationships/customXml" Target="../ink/ink434.xml"/><Relationship Id="rId187" Type="http://schemas.openxmlformats.org/officeDocument/2006/relationships/image" Target="../media/image437.png"/><Relationship Id="rId331" Type="http://schemas.openxmlformats.org/officeDocument/2006/relationships/customXml" Target="../ink/ink517.xml"/><Relationship Id="rId352" Type="http://schemas.openxmlformats.org/officeDocument/2006/relationships/image" Target="../media/image519.png"/><Relationship Id="rId373" Type="http://schemas.openxmlformats.org/officeDocument/2006/relationships/image" Target="../media/image529.png"/><Relationship Id="rId394" Type="http://schemas.openxmlformats.org/officeDocument/2006/relationships/customXml" Target="../ink/ink549.xml"/><Relationship Id="rId408" Type="http://schemas.openxmlformats.org/officeDocument/2006/relationships/customXml" Target="../ink/ink556.xml"/><Relationship Id="rId1" Type="http://schemas.openxmlformats.org/officeDocument/2006/relationships/slideLayout" Target="../slideLayouts/slideLayout1.xml"/><Relationship Id="rId212" Type="http://schemas.openxmlformats.org/officeDocument/2006/relationships/customXml" Target="../ink/ink457.xml"/><Relationship Id="rId233" Type="http://schemas.openxmlformats.org/officeDocument/2006/relationships/customXml" Target="../ink/ink468.xml"/><Relationship Id="rId254" Type="http://schemas.openxmlformats.org/officeDocument/2006/relationships/image" Target="../media/image470.png"/><Relationship Id="rId28" Type="http://schemas.openxmlformats.org/officeDocument/2006/relationships/customXml" Target="../ink/ink365.xml"/><Relationship Id="rId49" Type="http://schemas.openxmlformats.org/officeDocument/2006/relationships/image" Target="../media/image369.png"/><Relationship Id="rId114" Type="http://schemas.openxmlformats.org/officeDocument/2006/relationships/customXml" Target="../ink/ink408.xml"/><Relationship Id="rId275" Type="http://schemas.openxmlformats.org/officeDocument/2006/relationships/customXml" Target="../ink/ink489.xml"/><Relationship Id="rId296" Type="http://schemas.openxmlformats.org/officeDocument/2006/relationships/image" Target="../media/image491.png"/><Relationship Id="rId300" Type="http://schemas.openxmlformats.org/officeDocument/2006/relationships/image" Target="../media/image493.png"/><Relationship Id="rId60" Type="http://schemas.openxmlformats.org/officeDocument/2006/relationships/customXml" Target="../ink/ink381.xml"/><Relationship Id="rId81" Type="http://schemas.openxmlformats.org/officeDocument/2006/relationships/image" Target="../media/image385.png"/><Relationship Id="rId135" Type="http://schemas.openxmlformats.org/officeDocument/2006/relationships/image" Target="../media/image411.png"/><Relationship Id="rId156" Type="http://schemas.openxmlformats.org/officeDocument/2006/relationships/customXml" Target="../ink/ink429.xml"/><Relationship Id="rId177" Type="http://schemas.openxmlformats.org/officeDocument/2006/relationships/image" Target="../media/image432.png"/><Relationship Id="rId198" Type="http://schemas.openxmlformats.org/officeDocument/2006/relationships/customXml" Target="../ink/ink450.xml"/><Relationship Id="rId321" Type="http://schemas.openxmlformats.org/officeDocument/2006/relationships/customXml" Target="../ink/ink512.xml"/><Relationship Id="rId342" Type="http://schemas.openxmlformats.org/officeDocument/2006/relationships/image" Target="../media/image514.png"/><Relationship Id="rId363" Type="http://schemas.openxmlformats.org/officeDocument/2006/relationships/image" Target="../media/image524.png"/><Relationship Id="rId384" Type="http://schemas.openxmlformats.org/officeDocument/2006/relationships/customXml" Target="../ink/ink544.xml"/><Relationship Id="rId419" Type="http://schemas.openxmlformats.org/officeDocument/2006/relationships/image" Target="../media/image552.png"/><Relationship Id="rId202" Type="http://schemas.openxmlformats.org/officeDocument/2006/relationships/customXml" Target="../ink/ink452.xml"/><Relationship Id="rId223" Type="http://schemas.openxmlformats.org/officeDocument/2006/relationships/image" Target="../media/image455.png"/><Relationship Id="rId244" Type="http://schemas.openxmlformats.org/officeDocument/2006/relationships/image" Target="../media/image465.png"/><Relationship Id="rId18" Type="http://schemas.openxmlformats.org/officeDocument/2006/relationships/customXml" Target="../ink/ink360.xml"/><Relationship Id="rId39" Type="http://schemas.openxmlformats.org/officeDocument/2006/relationships/image" Target="../media/image364.png"/><Relationship Id="rId265" Type="http://schemas.openxmlformats.org/officeDocument/2006/relationships/customXml" Target="../ink/ink484.xml"/><Relationship Id="rId286" Type="http://schemas.openxmlformats.org/officeDocument/2006/relationships/image" Target="../media/image486.png"/><Relationship Id="rId50" Type="http://schemas.openxmlformats.org/officeDocument/2006/relationships/customXml" Target="../ink/ink376.xml"/><Relationship Id="rId104" Type="http://schemas.openxmlformats.org/officeDocument/2006/relationships/customXml" Target="../ink/ink403.xml"/><Relationship Id="rId125" Type="http://schemas.openxmlformats.org/officeDocument/2006/relationships/image" Target="../media/image406.png"/><Relationship Id="rId146" Type="http://schemas.openxmlformats.org/officeDocument/2006/relationships/customXml" Target="../ink/ink424.xml"/><Relationship Id="rId167" Type="http://schemas.openxmlformats.org/officeDocument/2006/relationships/image" Target="../media/image427.png"/><Relationship Id="rId188" Type="http://schemas.openxmlformats.org/officeDocument/2006/relationships/customXml" Target="../ink/ink445.xml"/><Relationship Id="rId311" Type="http://schemas.openxmlformats.org/officeDocument/2006/relationships/customXml" Target="../ink/ink507.xml"/><Relationship Id="rId332" Type="http://schemas.openxmlformats.org/officeDocument/2006/relationships/image" Target="../media/image509.png"/><Relationship Id="rId353" Type="http://schemas.openxmlformats.org/officeDocument/2006/relationships/customXml" Target="../ink/ink528.xml"/><Relationship Id="rId374" Type="http://schemas.openxmlformats.org/officeDocument/2006/relationships/customXml" Target="../ink/ink539.xml"/><Relationship Id="rId395" Type="http://schemas.openxmlformats.org/officeDocument/2006/relationships/image" Target="../media/image540.png"/><Relationship Id="rId409" Type="http://schemas.openxmlformats.org/officeDocument/2006/relationships/image" Target="../media/image547.png"/><Relationship Id="rId71" Type="http://schemas.openxmlformats.org/officeDocument/2006/relationships/image" Target="../media/image380.png"/><Relationship Id="rId92" Type="http://schemas.openxmlformats.org/officeDocument/2006/relationships/customXml" Target="../ink/ink397.xml"/><Relationship Id="rId213" Type="http://schemas.openxmlformats.org/officeDocument/2006/relationships/image" Target="../media/image450.png"/><Relationship Id="rId234" Type="http://schemas.openxmlformats.org/officeDocument/2006/relationships/image" Target="../media/image460.png"/><Relationship Id="rId2" Type="http://schemas.openxmlformats.org/officeDocument/2006/relationships/customXml" Target="../ink/ink352.xml"/><Relationship Id="rId29" Type="http://schemas.openxmlformats.org/officeDocument/2006/relationships/image" Target="../media/image359.png"/><Relationship Id="rId255" Type="http://schemas.openxmlformats.org/officeDocument/2006/relationships/customXml" Target="../ink/ink479.xml"/><Relationship Id="rId276" Type="http://schemas.openxmlformats.org/officeDocument/2006/relationships/image" Target="../media/image481.png"/><Relationship Id="rId297" Type="http://schemas.openxmlformats.org/officeDocument/2006/relationships/customXml" Target="../ink/ink500.xml"/><Relationship Id="rId40" Type="http://schemas.openxmlformats.org/officeDocument/2006/relationships/customXml" Target="../ink/ink371.xml"/><Relationship Id="rId115" Type="http://schemas.openxmlformats.org/officeDocument/2006/relationships/image" Target="../media/image401.png"/><Relationship Id="rId136" Type="http://schemas.openxmlformats.org/officeDocument/2006/relationships/customXml" Target="../ink/ink419.xml"/><Relationship Id="rId157" Type="http://schemas.openxmlformats.org/officeDocument/2006/relationships/image" Target="../media/image422.png"/><Relationship Id="rId178" Type="http://schemas.openxmlformats.org/officeDocument/2006/relationships/customXml" Target="../ink/ink440.xml"/><Relationship Id="rId301" Type="http://schemas.openxmlformats.org/officeDocument/2006/relationships/customXml" Target="../ink/ink502.xml"/><Relationship Id="rId322" Type="http://schemas.openxmlformats.org/officeDocument/2006/relationships/image" Target="../media/image504.png"/><Relationship Id="rId343" Type="http://schemas.openxmlformats.org/officeDocument/2006/relationships/customXml" Target="../ink/ink523.xml"/><Relationship Id="rId364" Type="http://schemas.openxmlformats.org/officeDocument/2006/relationships/customXml" Target="../ink/ink534.xml"/><Relationship Id="rId61" Type="http://schemas.openxmlformats.org/officeDocument/2006/relationships/image" Target="../media/image375.png"/><Relationship Id="rId82" Type="http://schemas.openxmlformats.org/officeDocument/2006/relationships/customXml" Target="../ink/ink392.xml"/><Relationship Id="rId199" Type="http://schemas.openxmlformats.org/officeDocument/2006/relationships/image" Target="../media/image443.png"/><Relationship Id="rId203" Type="http://schemas.openxmlformats.org/officeDocument/2006/relationships/image" Target="../media/image445.png"/><Relationship Id="rId385" Type="http://schemas.openxmlformats.org/officeDocument/2006/relationships/image" Target="../media/image535.png"/><Relationship Id="rId19" Type="http://schemas.openxmlformats.org/officeDocument/2006/relationships/image" Target="../media/image354.png"/><Relationship Id="rId224" Type="http://schemas.openxmlformats.org/officeDocument/2006/relationships/customXml" Target="../ink/ink463.xml"/><Relationship Id="rId245" Type="http://schemas.openxmlformats.org/officeDocument/2006/relationships/customXml" Target="../ink/ink474.xml"/><Relationship Id="rId266" Type="http://schemas.openxmlformats.org/officeDocument/2006/relationships/image" Target="../media/image476.png"/><Relationship Id="rId287" Type="http://schemas.openxmlformats.org/officeDocument/2006/relationships/customXml" Target="../ink/ink495.xml"/><Relationship Id="rId410" Type="http://schemas.openxmlformats.org/officeDocument/2006/relationships/customXml" Target="../ink/ink557.xml"/><Relationship Id="rId30" Type="http://schemas.openxmlformats.org/officeDocument/2006/relationships/customXml" Target="../ink/ink366.xml"/><Relationship Id="rId105" Type="http://schemas.openxmlformats.org/officeDocument/2006/relationships/image" Target="../media/image396.png"/><Relationship Id="rId126" Type="http://schemas.openxmlformats.org/officeDocument/2006/relationships/customXml" Target="../ink/ink414.xml"/><Relationship Id="rId147" Type="http://schemas.openxmlformats.org/officeDocument/2006/relationships/image" Target="../media/image417.png"/><Relationship Id="rId168" Type="http://schemas.openxmlformats.org/officeDocument/2006/relationships/customXml" Target="../ink/ink435.xml"/><Relationship Id="rId312" Type="http://schemas.openxmlformats.org/officeDocument/2006/relationships/image" Target="../media/image499.png"/><Relationship Id="rId333" Type="http://schemas.openxmlformats.org/officeDocument/2006/relationships/customXml" Target="../ink/ink518.xml"/><Relationship Id="rId354" Type="http://schemas.openxmlformats.org/officeDocument/2006/relationships/image" Target="../media/image520.png"/><Relationship Id="rId51" Type="http://schemas.openxmlformats.org/officeDocument/2006/relationships/image" Target="../media/image370.png"/><Relationship Id="rId72" Type="http://schemas.openxmlformats.org/officeDocument/2006/relationships/customXml" Target="../ink/ink387.xml"/><Relationship Id="rId93" Type="http://schemas.openxmlformats.org/officeDocument/2006/relationships/image" Target="../media/image391.png"/><Relationship Id="rId189" Type="http://schemas.openxmlformats.org/officeDocument/2006/relationships/image" Target="../media/image438.png"/><Relationship Id="rId375" Type="http://schemas.openxmlformats.org/officeDocument/2006/relationships/image" Target="../media/image530.png"/><Relationship Id="rId396" Type="http://schemas.openxmlformats.org/officeDocument/2006/relationships/customXml" Target="../ink/ink550.xml"/><Relationship Id="rId3" Type="http://schemas.openxmlformats.org/officeDocument/2006/relationships/image" Target="../media/image346.png"/><Relationship Id="rId214" Type="http://schemas.openxmlformats.org/officeDocument/2006/relationships/customXml" Target="../ink/ink458.xml"/><Relationship Id="rId235" Type="http://schemas.openxmlformats.org/officeDocument/2006/relationships/customXml" Target="../ink/ink469.xml"/><Relationship Id="rId256" Type="http://schemas.openxmlformats.org/officeDocument/2006/relationships/image" Target="../media/image471.png"/><Relationship Id="rId277" Type="http://schemas.openxmlformats.org/officeDocument/2006/relationships/customXml" Target="../ink/ink490.xml"/><Relationship Id="rId298" Type="http://schemas.openxmlformats.org/officeDocument/2006/relationships/image" Target="../media/image492.png"/><Relationship Id="rId400" Type="http://schemas.openxmlformats.org/officeDocument/2006/relationships/customXml" Target="../ink/ink552.xml"/><Relationship Id="rId116" Type="http://schemas.openxmlformats.org/officeDocument/2006/relationships/customXml" Target="../ink/ink409.xml"/><Relationship Id="rId137" Type="http://schemas.openxmlformats.org/officeDocument/2006/relationships/image" Target="../media/image412.png"/><Relationship Id="rId158" Type="http://schemas.openxmlformats.org/officeDocument/2006/relationships/customXml" Target="../ink/ink430.xml"/><Relationship Id="rId302" Type="http://schemas.openxmlformats.org/officeDocument/2006/relationships/image" Target="../media/image494.png"/><Relationship Id="rId323" Type="http://schemas.openxmlformats.org/officeDocument/2006/relationships/customXml" Target="../ink/ink513.xml"/><Relationship Id="rId344" Type="http://schemas.openxmlformats.org/officeDocument/2006/relationships/image" Target="../media/image515.png"/><Relationship Id="rId20" Type="http://schemas.openxmlformats.org/officeDocument/2006/relationships/customXml" Target="../ink/ink361.xml"/><Relationship Id="rId41" Type="http://schemas.openxmlformats.org/officeDocument/2006/relationships/image" Target="../media/image365.png"/><Relationship Id="rId62" Type="http://schemas.openxmlformats.org/officeDocument/2006/relationships/customXml" Target="../ink/ink382.xml"/><Relationship Id="rId83" Type="http://schemas.openxmlformats.org/officeDocument/2006/relationships/image" Target="../media/image386.png"/><Relationship Id="rId179" Type="http://schemas.openxmlformats.org/officeDocument/2006/relationships/image" Target="../media/image433.png"/><Relationship Id="rId365" Type="http://schemas.openxmlformats.org/officeDocument/2006/relationships/image" Target="../media/image525.png"/><Relationship Id="rId386" Type="http://schemas.openxmlformats.org/officeDocument/2006/relationships/customXml" Target="../ink/ink545.xml"/><Relationship Id="rId190" Type="http://schemas.openxmlformats.org/officeDocument/2006/relationships/customXml" Target="../ink/ink446.xml"/><Relationship Id="rId204" Type="http://schemas.openxmlformats.org/officeDocument/2006/relationships/customXml" Target="../ink/ink453.xml"/><Relationship Id="rId225" Type="http://schemas.openxmlformats.org/officeDocument/2006/relationships/customXml" Target="../ink/ink464.xml"/><Relationship Id="rId246" Type="http://schemas.openxmlformats.org/officeDocument/2006/relationships/image" Target="../media/image466.png"/><Relationship Id="rId267" Type="http://schemas.openxmlformats.org/officeDocument/2006/relationships/customXml" Target="../ink/ink485.xml"/><Relationship Id="rId288" Type="http://schemas.openxmlformats.org/officeDocument/2006/relationships/image" Target="../media/image487.png"/><Relationship Id="rId411" Type="http://schemas.openxmlformats.org/officeDocument/2006/relationships/image" Target="../media/image548.png"/><Relationship Id="rId106" Type="http://schemas.openxmlformats.org/officeDocument/2006/relationships/customXml" Target="../ink/ink404.xml"/><Relationship Id="rId127" Type="http://schemas.openxmlformats.org/officeDocument/2006/relationships/image" Target="../media/image407.png"/><Relationship Id="rId313" Type="http://schemas.openxmlformats.org/officeDocument/2006/relationships/customXml" Target="../ink/ink508.xml"/><Relationship Id="rId10" Type="http://schemas.openxmlformats.org/officeDocument/2006/relationships/customXml" Target="../ink/ink356.xml"/><Relationship Id="rId31" Type="http://schemas.openxmlformats.org/officeDocument/2006/relationships/image" Target="../media/image360.png"/><Relationship Id="rId52" Type="http://schemas.openxmlformats.org/officeDocument/2006/relationships/customXml" Target="../ink/ink377.xml"/><Relationship Id="rId73" Type="http://schemas.openxmlformats.org/officeDocument/2006/relationships/image" Target="../media/image381.png"/><Relationship Id="rId94" Type="http://schemas.openxmlformats.org/officeDocument/2006/relationships/customXml" Target="../ink/ink398.xml"/><Relationship Id="rId148" Type="http://schemas.openxmlformats.org/officeDocument/2006/relationships/customXml" Target="../ink/ink425.xml"/><Relationship Id="rId169" Type="http://schemas.openxmlformats.org/officeDocument/2006/relationships/image" Target="../media/image428.png"/><Relationship Id="rId334" Type="http://schemas.openxmlformats.org/officeDocument/2006/relationships/image" Target="../media/image510.png"/><Relationship Id="rId355" Type="http://schemas.openxmlformats.org/officeDocument/2006/relationships/customXml" Target="../ink/ink529.xml"/><Relationship Id="rId376" Type="http://schemas.openxmlformats.org/officeDocument/2006/relationships/customXml" Target="../ink/ink540.xml"/><Relationship Id="rId397" Type="http://schemas.openxmlformats.org/officeDocument/2006/relationships/image" Target="../media/image541.png"/><Relationship Id="rId4" Type="http://schemas.openxmlformats.org/officeDocument/2006/relationships/customXml" Target="../ink/ink353.xml"/><Relationship Id="rId180" Type="http://schemas.openxmlformats.org/officeDocument/2006/relationships/customXml" Target="../ink/ink441.xml"/><Relationship Id="rId215" Type="http://schemas.openxmlformats.org/officeDocument/2006/relationships/image" Target="../media/image451.png"/><Relationship Id="rId236" Type="http://schemas.openxmlformats.org/officeDocument/2006/relationships/image" Target="../media/image461.png"/><Relationship Id="rId257" Type="http://schemas.openxmlformats.org/officeDocument/2006/relationships/customXml" Target="../ink/ink480.xml"/><Relationship Id="rId278" Type="http://schemas.openxmlformats.org/officeDocument/2006/relationships/image" Target="../media/image482.png"/><Relationship Id="rId401" Type="http://schemas.openxmlformats.org/officeDocument/2006/relationships/image" Target="../media/image543.png"/><Relationship Id="rId303" Type="http://schemas.openxmlformats.org/officeDocument/2006/relationships/customXml" Target="../ink/ink503.xml"/><Relationship Id="rId42" Type="http://schemas.openxmlformats.org/officeDocument/2006/relationships/customXml" Target="../ink/ink372.xml"/><Relationship Id="rId84" Type="http://schemas.openxmlformats.org/officeDocument/2006/relationships/customXml" Target="../ink/ink393.xml"/><Relationship Id="rId138" Type="http://schemas.openxmlformats.org/officeDocument/2006/relationships/customXml" Target="../ink/ink420.xml"/><Relationship Id="rId345" Type="http://schemas.openxmlformats.org/officeDocument/2006/relationships/customXml" Target="../ink/ink524.xml"/><Relationship Id="rId387" Type="http://schemas.openxmlformats.org/officeDocument/2006/relationships/image" Target="../media/image536.png"/><Relationship Id="rId191" Type="http://schemas.openxmlformats.org/officeDocument/2006/relationships/image" Target="../media/image439.png"/><Relationship Id="rId205" Type="http://schemas.openxmlformats.org/officeDocument/2006/relationships/image" Target="../media/image446.png"/><Relationship Id="rId247" Type="http://schemas.openxmlformats.org/officeDocument/2006/relationships/customXml" Target="../ink/ink475.xml"/><Relationship Id="rId412" Type="http://schemas.openxmlformats.org/officeDocument/2006/relationships/customXml" Target="../ink/ink558.xml"/><Relationship Id="rId107" Type="http://schemas.openxmlformats.org/officeDocument/2006/relationships/image" Target="../media/image397.png"/><Relationship Id="rId289" Type="http://schemas.openxmlformats.org/officeDocument/2006/relationships/customXml" Target="../ink/ink496.xml"/><Relationship Id="rId11" Type="http://schemas.openxmlformats.org/officeDocument/2006/relationships/image" Target="../media/image350.png"/><Relationship Id="rId53" Type="http://schemas.openxmlformats.org/officeDocument/2006/relationships/image" Target="../media/image371.png"/><Relationship Id="rId149" Type="http://schemas.openxmlformats.org/officeDocument/2006/relationships/image" Target="../media/image418.png"/><Relationship Id="rId314" Type="http://schemas.openxmlformats.org/officeDocument/2006/relationships/image" Target="../media/image500.png"/><Relationship Id="rId356" Type="http://schemas.openxmlformats.org/officeDocument/2006/relationships/image" Target="../media/image521.png"/><Relationship Id="rId398" Type="http://schemas.openxmlformats.org/officeDocument/2006/relationships/customXml" Target="../ink/ink551.xml"/><Relationship Id="rId95" Type="http://schemas.openxmlformats.org/officeDocument/2006/relationships/image" Target="../media/image392.png"/><Relationship Id="rId160" Type="http://schemas.openxmlformats.org/officeDocument/2006/relationships/customXml" Target="../ink/ink431.xml"/><Relationship Id="rId216" Type="http://schemas.openxmlformats.org/officeDocument/2006/relationships/customXml" Target="../ink/ink459.xml"/><Relationship Id="rId258" Type="http://schemas.openxmlformats.org/officeDocument/2006/relationships/image" Target="../media/image472.png"/><Relationship Id="rId22" Type="http://schemas.openxmlformats.org/officeDocument/2006/relationships/customXml" Target="../ink/ink362.xml"/><Relationship Id="rId64" Type="http://schemas.openxmlformats.org/officeDocument/2006/relationships/customXml" Target="../ink/ink383.xml"/><Relationship Id="rId118" Type="http://schemas.openxmlformats.org/officeDocument/2006/relationships/customXml" Target="../ink/ink410.xml"/><Relationship Id="rId325" Type="http://schemas.openxmlformats.org/officeDocument/2006/relationships/customXml" Target="../ink/ink514.xml"/><Relationship Id="rId367" Type="http://schemas.openxmlformats.org/officeDocument/2006/relationships/image" Target="../media/image526.png"/><Relationship Id="rId171" Type="http://schemas.openxmlformats.org/officeDocument/2006/relationships/image" Target="../media/image429.png"/><Relationship Id="rId227" Type="http://schemas.openxmlformats.org/officeDocument/2006/relationships/customXml" Target="../ink/ink465.xml"/><Relationship Id="rId269" Type="http://schemas.openxmlformats.org/officeDocument/2006/relationships/customXml" Target="../ink/ink486.xml"/><Relationship Id="rId33" Type="http://schemas.openxmlformats.org/officeDocument/2006/relationships/image" Target="../media/image361.png"/><Relationship Id="rId129" Type="http://schemas.openxmlformats.org/officeDocument/2006/relationships/image" Target="../media/image408.png"/><Relationship Id="rId280" Type="http://schemas.openxmlformats.org/officeDocument/2006/relationships/image" Target="../media/image483.png"/><Relationship Id="rId336" Type="http://schemas.openxmlformats.org/officeDocument/2006/relationships/image" Target="../media/image511.png"/><Relationship Id="rId75" Type="http://schemas.openxmlformats.org/officeDocument/2006/relationships/image" Target="../media/image382.png"/><Relationship Id="rId140" Type="http://schemas.openxmlformats.org/officeDocument/2006/relationships/customXml" Target="../ink/ink421.xml"/><Relationship Id="rId182" Type="http://schemas.openxmlformats.org/officeDocument/2006/relationships/customXml" Target="../ink/ink442.xml"/><Relationship Id="rId378" Type="http://schemas.openxmlformats.org/officeDocument/2006/relationships/customXml" Target="../ink/ink541.xml"/><Relationship Id="rId403" Type="http://schemas.openxmlformats.org/officeDocument/2006/relationships/image" Target="../media/image544.png"/><Relationship Id="rId6" Type="http://schemas.openxmlformats.org/officeDocument/2006/relationships/customXml" Target="../ink/ink354.xml"/><Relationship Id="rId238" Type="http://schemas.openxmlformats.org/officeDocument/2006/relationships/image" Target="../media/image462.png"/><Relationship Id="rId291" Type="http://schemas.openxmlformats.org/officeDocument/2006/relationships/customXml" Target="../ink/ink497.xml"/><Relationship Id="rId305" Type="http://schemas.openxmlformats.org/officeDocument/2006/relationships/customXml" Target="../ink/ink504.xml"/><Relationship Id="rId347" Type="http://schemas.openxmlformats.org/officeDocument/2006/relationships/customXml" Target="../ink/ink525.xml"/><Relationship Id="rId44" Type="http://schemas.openxmlformats.org/officeDocument/2006/relationships/customXml" Target="../ink/ink373.xml"/><Relationship Id="rId86" Type="http://schemas.openxmlformats.org/officeDocument/2006/relationships/customXml" Target="../ink/ink394.xml"/><Relationship Id="rId151" Type="http://schemas.openxmlformats.org/officeDocument/2006/relationships/image" Target="../media/image419.png"/><Relationship Id="rId389" Type="http://schemas.openxmlformats.org/officeDocument/2006/relationships/image" Target="../media/image537.png"/><Relationship Id="rId193" Type="http://schemas.openxmlformats.org/officeDocument/2006/relationships/image" Target="../media/image440.png"/><Relationship Id="rId207" Type="http://schemas.openxmlformats.org/officeDocument/2006/relationships/image" Target="../media/image447.png"/><Relationship Id="rId249" Type="http://schemas.openxmlformats.org/officeDocument/2006/relationships/customXml" Target="../ink/ink476.xml"/><Relationship Id="rId414" Type="http://schemas.openxmlformats.org/officeDocument/2006/relationships/customXml" Target="../ink/ink559.xml"/><Relationship Id="rId13" Type="http://schemas.openxmlformats.org/officeDocument/2006/relationships/image" Target="../media/image351.png"/><Relationship Id="rId109" Type="http://schemas.openxmlformats.org/officeDocument/2006/relationships/image" Target="../media/image398.png"/><Relationship Id="rId260" Type="http://schemas.openxmlformats.org/officeDocument/2006/relationships/image" Target="../media/image473.png"/><Relationship Id="rId316" Type="http://schemas.openxmlformats.org/officeDocument/2006/relationships/image" Target="../media/image501.png"/><Relationship Id="rId55" Type="http://schemas.openxmlformats.org/officeDocument/2006/relationships/image" Target="../media/image372.png"/><Relationship Id="rId97" Type="http://schemas.openxmlformats.org/officeDocument/2006/relationships/image" Target="../media/image171.png"/><Relationship Id="rId120" Type="http://schemas.openxmlformats.org/officeDocument/2006/relationships/customXml" Target="../ink/ink411.xml"/><Relationship Id="rId358" Type="http://schemas.openxmlformats.org/officeDocument/2006/relationships/image" Target="../media/image522.png"/><Relationship Id="rId162" Type="http://schemas.openxmlformats.org/officeDocument/2006/relationships/customXml" Target="../ink/ink432.xml"/><Relationship Id="rId218" Type="http://schemas.openxmlformats.org/officeDocument/2006/relationships/customXml" Target="../ink/ink460.xml"/><Relationship Id="rId271" Type="http://schemas.openxmlformats.org/officeDocument/2006/relationships/customXml" Target="../ink/ink487.xml"/><Relationship Id="rId24" Type="http://schemas.openxmlformats.org/officeDocument/2006/relationships/customXml" Target="../ink/ink363.xml"/><Relationship Id="rId66" Type="http://schemas.openxmlformats.org/officeDocument/2006/relationships/customXml" Target="../ink/ink384.xml"/><Relationship Id="rId131" Type="http://schemas.openxmlformats.org/officeDocument/2006/relationships/image" Target="../media/image409.png"/><Relationship Id="rId327" Type="http://schemas.openxmlformats.org/officeDocument/2006/relationships/customXml" Target="../ink/ink515.xml"/><Relationship Id="rId369" Type="http://schemas.openxmlformats.org/officeDocument/2006/relationships/image" Target="../media/image527.png"/><Relationship Id="rId173" Type="http://schemas.openxmlformats.org/officeDocument/2006/relationships/image" Target="../media/image430.png"/><Relationship Id="rId229" Type="http://schemas.openxmlformats.org/officeDocument/2006/relationships/customXml" Target="../ink/ink466.xml"/><Relationship Id="rId380" Type="http://schemas.openxmlformats.org/officeDocument/2006/relationships/customXml" Target="../ink/ink542.xml"/><Relationship Id="rId240" Type="http://schemas.openxmlformats.org/officeDocument/2006/relationships/image" Target="../media/image463.png"/><Relationship Id="rId35" Type="http://schemas.openxmlformats.org/officeDocument/2006/relationships/image" Target="../media/image362.png"/><Relationship Id="rId77" Type="http://schemas.openxmlformats.org/officeDocument/2006/relationships/image" Target="../media/image383.png"/><Relationship Id="rId100" Type="http://schemas.openxmlformats.org/officeDocument/2006/relationships/customXml" Target="../ink/ink401.xml"/><Relationship Id="rId282" Type="http://schemas.openxmlformats.org/officeDocument/2006/relationships/image" Target="../media/image484.png"/><Relationship Id="rId338" Type="http://schemas.openxmlformats.org/officeDocument/2006/relationships/image" Target="../media/image512.png"/><Relationship Id="rId8" Type="http://schemas.openxmlformats.org/officeDocument/2006/relationships/customXml" Target="../ink/ink355.xml"/><Relationship Id="rId142" Type="http://schemas.openxmlformats.org/officeDocument/2006/relationships/customXml" Target="../ink/ink422.xml"/><Relationship Id="rId184" Type="http://schemas.openxmlformats.org/officeDocument/2006/relationships/customXml" Target="../ink/ink443.xml"/><Relationship Id="rId391" Type="http://schemas.openxmlformats.org/officeDocument/2006/relationships/image" Target="../media/image538.png"/><Relationship Id="rId405" Type="http://schemas.openxmlformats.org/officeDocument/2006/relationships/image" Target="../media/image545.png"/><Relationship Id="rId251" Type="http://schemas.openxmlformats.org/officeDocument/2006/relationships/customXml" Target="../ink/ink477.xml"/><Relationship Id="rId46" Type="http://schemas.openxmlformats.org/officeDocument/2006/relationships/customXml" Target="../ink/ink374.xml"/><Relationship Id="rId293" Type="http://schemas.openxmlformats.org/officeDocument/2006/relationships/customXml" Target="../ink/ink498.xml"/><Relationship Id="rId307" Type="http://schemas.openxmlformats.org/officeDocument/2006/relationships/customXml" Target="../ink/ink505.xml"/><Relationship Id="rId349" Type="http://schemas.openxmlformats.org/officeDocument/2006/relationships/customXml" Target="../ink/ink526.xml"/><Relationship Id="rId88" Type="http://schemas.openxmlformats.org/officeDocument/2006/relationships/customXml" Target="../ink/ink395.xml"/><Relationship Id="rId111" Type="http://schemas.openxmlformats.org/officeDocument/2006/relationships/image" Target="../media/image399.png"/><Relationship Id="rId153" Type="http://schemas.openxmlformats.org/officeDocument/2006/relationships/image" Target="../media/image420.png"/><Relationship Id="rId195" Type="http://schemas.openxmlformats.org/officeDocument/2006/relationships/image" Target="../media/image441.png"/><Relationship Id="rId209" Type="http://schemas.openxmlformats.org/officeDocument/2006/relationships/image" Target="../media/image448.png"/><Relationship Id="rId360" Type="http://schemas.openxmlformats.org/officeDocument/2006/relationships/customXml" Target="../ink/ink532.xml"/><Relationship Id="rId416" Type="http://schemas.openxmlformats.org/officeDocument/2006/relationships/customXml" Target="../ink/ink560.xml"/><Relationship Id="rId220" Type="http://schemas.openxmlformats.org/officeDocument/2006/relationships/customXml" Target="../ink/ink461.xml"/><Relationship Id="rId15" Type="http://schemas.openxmlformats.org/officeDocument/2006/relationships/image" Target="../media/image352.png"/><Relationship Id="rId57" Type="http://schemas.openxmlformats.org/officeDocument/2006/relationships/image" Target="../media/image373.png"/><Relationship Id="rId262" Type="http://schemas.openxmlformats.org/officeDocument/2006/relationships/image" Target="../media/image474.png"/><Relationship Id="rId318" Type="http://schemas.openxmlformats.org/officeDocument/2006/relationships/image" Target="../media/image502.png"/><Relationship Id="rId99" Type="http://schemas.openxmlformats.org/officeDocument/2006/relationships/image" Target="../media/image393.png"/><Relationship Id="rId122" Type="http://schemas.openxmlformats.org/officeDocument/2006/relationships/customXml" Target="../ink/ink412.xml"/><Relationship Id="rId164" Type="http://schemas.openxmlformats.org/officeDocument/2006/relationships/customXml" Target="../ink/ink433.xml"/><Relationship Id="rId371" Type="http://schemas.openxmlformats.org/officeDocument/2006/relationships/image" Target="../media/image528.png"/><Relationship Id="rId26" Type="http://schemas.openxmlformats.org/officeDocument/2006/relationships/customXml" Target="../ink/ink364.xml"/><Relationship Id="rId231" Type="http://schemas.openxmlformats.org/officeDocument/2006/relationships/customXml" Target="../ink/ink467.xml"/><Relationship Id="rId273" Type="http://schemas.openxmlformats.org/officeDocument/2006/relationships/customXml" Target="../ink/ink488.xml"/><Relationship Id="rId329" Type="http://schemas.openxmlformats.org/officeDocument/2006/relationships/customXml" Target="../ink/ink516.xml"/><Relationship Id="rId68" Type="http://schemas.openxmlformats.org/officeDocument/2006/relationships/customXml" Target="../ink/ink385.xml"/><Relationship Id="rId133" Type="http://schemas.openxmlformats.org/officeDocument/2006/relationships/image" Target="../media/image410.png"/><Relationship Id="rId175" Type="http://schemas.openxmlformats.org/officeDocument/2006/relationships/image" Target="../media/image431.png"/><Relationship Id="rId340" Type="http://schemas.openxmlformats.org/officeDocument/2006/relationships/image" Target="../media/image513.png"/><Relationship Id="rId200" Type="http://schemas.openxmlformats.org/officeDocument/2006/relationships/customXml" Target="../ink/ink451.xml"/><Relationship Id="rId382" Type="http://schemas.openxmlformats.org/officeDocument/2006/relationships/customXml" Target="../ink/ink543.xml"/><Relationship Id="rId242" Type="http://schemas.openxmlformats.org/officeDocument/2006/relationships/image" Target="../media/image464.png"/><Relationship Id="rId284" Type="http://schemas.openxmlformats.org/officeDocument/2006/relationships/image" Target="../media/image485.png"/><Relationship Id="rId37" Type="http://schemas.openxmlformats.org/officeDocument/2006/relationships/image" Target="../media/image363.png"/><Relationship Id="rId79" Type="http://schemas.openxmlformats.org/officeDocument/2006/relationships/image" Target="../media/image384.png"/><Relationship Id="rId102" Type="http://schemas.openxmlformats.org/officeDocument/2006/relationships/customXml" Target="../ink/ink402.xml"/><Relationship Id="rId144" Type="http://schemas.openxmlformats.org/officeDocument/2006/relationships/customXml" Target="../ink/ink423.xml"/><Relationship Id="rId90" Type="http://schemas.openxmlformats.org/officeDocument/2006/relationships/customXml" Target="../ink/ink396.xml"/><Relationship Id="rId186" Type="http://schemas.openxmlformats.org/officeDocument/2006/relationships/customXml" Target="../ink/ink444.xml"/><Relationship Id="rId351" Type="http://schemas.openxmlformats.org/officeDocument/2006/relationships/customXml" Target="../ink/ink527.xml"/><Relationship Id="rId393" Type="http://schemas.openxmlformats.org/officeDocument/2006/relationships/image" Target="../media/image539.png"/><Relationship Id="rId407" Type="http://schemas.openxmlformats.org/officeDocument/2006/relationships/image" Target="../media/image546.png"/><Relationship Id="rId211" Type="http://schemas.openxmlformats.org/officeDocument/2006/relationships/image" Target="../media/image449.png"/><Relationship Id="rId253" Type="http://schemas.openxmlformats.org/officeDocument/2006/relationships/customXml" Target="../ink/ink478.xml"/><Relationship Id="rId295" Type="http://schemas.openxmlformats.org/officeDocument/2006/relationships/customXml" Target="../ink/ink499.xml"/><Relationship Id="rId309" Type="http://schemas.openxmlformats.org/officeDocument/2006/relationships/customXml" Target="../ink/ink506.xml"/><Relationship Id="rId48" Type="http://schemas.openxmlformats.org/officeDocument/2006/relationships/customXml" Target="../ink/ink375.xml"/><Relationship Id="rId113" Type="http://schemas.openxmlformats.org/officeDocument/2006/relationships/image" Target="../media/image400.png"/><Relationship Id="rId320" Type="http://schemas.openxmlformats.org/officeDocument/2006/relationships/image" Target="../media/image503.png"/><Relationship Id="rId155" Type="http://schemas.openxmlformats.org/officeDocument/2006/relationships/image" Target="../media/image421.png"/><Relationship Id="rId197" Type="http://schemas.openxmlformats.org/officeDocument/2006/relationships/image" Target="../media/image442.png"/><Relationship Id="rId362" Type="http://schemas.openxmlformats.org/officeDocument/2006/relationships/customXml" Target="../ink/ink533.xml"/><Relationship Id="rId418" Type="http://schemas.openxmlformats.org/officeDocument/2006/relationships/customXml" Target="../ink/ink56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256948" y="1874728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CF1C2C0-F690-4861-98B0-4A7110BCA2C3}"/>
              </a:ext>
            </a:extLst>
          </p:cNvPr>
          <p:cNvGrpSpPr/>
          <p:nvPr/>
        </p:nvGrpSpPr>
        <p:grpSpPr>
          <a:xfrm>
            <a:off x="11418573" y="322987"/>
            <a:ext cx="316800" cy="237240"/>
            <a:chOff x="11418573" y="322987"/>
            <a:chExt cx="316800" cy="237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2" name="Freihand 1">
                  <a:extLst>
                    <a:ext uri="{FF2B5EF4-FFF2-40B4-BE49-F238E27FC236}">
                      <a16:creationId xmlns:a16="http://schemas.microsoft.com/office/drawing/2014/main" id="{26371A0E-1900-4685-9C2A-E7DE793150B3}"/>
                    </a:ext>
                  </a:extLst>
                </p14:cNvPr>
                <p14:cNvContentPartPr/>
                <p14:nvPr/>
              </p14:nvContentPartPr>
              <p14:xfrm>
                <a:off x="11453853" y="330547"/>
                <a:ext cx="104040" cy="229680"/>
              </p14:xfrm>
            </p:contentPart>
          </mc:Choice>
          <mc:Fallback>
            <p:pic>
              <p:nvPicPr>
                <p:cNvPr id="2" name="Freihand 1">
                  <a:extLst>
                    <a:ext uri="{FF2B5EF4-FFF2-40B4-BE49-F238E27FC236}">
                      <a16:creationId xmlns:a16="http://schemas.microsoft.com/office/drawing/2014/main" id="{26371A0E-1900-4685-9C2A-E7DE793150B3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1444853" y="321907"/>
                  <a:ext cx="12168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3" name="Freihand 2">
                  <a:extLst>
                    <a:ext uri="{FF2B5EF4-FFF2-40B4-BE49-F238E27FC236}">
                      <a16:creationId xmlns:a16="http://schemas.microsoft.com/office/drawing/2014/main" id="{C184AFA6-2F1C-4892-B548-06F1B6C3C074}"/>
                    </a:ext>
                  </a:extLst>
                </p14:cNvPr>
                <p14:cNvContentPartPr/>
                <p14:nvPr/>
              </p14:nvContentPartPr>
              <p14:xfrm>
                <a:off x="11418573" y="322987"/>
                <a:ext cx="316800" cy="203760"/>
              </p14:xfrm>
            </p:contentPart>
          </mc:Choice>
          <mc:Fallback>
            <p:pic>
              <p:nvPicPr>
                <p:cNvPr id="3" name="Freihand 2">
                  <a:extLst>
                    <a:ext uri="{FF2B5EF4-FFF2-40B4-BE49-F238E27FC236}">
                      <a16:creationId xmlns:a16="http://schemas.microsoft.com/office/drawing/2014/main" id="{C184AFA6-2F1C-4892-B548-06F1B6C3C07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1409573" y="313987"/>
                  <a:ext cx="334440" cy="221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F752BBAF-FFFF-45CB-9A1F-BB0F5C3D2508}"/>
              </a:ext>
            </a:extLst>
          </p:cNvPr>
          <p:cNvGrpSpPr/>
          <p:nvPr/>
        </p:nvGrpSpPr>
        <p:grpSpPr>
          <a:xfrm>
            <a:off x="10882173" y="212827"/>
            <a:ext cx="254160" cy="224280"/>
            <a:chOff x="10882173" y="212827"/>
            <a:chExt cx="254160" cy="224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6" name="Freihand 5">
                  <a:extLst>
                    <a:ext uri="{FF2B5EF4-FFF2-40B4-BE49-F238E27FC236}">
                      <a16:creationId xmlns:a16="http://schemas.microsoft.com/office/drawing/2014/main" id="{B49083E8-D535-4793-A610-AB258973034B}"/>
                    </a:ext>
                  </a:extLst>
                </p14:cNvPr>
                <p14:cNvContentPartPr/>
                <p14:nvPr/>
              </p14:nvContentPartPr>
              <p14:xfrm>
                <a:off x="10939413" y="253147"/>
                <a:ext cx="114840" cy="183960"/>
              </p14:xfrm>
            </p:contentPart>
          </mc:Choice>
          <mc:Fallback>
            <p:pic>
              <p:nvPicPr>
                <p:cNvPr id="6" name="Freihand 5">
                  <a:extLst>
                    <a:ext uri="{FF2B5EF4-FFF2-40B4-BE49-F238E27FC236}">
                      <a16:creationId xmlns:a16="http://schemas.microsoft.com/office/drawing/2014/main" id="{B49083E8-D535-4793-A610-AB258973034B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0935093" y="248827"/>
                  <a:ext cx="12348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ABFD6604-15D1-42A9-8EA7-BC78A5540EF3}"/>
                    </a:ext>
                  </a:extLst>
                </p14:cNvPr>
                <p14:cNvContentPartPr/>
                <p14:nvPr/>
              </p14:nvContentPartPr>
              <p14:xfrm>
                <a:off x="10882173" y="212827"/>
                <a:ext cx="254160" cy="21276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ABFD6604-15D1-42A9-8EA7-BC78A5540EF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0877853" y="208507"/>
                  <a:ext cx="262800" cy="2214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Discrete</a:t>
            </a:r>
            <a:r>
              <a:rPr lang="de-DE" sz="3200" dirty="0"/>
              <a:t> and </a:t>
            </a:r>
            <a:r>
              <a:rPr lang="de-DE" sz="3200" dirty="0" err="1"/>
              <a:t>continous</a:t>
            </a:r>
            <a:r>
              <a:rPr lang="de-DE" sz="3200" dirty="0"/>
              <a:t> </a:t>
            </a:r>
            <a:r>
              <a:rPr lang="de-DE" sz="3200" dirty="0" err="1"/>
              <a:t>random</a:t>
            </a:r>
            <a:r>
              <a:rPr lang="de-DE" sz="3200" dirty="0"/>
              <a:t> variables (RV)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654393"/>
            <a:ext cx="8856984" cy="373741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b="1" dirty="0" err="1"/>
              <a:t>Discrete</a:t>
            </a:r>
            <a:r>
              <a:rPr lang="de-DE" sz="2400" b="1" dirty="0"/>
              <a:t> RV:</a:t>
            </a:r>
          </a:p>
          <a:p>
            <a:endParaRPr lang="de-DE" sz="2400" b="1" dirty="0"/>
          </a:p>
          <a:p>
            <a:r>
              <a:rPr lang="de-DE" sz="2400" dirty="0"/>
              <a:t>RV,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only</a:t>
            </a:r>
            <a:r>
              <a:rPr lang="de-DE" sz="2400" dirty="0"/>
              <a:t> a finite 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countably</a:t>
            </a:r>
            <a:r>
              <a:rPr lang="de-DE" sz="2400" dirty="0"/>
              <a:t> infinite </a:t>
            </a:r>
            <a:r>
              <a:rPr lang="de-DE" sz="2400" dirty="0" err="1"/>
              <a:t>realizations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b="1" dirty="0" err="1"/>
              <a:t>Continous</a:t>
            </a:r>
            <a:r>
              <a:rPr lang="de-DE" sz="2400" b="1" dirty="0"/>
              <a:t> RV:</a:t>
            </a:r>
          </a:p>
          <a:p>
            <a:endParaRPr lang="de-DE" sz="2400" b="1" dirty="0"/>
          </a:p>
          <a:p>
            <a:r>
              <a:rPr lang="de-DE" sz="2400" dirty="0"/>
              <a:t>RV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realize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an </a:t>
            </a:r>
            <a:r>
              <a:rPr lang="de-DE" sz="2400" dirty="0" err="1"/>
              <a:t>intervall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possible real </a:t>
            </a:r>
            <a:r>
              <a:rPr lang="de-DE" sz="2400" dirty="0" err="1"/>
              <a:t>number</a:t>
            </a:r>
            <a:r>
              <a:rPr lang="de-DE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38655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6023991" y="-27384"/>
            <a:ext cx="5143249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b="1" dirty="0" err="1"/>
              <a:t>Continous</a:t>
            </a:r>
            <a:endParaRPr lang="de-DE" sz="32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Probability</a:t>
            </a:r>
            <a:r>
              <a:rPr lang="de-DE" sz="2400" b="1" dirty="0"/>
              <a:t> </a:t>
            </a:r>
            <a:r>
              <a:rPr lang="de-DE" sz="2400" b="1" dirty="0" err="1"/>
              <a:t>density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Cumulative</a:t>
            </a:r>
            <a:r>
              <a:rPr lang="de-DE" sz="2400" b="1" dirty="0"/>
              <a:t> </a:t>
            </a:r>
            <a:r>
              <a:rPr lang="de-DE" sz="2400" b="1" dirty="0" err="1"/>
              <a:t>distribution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Expectation</a:t>
            </a:r>
            <a:r>
              <a:rPr lang="de-DE" sz="2400" b="1" dirty="0"/>
              <a:t> </a:t>
            </a:r>
            <a:r>
              <a:rPr lang="de-DE" sz="2400" b="1" dirty="0" err="1"/>
              <a:t>value</a:t>
            </a:r>
            <a:r>
              <a:rPr lang="de-DE" sz="2400" b="1" dirty="0"/>
              <a:t> 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Variance</a:t>
            </a:r>
            <a:r>
              <a:rPr lang="de-DE" sz="2400" b="1" dirty="0"/>
              <a:t>: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838200" y="-27384"/>
            <a:ext cx="5257800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b="1" dirty="0" err="1"/>
              <a:t>Discret</a:t>
            </a:r>
            <a:endParaRPr lang="de-DE" sz="32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Probability</a:t>
            </a:r>
            <a:r>
              <a:rPr lang="de-DE" sz="2400" b="1" dirty="0"/>
              <a:t> </a:t>
            </a:r>
            <a:r>
              <a:rPr lang="de-DE" sz="2400" b="1" dirty="0" err="1"/>
              <a:t>mass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Cumulative</a:t>
            </a:r>
            <a:r>
              <a:rPr lang="de-DE" sz="2400" b="1" dirty="0"/>
              <a:t> </a:t>
            </a:r>
            <a:r>
              <a:rPr lang="de-DE" sz="2400" b="1" dirty="0" err="1"/>
              <a:t>distribution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Expectation</a:t>
            </a:r>
            <a:r>
              <a:rPr lang="de-DE" sz="2400" b="1" dirty="0"/>
              <a:t> </a:t>
            </a:r>
            <a:r>
              <a:rPr lang="de-DE" sz="2400" b="1" dirty="0" err="1"/>
              <a:t>value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Variance</a:t>
            </a:r>
            <a:r>
              <a:rPr lang="de-DE" sz="2400" b="1" dirty="0"/>
              <a:t>: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3071664" y="1527896"/>
          <a:ext cx="160178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Formel" r:id="rId3" imgW="939600" imgH="228600" progId="Equation.3">
                  <p:embed/>
                </p:oleObj>
              </mc:Choice>
              <mc:Fallback>
                <p:oleObj name="Formel" r:id="rId3" imgW="939600" imgH="2286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664" y="1527896"/>
                        <a:ext cx="1601788" cy="3889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79714" y="2849563"/>
          <a:ext cx="2185987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Formel" r:id="rId5" imgW="1282680" imgH="368280" progId="Equation.3">
                  <p:embed/>
                </p:oleObj>
              </mc:Choice>
              <mc:Fallback>
                <p:oleObj name="Formel" r:id="rId5" imgW="1282680" imgH="36828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9714" y="2849563"/>
                        <a:ext cx="2185987" cy="6270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913064" y="4314826"/>
          <a:ext cx="197167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Formel" r:id="rId7" imgW="1358640" imgH="431640" progId="Equation.3">
                  <p:embed/>
                </p:oleObj>
              </mc:Choice>
              <mc:Fallback>
                <p:oleObj name="Formel" r:id="rId7" imgW="1358640" imgH="43164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3064" y="4314826"/>
                        <a:ext cx="1971675" cy="62706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2423592" y="5683251"/>
          <a:ext cx="2903538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Formel" r:id="rId9" imgW="1981080" imgH="431640" progId="Equation.3">
                  <p:embed/>
                </p:oleObj>
              </mc:Choice>
              <mc:Fallback>
                <p:oleObj name="Formel" r:id="rId9" imgW="1981080" imgH="43164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2" y="5683251"/>
                        <a:ext cx="2903538" cy="6254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7235825" y="2752725"/>
          <a:ext cx="201295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Formel" r:id="rId11" imgW="1180800" imgH="482400" progId="Equation.3">
                  <p:embed/>
                </p:oleObj>
              </mc:Choice>
              <mc:Fallback>
                <p:oleObj name="Formel" r:id="rId11" imgW="1180800" imgH="482400" progId="Equation.3">
                  <p:embed/>
                  <p:pic>
                    <p:nvPicPr>
                      <p:cNvPr id="12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2752725"/>
                        <a:ext cx="2012950" cy="8207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7948613" y="1547814"/>
          <a:ext cx="5842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Formel" r:id="rId13" imgW="342720" imgH="203040" progId="Equation.3">
                  <p:embed/>
                </p:oleObj>
              </mc:Choice>
              <mc:Fallback>
                <p:oleObj name="Formel" r:id="rId13" imgW="342720" imgH="203040" progId="Equation.3">
                  <p:embed/>
                  <p:pic>
                    <p:nvPicPr>
                      <p:cNvPr id="13" name="Objek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8613" y="1547814"/>
                        <a:ext cx="584200" cy="3460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7000876" y="4264025"/>
          <a:ext cx="2468563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Formel" r:id="rId15" imgW="1447560" imgH="482400" progId="Equation.3">
                  <p:embed/>
                </p:oleObj>
              </mc:Choice>
              <mc:Fallback>
                <p:oleObj name="Formel" r:id="rId15" imgW="1447560" imgH="482400" progId="Equation.3">
                  <p:embed/>
                  <p:pic>
                    <p:nvPicPr>
                      <p:cNvPr id="15" name="Objek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6" y="4264025"/>
                        <a:ext cx="2468563" cy="8207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/>
        </p:nvGraphicFramePr>
        <p:xfrm>
          <a:off x="6418264" y="5632600"/>
          <a:ext cx="3551237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Formel" r:id="rId17" imgW="2082600" imgH="482400" progId="Equation.3">
                  <p:embed/>
                </p:oleObj>
              </mc:Choice>
              <mc:Fallback>
                <p:oleObj name="Formel" r:id="rId17" imgW="2082600" imgH="482400" progId="Equation.3">
                  <p:embed/>
                  <p:pic>
                    <p:nvPicPr>
                      <p:cNvPr id="16" name="Objek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8264" y="5632600"/>
                        <a:ext cx="3551237" cy="8207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025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454783" y="22126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Calculating</a:t>
            </a:r>
            <a:r>
              <a:rPr lang="de-DE" sz="3200" dirty="0"/>
              <a:t> </a:t>
            </a:r>
            <a:r>
              <a:rPr lang="de-DE" sz="3200" dirty="0" err="1"/>
              <a:t>with</a:t>
            </a:r>
            <a:r>
              <a:rPr lang="de-DE" sz="3200" dirty="0"/>
              <a:t> </a:t>
            </a:r>
            <a:r>
              <a:rPr lang="de-DE" sz="3200" dirty="0" err="1"/>
              <a:t>Expectation</a:t>
            </a:r>
            <a:r>
              <a:rPr lang="de-DE" sz="3200" dirty="0"/>
              <a:t> Value and </a:t>
            </a:r>
            <a:r>
              <a:rPr lang="de-DE" sz="3200" dirty="0" err="1"/>
              <a:t>Variance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b="1" dirty="0"/>
              <a:t>Constant:</a:t>
            </a:r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dirty="0"/>
          </a:p>
          <a:p>
            <a:r>
              <a:rPr lang="de-DE" sz="2400" b="1" dirty="0"/>
              <a:t>Constant </a:t>
            </a:r>
            <a:r>
              <a:rPr lang="de-DE" sz="2400" b="1" dirty="0" err="1"/>
              <a:t>factor</a:t>
            </a:r>
            <a:r>
              <a:rPr lang="de-DE" sz="2400" b="1" dirty="0"/>
              <a:t>:</a:t>
            </a:r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r>
              <a:rPr lang="de-DE" sz="2400" b="1" dirty="0"/>
              <a:t>Linear Transformation:</a:t>
            </a:r>
            <a:endParaRPr lang="de-DE" sz="2400" dirty="0"/>
          </a:p>
        </p:txBody>
      </p:sp>
      <p:graphicFrame>
        <p:nvGraphicFramePr>
          <p:cNvPr id="5" name="Objekt 4"/>
          <p:cNvGraphicFramePr>
            <a:graphicFrameLocks/>
          </p:cNvGraphicFramePr>
          <p:nvPr/>
        </p:nvGraphicFramePr>
        <p:xfrm>
          <a:off x="2423592" y="1343620"/>
          <a:ext cx="1823042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Formel" r:id="rId3" imgW="571252" imgH="203112" progId="Equation.3">
                  <p:embed/>
                </p:oleObj>
              </mc:Choice>
              <mc:Fallback>
                <p:oleObj name="Formel" r:id="rId3" imgW="571252" imgH="203112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2" y="1343620"/>
                        <a:ext cx="1823042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/>
          </p:cNvGraphicFramePr>
          <p:nvPr/>
        </p:nvGraphicFramePr>
        <p:xfrm>
          <a:off x="2423593" y="1988839"/>
          <a:ext cx="2186399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Formel" r:id="rId5" imgW="685800" imgH="203200" progId="Equation.3">
                  <p:embed/>
                </p:oleObj>
              </mc:Choice>
              <mc:Fallback>
                <p:oleObj name="Formel" r:id="rId5" imgW="685800" imgH="20320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3" y="1988839"/>
                        <a:ext cx="2186399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2239963" y="3127375"/>
          <a:ext cx="36433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Formel" r:id="rId7" imgW="1143000" imgH="203040" progId="Equation.3">
                  <p:embed/>
                </p:oleObj>
              </mc:Choice>
              <mc:Fallback>
                <p:oleObj name="Formel" r:id="rId7" imgW="1143000" imgH="20304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3127375"/>
                        <a:ext cx="3643312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/>
          </p:cNvGraphicFramePr>
          <p:nvPr/>
        </p:nvGraphicFramePr>
        <p:xfrm>
          <a:off x="2207569" y="3936478"/>
          <a:ext cx="3996001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Formel" r:id="rId9" imgW="1409400" imgH="228600" progId="Equation.3">
                  <p:embed/>
                </p:oleObj>
              </mc:Choice>
              <mc:Fallback>
                <p:oleObj name="Formel" r:id="rId9" imgW="1409400" imgH="228600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7569" y="3936478"/>
                        <a:ext cx="3996001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/>
          </p:cNvGraphicFramePr>
          <p:nvPr/>
        </p:nvGraphicFramePr>
        <p:xfrm>
          <a:off x="2172766" y="5984875"/>
          <a:ext cx="485933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Formel" r:id="rId11" imgW="1714320" imgH="228600" progId="Equation.3">
                  <p:embed/>
                </p:oleObj>
              </mc:Choice>
              <mc:Fallback>
                <p:oleObj name="Formel" r:id="rId11" imgW="1714320" imgH="228600" progId="Equation.3">
                  <p:embed/>
                  <p:pic>
                    <p:nvPicPr>
                      <p:cNvPr id="11" name="Objek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2766" y="5984875"/>
                        <a:ext cx="4859338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/>
          </p:cNvGraphicFramePr>
          <p:nvPr/>
        </p:nvGraphicFramePr>
        <p:xfrm>
          <a:off x="2135560" y="5175250"/>
          <a:ext cx="497998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Formel" r:id="rId13" imgW="1562040" imgH="203040" progId="Equation.3">
                  <p:embed/>
                </p:oleObj>
              </mc:Choice>
              <mc:Fallback>
                <p:oleObj name="Formel" r:id="rId13" imgW="1562040" imgH="203040" progId="Equation.3">
                  <p:embed/>
                  <p:pic>
                    <p:nvPicPr>
                      <p:cNvPr id="12" name="Objek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560" y="5175250"/>
                        <a:ext cx="4979988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6074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Probability</a:t>
            </a:r>
            <a:r>
              <a:rPr lang="de-DE" sz="3200" dirty="0"/>
              <a:t> Axioms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1180271"/>
                <a:ext cx="8856984" cy="496855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200" b="1" dirty="0"/>
                  <a:t>Axiom 1: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de-DE" sz="2200" b="1" dirty="0"/>
                  <a:t> </a:t>
                </a:r>
                <a:r>
                  <a:rPr lang="de-DE" sz="2200" b="1" dirty="0" err="1"/>
                  <a:t>for</a:t>
                </a:r>
                <a:r>
                  <a:rPr lang="de-DE" sz="2200" b="1" dirty="0"/>
                  <a:t> all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𝛀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Every </a:t>
                </a:r>
                <a:r>
                  <a:rPr lang="de-DE" sz="2200" dirty="0" err="1"/>
                  <a:t>event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has</a:t>
                </a:r>
                <a:r>
                  <a:rPr lang="de-DE" sz="2200" dirty="0"/>
                  <a:t> a non negative </a:t>
                </a:r>
                <a:r>
                  <a:rPr lang="de-DE" sz="2200" dirty="0" err="1"/>
                  <a:t>probability</a:t>
                </a:r>
                <a:endParaRPr lang="de-DE" sz="2200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Axiom 2: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𝛀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The </a:t>
                </a:r>
                <a:r>
                  <a:rPr lang="de-DE" sz="2200" dirty="0" err="1"/>
                  <a:t>certain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has</a:t>
                </a:r>
                <a:r>
                  <a:rPr lang="de-DE" sz="2200" dirty="0"/>
                  <a:t> </a:t>
                </a:r>
                <a:r>
                  <a:rPr lang="de-DE" sz="2200" dirty="0" err="1"/>
                  <a:t>probability</a:t>
                </a:r>
                <a:r>
                  <a:rPr lang="de-DE" sz="2200" dirty="0"/>
                  <a:t> 1</a:t>
                </a:r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Axiom 3: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de-DE" sz="2200" b="1" dirty="0"/>
                  <a:t> if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=⌀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Addition </a:t>
                </a:r>
                <a:r>
                  <a:rPr lang="de-DE" sz="2200" dirty="0" err="1"/>
                  <a:t>rule</a:t>
                </a:r>
                <a:r>
                  <a:rPr lang="de-DE" sz="2200" dirty="0"/>
                  <a:t> </a:t>
                </a:r>
                <a:r>
                  <a:rPr lang="de-DE" sz="2200" dirty="0" err="1"/>
                  <a:t>for</a:t>
                </a:r>
                <a:r>
                  <a:rPr lang="de-DE" sz="2200" dirty="0"/>
                  <a:t> </a:t>
                </a:r>
                <a:r>
                  <a:rPr lang="de-DE" sz="2200" dirty="0" err="1"/>
                  <a:t>disjoint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1180271"/>
                <a:ext cx="8856984" cy="4968552"/>
              </a:xfrm>
              <a:prstGeom prst="rect">
                <a:avLst/>
              </a:prstGeom>
              <a:blipFill>
                <a:blip r:embed="rId2"/>
                <a:stretch>
                  <a:fillRect l="-895" t="-8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4947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Rules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1268760"/>
                <a:ext cx="8856984" cy="460851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200" b="1" dirty="0"/>
                  <a:t>Rule 1: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2200" b="1" dirty="0"/>
              </a:p>
              <a:p>
                <a:r>
                  <a:rPr lang="de-DE" sz="2200" dirty="0" err="1"/>
                  <a:t>Addtion</a:t>
                </a:r>
                <a:r>
                  <a:rPr lang="de-DE" sz="2200" dirty="0"/>
                  <a:t> </a:t>
                </a:r>
                <a:r>
                  <a:rPr lang="de-DE" sz="2200" dirty="0" err="1"/>
                  <a:t>rule</a:t>
                </a:r>
                <a:r>
                  <a:rPr lang="de-DE" sz="2200" dirty="0"/>
                  <a:t> </a:t>
                </a:r>
                <a:r>
                  <a:rPr lang="de-DE" sz="2200" dirty="0" err="1"/>
                  <a:t>for</a:t>
                </a:r>
                <a:r>
                  <a:rPr lang="de-DE" sz="2200" dirty="0"/>
                  <a:t> </a:t>
                </a:r>
                <a:r>
                  <a:rPr lang="de-DE" sz="2200" dirty="0" err="1"/>
                  <a:t>any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Rule 2: </a:t>
                </a:r>
                <a14:m>
                  <m:oMath xmlns:m="http://schemas.openxmlformats.org/officeDocument/2006/math">
                    <m:r>
                      <a:rPr lang="de-DE" sz="2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𝐀</m:t>
                        </m:r>
                        <m:r>
                          <a:rPr lang="de-DE" sz="22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\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A </a:t>
                </a:r>
                <a:r>
                  <a:rPr lang="de-DE" sz="2200" dirty="0" err="1"/>
                  <a:t>without</a:t>
                </a:r>
                <a:r>
                  <a:rPr lang="de-DE" sz="2200" dirty="0"/>
                  <a:t> B</a:t>
                </a:r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Rule 3:</a:t>
                </a:r>
                <a14:m>
                  <m:oMath xmlns:m="http://schemas.openxmlformats.org/officeDocument/2006/math">
                    <m:r>
                      <a:rPr lang="de-DE" sz="22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sz="2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</m:oMath>
                </a14:m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dirty="0" err="1"/>
                  <a:t>Probality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of</a:t>
                </a:r>
                <a:r>
                  <a:rPr lang="de-DE" sz="2200" dirty="0"/>
                  <a:t> </a:t>
                </a:r>
                <a:r>
                  <a:rPr lang="de-DE" sz="2200" dirty="0" err="1"/>
                  <a:t>complementary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1268760"/>
                <a:ext cx="8856984" cy="4608512"/>
              </a:xfrm>
              <a:prstGeom prst="rect">
                <a:avLst/>
              </a:prstGeom>
              <a:blipFill>
                <a:blip r:embed="rId2"/>
                <a:stretch>
                  <a:fillRect l="-895" t="-926" b="-2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2522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Conditional</a:t>
            </a:r>
            <a:r>
              <a:rPr lang="de-DE" sz="3200" dirty="0"/>
              <a:t> </a:t>
            </a:r>
            <a:r>
              <a:rPr lang="de-DE" sz="3200" dirty="0" err="1"/>
              <a:t>probability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The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an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occurence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B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happened</a:t>
            </a:r>
            <a:r>
              <a:rPr lang="de-DE" sz="2200" dirty="0"/>
              <a:t> (</a:t>
            </a:r>
            <a:r>
              <a:rPr lang="de-DE" sz="2200" dirty="0" err="1"/>
              <a:t>or</a:t>
            </a:r>
            <a:r>
              <a:rPr lang="de-DE" sz="2200" dirty="0"/>
              <a:t> </a:t>
            </a:r>
            <a:r>
              <a:rPr lang="de-DE" sz="2200" dirty="0" err="1"/>
              <a:t>happens</a:t>
            </a:r>
            <a:r>
              <a:rPr lang="de-DE" sz="2200" dirty="0"/>
              <a:t> </a:t>
            </a:r>
            <a:r>
              <a:rPr lang="de-DE" sz="2200" dirty="0" err="1"/>
              <a:t>simultaneously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A)</a:t>
            </a:r>
          </a:p>
          <a:p>
            <a:endParaRPr lang="de-DE" sz="2200" dirty="0"/>
          </a:p>
          <a:p>
            <a:r>
              <a:rPr lang="de-DE" sz="2200" dirty="0"/>
              <a:t>→	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: P(A│B).</a:t>
            </a:r>
          </a:p>
          <a:p>
            <a:endParaRPr lang="de-DE" sz="2200" dirty="0"/>
          </a:p>
          <a:p>
            <a:r>
              <a:rPr lang="de-DE" altLang="de-DE" sz="2200" b="1" dirty="0"/>
              <a:t>Definition: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b="1" dirty="0"/>
          </a:p>
          <a:p>
            <a:r>
              <a:rPr lang="de-DE" sz="2200" b="1" dirty="0"/>
              <a:t>Bayes Theorem:</a:t>
            </a:r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4463852" y="2996953"/>
          <a:ext cx="220821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Formel" r:id="rId3" imgW="1295400" imgH="419100" progId="Equation.3">
                  <p:embed/>
                </p:oleObj>
              </mc:Choice>
              <mc:Fallback>
                <p:oleObj name="Formel" r:id="rId3" imgW="1295400" imgH="4191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3852" y="2996953"/>
                        <a:ext cx="2208213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4412730" y="4658842"/>
          <a:ext cx="26193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Formel" r:id="rId5" imgW="1536480" imgH="419040" progId="Equation.3">
                  <p:embed/>
                </p:oleObj>
              </mc:Choice>
              <mc:Fallback>
                <p:oleObj name="Formel" r:id="rId5" imgW="1536480" imgH="41904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2730" y="4658842"/>
                        <a:ext cx="2619375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9794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268760"/>
            <a:ext cx="8856984" cy="46085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err="1"/>
              <a:t>Suppose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probabilities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known</a:t>
            </a:r>
            <a:r>
              <a:rPr lang="de-DE" dirty="0"/>
              <a:t>:</a:t>
            </a:r>
          </a:p>
          <a:p>
            <a:r>
              <a:rPr lang="de-DE" dirty="0"/>
              <a:t> </a:t>
            </a:r>
          </a:p>
          <a:p>
            <a:r>
              <a:rPr lang="de-DE" dirty="0"/>
              <a:t>P(A) = 0,5;	P(B) = 0,3;	P(A∩B) = 0,2</a:t>
            </a:r>
          </a:p>
          <a:p>
            <a:pPr lvl="0"/>
            <a:endParaRPr lang="de-DE" dirty="0"/>
          </a:p>
          <a:p>
            <a:pPr lvl="0"/>
            <a:r>
              <a:rPr lang="de-DE" dirty="0" err="1"/>
              <a:t>Calculate</a:t>
            </a:r>
            <a:endParaRPr lang="de-DE" dirty="0"/>
          </a:p>
          <a:p>
            <a:pPr marL="342900" lvl="0" indent="-342900">
              <a:buAutoNum type="arabicParenR"/>
            </a:pPr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2F46C104-6DAE-42B7-96F9-24E694818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2862470"/>
            <a:ext cx="7331480" cy="31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324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Statistically</a:t>
            </a:r>
            <a:r>
              <a:rPr lang="de-DE" sz="3200" dirty="0"/>
              <a:t> </a:t>
            </a:r>
            <a:r>
              <a:rPr lang="de-DE" sz="3200" dirty="0" err="1"/>
              <a:t>independent</a:t>
            </a:r>
            <a:r>
              <a:rPr lang="de-DE" sz="3200" dirty="0"/>
              <a:t> </a:t>
            </a:r>
            <a:r>
              <a:rPr lang="de-DE" sz="3200" dirty="0" err="1"/>
              <a:t>events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908720"/>
            <a:ext cx="8856984" cy="27363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  <a:p>
            <a:pPr algn="ctr"/>
            <a:r>
              <a:rPr lang="de-DE" sz="2400" dirty="0"/>
              <a:t>P(A|B) = P(A)		</a:t>
            </a:r>
            <a:r>
              <a:rPr lang="de-DE" sz="2400" dirty="0" err="1"/>
              <a:t>or</a:t>
            </a:r>
            <a:r>
              <a:rPr lang="de-DE" sz="2400" dirty="0"/>
              <a:t>		P(B|A) = P(B)</a:t>
            </a:r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r>
              <a:rPr lang="de-DE" sz="2200" dirty="0"/>
              <a:t>→</a:t>
            </a: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4270350" y="4873154"/>
          <a:ext cx="36258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Formel" r:id="rId3" imgW="1473200" imgH="203200" progId="Equation.3">
                  <p:embed/>
                </p:oleObj>
              </mc:Choice>
              <mc:Fallback>
                <p:oleObj name="Formel" r:id="rId3" imgW="1473200" imgH="2032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50" y="4873154"/>
                        <a:ext cx="3625850" cy="5000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906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Statistically</a:t>
            </a:r>
            <a:r>
              <a:rPr lang="de-DE" sz="3200" dirty="0"/>
              <a:t> </a:t>
            </a:r>
            <a:r>
              <a:rPr lang="de-DE" sz="3200" dirty="0" err="1"/>
              <a:t>independent</a:t>
            </a:r>
            <a:r>
              <a:rPr lang="de-DE" sz="3200" dirty="0"/>
              <a:t> </a:t>
            </a:r>
            <a:r>
              <a:rPr lang="de-DE" sz="3200" dirty="0" err="1"/>
              <a:t>events</a:t>
            </a:r>
            <a:r>
              <a:rPr lang="de-DE" sz="3200" dirty="0"/>
              <a:t>: </a:t>
            </a:r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124744"/>
            <a:ext cx="8856984" cy="32749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r>
              <a:rPr lang="de-DE" sz="2400" dirty="0"/>
              <a:t>Sylvester 1988 in Casino in Konstanz at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roulette</a:t>
            </a:r>
            <a:r>
              <a:rPr lang="de-DE" sz="2400" dirty="0"/>
              <a:t> </a:t>
            </a:r>
            <a:r>
              <a:rPr lang="de-DE" sz="2400" dirty="0" err="1"/>
              <a:t>table</a:t>
            </a:r>
            <a:r>
              <a:rPr lang="de-DE" sz="2400" dirty="0"/>
              <a:t>,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endParaRPr lang="de-DE" sz="2400" dirty="0"/>
          </a:p>
          <a:p>
            <a:r>
              <a:rPr lang="de-DE" sz="2400" dirty="0"/>
              <a:t>A = {0,3}</a:t>
            </a:r>
            <a:r>
              <a:rPr lang="de-DE" sz="2400" dirty="0" err="1"/>
              <a:t>occured</a:t>
            </a:r>
            <a:r>
              <a:rPr lang="de-DE" sz="2400" dirty="0"/>
              <a:t> 9 </a:t>
            </a:r>
            <a:r>
              <a:rPr lang="de-DE" sz="2400" dirty="0" err="1"/>
              <a:t>times</a:t>
            </a:r>
            <a:r>
              <a:rPr lang="de-DE" sz="2400" dirty="0"/>
              <a:t> in a </a:t>
            </a:r>
            <a:r>
              <a:rPr lang="de-DE" sz="2400" dirty="0" err="1"/>
              <a:t>row</a:t>
            </a:r>
            <a:r>
              <a:rPr lang="de-DE" sz="2400" dirty="0"/>
              <a:t>. </a:t>
            </a: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this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r>
              <a:rPr lang="de-DE" sz="2400" dirty="0" err="1"/>
              <a:t>Suppose</a:t>
            </a:r>
            <a:r>
              <a:rPr lang="de-DE" sz="2400" dirty="0"/>
              <a:t> in </a:t>
            </a:r>
            <a:r>
              <a:rPr lang="de-DE" sz="2400" dirty="0" err="1"/>
              <a:t>class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</a:t>
            </a:r>
            <a:r>
              <a:rPr lang="de-DE" sz="2400" dirty="0" err="1"/>
              <a:t>students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birthday</a:t>
            </a:r>
            <a:r>
              <a:rPr lang="de-DE" sz="2400" dirty="0"/>
              <a:t> at </a:t>
            </a:r>
            <a:r>
              <a:rPr lang="de-DE" sz="2400" dirty="0" err="1"/>
              <a:t>the</a:t>
            </a:r>
            <a:r>
              <a:rPr lang="de-DE" sz="2400" dirty="0"/>
              <a:t> same </a:t>
            </a:r>
            <a:r>
              <a:rPr lang="de-DE" sz="2400" dirty="0" err="1"/>
              <a:t>day</a:t>
            </a:r>
            <a:r>
              <a:rPr lang="de-DE" sz="2400" dirty="0"/>
              <a:t>. </a:t>
            </a: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minimum</a:t>
            </a:r>
            <a:r>
              <a:rPr lang="de-DE" sz="2400" dirty="0"/>
              <a:t> </a:t>
            </a:r>
            <a:r>
              <a:rPr lang="de-DE" sz="2400" dirty="0" err="1"/>
              <a:t>number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students</a:t>
            </a:r>
            <a:r>
              <a:rPr lang="de-DE" sz="2400" dirty="0"/>
              <a:t> in </a:t>
            </a:r>
            <a:r>
              <a:rPr lang="de-DE" sz="2400" dirty="0" err="1"/>
              <a:t>class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this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50%?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587061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endParaRPr lang="de-DE" sz="3200" baseline="300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F93BCA5-2C69-4EBC-9A98-CB65F061898E}"/>
              </a:ext>
            </a:extLst>
          </p:cNvPr>
          <p:cNvSpPr txBox="1"/>
          <p:nvPr/>
        </p:nvSpPr>
        <p:spPr>
          <a:xfrm>
            <a:off x="1718486" y="1184263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sample </a:t>
            </a:r>
            <a:r>
              <a:rPr lang="de-DE" sz="2200" dirty="0" err="1"/>
              <a:t>space</a:t>
            </a:r>
            <a:r>
              <a:rPr lang="de-DE" sz="2200" dirty="0"/>
              <a:t> Ω </a:t>
            </a:r>
            <a:r>
              <a:rPr lang="de-DE" sz="2200" dirty="0" err="1"/>
              <a:t>consists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in k </a:t>
            </a:r>
            <a:r>
              <a:rPr lang="de-DE" sz="2200" dirty="0" err="1"/>
              <a:t>disjoint</a:t>
            </a:r>
            <a:r>
              <a:rPr lang="de-DE" sz="2200" dirty="0"/>
              <a:t> </a:t>
            </a:r>
            <a:r>
              <a:rPr lang="de-DE" sz="2200" dirty="0" err="1"/>
              <a:t>elemtary</a:t>
            </a:r>
            <a:r>
              <a:rPr lang="de-DE" sz="2200" dirty="0"/>
              <a:t> </a:t>
            </a:r>
            <a:r>
              <a:rPr lang="de-DE" sz="2200" dirty="0" err="1"/>
              <a:t>events</a:t>
            </a:r>
            <a:r>
              <a:rPr lang="de-DE" sz="2200" dirty="0"/>
              <a:t> A</a:t>
            </a:r>
            <a:r>
              <a:rPr lang="de-DE" sz="2200" baseline="-25000" dirty="0"/>
              <a:t>i</a:t>
            </a:r>
            <a:r>
              <a:rPr lang="de-DE" sz="2200" dirty="0"/>
              <a:t>, </a:t>
            </a:r>
            <a:r>
              <a:rPr lang="de-DE" sz="2200" dirty="0" err="1"/>
              <a:t>then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B </a:t>
            </a:r>
            <a:r>
              <a:rPr lang="de-DE" sz="2200" dirty="0" err="1"/>
              <a:t>is</a:t>
            </a:r>
            <a:r>
              <a:rPr lang="de-DE" sz="2200" dirty="0"/>
              <a:t>:</a:t>
            </a: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r>
              <a:rPr lang="de-DE" sz="2200" dirty="0"/>
              <a:t>→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8F937200-36B2-4A4C-B75A-29F7EDA628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79777" y="3071813"/>
          <a:ext cx="273208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Formel" r:id="rId3" imgW="1651000" imgH="431800" progId="Equation.3">
                  <p:embed/>
                </p:oleObj>
              </mc:Choice>
              <mc:Fallback>
                <p:oleObj name="Formel" r:id="rId3" imgW="1651000" imgH="431800" progId="Equation.3">
                  <p:embed/>
                  <p:pic>
                    <p:nvPicPr>
                      <p:cNvPr id="9" name="Objekt 8">
                        <a:extLst>
                          <a:ext uri="{FF2B5EF4-FFF2-40B4-BE49-F238E27FC236}">
                            <a16:creationId xmlns:a16="http://schemas.microsoft.com/office/drawing/2014/main" id="{8F937200-36B2-4A4C-B75A-29F7EDA628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777" y="3071813"/>
                        <a:ext cx="2732087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4227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9554" y="2265082"/>
            <a:ext cx="9149918" cy="1309430"/>
          </a:xfrm>
        </p:spPr>
        <p:txBody>
          <a:bodyPr>
            <a:noAutofit/>
          </a:bodyPr>
          <a:lstStyle/>
          <a:p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r>
              <a:rPr lang="de-DE" sz="50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DE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2147" y="4747574"/>
            <a:ext cx="9077325" cy="438788"/>
          </a:xfrm>
        </p:spPr>
        <p:txBody>
          <a:bodyPr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Sommersemester 2025</a:t>
            </a: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1411" y="54702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253071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D60AE7CF-1F07-4864-9EFB-5CD265C5646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1565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r>
              <a:rPr lang="de-DE" sz="3200" dirty="0"/>
              <a:t>: </a:t>
            </a:r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556792"/>
            <a:ext cx="8856984" cy="27363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Every </a:t>
            </a:r>
            <a:r>
              <a:rPr lang="de-DE" sz="2200" dirty="0" err="1"/>
              <a:t>day</a:t>
            </a:r>
            <a:r>
              <a:rPr lang="de-DE" sz="2200" dirty="0"/>
              <a:t> a </a:t>
            </a:r>
            <a:r>
              <a:rPr lang="de-DE" sz="2200" dirty="0" err="1"/>
              <a:t>small</a:t>
            </a:r>
            <a:r>
              <a:rPr lang="de-DE" sz="2200" dirty="0"/>
              <a:t> </a:t>
            </a:r>
            <a:r>
              <a:rPr lang="de-DE" sz="2200" dirty="0" err="1"/>
              <a:t>village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visited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a </a:t>
            </a:r>
            <a:r>
              <a:rPr lang="de-DE" sz="2200" dirty="0" err="1"/>
              <a:t>postman</a:t>
            </a:r>
            <a:r>
              <a:rPr lang="de-DE" sz="2200" dirty="0"/>
              <a:t>.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good</a:t>
            </a:r>
            <a:r>
              <a:rPr lang="de-DE" sz="2200" dirty="0"/>
              <a:t> </a:t>
            </a:r>
            <a:r>
              <a:rPr lang="de-DE" sz="2200" dirty="0" err="1"/>
              <a:t>mood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time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90%.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bad</a:t>
            </a:r>
            <a:r>
              <a:rPr lang="de-DE" sz="2200" dirty="0"/>
              <a:t> </a:t>
            </a:r>
            <a:r>
              <a:rPr lang="de-DE" sz="2200" dirty="0" err="1"/>
              <a:t>mood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late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40%. </a:t>
            </a:r>
          </a:p>
          <a:p>
            <a:endParaRPr lang="de-DE" sz="2200" dirty="0"/>
          </a:p>
          <a:p>
            <a:r>
              <a:rPr lang="de-DE" sz="2200" dirty="0" err="1"/>
              <a:t>What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that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late</a:t>
            </a:r>
            <a:r>
              <a:rPr lang="de-DE" sz="2200" dirty="0"/>
              <a:t> at </a:t>
            </a:r>
            <a:r>
              <a:rPr lang="de-DE" sz="2200" dirty="0" err="1"/>
              <a:t>any</a:t>
            </a:r>
            <a:r>
              <a:rPr lang="de-DE" sz="2200" dirty="0"/>
              <a:t> </a:t>
            </a:r>
            <a:r>
              <a:rPr lang="de-DE" sz="2200" dirty="0" err="1"/>
              <a:t>day</a:t>
            </a:r>
            <a:r>
              <a:rPr lang="de-DE" sz="2200" dirty="0"/>
              <a:t>,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on </a:t>
            </a:r>
            <a:r>
              <a:rPr lang="de-DE" sz="2200" dirty="0" err="1"/>
              <a:t>average</a:t>
            </a:r>
            <a:r>
              <a:rPr lang="de-DE" sz="2200" dirty="0"/>
              <a:t> in </a:t>
            </a:r>
            <a:r>
              <a:rPr lang="de-DE" sz="2200" dirty="0" err="1"/>
              <a:t>good</a:t>
            </a:r>
            <a:r>
              <a:rPr lang="de-DE" sz="2200" dirty="0"/>
              <a:t> at 7 out </a:t>
            </a:r>
            <a:r>
              <a:rPr lang="de-DE" sz="2200" dirty="0" err="1"/>
              <a:t>of</a:t>
            </a:r>
            <a:r>
              <a:rPr lang="de-DE" sz="2200" dirty="0"/>
              <a:t> 10 </a:t>
            </a:r>
            <a:r>
              <a:rPr lang="de-DE" sz="2200" dirty="0" err="1"/>
              <a:t>days</a:t>
            </a:r>
            <a:r>
              <a:rPr lang="de-DE" sz="2200" dirty="0"/>
              <a:t>?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631504" y="4077072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010953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r>
              <a:rPr lang="de-DE" sz="3200" dirty="0"/>
              <a:t> and Bayes Theorem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1556792"/>
                <a:ext cx="8856984" cy="348566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dirty="0" err="1"/>
                  <a:t>Suppose</a:t>
                </a:r>
                <a:r>
                  <a:rPr lang="de-DE" dirty="0"/>
                  <a:t>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are</a:t>
                </a:r>
                <a:r>
                  <a:rPr lang="de-DE" dirty="0"/>
                  <a:t> </a:t>
                </a:r>
                <a:r>
                  <a:rPr lang="de-DE" dirty="0" err="1"/>
                  <a:t>testing</a:t>
                </a:r>
                <a:r>
                  <a:rPr lang="de-DE" dirty="0"/>
                  <a:t> </a:t>
                </a:r>
                <a:r>
                  <a:rPr lang="de-DE" dirty="0" err="1"/>
                  <a:t>for</a:t>
                </a:r>
                <a:r>
                  <a:rPr lang="de-DE" dirty="0"/>
                  <a:t> a rare </a:t>
                </a:r>
                <a:r>
                  <a:rPr lang="de-DE" dirty="0" err="1"/>
                  <a:t>illness</a:t>
                </a:r>
                <a:r>
                  <a:rPr lang="de-DE" dirty="0"/>
                  <a:t> and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following</a:t>
                </a:r>
                <a:r>
                  <a:rPr lang="de-DE" dirty="0"/>
                  <a:t> </a:t>
                </a:r>
                <a:r>
                  <a:rPr lang="de-DE" dirty="0" err="1"/>
                  <a:t>probabilities</a:t>
                </a:r>
                <a:r>
                  <a:rPr lang="de-DE" dirty="0"/>
                  <a:t>:</a:t>
                </a:r>
              </a:p>
              <a:p>
                <a:endParaRPr lang="de-DE" sz="1600" dirty="0"/>
              </a:p>
              <a:p>
                <a:pPr lvl="0"/>
                <a:r>
                  <a:rPr lang="de-DE" dirty="0"/>
                  <a:t>A = {</a:t>
                </a:r>
                <a:r>
                  <a:rPr lang="de-DE" dirty="0" err="1"/>
                  <a:t>patient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ill</a:t>
                </a:r>
                <a:r>
                  <a:rPr lang="de-DE" dirty="0"/>
                  <a:t>}</a:t>
                </a:r>
              </a:p>
              <a:p>
                <a:pPr lvl="0"/>
                <a:r>
                  <a:rPr lang="de-DE" dirty="0"/>
                  <a:t>B = {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positive}</a:t>
                </a:r>
              </a:p>
              <a:p>
                <a:pPr lvl="0"/>
                <a:r>
                  <a:rPr lang="de-DE" dirty="0" err="1"/>
                  <a:t>Since</a:t>
                </a:r>
                <a:r>
                  <a:rPr lang="de-DE" dirty="0"/>
                  <a:t> </a:t>
                </a:r>
                <a:r>
                  <a:rPr lang="de-DE" dirty="0" err="1"/>
                  <a:t>we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 a rare </a:t>
                </a:r>
                <a:r>
                  <a:rPr lang="de-DE" dirty="0" err="1"/>
                  <a:t>illness</a:t>
                </a:r>
                <a:r>
                  <a:rPr lang="de-DE" dirty="0"/>
                  <a:t>: P(A) = 0,1%.</a:t>
                </a:r>
              </a:p>
              <a:p>
                <a:pPr lvl="0"/>
                <a:endParaRPr lang="de-DE" dirty="0"/>
              </a:p>
              <a:p>
                <a:pPr lvl="0"/>
                <a:r>
                  <a:rPr lang="de-DE" dirty="0" err="1"/>
                  <a:t>Since</a:t>
                </a:r>
                <a:r>
                  <a:rPr lang="de-DE" dirty="0"/>
                  <a:t> a 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does</a:t>
                </a:r>
                <a:r>
                  <a:rPr lang="de-DE" dirty="0"/>
                  <a:t> not </a:t>
                </a:r>
                <a:r>
                  <a:rPr lang="de-DE" dirty="0" err="1"/>
                  <a:t>have</a:t>
                </a:r>
                <a:r>
                  <a:rPr lang="de-DE" dirty="0"/>
                  <a:t> 100% </a:t>
                </a:r>
                <a:r>
                  <a:rPr lang="de-DE" dirty="0" err="1"/>
                  <a:t>accurancy</a:t>
                </a:r>
                <a:r>
                  <a:rPr lang="de-DE" dirty="0"/>
                  <a:t>, </a:t>
                </a:r>
                <a:r>
                  <a:rPr lang="de-DE" dirty="0" err="1"/>
                  <a:t>from</a:t>
                </a:r>
                <a:r>
                  <a:rPr lang="de-DE" dirty="0"/>
                  <a:t> </a:t>
                </a:r>
                <a:r>
                  <a:rPr lang="de-DE" dirty="0" err="1"/>
                  <a:t>surveys</a:t>
                </a:r>
                <a:r>
                  <a:rPr lang="de-DE" dirty="0"/>
                  <a:t> </a:t>
                </a:r>
                <a:r>
                  <a:rPr lang="de-DE" dirty="0" err="1"/>
                  <a:t>we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:	</a:t>
                </a:r>
              </a:p>
              <a:p>
                <a:pPr lvl="1"/>
                <a:r>
                  <a:rPr lang="de-DE" dirty="0"/>
                  <a:t>P(B|A) = 0,98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|</m:t>
                    </m:r>
                    <m:acc>
                      <m:accPr>
                        <m:chr m:val="̅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de-DE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 = 0,03</a:t>
                </a:r>
              </a:p>
              <a:p>
                <a:r>
                  <a:rPr lang="de-DE" dirty="0"/>
                  <a:t> </a:t>
                </a:r>
              </a:p>
              <a:p>
                <a:r>
                  <a:rPr lang="de-DE" dirty="0" err="1"/>
                  <a:t>Suppose</a:t>
                </a:r>
                <a:r>
                  <a:rPr lang="de-DE" dirty="0"/>
                  <a:t> </a:t>
                </a:r>
                <a:r>
                  <a:rPr lang="de-DE" dirty="0" err="1"/>
                  <a:t>your</a:t>
                </a:r>
                <a:r>
                  <a:rPr lang="de-DE" dirty="0"/>
                  <a:t> 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result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positive. </a:t>
                </a:r>
                <a:r>
                  <a:rPr lang="de-DE" dirty="0" err="1"/>
                  <a:t>What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probability</a:t>
                </a:r>
                <a:r>
                  <a:rPr lang="de-DE" dirty="0"/>
                  <a:t>, </a:t>
                </a:r>
                <a:r>
                  <a:rPr lang="de-DE" dirty="0" err="1"/>
                  <a:t>that</a:t>
                </a:r>
                <a:r>
                  <a:rPr lang="de-DE" dirty="0"/>
                  <a:t>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are</a:t>
                </a:r>
                <a:r>
                  <a:rPr lang="de-DE" dirty="0"/>
                  <a:t> </a:t>
                </a:r>
                <a:r>
                  <a:rPr lang="de-DE" dirty="0" err="1"/>
                  <a:t>really</a:t>
                </a:r>
                <a:r>
                  <a:rPr lang="de-DE" dirty="0"/>
                  <a:t> </a:t>
                </a:r>
                <a:r>
                  <a:rPr lang="de-DE" dirty="0" err="1"/>
                  <a:t>ill</a:t>
                </a:r>
                <a:r>
                  <a:rPr lang="de-DE" dirty="0"/>
                  <a:t>?</a:t>
                </a:r>
                <a:endParaRPr lang="de-DE" sz="16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1556792"/>
                <a:ext cx="8856984" cy="3485660"/>
              </a:xfrm>
              <a:prstGeom prst="rect">
                <a:avLst/>
              </a:prstGeom>
              <a:blipFill>
                <a:blip r:embed="rId2"/>
                <a:stretch>
                  <a:fillRect l="-619" t="-8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/>
          <p:cNvSpPr txBox="1"/>
          <p:nvPr/>
        </p:nvSpPr>
        <p:spPr>
          <a:xfrm>
            <a:off x="1631504" y="4077072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989984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Goats</a:t>
            </a:r>
            <a:r>
              <a:rPr lang="de-DE" sz="3200" dirty="0"/>
              <a:t> and Cars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386741" y="648485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 err="1"/>
              <a:t>Suppose</a:t>
            </a:r>
            <a:r>
              <a:rPr lang="de-DE" sz="2200" dirty="0"/>
              <a:t> in a game </a:t>
            </a:r>
            <a:r>
              <a:rPr lang="de-DE" sz="2200" dirty="0" err="1"/>
              <a:t>show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are</a:t>
            </a:r>
            <a:r>
              <a:rPr lang="de-DE" sz="2200" dirty="0"/>
              <a:t> </a:t>
            </a:r>
            <a:r>
              <a:rPr lang="de-DE" sz="2200" dirty="0" err="1"/>
              <a:t>sitting</a:t>
            </a:r>
            <a:r>
              <a:rPr lang="de-DE" sz="2200" dirty="0"/>
              <a:t> </a:t>
            </a:r>
            <a:r>
              <a:rPr lang="de-DE" sz="2200" dirty="0" err="1"/>
              <a:t>infront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3 </a:t>
            </a:r>
            <a:r>
              <a:rPr lang="de-DE" sz="2200" dirty="0" err="1"/>
              <a:t>doors</a:t>
            </a:r>
            <a:r>
              <a:rPr lang="de-DE" sz="2200" dirty="0"/>
              <a:t>.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know</a:t>
            </a:r>
            <a:r>
              <a:rPr lang="de-DE" sz="2200" dirty="0"/>
              <a:t> </a:t>
            </a:r>
            <a:r>
              <a:rPr lang="de-DE" sz="2200" dirty="0" err="1"/>
              <a:t>behind</a:t>
            </a:r>
            <a:r>
              <a:rPr lang="de-DE" sz="2200" dirty="0"/>
              <a:t> on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you`ll</a:t>
            </a:r>
            <a:r>
              <a:rPr lang="de-DE" sz="2200" dirty="0"/>
              <a:t> </a:t>
            </a:r>
            <a:r>
              <a:rPr lang="de-DE" sz="2200" dirty="0" err="1"/>
              <a:t>win</a:t>
            </a:r>
            <a:r>
              <a:rPr lang="de-DE" sz="2200" dirty="0"/>
              <a:t> a </a:t>
            </a:r>
            <a:r>
              <a:rPr lang="de-DE" sz="2200" dirty="0" err="1"/>
              <a:t>car</a:t>
            </a:r>
            <a:r>
              <a:rPr lang="de-DE" sz="2200" dirty="0"/>
              <a:t> and </a:t>
            </a:r>
            <a:r>
              <a:rPr lang="de-DE" sz="2200" dirty="0" err="1"/>
              <a:t>behind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two</a:t>
            </a:r>
            <a:r>
              <a:rPr lang="de-DE" sz="2200" dirty="0"/>
              <a:t> </a:t>
            </a:r>
            <a:r>
              <a:rPr lang="de-DE" sz="2200" dirty="0" err="1"/>
              <a:t>other</a:t>
            </a:r>
            <a:r>
              <a:rPr lang="de-DE" sz="2200" dirty="0"/>
              <a:t> </a:t>
            </a:r>
            <a:r>
              <a:rPr lang="de-DE" sz="2200" dirty="0" err="1"/>
              <a:t>doors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get</a:t>
            </a:r>
            <a:r>
              <a:rPr lang="de-DE" sz="2200" dirty="0"/>
              <a:t> </a:t>
            </a:r>
            <a:r>
              <a:rPr lang="de-DE" sz="2200" dirty="0" err="1"/>
              <a:t>only</a:t>
            </a:r>
            <a:r>
              <a:rPr lang="de-DE" sz="2200" dirty="0"/>
              <a:t> a </a:t>
            </a:r>
            <a:r>
              <a:rPr lang="de-DE" sz="2200" dirty="0" err="1"/>
              <a:t>goat</a:t>
            </a:r>
            <a:endParaRPr lang="de-DE" sz="2200" dirty="0"/>
          </a:p>
          <a:p>
            <a:endParaRPr lang="de-DE" sz="2200" dirty="0"/>
          </a:p>
          <a:p>
            <a:r>
              <a:rPr lang="de-DE" sz="2200" b="1" u="sng" dirty="0"/>
              <a:t>Round 1</a:t>
            </a:r>
            <a:r>
              <a:rPr lang="de-DE" sz="2200" dirty="0"/>
              <a:t>: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choose</a:t>
            </a:r>
            <a:r>
              <a:rPr lang="de-DE" sz="2200"/>
              <a:t> a </a:t>
            </a:r>
            <a:r>
              <a:rPr lang="de-DE" sz="2200" dirty="0" err="1"/>
              <a:t>door</a:t>
            </a:r>
            <a:endParaRPr lang="de-DE" sz="2200" dirty="0"/>
          </a:p>
          <a:p>
            <a:endParaRPr lang="de-DE" sz="2200" dirty="0"/>
          </a:p>
          <a:p>
            <a:r>
              <a:rPr lang="de-DE" sz="2200" dirty="0"/>
              <a:t>After </a:t>
            </a:r>
            <a:r>
              <a:rPr lang="de-DE" sz="2200" dirty="0" err="1"/>
              <a:t>that</a:t>
            </a:r>
            <a:r>
              <a:rPr lang="de-DE" sz="2200" dirty="0"/>
              <a:t>,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showmaster</a:t>
            </a:r>
            <a:r>
              <a:rPr lang="de-DE" sz="2200" dirty="0"/>
              <a:t>, </a:t>
            </a:r>
            <a:r>
              <a:rPr lang="de-DE" sz="2200" dirty="0" err="1"/>
              <a:t>knowing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car</a:t>
            </a:r>
            <a:r>
              <a:rPr lang="de-DE" sz="2200" dirty="0"/>
              <a:t>, </a:t>
            </a:r>
            <a:r>
              <a:rPr lang="de-DE" sz="2200" dirty="0" err="1"/>
              <a:t>opens</a:t>
            </a:r>
            <a:r>
              <a:rPr lang="de-DE" sz="2200" dirty="0"/>
              <a:t> a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a </a:t>
            </a:r>
            <a:r>
              <a:rPr lang="de-DE" sz="2200" dirty="0" err="1"/>
              <a:t>goat</a:t>
            </a:r>
            <a:endParaRPr lang="de-DE" sz="2200" dirty="0"/>
          </a:p>
          <a:p>
            <a:endParaRPr lang="de-DE" sz="2200" dirty="0"/>
          </a:p>
          <a:p>
            <a:r>
              <a:rPr lang="de-DE" sz="2200" b="1" u="sng" dirty="0"/>
              <a:t>Round 2</a:t>
            </a:r>
            <a:r>
              <a:rPr lang="de-DE" sz="2200" dirty="0"/>
              <a:t>: </a:t>
            </a:r>
            <a:r>
              <a:rPr lang="de-DE" sz="2200" dirty="0" err="1"/>
              <a:t>You`re</a:t>
            </a:r>
            <a:r>
              <a:rPr lang="de-DE" sz="2200" dirty="0"/>
              <a:t> </a:t>
            </a:r>
            <a:r>
              <a:rPr lang="de-DE" sz="2200" dirty="0" err="1"/>
              <a:t>asked</a:t>
            </a:r>
            <a:r>
              <a:rPr lang="de-DE" sz="2200" dirty="0"/>
              <a:t> </a:t>
            </a:r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want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change</a:t>
            </a:r>
            <a:r>
              <a:rPr lang="de-DE" sz="2200" dirty="0"/>
              <a:t> </a:t>
            </a:r>
            <a:r>
              <a:rPr lang="de-DE" sz="2200" dirty="0" err="1"/>
              <a:t>doors</a:t>
            </a:r>
            <a:endParaRPr lang="de-DE" sz="2200" dirty="0"/>
          </a:p>
          <a:p>
            <a:endParaRPr lang="de-DE" sz="2200" dirty="0"/>
          </a:p>
          <a:p>
            <a:pPr algn="ctr"/>
            <a:r>
              <a:rPr lang="de-DE" sz="4000" b="1" dirty="0" err="1"/>
              <a:t>What</a:t>
            </a:r>
            <a:r>
              <a:rPr lang="de-DE" sz="4000" b="1" dirty="0"/>
              <a:t> </a:t>
            </a:r>
            <a:r>
              <a:rPr lang="de-DE" sz="4000" b="1" dirty="0" err="1"/>
              <a:t>is</a:t>
            </a:r>
            <a:r>
              <a:rPr lang="de-DE" sz="4000" b="1" dirty="0"/>
              <a:t> </a:t>
            </a:r>
            <a:r>
              <a:rPr lang="de-DE" sz="4000" b="1" dirty="0" err="1"/>
              <a:t>your</a:t>
            </a:r>
            <a:r>
              <a:rPr lang="de-DE" sz="4000" b="1" dirty="0"/>
              <a:t> </a:t>
            </a:r>
            <a:r>
              <a:rPr lang="de-DE" sz="4000" b="1" dirty="0" err="1"/>
              <a:t>decision</a:t>
            </a:r>
            <a:r>
              <a:rPr lang="de-DE" sz="4000" b="1" dirty="0"/>
              <a:t>?</a:t>
            </a:r>
          </a:p>
          <a:p>
            <a:pPr algn="ctr"/>
            <a:endParaRPr lang="de-DE" sz="4000" b="1" dirty="0"/>
          </a:p>
          <a:p>
            <a:pPr algn="ctr"/>
            <a:r>
              <a:rPr lang="de-DE" sz="2000" b="1" dirty="0" err="1"/>
              <a:t>If</a:t>
            </a:r>
            <a:r>
              <a:rPr lang="de-DE" sz="2000" b="1" dirty="0"/>
              <a:t> </a:t>
            </a:r>
            <a:r>
              <a:rPr lang="de-DE" sz="2000" b="1" dirty="0" err="1"/>
              <a:t>you</a:t>
            </a:r>
            <a:r>
              <a:rPr lang="de-DE" sz="2000" b="1" dirty="0"/>
              <a:t> </a:t>
            </a:r>
            <a:r>
              <a:rPr lang="de-DE" sz="2000" b="1" dirty="0" err="1"/>
              <a:t>don`t</a:t>
            </a:r>
            <a:r>
              <a:rPr lang="de-DE" sz="2000" b="1" dirty="0"/>
              <a:t> </a:t>
            </a:r>
            <a:r>
              <a:rPr lang="de-DE" sz="2000" b="1" dirty="0" err="1"/>
              <a:t>believe</a:t>
            </a:r>
            <a:r>
              <a:rPr lang="de-DE" sz="2000" b="1" dirty="0"/>
              <a:t> </a:t>
            </a:r>
            <a:r>
              <a:rPr lang="de-DE" sz="2000" b="1" dirty="0" err="1"/>
              <a:t>it</a:t>
            </a:r>
            <a:r>
              <a:rPr lang="de-DE" sz="2000" b="1" dirty="0"/>
              <a:t>, </a:t>
            </a:r>
            <a:r>
              <a:rPr lang="de-DE" sz="2000" b="1" dirty="0" err="1"/>
              <a:t>try</a:t>
            </a:r>
            <a:r>
              <a:rPr lang="de-DE" sz="2000" b="1" dirty="0"/>
              <a:t> </a:t>
            </a:r>
            <a:r>
              <a:rPr lang="de-DE" sz="2000" b="1" dirty="0" err="1"/>
              <a:t>to</a:t>
            </a:r>
            <a:r>
              <a:rPr lang="de-DE" sz="2000" b="1" dirty="0"/>
              <a:t> </a:t>
            </a:r>
            <a:r>
              <a:rPr lang="de-DE" sz="2000" b="1" dirty="0" err="1"/>
              <a:t>simulate</a:t>
            </a:r>
            <a:r>
              <a:rPr lang="de-DE" sz="2000" b="1" dirty="0"/>
              <a:t> </a:t>
            </a:r>
            <a:r>
              <a:rPr lang="de-DE" sz="2000" b="1" dirty="0" err="1"/>
              <a:t>this</a:t>
            </a:r>
            <a:r>
              <a:rPr lang="de-DE" sz="2000" b="1" dirty="0"/>
              <a:t> in Excel!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2ED990C-26AB-4E30-98DD-DE7324493A7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81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631505" y="116632"/>
            <a:ext cx="998242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solidFill>
                  <a:srgbClr val="000000"/>
                </a:solidFill>
              </a:rPr>
              <a:t>Prof. Dr. Bernhard Köster</a:t>
            </a:r>
          </a:p>
          <a:p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Room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		S 113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Street:			Friedrich-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Paffrath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-Straße 101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location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	26389 Wilhelmshaven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Tel.			+49 4421 985-2766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Email:			bernhard.koester@jade-hs.de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Consultation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hour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by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arrangement</a:t>
            </a:r>
            <a:endParaRPr lang="de-DE" sz="2400" dirty="0"/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			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or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just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have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a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look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into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my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office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!</a:t>
            </a: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</a:rPr>
              <a:t>			</a:t>
            </a:r>
            <a:r>
              <a:rPr lang="de-DE" sz="2400" dirty="0" err="1">
                <a:solidFill>
                  <a:srgbClr val="000000"/>
                </a:solidFill>
              </a:rPr>
              <a:t>or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Webex</a:t>
            </a:r>
            <a:r>
              <a:rPr lang="de-DE" sz="2400" dirty="0">
                <a:solidFill>
                  <a:srgbClr val="000000"/>
                </a:solidFill>
              </a:rPr>
              <a:t>/Zoom …</a:t>
            </a: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0F336A6C-3C3E-4BC7-A879-DC0C70EBF80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41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Literature</a:t>
            </a:r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Statistics for Business and Economics</a:t>
            </a:r>
            <a:r>
              <a:rPr lang="en-US" sz="2000" dirty="0">
                <a:solidFill>
                  <a:srgbClr val="000000"/>
                </a:solidFill>
              </a:rPr>
              <a:t>, Anderson, Sweeney, Williams, </a:t>
            </a:r>
            <a:r>
              <a:rPr lang="en-US" sz="2000" dirty="0" err="1">
                <a:solidFill>
                  <a:srgbClr val="000000"/>
                </a:solidFill>
              </a:rPr>
              <a:t>Camm</a:t>
            </a:r>
            <a:r>
              <a:rPr lang="en-US" sz="2000" dirty="0">
                <a:solidFill>
                  <a:srgbClr val="000000"/>
                </a:solidFill>
              </a:rPr>
              <a:t>, Cochran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Mathematical Statistics for Economics and Business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Mittelhammer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Statistics for Business and Economics, Global Edition</a:t>
            </a:r>
            <a:r>
              <a:rPr lang="en-US" sz="2000" dirty="0">
                <a:solidFill>
                  <a:srgbClr val="000000"/>
                </a:solidFill>
              </a:rPr>
              <a:t>, Newbold, Thorne, Carlson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srgbClr val="000000"/>
                </a:solidFill>
              </a:rPr>
              <a:t>A Guide </a:t>
            </a:r>
            <a:r>
              <a:rPr lang="de-DE" sz="2000" b="1" dirty="0" err="1">
                <a:solidFill>
                  <a:srgbClr val="000000"/>
                </a:solidFill>
              </a:rPr>
              <a:t>to</a:t>
            </a:r>
            <a:r>
              <a:rPr lang="de-DE" sz="2000" b="1" dirty="0">
                <a:solidFill>
                  <a:srgbClr val="000000"/>
                </a:solidFill>
              </a:rPr>
              <a:t> Modern </a:t>
            </a:r>
            <a:r>
              <a:rPr lang="de-DE" sz="2000" b="1" dirty="0" err="1">
                <a:solidFill>
                  <a:srgbClr val="000000"/>
                </a:solidFill>
              </a:rPr>
              <a:t>Econometrics</a:t>
            </a:r>
            <a:r>
              <a:rPr lang="de-DE" sz="2000" dirty="0">
                <a:solidFill>
                  <a:srgbClr val="000000"/>
                </a:solidFill>
              </a:rPr>
              <a:t>, Verbeek</a:t>
            </a:r>
          </a:p>
          <a:p>
            <a:endParaRPr lang="de-DE" sz="2000" dirty="0"/>
          </a:p>
          <a:p>
            <a:r>
              <a:rPr lang="de-DE" sz="2000" dirty="0" err="1"/>
              <a:t>Some</a:t>
            </a:r>
            <a:r>
              <a:rPr lang="de-DE" sz="2000" dirty="0"/>
              <a:t> open </a:t>
            </a:r>
            <a:r>
              <a:rPr lang="de-DE" sz="2000" dirty="0" err="1"/>
              <a:t>resources</a:t>
            </a:r>
            <a:endParaRPr lang="de-DE" sz="2000" dirty="0"/>
          </a:p>
          <a:p>
            <a:pPr lvl="1"/>
            <a:endParaRPr lang="de-DE" sz="2000" dirty="0">
              <a:hlinkClick r:id="rId2"/>
            </a:endParaRPr>
          </a:p>
          <a:p>
            <a:pPr lvl="1"/>
            <a:r>
              <a:rPr lang="de-DE" sz="2000" dirty="0" err="1">
                <a:hlinkClick r:id="rId2"/>
              </a:rPr>
              <a:t>OpenIntro</a:t>
            </a:r>
            <a:r>
              <a:rPr lang="de-DE" sz="2000" dirty="0">
                <a:hlinkClick r:id="rId2"/>
              </a:rPr>
              <a:t> </a:t>
            </a:r>
            <a:r>
              <a:rPr lang="de-DE" sz="2000" dirty="0" err="1">
                <a:hlinkClick r:id="rId2"/>
              </a:rPr>
              <a:t>Statistics</a:t>
            </a:r>
            <a:endParaRPr lang="de-DE" sz="2000" dirty="0"/>
          </a:p>
          <a:p>
            <a:pPr lvl="1"/>
            <a:endParaRPr lang="de-DE" sz="2000" dirty="0"/>
          </a:p>
          <a:p>
            <a:pPr lvl="1"/>
            <a:r>
              <a:rPr lang="en-US" sz="2000" dirty="0">
                <a:hlinkClick r:id="rId3"/>
              </a:rPr>
              <a:t>Statistical Thinking for the 21st Century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>
                <a:hlinkClick r:id="rId4"/>
              </a:rPr>
              <a:t>MIT OPENCOURSEWARE</a:t>
            </a:r>
            <a:endParaRPr lang="de-DE" sz="2000" dirty="0"/>
          </a:p>
          <a:p>
            <a:endParaRPr lang="de-DE" sz="2000" dirty="0"/>
          </a:p>
          <a:p>
            <a:r>
              <a:rPr lang="de-DE" sz="2000" dirty="0"/>
              <a:t>-&gt; </a:t>
            </a:r>
            <a:r>
              <a:rPr lang="de-DE" sz="2000" dirty="0" err="1"/>
              <a:t>there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much</a:t>
            </a:r>
            <a:r>
              <a:rPr lang="de-DE" sz="2000" dirty="0"/>
              <a:t> </a:t>
            </a:r>
            <a:r>
              <a:rPr lang="de-DE" sz="2000" dirty="0" err="1"/>
              <a:t>more</a:t>
            </a:r>
            <a:r>
              <a:rPr lang="de-DE" sz="2000" dirty="0"/>
              <a:t>!!!</a:t>
            </a:r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99132AB-5769-4087-9600-171FC47D490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0A6D8688-2744-413A-8D19-AF5DBD45F854}"/>
                  </a:ext>
                </a:extLst>
              </p14:cNvPr>
              <p14:cNvContentPartPr/>
              <p14:nvPr/>
            </p14:nvContentPartPr>
            <p14:xfrm>
              <a:off x="4500094" y="3275890"/>
              <a:ext cx="255600" cy="31680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0A6D8688-2744-413A-8D19-AF5DBD45F85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495774" y="3271570"/>
                <a:ext cx="264240" cy="325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D41CD396-2F22-4E31-8DCF-8B517F925776}"/>
              </a:ext>
            </a:extLst>
          </p:cNvPr>
          <p:cNvGrpSpPr/>
          <p:nvPr/>
        </p:nvGrpSpPr>
        <p:grpSpPr>
          <a:xfrm>
            <a:off x="3925534" y="3179410"/>
            <a:ext cx="1914480" cy="934920"/>
            <a:chOff x="3925534" y="3179410"/>
            <a:chExt cx="1914480" cy="934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4" name="Freihand 3">
                  <a:extLst>
                    <a:ext uri="{FF2B5EF4-FFF2-40B4-BE49-F238E27FC236}">
                      <a16:creationId xmlns:a16="http://schemas.microsoft.com/office/drawing/2014/main" id="{F352916A-5357-4D25-9AF4-EA6048316B80}"/>
                    </a:ext>
                  </a:extLst>
                </p14:cNvPr>
                <p14:cNvContentPartPr/>
                <p14:nvPr/>
              </p14:nvContentPartPr>
              <p14:xfrm>
                <a:off x="4945774" y="3274450"/>
                <a:ext cx="221400" cy="376920"/>
              </p14:xfrm>
            </p:contentPart>
          </mc:Choice>
          <mc:Fallback xmlns="">
            <p:pic>
              <p:nvPicPr>
                <p:cNvPr id="4" name="Freihand 3">
                  <a:extLst>
                    <a:ext uri="{FF2B5EF4-FFF2-40B4-BE49-F238E27FC236}">
                      <a16:creationId xmlns:a16="http://schemas.microsoft.com/office/drawing/2014/main" id="{F352916A-5357-4D25-9AF4-EA6048316B80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941454" y="3270130"/>
                  <a:ext cx="230040" cy="38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B27B6B6C-A1C5-4DC8-8D4B-870D834D2F5F}"/>
                    </a:ext>
                  </a:extLst>
                </p14:cNvPr>
                <p14:cNvContentPartPr/>
                <p14:nvPr/>
              </p14:nvContentPartPr>
              <p14:xfrm>
                <a:off x="5333494" y="3267970"/>
                <a:ext cx="37080" cy="270360"/>
              </p14:xfrm>
            </p:contentPart>
          </mc:Choice>
          <mc:Fallback xmlns=""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B27B6B6C-A1C5-4DC8-8D4B-870D834D2F5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329174" y="3263650"/>
                  <a:ext cx="4572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7" name="Freihand 6">
                  <a:extLst>
                    <a:ext uri="{FF2B5EF4-FFF2-40B4-BE49-F238E27FC236}">
                      <a16:creationId xmlns:a16="http://schemas.microsoft.com/office/drawing/2014/main" id="{847D48EB-6854-4F31-A47B-98BD1990911C}"/>
                    </a:ext>
                  </a:extLst>
                </p14:cNvPr>
                <p14:cNvContentPartPr/>
                <p14:nvPr/>
              </p14:nvContentPartPr>
              <p14:xfrm>
                <a:off x="5446174" y="3299650"/>
                <a:ext cx="103680" cy="193320"/>
              </p14:xfrm>
            </p:contentPart>
          </mc:Choice>
          <mc:Fallback xmlns="">
            <p:pic>
              <p:nvPicPr>
                <p:cNvPr id="7" name="Freihand 6">
                  <a:extLst>
                    <a:ext uri="{FF2B5EF4-FFF2-40B4-BE49-F238E27FC236}">
                      <a16:creationId xmlns:a16="http://schemas.microsoft.com/office/drawing/2014/main" id="{847D48EB-6854-4F31-A47B-98BD1990911C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441854" y="3295330"/>
                  <a:ext cx="11232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389E4DCB-3D08-4886-AB18-E68C4A0915B2}"/>
                    </a:ext>
                  </a:extLst>
                </p14:cNvPr>
                <p14:cNvContentPartPr/>
                <p14:nvPr/>
              </p14:nvContentPartPr>
              <p14:xfrm>
                <a:off x="5406574" y="3358330"/>
                <a:ext cx="156960" cy="44640"/>
              </p14:xfrm>
            </p:contentPart>
          </mc:Choice>
          <mc:Fallback xmlns=""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389E4DCB-3D08-4886-AB18-E68C4A0915B2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402254" y="3354010"/>
                  <a:ext cx="16560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7C1E8D8A-3F6F-440E-8988-66B929F29B3E}"/>
                    </a:ext>
                  </a:extLst>
                </p14:cNvPr>
                <p14:cNvContentPartPr/>
                <p14:nvPr/>
              </p14:nvContentPartPr>
              <p14:xfrm>
                <a:off x="5637694" y="3252130"/>
                <a:ext cx="65880" cy="324360"/>
              </p14:xfrm>
            </p:contentPart>
          </mc:Choice>
          <mc:Fallback xmlns=""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7C1E8D8A-3F6F-440E-8988-66B929F29B3E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633374" y="3247810"/>
                  <a:ext cx="74520" cy="33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452CBFA3-10B3-4C0A-B8A9-17AED8E598B6}"/>
                    </a:ext>
                  </a:extLst>
                </p14:cNvPr>
                <p14:cNvContentPartPr/>
                <p14:nvPr/>
              </p14:nvContentPartPr>
              <p14:xfrm>
                <a:off x="3925534" y="3179410"/>
                <a:ext cx="426600" cy="602280"/>
              </p14:xfrm>
            </p:contentPart>
          </mc:Choice>
          <mc:Fallback xmlns=""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452CBFA3-10B3-4C0A-B8A9-17AED8E598B6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921214" y="3175090"/>
                  <a:ext cx="435240" cy="61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E3578477-32BC-46F4-9DD3-8B8A5B523DC0}"/>
                    </a:ext>
                  </a:extLst>
                </p14:cNvPr>
                <p14:cNvContentPartPr/>
                <p14:nvPr/>
              </p14:nvContentPartPr>
              <p14:xfrm>
                <a:off x="4023094" y="3699970"/>
                <a:ext cx="1816920" cy="69120"/>
              </p14:xfrm>
            </p:contentPart>
          </mc:Choice>
          <mc:Fallback xmlns=""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E3578477-32BC-46F4-9DD3-8B8A5B523DC0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018774" y="3695650"/>
                  <a:ext cx="182556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41E8882F-0B04-4AA8-90F6-AAA9D2030E66}"/>
                    </a:ext>
                  </a:extLst>
                </p14:cNvPr>
                <p14:cNvContentPartPr/>
                <p14:nvPr/>
              </p14:nvContentPartPr>
              <p14:xfrm>
                <a:off x="4636894" y="3872050"/>
                <a:ext cx="293400" cy="242280"/>
              </p14:xfrm>
            </p:contentPart>
          </mc:Choice>
          <mc:Fallback xmlns=""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41E8882F-0B04-4AA8-90F6-AAA9D2030E66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4632574" y="3867730"/>
                  <a:ext cx="30204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926CD89D-3C63-41BF-896D-512B2A28DB7A}"/>
                    </a:ext>
                  </a:extLst>
                </p14:cNvPr>
                <p14:cNvContentPartPr/>
                <p14:nvPr/>
              </p14:nvContentPartPr>
              <p14:xfrm>
                <a:off x="4992934" y="3840370"/>
                <a:ext cx="170280" cy="232560"/>
              </p14:xfrm>
            </p:contentPart>
          </mc:Choice>
          <mc:Fallback xmlns=""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926CD89D-3C63-41BF-896D-512B2A28DB7A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4988614" y="3836050"/>
                  <a:ext cx="17892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EC886288-5173-4132-9A18-6E4B2C89924B}"/>
                    </a:ext>
                  </a:extLst>
                </p14:cNvPr>
                <p14:cNvContentPartPr/>
                <p14:nvPr/>
              </p14:nvContentPartPr>
              <p14:xfrm>
                <a:off x="4945774" y="3903730"/>
                <a:ext cx="156960" cy="360"/>
              </p14:xfrm>
            </p:contentPart>
          </mc:Choice>
          <mc:Fallback xmlns=""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EC886288-5173-4132-9A18-6E4B2C89924B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4941454" y="3899410"/>
                  <a:ext cx="165600" cy="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0" name="Freihand 19">
                <a:extLst>
                  <a:ext uri="{FF2B5EF4-FFF2-40B4-BE49-F238E27FC236}">
                    <a16:creationId xmlns:a16="http://schemas.microsoft.com/office/drawing/2014/main" id="{F62FD454-7D2F-46C3-9736-2BD210F12249}"/>
                  </a:ext>
                </a:extLst>
              </p14:cNvPr>
              <p14:cNvContentPartPr/>
              <p14:nvPr/>
            </p14:nvContentPartPr>
            <p14:xfrm>
              <a:off x="6130174" y="3657490"/>
              <a:ext cx="236160" cy="360"/>
            </p14:xfrm>
          </p:contentPart>
        </mc:Choice>
        <mc:Fallback xmlns="">
          <p:pic>
            <p:nvPicPr>
              <p:cNvPr id="20" name="Freihand 19">
                <a:extLst>
                  <a:ext uri="{FF2B5EF4-FFF2-40B4-BE49-F238E27FC236}">
                    <a16:creationId xmlns:a16="http://schemas.microsoft.com/office/drawing/2014/main" id="{F62FD454-7D2F-46C3-9736-2BD210F12249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125854" y="3653170"/>
                <a:ext cx="2448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1" name="Freihand 20">
                <a:extLst>
                  <a:ext uri="{FF2B5EF4-FFF2-40B4-BE49-F238E27FC236}">
                    <a16:creationId xmlns:a16="http://schemas.microsoft.com/office/drawing/2014/main" id="{BF1FE908-42CA-4923-8922-EC038BCFD078}"/>
                  </a:ext>
                </a:extLst>
              </p14:cNvPr>
              <p14:cNvContentPartPr/>
              <p14:nvPr/>
            </p14:nvContentPartPr>
            <p14:xfrm>
              <a:off x="6201814" y="3776290"/>
              <a:ext cx="166680" cy="8640"/>
            </p14:xfrm>
          </p:contentPart>
        </mc:Choice>
        <mc:Fallback xmlns="">
          <p:pic>
            <p:nvPicPr>
              <p:cNvPr id="21" name="Freihand 20">
                <a:extLst>
                  <a:ext uri="{FF2B5EF4-FFF2-40B4-BE49-F238E27FC236}">
                    <a16:creationId xmlns:a16="http://schemas.microsoft.com/office/drawing/2014/main" id="{BF1FE908-42CA-4923-8922-EC038BCFD078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197494" y="3771970"/>
                <a:ext cx="175320" cy="17280"/>
              </a:xfrm>
              <a:prstGeom prst="rect">
                <a:avLst/>
              </a:prstGeom>
            </p:spPr>
          </p:pic>
        </mc:Fallback>
      </mc:AlternateContent>
      <p:grpSp>
        <p:nvGrpSpPr>
          <p:cNvPr id="62" name="Gruppieren 61">
            <a:extLst>
              <a:ext uri="{FF2B5EF4-FFF2-40B4-BE49-F238E27FC236}">
                <a16:creationId xmlns:a16="http://schemas.microsoft.com/office/drawing/2014/main" id="{8EC208EA-C8D7-432E-A5FB-D305137B0648}"/>
              </a:ext>
            </a:extLst>
          </p:cNvPr>
          <p:cNvGrpSpPr/>
          <p:nvPr/>
        </p:nvGrpSpPr>
        <p:grpSpPr>
          <a:xfrm>
            <a:off x="6623014" y="3640930"/>
            <a:ext cx="781200" cy="352080"/>
            <a:chOff x="6623014" y="3640930"/>
            <a:chExt cx="781200" cy="352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39C25F26-ABC1-46C8-BCD6-4B4BEE4C21EA}"/>
                    </a:ext>
                  </a:extLst>
                </p14:cNvPr>
                <p14:cNvContentPartPr/>
                <p14:nvPr/>
              </p14:nvContentPartPr>
              <p14:xfrm>
                <a:off x="6623014" y="3640930"/>
                <a:ext cx="541080" cy="64800"/>
              </p14:xfrm>
            </p:contentPart>
          </mc:Choice>
          <mc:Fallback xmlns=""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39C25F26-ABC1-46C8-BCD6-4B4BEE4C21EA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6618694" y="3636610"/>
                  <a:ext cx="549720" cy="7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54" name="Freihand 53">
                  <a:extLst>
                    <a:ext uri="{FF2B5EF4-FFF2-40B4-BE49-F238E27FC236}">
                      <a16:creationId xmlns:a16="http://schemas.microsoft.com/office/drawing/2014/main" id="{39F02AB0-C689-4368-9550-222265050455}"/>
                    </a:ext>
                  </a:extLst>
                </p14:cNvPr>
                <p14:cNvContentPartPr/>
                <p14:nvPr/>
              </p14:nvContentPartPr>
              <p14:xfrm>
                <a:off x="6790414" y="3757210"/>
                <a:ext cx="167400" cy="235800"/>
              </p14:xfrm>
            </p:contentPart>
          </mc:Choice>
          <mc:Fallback xmlns="">
            <p:pic>
              <p:nvPicPr>
                <p:cNvPr id="54" name="Freihand 53">
                  <a:extLst>
                    <a:ext uri="{FF2B5EF4-FFF2-40B4-BE49-F238E27FC236}">
                      <a16:creationId xmlns:a16="http://schemas.microsoft.com/office/drawing/2014/main" id="{39F02AB0-C689-4368-9550-222265050455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6786094" y="3752890"/>
                  <a:ext cx="17604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1EACCC68-A2DF-40A9-B356-F65CBF7005F7}"/>
                    </a:ext>
                  </a:extLst>
                </p14:cNvPr>
                <p14:cNvContentPartPr/>
                <p14:nvPr/>
              </p14:nvContentPartPr>
              <p14:xfrm>
                <a:off x="7115854" y="3744970"/>
                <a:ext cx="77760" cy="92520"/>
              </p14:xfrm>
            </p:contentPart>
          </mc:Choice>
          <mc:Fallback xmlns=""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1EACCC68-A2DF-40A9-B356-F65CBF7005F7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7111534" y="3740650"/>
                  <a:ext cx="8640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58" name="Freihand 57">
                  <a:extLst>
                    <a:ext uri="{FF2B5EF4-FFF2-40B4-BE49-F238E27FC236}">
                      <a16:creationId xmlns:a16="http://schemas.microsoft.com/office/drawing/2014/main" id="{B6651E84-CB92-436D-8820-07C30CFCCF7C}"/>
                    </a:ext>
                  </a:extLst>
                </p14:cNvPr>
                <p14:cNvContentPartPr/>
                <p14:nvPr/>
              </p14:nvContentPartPr>
              <p14:xfrm>
                <a:off x="7195774" y="3705370"/>
                <a:ext cx="33120" cy="94680"/>
              </p14:xfrm>
            </p:contentPart>
          </mc:Choice>
          <mc:Fallback xmlns="">
            <p:pic>
              <p:nvPicPr>
                <p:cNvPr id="58" name="Freihand 57">
                  <a:extLst>
                    <a:ext uri="{FF2B5EF4-FFF2-40B4-BE49-F238E27FC236}">
                      <a16:creationId xmlns:a16="http://schemas.microsoft.com/office/drawing/2014/main" id="{B6651E84-CB92-436D-8820-07C30CFCCF7C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7191454" y="3701050"/>
                  <a:ext cx="41760" cy="10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59" name="Freihand 58">
                  <a:extLst>
                    <a:ext uri="{FF2B5EF4-FFF2-40B4-BE49-F238E27FC236}">
                      <a16:creationId xmlns:a16="http://schemas.microsoft.com/office/drawing/2014/main" id="{07C0A33A-B7D1-4807-91AC-A22232A957E1}"/>
                    </a:ext>
                  </a:extLst>
                </p14:cNvPr>
                <p14:cNvContentPartPr/>
                <p14:nvPr/>
              </p14:nvContentPartPr>
              <p14:xfrm>
                <a:off x="7172014" y="3753250"/>
                <a:ext cx="165960" cy="23760"/>
              </p14:xfrm>
            </p:contentPart>
          </mc:Choice>
          <mc:Fallback xmlns="">
            <p:pic>
              <p:nvPicPr>
                <p:cNvPr id="59" name="Freihand 58">
                  <a:extLst>
                    <a:ext uri="{FF2B5EF4-FFF2-40B4-BE49-F238E27FC236}">
                      <a16:creationId xmlns:a16="http://schemas.microsoft.com/office/drawing/2014/main" id="{07C0A33A-B7D1-4807-91AC-A22232A957E1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7167694" y="3748930"/>
                  <a:ext cx="17460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61" name="Freihand 60">
                  <a:extLst>
                    <a:ext uri="{FF2B5EF4-FFF2-40B4-BE49-F238E27FC236}">
                      <a16:creationId xmlns:a16="http://schemas.microsoft.com/office/drawing/2014/main" id="{8AB1EC08-D530-45A7-B04C-AA1D664E9D26}"/>
                    </a:ext>
                  </a:extLst>
                </p14:cNvPr>
                <p14:cNvContentPartPr/>
                <p14:nvPr/>
              </p14:nvContentPartPr>
              <p14:xfrm>
                <a:off x="7360654" y="3673330"/>
                <a:ext cx="43560" cy="167400"/>
              </p14:xfrm>
            </p:contentPart>
          </mc:Choice>
          <mc:Fallback xmlns="">
            <p:pic>
              <p:nvPicPr>
                <p:cNvPr id="61" name="Freihand 60">
                  <a:extLst>
                    <a:ext uri="{FF2B5EF4-FFF2-40B4-BE49-F238E27FC236}">
                      <a16:creationId xmlns:a16="http://schemas.microsoft.com/office/drawing/2014/main" id="{8AB1EC08-D530-45A7-B04C-AA1D664E9D26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7356334" y="3669010"/>
                  <a:ext cx="52200" cy="176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1" name="Gruppieren 80">
            <a:extLst>
              <a:ext uri="{FF2B5EF4-FFF2-40B4-BE49-F238E27FC236}">
                <a16:creationId xmlns:a16="http://schemas.microsoft.com/office/drawing/2014/main" id="{71E1F12B-8CDE-44EB-B891-F884504F2A16}"/>
              </a:ext>
            </a:extLst>
          </p:cNvPr>
          <p:cNvGrpSpPr/>
          <p:nvPr/>
        </p:nvGrpSpPr>
        <p:grpSpPr>
          <a:xfrm>
            <a:off x="8770054" y="1001770"/>
            <a:ext cx="2841480" cy="2495880"/>
            <a:chOff x="8770054" y="1001770"/>
            <a:chExt cx="2841480" cy="2495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22" name="Freihand 21">
                  <a:extLst>
                    <a:ext uri="{FF2B5EF4-FFF2-40B4-BE49-F238E27FC236}">
                      <a16:creationId xmlns:a16="http://schemas.microsoft.com/office/drawing/2014/main" id="{7D929C23-0681-4EF8-A149-5F1860AC916F}"/>
                    </a:ext>
                  </a:extLst>
                </p14:cNvPr>
                <p14:cNvContentPartPr/>
                <p14:nvPr/>
              </p14:nvContentPartPr>
              <p14:xfrm>
                <a:off x="9207454" y="2568130"/>
                <a:ext cx="135720" cy="435960"/>
              </p14:xfrm>
            </p:contentPart>
          </mc:Choice>
          <mc:Fallback xmlns=""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7D929C23-0681-4EF8-A149-5F1860AC916F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9203134" y="2563810"/>
                  <a:ext cx="144360" cy="44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BC9D3D89-B639-4034-A027-E33D7A1543B7}"/>
                    </a:ext>
                  </a:extLst>
                </p14:cNvPr>
                <p14:cNvContentPartPr/>
                <p14:nvPr/>
              </p14:nvContentPartPr>
              <p14:xfrm>
                <a:off x="9167854" y="2874490"/>
                <a:ext cx="284040" cy="35640"/>
              </p14:xfrm>
            </p:contentPart>
          </mc:Choice>
          <mc:Fallback xmlns=""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BC9D3D89-B639-4034-A027-E33D7A1543B7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9163534" y="2870170"/>
                  <a:ext cx="29268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D183DAB3-9599-40AA-A45C-55E436F501F1}"/>
                    </a:ext>
                  </a:extLst>
                </p14:cNvPr>
                <p14:cNvContentPartPr/>
                <p14:nvPr/>
              </p14:nvContentPartPr>
              <p14:xfrm>
                <a:off x="9547654" y="2591890"/>
                <a:ext cx="103320" cy="216720"/>
              </p14:xfrm>
            </p:contentPart>
          </mc:Choice>
          <mc:Fallback xmlns=""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D183DAB3-9599-40AA-A45C-55E436F501F1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9543334" y="2587570"/>
                  <a:ext cx="11196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0B614E8E-2382-4375-AA83-09F8347D75A2}"/>
                    </a:ext>
                  </a:extLst>
                </p14:cNvPr>
                <p14:cNvContentPartPr/>
                <p14:nvPr/>
              </p14:nvContentPartPr>
              <p14:xfrm>
                <a:off x="9752134" y="2647690"/>
                <a:ext cx="52200" cy="149760"/>
              </p14:xfrm>
            </p:contentPart>
          </mc:Choice>
          <mc:Fallback xmlns=""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0B614E8E-2382-4375-AA83-09F8347D75A2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9747814" y="2643370"/>
                  <a:ext cx="60840" cy="15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1C2ABC15-332C-49EA-B74C-613BA24BD646}"/>
                    </a:ext>
                  </a:extLst>
                </p14:cNvPr>
                <p14:cNvContentPartPr/>
                <p14:nvPr/>
              </p14:nvContentPartPr>
              <p14:xfrm>
                <a:off x="9708214" y="2726890"/>
                <a:ext cx="146160" cy="11520"/>
              </p14:xfrm>
            </p:contentPart>
          </mc:Choice>
          <mc:Fallback xmlns=""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1C2ABC15-332C-49EA-B74C-613BA24BD646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9703894" y="2722570"/>
                  <a:ext cx="154800" cy="2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F3D3CFAC-DC4E-4194-AE5E-D43D79328EA0}"/>
                    </a:ext>
                  </a:extLst>
                </p14:cNvPr>
                <p14:cNvContentPartPr/>
                <p14:nvPr/>
              </p14:nvContentPartPr>
              <p14:xfrm>
                <a:off x="9960214" y="2623570"/>
                <a:ext cx="28440" cy="169560"/>
              </p14:xfrm>
            </p:contentPart>
          </mc:Choice>
          <mc:Fallback xmlns=""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F3D3CFAC-DC4E-4194-AE5E-D43D79328EA0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9955894" y="2619250"/>
                  <a:ext cx="3708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B85DFD16-159F-49B5-B105-0950FB0FFD8C}"/>
                    </a:ext>
                  </a:extLst>
                </p14:cNvPr>
                <p14:cNvContentPartPr/>
                <p14:nvPr/>
              </p14:nvContentPartPr>
              <p14:xfrm>
                <a:off x="10145614" y="2671450"/>
                <a:ext cx="216360" cy="40320"/>
              </p14:xfrm>
            </p:contentPart>
          </mc:Choice>
          <mc:Fallback xmlns=""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B85DFD16-159F-49B5-B105-0950FB0FFD8C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10141294" y="2667130"/>
                  <a:ext cx="22500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E6E788BE-E655-4A22-B7B3-D0B1E4CFE1AA}"/>
                    </a:ext>
                  </a:extLst>
                </p14:cNvPr>
                <p14:cNvContentPartPr/>
                <p14:nvPr/>
              </p14:nvContentPartPr>
              <p14:xfrm>
                <a:off x="10248934" y="2734810"/>
                <a:ext cx="137160" cy="16560"/>
              </p14:xfrm>
            </p:contentPart>
          </mc:Choice>
          <mc:Fallback xmlns=""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E6E788BE-E655-4A22-B7B3-D0B1E4CFE1AA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10244614" y="2730490"/>
                  <a:ext cx="14580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7F181767-C8F4-477C-BFCA-AF852BB627AF}"/>
                    </a:ext>
                  </a:extLst>
                </p14:cNvPr>
                <p14:cNvContentPartPr/>
                <p14:nvPr/>
              </p14:nvContentPartPr>
              <p14:xfrm>
                <a:off x="10638814" y="2424850"/>
                <a:ext cx="272520" cy="223560"/>
              </p14:xfrm>
            </p:contentPart>
          </mc:Choice>
          <mc:Fallback xmlns=""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7F181767-C8F4-477C-BFCA-AF852BB627AF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10634494" y="2420530"/>
                  <a:ext cx="28116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20C19F0E-EA9C-4536-8D59-0BF67F0CF3F8}"/>
                    </a:ext>
                  </a:extLst>
                </p14:cNvPr>
                <p14:cNvContentPartPr/>
                <p14:nvPr/>
              </p14:nvContentPartPr>
              <p14:xfrm>
                <a:off x="11141014" y="2528170"/>
                <a:ext cx="70920" cy="73440"/>
              </p14:xfrm>
            </p:contentPart>
          </mc:Choice>
          <mc:Fallback xmlns=""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20C19F0E-EA9C-4536-8D59-0BF67F0CF3F8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11136694" y="2523850"/>
                  <a:ext cx="79560" cy="8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407CEEFB-C8E2-4621-9302-D021E1A06C50}"/>
                    </a:ext>
                  </a:extLst>
                </p14:cNvPr>
                <p14:cNvContentPartPr/>
                <p14:nvPr/>
              </p14:nvContentPartPr>
              <p14:xfrm>
                <a:off x="11092054" y="2536090"/>
                <a:ext cx="113760" cy="29520"/>
              </p14:xfrm>
            </p:contentPart>
          </mc:Choice>
          <mc:Fallback xmlns=""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407CEEFB-C8E2-4621-9302-D021E1A06C50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11087734" y="2531770"/>
                  <a:ext cx="12240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1BE5C900-C72D-468D-9D45-F1F907428874}"/>
                    </a:ext>
                  </a:extLst>
                </p14:cNvPr>
                <p14:cNvContentPartPr/>
                <p14:nvPr/>
              </p14:nvContentPartPr>
              <p14:xfrm>
                <a:off x="9357934" y="3212170"/>
                <a:ext cx="33120" cy="285480"/>
              </p14:xfrm>
            </p:contentPart>
          </mc:Choice>
          <mc:Fallback xmlns=""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1BE5C900-C72D-468D-9D45-F1F907428874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9353614" y="3207850"/>
                  <a:ext cx="4176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D4A1793C-8BB7-4ABD-9270-C20EAF4CFE0B}"/>
                    </a:ext>
                  </a:extLst>
                </p14:cNvPr>
                <p14:cNvContentPartPr/>
                <p14:nvPr/>
              </p14:nvContentPartPr>
              <p14:xfrm>
                <a:off x="9294934" y="3405490"/>
                <a:ext cx="149040" cy="61560"/>
              </p14:xfrm>
            </p:contentPart>
          </mc:Choice>
          <mc:Fallback xmlns=""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D4A1793C-8BB7-4ABD-9270-C20EAF4CFE0B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9290614" y="3401170"/>
                  <a:ext cx="15768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37" name="Freihand 36">
                  <a:extLst>
                    <a:ext uri="{FF2B5EF4-FFF2-40B4-BE49-F238E27FC236}">
                      <a16:creationId xmlns:a16="http://schemas.microsoft.com/office/drawing/2014/main" id="{196FA33F-9E71-4A6E-9A72-7FF707EBB810}"/>
                    </a:ext>
                  </a:extLst>
                </p14:cNvPr>
                <p14:cNvContentPartPr/>
                <p14:nvPr/>
              </p14:nvContentPartPr>
              <p14:xfrm>
                <a:off x="9469894" y="3108490"/>
                <a:ext cx="65160" cy="69840"/>
              </p14:xfrm>
            </p:contentPart>
          </mc:Choice>
          <mc:Fallback xmlns="">
            <p:pic>
              <p:nvPicPr>
                <p:cNvPr id="37" name="Freihand 36">
                  <a:extLst>
                    <a:ext uri="{FF2B5EF4-FFF2-40B4-BE49-F238E27FC236}">
                      <a16:creationId xmlns:a16="http://schemas.microsoft.com/office/drawing/2014/main" id="{196FA33F-9E71-4A6E-9A72-7FF707EBB810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9465574" y="3104170"/>
                  <a:ext cx="73800" cy="7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B6E42AC7-8017-4DD0-8B99-0081BA63DEBE}"/>
                    </a:ext>
                  </a:extLst>
                </p14:cNvPr>
                <p14:cNvContentPartPr/>
                <p14:nvPr/>
              </p14:nvContentPartPr>
              <p14:xfrm>
                <a:off x="9635854" y="3195970"/>
                <a:ext cx="95040" cy="256320"/>
              </p14:xfrm>
            </p:contentPart>
          </mc:Choice>
          <mc:Fallback xmlns=""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B6E42AC7-8017-4DD0-8B99-0081BA63DEBE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9631534" y="3191650"/>
                  <a:ext cx="10368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CF4A1A60-B7EC-4D81-9970-F60D88C7F84E}"/>
                    </a:ext>
                  </a:extLst>
                </p14:cNvPr>
                <p14:cNvContentPartPr/>
                <p14:nvPr/>
              </p14:nvContentPartPr>
              <p14:xfrm>
                <a:off x="9867334" y="3228010"/>
                <a:ext cx="360" cy="117720"/>
              </p14:xfrm>
            </p:contentPart>
          </mc:Choice>
          <mc:Fallback xmlns=""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CF4A1A60-B7EC-4D81-9970-F60D88C7F84E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9863014" y="3223690"/>
                  <a:ext cx="900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2BC6BF6F-F6C6-4383-A012-906024B10B06}"/>
                    </a:ext>
                  </a:extLst>
                </p14:cNvPr>
                <p14:cNvContentPartPr/>
                <p14:nvPr/>
              </p14:nvContentPartPr>
              <p14:xfrm>
                <a:off x="9819454" y="3299290"/>
                <a:ext cx="151920" cy="40680"/>
              </p14:xfrm>
            </p:contentPart>
          </mc:Choice>
          <mc:Fallback xmlns=""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2BC6BF6F-F6C6-4383-A012-906024B10B06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9815134" y="3294970"/>
                  <a:ext cx="16056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2496C46B-D4B2-487E-8E8D-F62B2C9DCA71}"/>
                    </a:ext>
                  </a:extLst>
                </p14:cNvPr>
                <p14:cNvContentPartPr/>
                <p14:nvPr/>
              </p14:nvContentPartPr>
              <p14:xfrm>
                <a:off x="9978934" y="3100930"/>
                <a:ext cx="81720" cy="273600"/>
              </p14:xfrm>
            </p:contentPart>
          </mc:Choice>
          <mc:Fallback xmlns=""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2496C46B-D4B2-487E-8E8D-F62B2C9DCA71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9974614" y="3096610"/>
                  <a:ext cx="9036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42" name="Freihand 41">
                  <a:extLst>
                    <a:ext uri="{FF2B5EF4-FFF2-40B4-BE49-F238E27FC236}">
                      <a16:creationId xmlns:a16="http://schemas.microsoft.com/office/drawing/2014/main" id="{09C1B83A-65E3-4677-B5CC-F00373731349}"/>
                    </a:ext>
                  </a:extLst>
                </p14:cNvPr>
                <p14:cNvContentPartPr/>
                <p14:nvPr/>
              </p14:nvContentPartPr>
              <p14:xfrm>
                <a:off x="10439734" y="3188410"/>
                <a:ext cx="222120" cy="8280"/>
              </p14:xfrm>
            </p:contentPart>
          </mc:Choice>
          <mc:Fallback xmlns="">
            <p:pic>
              <p:nvPicPr>
                <p:cNvPr id="42" name="Freihand 41">
                  <a:extLst>
                    <a:ext uri="{FF2B5EF4-FFF2-40B4-BE49-F238E27FC236}">
                      <a16:creationId xmlns:a16="http://schemas.microsoft.com/office/drawing/2014/main" id="{09C1B83A-65E3-4677-B5CC-F00373731349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0435414" y="3184090"/>
                  <a:ext cx="230760" cy="1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43" name="Freihand 42">
                  <a:extLst>
                    <a:ext uri="{FF2B5EF4-FFF2-40B4-BE49-F238E27FC236}">
                      <a16:creationId xmlns:a16="http://schemas.microsoft.com/office/drawing/2014/main" id="{E1386E1A-CD8E-4C0D-811A-665897CF1E8F}"/>
                    </a:ext>
                  </a:extLst>
                </p14:cNvPr>
                <p14:cNvContentPartPr/>
                <p14:nvPr/>
              </p14:nvContentPartPr>
              <p14:xfrm>
                <a:off x="10487614" y="3267970"/>
                <a:ext cx="182520" cy="47880"/>
              </p14:xfrm>
            </p:contentPart>
          </mc:Choice>
          <mc:Fallback xmlns="">
            <p:pic>
              <p:nvPicPr>
                <p:cNvPr id="43" name="Freihand 42">
                  <a:extLst>
                    <a:ext uri="{FF2B5EF4-FFF2-40B4-BE49-F238E27FC236}">
                      <a16:creationId xmlns:a16="http://schemas.microsoft.com/office/drawing/2014/main" id="{E1386E1A-CD8E-4C0D-811A-665897CF1E8F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10483294" y="3263650"/>
                  <a:ext cx="19116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47" name="Freihand 46">
                  <a:extLst>
                    <a:ext uri="{FF2B5EF4-FFF2-40B4-BE49-F238E27FC236}">
                      <a16:creationId xmlns:a16="http://schemas.microsoft.com/office/drawing/2014/main" id="{CD25BAC3-BA3E-46A8-894D-482D7DB5413E}"/>
                    </a:ext>
                  </a:extLst>
                </p14:cNvPr>
                <p14:cNvContentPartPr/>
                <p14:nvPr/>
              </p14:nvContentPartPr>
              <p14:xfrm>
                <a:off x="11131654" y="2753530"/>
                <a:ext cx="144000" cy="339840"/>
              </p14:xfrm>
            </p:contentPart>
          </mc:Choice>
          <mc:Fallback xmlns="">
            <p:pic>
              <p:nvPicPr>
                <p:cNvPr id="47" name="Freihand 46">
                  <a:extLst>
                    <a:ext uri="{FF2B5EF4-FFF2-40B4-BE49-F238E27FC236}">
                      <a16:creationId xmlns:a16="http://schemas.microsoft.com/office/drawing/2014/main" id="{CD25BAC3-BA3E-46A8-894D-482D7DB5413E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11127334" y="2748850"/>
                  <a:ext cx="152640" cy="34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48" name="Freihand 47">
                  <a:extLst>
                    <a:ext uri="{FF2B5EF4-FFF2-40B4-BE49-F238E27FC236}">
                      <a16:creationId xmlns:a16="http://schemas.microsoft.com/office/drawing/2014/main" id="{358C0F27-8DE2-450B-8072-E91E69B8CFDA}"/>
                    </a:ext>
                  </a:extLst>
                </p14:cNvPr>
                <p14:cNvContentPartPr/>
                <p14:nvPr/>
              </p14:nvContentPartPr>
              <p14:xfrm>
                <a:off x="11155414" y="3066730"/>
                <a:ext cx="388440" cy="50400"/>
              </p14:xfrm>
            </p:contentPart>
          </mc:Choice>
          <mc:Fallback xmlns="">
            <p:pic>
              <p:nvPicPr>
                <p:cNvPr id="48" name="Freihand 47">
                  <a:extLst>
                    <a:ext uri="{FF2B5EF4-FFF2-40B4-BE49-F238E27FC236}">
                      <a16:creationId xmlns:a16="http://schemas.microsoft.com/office/drawing/2014/main" id="{358C0F27-8DE2-450B-8072-E91E69B8CFDA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11151094" y="3062410"/>
                  <a:ext cx="39708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268E7A24-3809-494D-BC56-88ADF7632EC8}"/>
                    </a:ext>
                  </a:extLst>
                </p14:cNvPr>
                <p14:cNvContentPartPr/>
                <p14:nvPr/>
              </p14:nvContentPartPr>
              <p14:xfrm>
                <a:off x="11327134" y="3204250"/>
                <a:ext cx="107280" cy="153000"/>
              </p14:xfrm>
            </p:contentPart>
          </mc:Choice>
          <mc:Fallback xmlns=""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268E7A24-3809-494D-BC56-88ADF7632EC8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11322814" y="3199930"/>
                  <a:ext cx="11592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9E457E04-743B-4A32-BCBC-C57F32DD00D1}"/>
                    </a:ext>
                  </a:extLst>
                </p14:cNvPr>
                <p14:cNvContentPartPr/>
                <p14:nvPr/>
              </p14:nvContentPartPr>
              <p14:xfrm>
                <a:off x="11290774" y="3259690"/>
                <a:ext cx="320760" cy="63720"/>
              </p14:xfrm>
            </p:contentPart>
          </mc:Choice>
          <mc:Fallback xmlns=""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9E457E04-743B-4A32-BCBC-C57F32DD00D1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11286454" y="3255370"/>
                  <a:ext cx="329400" cy="7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63" name="Freihand 62">
                  <a:extLst>
                    <a:ext uri="{FF2B5EF4-FFF2-40B4-BE49-F238E27FC236}">
                      <a16:creationId xmlns:a16="http://schemas.microsoft.com/office/drawing/2014/main" id="{B856AB9E-38C8-40B0-B16D-C69C5254C388}"/>
                    </a:ext>
                  </a:extLst>
                </p14:cNvPr>
                <p14:cNvContentPartPr/>
                <p14:nvPr/>
              </p14:nvContentPartPr>
              <p14:xfrm>
                <a:off x="8950774" y="1325050"/>
                <a:ext cx="455760" cy="592200"/>
              </p14:xfrm>
            </p:contentPart>
          </mc:Choice>
          <mc:Fallback xmlns="">
            <p:pic>
              <p:nvPicPr>
                <p:cNvPr id="63" name="Freihand 62">
                  <a:extLst>
                    <a:ext uri="{FF2B5EF4-FFF2-40B4-BE49-F238E27FC236}">
                      <a16:creationId xmlns:a16="http://schemas.microsoft.com/office/drawing/2014/main" id="{B856AB9E-38C8-40B0-B16D-C69C5254C388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8946454" y="1320730"/>
                  <a:ext cx="464400" cy="60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64" name="Freihand 63">
                  <a:extLst>
                    <a:ext uri="{FF2B5EF4-FFF2-40B4-BE49-F238E27FC236}">
                      <a16:creationId xmlns:a16="http://schemas.microsoft.com/office/drawing/2014/main" id="{29CA438C-3D41-4ACC-8C11-C8AEC41FC070}"/>
                    </a:ext>
                  </a:extLst>
                </p14:cNvPr>
                <p14:cNvContentPartPr/>
                <p14:nvPr/>
              </p14:nvContentPartPr>
              <p14:xfrm>
                <a:off x="8770054" y="1674250"/>
                <a:ext cx="410760" cy="51480"/>
              </p14:xfrm>
            </p:contentPart>
          </mc:Choice>
          <mc:Fallback xmlns="">
            <p:pic>
              <p:nvPicPr>
                <p:cNvPr id="64" name="Freihand 63">
                  <a:extLst>
                    <a:ext uri="{FF2B5EF4-FFF2-40B4-BE49-F238E27FC236}">
                      <a16:creationId xmlns:a16="http://schemas.microsoft.com/office/drawing/2014/main" id="{29CA438C-3D41-4ACC-8C11-C8AEC41FC070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8765734" y="1669930"/>
                  <a:ext cx="41940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66" name="Freihand 65">
                  <a:extLst>
                    <a:ext uri="{FF2B5EF4-FFF2-40B4-BE49-F238E27FC236}">
                      <a16:creationId xmlns:a16="http://schemas.microsoft.com/office/drawing/2014/main" id="{FCB58816-EA6C-4C8F-9D87-878BD2AD89EE}"/>
                    </a:ext>
                  </a:extLst>
                </p14:cNvPr>
                <p14:cNvContentPartPr/>
                <p14:nvPr/>
              </p14:nvContentPartPr>
              <p14:xfrm>
                <a:off x="9540814" y="1327930"/>
                <a:ext cx="65160" cy="413640"/>
              </p14:xfrm>
            </p:contentPart>
          </mc:Choice>
          <mc:Fallback xmlns="">
            <p:pic>
              <p:nvPicPr>
                <p:cNvPr id="66" name="Freihand 65">
                  <a:extLst>
                    <a:ext uri="{FF2B5EF4-FFF2-40B4-BE49-F238E27FC236}">
                      <a16:creationId xmlns:a16="http://schemas.microsoft.com/office/drawing/2014/main" id="{FCB58816-EA6C-4C8F-9D87-878BD2AD89EE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9536494" y="1323610"/>
                  <a:ext cx="73800" cy="42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67" name="Freihand 66">
                  <a:extLst>
                    <a:ext uri="{FF2B5EF4-FFF2-40B4-BE49-F238E27FC236}">
                      <a16:creationId xmlns:a16="http://schemas.microsoft.com/office/drawing/2014/main" id="{65E62827-1C03-4302-AB4F-9E1D207D4190}"/>
                    </a:ext>
                  </a:extLst>
                </p14:cNvPr>
                <p14:cNvContentPartPr/>
                <p14:nvPr/>
              </p14:nvContentPartPr>
              <p14:xfrm>
                <a:off x="9845734" y="1452130"/>
                <a:ext cx="85320" cy="266040"/>
              </p14:xfrm>
            </p:contentPart>
          </mc:Choice>
          <mc:Fallback xmlns="">
            <p:pic>
              <p:nvPicPr>
                <p:cNvPr id="67" name="Freihand 66">
                  <a:extLst>
                    <a:ext uri="{FF2B5EF4-FFF2-40B4-BE49-F238E27FC236}">
                      <a16:creationId xmlns:a16="http://schemas.microsoft.com/office/drawing/2014/main" id="{65E62827-1C03-4302-AB4F-9E1D207D4190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9841414" y="1447810"/>
                  <a:ext cx="9396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68" name="Freihand 67">
                  <a:extLst>
                    <a:ext uri="{FF2B5EF4-FFF2-40B4-BE49-F238E27FC236}">
                      <a16:creationId xmlns:a16="http://schemas.microsoft.com/office/drawing/2014/main" id="{C983F96F-E4A6-44DD-9BAA-5C19780B2429}"/>
                    </a:ext>
                  </a:extLst>
                </p14:cNvPr>
                <p14:cNvContentPartPr/>
                <p14:nvPr/>
              </p14:nvContentPartPr>
              <p14:xfrm>
                <a:off x="10208974" y="1311730"/>
                <a:ext cx="181440" cy="231120"/>
              </p14:xfrm>
            </p:contentPart>
          </mc:Choice>
          <mc:Fallback xmlns="">
            <p:pic>
              <p:nvPicPr>
                <p:cNvPr id="68" name="Freihand 67">
                  <a:extLst>
                    <a:ext uri="{FF2B5EF4-FFF2-40B4-BE49-F238E27FC236}">
                      <a16:creationId xmlns:a16="http://schemas.microsoft.com/office/drawing/2014/main" id="{C983F96F-E4A6-44DD-9BAA-5C19780B2429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10204654" y="1307410"/>
                  <a:ext cx="19008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69" name="Freihand 68">
                  <a:extLst>
                    <a:ext uri="{FF2B5EF4-FFF2-40B4-BE49-F238E27FC236}">
                      <a16:creationId xmlns:a16="http://schemas.microsoft.com/office/drawing/2014/main" id="{3E96C574-3A3D-440F-BDDE-01012D1E6977}"/>
                    </a:ext>
                  </a:extLst>
                </p14:cNvPr>
                <p14:cNvContentPartPr/>
                <p14:nvPr/>
              </p14:nvContentPartPr>
              <p14:xfrm>
                <a:off x="10551694" y="1272130"/>
                <a:ext cx="55800" cy="143280"/>
              </p14:xfrm>
            </p:contentPart>
          </mc:Choice>
          <mc:Fallback xmlns="">
            <p:pic>
              <p:nvPicPr>
                <p:cNvPr id="69" name="Freihand 68">
                  <a:extLst>
                    <a:ext uri="{FF2B5EF4-FFF2-40B4-BE49-F238E27FC236}">
                      <a16:creationId xmlns:a16="http://schemas.microsoft.com/office/drawing/2014/main" id="{3E96C574-3A3D-440F-BDDE-01012D1E6977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0547374" y="1267810"/>
                  <a:ext cx="6444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70" name="Freihand 69">
                  <a:extLst>
                    <a:ext uri="{FF2B5EF4-FFF2-40B4-BE49-F238E27FC236}">
                      <a16:creationId xmlns:a16="http://schemas.microsoft.com/office/drawing/2014/main" id="{881C65C3-14AC-4005-A91F-3173EC19BB14}"/>
                    </a:ext>
                  </a:extLst>
                </p14:cNvPr>
                <p14:cNvContentPartPr/>
                <p14:nvPr/>
              </p14:nvContentPartPr>
              <p14:xfrm>
                <a:off x="10519294" y="1334050"/>
                <a:ext cx="226440" cy="37800"/>
              </p14:xfrm>
            </p:contentPart>
          </mc:Choice>
          <mc:Fallback xmlns="">
            <p:pic>
              <p:nvPicPr>
                <p:cNvPr id="70" name="Freihand 69">
                  <a:extLst>
                    <a:ext uri="{FF2B5EF4-FFF2-40B4-BE49-F238E27FC236}">
                      <a16:creationId xmlns:a16="http://schemas.microsoft.com/office/drawing/2014/main" id="{881C65C3-14AC-4005-A91F-3173EC19BB14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10514974" y="1329730"/>
                  <a:ext cx="23508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71" name="Freihand 70">
                  <a:extLst>
                    <a:ext uri="{FF2B5EF4-FFF2-40B4-BE49-F238E27FC236}">
                      <a16:creationId xmlns:a16="http://schemas.microsoft.com/office/drawing/2014/main" id="{6DB31834-7C50-4BDF-9FC1-4047035F4BB2}"/>
                    </a:ext>
                  </a:extLst>
                </p14:cNvPr>
                <p14:cNvContentPartPr/>
                <p14:nvPr/>
              </p14:nvContentPartPr>
              <p14:xfrm>
                <a:off x="10765894" y="1065490"/>
                <a:ext cx="81360" cy="464400"/>
              </p14:xfrm>
            </p:contentPart>
          </mc:Choice>
          <mc:Fallback xmlns="">
            <p:pic>
              <p:nvPicPr>
                <p:cNvPr id="71" name="Freihand 70">
                  <a:extLst>
                    <a:ext uri="{FF2B5EF4-FFF2-40B4-BE49-F238E27FC236}">
                      <a16:creationId xmlns:a16="http://schemas.microsoft.com/office/drawing/2014/main" id="{6DB31834-7C50-4BDF-9FC1-4047035F4BB2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10761574" y="1061170"/>
                  <a:ext cx="90000" cy="47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72" name="Freihand 71">
                  <a:extLst>
                    <a:ext uri="{FF2B5EF4-FFF2-40B4-BE49-F238E27FC236}">
                      <a16:creationId xmlns:a16="http://schemas.microsoft.com/office/drawing/2014/main" id="{36B88734-937C-4794-9B4D-2CAB76FB00E0}"/>
                    </a:ext>
                  </a:extLst>
                </p14:cNvPr>
                <p14:cNvContentPartPr/>
                <p14:nvPr/>
              </p14:nvContentPartPr>
              <p14:xfrm>
                <a:off x="10980454" y="1001770"/>
                <a:ext cx="96120" cy="494640"/>
              </p14:xfrm>
            </p:contentPart>
          </mc:Choice>
          <mc:Fallback xmlns="">
            <p:pic>
              <p:nvPicPr>
                <p:cNvPr id="72" name="Freihand 71">
                  <a:extLst>
                    <a:ext uri="{FF2B5EF4-FFF2-40B4-BE49-F238E27FC236}">
                      <a16:creationId xmlns:a16="http://schemas.microsoft.com/office/drawing/2014/main" id="{36B88734-937C-4794-9B4D-2CAB76FB00E0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10976134" y="997450"/>
                  <a:ext cx="104760" cy="50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74" name="Freihand 73">
                  <a:extLst>
                    <a:ext uri="{FF2B5EF4-FFF2-40B4-BE49-F238E27FC236}">
                      <a16:creationId xmlns:a16="http://schemas.microsoft.com/office/drawing/2014/main" id="{2B7A89B2-C78D-4864-962E-B23053CF38C1}"/>
                    </a:ext>
                  </a:extLst>
                </p14:cNvPr>
                <p14:cNvContentPartPr/>
                <p14:nvPr/>
              </p14:nvContentPartPr>
              <p14:xfrm>
                <a:off x="9708214" y="1895650"/>
                <a:ext cx="279720" cy="60840"/>
              </p14:xfrm>
            </p:contentPart>
          </mc:Choice>
          <mc:Fallback xmlns="">
            <p:pic>
              <p:nvPicPr>
                <p:cNvPr id="74" name="Freihand 73">
                  <a:extLst>
                    <a:ext uri="{FF2B5EF4-FFF2-40B4-BE49-F238E27FC236}">
                      <a16:creationId xmlns:a16="http://schemas.microsoft.com/office/drawing/2014/main" id="{2B7A89B2-C78D-4864-962E-B23053CF38C1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9703894" y="1891330"/>
                  <a:ext cx="28836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75" name="Freihand 74">
                  <a:extLst>
                    <a:ext uri="{FF2B5EF4-FFF2-40B4-BE49-F238E27FC236}">
                      <a16:creationId xmlns:a16="http://schemas.microsoft.com/office/drawing/2014/main" id="{678DDD47-01B9-4B6E-9519-3000AC15CF37}"/>
                    </a:ext>
                  </a:extLst>
                </p14:cNvPr>
                <p14:cNvContentPartPr/>
                <p14:nvPr/>
              </p14:nvContentPartPr>
              <p14:xfrm>
                <a:off x="10018534" y="1797370"/>
                <a:ext cx="252720" cy="137160"/>
              </p14:xfrm>
            </p:contentPart>
          </mc:Choice>
          <mc:Fallback xmlns="">
            <p:pic>
              <p:nvPicPr>
                <p:cNvPr id="75" name="Freihand 74">
                  <a:extLst>
                    <a:ext uri="{FF2B5EF4-FFF2-40B4-BE49-F238E27FC236}">
                      <a16:creationId xmlns:a16="http://schemas.microsoft.com/office/drawing/2014/main" id="{678DDD47-01B9-4B6E-9519-3000AC15CF37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10014214" y="1793050"/>
                  <a:ext cx="26136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76" name="Freihand 75">
                  <a:extLst>
                    <a:ext uri="{FF2B5EF4-FFF2-40B4-BE49-F238E27FC236}">
                      <a16:creationId xmlns:a16="http://schemas.microsoft.com/office/drawing/2014/main" id="{CBF6E633-2F32-4DD5-8790-59BAB275DCBF}"/>
                    </a:ext>
                  </a:extLst>
                </p14:cNvPr>
                <p14:cNvContentPartPr/>
                <p14:nvPr/>
              </p14:nvContentPartPr>
              <p14:xfrm>
                <a:off x="9672934" y="2099050"/>
                <a:ext cx="75600" cy="410400"/>
              </p14:xfrm>
            </p:contentPart>
          </mc:Choice>
          <mc:Fallback xmlns="">
            <p:pic>
              <p:nvPicPr>
                <p:cNvPr id="76" name="Freihand 75">
                  <a:extLst>
                    <a:ext uri="{FF2B5EF4-FFF2-40B4-BE49-F238E27FC236}">
                      <a16:creationId xmlns:a16="http://schemas.microsoft.com/office/drawing/2014/main" id="{CBF6E633-2F32-4DD5-8790-59BAB275DCBF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9668614" y="2094730"/>
                  <a:ext cx="84240" cy="41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77" name="Freihand 76">
                  <a:extLst>
                    <a:ext uri="{FF2B5EF4-FFF2-40B4-BE49-F238E27FC236}">
                      <a16:creationId xmlns:a16="http://schemas.microsoft.com/office/drawing/2014/main" id="{90F6C5DA-6D8D-41F7-9BC6-D5DB7DE28D98}"/>
                    </a:ext>
                  </a:extLst>
                </p14:cNvPr>
                <p14:cNvContentPartPr/>
                <p14:nvPr/>
              </p14:nvContentPartPr>
              <p14:xfrm>
                <a:off x="9557014" y="2347810"/>
                <a:ext cx="222840" cy="61560"/>
              </p14:xfrm>
            </p:contentPart>
          </mc:Choice>
          <mc:Fallback xmlns="">
            <p:pic>
              <p:nvPicPr>
                <p:cNvPr id="77" name="Freihand 76">
                  <a:extLst>
                    <a:ext uri="{FF2B5EF4-FFF2-40B4-BE49-F238E27FC236}">
                      <a16:creationId xmlns:a16="http://schemas.microsoft.com/office/drawing/2014/main" id="{90F6C5DA-6D8D-41F7-9BC6-D5DB7DE28D98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9552694" y="2343490"/>
                  <a:ext cx="23148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80" name="Freihand 79">
                  <a:extLst>
                    <a:ext uri="{FF2B5EF4-FFF2-40B4-BE49-F238E27FC236}">
                      <a16:creationId xmlns:a16="http://schemas.microsoft.com/office/drawing/2014/main" id="{778BB6D9-EB21-4FDA-9799-E7E18B84FDC1}"/>
                    </a:ext>
                  </a:extLst>
                </p14:cNvPr>
                <p14:cNvContentPartPr/>
                <p14:nvPr/>
              </p14:nvContentPartPr>
              <p14:xfrm>
                <a:off x="9835294" y="2003650"/>
                <a:ext cx="21960" cy="74160"/>
              </p14:xfrm>
            </p:contentPart>
          </mc:Choice>
          <mc:Fallback xmlns="">
            <p:pic>
              <p:nvPicPr>
                <p:cNvPr id="80" name="Freihand 79">
                  <a:extLst>
                    <a:ext uri="{FF2B5EF4-FFF2-40B4-BE49-F238E27FC236}">
                      <a16:creationId xmlns:a16="http://schemas.microsoft.com/office/drawing/2014/main" id="{778BB6D9-EB21-4FDA-9799-E7E18B84FDC1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9830974" y="1999330"/>
                  <a:ext cx="30600" cy="82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4" name="Gruppieren 83">
            <a:extLst>
              <a:ext uri="{FF2B5EF4-FFF2-40B4-BE49-F238E27FC236}">
                <a16:creationId xmlns:a16="http://schemas.microsoft.com/office/drawing/2014/main" id="{978144D9-2919-48E2-BB6C-EDED58F61C37}"/>
              </a:ext>
            </a:extLst>
          </p:cNvPr>
          <p:cNvGrpSpPr/>
          <p:nvPr/>
        </p:nvGrpSpPr>
        <p:grpSpPr>
          <a:xfrm>
            <a:off x="10018534" y="2165290"/>
            <a:ext cx="176400" cy="92880"/>
            <a:chOff x="10018534" y="2165290"/>
            <a:chExt cx="176400" cy="92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82" name="Freihand 81">
                  <a:extLst>
                    <a:ext uri="{FF2B5EF4-FFF2-40B4-BE49-F238E27FC236}">
                      <a16:creationId xmlns:a16="http://schemas.microsoft.com/office/drawing/2014/main" id="{F0C6EFC3-4DA2-4A3F-8C35-790455FC6DA3}"/>
                    </a:ext>
                  </a:extLst>
                </p14:cNvPr>
                <p14:cNvContentPartPr/>
                <p14:nvPr/>
              </p14:nvContentPartPr>
              <p14:xfrm>
                <a:off x="10018534" y="2165290"/>
                <a:ext cx="106200" cy="13320"/>
              </p14:xfrm>
            </p:contentPart>
          </mc:Choice>
          <mc:Fallback xmlns="">
            <p:pic>
              <p:nvPicPr>
                <p:cNvPr id="82" name="Freihand 81">
                  <a:extLst>
                    <a:ext uri="{FF2B5EF4-FFF2-40B4-BE49-F238E27FC236}">
                      <a16:creationId xmlns:a16="http://schemas.microsoft.com/office/drawing/2014/main" id="{F0C6EFC3-4DA2-4A3F-8C35-790455FC6DA3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10014214" y="2160970"/>
                  <a:ext cx="11484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1">
              <p14:nvContentPartPr>
                <p14:cNvPr id="83" name="Freihand 82">
                  <a:extLst>
                    <a:ext uri="{FF2B5EF4-FFF2-40B4-BE49-F238E27FC236}">
                      <a16:creationId xmlns:a16="http://schemas.microsoft.com/office/drawing/2014/main" id="{37257FBA-641E-427E-B200-26DBD28B1848}"/>
                    </a:ext>
                  </a:extLst>
                </p14:cNvPr>
                <p14:cNvContentPartPr/>
                <p14:nvPr/>
              </p14:nvContentPartPr>
              <p14:xfrm>
                <a:off x="10042294" y="2219650"/>
                <a:ext cx="152640" cy="38520"/>
              </p14:xfrm>
            </p:contentPart>
          </mc:Choice>
          <mc:Fallback xmlns="">
            <p:pic>
              <p:nvPicPr>
                <p:cNvPr id="83" name="Freihand 82">
                  <a:extLst>
                    <a:ext uri="{FF2B5EF4-FFF2-40B4-BE49-F238E27FC236}">
                      <a16:creationId xmlns:a16="http://schemas.microsoft.com/office/drawing/2014/main" id="{37257FBA-641E-427E-B200-26DBD28B1848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10037974" y="2215330"/>
                  <a:ext cx="161280" cy="47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7" name="Gruppieren 106">
            <a:extLst>
              <a:ext uri="{FF2B5EF4-FFF2-40B4-BE49-F238E27FC236}">
                <a16:creationId xmlns:a16="http://schemas.microsoft.com/office/drawing/2014/main" id="{32245189-7216-4585-AC87-17ED66F77186}"/>
              </a:ext>
            </a:extLst>
          </p:cNvPr>
          <p:cNvGrpSpPr/>
          <p:nvPr/>
        </p:nvGrpSpPr>
        <p:grpSpPr>
          <a:xfrm>
            <a:off x="10415974" y="1685410"/>
            <a:ext cx="1519920" cy="626760"/>
            <a:chOff x="10415974" y="1685410"/>
            <a:chExt cx="1519920" cy="626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3">
              <p14:nvContentPartPr>
                <p14:cNvPr id="85" name="Freihand 84">
                  <a:extLst>
                    <a:ext uri="{FF2B5EF4-FFF2-40B4-BE49-F238E27FC236}">
                      <a16:creationId xmlns:a16="http://schemas.microsoft.com/office/drawing/2014/main" id="{968FC79D-E12E-4E52-893A-EDA444AF101B}"/>
                    </a:ext>
                  </a:extLst>
                </p14:cNvPr>
                <p14:cNvContentPartPr/>
                <p14:nvPr/>
              </p14:nvContentPartPr>
              <p14:xfrm>
                <a:off x="10429654" y="1994290"/>
                <a:ext cx="74160" cy="246960"/>
              </p14:xfrm>
            </p:contentPart>
          </mc:Choice>
          <mc:Fallback xmlns="">
            <p:pic>
              <p:nvPicPr>
                <p:cNvPr id="85" name="Freihand 84">
                  <a:extLst>
                    <a:ext uri="{FF2B5EF4-FFF2-40B4-BE49-F238E27FC236}">
                      <a16:creationId xmlns:a16="http://schemas.microsoft.com/office/drawing/2014/main" id="{968FC79D-E12E-4E52-893A-EDA444AF101B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10425334" y="1989970"/>
                  <a:ext cx="8280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86" name="Freihand 85">
                  <a:extLst>
                    <a:ext uri="{FF2B5EF4-FFF2-40B4-BE49-F238E27FC236}">
                      <a16:creationId xmlns:a16="http://schemas.microsoft.com/office/drawing/2014/main" id="{D3447A9B-D063-4F20-82E0-55D5E49E51DB}"/>
                    </a:ext>
                  </a:extLst>
                </p14:cNvPr>
                <p14:cNvContentPartPr/>
                <p14:nvPr/>
              </p14:nvContentPartPr>
              <p14:xfrm>
                <a:off x="10415974" y="2158450"/>
                <a:ext cx="119520" cy="44280"/>
              </p14:xfrm>
            </p:contentPart>
          </mc:Choice>
          <mc:Fallback xmlns="">
            <p:pic>
              <p:nvPicPr>
                <p:cNvPr id="86" name="Freihand 85">
                  <a:extLst>
                    <a:ext uri="{FF2B5EF4-FFF2-40B4-BE49-F238E27FC236}">
                      <a16:creationId xmlns:a16="http://schemas.microsoft.com/office/drawing/2014/main" id="{D3447A9B-D063-4F20-82E0-55D5E49E51DB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10411654" y="2154130"/>
                  <a:ext cx="12816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7">
              <p14:nvContentPartPr>
                <p14:cNvPr id="88" name="Freihand 87">
                  <a:extLst>
                    <a:ext uri="{FF2B5EF4-FFF2-40B4-BE49-F238E27FC236}">
                      <a16:creationId xmlns:a16="http://schemas.microsoft.com/office/drawing/2014/main" id="{6039B3C5-E524-4622-A88E-84A15162F64A}"/>
                    </a:ext>
                  </a:extLst>
                </p14:cNvPr>
                <p14:cNvContentPartPr/>
                <p14:nvPr/>
              </p14:nvContentPartPr>
              <p14:xfrm>
                <a:off x="10535494" y="1876210"/>
                <a:ext cx="69840" cy="77760"/>
              </p14:xfrm>
            </p:contentPart>
          </mc:Choice>
          <mc:Fallback xmlns="">
            <p:pic>
              <p:nvPicPr>
                <p:cNvPr id="88" name="Freihand 87">
                  <a:extLst>
                    <a:ext uri="{FF2B5EF4-FFF2-40B4-BE49-F238E27FC236}">
                      <a16:creationId xmlns:a16="http://schemas.microsoft.com/office/drawing/2014/main" id="{6039B3C5-E524-4622-A88E-84A15162F64A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10531174" y="1871890"/>
                  <a:ext cx="7848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9">
              <p14:nvContentPartPr>
                <p14:cNvPr id="89" name="Freihand 88">
                  <a:extLst>
                    <a:ext uri="{FF2B5EF4-FFF2-40B4-BE49-F238E27FC236}">
                      <a16:creationId xmlns:a16="http://schemas.microsoft.com/office/drawing/2014/main" id="{B6FABA67-33A1-428F-B3B0-E860C0F7E371}"/>
                    </a:ext>
                  </a:extLst>
                </p14:cNvPr>
                <p14:cNvContentPartPr/>
                <p14:nvPr/>
              </p14:nvContentPartPr>
              <p14:xfrm>
                <a:off x="10718014" y="1908250"/>
                <a:ext cx="61200" cy="264600"/>
              </p14:xfrm>
            </p:contentPart>
          </mc:Choice>
          <mc:Fallback xmlns="">
            <p:pic>
              <p:nvPicPr>
                <p:cNvPr id="89" name="Freihand 88">
                  <a:extLst>
                    <a:ext uri="{FF2B5EF4-FFF2-40B4-BE49-F238E27FC236}">
                      <a16:creationId xmlns:a16="http://schemas.microsoft.com/office/drawing/2014/main" id="{B6FABA67-33A1-428F-B3B0-E860C0F7E371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10713694" y="1903930"/>
                  <a:ext cx="6984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1">
              <p14:nvContentPartPr>
                <p14:cNvPr id="90" name="Freihand 89">
                  <a:extLst>
                    <a:ext uri="{FF2B5EF4-FFF2-40B4-BE49-F238E27FC236}">
                      <a16:creationId xmlns:a16="http://schemas.microsoft.com/office/drawing/2014/main" id="{E1650652-8911-417A-BB2D-AF5DD8B1B597}"/>
                    </a:ext>
                  </a:extLst>
                </p14:cNvPr>
                <p14:cNvContentPartPr/>
                <p14:nvPr/>
              </p14:nvContentPartPr>
              <p14:xfrm>
                <a:off x="10816654" y="2003650"/>
                <a:ext cx="117360" cy="174240"/>
              </p14:xfrm>
            </p:contentPart>
          </mc:Choice>
          <mc:Fallback xmlns="">
            <p:pic>
              <p:nvPicPr>
                <p:cNvPr id="90" name="Freihand 89">
                  <a:extLst>
                    <a:ext uri="{FF2B5EF4-FFF2-40B4-BE49-F238E27FC236}">
                      <a16:creationId xmlns:a16="http://schemas.microsoft.com/office/drawing/2014/main" id="{E1650652-8911-417A-BB2D-AF5DD8B1B597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10812334" y="1999330"/>
                  <a:ext cx="12600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3">
              <p14:nvContentPartPr>
                <p14:cNvPr id="91" name="Freihand 90">
                  <a:extLst>
                    <a:ext uri="{FF2B5EF4-FFF2-40B4-BE49-F238E27FC236}">
                      <a16:creationId xmlns:a16="http://schemas.microsoft.com/office/drawing/2014/main" id="{67BBED92-AD76-42A7-BD74-66219E006FDA}"/>
                    </a:ext>
                  </a:extLst>
                </p14:cNvPr>
                <p14:cNvContentPartPr/>
                <p14:nvPr/>
              </p14:nvContentPartPr>
              <p14:xfrm>
                <a:off x="11060014" y="1868290"/>
                <a:ext cx="102240" cy="121320"/>
              </p14:xfrm>
            </p:contentPart>
          </mc:Choice>
          <mc:Fallback xmlns="">
            <p:pic>
              <p:nvPicPr>
                <p:cNvPr id="91" name="Freihand 90">
                  <a:extLst>
                    <a:ext uri="{FF2B5EF4-FFF2-40B4-BE49-F238E27FC236}">
                      <a16:creationId xmlns:a16="http://schemas.microsoft.com/office/drawing/2014/main" id="{67BBED92-AD76-42A7-BD74-66219E006FDA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11055694" y="1863970"/>
                  <a:ext cx="11088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5">
              <p14:nvContentPartPr>
                <p14:cNvPr id="92" name="Freihand 91">
                  <a:extLst>
                    <a:ext uri="{FF2B5EF4-FFF2-40B4-BE49-F238E27FC236}">
                      <a16:creationId xmlns:a16="http://schemas.microsoft.com/office/drawing/2014/main" id="{4EE343EC-5657-4BDB-8C70-C909EE4A9A2A}"/>
                    </a:ext>
                  </a:extLst>
                </p14:cNvPr>
                <p14:cNvContentPartPr/>
                <p14:nvPr/>
              </p14:nvContentPartPr>
              <p14:xfrm>
                <a:off x="11240374" y="1868290"/>
                <a:ext cx="18720" cy="75600"/>
              </p14:xfrm>
            </p:contentPart>
          </mc:Choice>
          <mc:Fallback xmlns="">
            <p:pic>
              <p:nvPicPr>
                <p:cNvPr id="92" name="Freihand 91">
                  <a:extLst>
                    <a:ext uri="{FF2B5EF4-FFF2-40B4-BE49-F238E27FC236}">
                      <a16:creationId xmlns:a16="http://schemas.microsoft.com/office/drawing/2014/main" id="{4EE343EC-5657-4BDB-8C70-C909EE4A9A2A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11236054" y="1863970"/>
                  <a:ext cx="2736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93" name="Freihand 92">
                  <a:extLst>
                    <a:ext uri="{FF2B5EF4-FFF2-40B4-BE49-F238E27FC236}">
                      <a16:creationId xmlns:a16="http://schemas.microsoft.com/office/drawing/2014/main" id="{C6EA7E98-A420-4D49-90E8-4C013FC68B95}"/>
                    </a:ext>
                  </a:extLst>
                </p14:cNvPr>
                <p14:cNvContentPartPr/>
                <p14:nvPr/>
              </p14:nvContentPartPr>
              <p14:xfrm>
                <a:off x="11227054" y="1907890"/>
                <a:ext cx="105480" cy="8640"/>
              </p14:xfrm>
            </p:contentPart>
          </mc:Choice>
          <mc:Fallback xmlns="">
            <p:pic>
              <p:nvPicPr>
                <p:cNvPr id="93" name="Freihand 92">
                  <a:extLst>
                    <a:ext uri="{FF2B5EF4-FFF2-40B4-BE49-F238E27FC236}">
                      <a16:creationId xmlns:a16="http://schemas.microsoft.com/office/drawing/2014/main" id="{C6EA7E98-A420-4D49-90E8-4C013FC68B95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11222734" y="1903570"/>
                  <a:ext cx="114120" cy="1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94" name="Freihand 93">
                  <a:extLst>
                    <a:ext uri="{FF2B5EF4-FFF2-40B4-BE49-F238E27FC236}">
                      <a16:creationId xmlns:a16="http://schemas.microsoft.com/office/drawing/2014/main" id="{9299B08E-B723-4FFD-9F8B-8516A9203BF0}"/>
                    </a:ext>
                  </a:extLst>
                </p14:cNvPr>
                <p14:cNvContentPartPr/>
                <p14:nvPr/>
              </p14:nvContentPartPr>
              <p14:xfrm>
                <a:off x="11338294" y="1757050"/>
                <a:ext cx="57240" cy="236160"/>
              </p14:xfrm>
            </p:contentPart>
          </mc:Choice>
          <mc:Fallback xmlns="">
            <p:pic>
              <p:nvPicPr>
                <p:cNvPr id="94" name="Freihand 93">
                  <a:extLst>
                    <a:ext uri="{FF2B5EF4-FFF2-40B4-BE49-F238E27FC236}">
                      <a16:creationId xmlns:a16="http://schemas.microsoft.com/office/drawing/2014/main" id="{9299B08E-B723-4FFD-9F8B-8516A9203BF0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11333974" y="1752730"/>
                  <a:ext cx="6588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95" name="Freihand 94">
                  <a:extLst>
                    <a:ext uri="{FF2B5EF4-FFF2-40B4-BE49-F238E27FC236}">
                      <a16:creationId xmlns:a16="http://schemas.microsoft.com/office/drawing/2014/main" id="{46BD645D-DEA0-485D-8028-ACF832F17AB6}"/>
                    </a:ext>
                  </a:extLst>
                </p14:cNvPr>
                <p14:cNvContentPartPr/>
                <p14:nvPr/>
              </p14:nvContentPartPr>
              <p14:xfrm>
                <a:off x="11409934" y="1685410"/>
                <a:ext cx="74160" cy="229320"/>
              </p14:xfrm>
            </p:contentPart>
          </mc:Choice>
          <mc:Fallback xmlns="">
            <p:pic>
              <p:nvPicPr>
                <p:cNvPr id="95" name="Freihand 94">
                  <a:extLst>
                    <a:ext uri="{FF2B5EF4-FFF2-40B4-BE49-F238E27FC236}">
                      <a16:creationId xmlns:a16="http://schemas.microsoft.com/office/drawing/2014/main" id="{46BD645D-DEA0-485D-8028-ACF832F17AB6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11405614" y="1681090"/>
                  <a:ext cx="8280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96" name="Freihand 95">
                  <a:extLst>
                    <a:ext uri="{FF2B5EF4-FFF2-40B4-BE49-F238E27FC236}">
                      <a16:creationId xmlns:a16="http://schemas.microsoft.com/office/drawing/2014/main" id="{60648757-2442-41E5-93CD-F115BD17DAAE}"/>
                    </a:ext>
                  </a:extLst>
                </p14:cNvPr>
                <p14:cNvContentPartPr/>
                <p14:nvPr/>
              </p14:nvContentPartPr>
              <p14:xfrm>
                <a:off x="10996294" y="2218210"/>
                <a:ext cx="360" cy="360"/>
              </p14:xfrm>
            </p:contentPart>
          </mc:Choice>
          <mc:Fallback xmlns="">
            <p:pic>
              <p:nvPicPr>
                <p:cNvPr id="96" name="Freihand 95">
                  <a:extLst>
                    <a:ext uri="{FF2B5EF4-FFF2-40B4-BE49-F238E27FC236}">
                      <a16:creationId xmlns:a16="http://schemas.microsoft.com/office/drawing/2014/main" id="{60648757-2442-41E5-93CD-F115BD17DAAE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10991974" y="221389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97" name="Freihand 96">
                  <a:extLst>
                    <a:ext uri="{FF2B5EF4-FFF2-40B4-BE49-F238E27FC236}">
                      <a16:creationId xmlns:a16="http://schemas.microsoft.com/office/drawing/2014/main" id="{271ED07D-4236-4A07-B731-6A73298A7FE2}"/>
                    </a:ext>
                  </a:extLst>
                </p14:cNvPr>
                <p14:cNvContentPartPr/>
                <p14:nvPr/>
              </p14:nvContentPartPr>
              <p14:xfrm>
                <a:off x="10996294" y="2218210"/>
                <a:ext cx="360" cy="360"/>
              </p14:xfrm>
            </p:contentPart>
          </mc:Choice>
          <mc:Fallback xmlns="">
            <p:pic>
              <p:nvPicPr>
                <p:cNvPr id="97" name="Freihand 96">
                  <a:extLst>
                    <a:ext uri="{FF2B5EF4-FFF2-40B4-BE49-F238E27FC236}">
                      <a16:creationId xmlns:a16="http://schemas.microsoft.com/office/drawing/2014/main" id="{271ED07D-4236-4A07-B731-6A73298A7FE2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10991974" y="221389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00" name="Freihand 99">
                  <a:extLst>
                    <a:ext uri="{FF2B5EF4-FFF2-40B4-BE49-F238E27FC236}">
                      <a16:creationId xmlns:a16="http://schemas.microsoft.com/office/drawing/2014/main" id="{D359C46E-A3A9-4C25-AD15-7AB0414D222C}"/>
                    </a:ext>
                  </a:extLst>
                </p14:cNvPr>
                <p14:cNvContentPartPr/>
                <p14:nvPr/>
              </p14:nvContentPartPr>
              <p14:xfrm>
                <a:off x="11197894" y="2065930"/>
                <a:ext cx="200160" cy="246240"/>
              </p14:xfrm>
            </p:contentPart>
          </mc:Choice>
          <mc:Fallback xmlns="">
            <p:pic>
              <p:nvPicPr>
                <p:cNvPr id="100" name="Freihand 99">
                  <a:extLst>
                    <a:ext uri="{FF2B5EF4-FFF2-40B4-BE49-F238E27FC236}">
                      <a16:creationId xmlns:a16="http://schemas.microsoft.com/office/drawing/2014/main" id="{D359C46E-A3A9-4C25-AD15-7AB0414D222C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1193574" y="2061610"/>
                  <a:ext cx="208800" cy="25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01" name="Freihand 100">
                  <a:extLst>
                    <a:ext uri="{FF2B5EF4-FFF2-40B4-BE49-F238E27FC236}">
                      <a16:creationId xmlns:a16="http://schemas.microsoft.com/office/drawing/2014/main" id="{38033949-E7DE-4CB0-82D2-D1B3FF370225}"/>
                    </a:ext>
                  </a:extLst>
                </p14:cNvPr>
                <p14:cNvContentPartPr/>
                <p14:nvPr/>
              </p14:nvContentPartPr>
              <p14:xfrm>
                <a:off x="11386174" y="1995370"/>
                <a:ext cx="67680" cy="60120"/>
              </p14:xfrm>
            </p:contentPart>
          </mc:Choice>
          <mc:Fallback xmlns="">
            <p:pic>
              <p:nvPicPr>
                <p:cNvPr id="101" name="Freihand 100">
                  <a:extLst>
                    <a:ext uri="{FF2B5EF4-FFF2-40B4-BE49-F238E27FC236}">
                      <a16:creationId xmlns:a16="http://schemas.microsoft.com/office/drawing/2014/main" id="{38033949-E7DE-4CB0-82D2-D1B3FF370225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1381854" y="1991050"/>
                  <a:ext cx="7632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02" name="Freihand 101">
                  <a:extLst>
                    <a:ext uri="{FF2B5EF4-FFF2-40B4-BE49-F238E27FC236}">
                      <a16:creationId xmlns:a16="http://schemas.microsoft.com/office/drawing/2014/main" id="{7B10FE07-C8B7-49D8-98CD-C0F7EA1C945F}"/>
                    </a:ext>
                  </a:extLst>
                </p14:cNvPr>
                <p14:cNvContentPartPr/>
                <p14:nvPr/>
              </p14:nvContentPartPr>
              <p14:xfrm>
                <a:off x="11544934" y="1916170"/>
                <a:ext cx="142920" cy="144000"/>
              </p14:xfrm>
            </p:contentPart>
          </mc:Choice>
          <mc:Fallback xmlns="">
            <p:pic>
              <p:nvPicPr>
                <p:cNvPr id="102" name="Freihand 101">
                  <a:extLst>
                    <a:ext uri="{FF2B5EF4-FFF2-40B4-BE49-F238E27FC236}">
                      <a16:creationId xmlns:a16="http://schemas.microsoft.com/office/drawing/2014/main" id="{7B10FE07-C8B7-49D8-98CD-C0F7EA1C945F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1540614" y="1911850"/>
                  <a:ext cx="151560" cy="15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03" name="Freihand 102">
                  <a:extLst>
                    <a:ext uri="{FF2B5EF4-FFF2-40B4-BE49-F238E27FC236}">
                      <a16:creationId xmlns:a16="http://schemas.microsoft.com/office/drawing/2014/main" id="{81831F77-FF61-485F-884A-37694E550F15}"/>
                    </a:ext>
                  </a:extLst>
                </p14:cNvPr>
                <p14:cNvContentPartPr/>
                <p14:nvPr/>
              </p14:nvContentPartPr>
              <p14:xfrm>
                <a:off x="11736454" y="1908250"/>
                <a:ext cx="15840" cy="72720"/>
              </p14:xfrm>
            </p:contentPart>
          </mc:Choice>
          <mc:Fallback xmlns="">
            <p:pic>
              <p:nvPicPr>
                <p:cNvPr id="103" name="Freihand 102">
                  <a:extLst>
                    <a:ext uri="{FF2B5EF4-FFF2-40B4-BE49-F238E27FC236}">
                      <a16:creationId xmlns:a16="http://schemas.microsoft.com/office/drawing/2014/main" id="{81831F77-FF61-485F-884A-37694E550F15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11732134" y="1903930"/>
                  <a:ext cx="2448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04" name="Freihand 103">
                  <a:extLst>
                    <a:ext uri="{FF2B5EF4-FFF2-40B4-BE49-F238E27FC236}">
                      <a16:creationId xmlns:a16="http://schemas.microsoft.com/office/drawing/2014/main" id="{241F5CB1-A34B-43A6-84FD-09F4241DBB3B}"/>
                    </a:ext>
                  </a:extLst>
                </p14:cNvPr>
                <p14:cNvContentPartPr/>
                <p14:nvPr/>
              </p14:nvContentPartPr>
              <p14:xfrm>
                <a:off x="11719894" y="1950730"/>
                <a:ext cx="111240" cy="21600"/>
              </p14:xfrm>
            </p:contentPart>
          </mc:Choice>
          <mc:Fallback xmlns="">
            <p:pic>
              <p:nvPicPr>
                <p:cNvPr id="104" name="Freihand 103">
                  <a:extLst>
                    <a:ext uri="{FF2B5EF4-FFF2-40B4-BE49-F238E27FC236}">
                      <a16:creationId xmlns:a16="http://schemas.microsoft.com/office/drawing/2014/main" id="{241F5CB1-A34B-43A6-84FD-09F4241DBB3B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11715574" y="1946410"/>
                  <a:ext cx="11988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06" name="Freihand 105">
                  <a:extLst>
                    <a:ext uri="{FF2B5EF4-FFF2-40B4-BE49-F238E27FC236}">
                      <a16:creationId xmlns:a16="http://schemas.microsoft.com/office/drawing/2014/main" id="{F1658590-E50D-4127-AD6F-7253E8B6CCF7}"/>
                    </a:ext>
                  </a:extLst>
                </p14:cNvPr>
                <p14:cNvContentPartPr/>
                <p14:nvPr/>
              </p14:nvContentPartPr>
              <p14:xfrm>
                <a:off x="11855254" y="1812850"/>
                <a:ext cx="80640" cy="197280"/>
              </p14:xfrm>
            </p:contentPart>
          </mc:Choice>
          <mc:Fallback xmlns="">
            <p:pic>
              <p:nvPicPr>
                <p:cNvPr id="106" name="Freihand 105">
                  <a:extLst>
                    <a:ext uri="{FF2B5EF4-FFF2-40B4-BE49-F238E27FC236}">
                      <a16:creationId xmlns:a16="http://schemas.microsoft.com/office/drawing/2014/main" id="{F1658590-E50D-4127-AD6F-7253E8B6CCF7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1850934" y="1808530"/>
                  <a:ext cx="89280" cy="205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7" name="Gruppieren 116">
            <a:extLst>
              <a:ext uri="{FF2B5EF4-FFF2-40B4-BE49-F238E27FC236}">
                <a16:creationId xmlns:a16="http://schemas.microsoft.com/office/drawing/2014/main" id="{F0780CB0-BB99-4894-98DC-7A7696B3AC41}"/>
              </a:ext>
            </a:extLst>
          </p:cNvPr>
          <p:cNvGrpSpPr/>
          <p:nvPr/>
        </p:nvGrpSpPr>
        <p:grpSpPr>
          <a:xfrm>
            <a:off x="6724174" y="3228010"/>
            <a:ext cx="901440" cy="339840"/>
            <a:chOff x="6724174" y="3228010"/>
            <a:chExt cx="901440" cy="339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08" name="Freihand 107">
                  <a:extLst>
                    <a:ext uri="{FF2B5EF4-FFF2-40B4-BE49-F238E27FC236}">
                      <a16:creationId xmlns:a16="http://schemas.microsoft.com/office/drawing/2014/main" id="{665B0F45-3209-458A-87F3-8BAA480F2E0F}"/>
                    </a:ext>
                  </a:extLst>
                </p14:cNvPr>
                <p14:cNvContentPartPr/>
                <p14:nvPr/>
              </p14:nvContentPartPr>
              <p14:xfrm>
                <a:off x="6724174" y="3402970"/>
                <a:ext cx="128520" cy="164880"/>
              </p14:xfrm>
            </p:contentPart>
          </mc:Choice>
          <mc:Fallback xmlns="">
            <p:pic>
              <p:nvPicPr>
                <p:cNvPr id="108" name="Freihand 107">
                  <a:extLst>
                    <a:ext uri="{FF2B5EF4-FFF2-40B4-BE49-F238E27FC236}">
                      <a16:creationId xmlns:a16="http://schemas.microsoft.com/office/drawing/2014/main" id="{665B0F45-3209-458A-87F3-8BAA480F2E0F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6719854" y="3398650"/>
                  <a:ext cx="13716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09" name="Freihand 108">
                  <a:extLst>
                    <a:ext uri="{FF2B5EF4-FFF2-40B4-BE49-F238E27FC236}">
                      <a16:creationId xmlns:a16="http://schemas.microsoft.com/office/drawing/2014/main" id="{67FFAFCE-2B52-420C-8D97-E054446AC79F}"/>
                    </a:ext>
                  </a:extLst>
                </p14:cNvPr>
                <p14:cNvContentPartPr/>
                <p14:nvPr/>
              </p14:nvContentPartPr>
              <p14:xfrm>
                <a:off x="7012894" y="3235930"/>
                <a:ext cx="11880" cy="91800"/>
              </p14:xfrm>
            </p:contentPart>
          </mc:Choice>
          <mc:Fallback xmlns="">
            <p:pic>
              <p:nvPicPr>
                <p:cNvPr id="109" name="Freihand 108">
                  <a:extLst>
                    <a:ext uri="{FF2B5EF4-FFF2-40B4-BE49-F238E27FC236}">
                      <a16:creationId xmlns:a16="http://schemas.microsoft.com/office/drawing/2014/main" id="{67FFAFCE-2B52-420C-8D97-E054446AC79F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008574" y="3231610"/>
                  <a:ext cx="2052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10" name="Freihand 109">
                  <a:extLst>
                    <a:ext uri="{FF2B5EF4-FFF2-40B4-BE49-F238E27FC236}">
                      <a16:creationId xmlns:a16="http://schemas.microsoft.com/office/drawing/2014/main" id="{962F4796-58AD-4442-A795-0135CFBE1F6B}"/>
                    </a:ext>
                  </a:extLst>
                </p14:cNvPr>
                <p14:cNvContentPartPr/>
                <p14:nvPr/>
              </p14:nvContentPartPr>
              <p14:xfrm>
                <a:off x="7163014" y="3315490"/>
                <a:ext cx="125640" cy="162000"/>
              </p14:xfrm>
            </p:contentPart>
          </mc:Choice>
          <mc:Fallback xmlns="">
            <p:pic>
              <p:nvPicPr>
                <p:cNvPr id="110" name="Freihand 109">
                  <a:extLst>
                    <a:ext uri="{FF2B5EF4-FFF2-40B4-BE49-F238E27FC236}">
                      <a16:creationId xmlns:a16="http://schemas.microsoft.com/office/drawing/2014/main" id="{962F4796-58AD-4442-A795-0135CFBE1F6B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7158694" y="3311170"/>
                  <a:ext cx="134280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11" name="Freihand 110">
                  <a:extLst>
                    <a:ext uri="{FF2B5EF4-FFF2-40B4-BE49-F238E27FC236}">
                      <a16:creationId xmlns:a16="http://schemas.microsoft.com/office/drawing/2014/main" id="{D993B12C-B2B8-4B1E-8469-E2C158B44BD8}"/>
                    </a:ext>
                  </a:extLst>
                </p14:cNvPr>
                <p14:cNvContentPartPr/>
                <p14:nvPr/>
              </p14:nvContentPartPr>
              <p14:xfrm>
                <a:off x="7394494" y="3339610"/>
                <a:ext cx="48240" cy="95400"/>
              </p14:xfrm>
            </p:contentPart>
          </mc:Choice>
          <mc:Fallback xmlns="">
            <p:pic>
              <p:nvPicPr>
                <p:cNvPr id="111" name="Freihand 110">
                  <a:extLst>
                    <a:ext uri="{FF2B5EF4-FFF2-40B4-BE49-F238E27FC236}">
                      <a16:creationId xmlns:a16="http://schemas.microsoft.com/office/drawing/2014/main" id="{D993B12C-B2B8-4B1E-8469-E2C158B44BD8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390174" y="3335290"/>
                  <a:ext cx="56880" cy="10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12" name="Freihand 111">
                  <a:extLst>
                    <a:ext uri="{FF2B5EF4-FFF2-40B4-BE49-F238E27FC236}">
                      <a16:creationId xmlns:a16="http://schemas.microsoft.com/office/drawing/2014/main" id="{F7235550-CF93-4D8C-9FD2-DD0BF08DCA71}"/>
                    </a:ext>
                  </a:extLst>
                </p14:cNvPr>
                <p14:cNvContentPartPr/>
                <p14:nvPr/>
              </p14:nvContentPartPr>
              <p14:xfrm>
                <a:off x="7386574" y="3347170"/>
                <a:ext cx="111240" cy="43200"/>
              </p14:xfrm>
            </p:contentPart>
          </mc:Choice>
          <mc:Fallback xmlns="">
            <p:pic>
              <p:nvPicPr>
                <p:cNvPr id="112" name="Freihand 111">
                  <a:extLst>
                    <a:ext uri="{FF2B5EF4-FFF2-40B4-BE49-F238E27FC236}">
                      <a16:creationId xmlns:a16="http://schemas.microsoft.com/office/drawing/2014/main" id="{F7235550-CF93-4D8C-9FD2-DD0BF08DCA71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7382254" y="3342850"/>
                  <a:ext cx="11988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13" name="Freihand 112">
                  <a:extLst>
                    <a:ext uri="{FF2B5EF4-FFF2-40B4-BE49-F238E27FC236}">
                      <a16:creationId xmlns:a16="http://schemas.microsoft.com/office/drawing/2014/main" id="{73EEE96E-071B-40F6-ADE4-F111C2D98E81}"/>
                    </a:ext>
                  </a:extLst>
                </p14:cNvPr>
                <p14:cNvContentPartPr/>
                <p14:nvPr/>
              </p14:nvContentPartPr>
              <p14:xfrm>
                <a:off x="7553614" y="3259690"/>
                <a:ext cx="72000" cy="223560"/>
              </p14:xfrm>
            </p:contentPart>
          </mc:Choice>
          <mc:Fallback xmlns="">
            <p:pic>
              <p:nvPicPr>
                <p:cNvPr id="113" name="Freihand 112">
                  <a:extLst>
                    <a:ext uri="{FF2B5EF4-FFF2-40B4-BE49-F238E27FC236}">
                      <a16:creationId xmlns:a16="http://schemas.microsoft.com/office/drawing/2014/main" id="{73EEE96E-071B-40F6-ADE4-F111C2D98E81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7549294" y="3255370"/>
                  <a:ext cx="8064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15" name="Freihand 114">
                  <a:extLst>
                    <a:ext uri="{FF2B5EF4-FFF2-40B4-BE49-F238E27FC236}">
                      <a16:creationId xmlns:a16="http://schemas.microsoft.com/office/drawing/2014/main" id="{DEAAA1A8-2B20-455C-A176-26A23D20D540}"/>
                    </a:ext>
                  </a:extLst>
                </p14:cNvPr>
                <p14:cNvContentPartPr/>
                <p14:nvPr/>
              </p14:nvContentPartPr>
              <p14:xfrm>
                <a:off x="7394494" y="3228010"/>
                <a:ext cx="135360" cy="222480"/>
              </p14:xfrm>
            </p:contentPart>
          </mc:Choice>
          <mc:Fallback xmlns="">
            <p:pic>
              <p:nvPicPr>
                <p:cNvPr id="115" name="Freihand 114">
                  <a:extLst>
                    <a:ext uri="{FF2B5EF4-FFF2-40B4-BE49-F238E27FC236}">
                      <a16:creationId xmlns:a16="http://schemas.microsoft.com/office/drawing/2014/main" id="{DEAAA1A8-2B20-455C-A176-26A23D20D540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7390174" y="3223690"/>
                  <a:ext cx="144000" cy="23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16" name="Freihand 115">
                  <a:extLst>
                    <a:ext uri="{FF2B5EF4-FFF2-40B4-BE49-F238E27FC236}">
                      <a16:creationId xmlns:a16="http://schemas.microsoft.com/office/drawing/2014/main" id="{77477083-61ED-4953-81B6-DF4A6E9DC976}"/>
                    </a:ext>
                  </a:extLst>
                </p14:cNvPr>
                <p14:cNvContentPartPr/>
                <p14:nvPr/>
              </p14:nvContentPartPr>
              <p14:xfrm>
                <a:off x="7275334" y="3266890"/>
                <a:ext cx="232560" cy="72720"/>
              </p14:xfrm>
            </p:contentPart>
          </mc:Choice>
          <mc:Fallback xmlns="">
            <p:pic>
              <p:nvPicPr>
                <p:cNvPr id="116" name="Freihand 115">
                  <a:extLst>
                    <a:ext uri="{FF2B5EF4-FFF2-40B4-BE49-F238E27FC236}">
                      <a16:creationId xmlns:a16="http://schemas.microsoft.com/office/drawing/2014/main" id="{77477083-61ED-4953-81B6-DF4A6E9DC976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7271014" y="3262570"/>
                  <a:ext cx="241200" cy="81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0" name="Gruppieren 119">
            <a:extLst>
              <a:ext uri="{FF2B5EF4-FFF2-40B4-BE49-F238E27FC236}">
                <a16:creationId xmlns:a16="http://schemas.microsoft.com/office/drawing/2014/main" id="{73D6AC76-83F2-48D2-B21A-B8F2AAAD25A2}"/>
              </a:ext>
            </a:extLst>
          </p:cNvPr>
          <p:cNvGrpSpPr/>
          <p:nvPr/>
        </p:nvGrpSpPr>
        <p:grpSpPr>
          <a:xfrm>
            <a:off x="5486494" y="4333210"/>
            <a:ext cx="287280" cy="33120"/>
            <a:chOff x="5486494" y="4333210"/>
            <a:chExt cx="287280" cy="33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18" name="Freihand 117">
                  <a:extLst>
                    <a:ext uri="{FF2B5EF4-FFF2-40B4-BE49-F238E27FC236}">
                      <a16:creationId xmlns:a16="http://schemas.microsoft.com/office/drawing/2014/main" id="{E2740C1D-F322-4AA0-92E3-D1EF337FFAEC}"/>
                    </a:ext>
                  </a:extLst>
                </p14:cNvPr>
                <p14:cNvContentPartPr/>
                <p14:nvPr/>
              </p14:nvContentPartPr>
              <p14:xfrm>
                <a:off x="5486494" y="4333210"/>
                <a:ext cx="287280" cy="360"/>
              </p14:xfrm>
            </p:contentPart>
          </mc:Choice>
          <mc:Fallback xmlns="">
            <p:pic>
              <p:nvPicPr>
                <p:cNvPr id="118" name="Freihand 117">
                  <a:extLst>
                    <a:ext uri="{FF2B5EF4-FFF2-40B4-BE49-F238E27FC236}">
                      <a16:creationId xmlns:a16="http://schemas.microsoft.com/office/drawing/2014/main" id="{E2740C1D-F322-4AA0-92E3-D1EF337FFAEC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5482174" y="4328890"/>
                  <a:ext cx="29592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19" name="Freihand 118">
                  <a:extLst>
                    <a:ext uri="{FF2B5EF4-FFF2-40B4-BE49-F238E27FC236}">
                      <a16:creationId xmlns:a16="http://schemas.microsoft.com/office/drawing/2014/main" id="{819BB116-A5A7-465B-A98E-36A33B15DFB3}"/>
                    </a:ext>
                  </a:extLst>
                </p14:cNvPr>
                <p14:cNvContentPartPr/>
                <p14:nvPr/>
              </p14:nvContentPartPr>
              <p14:xfrm>
                <a:off x="5526094" y="4362010"/>
                <a:ext cx="217440" cy="4320"/>
              </p14:xfrm>
            </p:contentPart>
          </mc:Choice>
          <mc:Fallback xmlns="">
            <p:pic>
              <p:nvPicPr>
                <p:cNvPr id="119" name="Freihand 118">
                  <a:extLst>
                    <a:ext uri="{FF2B5EF4-FFF2-40B4-BE49-F238E27FC236}">
                      <a16:creationId xmlns:a16="http://schemas.microsoft.com/office/drawing/2014/main" id="{819BB116-A5A7-465B-A98E-36A33B15DFB3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5521774" y="4357690"/>
                  <a:ext cx="226080" cy="12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1" name="Gruppieren 130">
            <a:extLst>
              <a:ext uri="{FF2B5EF4-FFF2-40B4-BE49-F238E27FC236}">
                <a16:creationId xmlns:a16="http://schemas.microsoft.com/office/drawing/2014/main" id="{7F8F0283-494C-42A9-BB76-E02C8E9FB524}"/>
              </a:ext>
            </a:extLst>
          </p:cNvPr>
          <p:cNvGrpSpPr/>
          <p:nvPr/>
        </p:nvGrpSpPr>
        <p:grpSpPr>
          <a:xfrm>
            <a:off x="6050614" y="4062850"/>
            <a:ext cx="932760" cy="659160"/>
            <a:chOff x="6050614" y="4062850"/>
            <a:chExt cx="932760" cy="659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21" name="Freihand 120">
                  <a:extLst>
                    <a:ext uri="{FF2B5EF4-FFF2-40B4-BE49-F238E27FC236}">
                      <a16:creationId xmlns:a16="http://schemas.microsoft.com/office/drawing/2014/main" id="{D1092359-963C-4178-8D71-C8BD10EF6CCD}"/>
                    </a:ext>
                  </a:extLst>
                </p14:cNvPr>
                <p14:cNvContentPartPr/>
                <p14:nvPr/>
              </p14:nvContentPartPr>
              <p14:xfrm>
                <a:off x="6115054" y="4094530"/>
                <a:ext cx="182520" cy="144000"/>
              </p14:xfrm>
            </p:contentPart>
          </mc:Choice>
          <mc:Fallback xmlns="">
            <p:pic>
              <p:nvPicPr>
                <p:cNvPr id="121" name="Freihand 120">
                  <a:extLst>
                    <a:ext uri="{FF2B5EF4-FFF2-40B4-BE49-F238E27FC236}">
                      <a16:creationId xmlns:a16="http://schemas.microsoft.com/office/drawing/2014/main" id="{D1092359-963C-4178-8D71-C8BD10EF6CCD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6110734" y="4090210"/>
                  <a:ext cx="191160" cy="15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22" name="Freihand 121">
                  <a:extLst>
                    <a:ext uri="{FF2B5EF4-FFF2-40B4-BE49-F238E27FC236}">
                      <a16:creationId xmlns:a16="http://schemas.microsoft.com/office/drawing/2014/main" id="{0B647300-C391-424A-B0FA-8B80A22A6213}"/>
                    </a:ext>
                  </a:extLst>
                </p14:cNvPr>
                <p14:cNvContentPartPr/>
                <p14:nvPr/>
              </p14:nvContentPartPr>
              <p14:xfrm>
                <a:off x="6265534" y="4062850"/>
                <a:ext cx="95760" cy="143280"/>
              </p14:xfrm>
            </p:contentPart>
          </mc:Choice>
          <mc:Fallback xmlns="">
            <p:pic>
              <p:nvPicPr>
                <p:cNvPr id="122" name="Freihand 121">
                  <a:extLst>
                    <a:ext uri="{FF2B5EF4-FFF2-40B4-BE49-F238E27FC236}">
                      <a16:creationId xmlns:a16="http://schemas.microsoft.com/office/drawing/2014/main" id="{0B647300-C391-424A-B0FA-8B80A22A6213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6261214" y="4058530"/>
                  <a:ext cx="10440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24" name="Freihand 123">
                  <a:extLst>
                    <a:ext uri="{FF2B5EF4-FFF2-40B4-BE49-F238E27FC236}">
                      <a16:creationId xmlns:a16="http://schemas.microsoft.com/office/drawing/2014/main" id="{EE32A9DE-9904-4162-8A08-360917B4C64F}"/>
                    </a:ext>
                  </a:extLst>
                </p14:cNvPr>
                <p14:cNvContentPartPr/>
                <p14:nvPr/>
              </p14:nvContentPartPr>
              <p14:xfrm>
                <a:off x="6138094" y="4246090"/>
                <a:ext cx="190080" cy="23760"/>
              </p14:xfrm>
            </p:contentPart>
          </mc:Choice>
          <mc:Fallback xmlns="">
            <p:pic>
              <p:nvPicPr>
                <p:cNvPr id="124" name="Freihand 123">
                  <a:extLst>
                    <a:ext uri="{FF2B5EF4-FFF2-40B4-BE49-F238E27FC236}">
                      <a16:creationId xmlns:a16="http://schemas.microsoft.com/office/drawing/2014/main" id="{EE32A9DE-9904-4162-8A08-360917B4C64F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6133774" y="4241770"/>
                  <a:ext cx="19872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25" name="Freihand 124">
                  <a:extLst>
                    <a:ext uri="{FF2B5EF4-FFF2-40B4-BE49-F238E27FC236}">
                      <a16:creationId xmlns:a16="http://schemas.microsoft.com/office/drawing/2014/main" id="{8BF8D4A8-568E-494D-A03F-582FF999C1D8}"/>
                    </a:ext>
                  </a:extLst>
                </p14:cNvPr>
                <p14:cNvContentPartPr/>
                <p14:nvPr/>
              </p14:nvContentPartPr>
              <p14:xfrm>
                <a:off x="6624814" y="4119730"/>
                <a:ext cx="96120" cy="131760"/>
              </p14:xfrm>
            </p:contentPart>
          </mc:Choice>
          <mc:Fallback xmlns="">
            <p:pic>
              <p:nvPicPr>
                <p:cNvPr id="125" name="Freihand 124">
                  <a:extLst>
                    <a:ext uri="{FF2B5EF4-FFF2-40B4-BE49-F238E27FC236}">
                      <a16:creationId xmlns:a16="http://schemas.microsoft.com/office/drawing/2014/main" id="{8BF8D4A8-568E-494D-A03F-582FF999C1D8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6620494" y="4115410"/>
                  <a:ext cx="10476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26" name="Freihand 125">
                  <a:extLst>
                    <a:ext uri="{FF2B5EF4-FFF2-40B4-BE49-F238E27FC236}">
                      <a16:creationId xmlns:a16="http://schemas.microsoft.com/office/drawing/2014/main" id="{7FD3DF18-1CAF-496E-BF6C-F9985981946F}"/>
                    </a:ext>
                  </a:extLst>
                </p14:cNvPr>
                <p14:cNvContentPartPr/>
                <p14:nvPr/>
              </p14:nvContentPartPr>
              <p14:xfrm>
                <a:off x="6050614" y="4309450"/>
                <a:ext cx="932760" cy="95760"/>
              </p14:xfrm>
            </p:contentPart>
          </mc:Choice>
          <mc:Fallback xmlns="">
            <p:pic>
              <p:nvPicPr>
                <p:cNvPr id="126" name="Freihand 125">
                  <a:extLst>
                    <a:ext uri="{FF2B5EF4-FFF2-40B4-BE49-F238E27FC236}">
                      <a16:creationId xmlns:a16="http://schemas.microsoft.com/office/drawing/2014/main" id="{7FD3DF18-1CAF-496E-BF6C-F9985981946F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6046294" y="4305130"/>
                  <a:ext cx="941400" cy="10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27" name="Freihand 126">
                  <a:extLst>
                    <a:ext uri="{FF2B5EF4-FFF2-40B4-BE49-F238E27FC236}">
                      <a16:creationId xmlns:a16="http://schemas.microsoft.com/office/drawing/2014/main" id="{0C1F130E-7D71-422E-9B71-B86B77457CD2}"/>
                    </a:ext>
                  </a:extLst>
                </p14:cNvPr>
                <p14:cNvContentPartPr/>
                <p14:nvPr/>
              </p14:nvContentPartPr>
              <p14:xfrm>
                <a:off x="6416374" y="4484410"/>
                <a:ext cx="134280" cy="237600"/>
              </p14:xfrm>
            </p:contentPart>
          </mc:Choice>
          <mc:Fallback xmlns="">
            <p:pic>
              <p:nvPicPr>
                <p:cNvPr id="127" name="Freihand 126">
                  <a:extLst>
                    <a:ext uri="{FF2B5EF4-FFF2-40B4-BE49-F238E27FC236}">
                      <a16:creationId xmlns:a16="http://schemas.microsoft.com/office/drawing/2014/main" id="{0C1F130E-7D71-422E-9B71-B86B77457CD2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6412054" y="4480090"/>
                  <a:ext cx="142920" cy="246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DE58755B-57BF-42E8-87EB-CDD1151D973B}"/>
              </a:ext>
            </a:extLst>
          </p:cNvPr>
          <p:cNvGrpSpPr/>
          <p:nvPr/>
        </p:nvGrpSpPr>
        <p:grpSpPr>
          <a:xfrm>
            <a:off x="5120734" y="5000650"/>
            <a:ext cx="492120" cy="207720"/>
            <a:chOff x="5120734" y="5000650"/>
            <a:chExt cx="492120" cy="207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28" name="Freihand 127">
                  <a:extLst>
                    <a:ext uri="{FF2B5EF4-FFF2-40B4-BE49-F238E27FC236}">
                      <a16:creationId xmlns:a16="http://schemas.microsoft.com/office/drawing/2014/main" id="{22195CDD-1C47-4C28-BEEC-AEA8FC3F5B6F}"/>
                    </a:ext>
                  </a:extLst>
                </p14:cNvPr>
                <p14:cNvContentPartPr/>
                <p14:nvPr/>
              </p14:nvContentPartPr>
              <p14:xfrm>
                <a:off x="5120734" y="5106130"/>
                <a:ext cx="204840" cy="6840"/>
              </p14:xfrm>
            </p:contentPart>
          </mc:Choice>
          <mc:Fallback xmlns="">
            <p:pic>
              <p:nvPicPr>
                <p:cNvPr id="128" name="Freihand 127">
                  <a:extLst>
                    <a:ext uri="{FF2B5EF4-FFF2-40B4-BE49-F238E27FC236}">
                      <a16:creationId xmlns:a16="http://schemas.microsoft.com/office/drawing/2014/main" id="{22195CDD-1C47-4C28-BEEC-AEA8FC3F5B6F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5116414" y="5101810"/>
                  <a:ext cx="213480" cy="1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29" name="Freihand 128">
                  <a:extLst>
                    <a:ext uri="{FF2B5EF4-FFF2-40B4-BE49-F238E27FC236}">
                      <a16:creationId xmlns:a16="http://schemas.microsoft.com/office/drawing/2014/main" id="{313A6D93-FB64-4321-9ED3-179ECD51248B}"/>
                    </a:ext>
                  </a:extLst>
                </p14:cNvPr>
                <p14:cNvContentPartPr/>
                <p14:nvPr/>
              </p14:nvContentPartPr>
              <p14:xfrm>
                <a:off x="5287414" y="5000650"/>
                <a:ext cx="325440" cy="207720"/>
              </p14:xfrm>
            </p:contentPart>
          </mc:Choice>
          <mc:Fallback xmlns="">
            <p:pic>
              <p:nvPicPr>
                <p:cNvPr id="129" name="Freihand 128">
                  <a:extLst>
                    <a:ext uri="{FF2B5EF4-FFF2-40B4-BE49-F238E27FC236}">
                      <a16:creationId xmlns:a16="http://schemas.microsoft.com/office/drawing/2014/main" id="{313A6D93-FB64-4321-9ED3-179ECD51248B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5283094" y="4996330"/>
                  <a:ext cx="334080" cy="216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BD7B710B-418E-4138-9DE7-76C5CDDB34C8}"/>
              </a:ext>
            </a:extLst>
          </p:cNvPr>
          <p:cNvGrpSpPr/>
          <p:nvPr/>
        </p:nvGrpSpPr>
        <p:grpSpPr>
          <a:xfrm>
            <a:off x="5104534" y="5258050"/>
            <a:ext cx="428760" cy="494280"/>
            <a:chOff x="5104534" y="5258050"/>
            <a:chExt cx="428760" cy="494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32" name="Freihand 131">
                  <a:extLst>
                    <a:ext uri="{FF2B5EF4-FFF2-40B4-BE49-F238E27FC236}">
                      <a16:creationId xmlns:a16="http://schemas.microsoft.com/office/drawing/2014/main" id="{0DC1877E-DDC6-45D6-9559-31C1AC9E099C}"/>
                    </a:ext>
                  </a:extLst>
                </p14:cNvPr>
                <p14:cNvContentPartPr/>
                <p14:nvPr/>
              </p14:nvContentPartPr>
              <p14:xfrm>
                <a:off x="5198854" y="5390890"/>
                <a:ext cx="295560" cy="361440"/>
              </p14:xfrm>
            </p:contentPart>
          </mc:Choice>
          <mc:Fallback xmlns="">
            <p:pic>
              <p:nvPicPr>
                <p:cNvPr id="132" name="Freihand 131">
                  <a:extLst>
                    <a:ext uri="{FF2B5EF4-FFF2-40B4-BE49-F238E27FC236}">
                      <a16:creationId xmlns:a16="http://schemas.microsoft.com/office/drawing/2014/main" id="{0DC1877E-DDC6-45D6-9559-31C1AC9E099C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5194534" y="5386570"/>
                  <a:ext cx="304200" cy="37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33" name="Freihand 132">
                  <a:extLst>
                    <a:ext uri="{FF2B5EF4-FFF2-40B4-BE49-F238E27FC236}">
                      <a16:creationId xmlns:a16="http://schemas.microsoft.com/office/drawing/2014/main" id="{A502ECE9-7488-4986-9F1C-F30F69CB1415}"/>
                    </a:ext>
                  </a:extLst>
                </p14:cNvPr>
                <p14:cNvContentPartPr/>
                <p14:nvPr/>
              </p14:nvContentPartPr>
              <p14:xfrm>
                <a:off x="5184094" y="5517970"/>
                <a:ext cx="302400" cy="96840"/>
              </p14:xfrm>
            </p:contentPart>
          </mc:Choice>
          <mc:Fallback xmlns="">
            <p:pic>
              <p:nvPicPr>
                <p:cNvPr id="133" name="Freihand 132">
                  <a:extLst>
                    <a:ext uri="{FF2B5EF4-FFF2-40B4-BE49-F238E27FC236}">
                      <a16:creationId xmlns:a16="http://schemas.microsoft.com/office/drawing/2014/main" id="{A502ECE9-7488-4986-9F1C-F30F69CB1415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5179774" y="5513650"/>
                  <a:ext cx="311040" cy="10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35" name="Freihand 134">
                  <a:extLst>
                    <a:ext uri="{FF2B5EF4-FFF2-40B4-BE49-F238E27FC236}">
                      <a16:creationId xmlns:a16="http://schemas.microsoft.com/office/drawing/2014/main" id="{6FF157F2-9198-42C7-89E3-9CF1AA72DA3D}"/>
                    </a:ext>
                  </a:extLst>
                </p14:cNvPr>
                <p14:cNvContentPartPr/>
                <p14:nvPr/>
              </p14:nvContentPartPr>
              <p14:xfrm>
                <a:off x="5104534" y="5258050"/>
                <a:ext cx="428760" cy="156960"/>
              </p14:xfrm>
            </p:contentPart>
          </mc:Choice>
          <mc:Fallback xmlns="">
            <p:pic>
              <p:nvPicPr>
                <p:cNvPr id="135" name="Freihand 134">
                  <a:extLst>
                    <a:ext uri="{FF2B5EF4-FFF2-40B4-BE49-F238E27FC236}">
                      <a16:creationId xmlns:a16="http://schemas.microsoft.com/office/drawing/2014/main" id="{6FF157F2-9198-42C7-89E3-9CF1AA72DA3D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5100214" y="5253730"/>
                  <a:ext cx="437400" cy="165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2" name="Gruppieren 151">
            <a:extLst>
              <a:ext uri="{FF2B5EF4-FFF2-40B4-BE49-F238E27FC236}">
                <a16:creationId xmlns:a16="http://schemas.microsoft.com/office/drawing/2014/main" id="{A730AA01-8B70-4064-9CF0-478EC0E0C6C5}"/>
              </a:ext>
            </a:extLst>
          </p:cNvPr>
          <p:cNvGrpSpPr/>
          <p:nvPr/>
        </p:nvGrpSpPr>
        <p:grpSpPr>
          <a:xfrm>
            <a:off x="5899774" y="5152210"/>
            <a:ext cx="597960" cy="419760"/>
            <a:chOff x="5899774" y="5152210"/>
            <a:chExt cx="597960" cy="419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37" name="Freihand 136">
                  <a:extLst>
                    <a:ext uri="{FF2B5EF4-FFF2-40B4-BE49-F238E27FC236}">
                      <a16:creationId xmlns:a16="http://schemas.microsoft.com/office/drawing/2014/main" id="{5C49E1C2-5105-433E-9BBA-FCF70B685B6A}"/>
                    </a:ext>
                  </a:extLst>
                </p14:cNvPr>
                <p14:cNvContentPartPr/>
                <p14:nvPr/>
              </p14:nvContentPartPr>
              <p14:xfrm>
                <a:off x="5899774" y="5426530"/>
                <a:ext cx="221040" cy="12600"/>
              </p14:xfrm>
            </p:contentPart>
          </mc:Choice>
          <mc:Fallback xmlns="">
            <p:pic>
              <p:nvPicPr>
                <p:cNvPr id="137" name="Freihand 136">
                  <a:extLst>
                    <a:ext uri="{FF2B5EF4-FFF2-40B4-BE49-F238E27FC236}">
                      <a16:creationId xmlns:a16="http://schemas.microsoft.com/office/drawing/2014/main" id="{5C49E1C2-5105-433E-9BBA-FCF70B685B6A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5895454" y="5422210"/>
                  <a:ext cx="229680" cy="2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38" name="Freihand 137">
                  <a:extLst>
                    <a:ext uri="{FF2B5EF4-FFF2-40B4-BE49-F238E27FC236}">
                      <a16:creationId xmlns:a16="http://schemas.microsoft.com/office/drawing/2014/main" id="{27C8B699-A845-4B87-BF53-98626B7BF311}"/>
                    </a:ext>
                  </a:extLst>
                </p14:cNvPr>
                <p14:cNvContentPartPr/>
                <p14:nvPr/>
              </p14:nvContentPartPr>
              <p14:xfrm>
                <a:off x="5907694" y="5485930"/>
                <a:ext cx="198000" cy="360"/>
              </p14:xfrm>
            </p:contentPart>
          </mc:Choice>
          <mc:Fallback xmlns="">
            <p:pic>
              <p:nvPicPr>
                <p:cNvPr id="138" name="Freihand 137">
                  <a:extLst>
                    <a:ext uri="{FF2B5EF4-FFF2-40B4-BE49-F238E27FC236}">
                      <a16:creationId xmlns:a16="http://schemas.microsoft.com/office/drawing/2014/main" id="{27C8B699-A845-4B87-BF53-98626B7BF311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5903374" y="5481610"/>
                  <a:ext cx="20664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39" name="Freihand 138">
                  <a:extLst>
                    <a:ext uri="{FF2B5EF4-FFF2-40B4-BE49-F238E27FC236}">
                      <a16:creationId xmlns:a16="http://schemas.microsoft.com/office/drawing/2014/main" id="{FCD5523E-D543-4141-B72A-2136FBD96E85}"/>
                    </a:ext>
                  </a:extLst>
                </p14:cNvPr>
                <p14:cNvContentPartPr/>
                <p14:nvPr/>
              </p14:nvContentPartPr>
              <p14:xfrm>
                <a:off x="6328894" y="5268130"/>
                <a:ext cx="7560" cy="59040"/>
              </p14:xfrm>
            </p:contentPart>
          </mc:Choice>
          <mc:Fallback xmlns="">
            <p:pic>
              <p:nvPicPr>
                <p:cNvPr id="139" name="Freihand 138">
                  <a:extLst>
                    <a:ext uri="{FF2B5EF4-FFF2-40B4-BE49-F238E27FC236}">
                      <a16:creationId xmlns:a16="http://schemas.microsoft.com/office/drawing/2014/main" id="{FCD5523E-D543-4141-B72A-2136FBD96E85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6324574" y="5263810"/>
                  <a:ext cx="1620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40" name="Freihand 139">
                  <a:extLst>
                    <a:ext uri="{FF2B5EF4-FFF2-40B4-BE49-F238E27FC236}">
                      <a16:creationId xmlns:a16="http://schemas.microsoft.com/office/drawing/2014/main" id="{AF53725C-0433-4553-9C51-E713E5200EBC}"/>
                    </a:ext>
                  </a:extLst>
                </p14:cNvPr>
                <p14:cNvContentPartPr/>
                <p14:nvPr/>
              </p14:nvContentPartPr>
              <p14:xfrm>
                <a:off x="6344734" y="5152210"/>
                <a:ext cx="360" cy="8280"/>
              </p14:xfrm>
            </p:contentPart>
          </mc:Choice>
          <mc:Fallback xmlns="">
            <p:pic>
              <p:nvPicPr>
                <p:cNvPr id="140" name="Freihand 139">
                  <a:extLst>
                    <a:ext uri="{FF2B5EF4-FFF2-40B4-BE49-F238E27FC236}">
                      <a16:creationId xmlns:a16="http://schemas.microsoft.com/office/drawing/2014/main" id="{AF53725C-0433-4553-9C51-E713E5200EBC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6340414" y="5147890"/>
                  <a:ext cx="9000" cy="1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41" name="Freihand 140">
                  <a:extLst>
                    <a:ext uri="{FF2B5EF4-FFF2-40B4-BE49-F238E27FC236}">
                      <a16:creationId xmlns:a16="http://schemas.microsoft.com/office/drawing/2014/main" id="{8FABD082-E236-40F1-BC79-2668A35141CD}"/>
                    </a:ext>
                  </a:extLst>
                </p14:cNvPr>
                <p14:cNvContentPartPr/>
                <p14:nvPr/>
              </p14:nvContentPartPr>
              <p14:xfrm>
                <a:off x="6297214" y="5166250"/>
                <a:ext cx="146880" cy="199080"/>
              </p14:xfrm>
            </p:contentPart>
          </mc:Choice>
          <mc:Fallback xmlns="">
            <p:pic>
              <p:nvPicPr>
                <p:cNvPr id="141" name="Freihand 140">
                  <a:extLst>
                    <a:ext uri="{FF2B5EF4-FFF2-40B4-BE49-F238E27FC236}">
                      <a16:creationId xmlns:a16="http://schemas.microsoft.com/office/drawing/2014/main" id="{8FABD082-E236-40F1-BC79-2668A35141CD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6292894" y="5161930"/>
                  <a:ext cx="15552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42" name="Freihand 141">
                  <a:extLst>
                    <a:ext uri="{FF2B5EF4-FFF2-40B4-BE49-F238E27FC236}">
                      <a16:creationId xmlns:a16="http://schemas.microsoft.com/office/drawing/2014/main" id="{0D11A844-D445-4D21-A683-DB96FD2C204C}"/>
                    </a:ext>
                  </a:extLst>
                </p14:cNvPr>
                <p14:cNvContentPartPr/>
                <p14:nvPr/>
              </p14:nvContentPartPr>
              <p14:xfrm>
                <a:off x="6225574" y="5366050"/>
                <a:ext cx="272160" cy="25200"/>
              </p14:xfrm>
            </p:contentPart>
          </mc:Choice>
          <mc:Fallback xmlns="">
            <p:pic>
              <p:nvPicPr>
                <p:cNvPr id="142" name="Freihand 141">
                  <a:extLst>
                    <a:ext uri="{FF2B5EF4-FFF2-40B4-BE49-F238E27FC236}">
                      <a16:creationId xmlns:a16="http://schemas.microsoft.com/office/drawing/2014/main" id="{0D11A844-D445-4D21-A683-DB96FD2C204C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6221254" y="5361730"/>
                  <a:ext cx="28080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43" name="Freihand 142">
                  <a:extLst>
                    <a:ext uri="{FF2B5EF4-FFF2-40B4-BE49-F238E27FC236}">
                      <a16:creationId xmlns:a16="http://schemas.microsoft.com/office/drawing/2014/main" id="{4D96741C-4410-46CA-9DA7-8D31A2F68F2F}"/>
                    </a:ext>
                  </a:extLst>
                </p14:cNvPr>
                <p14:cNvContentPartPr/>
                <p14:nvPr/>
              </p14:nvContentPartPr>
              <p14:xfrm>
                <a:off x="6376774" y="5470450"/>
                <a:ext cx="65880" cy="101520"/>
              </p14:xfrm>
            </p:contentPart>
          </mc:Choice>
          <mc:Fallback xmlns="">
            <p:pic>
              <p:nvPicPr>
                <p:cNvPr id="143" name="Freihand 142">
                  <a:extLst>
                    <a:ext uri="{FF2B5EF4-FFF2-40B4-BE49-F238E27FC236}">
                      <a16:creationId xmlns:a16="http://schemas.microsoft.com/office/drawing/2014/main" id="{4D96741C-4410-46CA-9DA7-8D31A2F68F2F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6372454" y="5466130"/>
                  <a:ext cx="74520" cy="110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4">
            <p14:nvContentPartPr>
              <p14:cNvPr id="153" name="Freihand 152">
                <a:extLst>
                  <a:ext uri="{FF2B5EF4-FFF2-40B4-BE49-F238E27FC236}">
                    <a16:creationId xmlns:a16="http://schemas.microsoft.com/office/drawing/2014/main" id="{81D20B54-B752-4F2A-9D56-6A0F12AE0CEC}"/>
                  </a:ext>
                </a:extLst>
              </p14:cNvPr>
              <p14:cNvContentPartPr/>
              <p14:nvPr/>
            </p14:nvContentPartPr>
            <p14:xfrm>
              <a:off x="5009134" y="5981650"/>
              <a:ext cx="162720" cy="268560"/>
            </p14:xfrm>
          </p:contentPart>
        </mc:Choice>
        <mc:Fallback xmlns="">
          <p:pic>
            <p:nvPicPr>
              <p:cNvPr id="153" name="Freihand 152">
                <a:extLst>
                  <a:ext uri="{FF2B5EF4-FFF2-40B4-BE49-F238E27FC236}">
                    <a16:creationId xmlns:a16="http://schemas.microsoft.com/office/drawing/2014/main" id="{81D20B54-B752-4F2A-9D56-6A0F12AE0CEC}"/>
                  </a:ext>
                </a:extLst>
              </p:cNvPr>
              <p:cNvPicPr/>
              <p:nvPr/>
            </p:nvPicPr>
            <p:blipFill>
              <a:blip r:embed="rId215"/>
              <a:stretch>
                <a:fillRect/>
              </a:stretch>
            </p:blipFill>
            <p:spPr>
              <a:xfrm>
                <a:off x="5004814" y="5977330"/>
                <a:ext cx="171360" cy="277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60" name="Gruppieren 159">
            <a:extLst>
              <a:ext uri="{FF2B5EF4-FFF2-40B4-BE49-F238E27FC236}">
                <a16:creationId xmlns:a16="http://schemas.microsoft.com/office/drawing/2014/main" id="{427CE957-AFE1-4DA6-AFB6-3F5E10E4CF00}"/>
              </a:ext>
            </a:extLst>
          </p:cNvPr>
          <p:cNvGrpSpPr/>
          <p:nvPr/>
        </p:nvGrpSpPr>
        <p:grpSpPr>
          <a:xfrm>
            <a:off x="5399734" y="5859970"/>
            <a:ext cx="627120" cy="214200"/>
            <a:chOff x="5399734" y="5859970"/>
            <a:chExt cx="627120" cy="214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54" name="Freihand 153">
                  <a:extLst>
                    <a:ext uri="{FF2B5EF4-FFF2-40B4-BE49-F238E27FC236}">
                      <a16:creationId xmlns:a16="http://schemas.microsoft.com/office/drawing/2014/main" id="{8779C047-D0EB-4709-9022-2EC70054E972}"/>
                    </a:ext>
                  </a:extLst>
                </p14:cNvPr>
                <p14:cNvContentPartPr/>
                <p14:nvPr/>
              </p14:nvContentPartPr>
              <p14:xfrm>
                <a:off x="5399734" y="5859970"/>
                <a:ext cx="94680" cy="214200"/>
              </p14:xfrm>
            </p:contentPart>
          </mc:Choice>
          <mc:Fallback xmlns="">
            <p:pic>
              <p:nvPicPr>
                <p:cNvPr id="154" name="Freihand 153">
                  <a:extLst>
                    <a:ext uri="{FF2B5EF4-FFF2-40B4-BE49-F238E27FC236}">
                      <a16:creationId xmlns:a16="http://schemas.microsoft.com/office/drawing/2014/main" id="{8779C047-D0EB-4709-9022-2EC70054E972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5395414" y="5855650"/>
                  <a:ext cx="10332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55" name="Freihand 154">
                  <a:extLst>
                    <a:ext uri="{FF2B5EF4-FFF2-40B4-BE49-F238E27FC236}">
                      <a16:creationId xmlns:a16="http://schemas.microsoft.com/office/drawing/2014/main" id="{60E77B3A-46DC-4F3E-A454-9EA05E149EE2}"/>
                    </a:ext>
                  </a:extLst>
                </p14:cNvPr>
                <p14:cNvContentPartPr/>
                <p14:nvPr/>
              </p14:nvContentPartPr>
              <p14:xfrm>
                <a:off x="5626534" y="5875810"/>
                <a:ext cx="114480" cy="124560"/>
              </p14:xfrm>
            </p:contentPart>
          </mc:Choice>
          <mc:Fallback xmlns="">
            <p:pic>
              <p:nvPicPr>
                <p:cNvPr id="155" name="Freihand 154">
                  <a:extLst>
                    <a:ext uri="{FF2B5EF4-FFF2-40B4-BE49-F238E27FC236}">
                      <a16:creationId xmlns:a16="http://schemas.microsoft.com/office/drawing/2014/main" id="{60E77B3A-46DC-4F3E-A454-9EA05E149EE2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5622214" y="5871490"/>
                  <a:ext cx="12312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56" name="Freihand 155">
                  <a:extLst>
                    <a:ext uri="{FF2B5EF4-FFF2-40B4-BE49-F238E27FC236}">
                      <a16:creationId xmlns:a16="http://schemas.microsoft.com/office/drawing/2014/main" id="{9D3D8853-0921-4039-9621-BAF6D73565F2}"/>
                    </a:ext>
                  </a:extLst>
                </p14:cNvPr>
                <p14:cNvContentPartPr/>
                <p14:nvPr/>
              </p14:nvContentPartPr>
              <p14:xfrm>
                <a:off x="5637334" y="5875810"/>
                <a:ext cx="119520" cy="54720"/>
              </p14:xfrm>
            </p:contentPart>
          </mc:Choice>
          <mc:Fallback xmlns="">
            <p:pic>
              <p:nvPicPr>
                <p:cNvPr id="156" name="Freihand 155">
                  <a:extLst>
                    <a:ext uri="{FF2B5EF4-FFF2-40B4-BE49-F238E27FC236}">
                      <a16:creationId xmlns:a16="http://schemas.microsoft.com/office/drawing/2014/main" id="{9D3D8853-0921-4039-9621-BAF6D73565F2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5633014" y="5871490"/>
                  <a:ext cx="12816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58" name="Freihand 157">
                  <a:extLst>
                    <a:ext uri="{FF2B5EF4-FFF2-40B4-BE49-F238E27FC236}">
                      <a16:creationId xmlns:a16="http://schemas.microsoft.com/office/drawing/2014/main" id="{E8E1EC73-8DAF-4015-BFF9-BB85F19EAC84}"/>
                    </a:ext>
                  </a:extLst>
                </p14:cNvPr>
                <p14:cNvContentPartPr/>
                <p14:nvPr/>
              </p14:nvContentPartPr>
              <p14:xfrm>
                <a:off x="5907694" y="5875810"/>
                <a:ext cx="119160" cy="360"/>
              </p14:xfrm>
            </p:contentPart>
          </mc:Choice>
          <mc:Fallback xmlns="">
            <p:pic>
              <p:nvPicPr>
                <p:cNvPr id="158" name="Freihand 157">
                  <a:extLst>
                    <a:ext uri="{FF2B5EF4-FFF2-40B4-BE49-F238E27FC236}">
                      <a16:creationId xmlns:a16="http://schemas.microsoft.com/office/drawing/2014/main" id="{E8E1EC73-8DAF-4015-BFF9-BB85F19EAC84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5903374" y="5871490"/>
                  <a:ext cx="1278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59" name="Freihand 158">
                  <a:extLst>
                    <a:ext uri="{FF2B5EF4-FFF2-40B4-BE49-F238E27FC236}">
                      <a16:creationId xmlns:a16="http://schemas.microsoft.com/office/drawing/2014/main" id="{F2402BC3-D962-4FF2-812C-9FECB35DE847}"/>
                    </a:ext>
                  </a:extLst>
                </p14:cNvPr>
                <p14:cNvContentPartPr/>
                <p14:nvPr/>
              </p14:nvContentPartPr>
              <p14:xfrm>
                <a:off x="5947294" y="5891650"/>
                <a:ext cx="78840" cy="8640"/>
              </p14:xfrm>
            </p:contentPart>
          </mc:Choice>
          <mc:Fallback xmlns="">
            <p:pic>
              <p:nvPicPr>
                <p:cNvPr id="159" name="Freihand 158">
                  <a:extLst>
                    <a:ext uri="{FF2B5EF4-FFF2-40B4-BE49-F238E27FC236}">
                      <a16:creationId xmlns:a16="http://schemas.microsoft.com/office/drawing/2014/main" id="{F2402BC3-D962-4FF2-812C-9FECB35DE847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5942974" y="5887330"/>
                  <a:ext cx="87480" cy="17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724CB568-C3E5-452F-BEFD-8F82A1C72D74}"/>
              </a:ext>
            </a:extLst>
          </p:cNvPr>
          <p:cNvGrpSpPr/>
          <p:nvPr/>
        </p:nvGrpSpPr>
        <p:grpSpPr>
          <a:xfrm>
            <a:off x="6392974" y="5697250"/>
            <a:ext cx="686880" cy="230040"/>
            <a:chOff x="6392974" y="5697250"/>
            <a:chExt cx="686880" cy="230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61" name="Freihand 160">
                  <a:extLst>
                    <a:ext uri="{FF2B5EF4-FFF2-40B4-BE49-F238E27FC236}">
                      <a16:creationId xmlns:a16="http://schemas.microsoft.com/office/drawing/2014/main" id="{0DFC1E1B-0CB6-443C-88F7-BB9EA6CAB9C3}"/>
                    </a:ext>
                  </a:extLst>
                </p14:cNvPr>
                <p14:cNvContentPartPr/>
                <p14:nvPr/>
              </p14:nvContentPartPr>
              <p14:xfrm>
                <a:off x="6416374" y="5697250"/>
                <a:ext cx="185760" cy="91440"/>
              </p14:xfrm>
            </p:contentPart>
          </mc:Choice>
          <mc:Fallback xmlns="">
            <p:pic>
              <p:nvPicPr>
                <p:cNvPr id="161" name="Freihand 160">
                  <a:extLst>
                    <a:ext uri="{FF2B5EF4-FFF2-40B4-BE49-F238E27FC236}">
                      <a16:creationId xmlns:a16="http://schemas.microsoft.com/office/drawing/2014/main" id="{0DFC1E1B-0CB6-443C-88F7-BB9EA6CAB9C3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6412054" y="5692930"/>
                  <a:ext cx="194400" cy="10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62" name="Freihand 161">
                  <a:extLst>
                    <a:ext uri="{FF2B5EF4-FFF2-40B4-BE49-F238E27FC236}">
                      <a16:creationId xmlns:a16="http://schemas.microsoft.com/office/drawing/2014/main" id="{12ED682E-5075-4B63-8E9E-6CF12AEA6032}"/>
                    </a:ext>
                  </a:extLst>
                </p14:cNvPr>
                <p14:cNvContentPartPr/>
                <p14:nvPr/>
              </p14:nvContentPartPr>
              <p14:xfrm>
                <a:off x="6392974" y="5867890"/>
                <a:ext cx="159840" cy="57240"/>
              </p14:xfrm>
            </p:contentPart>
          </mc:Choice>
          <mc:Fallback xmlns="">
            <p:pic>
              <p:nvPicPr>
                <p:cNvPr id="162" name="Freihand 161">
                  <a:extLst>
                    <a:ext uri="{FF2B5EF4-FFF2-40B4-BE49-F238E27FC236}">
                      <a16:creationId xmlns:a16="http://schemas.microsoft.com/office/drawing/2014/main" id="{12ED682E-5075-4B63-8E9E-6CF12AEA6032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6388654" y="5863570"/>
                  <a:ext cx="16848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64" name="Freihand 163">
                  <a:extLst>
                    <a:ext uri="{FF2B5EF4-FFF2-40B4-BE49-F238E27FC236}">
                      <a16:creationId xmlns:a16="http://schemas.microsoft.com/office/drawing/2014/main" id="{26BDCFBB-2F8D-4442-A365-34E28997A229}"/>
                    </a:ext>
                  </a:extLst>
                </p14:cNvPr>
                <p14:cNvContentPartPr/>
                <p14:nvPr/>
              </p14:nvContentPartPr>
              <p14:xfrm>
                <a:off x="6704374" y="5717050"/>
                <a:ext cx="36360" cy="209520"/>
              </p14:xfrm>
            </p:contentPart>
          </mc:Choice>
          <mc:Fallback xmlns="">
            <p:pic>
              <p:nvPicPr>
                <p:cNvPr id="164" name="Freihand 163">
                  <a:extLst>
                    <a:ext uri="{FF2B5EF4-FFF2-40B4-BE49-F238E27FC236}">
                      <a16:creationId xmlns:a16="http://schemas.microsoft.com/office/drawing/2014/main" id="{26BDCFBB-2F8D-4442-A365-34E28997A229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6700054" y="5712730"/>
                  <a:ext cx="45000" cy="21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65" name="Freihand 164">
                  <a:extLst>
                    <a:ext uri="{FF2B5EF4-FFF2-40B4-BE49-F238E27FC236}">
                      <a16:creationId xmlns:a16="http://schemas.microsoft.com/office/drawing/2014/main" id="{D7F72BC5-2834-4C54-A612-7C1AC8644F48}"/>
                    </a:ext>
                  </a:extLst>
                </p14:cNvPr>
                <p14:cNvContentPartPr/>
                <p14:nvPr/>
              </p14:nvContentPartPr>
              <p14:xfrm>
                <a:off x="6881854" y="5812090"/>
                <a:ext cx="51840" cy="22680"/>
              </p14:xfrm>
            </p:contentPart>
          </mc:Choice>
          <mc:Fallback xmlns="">
            <p:pic>
              <p:nvPicPr>
                <p:cNvPr id="165" name="Freihand 164">
                  <a:extLst>
                    <a:ext uri="{FF2B5EF4-FFF2-40B4-BE49-F238E27FC236}">
                      <a16:creationId xmlns:a16="http://schemas.microsoft.com/office/drawing/2014/main" id="{D7F72BC5-2834-4C54-A612-7C1AC8644F48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6877534" y="5807770"/>
                  <a:ext cx="6048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66" name="Freihand 165">
                  <a:extLst>
                    <a:ext uri="{FF2B5EF4-FFF2-40B4-BE49-F238E27FC236}">
                      <a16:creationId xmlns:a16="http://schemas.microsoft.com/office/drawing/2014/main" id="{90CE08B6-1E35-4371-90C6-1F9BDCDB130A}"/>
                    </a:ext>
                  </a:extLst>
                </p14:cNvPr>
                <p14:cNvContentPartPr/>
                <p14:nvPr/>
              </p14:nvContentPartPr>
              <p14:xfrm>
                <a:off x="6845854" y="5788330"/>
                <a:ext cx="102960" cy="15840"/>
              </p14:xfrm>
            </p:contentPart>
          </mc:Choice>
          <mc:Fallback xmlns="">
            <p:pic>
              <p:nvPicPr>
                <p:cNvPr id="166" name="Freihand 165">
                  <a:extLst>
                    <a:ext uri="{FF2B5EF4-FFF2-40B4-BE49-F238E27FC236}">
                      <a16:creationId xmlns:a16="http://schemas.microsoft.com/office/drawing/2014/main" id="{90CE08B6-1E35-4371-90C6-1F9BDCDB130A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6841534" y="5784010"/>
                  <a:ext cx="11160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67" name="Freihand 166">
                  <a:extLst>
                    <a:ext uri="{FF2B5EF4-FFF2-40B4-BE49-F238E27FC236}">
                      <a16:creationId xmlns:a16="http://schemas.microsoft.com/office/drawing/2014/main" id="{B156F9C5-4ACF-4241-8C60-2F3DB7642046}"/>
                    </a:ext>
                  </a:extLst>
                </p14:cNvPr>
                <p14:cNvContentPartPr/>
                <p14:nvPr/>
              </p14:nvContentPartPr>
              <p14:xfrm>
                <a:off x="7044934" y="5820370"/>
                <a:ext cx="34920" cy="106920"/>
              </p14:xfrm>
            </p:contentPart>
          </mc:Choice>
          <mc:Fallback xmlns="">
            <p:pic>
              <p:nvPicPr>
                <p:cNvPr id="167" name="Freihand 166">
                  <a:extLst>
                    <a:ext uri="{FF2B5EF4-FFF2-40B4-BE49-F238E27FC236}">
                      <a16:creationId xmlns:a16="http://schemas.microsoft.com/office/drawing/2014/main" id="{B156F9C5-4ACF-4241-8C60-2F3DB7642046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7040614" y="5816050"/>
                  <a:ext cx="43560" cy="115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38">
            <p14:nvContentPartPr>
              <p14:cNvPr id="168" name="Freihand 167">
                <a:extLst>
                  <a:ext uri="{FF2B5EF4-FFF2-40B4-BE49-F238E27FC236}">
                    <a16:creationId xmlns:a16="http://schemas.microsoft.com/office/drawing/2014/main" id="{9E710438-E2E5-407E-AD9F-242123621AF4}"/>
                  </a:ext>
                </a:extLst>
              </p14:cNvPr>
              <p14:cNvContentPartPr/>
              <p14:nvPr/>
            </p14:nvContentPartPr>
            <p14:xfrm>
              <a:off x="7291174" y="5776450"/>
              <a:ext cx="151920" cy="28440"/>
            </p14:xfrm>
          </p:contentPart>
        </mc:Choice>
        <mc:Fallback xmlns="">
          <p:pic>
            <p:nvPicPr>
              <p:cNvPr id="168" name="Freihand 167">
                <a:extLst>
                  <a:ext uri="{FF2B5EF4-FFF2-40B4-BE49-F238E27FC236}">
                    <a16:creationId xmlns:a16="http://schemas.microsoft.com/office/drawing/2014/main" id="{9E710438-E2E5-407E-AD9F-242123621AF4}"/>
                  </a:ext>
                </a:extLst>
              </p:cNvPr>
              <p:cNvPicPr/>
              <p:nvPr/>
            </p:nvPicPr>
            <p:blipFill>
              <a:blip r:embed="rId239"/>
              <a:stretch>
                <a:fillRect/>
              </a:stretch>
            </p:blipFill>
            <p:spPr>
              <a:xfrm>
                <a:off x="7286854" y="5772130"/>
                <a:ext cx="160560" cy="37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77" name="Gruppieren 176">
            <a:extLst>
              <a:ext uri="{FF2B5EF4-FFF2-40B4-BE49-F238E27FC236}">
                <a16:creationId xmlns:a16="http://schemas.microsoft.com/office/drawing/2014/main" id="{19BB34F6-4062-4818-B18B-6858D51F6241}"/>
              </a:ext>
            </a:extLst>
          </p:cNvPr>
          <p:cNvGrpSpPr/>
          <p:nvPr/>
        </p:nvGrpSpPr>
        <p:grpSpPr>
          <a:xfrm>
            <a:off x="7632814" y="5445970"/>
            <a:ext cx="573120" cy="392760"/>
            <a:chOff x="7632814" y="5445970"/>
            <a:chExt cx="573120" cy="392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69" name="Freihand 168">
                  <a:extLst>
                    <a:ext uri="{FF2B5EF4-FFF2-40B4-BE49-F238E27FC236}">
                      <a16:creationId xmlns:a16="http://schemas.microsoft.com/office/drawing/2014/main" id="{CB26135F-2533-439A-83AC-04536015B0DB}"/>
                    </a:ext>
                  </a:extLst>
                </p14:cNvPr>
                <p14:cNvContentPartPr/>
                <p14:nvPr/>
              </p14:nvContentPartPr>
              <p14:xfrm>
                <a:off x="7700494" y="5724610"/>
                <a:ext cx="51840" cy="95400"/>
              </p14:xfrm>
            </p:contentPart>
          </mc:Choice>
          <mc:Fallback xmlns="">
            <p:pic>
              <p:nvPicPr>
                <p:cNvPr id="169" name="Freihand 168">
                  <a:extLst>
                    <a:ext uri="{FF2B5EF4-FFF2-40B4-BE49-F238E27FC236}">
                      <a16:creationId xmlns:a16="http://schemas.microsoft.com/office/drawing/2014/main" id="{CB26135F-2533-439A-83AC-04536015B0DB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7696174" y="5720290"/>
                  <a:ext cx="60480" cy="10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71" name="Freihand 170">
                  <a:extLst>
                    <a:ext uri="{FF2B5EF4-FFF2-40B4-BE49-F238E27FC236}">
                      <a16:creationId xmlns:a16="http://schemas.microsoft.com/office/drawing/2014/main" id="{023BAA2A-C850-4E6F-90E2-7F0EAF5684FB}"/>
                    </a:ext>
                  </a:extLst>
                </p14:cNvPr>
                <p14:cNvContentPartPr/>
                <p14:nvPr/>
              </p14:nvContentPartPr>
              <p14:xfrm>
                <a:off x="7632814" y="5732890"/>
                <a:ext cx="149040" cy="32040"/>
              </p14:xfrm>
            </p:contentPart>
          </mc:Choice>
          <mc:Fallback xmlns="">
            <p:pic>
              <p:nvPicPr>
                <p:cNvPr id="171" name="Freihand 170">
                  <a:extLst>
                    <a:ext uri="{FF2B5EF4-FFF2-40B4-BE49-F238E27FC236}">
                      <a16:creationId xmlns:a16="http://schemas.microsoft.com/office/drawing/2014/main" id="{023BAA2A-C850-4E6F-90E2-7F0EAF5684FB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7628494" y="5728570"/>
                  <a:ext cx="15768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72" name="Freihand 171">
                  <a:extLst>
                    <a:ext uri="{FF2B5EF4-FFF2-40B4-BE49-F238E27FC236}">
                      <a16:creationId xmlns:a16="http://schemas.microsoft.com/office/drawing/2014/main" id="{C042E413-37DC-4098-A70F-24639246B6C5}"/>
                    </a:ext>
                  </a:extLst>
                </p14:cNvPr>
                <p14:cNvContentPartPr/>
                <p14:nvPr/>
              </p14:nvContentPartPr>
              <p14:xfrm>
                <a:off x="7672774" y="5652610"/>
                <a:ext cx="127440" cy="16920"/>
              </p14:xfrm>
            </p:contentPart>
          </mc:Choice>
          <mc:Fallback xmlns="">
            <p:pic>
              <p:nvPicPr>
                <p:cNvPr id="172" name="Freihand 171">
                  <a:extLst>
                    <a:ext uri="{FF2B5EF4-FFF2-40B4-BE49-F238E27FC236}">
                      <a16:creationId xmlns:a16="http://schemas.microsoft.com/office/drawing/2014/main" id="{C042E413-37DC-4098-A70F-24639246B6C5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7668454" y="5648290"/>
                  <a:ext cx="13608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73" name="Freihand 172">
                  <a:extLst>
                    <a:ext uri="{FF2B5EF4-FFF2-40B4-BE49-F238E27FC236}">
                      <a16:creationId xmlns:a16="http://schemas.microsoft.com/office/drawing/2014/main" id="{0817933E-F8ED-4851-8D9C-823EED18085F}"/>
                    </a:ext>
                  </a:extLst>
                </p14:cNvPr>
                <p14:cNvContentPartPr/>
                <p14:nvPr/>
              </p14:nvContentPartPr>
              <p14:xfrm>
                <a:off x="7871494" y="5613370"/>
                <a:ext cx="75240" cy="225360"/>
              </p14:xfrm>
            </p:contentPart>
          </mc:Choice>
          <mc:Fallback xmlns="">
            <p:pic>
              <p:nvPicPr>
                <p:cNvPr id="173" name="Freihand 172">
                  <a:extLst>
                    <a:ext uri="{FF2B5EF4-FFF2-40B4-BE49-F238E27FC236}">
                      <a16:creationId xmlns:a16="http://schemas.microsoft.com/office/drawing/2014/main" id="{0817933E-F8ED-4851-8D9C-823EED18085F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7867174" y="5609050"/>
                  <a:ext cx="8388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74" name="Freihand 173">
                  <a:extLst>
                    <a:ext uri="{FF2B5EF4-FFF2-40B4-BE49-F238E27FC236}">
                      <a16:creationId xmlns:a16="http://schemas.microsoft.com/office/drawing/2014/main" id="{47B2091C-30F9-4440-BD95-ED6AB07A02D1}"/>
                    </a:ext>
                  </a:extLst>
                </p14:cNvPr>
                <p14:cNvContentPartPr/>
                <p14:nvPr/>
              </p14:nvContentPartPr>
              <p14:xfrm>
                <a:off x="7943134" y="5494210"/>
                <a:ext cx="94320" cy="82080"/>
              </p14:xfrm>
            </p:contentPart>
          </mc:Choice>
          <mc:Fallback xmlns="">
            <p:pic>
              <p:nvPicPr>
                <p:cNvPr id="174" name="Freihand 173">
                  <a:extLst>
                    <a:ext uri="{FF2B5EF4-FFF2-40B4-BE49-F238E27FC236}">
                      <a16:creationId xmlns:a16="http://schemas.microsoft.com/office/drawing/2014/main" id="{47B2091C-30F9-4440-BD95-ED6AB07A02D1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7938814" y="5489890"/>
                  <a:ext cx="102960" cy="9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76" name="Freihand 175">
                  <a:extLst>
                    <a:ext uri="{FF2B5EF4-FFF2-40B4-BE49-F238E27FC236}">
                      <a16:creationId xmlns:a16="http://schemas.microsoft.com/office/drawing/2014/main" id="{5EDCCFF2-06E9-4280-AD63-08F6F81F2AF7}"/>
                    </a:ext>
                  </a:extLst>
                </p14:cNvPr>
                <p14:cNvContentPartPr/>
                <p14:nvPr/>
              </p14:nvContentPartPr>
              <p14:xfrm>
                <a:off x="7710574" y="5445970"/>
                <a:ext cx="495360" cy="153720"/>
              </p14:xfrm>
            </p:contentPart>
          </mc:Choice>
          <mc:Fallback xmlns="">
            <p:pic>
              <p:nvPicPr>
                <p:cNvPr id="176" name="Freihand 175">
                  <a:extLst>
                    <a:ext uri="{FF2B5EF4-FFF2-40B4-BE49-F238E27FC236}">
                      <a16:creationId xmlns:a16="http://schemas.microsoft.com/office/drawing/2014/main" id="{5EDCCFF2-06E9-4280-AD63-08F6F81F2AF7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7706254" y="5441650"/>
                  <a:ext cx="504000" cy="162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4" name="Gruppieren 183">
            <a:extLst>
              <a:ext uri="{FF2B5EF4-FFF2-40B4-BE49-F238E27FC236}">
                <a16:creationId xmlns:a16="http://schemas.microsoft.com/office/drawing/2014/main" id="{DB76AB57-394D-4B57-9090-F5B024F13639}"/>
              </a:ext>
            </a:extLst>
          </p:cNvPr>
          <p:cNvGrpSpPr/>
          <p:nvPr/>
        </p:nvGrpSpPr>
        <p:grpSpPr>
          <a:xfrm>
            <a:off x="7936294" y="4603930"/>
            <a:ext cx="337680" cy="803160"/>
            <a:chOff x="7936294" y="4603930"/>
            <a:chExt cx="337680" cy="803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78" name="Freihand 177">
                  <a:extLst>
                    <a:ext uri="{FF2B5EF4-FFF2-40B4-BE49-F238E27FC236}">
                      <a16:creationId xmlns:a16="http://schemas.microsoft.com/office/drawing/2014/main" id="{D9231C85-E895-4131-B620-6587912124A7}"/>
                    </a:ext>
                  </a:extLst>
                </p14:cNvPr>
                <p14:cNvContentPartPr/>
                <p14:nvPr/>
              </p14:nvContentPartPr>
              <p14:xfrm>
                <a:off x="8173534" y="5207650"/>
                <a:ext cx="24480" cy="199440"/>
              </p14:xfrm>
            </p:contentPart>
          </mc:Choice>
          <mc:Fallback xmlns="">
            <p:pic>
              <p:nvPicPr>
                <p:cNvPr id="178" name="Freihand 177">
                  <a:extLst>
                    <a:ext uri="{FF2B5EF4-FFF2-40B4-BE49-F238E27FC236}">
                      <a16:creationId xmlns:a16="http://schemas.microsoft.com/office/drawing/2014/main" id="{D9231C85-E895-4131-B620-6587912124A7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8169214" y="5203330"/>
                  <a:ext cx="3312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79" name="Freihand 178">
                  <a:extLst>
                    <a:ext uri="{FF2B5EF4-FFF2-40B4-BE49-F238E27FC236}">
                      <a16:creationId xmlns:a16="http://schemas.microsoft.com/office/drawing/2014/main" id="{6124105D-0223-4893-A6CA-742B5DF8FE9E}"/>
                    </a:ext>
                  </a:extLst>
                </p14:cNvPr>
                <p14:cNvContentPartPr/>
                <p14:nvPr/>
              </p14:nvContentPartPr>
              <p14:xfrm>
                <a:off x="8086414" y="5137090"/>
                <a:ext cx="187560" cy="166680"/>
              </p14:xfrm>
            </p:contentPart>
          </mc:Choice>
          <mc:Fallback xmlns="">
            <p:pic>
              <p:nvPicPr>
                <p:cNvPr id="179" name="Freihand 178">
                  <a:extLst>
                    <a:ext uri="{FF2B5EF4-FFF2-40B4-BE49-F238E27FC236}">
                      <a16:creationId xmlns:a16="http://schemas.microsoft.com/office/drawing/2014/main" id="{6124105D-0223-4893-A6CA-742B5DF8FE9E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8082094" y="5132770"/>
                  <a:ext cx="19620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81" name="Freihand 180">
                  <a:extLst>
                    <a:ext uri="{FF2B5EF4-FFF2-40B4-BE49-F238E27FC236}">
                      <a16:creationId xmlns:a16="http://schemas.microsoft.com/office/drawing/2014/main" id="{561AEEF0-5891-4331-906F-CCAE896BB47D}"/>
                    </a:ext>
                  </a:extLst>
                </p14:cNvPr>
                <p14:cNvContentPartPr/>
                <p14:nvPr/>
              </p14:nvContentPartPr>
              <p14:xfrm>
                <a:off x="7936294" y="4889770"/>
                <a:ext cx="303120" cy="254520"/>
              </p14:xfrm>
            </p:contentPart>
          </mc:Choice>
          <mc:Fallback xmlns="">
            <p:pic>
              <p:nvPicPr>
                <p:cNvPr id="181" name="Freihand 180">
                  <a:extLst>
                    <a:ext uri="{FF2B5EF4-FFF2-40B4-BE49-F238E27FC236}">
                      <a16:creationId xmlns:a16="http://schemas.microsoft.com/office/drawing/2014/main" id="{561AEEF0-5891-4331-906F-CCAE896BB47D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7931974" y="4885450"/>
                  <a:ext cx="31176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82" name="Freihand 181">
                  <a:extLst>
                    <a:ext uri="{FF2B5EF4-FFF2-40B4-BE49-F238E27FC236}">
                      <a16:creationId xmlns:a16="http://schemas.microsoft.com/office/drawing/2014/main" id="{8A35FCD6-474E-418E-8A90-45C83C3946E9}"/>
                    </a:ext>
                  </a:extLst>
                </p14:cNvPr>
                <p14:cNvContentPartPr/>
                <p14:nvPr/>
              </p14:nvContentPartPr>
              <p14:xfrm>
                <a:off x="8011894" y="4603930"/>
                <a:ext cx="153360" cy="121680"/>
              </p14:xfrm>
            </p:contentPart>
          </mc:Choice>
          <mc:Fallback xmlns="">
            <p:pic>
              <p:nvPicPr>
                <p:cNvPr id="182" name="Freihand 181">
                  <a:extLst>
                    <a:ext uri="{FF2B5EF4-FFF2-40B4-BE49-F238E27FC236}">
                      <a16:creationId xmlns:a16="http://schemas.microsoft.com/office/drawing/2014/main" id="{8A35FCD6-474E-418E-8A90-45C83C3946E9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8007574" y="4599610"/>
                  <a:ext cx="16200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83" name="Freihand 182">
                  <a:extLst>
                    <a:ext uri="{FF2B5EF4-FFF2-40B4-BE49-F238E27FC236}">
                      <a16:creationId xmlns:a16="http://schemas.microsoft.com/office/drawing/2014/main" id="{F02364BD-8DEA-4885-94C1-CE21332AFDCC}"/>
                    </a:ext>
                  </a:extLst>
                </p14:cNvPr>
                <p14:cNvContentPartPr/>
                <p14:nvPr/>
              </p14:nvContentPartPr>
              <p14:xfrm>
                <a:off x="8165614" y="4667290"/>
                <a:ext cx="3600" cy="236880"/>
              </p14:xfrm>
            </p:contentPart>
          </mc:Choice>
          <mc:Fallback xmlns="">
            <p:pic>
              <p:nvPicPr>
                <p:cNvPr id="183" name="Freihand 182">
                  <a:extLst>
                    <a:ext uri="{FF2B5EF4-FFF2-40B4-BE49-F238E27FC236}">
                      <a16:creationId xmlns:a16="http://schemas.microsoft.com/office/drawing/2014/main" id="{F02364BD-8DEA-4885-94C1-CE21332AFDCC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8161294" y="4662970"/>
                  <a:ext cx="12240" cy="245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6" name="Gruppieren 185">
            <a:extLst>
              <a:ext uri="{FF2B5EF4-FFF2-40B4-BE49-F238E27FC236}">
                <a16:creationId xmlns:a16="http://schemas.microsoft.com/office/drawing/2014/main" id="{D64E1AB3-2025-4216-8F7D-C2148205B912}"/>
              </a:ext>
            </a:extLst>
          </p:cNvPr>
          <p:cNvGrpSpPr/>
          <p:nvPr/>
        </p:nvGrpSpPr>
        <p:grpSpPr>
          <a:xfrm>
            <a:off x="6742534" y="5048170"/>
            <a:ext cx="556560" cy="412920"/>
            <a:chOff x="6742534" y="5048170"/>
            <a:chExt cx="556560" cy="412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44" name="Freihand 143">
                  <a:extLst>
                    <a:ext uri="{FF2B5EF4-FFF2-40B4-BE49-F238E27FC236}">
                      <a16:creationId xmlns:a16="http://schemas.microsoft.com/office/drawing/2014/main" id="{697AAE04-E8D8-4C05-A0CB-A010E6AE8C54}"/>
                    </a:ext>
                  </a:extLst>
                </p14:cNvPr>
                <p14:cNvContentPartPr/>
                <p14:nvPr/>
              </p14:nvContentPartPr>
              <p14:xfrm>
                <a:off x="6742534" y="5208010"/>
                <a:ext cx="155880" cy="16200"/>
              </p14:xfrm>
            </p:contentPart>
          </mc:Choice>
          <mc:Fallback xmlns="">
            <p:pic>
              <p:nvPicPr>
                <p:cNvPr id="144" name="Freihand 143">
                  <a:extLst>
                    <a:ext uri="{FF2B5EF4-FFF2-40B4-BE49-F238E27FC236}">
                      <a16:creationId xmlns:a16="http://schemas.microsoft.com/office/drawing/2014/main" id="{697AAE04-E8D8-4C05-A0CB-A010E6AE8C54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6738214" y="5203690"/>
                  <a:ext cx="164520" cy="2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45" name="Freihand 144">
                  <a:extLst>
                    <a:ext uri="{FF2B5EF4-FFF2-40B4-BE49-F238E27FC236}">
                      <a16:creationId xmlns:a16="http://schemas.microsoft.com/office/drawing/2014/main" id="{02808C22-7B02-4E1B-89EE-D7798DFEECFD}"/>
                    </a:ext>
                  </a:extLst>
                </p14:cNvPr>
                <p14:cNvContentPartPr/>
                <p14:nvPr/>
              </p14:nvContentPartPr>
              <p14:xfrm>
                <a:off x="6797974" y="5263810"/>
                <a:ext cx="360" cy="360"/>
              </p14:xfrm>
            </p:contentPart>
          </mc:Choice>
          <mc:Fallback xmlns="">
            <p:pic>
              <p:nvPicPr>
                <p:cNvPr id="145" name="Freihand 144">
                  <a:extLst>
                    <a:ext uri="{FF2B5EF4-FFF2-40B4-BE49-F238E27FC236}">
                      <a16:creationId xmlns:a16="http://schemas.microsoft.com/office/drawing/2014/main" id="{02808C22-7B02-4E1B-89EE-D7798DFEECFD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6793654" y="525949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5">
              <p14:nvContentPartPr>
                <p14:cNvPr id="146" name="Freihand 145">
                  <a:extLst>
                    <a:ext uri="{FF2B5EF4-FFF2-40B4-BE49-F238E27FC236}">
                      <a16:creationId xmlns:a16="http://schemas.microsoft.com/office/drawing/2014/main" id="{692568BE-E71F-46E2-9016-B3AFD9E11D3C}"/>
                    </a:ext>
                  </a:extLst>
                </p14:cNvPr>
                <p14:cNvContentPartPr/>
                <p14:nvPr/>
              </p14:nvContentPartPr>
              <p14:xfrm>
                <a:off x="6797974" y="5263810"/>
                <a:ext cx="78840" cy="152640"/>
              </p14:xfrm>
            </p:contentPart>
          </mc:Choice>
          <mc:Fallback xmlns="">
            <p:pic>
              <p:nvPicPr>
                <p:cNvPr id="146" name="Freihand 145">
                  <a:extLst>
                    <a:ext uri="{FF2B5EF4-FFF2-40B4-BE49-F238E27FC236}">
                      <a16:creationId xmlns:a16="http://schemas.microsoft.com/office/drawing/2014/main" id="{692568BE-E71F-46E2-9016-B3AFD9E11D3C}"/>
                    </a:ext>
                  </a:extLst>
                </p:cNvPr>
                <p:cNvPicPr/>
                <p:nvPr/>
              </p:nvPicPr>
              <p:blipFill>
                <a:blip r:embed="rId266"/>
                <a:stretch>
                  <a:fillRect/>
                </a:stretch>
              </p:blipFill>
              <p:spPr>
                <a:xfrm>
                  <a:off x="6793654" y="5259490"/>
                  <a:ext cx="8748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7">
              <p14:nvContentPartPr>
                <p14:cNvPr id="147" name="Freihand 146">
                  <a:extLst>
                    <a:ext uri="{FF2B5EF4-FFF2-40B4-BE49-F238E27FC236}">
                      <a16:creationId xmlns:a16="http://schemas.microsoft.com/office/drawing/2014/main" id="{9816A4EE-F9B4-4599-94D0-2DF765C57D3E}"/>
                    </a:ext>
                  </a:extLst>
                </p14:cNvPr>
                <p14:cNvContentPartPr/>
                <p14:nvPr/>
              </p14:nvContentPartPr>
              <p14:xfrm>
                <a:off x="7004614" y="5239690"/>
                <a:ext cx="135720" cy="131760"/>
              </p14:xfrm>
            </p:contentPart>
          </mc:Choice>
          <mc:Fallback xmlns="">
            <p:pic>
              <p:nvPicPr>
                <p:cNvPr id="147" name="Freihand 146">
                  <a:extLst>
                    <a:ext uri="{FF2B5EF4-FFF2-40B4-BE49-F238E27FC236}">
                      <a16:creationId xmlns:a16="http://schemas.microsoft.com/office/drawing/2014/main" id="{9816A4EE-F9B4-4599-94D0-2DF765C57D3E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7000294" y="5235370"/>
                  <a:ext cx="14436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9">
              <p14:nvContentPartPr>
                <p14:cNvPr id="148" name="Freihand 147">
                  <a:extLst>
                    <a:ext uri="{FF2B5EF4-FFF2-40B4-BE49-F238E27FC236}">
                      <a16:creationId xmlns:a16="http://schemas.microsoft.com/office/drawing/2014/main" id="{227177FC-2C30-4110-9A82-0207FABB4678}"/>
                    </a:ext>
                  </a:extLst>
                </p14:cNvPr>
                <p14:cNvContentPartPr/>
                <p14:nvPr/>
              </p14:nvContentPartPr>
              <p14:xfrm>
                <a:off x="6949174" y="5263810"/>
                <a:ext cx="184680" cy="45360"/>
              </p14:xfrm>
            </p:contentPart>
          </mc:Choice>
          <mc:Fallback xmlns="">
            <p:pic>
              <p:nvPicPr>
                <p:cNvPr id="148" name="Freihand 147">
                  <a:extLst>
                    <a:ext uri="{FF2B5EF4-FFF2-40B4-BE49-F238E27FC236}">
                      <a16:creationId xmlns:a16="http://schemas.microsoft.com/office/drawing/2014/main" id="{227177FC-2C30-4110-9A82-0207FABB4678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6944854" y="5259490"/>
                  <a:ext cx="19332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1">
              <p14:nvContentPartPr>
                <p14:cNvPr id="149" name="Freihand 148">
                  <a:extLst>
                    <a:ext uri="{FF2B5EF4-FFF2-40B4-BE49-F238E27FC236}">
                      <a16:creationId xmlns:a16="http://schemas.microsoft.com/office/drawing/2014/main" id="{32DF54AF-F87A-4547-807B-00BF79ADDF94}"/>
                    </a:ext>
                  </a:extLst>
                </p14:cNvPr>
                <p14:cNvContentPartPr/>
                <p14:nvPr/>
              </p14:nvContentPartPr>
              <p14:xfrm>
                <a:off x="7187854" y="5319250"/>
                <a:ext cx="37800" cy="141840"/>
              </p14:xfrm>
            </p:contentPart>
          </mc:Choice>
          <mc:Fallback xmlns="">
            <p:pic>
              <p:nvPicPr>
                <p:cNvPr id="149" name="Freihand 148">
                  <a:extLst>
                    <a:ext uri="{FF2B5EF4-FFF2-40B4-BE49-F238E27FC236}">
                      <a16:creationId xmlns:a16="http://schemas.microsoft.com/office/drawing/2014/main" id="{32DF54AF-F87A-4547-807B-00BF79ADDF94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7183534" y="5314930"/>
                  <a:ext cx="4644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3">
              <p14:nvContentPartPr>
                <p14:cNvPr id="150" name="Freihand 149">
                  <a:extLst>
                    <a:ext uri="{FF2B5EF4-FFF2-40B4-BE49-F238E27FC236}">
                      <a16:creationId xmlns:a16="http://schemas.microsoft.com/office/drawing/2014/main" id="{78B7EEBB-212A-42B0-947F-46975F9243CA}"/>
                    </a:ext>
                  </a:extLst>
                </p14:cNvPr>
                <p14:cNvContentPartPr/>
                <p14:nvPr/>
              </p14:nvContentPartPr>
              <p14:xfrm>
                <a:off x="7172014" y="5239690"/>
                <a:ext cx="3600" cy="13320"/>
              </p14:xfrm>
            </p:contentPart>
          </mc:Choice>
          <mc:Fallback xmlns="">
            <p:pic>
              <p:nvPicPr>
                <p:cNvPr id="150" name="Freihand 149">
                  <a:extLst>
                    <a:ext uri="{FF2B5EF4-FFF2-40B4-BE49-F238E27FC236}">
                      <a16:creationId xmlns:a16="http://schemas.microsoft.com/office/drawing/2014/main" id="{78B7EEBB-212A-42B0-947F-46975F9243CA}"/>
                    </a:ext>
                  </a:extLst>
                </p:cNvPr>
                <p:cNvPicPr/>
                <p:nvPr/>
              </p:nvPicPr>
              <p:blipFill>
                <a:blip r:embed="rId274"/>
                <a:stretch>
                  <a:fillRect/>
                </a:stretch>
              </p:blipFill>
              <p:spPr>
                <a:xfrm>
                  <a:off x="7167694" y="5235370"/>
                  <a:ext cx="1224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5">
              <p14:nvContentPartPr>
                <p14:cNvPr id="185" name="Freihand 184">
                  <a:extLst>
                    <a:ext uri="{FF2B5EF4-FFF2-40B4-BE49-F238E27FC236}">
                      <a16:creationId xmlns:a16="http://schemas.microsoft.com/office/drawing/2014/main" id="{B71C67C5-7B1D-4106-9BED-67DCA71796DD}"/>
                    </a:ext>
                  </a:extLst>
                </p14:cNvPr>
                <p14:cNvContentPartPr/>
                <p14:nvPr/>
              </p14:nvContentPartPr>
              <p14:xfrm>
                <a:off x="7227454" y="5048170"/>
                <a:ext cx="71640" cy="133200"/>
              </p14:xfrm>
            </p:contentPart>
          </mc:Choice>
          <mc:Fallback xmlns="">
            <p:pic>
              <p:nvPicPr>
                <p:cNvPr id="185" name="Freihand 184">
                  <a:extLst>
                    <a:ext uri="{FF2B5EF4-FFF2-40B4-BE49-F238E27FC236}">
                      <a16:creationId xmlns:a16="http://schemas.microsoft.com/office/drawing/2014/main" id="{B71C67C5-7B1D-4106-9BED-67DCA71796DD}"/>
                    </a:ext>
                  </a:extLst>
                </p:cNvPr>
                <p:cNvPicPr/>
                <p:nvPr/>
              </p:nvPicPr>
              <p:blipFill>
                <a:blip r:embed="rId276"/>
                <a:stretch>
                  <a:fillRect/>
                </a:stretch>
              </p:blipFill>
              <p:spPr>
                <a:xfrm>
                  <a:off x="7223134" y="5043850"/>
                  <a:ext cx="80280" cy="1418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961029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92370" y="68924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Introduction</a:t>
            </a:r>
            <a:r>
              <a:rPr lang="de-DE" sz="2400" dirty="0">
                <a:solidFill>
                  <a:srgbClr val="000000"/>
                </a:solidFill>
              </a:rPr>
              <a:t> and Revision</a:t>
            </a: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Means and Median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Dispersion: MAD, Variance, Standard Deviation, </a:t>
            </a:r>
            <a:r>
              <a:rPr lang="en-US" sz="2000" b="1" dirty="0" err="1">
                <a:solidFill>
                  <a:srgbClr val="000000"/>
                </a:solidFill>
              </a:rPr>
              <a:t>Coefficiant</a:t>
            </a:r>
            <a:r>
              <a:rPr lang="en-US" sz="2000" b="1" dirty="0">
                <a:solidFill>
                  <a:srgbClr val="000000"/>
                </a:solidFill>
              </a:rPr>
              <a:t> of Variation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Contingency table and independence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Bayes` Theorem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Random Variable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err="1">
                <a:solidFill>
                  <a:srgbClr val="000000"/>
                </a:solidFill>
              </a:rPr>
              <a:t>Probability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Distributions</a:t>
            </a:r>
            <a:r>
              <a:rPr lang="de-DE" sz="2000" b="1" dirty="0">
                <a:solidFill>
                  <a:srgbClr val="000000"/>
                </a:solidFill>
              </a:rPr>
              <a:t>, </a:t>
            </a:r>
            <a:r>
              <a:rPr lang="de-DE" sz="2000" b="1" dirty="0" err="1">
                <a:solidFill>
                  <a:srgbClr val="000000"/>
                </a:solidFill>
              </a:rPr>
              <a:t>density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function</a:t>
            </a:r>
            <a:r>
              <a:rPr lang="de-DE" sz="2000" b="1" dirty="0">
                <a:solidFill>
                  <a:srgbClr val="000000"/>
                </a:solidFill>
              </a:rPr>
              <a:t> and </a:t>
            </a:r>
            <a:r>
              <a:rPr lang="de-DE" sz="2000" b="1" dirty="0" err="1">
                <a:solidFill>
                  <a:srgbClr val="000000"/>
                </a:solidFill>
              </a:rPr>
              <a:t>cumulative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distribution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function</a:t>
            </a:r>
            <a:endParaRPr lang="de-DE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srgbClr val="000000"/>
                </a:solidFill>
              </a:rPr>
              <a:t>Central </a:t>
            </a:r>
            <a:r>
              <a:rPr lang="de-DE" sz="2000" b="1" dirty="0" err="1">
                <a:solidFill>
                  <a:srgbClr val="000000"/>
                </a:solidFill>
              </a:rPr>
              <a:t>limit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theorem</a:t>
            </a:r>
            <a:endParaRPr lang="de-DE" sz="2000" dirty="0">
              <a:solidFill>
                <a:srgbClr val="000000"/>
              </a:solidFill>
            </a:endParaRPr>
          </a:p>
          <a:p>
            <a:endParaRPr lang="de-DE" sz="2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560F83B-D41D-4F87-99DE-F1B701B0166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F7A02805-CBE5-4630-939C-B70A5E5D28E6}"/>
                  </a:ext>
                </a:extLst>
              </p14:cNvPr>
              <p14:cNvContentPartPr/>
              <p14:nvPr/>
            </p14:nvContentPartPr>
            <p14:xfrm>
              <a:off x="599493" y="1230907"/>
              <a:ext cx="2273040" cy="7344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F7A02805-CBE5-4630-939C-B70A5E5D28E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5173" y="1226587"/>
                <a:ext cx="2281680" cy="8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C9AB3D04-384D-4C79-961C-C3ADFD061128}"/>
                  </a:ext>
                </a:extLst>
              </p14:cNvPr>
              <p14:cNvContentPartPr/>
              <p14:nvPr/>
            </p14:nvContentPartPr>
            <p14:xfrm>
              <a:off x="559533" y="1826707"/>
              <a:ext cx="1038960" cy="45000"/>
            </p14:xfrm>
          </p:contentPart>
        </mc:Choice>
        <mc:Fallback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C9AB3D04-384D-4C79-961C-C3ADFD06112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5213" y="1822387"/>
                <a:ext cx="1047600" cy="5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7" name="Freihand 36">
                <a:extLst>
                  <a:ext uri="{FF2B5EF4-FFF2-40B4-BE49-F238E27FC236}">
                    <a16:creationId xmlns:a16="http://schemas.microsoft.com/office/drawing/2014/main" id="{11F29A99-455F-4DB5-954A-B5D4E9E130F8}"/>
                  </a:ext>
                </a:extLst>
              </p14:cNvPr>
              <p14:cNvContentPartPr/>
              <p14:nvPr/>
            </p14:nvContentPartPr>
            <p14:xfrm>
              <a:off x="6619773" y="2545987"/>
              <a:ext cx="1355040" cy="84600"/>
            </p14:xfrm>
          </p:contentPart>
        </mc:Choice>
        <mc:Fallback>
          <p:pic>
            <p:nvPicPr>
              <p:cNvPr id="37" name="Freihand 36">
                <a:extLst>
                  <a:ext uri="{FF2B5EF4-FFF2-40B4-BE49-F238E27FC236}">
                    <a16:creationId xmlns:a16="http://schemas.microsoft.com/office/drawing/2014/main" id="{11F29A99-455F-4DB5-954A-B5D4E9E130F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615453" y="2541667"/>
                <a:ext cx="1363680" cy="9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9" name="Freihand 38">
                <a:extLst>
                  <a:ext uri="{FF2B5EF4-FFF2-40B4-BE49-F238E27FC236}">
                    <a16:creationId xmlns:a16="http://schemas.microsoft.com/office/drawing/2014/main" id="{FF8B4895-76C1-4370-A0B0-2EDA180E21D3}"/>
                  </a:ext>
                </a:extLst>
              </p14:cNvPr>
              <p14:cNvContentPartPr/>
              <p14:nvPr/>
            </p14:nvContentPartPr>
            <p14:xfrm>
              <a:off x="6468213" y="1865227"/>
              <a:ext cx="1365840" cy="921960"/>
            </p14:xfrm>
          </p:contentPart>
        </mc:Choice>
        <mc:Fallback>
          <p:pic>
            <p:nvPicPr>
              <p:cNvPr id="39" name="Freihand 38">
                <a:extLst>
                  <a:ext uri="{FF2B5EF4-FFF2-40B4-BE49-F238E27FC236}">
                    <a16:creationId xmlns:a16="http://schemas.microsoft.com/office/drawing/2014/main" id="{FF8B4895-76C1-4370-A0B0-2EDA180E21D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63893" y="1860907"/>
                <a:ext cx="1374480" cy="9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1" name="Freihand 40">
                <a:extLst>
                  <a:ext uri="{FF2B5EF4-FFF2-40B4-BE49-F238E27FC236}">
                    <a16:creationId xmlns:a16="http://schemas.microsoft.com/office/drawing/2014/main" id="{C4E3B1EC-EA61-4773-9752-690B49529B60}"/>
                  </a:ext>
                </a:extLst>
              </p14:cNvPr>
              <p14:cNvContentPartPr/>
              <p14:nvPr/>
            </p14:nvContentPartPr>
            <p14:xfrm>
              <a:off x="6599613" y="2524747"/>
              <a:ext cx="2398320" cy="58680"/>
            </p14:xfrm>
          </p:contentPart>
        </mc:Choice>
        <mc:Fallback>
          <p:pic>
            <p:nvPicPr>
              <p:cNvPr id="41" name="Freihand 40">
                <a:extLst>
                  <a:ext uri="{FF2B5EF4-FFF2-40B4-BE49-F238E27FC236}">
                    <a16:creationId xmlns:a16="http://schemas.microsoft.com/office/drawing/2014/main" id="{C4E3B1EC-EA61-4773-9752-690B49529B6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595293" y="2520427"/>
                <a:ext cx="2406960" cy="6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4" name="Freihand 103">
                <a:extLst>
                  <a:ext uri="{FF2B5EF4-FFF2-40B4-BE49-F238E27FC236}">
                    <a16:creationId xmlns:a16="http://schemas.microsoft.com/office/drawing/2014/main" id="{C4E5BC45-972C-4373-ABFA-1E9A3BAB8D28}"/>
                  </a:ext>
                </a:extLst>
              </p14:cNvPr>
              <p14:cNvContentPartPr/>
              <p14:nvPr/>
            </p14:nvContentPartPr>
            <p14:xfrm>
              <a:off x="4578213" y="1991587"/>
              <a:ext cx="1747800" cy="880560"/>
            </p14:xfrm>
          </p:contentPart>
        </mc:Choice>
        <mc:Fallback>
          <p:pic>
            <p:nvPicPr>
              <p:cNvPr id="104" name="Freihand 103">
                <a:extLst>
                  <a:ext uri="{FF2B5EF4-FFF2-40B4-BE49-F238E27FC236}">
                    <a16:creationId xmlns:a16="http://schemas.microsoft.com/office/drawing/2014/main" id="{C4E5BC45-972C-4373-ABFA-1E9A3BAB8D28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573893" y="1987267"/>
                <a:ext cx="1756440" cy="88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6" name="Freihand 105">
                <a:extLst>
                  <a:ext uri="{FF2B5EF4-FFF2-40B4-BE49-F238E27FC236}">
                    <a16:creationId xmlns:a16="http://schemas.microsoft.com/office/drawing/2014/main" id="{DA56A630-1D35-4A78-9899-6F71E8841651}"/>
                  </a:ext>
                </a:extLst>
              </p14:cNvPr>
              <p14:cNvContentPartPr/>
              <p14:nvPr/>
            </p14:nvContentPartPr>
            <p14:xfrm>
              <a:off x="5767293" y="2983027"/>
              <a:ext cx="535680" cy="587520"/>
            </p14:xfrm>
          </p:contentPart>
        </mc:Choice>
        <mc:Fallback>
          <p:pic>
            <p:nvPicPr>
              <p:cNvPr id="106" name="Freihand 105">
                <a:extLst>
                  <a:ext uri="{FF2B5EF4-FFF2-40B4-BE49-F238E27FC236}">
                    <a16:creationId xmlns:a16="http://schemas.microsoft.com/office/drawing/2014/main" id="{DA56A630-1D35-4A78-9899-6F71E8841651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762973" y="2978707"/>
                <a:ext cx="544320" cy="59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08" name="Freihand 107">
                <a:extLst>
                  <a:ext uri="{FF2B5EF4-FFF2-40B4-BE49-F238E27FC236}">
                    <a16:creationId xmlns:a16="http://schemas.microsoft.com/office/drawing/2014/main" id="{39AB2F47-AB55-4EE3-B6E1-D2BAF634B21A}"/>
                  </a:ext>
                </a:extLst>
              </p14:cNvPr>
              <p14:cNvContentPartPr/>
              <p14:nvPr/>
            </p14:nvContentPartPr>
            <p14:xfrm>
              <a:off x="6412773" y="3413227"/>
              <a:ext cx="506160" cy="371520"/>
            </p14:xfrm>
          </p:contentPart>
        </mc:Choice>
        <mc:Fallback>
          <p:pic>
            <p:nvPicPr>
              <p:cNvPr id="108" name="Freihand 107">
                <a:extLst>
                  <a:ext uri="{FF2B5EF4-FFF2-40B4-BE49-F238E27FC236}">
                    <a16:creationId xmlns:a16="http://schemas.microsoft.com/office/drawing/2014/main" id="{39AB2F47-AB55-4EE3-B6E1-D2BAF634B21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408453" y="3408907"/>
                <a:ext cx="514800" cy="380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FCC22BB9-F482-4D06-B30B-99CEA2C44822}"/>
              </a:ext>
            </a:extLst>
          </p:cNvPr>
          <p:cNvGrpSpPr/>
          <p:nvPr/>
        </p:nvGrpSpPr>
        <p:grpSpPr>
          <a:xfrm>
            <a:off x="2093493" y="1370587"/>
            <a:ext cx="9852120" cy="3174120"/>
            <a:chOff x="2093493" y="1370587"/>
            <a:chExt cx="9852120" cy="3174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898A3474-04DB-42E1-9066-87214352789C}"/>
                    </a:ext>
                  </a:extLst>
                </p14:cNvPr>
                <p14:cNvContentPartPr/>
                <p14:nvPr/>
              </p14:nvContentPartPr>
              <p14:xfrm>
                <a:off x="2650413" y="1754347"/>
                <a:ext cx="1005840" cy="12996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898A3474-04DB-42E1-9066-87214352789C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646093" y="1750027"/>
                  <a:ext cx="101448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7" name="Freihand 6">
                  <a:extLst>
                    <a:ext uri="{FF2B5EF4-FFF2-40B4-BE49-F238E27FC236}">
                      <a16:creationId xmlns:a16="http://schemas.microsoft.com/office/drawing/2014/main" id="{34F0D107-0C73-4FB6-A7AF-9F598AC71EE8}"/>
                    </a:ext>
                  </a:extLst>
                </p14:cNvPr>
                <p14:cNvContentPartPr/>
                <p14:nvPr/>
              </p14:nvContentPartPr>
              <p14:xfrm>
                <a:off x="3980253" y="1812307"/>
                <a:ext cx="1662120" cy="59400"/>
              </p14:xfrm>
            </p:contentPart>
          </mc:Choice>
          <mc:Fallback>
            <p:pic>
              <p:nvPicPr>
                <p:cNvPr id="7" name="Freihand 6">
                  <a:extLst>
                    <a:ext uri="{FF2B5EF4-FFF2-40B4-BE49-F238E27FC236}">
                      <a16:creationId xmlns:a16="http://schemas.microsoft.com/office/drawing/2014/main" id="{34F0D107-0C73-4FB6-A7AF-9F598AC71EE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975933" y="1807987"/>
                  <a:ext cx="167076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2373A65C-C8EF-4DB0-BBDE-19C32EB217C3}"/>
                    </a:ext>
                  </a:extLst>
                </p14:cNvPr>
                <p14:cNvContentPartPr/>
                <p14:nvPr/>
              </p14:nvContentPartPr>
              <p14:xfrm>
                <a:off x="10269093" y="1954867"/>
                <a:ext cx="68040" cy="154836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2373A65C-C8EF-4DB0-BBDE-19C32EB217C3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0264773" y="1950547"/>
                  <a:ext cx="76680" cy="155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B67C8CEB-9B90-4412-8063-8D196976D8D0}"/>
                    </a:ext>
                  </a:extLst>
                </p14:cNvPr>
                <p14:cNvContentPartPr/>
                <p14:nvPr/>
              </p14:nvContentPartPr>
              <p14:xfrm>
                <a:off x="8849253" y="3390187"/>
                <a:ext cx="2777400" cy="27000"/>
              </p14:xfrm>
            </p:contentPart>
          </mc:Choice>
          <mc:Fallback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B67C8CEB-9B90-4412-8063-8D196976D8D0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8844933" y="3385867"/>
                  <a:ext cx="278604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4BB06E57-AD87-4E6E-8A5F-6C54F474F85F}"/>
                    </a:ext>
                  </a:extLst>
                </p14:cNvPr>
                <p14:cNvContentPartPr/>
                <p14:nvPr/>
              </p14:nvContentPartPr>
              <p14:xfrm>
                <a:off x="11706933" y="3290107"/>
                <a:ext cx="238680" cy="23724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4BB06E57-AD87-4E6E-8A5F-6C54F474F85F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1702613" y="3285787"/>
                  <a:ext cx="247320" cy="24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DF237D1A-9F5C-46F9-98EA-76EBE5569D6C}"/>
                    </a:ext>
                  </a:extLst>
                </p14:cNvPr>
                <p14:cNvContentPartPr/>
                <p14:nvPr/>
              </p14:nvContentPartPr>
              <p14:xfrm>
                <a:off x="10160373" y="1610707"/>
                <a:ext cx="283680" cy="36216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DF237D1A-9F5C-46F9-98EA-76EBE5569D6C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0156053" y="1606387"/>
                  <a:ext cx="292320" cy="37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4DB0B6E8-632D-43EF-87EF-86EA5EA97D30}"/>
                    </a:ext>
                  </a:extLst>
                </p14:cNvPr>
                <p14:cNvContentPartPr/>
                <p14:nvPr/>
              </p14:nvContentPartPr>
              <p14:xfrm>
                <a:off x="9934653" y="1421347"/>
                <a:ext cx="139680" cy="286560"/>
              </p14:xfrm>
            </p:contentPart>
          </mc:Choice>
          <mc:Fallback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4DB0B6E8-632D-43EF-87EF-86EA5EA97D30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9930333" y="1417027"/>
                  <a:ext cx="14832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5F0F49DF-844C-4076-94AB-F95271832D08}"/>
                    </a:ext>
                  </a:extLst>
                </p14:cNvPr>
                <p14:cNvContentPartPr/>
                <p14:nvPr/>
              </p14:nvContentPartPr>
              <p14:xfrm>
                <a:off x="10129773" y="1396507"/>
                <a:ext cx="69840" cy="20952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5F0F49DF-844C-4076-94AB-F95271832D08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0125453" y="1392187"/>
                  <a:ext cx="78480" cy="21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3FB43193-A6CD-437D-AED8-B88C6657C849}"/>
                    </a:ext>
                  </a:extLst>
                </p14:cNvPr>
                <p14:cNvContentPartPr/>
                <p14:nvPr/>
              </p14:nvContentPartPr>
              <p14:xfrm>
                <a:off x="10199973" y="1455547"/>
                <a:ext cx="107280" cy="160560"/>
              </p14:xfrm>
            </p:contentPart>
          </mc:Choice>
          <mc:Fallback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3FB43193-A6CD-437D-AED8-B88C6657C849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0195653" y="1451227"/>
                  <a:ext cx="11592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D8D7CBC1-C0A7-4837-85D8-5997AED2F87B}"/>
                    </a:ext>
                  </a:extLst>
                </p14:cNvPr>
                <p14:cNvContentPartPr/>
                <p14:nvPr/>
              </p14:nvContentPartPr>
              <p14:xfrm>
                <a:off x="10287813" y="1370587"/>
                <a:ext cx="73080" cy="22428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D8D7CBC1-C0A7-4837-85D8-5997AED2F87B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0283493" y="1366267"/>
                  <a:ext cx="8172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BB3449B4-D56C-4872-9954-764A627350F0}"/>
                    </a:ext>
                  </a:extLst>
                </p14:cNvPr>
                <p14:cNvContentPartPr/>
                <p14:nvPr/>
              </p14:nvContentPartPr>
              <p14:xfrm>
                <a:off x="11582373" y="3592147"/>
                <a:ext cx="144360" cy="14112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BB3449B4-D56C-4872-9954-764A627350F0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1578053" y="3587827"/>
                  <a:ext cx="153000" cy="14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A174F5B1-AAD1-4645-A495-D32E8BAF6B12}"/>
                    </a:ext>
                  </a:extLst>
                </p14:cNvPr>
                <p14:cNvContentPartPr/>
                <p14:nvPr/>
              </p14:nvContentPartPr>
              <p14:xfrm>
                <a:off x="11626293" y="3612667"/>
                <a:ext cx="131760" cy="6588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A174F5B1-AAD1-4645-A495-D32E8BAF6B12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1621973" y="3608347"/>
                  <a:ext cx="14040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C9709FA7-B1A8-473E-B189-9E2474E9CBF3}"/>
                    </a:ext>
                  </a:extLst>
                </p14:cNvPr>
                <p14:cNvContentPartPr/>
                <p14:nvPr/>
              </p14:nvContentPartPr>
              <p14:xfrm>
                <a:off x="8535333" y="1832467"/>
                <a:ext cx="3052080" cy="1551600"/>
              </p14:xfrm>
            </p:contentPart>
          </mc:Choice>
          <mc:Fallback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C9709FA7-B1A8-473E-B189-9E2474E9CBF3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531013" y="1828147"/>
                  <a:ext cx="3060720" cy="156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9DB45F59-3418-4B51-8814-9E35970B7D4C}"/>
                    </a:ext>
                  </a:extLst>
                </p14:cNvPr>
                <p14:cNvContentPartPr/>
                <p14:nvPr/>
              </p14:nvContentPartPr>
              <p14:xfrm>
                <a:off x="6859173" y="2236027"/>
                <a:ext cx="21960" cy="25596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9DB45F59-3418-4B51-8814-9E35970B7D4C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854853" y="2231707"/>
                  <a:ext cx="3060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122050CE-25CC-48AD-8908-3B7A354CC218}"/>
                    </a:ext>
                  </a:extLst>
                </p14:cNvPr>
                <p14:cNvContentPartPr/>
                <p14:nvPr/>
              </p14:nvContentPartPr>
              <p14:xfrm>
                <a:off x="6878613" y="2205067"/>
                <a:ext cx="126720" cy="255960"/>
              </p14:xfrm>
            </p:contentPart>
          </mc:Choice>
          <mc:Fallback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122050CE-25CC-48AD-8908-3B7A354CC218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874293" y="2200747"/>
                  <a:ext cx="13536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11" name="Freihand 10">
                  <a:extLst>
                    <a:ext uri="{FF2B5EF4-FFF2-40B4-BE49-F238E27FC236}">
                      <a16:creationId xmlns:a16="http://schemas.microsoft.com/office/drawing/2014/main" id="{B172B856-A281-4FA9-B751-B1EF4A65DF1C}"/>
                    </a:ext>
                  </a:extLst>
                </p14:cNvPr>
                <p14:cNvContentPartPr/>
                <p14:nvPr/>
              </p14:nvContentPartPr>
              <p14:xfrm>
                <a:off x="7058973" y="2355907"/>
                <a:ext cx="324360" cy="92880"/>
              </p14:xfrm>
            </p:contentPart>
          </mc:Choice>
          <mc:Fallback>
            <p:pic>
              <p:nvPicPr>
                <p:cNvPr id="11" name="Freihand 10">
                  <a:extLst>
                    <a:ext uri="{FF2B5EF4-FFF2-40B4-BE49-F238E27FC236}">
                      <a16:creationId xmlns:a16="http://schemas.microsoft.com/office/drawing/2014/main" id="{B172B856-A281-4FA9-B751-B1EF4A65DF1C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7054653" y="2351587"/>
                  <a:ext cx="333000" cy="10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E3683CAD-CDEF-48CF-AE13-466433CFEAB7}"/>
                    </a:ext>
                  </a:extLst>
                </p14:cNvPr>
                <p14:cNvContentPartPr/>
                <p14:nvPr/>
              </p14:nvContentPartPr>
              <p14:xfrm>
                <a:off x="7423653" y="2204707"/>
                <a:ext cx="195120" cy="189000"/>
              </p14:xfrm>
            </p:contentPart>
          </mc:Choice>
          <mc:Fallback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E3683CAD-CDEF-48CF-AE13-466433CFEAB7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7419333" y="2200387"/>
                  <a:ext cx="20376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457D00CF-1CCC-457E-9C04-66598F21E19E}"/>
                    </a:ext>
                  </a:extLst>
                </p14:cNvPr>
                <p14:cNvContentPartPr/>
                <p14:nvPr/>
              </p14:nvContentPartPr>
              <p14:xfrm>
                <a:off x="7822893" y="2238187"/>
                <a:ext cx="160920" cy="171360"/>
              </p14:xfrm>
            </p:contentPart>
          </mc:Choice>
          <mc:Fallback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457D00CF-1CCC-457E-9C04-66598F21E19E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818573" y="2233867"/>
                  <a:ext cx="16956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00EBC8DB-019D-41AE-A127-11D6BC28A1B0}"/>
                    </a:ext>
                  </a:extLst>
                </p14:cNvPr>
                <p14:cNvContentPartPr/>
                <p14:nvPr/>
              </p14:nvContentPartPr>
              <p14:xfrm>
                <a:off x="7973013" y="2239267"/>
                <a:ext cx="131040" cy="174960"/>
              </p14:xfrm>
            </p:contentPart>
          </mc:Choice>
          <mc:Fallback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00EBC8DB-019D-41AE-A127-11D6BC28A1B0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968693" y="2234947"/>
                  <a:ext cx="13968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9DBDAD6E-94AC-4319-B7F6-3653BF49496D}"/>
                    </a:ext>
                  </a:extLst>
                </p14:cNvPr>
                <p14:cNvContentPartPr/>
                <p14:nvPr/>
              </p14:nvContentPartPr>
              <p14:xfrm>
                <a:off x="8059413" y="2216227"/>
                <a:ext cx="193680" cy="16452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9DBDAD6E-94AC-4319-B7F6-3653BF49496D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8055093" y="2211907"/>
                  <a:ext cx="20232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E777E62F-059D-4E3D-938D-F83AB96D5579}"/>
                    </a:ext>
                  </a:extLst>
                </p14:cNvPr>
                <p14:cNvContentPartPr/>
                <p14:nvPr/>
              </p14:nvContentPartPr>
              <p14:xfrm>
                <a:off x="8257773" y="2157907"/>
                <a:ext cx="77040" cy="23184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E777E62F-059D-4E3D-938D-F83AB96D5579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253453" y="2153587"/>
                  <a:ext cx="8568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B3667123-677A-4231-9757-327891F6085C}"/>
                    </a:ext>
                  </a:extLst>
                </p14:cNvPr>
                <p14:cNvContentPartPr/>
                <p14:nvPr/>
              </p14:nvContentPartPr>
              <p14:xfrm>
                <a:off x="8337333" y="2159347"/>
                <a:ext cx="282240" cy="22428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B3667123-677A-4231-9757-327891F6085C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333013" y="2155027"/>
                  <a:ext cx="29088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81763ECB-2E77-4FC7-BC41-9738E992D2C0}"/>
                    </a:ext>
                  </a:extLst>
                </p14:cNvPr>
                <p14:cNvContentPartPr/>
                <p14:nvPr/>
              </p14:nvContentPartPr>
              <p14:xfrm>
                <a:off x="8626773" y="2205067"/>
                <a:ext cx="16920" cy="8640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81763ECB-2E77-4FC7-BC41-9738E992D2C0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622453" y="2200747"/>
                  <a:ext cx="2556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19" name="Freihand 18">
                  <a:extLst>
                    <a:ext uri="{FF2B5EF4-FFF2-40B4-BE49-F238E27FC236}">
                      <a16:creationId xmlns:a16="http://schemas.microsoft.com/office/drawing/2014/main" id="{30CE79E8-EC35-4A40-831F-42DA63D0D6D4}"/>
                    </a:ext>
                  </a:extLst>
                </p14:cNvPr>
                <p14:cNvContentPartPr/>
                <p14:nvPr/>
              </p14:nvContentPartPr>
              <p14:xfrm>
                <a:off x="8666733" y="2305147"/>
                <a:ext cx="272520" cy="60840"/>
              </p14:xfrm>
            </p:contentPart>
          </mc:Choice>
          <mc:Fallback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30CE79E8-EC35-4A40-831F-42DA63D0D6D4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662413" y="2300827"/>
                  <a:ext cx="28116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AC0BD328-DFAE-4556-B61A-8ADC64D9955E}"/>
                    </a:ext>
                  </a:extLst>
                </p14:cNvPr>
                <p14:cNvContentPartPr/>
                <p14:nvPr/>
              </p14:nvContentPartPr>
              <p14:xfrm>
                <a:off x="9029973" y="2019667"/>
                <a:ext cx="197280" cy="25200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AC0BD328-DFAE-4556-B61A-8ADC64D9955E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9025653" y="2015347"/>
                  <a:ext cx="205920" cy="26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1FD716E8-0F40-4429-B089-FCD3B633232C}"/>
                    </a:ext>
                  </a:extLst>
                </p14:cNvPr>
                <p14:cNvContentPartPr/>
                <p14:nvPr/>
              </p14:nvContentPartPr>
              <p14:xfrm>
                <a:off x="9157413" y="2345827"/>
                <a:ext cx="360" cy="360"/>
              </p14:xfrm>
            </p:contentPart>
          </mc:Choice>
          <mc:Fallback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1FD716E8-0F40-4429-B089-FCD3B633232C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9153093" y="2341507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3" name="Freihand 42">
                  <a:extLst>
                    <a:ext uri="{FF2B5EF4-FFF2-40B4-BE49-F238E27FC236}">
                      <a16:creationId xmlns:a16="http://schemas.microsoft.com/office/drawing/2014/main" id="{4E700C14-1D39-4A6C-8668-6410105EDAE2}"/>
                    </a:ext>
                  </a:extLst>
                </p14:cNvPr>
                <p14:cNvContentPartPr/>
                <p14:nvPr/>
              </p14:nvContentPartPr>
              <p14:xfrm>
                <a:off x="2286453" y="2603947"/>
                <a:ext cx="4862160" cy="1742760"/>
              </p14:xfrm>
            </p:contentPart>
          </mc:Choice>
          <mc:Fallback>
            <p:pic>
              <p:nvPicPr>
                <p:cNvPr id="43" name="Freihand 42">
                  <a:extLst>
                    <a:ext uri="{FF2B5EF4-FFF2-40B4-BE49-F238E27FC236}">
                      <a16:creationId xmlns:a16="http://schemas.microsoft.com/office/drawing/2014/main" id="{4E700C14-1D39-4A6C-8668-6410105EDAE2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282133" y="2599627"/>
                  <a:ext cx="4870800" cy="175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4" name="Freihand 43">
                  <a:extLst>
                    <a:ext uri="{FF2B5EF4-FFF2-40B4-BE49-F238E27FC236}">
                      <a16:creationId xmlns:a16="http://schemas.microsoft.com/office/drawing/2014/main" id="{3F9DF997-9B76-482C-9872-E61AC9FE0DF1}"/>
                    </a:ext>
                  </a:extLst>
                </p14:cNvPr>
                <p14:cNvContentPartPr/>
                <p14:nvPr/>
              </p14:nvContentPartPr>
              <p14:xfrm>
                <a:off x="2093493" y="4252387"/>
                <a:ext cx="594720" cy="292320"/>
              </p14:xfrm>
            </p:contentPart>
          </mc:Choice>
          <mc:Fallback>
            <p:pic>
              <p:nvPicPr>
                <p:cNvPr id="44" name="Freihand 43">
                  <a:extLst>
                    <a:ext uri="{FF2B5EF4-FFF2-40B4-BE49-F238E27FC236}">
                      <a16:creationId xmlns:a16="http://schemas.microsoft.com/office/drawing/2014/main" id="{3F9DF997-9B76-482C-9872-E61AC9FE0DF1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089173" y="4248067"/>
                  <a:ext cx="603360" cy="30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5" name="Freihand 44">
                  <a:extLst>
                    <a:ext uri="{FF2B5EF4-FFF2-40B4-BE49-F238E27FC236}">
                      <a16:creationId xmlns:a16="http://schemas.microsoft.com/office/drawing/2014/main" id="{6A2E90B7-260F-4407-B1EE-BE4B17C198CC}"/>
                    </a:ext>
                  </a:extLst>
                </p14:cNvPr>
                <p14:cNvContentPartPr/>
                <p14:nvPr/>
              </p14:nvContentPartPr>
              <p14:xfrm>
                <a:off x="6482253" y="2607907"/>
                <a:ext cx="740880" cy="283680"/>
              </p14:xfrm>
            </p:contentPart>
          </mc:Choice>
          <mc:Fallback>
            <p:pic>
              <p:nvPicPr>
                <p:cNvPr id="45" name="Freihand 44">
                  <a:extLst>
                    <a:ext uri="{FF2B5EF4-FFF2-40B4-BE49-F238E27FC236}">
                      <a16:creationId xmlns:a16="http://schemas.microsoft.com/office/drawing/2014/main" id="{6A2E90B7-260F-4407-B1EE-BE4B17C198CC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6477933" y="2603587"/>
                  <a:ext cx="749520" cy="29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7" name="Freihand 46">
                  <a:extLst>
                    <a:ext uri="{FF2B5EF4-FFF2-40B4-BE49-F238E27FC236}">
                      <a16:creationId xmlns:a16="http://schemas.microsoft.com/office/drawing/2014/main" id="{DD1FC41E-0A1B-4BA7-851E-8083B5B2A302}"/>
                    </a:ext>
                  </a:extLst>
                </p14:cNvPr>
                <p14:cNvContentPartPr/>
                <p14:nvPr/>
              </p14:nvContentPartPr>
              <p14:xfrm>
                <a:off x="6052053" y="3288667"/>
                <a:ext cx="24480" cy="16560"/>
              </p14:xfrm>
            </p:contentPart>
          </mc:Choice>
          <mc:Fallback>
            <p:pic>
              <p:nvPicPr>
                <p:cNvPr id="47" name="Freihand 46">
                  <a:extLst>
                    <a:ext uri="{FF2B5EF4-FFF2-40B4-BE49-F238E27FC236}">
                      <a16:creationId xmlns:a16="http://schemas.microsoft.com/office/drawing/2014/main" id="{DD1FC41E-0A1B-4BA7-851E-8083B5B2A302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6047733" y="3284347"/>
                  <a:ext cx="3312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8" name="Freihand 47">
                  <a:extLst>
                    <a:ext uri="{FF2B5EF4-FFF2-40B4-BE49-F238E27FC236}">
                      <a16:creationId xmlns:a16="http://schemas.microsoft.com/office/drawing/2014/main" id="{0C8199D2-8078-4D50-B482-9281AC2D3ED2}"/>
                    </a:ext>
                  </a:extLst>
                </p14:cNvPr>
                <p14:cNvContentPartPr/>
                <p14:nvPr/>
              </p14:nvContentPartPr>
              <p14:xfrm>
                <a:off x="5938653" y="3235387"/>
                <a:ext cx="228600" cy="201600"/>
              </p14:xfrm>
            </p:contentPart>
          </mc:Choice>
          <mc:Fallback>
            <p:pic>
              <p:nvPicPr>
                <p:cNvPr id="48" name="Freihand 47">
                  <a:extLst>
                    <a:ext uri="{FF2B5EF4-FFF2-40B4-BE49-F238E27FC236}">
                      <a16:creationId xmlns:a16="http://schemas.microsoft.com/office/drawing/2014/main" id="{0C8199D2-8078-4D50-B482-9281AC2D3ED2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934333" y="3231067"/>
                  <a:ext cx="23724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49" name="Freihand 48">
                  <a:extLst>
                    <a:ext uri="{FF2B5EF4-FFF2-40B4-BE49-F238E27FC236}">
                      <a16:creationId xmlns:a16="http://schemas.microsoft.com/office/drawing/2014/main" id="{D75FB269-DB33-4399-A3C1-66C7024B4D50}"/>
                    </a:ext>
                  </a:extLst>
                </p14:cNvPr>
                <p14:cNvContentPartPr/>
                <p14:nvPr/>
              </p14:nvContentPartPr>
              <p14:xfrm>
                <a:off x="5998413" y="3243307"/>
                <a:ext cx="153720" cy="126000"/>
              </p14:xfrm>
            </p:contentPart>
          </mc:Choice>
          <mc:Fallback>
            <p:pic>
              <p:nvPicPr>
                <p:cNvPr id="49" name="Freihand 48">
                  <a:extLst>
                    <a:ext uri="{FF2B5EF4-FFF2-40B4-BE49-F238E27FC236}">
                      <a16:creationId xmlns:a16="http://schemas.microsoft.com/office/drawing/2014/main" id="{D75FB269-DB33-4399-A3C1-66C7024B4D50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994093" y="3238987"/>
                  <a:ext cx="162360" cy="13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6D740E91-D7B6-4ECF-8141-8DC48BE068D0}"/>
                    </a:ext>
                  </a:extLst>
                </p14:cNvPr>
                <p14:cNvContentPartPr/>
                <p14:nvPr/>
              </p14:nvContentPartPr>
              <p14:xfrm>
                <a:off x="5857653" y="3113347"/>
                <a:ext cx="349560" cy="37800"/>
              </p14:xfrm>
            </p:contentPart>
          </mc:Choice>
          <mc:Fallback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6D740E91-D7B6-4ECF-8141-8DC48BE068D0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853333" y="3109027"/>
                  <a:ext cx="35820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962C3057-2C0F-4CA2-988B-83F9036C7FBE}"/>
                    </a:ext>
                  </a:extLst>
                </p14:cNvPr>
                <p14:cNvContentPartPr/>
                <p14:nvPr/>
              </p14:nvContentPartPr>
              <p14:xfrm>
                <a:off x="6311253" y="3319267"/>
                <a:ext cx="411120" cy="41040"/>
              </p14:xfrm>
            </p:contentPart>
          </mc:Choice>
          <mc:Fallback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962C3057-2C0F-4CA2-988B-83F9036C7FBE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306933" y="3314947"/>
                  <a:ext cx="41976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D450FFA6-F2AD-4337-A8B0-8F36106C06BE}"/>
                    </a:ext>
                  </a:extLst>
                </p14:cNvPr>
                <p14:cNvContentPartPr/>
                <p14:nvPr/>
              </p14:nvContentPartPr>
              <p14:xfrm>
                <a:off x="6650013" y="3215947"/>
                <a:ext cx="205560" cy="189720"/>
              </p14:xfrm>
            </p:contentPart>
          </mc:Choice>
          <mc:Fallback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D450FFA6-F2AD-4337-A8B0-8F36106C06BE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645693" y="3211627"/>
                  <a:ext cx="214200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5" name="Freihand 54">
                  <a:extLst>
                    <a:ext uri="{FF2B5EF4-FFF2-40B4-BE49-F238E27FC236}">
                      <a16:creationId xmlns:a16="http://schemas.microsoft.com/office/drawing/2014/main" id="{F407424F-2808-4668-A73B-61C1B3D85AE7}"/>
                    </a:ext>
                  </a:extLst>
                </p14:cNvPr>
                <p14:cNvContentPartPr/>
                <p14:nvPr/>
              </p14:nvContentPartPr>
              <p14:xfrm>
                <a:off x="6409173" y="2999947"/>
                <a:ext cx="15480" cy="108720"/>
              </p14:xfrm>
            </p:contentPart>
          </mc:Choice>
          <mc:Fallback>
            <p:pic>
              <p:nvPicPr>
                <p:cNvPr id="55" name="Freihand 54">
                  <a:extLst>
                    <a:ext uri="{FF2B5EF4-FFF2-40B4-BE49-F238E27FC236}">
                      <a16:creationId xmlns:a16="http://schemas.microsoft.com/office/drawing/2014/main" id="{F407424F-2808-4668-A73B-61C1B3D85AE7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6404853" y="2995627"/>
                  <a:ext cx="24120" cy="11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A1B5756B-3916-4F0B-A128-E5A68F4FAB3C}"/>
                    </a:ext>
                  </a:extLst>
                </p14:cNvPr>
                <p14:cNvContentPartPr/>
                <p14:nvPr/>
              </p14:nvContentPartPr>
              <p14:xfrm>
                <a:off x="6304773" y="2949547"/>
                <a:ext cx="199080" cy="214560"/>
              </p14:xfrm>
            </p:contentPart>
          </mc:Choice>
          <mc:Fallback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A1B5756B-3916-4F0B-A128-E5A68F4FAB3C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300453" y="2945227"/>
                  <a:ext cx="20772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7" name="Freihand 56">
                  <a:extLst>
                    <a:ext uri="{FF2B5EF4-FFF2-40B4-BE49-F238E27FC236}">
                      <a16:creationId xmlns:a16="http://schemas.microsoft.com/office/drawing/2014/main" id="{117F7A85-781F-40CD-871C-CC0D10AAA5BF}"/>
                    </a:ext>
                  </a:extLst>
                </p14:cNvPr>
                <p14:cNvContentPartPr/>
                <p14:nvPr/>
              </p14:nvContentPartPr>
              <p14:xfrm>
                <a:off x="6542013" y="3018307"/>
                <a:ext cx="38880" cy="109800"/>
              </p14:xfrm>
            </p:contentPart>
          </mc:Choice>
          <mc:Fallback>
            <p:pic>
              <p:nvPicPr>
                <p:cNvPr id="57" name="Freihand 56">
                  <a:extLst>
                    <a:ext uri="{FF2B5EF4-FFF2-40B4-BE49-F238E27FC236}">
                      <a16:creationId xmlns:a16="http://schemas.microsoft.com/office/drawing/2014/main" id="{117F7A85-781F-40CD-871C-CC0D10AAA5BF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537693" y="3013987"/>
                  <a:ext cx="4752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8" name="Freihand 57">
                  <a:extLst>
                    <a:ext uri="{FF2B5EF4-FFF2-40B4-BE49-F238E27FC236}">
                      <a16:creationId xmlns:a16="http://schemas.microsoft.com/office/drawing/2014/main" id="{E8A22FA5-BBF2-431F-ADC7-5C73FF31458C}"/>
                    </a:ext>
                  </a:extLst>
                </p14:cNvPr>
                <p14:cNvContentPartPr/>
                <p14:nvPr/>
              </p14:nvContentPartPr>
              <p14:xfrm>
                <a:off x="6572253" y="2932627"/>
                <a:ext cx="19080" cy="56160"/>
              </p14:xfrm>
            </p:contentPart>
          </mc:Choice>
          <mc:Fallback>
            <p:pic>
              <p:nvPicPr>
                <p:cNvPr id="58" name="Freihand 57">
                  <a:extLst>
                    <a:ext uri="{FF2B5EF4-FFF2-40B4-BE49-F238E27FC236}">
                      <a16:creationId xmlns:a16="http://schemas.microsoft.com/office/drawing/2014/main" id="{E8A22FA5-BBF2-431F-ADC7-5C73FF31458C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567933" y="2928307"/>
                  <a:ext cx="2772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59" name="Freihand 58">
                  <a:extLst>
                    <a:ext uri="{FF2B5EF4-FFF2-40B4-BE49-F238E27FC236}">
                      <a16:creationId xmlns:a16="http://schemas.microsoft.com/office/drawing/2014/main" id="{216C187A-E7A1-48D3-A08E-27C2AA4DF37D}"/>
                    </a:ext>
                  </a:extLst>
                </p14:cNvPr>
                <p14:cNvContentPartPr/>
                <p14:nvPr/>
              </p14:nvContentPartPr>
              <p14:xfrm>
                <a:off x="6558933" y="3008587"/>
                <a:ext cx="101880" cy="137520"/>
              </p14:xfrm>
            </p:contentPart>
          </mc:Choice>
          <mc:Fallback>
            <p:pic>
              <p:nvPicPr>
                <p:cNvPr id="59" name="Freihand 58">
                  <a:extLst>
                    <a:ext uri="{FF2B5EF4-FFF2-40B4-BE49-F238E27FC236}">
                      <a16:creationId xmlns:a16="http://schemas.microsoft.com/office/drawing/2014/main" id="{216C187A-E7A1-48D3-A08E-27C2AA4DF37D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554613" y="3004267"/>
                  <a:ext cx="11052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60" name="Freihand 59">
                  <a:extLst>
                    <a:ext uri="{FF2B5EF4-FFF2-40B4-BE49-F238E27FC236}">
                      <a16:creationId xmlns:a16="http://schemas.microsoft.com/office/drawing/2014/main" id="{5FAF9237-BB28-4FDD-A6EF-6E10778C48BD}"/>
                    </a:ext>
                  </a:extLst>
                </p14:cNvPr>
                <p14:cNvContentPartPr/>
                <p14:nvPr/>
              </p14:nvContentPartPr>
              <p14:xfrm>
                <a:off x="6675573" y="2907427"/>
                <a:ext cx="179640" cy="228240"/>
              </p14:xfrm>
            </p:contentPart>
          </mc:Choice>
          <mc:Fallback>
            <p:pic>
              <p:nvPicPr>
                <p:cNvPr id="60" name="Freihand 59">
                  <a:extLst>
                    <a:ext uri="{FF2B5EF4-FFF2-40B4-BE49-F238E27FC236}">
                      <a16:creationId xmlns:a16="http://schemas.microsoft.com/office/drawing/2014/main" id="{5FAF9237-BB28-4FDD-A6EF-6E10778C48BD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671253" y="2903107"/>
                  <a:ext cx="18828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62" name="Freihand 61">
                  <a:extLst>
                    <a:ext uri="{FF2B5EF4-FFF2-40B4-BE49-F238E27FC236}">
                      <a16:creationId xmlns:a16="http://schemas.microsoft.com/office/drawing/2014/main" id="{E69629B5-A336-48A9-8575-02F02928292D}"/>
                    </a:ext>
                  </a:extLst>
                </p14:cNvPr>
                <p14:cNvContentPartPr/>
                <p14:nvPr/>
              </p14:nvContentPartPr>
              <p14:xfrm>
                <a:off x="6990933" y="3190747"/>
                <a:ext cx="26280" cy="240840"/>
              </p14:xfrm>
            </p:contentPart>
          </mc:Choice>
          <mc:Fallback>
            <p:pic>
              <p:nvPicPr>
                <p:cNvPr id="62" name="Freihand 61">
                  <a:extLst>
                    <a:ext uri="{FF2B5EF4-FFF2-40B4-BE49-F238E27FC236}">
                      <a16:creationId xmlns:a16="http://schemas.microsoft.com/office/drawing/2014/main" id="{E69629B5-A336-48A9-8575-02F02928292D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6986613" y="3186427"/>
                  <a:ext cx="3492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63" name="Freihand 62">
                  <a:extLst>
                    <a:ext uri="{FF2B5EF4-FFF2-40B4-BE49-F238E27FC236}">
                      <a16:creationId xmlns:a16="http://schemas.microsoft.com/office/drawing/2014/main" id="{C11978FA-55B3-4AA1-A8D5-673782396E8B}"/>
                    </a:ext>
                  </a:extLst>
                </p14:cNvPr>
                <p14:cNvContentPartPr/>
                <p14:nvPr/>
              </p14:nvContentPartPr>
              <p14:xfrm>
                <a:off x="7015773" y="3129187"/>
                <a:ext cx="153000" cy="299520"/>
              </p14:xfrm>
            </p:contentPart>
          </mc:Choice>
          <mc:Fallback>
            <p:pic>
              <p:nvPicPr>
                <p:cNvPr id="63" name="Freihand 62">
                  <a:extLst>
                    <a:ext uri="{FF2B5EF4-FFF2-40B4-BE49-F238E27FC236}">
                      <a16:creationId xmlns:a16="http://schemas.microsoft.com/office/drawing/2014/main" id="{C11978FA-55B3-4AA1-A8D5-673782396E8B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011453" y="3124867"/>
                  <a:ext cx="161640" cy="30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4" name="Freihand 63">
                  <a:extLst>
                    <a:ext uri="{FF2B5EF4-FFF2-40B4-BE49-F238E27FC236}">
                      <a16:creationId xmlns:a16="http://schemas.microsoft.com/office/drawing/2014/main" id="{54CE818C-77CF-431E-85E8-AF431D4FB4F9}"/>
                    </a:ext>
                  </a:extLst>
                </p14:cNvPr>
                <p14:cNvContentPartPr/>
                <p14:nvPr/>
              </p14:nvContentPartPr>
              <p14:xfrm>
                <a:off x="7246173" y="3007507"/>
                <a:ext cx="100800" cy="363600"/>
              </p14:xfrm>
            </p:contentPart>
          </mc:Choice>
          <mc:Fallback>
            <p:pic>
              <p:nvPicPr>
                <p:cNvPr id="64" name="Freihand 63">
                  <a:extLst>
                    <a:ext uri="{FF2B5EF4-FFF2-40B4-BE49-F238E27FC236}">
                      <a16:creationId xmlns:a16="http://schemas.microsoft.com/office/drawing/2014/main" id="{54CE818C-77CF-431E-85E8-AF431D4FB4F9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241853" y="3003187"/>
                  <a:ext cx="10944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5" name="Freihand 64">
                  <a:extLst>
                    <a:ext uri="{FF2B5EF4-FFF2-40B4-BE49-F238E27FC236}">
                      <a16:creationId xmlns:a16="http://schemas.microsoft.com/office/drawing/2014/main" id="{E8F05155-7EAE-455C-816D-0E089FC66F7A}"/>
                    </a:ext>
                  </a:extLst>
                </p14:cNvPr>
                <p14:cNvContentPartPr/>
                <p14:nvPr/>
              </p14:nvContentPartPr>
              <p14:xfrm>
                <a:off x="7330053" y="3159067"/>
                <a:ext cx="242280" cy="333000"/>
              </p14:xfrm>
            </p:contentPart>
          </mc:Choice>
          <mc:Fallback>
            <p:pic>
              <p:nvPicPr>
                <p:cNvPr id="65" name="Freihand 64">
                  <a:extLst>
                    <a:ext uri="{FF2B5EF4-FFF2-40B4-BE49-F238E27FC236}">
                      <a16:creationId xmlns:a16="http://schemas.microsoft.com/office/drawing/2014/main" id="{E8F05155-7EAE-455C-816D-0E089FC66F7A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325733" y="3154747"/>
                  <a:ext cx="25092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66" name="Freihand 65">
                  <a:extLst>
                    <a:ext uri="{FF2B5EF4-FFF2-40B4-BE49-F238E27FC236}">
                      <a16:creationId xmlns:a16="http://schemas.microsoft.com/office/drawing/2014/main" id="{BD23EF46-E412-41AA-8C44-569AB0EEB02B}"/>
                    </a:ext>
                  </a:extLst>
                </p14:cNvPr>
                <p14:cNvContentPartPr/>
                <p14:nvPr/>
              </p14:nvContentPartPr>
              <p14:xfrm>
                <a:off x="7593933" y="3259507"/>
                <a:ext cx="45360" cy="101160"/>
              </p14:xfrm>
            </p:contentPart>
          </mc:Choice>
          <mc:Fallback>
            <p:pic>
              <p:nvPicPr>
                <p:cNvPr id="66" name="Freihand 65">
                  <a:extLst>
                    <a:ext uri="{FF2B5EF4-FFF2-40B4-BE49-F238E27FC236}">
                      <a16:creationId xmlns:a16="http://schemas.microsoft.com/office/drawing/2014/main" id="{BD23EF46-E412-41AA-8C44-569AB0EEB02B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7589613" y="3255187"/>
                  <a:ext cx="54000" cy="10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67" name="Freihand 66">
                  <a:extLst>
                    <a:ext uri="{FF2B5EF4-FFF2-40B4-BE49-F238E27FC236}">
                      <a16:creationId xmlns:a16="http://schemas.microsoft.com/office/drawing/2014/main" id="{5D101B0F-2BFF-4F6F-AAA6-D0C5DE79DBDE}"/>
                    </a:ext>
                  </a:extLst>
                </p14:cNvPr>
                <p14:cNvContentPartPr/>
                <p14:nvPr/>
              </p14:nvContentPartPr>
              <p14:xfrm>
                <a:off x="7704813" y="3051067"/>
                <a:ext cx="128160" cy="231120"/>
              </p14:xfrm>
            </p:contentPart>
          </mc:Choice>
          <mc:Fallback>
            <p:pic>
              <p:nvPicPr>
                <p:cNvPr id="67" name="Freihand 66">
                  <a:extLst>
                    <a:ext uri="{FF2B5EF4-FFF2-40B4-BE49-F238E27FC236}">
                      <a16:creationId xmlns:a16="http://schemas.microsoft.com/office/drawing/2014/main" id="{5D101B0F-2BFF-4F6F-AAA6-D0C5DE79DBDE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700493" y="3046747"/>
                  <a:ext cx="13680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68" name="Freihand 67">
                  <a:extLst>
                    <a:ext uri="{FF2B5EF4-FFF2-40B4-BE49-F238E27FC236}">
                      <a16:creationId xmlns:a16="http://schemas.microsoft.com/office/drawing/2014/main" id="{6392B830-78D6-410B-8D73-D2DF2601E4CF}"/>
                    </a:ext>
                  </a:extLst>
                </p14:cNvPr>
                <p14:cNvContentPartPr/>
                <p14:nvPr/>
              </p14:nvContentPartPr>
              <p14:xfrm>
                <a:off x="7833693" y="2951347"/>
                <a:ext cx="149400" cy="97920"/>
              </p14:xfrm>
            </p:contentPart>
          </mc:Choice>
          <mc:Fallback>
            <p:pic>
              <p:nvPicPr>
                <p:cNvPr id="68" name="Freihand 67">
                  <a:extLst>
                    <a:ext uri="{FF2B5EF4-FFF2-40B4-BE49-F238E27FC236}">
                      <a16:creationId xmlns:a16="http://schemas.microsoft.com/office/drawing/2014/main" id="{6392B830-78D6-410B-8D73-D2DF2601E4CF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7829373" y="2947027"/>
                  <a:ext cx="158040" cy="10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69" name="Freihand 68">
                  <a:extLst>
                    <a:ext uri="{FF2B5EF4-FFF2-40B4-BE49-F238E27FC236}">
                      <a16:creationId xmlns:a16="http://schemas.microsoft.com/office/drawing/2014/main" id="{34ACB941-F36E-4C06-8340-E7E76355DD49}"/>
                    </a:ext>
                  </a:extLst>
                </p14:cNvPr>
                <p14:cNvContentPartPr/>
                <p14:nvPr/>
              </p14:nvContentPartPr>
              <p14:xfrm>
                <a:off x="7835853" y="2922187"/>
                <a:ext cx="237600" cy="522720"/>
              </p14:xfrm>
            </p:contentPart>
          </mc:Choice>
          <mc:Fallback>
            <p:pic>
              <p:nvPicPr>
                <p:cNvPr id="69" name="Freihand 68">
                  <a:extLst>
                    <a:ext uri="{FF2B5EF4-FFF2-40B4-BE49-F238E27FC236}">
                      <a16:creationId xmlns:a16="http://schemas.microsoft.com/office/drawing/2014/main" id="{34ACB941-F36E-4C06-8340-E7E76355DD49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7831533" y="2917867"/>
                  <a:ext cx="246240" cy="53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71" name="Freihand 70">
                  <a:extLst>
                    <a:ext uri="{FF2B5EF4-FFF2-40B4-BE49-F238E27FC236}">
                      <a16:creationId xmlns:a16="http://schemas.microsoft.com/office/drawing/2014/main" id="{D47F2973-B57F-4DEE-AB01-BB5748ADE990}"/>
                    </a:ext>
                  </a:extLst>
                </p14:cNvPr>
                <p14:cNvContentPartPr/>
                <p14:nvPr/>
              </p14:nvContentPartPr>
              <p14:xfrm>
                <a:off x="6222693" y="3613027"/>
                <a:ext cx="11520" cy="1800"/>
              </p14:xfrm>
            </p:contentPart>
          </mc:Choice>
          <mc:Fallback>
            <p:pic>
              <p:nvPicPr>
                <p:cNvPr id="71" name="Freihand 70">
                  <a:extLst>
                    <a:ext uri="{FF2B5EF4-FFF2-40B4-BE49-F238E27FC236}">
                      <a16:creationId xmlns:a16="http://schemas.microsoft.com/office/drawing/2014/main" id="{D47F2973-B57F-4DEE-AB01-BB5748ADE990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6218373" y="3608707"/>
                  <a:ext cx="20160" cy="1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72" name="Freihand 71">
                  <a:extLst>
                    <a:ext uri="{FF2B5EF4-FFF2-40B4-BE49-F238E27FC236}">
                      <a16:creationId xmlns:a16="http://schemas.microsoft.com/office/drawing/2014/main" id="{FD5ECEE3-72F9-4A96-BBBD-5354BE4186F4}"/>
                    </a:ext>
                  </a:extLst>
                </p14:cNvPr>
                <p14:cNvContentPartPr/>
                <p14:nvPr/>
              </p14:nvContentPartPr>
              <p14:xfrm>
                <a:off x="6250773" y="3511147"/>
                <a:ext cx="104760" cy="177840"/>
              </p14:xfrm>
            </p:contentPart>
          </mc:Choice>
          <mc:Fallback>
            <p:pic>
              <p:nvPicPr>
                <p:cNvPr id="72" name="Freihand 71">
                  <a:extLst>
                    <a:ext uri="{FF2B5EF4-FFF2-40B4-BE49-F238E27FC236}">
                      <a16:creationId xmlns:a16="http://schemas.microsoft.com/office/drawing/2014/main" id="{FD5ECEE3-72F9-4A96-BBBD-5354BE4186F4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6246453" y="3506827"/>
                  <a:ext cx="11340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73" name="Freihand 72">
                  <a:extLst>
                    <a:ext uri="{FF2B5EF4-FFF2-40B4-BE49-F238E27FC236}">
                      <a16:creationId xmlns:a16="http://schemas.microsoft.com/office/drawing/2014/main" id="{6E2C4290-4BDE-40F2-843A-F9A6D491BFEE}"/>
                    </a:ext>
                  </a:extLst>
                </p14:cNvPr>
                <p14:cNvContentPartPr/>
                <p14:nvPr/>
              </p14:nvContentPartPr>
              <p14:xfrm>
                <a:off x="6421413" y="3566227"/>
                <a:ext cx="100800" cy="5040"/>
              </p14:xfrm>
            </p:contentPart>
          </mc:Choice>
          <mc:Fallback>
            <p:pic>
              <p:nvPicPr>
                <p:cNvPr id="73" name="Freihand 72">
                  <a:extLst>
                    <a:ext uri="{FF2B5EF4-FFF2-40B4-BE49-F238E27FC236}">
                      <a16:creationId xmlns:a16="http://schemas.microsoft.com/office/drawing/2014/main" id="{6E2C4290-4BDE-40F2-843A-F9A6D491BFEE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6417093" y="3561907"/>
                  <a:ext cx="109440" cy="1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74" name="Freihand 73">
                  <a:extLst>
                    <a:ext uri="{FF2B5EF4-FFF2-40B4-BE49-F238E27FC236}">
                      <a16:creationId xmlns:a16="http://schemas.microsoft.com/office/drawing/2014/main" id="{FCC356B9-2F23-4833-9DFC-CD7997686917}"/>
                    </a:ext>
                  </a:extLst>
                </p14:cNvPr>
                <p14:cNvContentPartPr/>
                <p14:nvPr/>
              </p14:nvContentPartPr>
              <p14:xfrm>
                <a:off x="6486573" y="3515467"/>
                <a:ext cx="86040" cy="122760"/>
              </p14:xfrm>
            </p:contentPart>
          </mc:Choice>
          <mc:Fallback>
            <p:pic>
              <p:nvPicPr>
                <p:cNvPr id="74" name="Freihand 73">
                  <a:extLst>
                    <a:ext uri="{FF2B5EF4-FFF2-40B4-BE49-F238E27FC236}">
                      <a16:creationId xmlns:a16="http://schemas.microsoft.com/office/drawing/2014/main" id="{FCC356B9-2F23-4833-9DFC-CD7997686917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6482253" y="3511147"/>
                  <a:ext cx="9468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75" name="Freihand 74">
                  <a:extLst>
                    <a:ext uri="{FF2B5EF4-FFF2-40B4-BE49-F238E27FC236}">
                      <a16:creationId xmlns:a16="http://schemas.microsoft.com/office/drawing/2014/main" id="{B67C7B1B-8AEA-4AC8-8B77-20D01F4A5BFA}"/>
                    </a:ext>
                  </a:extLst>
                </p14:cNvPr>
                <p14:cNvContentPartPr/>
                <p14:nvPr/>
              </p14:nvContentPartPr>
              <p14:xfrm>
                <a:off x="6584853" y="3524107"/>
                <a:ext cx="99720" cy="94680"/>
              </p14:xfrm>
            </p:contentPart>
          </mc:Choice>
          <mc:Fallback>
            <p:pic>
              <p:nvPicPr>
                <p:cNvPr id="75" name="Freihand 74">
                  <a:extLst>
                    <a:ext uri="{FF2B5EF4-FFF2-40B4-BE49-F238E27FC236}">
                      <a16:creationId xmlns:a16="http://schemas.microsoft.com/office/drawing/2014/main" id="{B67C7B1B-8AEA-4AC8-8B77-20D01F4A5BFA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6580533" y="3519787"/>
                  <a:ext cx="108360" cy="10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76" name="Freihand 75">
                  <a:extLst>
                    <a:ext uri="{FF2B5EF4-FFF2-40B4-BE49-F238E27FC236}">
                      <a16:creationId xmlns:a16="http://schemas.microsoft.com/office/drawing/2014/main" id="{035CC7EC-D4E3-4E61-8DDF-835B08A4B1AA}"/>
                    </a:ext>
                  </a:extLst>
                </p14:cNvPr>
                <p14:cNvContentPartPr/>
                <p14:nvPr/>
              </p14:nvContentPartPr>
              <p14:xfrm>
                <a:off x="6673413" y="3498547"/>
                <a:ext cx="110160" cy="95760"/>
              </p14:xfrm>
            </p:contentPart>
          </mc:Choice>
          <mc:Fallback>
            <p:pic>
              <p:nvPicPr>
                <p:cNvPr id="76" name="Freihand 75">
                  <a:extLst>
                    <a:ext uri="{FF2B5EF4-FFF2-40B4-BE49-F238E27FC236}">
                      <a16:creationId xmlns:a16="http://schemas.microsoft.com/office/drawing/2014/main" id="{035CC7EC-D4E3-4E61-8DDF-835B08A4B1AA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6669093" y="3494227"/>
                  <a:ext cx="118800" cy="10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78" name="Freihand 77">
                  <a:extLst>
                    <a:ext uri="{FF2B5EF4-FFF2-40B4-BE49-F238E27FC236}">
                      <a16:creationId xmlns:a16="http://schemas.microsoft.com/office/drawing/2014/main" id="{51A00726-AEB1-46D7-8045-091477D5A0D9}"/>
                    </a:ext>
                  </a:extLst>
                </p14:cNvPr>
                <p14:cNvContentPartPr/>
                <p14:nvPr/>
              </p14:nvContentPartPr>
              <p14:xfrm>
                <a:off x="5272293" y="3489187"/>
                <a:ext cx="111600" cy="164520"/>
              </p14:xfrm>
            </p:contentPart>
          </mc:Choice>
          <mc:Fallback>
            <p:pic>
              <p:nvPicPr>
                <p:cNvPr id="78" name="Freihand 77">
                  <a:extLst>
                    <a:ext uri="{FF2B5EF4-FFF2-40B4-BE49-F238E27FC236}">
                      <a16:creationId xmlns:a16="http://schemas.microsoft.com/office/drawing/2014/main" id="{51A00726-AEB1-46D7-8045-091477D5A0D9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5267973" y="3484867"/>
                  <a:ext cx="12024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79" name="Freihand 78">
                  <a:extLst>
                    <a:ext uri="{FF2B5EF4-FFF2-40B4-BE49-F238E27FC236}">
                      <a16:creationId xmlns:a16="http://schemas.microsoft.com/office/drawing/2014/main" id="{C4126C4F-F1FA-45BD-B8B0-49F31F2DB4C6}"/>
                    </a:ext>
                  </a:extLst>
                </p14:cNvPr>
                <p14:cNvContentPartPr/>
                <p14:nvPr/>
              </p14:nvContentPartPr>
              <p14:xfrm>
                <a:off x="5228013" y="3479107"/>
                <a:ext cx="163800" cy="159480"/>
              </p14:xfrm>
            </p:contentPart>
          </mc:Choice>
          <mc:Fallback>
            <p:pic>
              <p:nvPicPr>
                <p:cNvPr id="79" name="Freihand 78">
                  <a:extLst>
                    <a:ext uri="{FF2B5EF4-FFF2-40B4-BE49-F238E27FC236}">
                      <a16:creationId xmlns:a16="http://schemas.microsoft.com/office/drawing/2014/main" id="{C4126C4F-F1FA-45BD-B8B0-49F31F2DB4C6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5223693" y="3474787"/>
                  <a:ext cx="17244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80" name="Freihand 79">
                  <a:extLst>
                    <a:ext uri="{FF2B5EF4-FFF2-40B4-BE49-F238E27FC236}">
                      <a16:creationId xmlns:a16="http://schemas.microsoft.com/office/drawing/2014/main" id="{B446CDA3-37B1-46AE-A772-FED530611FE0}"/>
                    </a:ext>
                  </a:extLst>
                </p14:cNvPr>
                <p14:cNvContentPartPr/>
                <p14:nvPr/>
              </p14:nvContentPartPr>
              <p14:xfrm>
                <a:off x="5412693" y="3489187"/>
                <a:ext cx="87480" cy="227520"/>
              </p14:xfrm>
            </p:contentPart>
          </mc:Choice>
          <mc:Fallback>
            <p:pic>
              <p:nvPicPr>
                <p:cNvPr id="80" name="Freihand 79">
                  <a:extLst>
                    <a:ext uri="{FF2B5EF4-FFF2-40B4-BE49-F238E27FC236}">
                      <a16:creationId xmlns:a16="http://schemas.microsoft.com/office/drawing/2014/main" id="{B446CDA3-37B1-46AE-A772-FED530611FE0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5408373" y="3484867"/>
                  <a:ext cx="9612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82" name="Freihand 81">
                  <a:extLst>
                    <a:ext uri="{FF2B5EF4-FFF2-40B4-BE49-F238E27FC236}">
                      <a16:creationId xmlns:a16="http://schemas.microsoft.com/office/drawing/2014/main" id="{728653B4-D9D1-4C02-BD07-C31DF981316B}"/>
                    </a:ext>
                  </a:extLst>
                </p14:cNvPr>
                <p14:cNvContentPartPr/>
                <p14:nvPr/>
              </p14:nvContentPartPr>
              <p14:xfrm>
                <a:off x="5354733" y="2827507"/>
                <a:ext cx="68760" cy="403560"/>
              </p14:xfrm>
            </p:contentPart>
          </mc:Choice>
          <mc:Fallback>
            <p:pic>
              <p:nvPicPr>
                <p:cNvPr id="82" name="Freihand 81">
                  <a:extLst>
                    <a:ext uri="{FF2B5EF4-FFF2-40B4-BE49-F238E27FC236}">
                      <a16:creationId xmlns:a16="http://schemas.microsoft.com/office/drawing/2014/main" id="{728653B4-D9D1-4C02-BD07-C31DF981316B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5350413" y="2823187"/>
                  <a:ext cx="77400" cy="41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83" name="Freihand 82">
                  <a:extLst>
                    <a:ext uri="{FF2B5EF4-FFF2-40B4-BE49-F238E27FC236}">
                      <a16:creationId xmlns:a16="http://schemas.microsoft.com/office/drawing/2014/main" id="{C8E1107D-68DB-490D-B897-D7643164E23E}"/>
                    </a:ext>
                  </a:extLst>
                </p14:cNvPr>
                <p14:cNvContentPartPr/>
                <p14:nvPr/>
              </p14:nvContentPartPr>
              <p14:xfrm>
                <a:off x="5287413" y="3098227"/>
                <a:ext cx="163080" cy="214200"/>
              </p14:xfrm>
            </p:contentPart>
          </mc:Choice>
          <mc:Fallback>
            <p:pic>
              <p:nvPicPr>
                <p:cNvPr id="83" name="Freihand 82">
                  <a:extLst>
                    <a:ext uri="{FF2B5EF4-FFF2-40B4-BE49-F238E27FC236}">
                      <a16:creationId xmlns:a16="http://schemas.microsoft.com/office/drawing/2014/main" id="{C8E1107D-68DB-490D-B897-D7643164E23E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5283093" y="3093907"/>
                  <a:ext cx="17172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85" name="Freihand 84">
                  <a:extLst>
                    <a:ext uri="{FF2B5EF4-FFF2-40B4-BE49-F238E27FC236}">
                      <a16:creationId xmlns:a16="http://schemas.microsoft.com/office/drawing/2014/main" id="{3DFAD5FD-CA5E-4E63-BBAD-72907AF2DF95}"/>
                    </a:ext>
                  </a:extLst>
                </p14:cNvPr>
                <p14:cNvContentPartPr/>
                <p14:nvPr/>
              </p14:nvContentPartPr>
              <p14:xfrm>
                <a:off x="4967373" y="2314147"/>
                <a:ext cx="25560" cy="167040"/>
              </p14:xfrm>
            </p:contentPart>
          </mc:Choice>
          <mc:Fallback>
            <p:pic>
              <p:nvPicPr>
                <p:cNvPr id="85" name="Freihand 84">
                  <a:extLst>
                    <a:ext uri="{FF2B5EF4-FFF2-40B4-BE49-F238E27FC236}">
                      <a16:creationId xmlns:a16="http://schemas.microsoft.com/office/drawing/2014/main" id="{3DFAD5FD-CA5E-4E63-BBAD-72907AF2DF95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4963053" y="2309827"/>
                  <a:ext cx="3420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86" name="Freihand 85">
                  <a:extLst>
                    <a:ext uri="{FF2B5EF4-FFF2-40B4-BE49-F238E27FC236}">
                      <a16:creationId xmlns:a16="http://schemas.microsoft.com/office/drawing/2014/main" id="{20C253AC-4AD9-4E92-8685-81B222407CBA}"/>
                    </a:ext>
                  </a:extLst>
                </p14:cNvPr>
                <p14:cNvContentPartPr/>
                <p14:nvPr/>
              </p14:nvContentPartPr>
              <p14:xfrm>
                <a:off x="4805013" y="2238187"/>
                <a:ext cx="223200" cy="240120"/>
              </p14:xfrm>
            </p:contentPart>
          </mc:Choice>
          <mc:Fallback>
            <p:pic>
              <p:nvPicPr>
                <p:cNvPr id="86" name="Freihand 85">
                  <a:extLst>
                    <a:ext uri="{FF2B5EF4-FFF2-40B4-BE49-F238E27FC236}">
                      <a16:creationId xmlns:a16="http://schemas.microsoft.com/office/drawing/2014/main" id="{20C253AC-4AD9-4E92-8685-81B222407CBA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4800693" y="2233867"/>
                  <a:ext cx="231840" cy="24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87" name="Freihand 86">
                  <a:extLst>
                    <a:ext uri="{FF2B5EF4-FFF2-40B4-BE49-F238E27FC236}">
                      <a16:creationId xmlns:a16="http://schemas.microsoft.com/office/drawing/2014/main" id="{4A5121FD-BF62-4FC6-A51C-FE54A0B47DA6}"/>
                    </a:ext>
                  </a:extLst>
                </p14:cNvPr>
                <p14:cNvContentPartPr/>
                <p14:nvPr/>
              </p14:nvContentPartPr>
              <p14:xfrm>
                <a:off x="5089053" y="2224867"/>
                <a:ext cx="59040" cy="192600"/>
              </p14:xfrm>
            </p:contentPart>
          </mc:Choice>
          <mc:Fallback>
            <p:pic>
              <p:nvPicPr>
                <p:cNvPr id="87" name="Freihand 86">
                  <a:extLst>
                    <a:ext uri="{FF2B5EF4-FFF2-40B4-BE49-F238E27FC236}">
                      <a16:creationId xmlns:a16="http://schemas.microsoft.com/office/drawing/2014/main" id="{4A5121FD-BF62-4FC6-A51C-FE54A0B47DA6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5084733" y="2220547"/>
                  <a:ext cx="67680" cy="2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88" name="Freihand 87">
                  <a:extLst>
                    <a:ext uri="{FF2B5EF4-FFF2-40B4-BE49-F238E27FC236}">
                      <a16:creationId xmlns:a16="http://schemas.microsoft.com/office/drawing/2014/main" id="{E62A8F67-9884-4DDC-9170-C3EBD356AD5B}"/>
                    </a:ext>
                  </a:extLst>
                </p14:cNvPr>
                <p14:cNvContentPartPr/>
                <p14:nvPr/>
              </p14:nvContentPartPr>
              <p14:xfrm>
                <a:off x="5149893" y="2307307"/>
                <a:ext cx="73440" cy="120240"/>
              </p14:xfrm>
            </p:contentPart>
          </mc:Choice>
          <mc:Fallback>
            <p:pic>
              <p:nvPicPr>
                <p:cNvPr id="88" name="Freihand 87">
                  <a:extLst>
                    <a:ext uri="{FF2B5EF4-FFF2-40B4-BE49-F238E27FC236}">
                      <a16:creationId xmlns:a16="http://schemas.microsoft.com/office/drawing/2014/main" id="{E62A8F67-9884-4DDC-9170-C3EBD356AD5B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5145573" y="2302987"/>
                  <a:ext cx="8208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89" name="Freihand 88">
                  <a:extLst>
                    <a:ext uri="{FF2B5EF4-FFF2-40B4-BE49-F238E27FC236}">
                      <a16:creationId xmlns:a16="http://schemas.microsoft.com/office/drawing/2014/main" id="{5BE55849-FCA9-4A67-B869-44BAB501B8C6}"/>
                    </a:ext>
                  </a:extLst>
                </p14:cNvPr>
                <p14:cNvContentPartPr/>
                <p14:nvPr/>
              </p14:nvContentPartPr>
              <p14:xfrm>
                <a:off x="5254293" y="2235307"/>
                <a:ext cx="142920" cy="120960"/>
              </p14:xfrm>
            </p:contentPart>
          </mc:Choice>
          <mc:Fallback>
            <p:pic>
              <p:nvPicPr>
                <p:cNvPr id="89" name="Freihand 88">
                  <a:extLst>
                    <a:ext uri="{FF2B5EF4-FFF2-40B4-BE49-F238E27FC236}">
                      <a16:creationId xmlns:a16="http://schemas.microsoft.com/office/drawing/2014/main" id="{5BE55849-FCA9-4A67-B869-44BAB501B8C6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5249973" y="2230987"/>
                  <a:ext cx="15156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90" name="Freihand 89">
                  <a:extLst>
                    <a:ext uri="{FF2B5EF4-FFF2-40B4-BE49-F238E27FC236}">
                      <a16:creationId xmlns:a16="http://schemas.microsoft.com/office/drawing/2014/main" id="{1617A1D2-1B9D-495F-AAFA-8EE96B1CBC1D}"/>
                    </a:ext>
                  </a:extLst>
                </p14:cNvPr>
                <p14:cNvContentPartPr/>
                <p14:nvPr/>
              </p14:nvContentPartPr>
              <p14:xfrm>
                <a:off x="5400453" y="2170147"/>
                <a:ext cx="28080" cy="39960"/>
              </p14:xfrm>
            </p:contentPart>
          </mc:Choice>
          <mc:Fallback>
            <p:pic>
              <p:nvPicPr>
                <p:cNvPr id="90" name="Freihand 89">
                  <a:extLst>
                    <a:ext uri="{FF2B5EF4-FFF2-40B4-BE49-F238E27FC236}">
                      <a16:creationId xmlns:a16="http://schemas.microsoft.com/office/drawing/2014/main" id="{1617A1D2-1B9D-495F-AAFA-8EE96B1CBC1D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5396133" y="2165827"/>
                  <a:ext cx="3672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91" name="Freihand 90">
                  <a:extLst>
                    <a:ext uri="{FF2B5EF4-FFF2-40B4-BE49-F238E27FC236}">
                      <a16:creationId xmlns:a16="http://schemas.microsoft.com/office/drawing/2014/main" id="{EC8E8841-506A-40F5-B620-C81EF35C7D9E}"/>
                    </a:ext>
                  </a:extLst>
                </p14:cNvPr>
                <p14:cNvContentPartPr/>
                <p14:nvPr/>
              </p14:nvContentPartPr>
              <p14:xfrm>
                <a:off x="5447973" y="2199667"/>
                <a:ext cx="31680" cy="128880"/>
              </p14:xfrm>
            </p:contentPart>
          </mc:Choice>
          <mc:Fallback>
            <p:pic>
              <p:nvPicPr>
                <p:cNvPr id="91" name="Freihand 90">
                  <a:extLst>
                    <a:ext uri="{FF2B5EF4-FFF2-40B4-BE49-F238E27FC236}">
                      <a16:creationId xmlns:a16="http://schemas.microsoft.com/office/drawing/2014/main" id="{EC8E8841-506A-40F5-B620-C81EF35C7D9E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5443653" y="2195347"/>
                  <a:ext cx="4032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92" name="Freihand 91">
                  <a:extLst>
                    <a:ext uri="{FF2B5EF4-FFF2-40B4-BE49-F238E27FC236}">
                      <a16:creationId xmlns:a16="http://schemas.microsoft.com/office/drawing/2014/main" id="{54C190CD-ED30-49D9-AC68-93FCF23F580A}"/>
                    </a:ext>
                  </a:extLst>
                </p14:cNvPr>
                <p14:cNvContentPartPr/>
                <p14:nvPr/>
              </p14:nvContentPartPr>
              <p14:xfrm>
                <a:off x="5522133" y="2247187"/>
                <a:ext cx="129600" cy="70560"/>
              </p14:xfrm>
            </p:contentPart>
          </mc:Choice>
          <mc:Fallback>
            <p:pic>
              <p:nvPicPr>
                <p:cNvPr id="92" name="Freihand 91">
                  <a:extLst>
                    <a:ext uri="{FF2B5EF4-FFF2-40B4-BE49-F238E27FC236}">
                      <a16:creationId xmlns:a16="http://schemas.microsoft.com/office/drawing/2014/main" id="{54C190CD-ED30-49D9-AC68-93FCF23F580A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5517813" y="2242867"/>
                  <a:ext cx="138240" cy="7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93" name="Freihand 92">
                  <a:extLst>
                    <a:ext uri="{FF2B5EF4-FFF2-40B4-BE49-F238E27FC236}">
                      <a16:creationId xmlns:a16="http://schemas.microsoft.com/office/drawing/2014/main" id="{DF78ABEF-31B8-409B-AEEF-31166AA01D01}"/>
                    </a:ext>
                  </a:extLst>
                </p14:cNvPr>
                <p14:cNvContentPartPr/>
                <p14:nvPr/>
              </p14:nvContentPartPr>
              <p14:xfrm>
                <a:off x="5651733" y="2146747"/>
                <a:ext cx="165960" cy="152640"/>
              </p14:xfrm>
            </p:contentPart>
          </mc:Choice>
          <mc:Fallback>
            <p:pic>
              <p:nvPicPr>
                <p:cNvPr id="93" name="Freihand 92">
                  <a:extLst>
                    <a:ext uri="{FF2B5EF4-FFF2-40B4-BE49-F238E27FC236}">
                      <a16:creationId xmlns:a16="http://schemas.microsoft.com/office/drawing/2014/main" id="{DF78ABEF-31B8-409B-AEEF-31166AA01D01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5647413" y="2142427"/>
                  <a:ext cx="17460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94" name="Freihand 93">
                  <a:extLst>
                    <a:ext uri="{FF2B5EF4-FFF2-40B4-BE49-F238E27FC236}">
                      <a16:creationId xmlns:a16="http://schemas.microsoft.com/office/drawing/2014/main" id="{751CFAB9-E506-42EB-B267-3F877270A856}"/>
                    </a:ext>
                  </a:extLst>
                </p14:cNvPr>
                <p14:cNvContentPartPr/>
                <p14:nvPr/>
              </p14:nvContentPartPr>
              <p14:xfrm>
                <a:off x="5822373" y="2216227"/>
                <a:ext cx="155160" cy="42480"/>
              </p14:xfrm>
            </p:contentPart>
          </mc:Choice>
          <mc:Fallback>
            <p:pic>
              <p:nvPicPr>
                <p:cNvPr id="94" name="Freihand 93">
                  <a:extLst>
                    <a:ext uri="{FF2B5EF4-FFF2-40B4-BE49-F238E27FC236}">
                      <a16:creationId xmlns:a16="http://schemas.microsoft.com/office/drawing/2014/main" id="{751CFAB9-E506-42EB-B267-3F877270A856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5818053" y="2211907"/>
                  <a:ext cx="16380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95" name="Freihand 94">
                  <a:extLst>
                    <a:ext uri="{FF2B5EF4-FFF2-40B4-BE49-F238E27FC236}">
                      <a16:creationId xmlns:a16="http://schemas.microsoft.com/office/drawing/2014/main" id="{3CD24762-68A7-4796-B259-A8632B1CF6B0}"/>
                    </a:ext>
                  </a:extLst>
                </p14:cNvPr>
                <p14:cNvContentPartPr/>
                <p14:nvPr/>
              </p14:nvContentPartPr>
              <p14:xfrm>
                <a:off x="5185533" y="2536267"/>
                <a:ext cx="15120" cy="89640"/>
              </p14:xfrm>
            </p:contentPart>
          </mc:Choice>
          <mc:Fallback>
            <p:pic>
              <p:nvPicPr>
                <p:cNvPr id="95" name="Freihand 94">
                  <a:extLst>
                    <a:ext uri="{FF2B5EF4-FFF2-40B4-BE49-F238E27FC236}">
                      <a16:creationId xmlns:a16="http://schemas.microsoft.com/office/drawing/2014/main" id="{3CD24762-68A7-4796-B259-A8632B1CF6B0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5181213" y="2531947"/>
                  <a:ext cx="2376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96" name="Freihand 95">
                  <a:extLst>
                    <a:ext uri="{FF2B5EF4-FFF2-40B4-BE49-F238E27FC236}">
                      <a16:creationId xmlns:a16="http://schemas.microsoft.com/office/drawing/2014/main" id="{B4B7DF7D-DDBC-46FB-AFE8-1F7E4F7F5720}"/>
                    </a:ext>
                  </a:extLst>
                </p14:cNvPr>
                <p14:cNvContentPartPr/>
                <p14:nvPr/>
              </p14:nvContentPartPr>
              <p14:xfrm>
                <a:off x="5193813" y="2462467"/>
                <a:ext cx="132120" cy="138240"/>
              </p14:xfrm>
            </p:contentPart>
          </mc:Choice>
          <mc:Fallback>
            <p:pic>
              <p:nvPicPr>
                <p:cNvPr id="96" name="Freihand 95">
                  <a:extLst>
                    <a:ext uri="{FF2B5EF4-FFF2-40B4-BE49-F238E27FC236}">
                      <a16:creationId xmlns:a16="http://schemas.microsoft.com/office/drawing/2014/main" id="{B4B7DF7D-DDBC-46FB-AFE8-1F7E4F7F5720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5189493" y="2458147"/>
                  <a:ext cx="14076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97" name="Freihand 96">
                  <a:extLst>
                    <a:ext uri="{FF2B5EF4-FFF2-40B4-BE49-F238E27FC236}">
                      <a16:creationId xmlns:a16="http://schemas.microsoft.com/office/drawing/2014/main" id="{FB512376-7885-45AD-9D7D-27EAFD7CD8C0}"/>
                    </a:ext>
                  </a:extLst>
                </p14:cNvPr>
                <p14:cNvContentPartPr/>
                <p14:nvPr/>
              </p14:nvContentPartPr>
              <p14:xfrm>
                <a:off x="5417373" y="2483707"/>
                <a:ext cx="167760" cy="74520"/>
              </p14:xfrm>
            </p:contentPart>
          </mc:Choice>
          <mc:Fallback>
            <p:pic>
              <p:nvPicPr>
                <p:cNvPr id="97" name="Freihand 96">
                  <a:extLst>
                    <a:ext uri="{FF2B5EF4-FFF2-40B4-BE49-F238E27FC236}">
                      <a16:creationId xmlns:a16="http://schemas.microsoft.com/office/drawing/2014/main" id="{FB512376-7885-45AD-9D7D-27EAFD7CD8C0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5413053" y="2479387"/>
                  <a:ext cx="17640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98" name="Freihand 97">
                  <a:extLst>
                    <a:ext uri="{FF2B5EF4-FFF2-40B4-BE49-F238E27FC236}">
                      <a16:creationId xmlns:a16="http://schemas.microsoft.com/office/drawing/2014/main" id="{BE7C9BE2-C07A-4B7A-BC28-AF14900E7542}"/>
                    </a:ext>
                  </a:extLst>
                </p14:cNvPr>
                <p14:cNvContentPartPr/>
                <p14:nvPr/>
              </p14:nvContentPartPr>
              <p14:xfrm>
                <a:off x="5633013" y="2368867"/>
                <a:ext cx="110160" cy="172440"/>
              </p14:xfrm>
            </p:contentPart>
          </mc:Choice>
          <mc:Fallback>
            <p:pic>
              <p:nvPicPr>
                <p:cNvPr id="98" name="Freihand 97">
                  <a:extLst>
                    <a:ext uri="{FF2B5EF4-FFF2-40B4-BE49-F238E27FC236}">
                      <a16:creationId xmlns:a16="http://schemas.microsoft.com/office/drawing/2014/main" id="{BE7C9BE2-C07A-4B7A-BC28-AF14900E7542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5628693" y="2364547"/>
                  <a:ext cx="11880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99" name="Freihand 98">
                  <a:extLst>
                    <a:ext uri="{FF2B5EF4-FFF2-40B4-BE49-F238E27FC236}">
                      <a16:creationId xmlns:a16="http://schemas.microsoft.com/office/drawing/2014/main" id="{F5DE40AD-46FF-49CA-8EF4-79F1B27A1B0F}"/>
                    </a:ext>
                  </a:extLst>
                </p14:cNvPr>
                <p14:cNvContentPartPr/>
                <p14:nvPr/>
              </p14:nvContentPartPr>
              <p14:xfrm>
                <a:off x="5672253" y="2456347"/>
                <a:ext cx="204480" cy="66240"/>
              </p14:xfrm>
            </p:contentPart>
          </mc:Choice>
          <mc:Fallback>
            <p:pic>
              <p:nvPicPr>
                <p:cNvPr id="99" name="Freihand 98">
                  <a:extLst>
                    <a:ext uri="{FF2B5EF4-FFF2-40B4-BE49-F238E27FC236}">
                      <a16:creationId xmlns:a16="http://schemas.microsoft.com/office/drawing/2014/main" id="{F5DE40AD-46FF-49CA-8EF4-79F1B27A1B0F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5667933" y="2452027"/>
                  <a:ext cx="21312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01" name="Freihand 100">
                  <a:extLst>
                    <a:ext uri="{FF2B5EF4-FFF2-40B4-BE49-F238E27FC236}">
                      <a16:creationId xmlns:a16="http://schemas.microsoft.com/office/drawing/2014/main" id="{9CC7A880-79F7-4787-B77B-69744D190E49}"/>
                    </a:ext>
                  </a:extLst>
                </p14:cNvPr>
                <p14:cNvContentPartPr/>
                <p14:nvPr/>
              </p14:nvContentPartPr>
              <p14:xfrm>
                <a:off x="5865573" y="2383267"/>
                <a:ext cx="262440" cy="127440"/>
              </p14:xfrm>
            </p:contentPart>
          </mc:Choice>
          <mc:Fallback>
            <p:pic>
              <p:nvPicPr>
                <p:cNvPr id="101" name="Freihand 100">
                  <a:extLst>
                    <a:ext uri="{FF2B5EF4-FFF2-40B4-BE49-F238E27FC236}">
                      <a16:creationId xmlns:a16="http://schemas.microsoft.com/office/drawing/2014/main" id="{9CC7A880-79F7-4787-B77B-69744D190E49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5861253" y="2378947"/>
                  <a:ext cx="27108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02" name="Freihand 101">
                  <a:extLst>
                    <a:ext uri="{FF2B5EF4-FFF2-40B4-BE49-F238E27FC236}">
                      <a16:creationId xmlns:a16="http://schemas.microsoft.com/office/drawing/2014/main" id="{BEA2918C-CDD5-4CD4-9617-5281BF01F9CB}"/>
                    </a:ext>
                  </a:extLst>
                </p14:cNvPr>
                <p14:cNvContentPartPr/>
                <p14:nvPr/>
              </p14:nvContentPartPr>
              <p14:xfrm>
                <a:off x="6146013" y="2379307"/>
                <a:ext cx="99720" cy="64800"/>
              </p14:xfrm>
            </p:contentPart>
          </mc:Choice>
          <mc:Fallback>
            <p:pic>
              <p:nvPicPr>
                <p:cNvPr id="102" name="Freihand 101">
                  <a:extLst>
                    <a:ext uri="{FF2B5EF4-FFF2-40B4-BE49-F238E27FC236}">
                      <a16:creationId xmlns:a16="http://schemas.microsoft.com/office/drawing/2014/main" id="{BEA2918C-CDD5-4CD4-9617-5281BF01F9CB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6141693" y="2374987"/>
                  <a:ext cx="108360" cy="7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10" name="Freihand 109">
                  <a:extLst>
                    <a:ext uri="{FF2B5EF4-FFF2-40B4-BE49-F238E27FC236}">
                      <a16:creationId xmlns:a16="http://schemas.microsoft.com/office/drawing/2014/main" id="{3A24FB1B-1C47-4037-A629-CAABEEC5730F}"/>
                    </a:ext>
                  </a:extLst>
                </p14:cNvPr>
                <p14:cNvContentPartPr/>
                <p14:nvPr/>
              </p14:nvContentPartPr>
              <p14:xfrm>
                <a:off x="8801013" y="3264907"/>
                <a:ext cx="24840" cy="200880"/>
              </p14:xfrm>
            </p:contentPart>
          </mc:Choice>
          <mc:Fallback>
            <p:pic>
              <p:nvPicPr>
                <p:cNvPr id="110" name="Freihand 109">
                  <a:extLst>
                    <a:ext uri="{FF2B5EF4-FFF2-40B4-BE49-F238E27FC236}">
                      <a16:creationId xmlns:a16="http://schemas.microsoft.com/office/drawing/2014/main" id="{3A24FB1B-1C47-4037-A629-CAABEEC5730F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8796693" y="3260587"/>
                  <a:ext cx="3348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11" name="Freihand 110">
                  <a:extLst>
                    <a:ext uri="{FF2B5EF4-FFF2-40B4-BE49-F238E27FC236}">
                      <a16:creationId xmlns:a16="http://schemas.microsoft.com/office/drawing/2014/main" id="{5ACAB651-C0A7-4FC5-A700-91244CE576B0}"/>
                    </a:ext>
                  </a:extLst>
                </p14:cNvPr>
                <p14:cNvContentPartPr/>
                <p14:nvPr/>
              </p14:nvContentPartPr>
              <p14:xfrm>
                <a:off x="8895333" y="3229987"/>
                <a:ext cx="3240" cy="200880"/>
              </p14:xfrm>
            </p:contentPart>
          </mc:Choice>
          <mc:Fallback>
            <p:pic>
              <p:nvPicPr>
                <p:cNvPr id="111" name="Freihand 110">
                  <a:extLst>
                    <a:ext uri="{FF2B5EF4-FFF2-40B4-BE49-F238E27FC236}">
                      <a16:creationId xmlns:a16="http://schemas.microsoft.com/office/drawing/2014/main" id="{5ACAB651-C0A7-4FC5-A700-91244CE576B0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891013" y="3225667"/>
                  <a:ext cx="1188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12" name="Freihand 111">
                  <a:extLst>
                    <a:ext uri="{FF2B5EF4-FFF2-40B4-BE49-F238E27FC236}">
                      <a16:creationId xmlns:a16="http://schemas.microsoft.com/office/drawing/2014/main" id="{109ED2DE-B0B2-4AD2-9D08-1B188A6673B0}"/>
                    </a:ext>
                  </a:extLst>
                </p14:cNvPr>
                <p14:cNvContentPartPr/>
                <p14:nvPr/>
              </p14:nvContentPartPr>
              <p14:xfrm>
                <a:off x="11378973" y="3239707"/>
                <a:ext cx="25920" cy="243000"/>
              </p14:xfrm>
            </p:contentPart>
          </mc:Choice>
          <mc:Fallback>
            <p:pic>
              <p:nvPicPr>
                <p:cNvPr id="112" name="Freihand 111">
                  <a:extLst>
                    <a:ext uri="{FF2B5EF4-FFF2-40B4-BE49-F238E27FC236}">
                      <a16:creationId xmlns:a16="http://schemas.microsoft.com/office/drawing/2014/main" id="{109ED2DE-B0B2-4AD2-9D08-1B188A6673B0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11374653" y="3235387"/>
                  <a:ext cx="3456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13" name="Freihand 112">
                  <a:extLst>
                    <a:ext uri="{FF2B5EF4-FFF2-40B4-BE49-F238E27FC236}">
                      <a16:creationId xmlns:a16="http://schemas.microsoft.com/office/drawing/2014/main" id="{1A13CE6D-B104-436E-8372-EDCBD3F76BE5}"/>
                    </a:ext>
                  </a:extLst>
                </p14:cNvPr>
                <p14:cNvContentPartPr/>
                <p14:nvPr/>
              </p14:nvContentPartPr>
              <p14:xfrm>
                <a:off x="11489493" y="3202267"/>
                <a:ext cx="7200" cy="211680"/>
              </p14:xfrm>
            </p:contentPart>
          </mc:Choice>
          <mc:Fallback>
            <p:pic>
              <p:nvPicPr>
                <p:cNvPr id="113" name="Freihand 112">
                  <a:extLst>
                    <a:ext uri="{FF2B5EF4-FFF2-40B4-BE49-F238E27FC236}">
                      <a16:creationId xmlns:a16="http://schemas.microsoft.com/office/drawing/2014/main" id="{1A13CE6D-B104-436E-8372-EDCBD3F76BE5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11485173" y="3197947"/>
                  <a:ext cx="1584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15" name="Freihand 114">
                  <a:extLst>
                    <a:ext uri="{FF2B5EF4-FFF2-40B4-BE49-F238E27FC236}">
                      <a16:creationId xmlns:a16="http://schemas.microsoft.com/office/drawing/2014/main" id="{9DF0A7DA-1652-42CC-A386-D4B42FB7333C}"/>
                    </a:ext>
                  </a:extLst>
                </p14:cNvPr>
                <p14:cNvContentPartPr/>
                <p14:nvPr/>
              </p14:nvContentPartPr>
              <p14:xfrm>
                <a:off x="8816853" y="2570107"/>
                <a:ext cx="2575800" cy="624960"/>
              </p14:xfrm>
            </p:contentPart>
          </mc:Choice>
          <mc:Fallback>
            <p:pic>
              <p:nvPicPr>
                <p:cNvPr id="115" name="Freihand 114">
                  <a:extLst>
                    <a:ext uri="{FF2B5EF4-FFF2-40B4-BE49-F238E27FC236}">
                      <a16:creationId xmlns:a16="http://schemas.microsoft.com/office/drawing/2014/main" id="{9DF0A7DA-1652-42CC-A386-D4B42FB7333C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8812533" y="2565787"/>
                  <a:ext cx="2584440" cy="63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16" name="Freihand 115">
                  <a:extLst>
                    <a:ext uri="{FF2B5EF4-FFF2-40B4-BE49-F238E27FC236}">
                      <a16:creationId xmlns:a16="http://schemas.microsoft.com/office/drawing/2014/main" id="{D4A2E464-940E-4EDE-9B5D-C90FC39C7E83}"/>
                    </a:ext>
                  </a:extLst>
                </p14:cNvPr>
                <p14:cNvContentPartPr/>
                <p14:nvPr/>
              </p14:nvContentPartPr>
              <p14:xfrm>
                <a:off x="11346573" y="2544907"/>
                <a:ext cx="102240" cy="494280"/>
              </p14:xfrm>
            </p:contentPart>
          </mc:Choice>
          <mc:Fallback>
            <p:pic>
              <p:nvPicPr>
                <p:cNvPr id="116" name="Freihand 115">
                  <a:extLst>
                    <a:ext uri="{FF2B5EF4-FFF2-40B4-BE49-F238E27FC236}">
                      <a16:creationId xmlns:a16="http://schemas.microsoft.com/office/drawing/2014/main" id="{D4A2E464-940E-4EDE-9B5D-C90FC39C7E83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11342253" y="2540587"/>
                  <a:ext cx="110880" cy="50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18" name="Freihand 117">
                  <a:extLst>
                    <a:ext uri="{FF2B5EF4-FFF2-40B4-BE49-F238E27FC236}">
                      <a16:creationId xmlns:a16="http://schemas.microsoft.com/office/drawing/2014/main" id="{4DC0805C-D563-48B6-AFBD-8DEF9E6301D8}"/>
                    </a:ext>
                  </a:extLst>
                </p14:cNvPr>
                <p14:cNvContentPartPr/>
                <p14:nvPr/>
              </p14:nvContentPartPr>
              <p14:xfrm>
                <a:off x="11031573" y="2075467"/>
                <a:ext cx="117720" cy="183960"/>
              </p14:xfrm>
            </p:contentPart>
          </mc:Choice>
          <mc:Fallback>
            <p:pic>
              <p:nvPicPr>
                <p:cNvPr id="118" name="Freihand 117">
                  <a:extLst>
                    <a:ext uri="{FF2B5EF4-FFF2-40B4-BE49-F238E27FC236}">
                      <a16:creationId xmlns:a16="http://schemas.microsoft.com/office/drawing/2014/main" id="{4DC0805C-D563-48B6-AFBD-8DEF9E6301D8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11027253" y="2071147"/>
                  <a:ext cx="12636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19" name="Freihand 118">
                  <a:extLst>
                    <a:ext uri="{FF2B5EF4-FFF2-40B4-BE49-F238E27FC236}">
                      <a16:creationId xmlns:a16="http://schemas.microsoft.com/office/drawing/2014/main" id="{67ED9C25-2904-41DA-8DBF-C673309569D0}"/>
                    </a:ext>
                  </a:extLst>
                </p14:cNvPr>
                <p14:cNvContentPartPr/>
                <p14:nvPr/>
              </p14:nvContentPartPr>
              <p14:xfrm>
                <a:off x="11138133" y="1999867"/>
                <a:ext cx="344880" cy="182880"/>
              </p14:xfrm>
            </p:contentPart>
          </mc:Choice>
          <mc:Fallback>
            <p:pic>
              <p:nvPicPr>
                <p:cNvPr id="119" name="Freihand 118">
                  <a:extLst>
                    <a:ext uri="{FF2B5EF4-FFF2-40B4-BE49-F238E27FC236}">
                      <a16:creationId xmlns:a16="http://schemas.microsoft.com/office/drawing/2014/main" id="{67ED9C25-2904-41DA-8DBF-C673309569D0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11133813" y="1995547"/>
                  <a:ext cx="35352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21" name="Freihand 120">
                  <a:extLst>
                    <a:ext uri="{FF2B5EF4-FFF2-40B4-BE49-F238E27FC236}">
                      <a16:creationId xmlns:a16="http://schemas.microsoft.com/office/drawing/2014/main" id="{BF3B59A6-0DC7-4194-A586-2A57E811850B}"/>
                    </a:ext>
                  </a:extLst>
                </p14:cNvPr>
                <p14:cNvContentPartPr/>
                <p14:nvPr/>
              </p14:nvContentPartPr>
              <p14:xfrm>
                <a:off x="11168373" y="2088067"/>
                <a:ext cx="360" cy="3600"/>
              </p14:xfrm>
            </p:contentPart>
          </mc:Choice>
          <mc:Fallback>
            <p:pic>
              <p:nvPicPr>
                <p:cNvPr id="121" name="Freihand 120">
                  <a:extLst>
                    <a:ext uri="{FF2B5EF4-FFF2-40B4-BE49-F238E27FC236}">
                      <a16:creationId xmlns:a16="http://schemas.microsoft.com/office/drawing/2014/main" id="{BF3B59A6-0DC7-4194-A586-2A57E811850B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11164053" y="2083747"/>
                  <a:ext cx="9000" cy="1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22" name="Freihand 121">
                  <a:extLst>
                    <a:ext uri="{FF2B5EF4-FFF2-40B4-BE49-F238E27FC236}">
                      <a16:creationId xmlns:a16="http://schemas.microsoft.com/office/drawing/2014/main" id="{5D71ECEE-C736-4182-B5A7-3D02D658A7AC}"/>
                    </a:ext>
                  </a:extLst>
                </p14:cNvPr>
                <p14:cNvContentPartPr/>
                <p14:nvPr/>
              </p14:nvContentPartPr>
              <p14:xfrm>
                <a:off x="11095653" y="2033347"/>
                <a:ext cx="104400" cy="164880"/>
              </p14:xfrm>
            </p:contentPart>
          </mc:Choice>
          <mc:Fallback>
            <p:pic>
              <p:nvPicPr>
                <p:cNvPr id="122" name="Freihand 121">
                  <a:extLst>
                    <a:ext uri="{FF2B5EF4-FFF2-40B4-BE49-F238E27FC236}">
                      <a16:creationId xmlns:a16="http://schemas.microsoft.com/office/drawing/2014/main" id="{5D71ECEE-C736-4182-B5A7-3D02D658A7AC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11091333" y="2029027"/>
                  <a:ext cx="11304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24" name="Freihand 123">
                  <a:extLst>
                    <a:ext uri="{FF2B5EF4-FFF2-40B4-BE49-F238E27FC236}">
                      <a16:creationId xmlns:a16="http://schemas.microsoft.com/office/drawing/2014/main" id="{CB95EA3B-D3F4-438C-83EC-448C395D2D43}"/>
                    </a:ext>
                  </a:extLst>
                </p14:cNvPr>
                <p14:cNvContentPartPr/>
                <p14:nvPr/>
              </p14:nvContentPartPr>
              <p14:xfrm>
                <a:off x="10999173" y="2328907"/>
                <a:ext cx="122400" cy="147960"/>
              </p14:xfrm>
            </p:contentPart>
          </mc:Choice>
          <mc:Fallback>
            <p:pic>
              <p:nvPicPr>
                <p:cNvPr id="124" name="Freihand 123">
                  <a:extLst>
                    <a:ext uri="{FF2B5EF4-FFF2-40B4-BE49-F238E27FC236}">
                      <a16:creationId xmlns:a16="http://schemas.microsoft.com/office/drawing/2014/main" id="{CB95EA3B-D3F4-438C-83EC-448C395D2D43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10994853" y="2324587"/>
                  <a:ext cx="131040" cy="15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25" name="Freihand 124">
                  <a:extLst>
                    <a:ext uri="{FF2B5EF4-FFF2-40B4-BE49-F238E27FC236}">
                      <a16:creationId xmlns:a16="http://schemas.microsoft.com/office/drawing/2014/main" id="{5D85A6E8-F30A-4059-AF42-1BB723852EA1}"/>
                    </a:ext>
                  </a:extLst>
                </p14:cNvPr>
                <p14:cNvContentPartPr/>
                <p14:nvPr/>
              </p14:nvContentPartPr>
              <p14:xfrm>
                <a:off x="11111853" y="2201827"/>
                <a:ext cx="264960" cy="235440"/>
              </p14:xfrm>
            </p:contentPart>
          </mc:Choice>
          <mc:Fallback>
            <p:pic>
              <p:nvPicPr>
                <p:cNvPr id="125" name="Freihand 124">
                  <a:extLst>
                    <a:ext uri="{FF2B5EF4-FFF2-40B4-BE49-F238E27FC236}">
                      <a16:creationId xmlns:a16="http://schemas.microsoft.com/office/drawing/2014/main" id="{5D85A6E8-F30A-4059-AF42-1BB723852EA1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11107533" y="2197507"/>
                  <a:ext cx="27360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26" name="Freihand 125">
                  <a:extLst>
                    <a:ext uri="{FF2B5EF4-FFF2-40B4-BE49-F238E27FC236}">
                      <a16:creationId xmlns:a16="http://schemas.microsoft.com/office/drawing/2014/main" id="{C2C1DD9F-1467-47FF-9078-FEF42738C46E}"/>
                    </a:ext>
                  </a:extLst>
                </p14:cNvPr>
                <p14:cNvContentPartPr/>
                <p14:nvPr/>
              </p14:nvContentPartPr>
              <p14:xfrm>
                <a:off x="11363853" y="2205067"/>
                <a:ext cx="162000" cy="181440"/>
              </p14:xfrm>
            </p:contentPart>
          </mc:Choice>
          <mc:Fallback>
            <p:pic>
              <p:nvPicPr>
                <p:cNvPr id="126" name="Freihand 125">
                  <a:extLst>
                    <a:ext uri="{FF2B5EF4-FFF2-40B4-BE49-F238E27FC236}">
                      <a16:creationId xmlns:a16="http://schemas.microsoft.com/office/drawing/2014/main" id="{C2C1DD9F-1467-47FF-9078-FEF42738C46E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11359533" y="2200747"/>
                  <a:ext cx="170640" cy="190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8">
            <p14:nvContentPartPr>
              <p14:cNvPr id="186" name="Freihand 185">
                <a:extLst>
                  <a:ext uri="{FF2B5EF4-FFF2-40B4-BE49-F238E27FC236}">
                    <a16:creationId xmlns:a16="http://schemas.microsoft.com/office/drawing/2014/main" id="{B159E8AE-7443-4BB3-88A3-37A0D4B78850}"/>
                  </a:ext>
                </a:extLst>
              </p14:cNvPr>
              <p14:cNvContentPartPr/>
              <p14:nvPr/>
            </p14:nvContentPartPr>
            <p14:xfrm>
              <a:off x="4655253" y="4320427"/>
              <a:ext cx="837720" cy="504360"/>
            </p14:xfrm>
          </p:contentPart>
        </mc:Choice>
        <mc:Fallback>
          <p:pic>
            <p:nvPicPr>
              <p:cNvPr id="186" name="Freihand 185">
                <a:extLst>
                  <a:ext uri="{FF2B5EF4-FFF2-40B4-BE49-F238E27FC236}">
                    <a16:creationId xmlns:a16="http://schemas.microsoft.com/office/drawing/2014/main" id="{B159E8AE-7443-4BB3-88A3-37A0D4B78850}"/>
                  </a:ext>
                </a:extLst>
              </p:cNvPr>
              <p:cNvPicPr/>
              <p:nvPr/>
            </p:nvPicPr>
            <p:blipFill>
              <a:blip r:embed="rId199"/>
              <a:stretch>
                <a:fillRect/>
              </a:stretch>
            </p:blipFill>
            <p:spPr>
              <a:xfrm>
                <a:off x="4650933" y="4316107"/>
                <a:ext cx="846360" cy="51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0">
            <p14:nvContentPartPr>
              <p14:cNvPr id="188" name="Freihand 187">
                <a:extLst>
                  <a:ext uri="{FF2B5EF4-FFF2-40B4-BE49-F238E27FC236}">
                    <a16:creationId xmlns:a16="http://schemas.microsoft.com/office/drawing/2014/main" id="{DB2919BE-1AE6-4D9C-853B-60E13912030E}"/>
                  </a:ext>
                </a:extLst>
              </p14:cNvPr>
              <p14:cNvContentPartPr/>
              <p14:nvPr/>
            </p14:nvContentPartPr>
            <p14:xfrm>
              <a:off x="4837413" y="5931787"/>
              <a:ext cx="8640" cy="4320"/>
            </p14:xfrm>
          </p:contentPart>
        </mc:Choice>
        <mc:Fallback>
          <p:pic>
            <p:nvPicPr>
              <p:cNvPr id="188" name="Freihand 187">
                <a:extLst>
                  <a:ext uri="{FF2B5EF4-FFF2-40B4-BE49-F238E27FC236}">
                    <a16:creationId xmlns:a16="http://schemas.microsoft.com/office/drawing/2014/main" id="{DB2919BE-1AE6-4D9C-853B-60E13912030E}"/>
                  </a:ext>
                </a:extLst>
              </p:cNvPr>
              <p:cNvPicPr/>
              <p:nvPr/>
            </p:nvPicPr>
            <p:blipFill>
              <a:blip r:embed="rId201"/>
              <a:stretch>
                <a:fillRect/>
              </a:stretch>
            </p:blipFill>
            <p:spPr>
              <a:xfrm>
                <a:off x="4833093" y="5927467"/>
                <a:ext cx="17280" cy="1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2">
            <p14:nvContentPartPr>
              <p14:cNvPr id="190" name="Freihand 189">
                <a:extLst>
                  <a:ext uri="{FF2B5EF4-FFF2-40B4-BE49-F238E27FC236}">
                    <a16:creationId xmlns:a16="http://schemas.microsoft.com/office/drawing/2014/main" id="{865C47DB-AE90-4996-A3DB-6A1E2DA64058}"/>
                  </a:ext>
                </a:extLst>
              </p14:cNvPr>
              <p14:cNvContentPartPr/>
              <p14:nvPr/>
            </p14:nvContentPartPr>
            <p14:xfrm>
              <a:off x="4686213" y="4661707"/>
              <a:ext cx="2320200" cy="1328760"/>
            </p14:xfrm>
          </p:contentPart>
        </mc:Choice>
        <mc:Fallback>
          <p:pic>
            <p:nvPicPr>
              <p:cNvPr id="190" name="Freihand 189">
                <a:extLst>
                  <a:ext uri="{FF2B5EF4-FFF2-40B4-BE49-F238E27FC236}">
                    <a16:creationId xmlns:a16="http://schemas.microsoft.com/office/drawing/2014/main" id="{865C47DB-AE90-4996-A3DB-6A1E2DA64058}"/>
                  </a:ext>
                </a:extLst>
              </p:cNvPr>
              <p:cNvPicPr/>
              <p:nvPr/>
            </p:nvPicPr>
            <p:blipFill>
              <a:blip r:embed="rId203"/>
              <a:stretch>
                <a:fillRect/>
              </a:stretch>
            </p:blipFill>
            <p:spPr>
              <a:xfrm>
                <a:off x="4681893" y="4657387"/>
                <a:ext cx="2328840" cy="1337400"/>
              </a:xfrm>
              <a:prstGeom prst="rect">
                <a:avLst/>
              </a:prstGeom>
            </p:spPr>
          </p:pic>
        </mc:Fallback>
      </mc:AlternateContent>
      <p:grpSp>
        <p:nvGrpSpPr>
          <p:cNvPr id="258" name="Gruppieren 257">
            <a:extLst>
              <a:ext uri="{FF2B5EF4-FFF2-40B4-BE49-F238E27FC236}">
                <a16:creationId xmlns:a16="http://schemas.microsoft.com/office/drawing/2014/main" id="{D40CA5C2-E022-49B5-BB77-3340377BD728}"/>
              </a:ext>
            </a:extLst>
          </p:cNvPr>
          <p:cNvGrpSpPr/>
          <p:nvPr/>
        </p:nvGrpSpPr>
        <p:grpSpPr>
          <a:xfrm>
            <a:off x="3371853" y="4144387"/>
            <a:ext cx="4925880" cy="2659680"/>
            <a:chOff x="3371853" y="4144387"/>
            <a:chExt cx="4925880" cy="2659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128" name="Freihand 127">
                  <a:extLst>
                    <a:ext uri="{FF2B5EF4-FFF2-40B4-BE49-F238E27FC236}">
                      <a16:creationId xmlns:a16="http://schemas.microsoft.com/office/drawing/2014/main" id="{1D262AB0-E8DC-47B5-A252-62BBC02D5B17}"/>
                    </a:ext>
                  </a:extLst>
                </p14:cNvPr>
                <p14:cNvContentPartPr/>
                <p14:nvPr/>
              </p14:nvContentPartPr>
              <p14:xfrm>
                <a:off x="4753173" y="4489627"/>
                <a:ext cx="203760" cy="165960"/>
              </p14:xfrm>
            </p:contentPart>
          </mc:Choice>
          <mc:Fallback>
            <p:pic>
              <p:nvPicPr>
                <p:cNvPr id="128" name="Freihand 127">
                  <a:extLst>
                    <a:ext uri="{FF2B5EF4-FFF2-40B4-BE49-F238E27FC236}">
                      <a16:creationId xmlns:a16="http://schemas.microsoft.com/office/drawing/2014/main" id="{1D262AB0-E8DC-47B5-A252-62BBC02D5B17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4748853" y="4485307"/>
                  <a:ext cx="21240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129" name="Freihand 128">
                  <a:extLst>
                    <a:ext uri="{FF2B5EF4-FFF2-40B4-BE49-F238E27FC236}">
                      <a16:creationId xmlns:a16="http://schemas.microsoft.com/office/drawing/2014/main" id="{6DD78300-68BC-49DA-8F81-036D7E2E4BC1}"/>
                    </a:ext>
                  </a:extLst>
                </p14:cNvPr>
                <p14:cNvContentPartPr/>
                <p14:nvPr/>
              </p14:nvContentPartPr>
              <p14:xfrm>
                <a:off x="4963413" y="4475947"/>
                <a:ext cx="180720" cy="209520"/>
              </p14:xfrm>
            </p:contentPart>
          </mc:Choice>
          <mc:Fallback>
            <p:pic>
              <p:nvPicPr>
                <p:cNvPr id="129" name="Freihand 128">
                  <a:extLst>
                    <a:ext uri="{FF2B5EF4-FFF2-40B4-BE49-F238E27FC236}">
                      <a16:creationId xmlns:a16="http://schemas.microsoft.com/office/drawing/2014/main" id="{6DD78300-68BC-49DA-8F81-036D7E2E4BC1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4959093" y="4471627"/>
                  <a:ext cx="189360" cy="21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130" name="Freihand 129">
                  <a:extLst>
                    <a:ext uri="{FF2B5EF4-FFF2-40B4-BE49-F238E27FC236}">
                      <a16:creationId xmlns:a16="http://schemas.microsoft.com/office/drawing/2014/main" id="{74AE8E87-193D-4710-8B0A-F1EDA05451A7}"/>
                    </a:ext>
                  </a:extLst>
                </p14:cNvPr>
                <p14:cNvContentPartPr/>
                <p14:nvPr/>
              </p14:nvContentPartPr>
              <p14:xfrm>
                <a:off x="5211813" y="4455067"/>
                <a:ext cx="170280" cy="181800"/>
              </p14:xfrm>
            </p:contentPart>
          </mc:Choice>
          <mc:Fallback>
            <p:pic>
              <p:nvPicPr>
                <p:cNvPr id="130" name="Freihand 129">
                  <a:extLst>
                    <a:ext uri="{FF2B5EF4-FFF2-40B4-BE49-F238E27FC236}">
                      <a16:creationId xmlns:a16="http://schemas.microsoft.com/office/drawing/2014/main" id="{74AE8E87-193D-4710-8B0A-F1EDA05451A7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5207493" y="4450747"/>
                  <a:ext cx="17892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131" name="Freihand 130">
                  <a:extLst>
                    <a:ext uri="{FF2B5EF4-FFF2-40B4-BE49-F238E27FC236}">
                      <a16:creationId xmlns:a16="http://schemas.microsoft.com/office/drawing/2014/main" id="{9ECE997B-C126-4842-8D42-6E6F837DB8A1}"/>
                    </a:ext>
                  </a:extLst>
                </p14:cNvPr>
                <p14:cNvContentPartPr/>
                <p14:nvPr/>
              </p14:nvContentPartPr>
              <p14:xfrm>
                <a:off x="4610613" y="4921267"/>
                <a:ext cx="37800" cy="1307880"/>
              </p14:xfrm>
            </p:contentPart>
          </mc:Choice>
          <mc:Fallback>
            <p:pic>
              <p:nvPicPr>
                <p:cNvPr id="131" name="Freihand 130">
                  <a:extLst>
                    <a:ext uri="{FF2B5EF4-FFF2-40B4-BE49-F238E27FC236}">
                      <a16:creationId xmlns:a16="http://schemas.microsoft.com/office/drawing/2014/main" id="{9ECE997B-C126-4842-8D42-6E6F837DB8A1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4606293" y="4916947"/>
                  <a:ext cx="46440" cy="131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2">
              <p14:nvContentPartPr>
                <p14:cNvPr id="132" name="Freihand 131">
                  <a:extLst>
                    <a:ext uri="{FF2B5EF4-FFF2-40B4-BE49-F238E27FC236}">
                      <a16:creationId xmlns:a16="http://schemas.microsoft.com/office/drawing/2014/main" id="{C0E3AB0E-AC9C-4350-BEA3-073BA7F16CB3}"/>
                    </a:ext>
                  </a:extLst>
                </p14:cNvPr>
                <p14:cNvContentPartPr/>
                <p14:nvPr/>
              </p14:nvContentPartPr>
              <p14:xfrm>
                <a:off x="4356453" y="6001267"/>
                <a:ext cx="3006720" cy="231840"/>
              </p14:xfrm>
            </p:contentPart>
          </mc:Choice>
          <mc:Fallback>
            <p:pic>
              <p:nvPicPr>
                <p:cNvPr id="132" name="Freihand 131">
                  <a:extLst>
                    <a:ext uri="{FF2B5EF4-FFF2-40B4-BE49-F238E27FC236}">
                      <a16:creationId xmlns:a16="http://schemas.microsoft.com/office/drawing/2014/main" id="{C0E3AB0E-AC9C-4350-BEA3-073BA7F16CB3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4352133" y="5996947"/>
                  <a:ext cx="301536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4">
              <p14:nvContentPartPr>
                <p14:cNvPr id="133" name="Freihand 132">
                  <a:extLst>
                    <a:ext uri="{FF2B5EF4-FFF2-40B4-BE49-F238E27FC236}">
                      <a16:creationId xmlns:a16="http://schemas.microsoft.com/office/drawing/2014/main" id="{77242C1F-18DC-43CE-9624-BC76E818C0E2}"/>
                    </a:ext>
                  </a:extLst>
                </p14:cNvPr>
                <p14:cNvContentPartPr/>
                <p14:nvPr/>
              </p14:nvContentPartPr>
              <p14:xfrm>
                <a:off x="4431693" y="4750987"/>
                <a:ext cx="367560" cy="176760"/>
              </p14:xfrm>
            </p:contentPart>
          </mc:Choice>
          <mc:Fallback>
            <p:pic>
              <p:nvPicPr>
                <p:cNvPr id="133" name="Freihand 132">
                  <a:extLst>
                    <a:ext uri="{FF2B5EF4-FFF2-40B4-BE49-F238E27FC236}">
                      <a16:creationId xmlns:a16="http://schemas.microsoft.com/office/drawing/2014/main" id="{77242C1F-18DC-43CE-9624-BC76E818C0E2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4427373" y="4746667"/>
                  <a:ext cx="37620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6">
              <p14:nvContentPartPr>
                <p14:cNvPr id="134" name="Freihand 133">
                  <a:extLst>
                    <a:ext uri="{FF2B5EF4-FFF2-40B4-BE49-F238E27FC236}">
                      <a16:creationId xmlns:a16="http://schemas.microsoft.com/office/drawing/2014/main" id="{E9FCD187-6F82-41D0-8FAA-FD11A56A82FD}"/>
                    </a:ext>
                  </a:extLst>
                </p14:cNvPr>
                <p14:cNvContentPartPr/>
                <p14:nvPr/>
              </p14:nvContentPartPr>
              <p14:xfrm>
                <a:off x="4131813" y="4729027"/>
                <a:ext cx="141480" cy="73080"/>
              </p14:xfrm>
            </p:contentPart>
          </mc:Choice>
          <mc:Fallback>
            <p:pic>
              <p:nvPicPr>
                <p:cNvPr id="134" name="Freihand 133">
                  <a:extLst>
                    <a:ext uri="{FF2B5EF4-FFF2-40B4-BE49-F238E27FC236}">
                      <a16:creationId xmlns:a16="http://schemas.microsoft.com/office/drawing/2014/main" id="{E9FCD187-6F82-41D0-8FAA-FD11A56A82FD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4127493" y="4724707"/>
                  <a:ext cx="150120" cy="8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8">
              <p14:nvContentPartPr>
                <p14:cNvPr id="135" name="Freihand 134">
                  <a:extLst>
                    <a:ext uri="{FF2B5EF4-FFF2-40B4-BE49-F238E27FC236}">
                      <a16:creationId xmlns:a16="http://schemas.microsoft.com/office/drawing/2014/main" id="{C04DA7A6-E549-4377-AA10-8FEF6F427A15}"/>
                    </a:ext>
                  </a:extLst>
                </p14:cNvPr>
                <p14:cNvContentPartPr/>
                <p14:nvPr/>
              </p14:nvContentPartPr>
              <p14:xfrm>
                <a:off x="4181493" y="4713547"/>
                <a:ext cx="100800" cy="215280"/>
              </p14:xfrm>
            </p:contentPart>
          </mc:Choice>
          <mc:Fallback>
            <p:pic>
              <p:nvPicPr>
                <p:cNvPr id="135" name="Freihand 134">
                  <a:extLst>
                    <a:ext uri="{FF2B5EF4-FFF2-40B4-BE49-F238E27FC236}">
                      <a16:creationId xmlns:a16="http://schemas.microsoft.com/office/drawing/2014/main" id="{C04DA7A6-E549-4377-AA10-8FEF6F427A15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4177173" y="4709227"/>
                  <a:ext cx="10944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0">
              <p14:nvContentPartPr>
                <p14:cNvPr id="136" name="Freihand 135">
                  <a:extLst>
                    <a:ext uri="{FF2B5EF4-FFF2-40B4-BE49-F238E27FC236}">
                      <a16:creationId xmlns:a16="http://schemas.microsoft.com/office/drawing/2014/main" id="{AC1E938C-777D-4B9B-886E-EE614E5DDAE0}"/>
                    </a:ext>
                  </a:extLst>
                </p14:cNvPr>
                <p14:cNvContentPartPr/>
                <p14:nvPr/>
              </p14:nvContentPartPr>
              <p14:xfrm>
                <a:off x="7216293" y="6293587"/>
                <a:ext cx="163080" cy="175320"/>
              </p14:xfrm>
            </p:contentPart>
          </mc:Choice>
          <mc:Fallback>
            <p:pic>
              <p:nvPicPr>
                <p:cNvPr id="136" name="Freihand 135">
                  <a:extLst>
                    <a:ext uri="{FF2B5EF4-FFF2-40B4-BE49-F238E27FC236}">
                      <a16:creationId xmlns:a16="http://schemas.microsoft.com/office/drawing/2014/main" id="{AC1E938C-777D-4B9B-886E-EE614E5DDAE0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7211973" y="6289267"/>
                  <a:ext cx="17172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2">
              <p14:nvContentPartPr>
                <p14:cNvPr id="137" name="Freihand 136">
                  <a:extLst>
                    <a:ext uri="{FF2B5EF4-FFF2-40B4-BE49-F238E27FC236}">
                      <a16:creationId xmlns:a16="http://schemas.microsoft.com/office/drawing/2014/main" id="{29F3F398-FA47-4EE7-B56A-D05C4CDB17E1}"/>
                    </a:ext>
                  </a:extLst>
                </p14:cNvPr>
                <p14:cNvContentPartPr/>
                <p14:nvPr/>
              </p14:nvContentPartPr>
              <p14:xfrm>
                <a:off x="7235733" y="6296827"/>
                <a:ext cx="161280" cy="115920"/>
              </p14:xfrm>
            </p:contentPart>
          </mc:Choice>
          <mc:Fallback>
            <p:pic>
              <p:nvPicPr>
                <p:cNvPr id="137" name="Freihand 136">
                  <a:extLst>
                    <a:ext uri="{FF2B5EF4-FFF2-40B4-BE49-F238E27FC236}">
                      <a16:creationId xmlns:a16="http://schemas.microsoft.com/office/drawing/2014/main" id="{29F3F398-FA47-4EE7-B56A-D05C4CDB17E1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7231413" y="6292507"/>
                  <a:ext cx="16992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4">
              <p14:nvContentPartPr>
                <p14:cNvPr id="157" name="Freihand 156">
                  <a:extLst>
                    <a:ext uri="{FF2B5EF4-FFF2-40B4-BE49-F238E27FC236}">
                      <a16:creationId xmlns:a16="http://schemas.microsoft.com/office/drawing/2014/main" id="{E7B0FFCA-F1A0-4A30-AFBB-364E05D7E264}"/>
                    </a:ext>
                  </a:extLst>
                </p14:cNvPr>
                <p14:cNvContentPartPr/>
                <p14:nvPr/>
              </p14:nvContentPartPr>
              <p14:xfrm>
                <a:off x="3497493" y="4658467"/>
                <a:ext cx="153360" cy="166680"/>
              </p14:xfrm>
            </p:contentPart>
          </mc:Choice>
          <mc:Fallback>
            <p:pic>
              <p:nvPicPr>
                <p:cNvPr id="157" name="Freihand 156">
                  <a:extLst>
                    <a:ext uri="{FF2B5EF4-FFF2-40B4-BE49-F238E27FC236}">
                      <a16:creationId xmlns:a16="http://schemas.microsoft.com/office/drawing/2014/main" id="{E7B0FFCA-F1A0-4A30-AFBB-364E05D7E264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3493173" y="4654147"/>
                  <a:ext cx="16200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6">
              <p14:nvContentPartPr>
                <p14:cNvPr id="158" name="Freihand 157">
                  <a:extLst>
                    <a:ext uri="{FF2B5EF4-FFF2-40B4-BE49-F238E27FC236}">
                      <a16:creationId xmlns:a16="http://schemas.microsoft.com/office/drawing/2014/main" id="{84C69840-3020-4FC3-9293-AAAC8D767F9E}"/>
                    </a:ext>
                  </a:extLst>
                </p14:cNvPr>
                <p14:cNvContentPartPr/>
                <p14:nvPr/>
              </p14:nvContentPartPr>
              <p14:xfrm>
                <a:off x="3656613" y="4652707"/>
                <a:ext cx="271080" cy="150480"/>
              </p14:xfrm>
            </p:contentPart>
          </mc:Choice>
          <mc:Fallback>
            <p:pic>
              <p:nvPicPr>
                <p:cNvPr id="158" name="Freihand 157">
                  <a:extLst>
                    <a:ext uri="{FF2B5EF4-FFF2-40B4-BE49-F238E27FC236}">
                      <a16:creationId xmlns:a16="http://schemas.microsoft.com/office/drawing/2014/main" id="{84C69840-3020-4FC3-9293-AAAC8D767F9E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3652293" y="4648387"/>
                  <a:ext cx="27972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8">
              <p14:nvContentPartPr>
                <p14:cNvPr id="159" name="Freihand 158">
                  <a:extLst>
                    <a:ext uri="{FF2B5EF4-FFF2-40B4-BE49-F238E27FC236}">
                      <a16:creationId xmlns:a16="http://schemas.microsoft.com/office/drawing/2014/main" id="{619439B7-BE9A-4BBE-A981-98A402D619DC}"/>
                    </a:ext>
                  </a:extLst>
                </p14:cNvPr>
                <p14:cNvContentPartPr/>
                <p14:nvPr/>
              </p14:nvContentPartPr>
              <p14:xfrm>
                <a:off x="3944973" y="4665307"/>
                <a:ext cx="79560" cy="74520"/>
              </p14:xfrm>
            </p:contentPart>
          </mc:Choice>
          <mc:Fallback>
            <p:pic>
              <p:nvPicPr>
                <p:cNvPr id="159" name="Freihand 158">
                  <a:extLst>
                    <a:ext uri="{FF2B5EF4-FFF2-40B4-BE49-F238E27FC236}">
                      <a16:creationId xmlns:a16="http://schemas.microsoft.com/office/drawing/2014/main" id="{619439B7-BE9A-4BBE-A981-98A402D619DC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3940653" y="4660987"/>
                  <a:ext cx="8820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0">
              <p14:nvContentPartPr>
                <p14:cNvPr id="160" name="Freihand 159">
                  <a:extLst>
                    <a:ext uri="{FF2B5EF4-FFF2-40B4-BE49-F238E27FC236}">
                      <a16:creationId xmlns:a16="http://schemas.microsoft.com/office/drawing/2014/main" id="{54D152DB-D672-44A3-814F-E71D095C6B36}"/>
                    </a:ext>
                  </a:extLst>
                </p14:cNvPr>
                <p14:cNvContentPartPr/>
                <p14:nvPr/>
              </p14:nvContentPartPr>
              <p14:xfrm>
                <a:off x="4040013" y="4670347"/>
                <a:ext cx="99000" cy="104040"/>
              </p14:xfrm>
            </p:contentPart>
          </mc:Choice>
          <mc:Fallback>
            <p:pic>
              <p:nvPicPr>
                <p:cNvPr id="160" name="Freihand 159">
                  <a:extLst>
                    <a:ext uri="{FF2B5EF4-FFF2-40B4-BE49-F238E27FC236}">
                      <a16:creationId xmlns:a16="http://schemas.microsoft.com/office/drawing/2014/main" id="{54D152DB-D672-44A3-814F-E71D095C6B36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4035693" y="4666027"/>
                  <a:ext cx="107640" cy="11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2">
              <p14:nvContentPartPr>
                <p14:cNvPr id="162" name="Freihand 161">
                  <a:extLst>
                    <a:ext uri="{FF2B5EF4-FFF2-40B4-BE49-F238E27FC236}">
                      <a16:creationId xmlns:a16="http://schemas.microsoft.com/office/drawing/2014/main" id="{187D8133-A98B-4101-A705-09ED5197AB26}"/>
                    </a:ext>
                  </a:extLst>
                </p14:cNvPr>
                <p14:cNvContentPartPr/>
                <p14:nvPr/>
              </p14:nvContentPartPr>
              <p14:xfrm>
                <a:off x="7022973" y="6556387"/>
                <a:ext cx="67320" cy="110520"/>
              </p14:xfrm>
            </p:contentPart>
          </mc:Choice>
          <mc:Fallback>
            <p:pic>
              <p:nvPicPr>
                <p:cNvPr id="162" name="Freihand 161">
                  <a:extLst>
                    <a:ext uri="{FF2B5EF4-FFF2-40B4-BE49-F238E27FC236}">
                      <a16:creationId xmlns:a16="http://schemas.microsoft.com/office/drawing/2014/main" id="{187D8133-A98B-4101-A705-09ED5197AB26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7018653" y="6552067"/>
                  <a:ext cx="75960" cy="11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4">
              <p14:nvContentPartPr>
                <p14:cNvPr id="163" name="Freihand 162">
                  <a:extLst>
                    <a:ext uri="{FF2B5EF4-FFF2-40B4-BE49-F238E27FC236}">
                      <a16:creationId xmlns:a16="http://schemas.microsoft.com/office/drawing/2014/main" id="{A645B71D-41BA-4F3A-ACFA-73429E4DBB35}"/>
                    </a:ext>
                  </a:extLst>
                </p14:cNvPr>
                <p14:cNvContentPartPr/>
                <p14:nvPr/>
              </p14:nvContentPartPr>
              <p14:xfrm>
                <a:off x="7150413" y="6549907"/>
                <a:ext cx="91440" cy="89640"/>
              </p14:xfrm>
            </p:contentPart>
          </mc:Choice>
          <mc:Fallback>
            <p:pic>
              <p:nvPicPr>
                <p:cNvPr id="163" name="Freihand 162">
                  <a:extLst>
                    <a:ext uri="{FF2B5EF4-FFF2-40B4-BE49-F238E27FC236}">
                      <a16:creationId xmlns:a16="http://schemas.microsoft.com/office/drawing/2014/main" id="{A645B71D-41BA-4F3A-ACFA-73429E4DBB35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7146093" y="6545587"/>
                  <a:ext cx="10008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6">
              <p14:nvContentPartPr>
                <p14:cNvPr id="164" name="Freihand 163">
                  <a:extLst>
                    <a:ext uri="{FF2B5EF4-FFF2-40B4-BE49-F238E27FC236}">
                      <a16:creationId xmlns:a16="http://schemas.microsoft.com/office/drawing/2014/main" id="{EE46E7B6-383A-4CA7-8970-AC2A858C0C97}"/>
                    </a:ext>
                  </a:extLst>
                </p14:cNvPr>
                <p14:cNvContentPartPr/>
                <p14:nvPr/>
              </p14:nvContentPartPr>
              <p14:xfrm>
                <a:off x="7282533" y="6536947"/>
                <a:ext cx="89280" cy="98640"/>
              </p14:xfrm>
            </p:contentPart>
          </mc:Choice>
          <mc:Fallback>
            <p:pic>
              <p:nvPicPr>
                <p:cNvPr id="164" name="Freihand 163">
                  <a:extLst>
                    <a:ext uri="{FF2B5EF4-FFF2-40B4-BE49-F238E27FC236}">
                      <a16:creationId xmlns:a16="http://schemas.microsoft.com/office/drawing/2014/main" id="{EE46E7B6-383A-4CA7-8970-AC2A858C0C97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7278213" y="6532627"/>
                  <a:ext cx="9792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8">
              <p14:nvContentPartPr>
                <p14:cNvPr id="165" name="Freihand 164">
                  <a:extLst>
                    <a:ext uri="{FF2B5EF4-FFF2-40B4-BE49-F238E27FC236}">
                      <a16:creationId xmlns:a16="http://schemas.microsoft.com/office/drawing/2014/main" id="{43E49A3F-75CE-4889-A8B9-7BAFF4F5CB08}"/>
                    </a:ext>
                  </a:extLst>
                </p14:cNvPr>
                <p14:cNvContentPartPr/>
                <p14:nvPr/>
              </p14:nvContentPartPr>
              <p14:xfrm>
                <a:off x="7381893" y="6471067"/>
                <a:ext cx="110520" cy="148320"/>
              </p14:xfrm>
            </p:contentPart>
          </mc:Choice>
          <mc:Fallback>
            <p:pic>
              <p:nvPicPr>
                <p:cNvPr id="165" name="Freihand 164">
                  <a:extLst>
                    <a:ext uri="{FF2B5EF4-FFF2-40B4-BE49-F238E27FC236}">
                      <a16:creationId xmlns:a16="http://schemas.microsoft.com/office/drawing/2014/main" id="{43E49A3F-75CE-4889-A8B9-7BAFF4F5CB08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7377573" y="6466747"/>
                  <a:ext cx="11916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0">
              <p14:nvContentPartPr>
                <p14:cNvPr id="167" name="Freihand 166">
                  <a:extLst>
                    <a:ext uri="{FF2B5EF4-FFF2-40B4-BE49-F238E27FC236}">
                      <a16:creationId xmlns:a16="http://schemas.microsoft.com/office/drawing/2014/main" id="{A3E13433-103B-4A52-9E2C-E0E8EBE41F02}"/>
                    </a:ext>
                  </a:extLst>
                </p14:cNvPr>
                <p14:cNvContentPartPr/>
                <p14:nvPr/>
              </p14:nvContentPartPr>
              <p14:xfrm>
                <a:off x="5048733" y="5918827"/>
                <a:ext cx="92520" cy="26280"/>
              </p14:xfrm>
            </p:contentPart>
          </mc:Choice>
          <mc:Fallback>
            <p:pic>
              <p:nvPicPr>
                <p:cNvPr id="167" name="Freihand 166">
                  <a:extLst>
                    <a:ext uri="{FF2B5EF4-FFF2-40B4-BE49-F238E27FC236}">
                      <a16:creationId xmlns:a16="http://schemas.microsoft.com/office/drawing/2014/main" id="{A3E13433-103B-4A52-9E2C-E0E8EBE41F02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5044413" y="5914507"/>
                  <a:ext cx="10116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168" name="Freihand 167">
                  <a:extLst>
                    <a:ext uri="{FF2B5EF4-FFF2-40B4-BE49-F238E27FC236}">
                      <a16:creationId xmlns:a16="http://schemas.microsoft.com/office/drawing/2014/main" id="{D0E2CDE6-5516-4EF3-B77E-FF511251BB1F}"/>
                    </a:ext>
                  </a:extLst>
                </p14:cNvPr>
                <p14:cNvContentPartPr/>
                <p14:nvPr/>
              </p14:nvContentPartPr>
              <p14:xfrm>
                <a:off x="5246733" y="5439667"/>
                <a:ext cx="111600" cy="13320"/>
              </p14:xfrm>
            </p:contentPart>
          </mc:Choice>
          <mc:Fallback>
            <p:pic>
              <p:nvPicPr>
                <p:cNvPr id="168" name="Freihand 167">
                  <a:extLst>
                    <a:ext uri="{FF2B5EF4-FFF2-40B4-BE49-F238E27FC236}">
                      <a16:creationId xmlns:a16="http://schemas.microsoft.com/office/drawing/2014/main" id="{D0E2CDE6-5516-4EF3-B77E-FF511251BB1F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5242413" y="5435347"/>
                  <a:ext cx="12024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4">
              <p14:nvContentPartPr>
                <p14:cNvPr id="182" name="Freihand 181">
                  <a:extLst>
                    <a:ext uri="{FF2B5EF4-FFF2-40B4-BE49-F238E27FC236}">
                      <a16:creationId xmlns:a16="http://schemas.microsoft.com/office/drawing/2014/main" id="{4A1E2A19-BB75-4098-A36F-8F9BBA227963}"/>
                    </a:ext>
                  </a:extLst>
                </p14:cNvPr>
                <p14:cNvContentPartPr/>
                <p14:nvPr/>
              </p14:nvContentPartPr>
              <p14:xfrm>
                <a:off x="3516933" y="4932427"/>
                <a:ext cx="626760" cy="39240"/>
              </p14:xfrm>
            </p:contentPart>
          </mc:Choice>
          <mc:Fallback>
            <p:pic>
              <p:nvPicPr>
                <p:cNvPr id="182" name="Freihand 181">
                  <a:extLst>
                    <a:ext uri="{FF2B5EF4-FFF2-40B4-BE49-F238E27FC236}">
                      <a16:creationId xmlns:a16="http://schemas.microsoft.com/office/drawing/2014/main" id="{4A1E2A19-BB75-4098-A36F-8F9BBA227963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3512613" y="4928107"/>
                  <a:ext cx="63540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6">
              <p14:nvContentPartPr>
                <p14:cNvPr id="184" name="Freihand 183">
                  <a:extLst>
                    <a:ext uri="{FF2B5EF4-FFF2-40B4-BE49-F238E27FC236}">
                      <a16:creationId xmlns:a16="http://schemas.microsoft.com/office/drawing/2014/main" id="{32E6B5DF-2DDB-4687-ABE6-46D70175701D}"/>
                    </a:ext>
                  </a:extLst>
                </p14:cNvPr>
                <p14:cNvContentPartPr/>
                <p14:nvPr/>
              </p14:nvContentPartPr>
              <p14:xfrm>
                <a:off x="7069053" y="6661867"/>
                <a:ext cx="300240" cy="77400"/>
              </p14:xfrm>
            </p:contentPart>
          </mc:Choice>
          <mc:Fallback>
            <p:pic>
              <p:nvPicPr>
                <p:cNvPr id="184" name="Freihand 183">
                  <a:extLst>
                    <a:ext uri="{FF2B5EF4-FFF2-40B4-BE49-F238E27FC236}">
                      <a16:creationId xmlns:a16="http://schemas.microsoft.com/office/drawing/2014/main" id="{32E6B5DF-2DDB-4687-ABE6-46D70175701D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7064733" y="6657547"/>
                  <a:ext cx="308880" cy="8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8">
              <p14:nvContentPartPr>
                <p14:cNvPr id="139" name="Freihand 138">
                  <a:extLst>
                    <a:ext uri="{FF2B5EF4-FFF2-40B4-BE49-F238E27FC236}">
                      <a16:creationId xmlns:a16="http://schemas.microsoft.com/office/drawing/2014/main" id="{ABEC67FE-D8E6-4B20-93D9-5530B7D7135C}"/>
                    </a:ext>
                  </a:extLst>
                </p14:cNvPr>
                <p14:cNvContentPartPr/>
                <p14:nvPr/>
              </p14:nvContentPartPr>
              <p14:xfrm>
                <a:off x="5060613" y="5908387"/>
                <a:ext cx="64800" cy="99000"/>
              </p14:xfrm>
            </p:contentPart>
          </mc:Choice>
          <mc:Fallback>
            <p:pic>
              <p:nvPicPr>
                <p:cNvPr id="139" name="Freihand 138">
                  <a:extLst>
                    <a:ext uri="{FF2B5EF4-FFF2-40B4-BE49-F238E27FC236}">
                      <a16:creationId xmlns:a16="http://schemas.microsoft.com/office/drawing/2014/main" id="{ABEC67FE-D8E6-4B20-93D9-5530B7D7135C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5056293" y="5904067"/>
                  <a:ext cx="7344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0">
              <p14:nvContentPartPr>
                <p14:cNvPr id="140" name="Freihand 139">
                  <a:extLst>
                    <a:ext uri="{FF2B5EF4-FFF2-40B4-BE49-F238E27FC236}">
                      <a16:creationId xmlns:a16="http://schemas.microsoft.com/office/drawing/2014/main" id="{FCFE196D-5B9F-4C72-9ECA-A31AE88D2D36}"/>
                    </a:ext>
                  </a:extLst>
                </p14:cNvPr>
                <p14:cNvContentPartPr/>
                <p14:nvPr/>
              </p14:nvContentPartPr>
              <p14:xfrm>
                <a:off x="5057013" y="5910187"/>
                <a:ext cx="79560" cy="39960"/>
              </p14:xfrm>
            </p:contentPart>
          </mc:Choice>
          <mc:Fallback>
            <p:pic>
              <p:nvPicPr>
                <p:cNvPr id="140" name="Freihand 139">
                  <a:extLst>
                    <a:ext uri="{FF2B5EF4-FFF2-40B4-BE49-F238E27FC236}">
                      <a16:creationId xmlns:a16="http://schemas.microsoft.com/office/drawing/2014/main" id="{FCFE196D-5B9F-4C72-9ECA-A31AE88D2D36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5052693" y="5905867"/>
                  <a:ext cx="8820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2">
              <p14:nvContentPartPr>
                <p14:cNvPr id="192" name="Freihand 191">
                  <a:extLst>
                    <a:ext uri="{FF2B5EF4-FFF2-40B4-BE49-F238E27FC236}">
                      <a16:creationId xmlns:a16="http://schemas.microsoft.com/office/drawing/2014/main" id="{7E38557C-BB63-4D5D-B967-78EB67EDCB45}"/>
                    </a:ext>
                  </a:extLst>
                </p14:cNvPr>
                <p14:cNvContentPartPr/>
                <p14:nvPr/>
              </p14:nvContentPartPr>
              <p14:xfrm>
                <a:off x="5091573" y="5778787"/>
                <a:ext cx="8280" cy="162360"/>
              </p14:xfrm>
            </p:contentPart>
          </mc:Choice>
          <mc:Fallback>
            <p:pic>
              <p:nvPicPr>
                <p:cNvPr id="192" name="Freihand 191">
                  <a:extLst>
                    <a:ext uri="{FF2B5EF4-FFF2-40B4-BE49-F238E27FC236}">
                      <a16:creationId xmlns:a16="http://schemas.microsoft.com/office/drawing/2014/main" id="{7E38557C-BB63-4D5D-B967-78EB67EDCB45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5087253" y="5774467"/>
                  <a:ext cx="1692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4">
              <p14:nvContentPartPr>
                <p14:cNvPr id="142" name="Freihand 141">
                  <a:extLst>
                    <a:ext uri="{FF2B5EF4-FFF2-40B4-BE49-F238E27FC236}">
                      <a16:creationId xmlns:a16="http://schemas.microsoft.com/office/drawing/2014/main" id="{99839378-306D-446C-B573-2B6CF36A8098}"/>
                    </a:ext>
                  </a:extLst>
                </p14:cNvPr>
                <p14:cNvContentPartPr/>
                <p14:nvPr/>
              </p14:nvContentPartPr>
              <p14:xfrm>
                <a:off x="5262933" y="5439307"/>
                <a:ext cx="64080" cy="138240"/>
              </p14:xfrm>
            </p:contentPart>
          </mc:Choice>
          <mc:Fallback>
            <p:pic>
              <p:nvPicPr>
                <p:cNvPr id="142" name="Freihand 141">
                  <a:extLst>
                    <a:ext uri="{FF2B5EF4-FFF2-40B4-BE49-F238E27FC236}">
                      <a16:creationId xmlns:a16="http://schemas.microsoft.com/office/drawing/2014/main" id="{99839378-306D-446C-B573-2B6CF36A8098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5258613" y="5434987"/>
                  <a:ext cx="7272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6">
              <p14:nvContentPartPr>
                <p14:cNvPr id="143" name="Freihand 142">
                  <a:extLst>
                    <a:ext uri="{FF2B5EF4-FFF2-40B4-BE49-F238E27FC236}">
                      <a16:creationId xmlns:a16="http://schemas.microsoft.com/office/drawing/2014/main" id="{7A3A89FF-5502-45FD-AEAF-EF494D98C86A}"/>
                    </a:ext>
                  </a:extLst>
                </p14:cNvPr>
                <p14:cNvContentPartPr/>
                <p14:nvPr/>
              </p14:nvContentPartPr>
              <p14:xfrm>
                <a:off x="5237733" y="5495827"/>
                <a:ext cx="111960" cy="15480"/>
              </p14:xfrm>
            </p:contentPart>
          </mc:Choice>
          <mc:Fallback>
            <p:pic>
              <p:nvPicPr>
                <p:cNvPr id="143" name="Freihand 142">
                  <a:extLst>
                    <a:ext uri="{FF2B5EF4-FFF2-40B4-BE49-F238E27FC236}">
                      <a16:creationId xmlns:a16="http://schemas.microsoft.com/office/drawing/2014/main" id="{7A3A89FF-5502-45FD-AEAF-EF494D98C86A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5233413" y="5491507"/>
                  <a:ext cx="12060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8">
              <p14:nvContentPartPr>
                <p14:cNvPr id="193" name="Freihand 192">
                  <a:extLst>
                    <a:ext uri="{FF2B5EF4-FFF2-40B4-BE49-F238E27FC236}">
                      <a16:creationId xmlns:a16="http://schemas.microsoft.com/office/drawing/2014/main" id="{C4E96B87-64F2-4969-9CC1-37570FA444DF}"/>
                    </a:ext>
                  </a:extLst>
                </p14:cNvPr>
                <p14:cNvContentPartPr/>
                <p14:nvPr/>
              </p14:nvContentPartPr>
              <p14:xfrm>
                <a:off x="5295693" y="5478547"/>
                <a:ext cx="12600" cy="159120"/>
              </p14:xfrm>
            </p:contentPart>
          </mc:Choice>
          <mc:Fallback>
            <p:pic>
              <p:nvPicPr>
                <p:cNvPr id="193" name="Freihand 192">
                  <a:extLst>
                    <a:ext uri="{FF2B5EF4-FFF2-40B4-BE49-F238E27FC236}">
                      <a16:creationId xmlns:a16="http://schemas.microsoft.com/office/drawing/2014/main" id="{C4E96B87-64F2-4969-9CC1-37570FA444DF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5291373" y="5474227"/>
                  <a:ext cx="2124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0">
              <p14:nvContentPartPr>
                <p14:cNvPr id="204" name="Freihand 203">
                  <a:extLst>
                    <a:ext uri="{FF2B5EF4-FFF2-40B4-BE49-F238E27FC236}">
                      <a16:creationId xmlns:a16="http://schemas.microsoft.com/office/drawing/2014/main" id="{037458C9-08F5-4DCE-91AE-1D27B89F2D2B}"/>
                    </a:ext>
                  </a:extLst>
                </p14:cNvPr>
                <p14:cNvContentPartPr/>
                <p14:nvPr/>
              </p14:nvContentPartPr>
              <p14:xfrm>
                <a:off x="5063133" y="5730547"/>
                <a:ext cx="126000" cy="45720"/>
              </p14:xfrm>
            </p:contentPart>
          </mc:Choice>
          <mc:Fallback>
            <p:pic>
              <p:nvPicPr>
                <p:cNvPr id="204" name="Freihand 203">
                  <a:extLst>
                    <a:ext uri="{FF2B5EF4-FFF2-40B4-BE49-F238E27FC236}">
                      <a16:creationId xmlns:a16="http://schemas.microsoft.com/office/drawing/2014/main" id="{037458C9-08F5-4DCE-91AE-1D27B89F2D2B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5058813" y="5726227"/>
                  <a:ext cx="13464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2">
              <p14:nvContentPartPr>
                <p14:cNvPr id="205" name="Freihand 204">
                  <a:extLst>
                    <a:ext uri="{FF2B5EF4-FFF2-40B4-BE49-F238E27FC236}">
                      <a16:creationId xmlns:a16="http://schemas.microsoft.com/office/drawing/2014/main" id="{5E614FF6-DAE9-437F-B53F-B461BAED3B0C}"/>
                    </a:ext>
                  </a:extLst>
                </p14:cNvPr>
                <p14:cNvContentPartPr/>
                <p14:nvPr/>
              </p14:nvContentPartPr>
              <p14:xfrm>
                <a:off x="5195613" y="5724067"/>
                <a:ext cx="18720" cy="176400"/>
              </p14:xfrm>
            </p:contentPart>
          </mc:Choice>
          <mc:Fallback>
            <p:pic>
              <p:nvPicPr>
                <p:cNvPr id="205" name="Freihand 204">
                  <a:extLst>
                    <a:ext uri="{FF2B5EF4-FFF2-40B4-BE49-F238E27FC236}">
                      <a16:creationId xmlns:a16="http://schemas.microsoft.com/office/drawing/2014/main" id="{5E614FF6-DAE9-437F-B53F-B461BAED3B0C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5191293" y="5719747"/>
                  <a:ext cx="2736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4">
              <p14:nvContentPartPr>
                <p14:cNvPr id="206" name="Freihand 205">
                  <a:extLst>
                    <a:ext uri="{FF2B5EF4-FFF2-40B4-BE49-F238E27FC236}">
                      <a16:creationId xmlns:a16="http://schemas.microsoft.com/office/drawing/2014/main" id="{86161256-CD9D-4F5B-AE8F-B53BDB8AD2DA}"/>
                    </a:ext>
                  </a:extLst>
                </p14:cNvPr>
                <p14:cNvContentPartPr/>
                <p14:nvPr/>
              </p14:nvContentPartPr>
              <p14:xfrm>
                <a:off x="5065653" y="5899387"/>
                <a:ext cx="144360" cy="34560"/>
              </p14:xfrm>
            </p:contentPart>
          </mc:Choice>
          <mc:Fallback>
            <p:pic>
              <p:nvPicPr>
                <p:cNvPr id="206" name="Freihand 205">
                  <a:extLst>
                    <a:ext uri="{FF2B5EF4-FFF2-40B4-BE49-F238E27FC236}">
                      <a16:creationId xmlns:a16="http://schemas.microsoft.com/office/drawing/2014/main" id="{86161256-CD9D-4F5B-AE8F-B53BDB8AD2DA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5061333" y="5895067"/>
                  <a:ext cx="15300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6">
              <p14:nvContentPartPr>
                <p14:cNvPr id="207" name="Freihand 206">
                  <a:extLst>
                    <a:ext uri="{FF2B5EF4-FFF2-40B4-BE49-F238E27FC236}">
                      <a16:creationId xmlns:a16="http://schemas.microsoft.com/office/drawing/2014/main" id="{3507ECB7-ACF4-45F9-914A-E40222E8A13A}"/>
                    </a:ext>
                  </a:extLst>
                </p14:cNvPr>
                <p14:cNvContentPartPr/>
                <p14:nvPr/>
              </p14:nvContentPartPr>
              <p14:xfrm>
                <a:off x="5288853" y="5602747"/>
                <a:ext cx="130320" cy="13320"/>
              </p14:xfrm>
            </p:contentPart>
          </mc:Choice>
          <mc:Fallback>
            <p:pic>
              <p:nvPicPr>
                <p:cNvPr id="207" name="Freihand 206">
                  <a:extLst>
                    <a:ext uri="{FF2B5EF4-FFF2-40B4-BE49-F238E27FC236}">
                      <a16:creationId xmlns:a16="http://schemas.microsoft.com/office/drawing/2014/main" id="{3507ECB7-ACF4-45F9-914A-E40222E8A13A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5284533" y="5598427"/>
                  <a:ext cx="13896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8">
              <p14:nvContentPartPr>
                <p14:cNvPr id="208" name="Freihand 207">
                  <a:extLst>
                    <a:ext uri="{FF2B5EF4-FFF2-40B4-BE49-F238E27FC236}">
                      <a16:creationId xmlns:a16="http://schemas.microsoft.com/office/drawing/2014/main" id="{9ADFBECC-A0F6-4E41-A537-B04AAA708338}"/>
                    </a:ext>
                  </a:extLst>
                </p14:cNvPr>
                <p14:cNvContentPartPr/>
                <p14:nvPr/>
              </p14:nvContentPartPr>
              <p14:xfrm>
                <a:off x="5268333" y="5458027"/>
                <a:ext cx="158040" cy="161640"/>
              </p14:xfrm>
            </p:contentPart>
          </mc:Choice>
          <mc:Fallback>
            <p:pic>
              <p:nvPicPr>
                <p:cNvPr id="208" name="Freihand 207">
                  <a:extLst>
                    <a:ext uri="{FF2B5EF4-FFF2-40B4-BE49-F238E27FC236}">
                      <a16:creationId xmlns:a16="http://schemas.microsoft.com/office/drawing/2014/main" id="{9ADFBECC-A0F6-4E41-A537-B04AAA708338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5264013" y="5453707"/>
                  <a:ext cx="16668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0">
              <p14:nvContentPartPr>
                <p14:cNvPr id="196" name="Freihand 195">
                  <a:extLst>
                    <a:ext uri="{FF2B5EF4-FFF2-40B4-BE49-F238E27FC236}">
                      <a16:creationId xmlns:a16="http://schemas.microsoft.com/office/drawing/2014/main" id="{1CB6F558-A4A8-4BF6-B076-A852E2ECEA40}"/>
                    </a:ext>
                  </a:extLst>
                </p14:cNvPr>
                <p14:cNvContentPartPr/>
                <p14:nvPr/>
              </p14:nvContentPartPr>
              <p14:xfrm>
                <a:off x="6768813" y="4774747"/>
                <a:ext cx="18360" cy="191520"/>
              </p14:xfrm>
            </p:contentPart>
          </mc:Choice>
          <mc:Fallback>
            <p:pic>
              <p:nvPicPr>
                <p:cNvPr id="196" name="Freihand 195">
                  <a:extLst>
                    <a:ext uri="{FF2B5EF4-FFF2-40B4-BE49-F238E27FC236}">
                      <a16:creationId xmlns:a16="http://schemas.microsoft.com/office/drawing/2014/main" id="{1CB6F558-A4A8-4BF6-B076-A852E2ECEA40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6764493" y="4770427"/>
                  <a:ext cx="27000" cy="20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2">
              <p14:nvContentPartPr>
                <p14:cNvPr id="145" name="Freihand 144">
                  <a:extLst>
                    <a:ext uri="{FF2B5EF4-FFF2-40B4-BE49-F238E27FC236}">
                      <a16:creationId xmlns:a16="http://schemas.microsoft.com/office/drawing/2014/main" id="{68FD4B26-3152-4805-99D3-8F086C6264AB}"/>
                    </a:ext>
                  </a:extLst>
                </p14:cNvPr>
                <p14:cNvContentPartPr/>
                <p14:nvPr/>
              </p14:nvContentPartPr>
              <p14:xfrm>
                <a:off x="5758653" y="5583307"/>
                <a:ext cx="47520" cy="107280"/>
              </p14:xfrm>
            </p:contentPart>
          </mc:Choice>
          <mc:Fallback>
            <p:pic>
              <p:nvPicPr>
                <p:cNvPr id="145" name="Freihand 144">
                  <a:extLst>
                    <a:ext uri="{FF2B5EF4-FFF2-40B4-BE49-F238E27FC236}">
                      <a16:creationId xmlns:a16="http://schemas.microsoft.com/office/drawing/2014/main" id="{68FD4B26-3152-4805-99D3-8F086C6264AB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5754333" y="5578987"/>
                  <a:ext cx="56160" cy="11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4">
              <p14:nvContentPartPr>
                <p14:cNvPr id="146" name="Freihand 145">
                  <a:extLst>
                    <a:ext uri="{FF2B5EF4-FFF2-40B4-BE49-F238E27FC236}">
                      <a16:creationId xmlns:a16="http://schemas.microsoft.com/office/drawing/2014/main" id="{0F926389-7BA6-44A9-BF51-82598C863745}"/>
                    </a:ext>
                  </a:extLst>
                </p14:cNvPr>
                <p14:cNvContentPartPr/>
                <p14:nvPr/>
              </p14:nvContentPartPr>
              <p14:xfrm>
                <a:off x="5737053" y="5612467"/>
                <a:ext cx="104760" cy="2880"/>
              </p14:xfrm>
            </p:contentPart>
          </mc:Choice>
          <mc:Fallback>
            <p:pic>
              <p:nvPicPr>
                <p:cNvPr id="146" name="Freihand 145">
                  <a:extLst>
                    <a:ext uri="{FF2B5EF4-FFF2-40B4-BE49-F238E27FC236}">
                      <a16:creationId xmlns:a16="http://schemas.microsoft.com/office/drawing/2014/main" id="{0F926389-7BA6-44A9-BF51-82598C863745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5732733" y="5608147"/>
                  <a:ext cx="113400" cy="1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6">
              <p14:nvContentPartPr>
                <p14:cNvPr id="169" name="Freihand 168">
                  <a:extLst>
                    <a:ext uri="{FF2B5EF4-FFF2-40B4-BE49-F238E27FC236}">
                      <a16:creationId xmlns:a16="http://schemas.microsoft.com/office/drawing/2014/main" id="{BD996555-9A18-476E-A0DA-D9C79614020C}"/>
                    </a:ext>
                  </a:extLst>
                </p14:cNvPr>
                <p14:cNvContentPartPr/>
                <p14:nvPr/>
              </p14:nvContentPartPr>
              <p14:xfrm>
                <a:off x="5711493" y="5563867"/>
                <a:ext cx="86040" cy="29880"/>
              </p14:xfrm>
            </p:contentPart>
          </mc:Choice>
          <mc:Fallback>
            <p:pic>
              <p:nvPicPr>
                <p:cNvPr id="169" name="Freihand 168">
                  <a:extLst>
                    <a:ext uri="{FF2B5EF4-FFF2-40B4-BE49-F238E27FC236}">
                      <a16:creationId xmlns:a16="http://schemas.microsoft.com/office/drawing/2014/main" id="{BD996555-9A18-476E-A0DA-D9C79614020C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5707173" y="5559547"/>
                  <a:ext cx="94680" cy="3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8">
              <p14:nvContentPartPr>
                <p14:cNvPr id="194" name="Freihand 193">
                  <a:extLst>
                    <a:ext uri="{FF2B5EF4-FFF2-40B4-BE49-F238E27FC236}">
                      <a16:creationId xmlns:a16="http://schemas.microsoft.com/office/drawing/2014/main" id="{7D56E3E1-A146-4483-819A-1AC15D1AF44E}"/>
                    </a:ext>
                  </a:extLst>
                </p14:cNvPr>
                <p14:cNvContentPartPr/>
                <p14:nvPr/>
              </p14:nvContentPartPr>
              <p14:xfrm>
                <a:off x="5753253" y="5382427"/>
                <a:ext cx="15120" cy="199440"/>
              </p14:xfrm>
            </p:contentPart>
          </mc:Choice>
          <mc:Fallback>
            <p:pic>
              <p:nvPicPr>
                <p:cNvPr id="194" name="Freihand 193">
                  <a:extLst>
                    <a:ext uri="{FF2B5EF4-FFF2-40B4-BE49-F238E27FC236}">
                      <a16:creationId xmlns:a16="http://schemas.microsoft.com/office/drawing/2014/main" id="{7D56E3E1-A146-4483-819A-1AC15D1AF44E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5748933" y="5378107"/>
                  <a:ext cx="2376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0">
              <p14:nvContentPartPr>
                <p14:cNvPr id="150" name="Freihand 149">
                  <a:extLst>
                    <a:ext uri="{FF2B5EF4-FFF2-40B4-BE49-F238E27FC236}">
                      <a16:creationId xmlns:a16="http://schemas.microsoft.com/office/drawing/2014/main" id="{6B157F8A-58C4-44A4-A873-D1A45E9181EF}"/>
                    </a:ext>
                  </a:extLst>
                </p14:cNvPr>
                <p14:cNvContentPartPr/>
                <p14:nvPr/>
              </p14:nvContentPartPr>
              <p14:xfrm>
                <a:off x="6124413" y="4857187"/>
                <a:ext cx="76320" cy="145800"/>
              </p14:xfrm>
            </p:contentPart>
          </mc:Choice>
          <mc:Fallback>
            <p:pic>
              <p:nvPicPr>
                <p:cNvPr id="150" name="Freihand 149">
                  <a:extLst>
                    <a:ext uri="{FF2B5EF4-FFF2-40B4-BE49-F238E27FC236}">
                      <a16:creationId xmlns:a16="http://schemas.microsoft.com/office/drawing/2014/main" id="{6B157F8A-58C4-44A4-A873-D1A45E9181EF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6120093" y="4852867"/>
                  <a:ext cx="84960" cy="15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2">
              <p14:nvContentPartPr>
                <p14:cNvPr id="151" name="Freihand 150">
                  <a:extLst>
                    <a:ext uri="{FF2B5EF4-FFF2-40B4-BE49-F238E27FC236}">
                      <a16:creationId xmlns:a16="http://schemas.microsoft.com/office/drawing/2014/main" id="{CD424DC1-2144-4EAB-AEA7-B6B96D796ED9}"/>
                    </a:ext>
                  </a:extLst>
                </p14:cNvPr>
                <p14:cNvContentPartPr/>
                <p14:nvPr/>
              </p14:nvContentPartPr>
              <p14:xfrm>
                <a:off x="6102453" y="4902187"/>
                <a:ext cx="132480" cy="13680"/>
              </p14:xfrm>
            </p:contentPart>
          </mc:Choice>
          <mc:Fallback>
            <p:pic>
              <p:nvPicPr>
                <p:cNvPr id="151" name="Freihand 150">
                  <a:extLst>
                    <a:ext uri="{FF2B5EF4-FFF2-40B4-BE49-F238E27FC236}">
                      <a16:creationId xmlns:a16="http://schemas.microsoft.com/office/drawing/2014/main" id="{CD424DC1-2144-4EAB-AEA7-B6B96D796ED9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6098133" y="4897867"/>
                  <a:ext cx="141120" cy="2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4">
              <p14:nvContentPartPr>
                <p14:cNvPr id="172" name="Freihand 171">
                  <a:extLst>
                    <a:ext uri="{FF2B5EF4-FFF2-40B4-BE49-F238E27FC236}">
                      <a16:creationId xmlns:a16="http://schemas.microsoft.com/office/drawing/2014/main" id="{70554DAC-D4FB-4FC4-AFD7-B18857799056}"/>
                    </a:ext>
                  </a:extLst>
                </p14:cNvPr>
                <p14:cNvContentPartPr/>
                <p14:nvPr/>
              </p14:nvContentPartPr>
              <p14:xfrm>
                <a:off x="6106053" y="4860067"/>
                <a:ext cx="84960" cy="25920"/>
              </p14:xfrm>
            </p:contentPart>
          </mc:Choice>
          <mc:Fallback>
            <p:pic>
              <p:nvPicPr>
                <p:cNvPr id="172" name="Freihand 171">
                  <a:extLst>
                    <a:ext uri="{FF2B5EF4-FFF2-40B4-BE49-F238E27FC236}">
                      <a16:creationId xmlns:a16="http://schemas.microsoft.com/office/drawing/2014/main" id="{70554DAC-D4FB-4FC4-AFD7-B18857799056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6101733" y="4855747"/>
                  <a:ext cx="9360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6">
              <p14:nvContentPartPr>
                <p14:cNvPr id="173" name="Freihand 172">
                  <a:extLst>
                    <a:ext uri="{FF2B5EF4-FFF2-40B4-BE49-F238E27FC236}">
                      <a16:creationId xmlns:a16="http://schemas.microsoft.com/office/drawing/2014/main" id="{FD5FC7F4-97F1-4DD2-ACAA-E4615F64943E}"/>
                    </a:ext>
                  </a:extLst>
                </p14:cNvPr>
                <p14:cNvContentPartPr/>
                <p14:nvPr/>
              </p14:nvContentPartPr>
              <p14:xfrm>
                <a:off x="6137013" y="4856107"/>
                <a:ext cx="68040" cy="38880"/>
              </p14:xfrm>
            </p:contentPart>
          </mc:Choice>
          <mc:Fallback>
            <p:pic>
              <p:nvPicPr>
                <p:cNvPr id="173" name="Freihand 172">
                  <a:extLst>
                    <a:ext uri="{FF2B5EF4-FFF2-40B4-BE49-F238E27FC236}">
                      <a16:creationId xmlns:a16="http://schemas.microsoft.com/office/drawing/2014/main" id="{FD5FC7F4-97F1-4DD2-ACAA-E4615F64943E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6132693" y="4851787"/>
                  <a:ext cx="7668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8">
              <p14:nvContentPartPr>
                <p14:cNvPr id="148" name="Freihand 147">
                  <a:extLst>
                    <a:ext uri="{FF2B5EF4-FFF2-40B4-BE49-F238E27FC236}">
                      <a16:creationId xmlns:a16="http://schemas.microsoft.com/office/drawing/2014/main" id="{DA9638DB-3E75-4B97-A8B9-4A53B3D529F5}"/>
                    </a:ext>
                  </a:extLst>
                </p14:cNvPr>
                <p14:cNvContentPartPr/>
                <p14:nvPr/>
              </p14:nvContentPartPr>
              <p14:xfrm>
                <a:off x="6095253" y="5265067"/>
                <a:ext cx="60120" cy="145440"/>
              </p14:xfrm>
            </p:contentPart>
          </mc:Choice>
          <mc:Fallback>
            <p:pic>
              <p:nvPicPr>
                <p:cNvPr id="148" name="Freihand 147">
                  <a:extLst>
                    <a:ext uri="{FF2B5EF4-FFF2-40B4-BE49-F238E27FC236}">
                      <a16:creationId xmlns:a16="http://schemas.microsoft.com/office/drawing/2014/main" id="{DA9638DB-3E75-4B97-A8B9-4A53B3D529F5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6090933" y="5260747"/>
                  <a:ext cx="68760" cy="15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0">
              <p14:nvContentPartPr>
                <p14:cNvPr id="149" name="Freihand 148">
                  <a:extLst>
                    <a:ext uri="{FF2B5EF4-FFF2-40B4-BE49-F238E27FC236}">
                      <a16:creationId xmlns:a16="http://schemas.microsoft.com/office/drawing/2014/main" id="{FC32C15F-073F-46D5-BEAE-533346E8A3F9}"/>
                    </a:ext>
                  </a:extLst>
                </p14:cNvPr>
                <p14:cNvContentPartPr/>
                <p14:nvPr/>
              </p14:nvContentPartPr>
              <p14:xfrm>
                <a:off x="6063933" y="5304667"/>
                <a:ext cx="119520" cy="14040"/>
              </p14:xfrm>
            </p:contentPart>
          </mc:Choice>
          <mc:Fallback>
            <p:pic>
              <p:nvPicPr>
                <p:cNvPr id="149" name="Freihand 148">
                  <a:extLst>
                    <a:ext uri="{FF2B5EF4-FFF2-40B4-BE49-F238E27FC236}">
                      <a16:creationId xmlns:a16="http://schemas.microsoft.com/office/drawing/2014/main" id="{FC32C15F-073F-46D5-BEAE-533346E8A3F9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6059613" y="5300347"/>
                  <a:ext cx="12816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2">
              <p14:nvContentPartPr>
                <p14:cNvPr id="170" name="Freihand 169">
                  <a:extLst>
                    <a:ext uri="{FF2B5EF4-FFF2-40B4-BE49-F238E27FC236}">
                      <a16:creationId xmlns:a16="http://schemas.microsoft.com/office/drawing/2014/main" id="{B19C6B16-3173-45AC-8AF8-8A0133E88525}"/>
                    </a:ext>
                  </a:extLst>
                </p14:cNvPr>
                <p14:cNvContentPartPr/>
                <p14:nvPr/>
              </p14:nvContentPartPr>
              <p14:xfrm>
                <a:off x="6075813" y="5265067"/>
                <a:ext cx="74520" cy="49320"/>
              </p14:xfrm>
            </p:contentPart>
          </mc:Choice>
          <mc:Fallback>
            <p:pic>
              <p:nvPicPr>
                <p:cNvPr id="170" name="Freihand 169">
                  <a:extLst>
                    <a:ext uri="{FF2B5EF4-FFF2-40B4-BE49-F238E27FC236}">
                      <a16:creationId xmlns:a16="http://schemas.microsoft.com/office/drawing/2014/main" id="{B19C6B16-3173-45AC-8AF8-8A0133E88525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6071493" y="5260747"/>
                  <a:ext cx="8316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4">
              <p14:nvContentPartPr>
                <p14:cNvPr id="171" name="Freihand 170">
                  <a:extLst>
                    <a:ext uri="{FF2B5EF4-FFF2-40B4-BE49-F238E27FC236}">
                      <a16:creationId xmlns:a16="http://schemas.microsoft.com/office/drawing/2014/main" id="{5BC0C500-33F2-4813-B08F-36E028AE1919}"/>
                    </a:ext>
                  </a:extLst>
                </p14:cNvPr>
                <p14:cNvContentPartPr/>
                <p14:nvPr/>
              </p14:nvContentPartPr>
              <p14:xfrm>
                <a:off x="6130533" y="5242387"/>
                <a:ext cx="44280" cy="70560"/>
              </p14:xfrm>
            </p:contentPart>
          </mc:Choice>
          <mc:Fallback>
            <p:pic>
              <p:nvPicPr>
                <p:cNvPr id="171" name="Freihand 170">
                  <a:extLst>
                    <a:ext uri="{FF2B5EF4-FFF2-40B4-BE49-F238E27FC236}">
                      <a16:creationId xmlns:a16="http://schemas.microsoft.com/office/drawing/2014/main" id="{5BC0C500-33F2-4813-B08F-36E028AE1919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6126213" y="5238067"/>
                  <a:ext cx="52920" cy="7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6">
              <p14:nvContentPartPr>
                <p14:cNvPr id="195" name="Freihand 194">
                  <a:extLst>
                    <a:ext uri="{FF2B5EF4-FFF2-40B4-BE49-F238E27FC236}">
                      <a16:creationId xmlns:a16="http://schemas.microsoft.com/office/drawing/2014/main" id="{F385A578-AF35-42E7-AA68-0601132B9054}"/>
                    </a:ext>
                  </a:extLst>
                </p14:cNvPr>
                <p14:cNvContentPartPr/>
                <p14:nvPr/>
              </p14:nvContentPartPr>
              <p14:xfrm>
                <a:off x="6099933" y="5155267"/>
                <a:ext cx="12960" cy="122760"/>
              </p14:xfrm>
            </p:contentPart>
          </mc:Choice>
          <mc:Fallback>
            <p:pic>
              <p:nvPicPr>
                <p:cNvPr id="195" name="Freihand 194">
                  <a:extLst>
                    <a:ext uri="{FF2B5EF4-FFF2-40B4-BE49-F238E27FC236}">
                      <a16:creationId xmlns:a16="http://schemas.microsoft.com/office/drawing/2014/main" id="{F385A578-AF35-42E7-AA68-0601132B9054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6095613" y="5150947"/>
                  <a:ext cx="2160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8">
              <p14:nvContentPartPr>
                <p14:cNvPr id="202" name="Freihand 201">
                  <a:extLst>
                    <a:ext uri="{FF2B5EF4-FFF2-40B4-BE49-F238E27FC236}">
                      <a16:creationId xmlns:a16="http://schemas.microsoft.com/office/drawing/2014/main" id="{EABD88BC-A308-48B6-988C-E187B98BA893}"/>
                    </a:ext>
                  </a:extLst>
                </p14:cNvPr>
                <p14:cNvContentPartPr/>
                <p14:nvPr/>
              </p14:nvContentPartPr>
              <p14:xfrm>
                <a:off x="6131253" y="4920907"/>
                <a:ext cx="28080" cy="200880"/>
              </p14:xfrm>
            </p:contentPart>
          </mc:Choice>
          <mc:Fallback>
            <p:pic>
              <p:nvPicPr>
                <p:cNvPr id="202" name="Freihand 201">
                  <a:extLst>
                    <a:ext uri="{FF2B5EF4-FFF2-40B4-BE49-F238E27FC236}">
                      <a16:creationId xmlns:a16="http://schemas.microsoft.com/office/drawing/2014/main" id="{EABD88BC-A308-48B6-988C-E187B98BA893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6126933" y="4916587"/>
                  <a:ext cx="3672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0">
              <p14:nvContentPartPr>
                <p14:cNvPr id="209" name="Freihand 208">
                  <a:extLst>
                    <a:ext uri="{FF2B5EF4-FFF2-40B4-BE49-F238E27FC236}">
                      <a16:creationId xmlns:a16="http://schemas.microsoft.com/office/drawing/2014/main" id="{2396DE47-BD4A-4C6D-9247-34BB254F09F0}"/>
                    </a:ext>
                  </a:extLst>
                </p14:cNvPr>
                <p14:cNvContentPartPr/>
                <p14:nvPr/>
              </p14:nvContentPartPr>
              <p14:xfrm>
                <a:off x="5731293" y="5517427"/>
                <a:ext cx="190800" cy="40320"/>
              </p14:xfrm>
            </p:contentPart>
          </mc:Choice>
          <mc:Fallback>
            <p:pic>
              <p:nvPicPr>
                <p:cNvPr id="209" name="Freihand 208">
                  <a:extLst>
                    <a:ext uri="{FF2B5EF4-FFF2-40B4-BE49-F238E27FC236}">
                      <a16:creationId xmlns:a16="http://schemas.microsoft.com/office/drawing/2014/main" id="{2396DE47-BD4A-4C6D-9247-34BB254F09F0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5726973" y="5513107"/>
                  <a:ext cx="19944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2">
              <p14:nvContentPartPr>
                <p14:cNvPr id="210" name="Freihand 209">
                  <a:extLst>
                    <a:ext uri="{FF2B5EF4-FFF2-40B4-BE49-F238E27FC236}">
                      <a16:creationId xmlns:a16="http://schemas.microsoft.com/office/drawing/2014/main" id="{A493C3CA-E0B2-427B-BCF7-7EFEC1B3312E}"/>
                    </a:ext>
                  </a:extLst>
                </p14:cNvPr>
                <p14:cNvContentPartPr/>
                <p14:nvPr/>
              </p14:nvContentPartPr>
              <p14:xfrm>
                <a:off x="5746413" y="5350027"/>
                <a:ext cx="175680" cy="174240"/>
              </p14:xfrm>
            </p:contentPart>
          </mc:Choice>
          <mc:Fallback>
            <p:pic>
              <p:nvPicPr>
                <p:cNvPr id="210" name="Freihand 209">
                  <a:extLst>
                    <a:ext uri="{FF2B5EF4-FFF2-40B4-BE49-F238E27FC236}">
                      <a16:creationId xmlns:a16="http://schemas.microsoft.com/office/drawing/2014/main" id="{A493C3CA-E0B2-427B-BCF7-7EFEC1B3312E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5742093" y="5345707"/>
                  <a:ext cx="18432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4">
              <p14:nvContentPartPr>
                <p14:cNvPr id="211" name="Freihand 210">
                  <a:extLst>
                    <a:ext uri="{FF2B5EF4-FFF2-40B4-BE49-F238E27FC236}">
                      <a16:creationId xmlns:a16="http://schemas.microsoft.com/office/drawing/2014/main" id="{DC3ADD81-C186-4642-AA50-9A67CA04DEC0}"/>
                    </a:ext>
                  </a:extLst>
                </p14:cNvPr>
                <p14:cNvContentPartPr/>
                <p14:nvPr/>
              </p14:nvContentPartPr>
              <p14:xfrm>
                <a:off x="6076173" y="5228347"/>
                <a:ext cx="185040" cy="44640"/>
              </p14:xfrm>
            </p:contentPart>
          </mc:Choice>
          <mc:Fallback>
            <p:pic>
              <p:nvPicPr>
                <p:cNvPr id="211" name="Freihand 210">
                  <a:extLst>
                    <a:ext uri="{FF2B5EF4-FFF2-40B4-BE49-F238E27FC236}">
                      <a16:creationId xmlns:a16="http://schemas.microsoft.com/office/drawing/2014/main" id="{DC3ADD81-C186-4642-AA50-9A67CA04DEC0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6071853" y="5224027"/>
                  <a:ext cx="19368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6">
              <p14:nvContentPartPr>
                <p14:cNvPr id="212" name="Freihand 211">
                  <a:extLst>
                    <a:ext uri="{FF2B5EF4-FFF2-40B4-BE49-F238E27FC236}">
                      <a16:creationId xmlns:a16="http://schemas.microsoft.com/office/drawing/2014/main" id="{01EDACD0-0B97-4875-9BE3-FF543678BC37}"/>
                    </a:ext>
                  </a:extLst>
                </p14:cNvPr>
                <p14:cNvContentPartPr/>
                <p14:nvPr/>
              </p14:nvContentPartPr>
              <p14:xfrm>
                <a:off x="6079053" y="5104147"/>
                <a:ext cx="184680" cy="113040"/>
              </p14:xfrm>
            </p:contentPart>
          </mc:Choice>
          <mc:Fallback>
            <p:pic>
              <p:nvPicPr>
                <p:cNvPr id="212" name="Freihand 211">
                  <a:extLst>
                    <a:ext uri="{FF2B5EF4-FFF2-40B4-BE49-F238E27FC236}">
                      <a16:creationId xmlns:a16="http://schemas.microsoft.com/office/drawing/2014/main" id="{01EDACD0-0B97-4875-9BE3-FF543678BC37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6074733" y="5099827"/>
                  <a:ext cx="19332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8">
              <p14:nvContentPartPr>
                <p14:cNvPr id="215" name="Freihand 214">
                  <a:extLst>
                    <a:ext uri="{FF2B5EF4-FFF2-40B4-BE49-F238E27FC236}">
                      <a16:creationId xmlns:a16="http://schemas.microsoft.com/office/drawing/2014/main" id="{F2EC6118-4D95-4729-B8D3-017DE15BF3E4}"/>
                    </a:ext>
                  </a:extLst>
                </p14:cNvPr>
                <p14:cNvContentPartPr/>
                <p14:nvPr/>
              </p14:nvContentPartPr>
              <p14:xfrm>
                <a:off x="6122253" y="4912627"/>
                <a:ext cx="184680" cy="165600"/>
              </p14:xfrm>
            </p:contentPart>
          </mc:Choice>
          <mc:Fallback>
            <p:pic>
              <p:nvPicPr>
                <p:cNvPr id="215" name="Freihand 214">
                  <a:extLst>
                    <a:ext uri="{FF2B5EF4-FFF2-40B4-BE49-F238E27FC236}">
                      <a16:creationId xmlns:a16="http://schemas.microsoft.com/office/drawing/2014/main" id="{F2EC6118-4D95-4729-B8D3-017DE15BF3E4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6117933" y="4908307"/>
                  <a:ext cx="19332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0">
              <p14:nvContentPartPr>
                <p14:cNvPr id="216" name="Freihand 215">
                  <a:extLst>
                    <a:ext uri="{FF2B5EF4-FFF2-40B4-BE49-F238E27FC236}">
                      <a16:creationId xmlns:a16="http://schemas.microsoft.com/office/drawing/2014/main" id="{5F0FE4F8-D185-43B3-81B9-EDB9C50EA502}"/>
                    </a:ext>
                  </a:extLst>
                </p14:cNvPr>
                <p14:cNvContentPartPr/>
                <p14:nvPr/>
              </p14:nvContentPartPr>
              <p14:xfrm>
                <a:off x="6108933" y="5045827"/>
                <a:ext cx="183960" cy="35280"/>
              </p14:xfrm>
            </p:contentPart>
          </mc:Choice>
          <mc:Fallback>
            <p:pic>
              <p:nvPicPr>
                <p:cNvPr id="216" name="Freihand 215">
                  <a:extLst>
                    <a:ext uri="{FF2B5EF4-FFF2-40B4-BE49-F238E27FC236}">
                      <a16:creationId xmlns:a16="http://schemas.microsoft.com/office/drawing/2014/main" id="{5F0FE4F8-D185-43B3-81B9-EDB9C50EA502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6104613" y="5041507"/>
                  <a:ext cx="19260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2">
              <p14:nvContentPartPr>
                <p14:cNvPr id="217" name="Freihand 216">
                  <a:extLst>
                    <a:ext uri="{FF2B5EF4-FFF2-40B4-BE49-F238E27FC236}">
                      <a16:creationId xmlns:a16="http://schemas.microsoft.com/office/drawing/2014/main" id="{5438A416-1C9E-4E14-9819-51EEEE9DB1CA}"/>
                    </a:ext>
                  </a:extLst>
                </p14:cNvPr>
                <p14:cNvContentPartPr/>
                <p14:nvPr/>
              </p14:nvContentPartPr>
              <p14:xfrm>
                <a:off x="6733533" y="4763947"/>
                <a:ext cx="169560" cy="176400"/>
              </p14:xfrm>
            </p:contentPart>
          </mc:Choice>
          <mc:Fallback>
            <p:pic>
              <p:nvPicPr>
                <p:cNvPr id="217" name="Freihand 216">
                  <a:extLst>
                    <a:ext uri="{FF2B5EF4-FFF2-40B4-BE49-F238E27FC236}">
                      <a16:creationId xmlns:a16="http://schemas.microsoft.com/office/drawing/2014/main" id="{5438A416-1C9E-4E14-9819-51EEEE9DB1CA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6729213" y="4759627"/>
                  <a:ext cx="17820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4">
              <p14:nvContentPartPr>
                <p14:cNvPr id="152" name="Freihand 151">
                  <a:extLst>
                    <a:ext uri="{FF2B5EF4-FFF2-40B4-BE49-F238E27FC236}">
                      <a16:creationId xmlns:a16="http://schemas.microsoft.com/office/drawing/2014/main" id="{0FC3167C-6F06-4AF2-908A-656C3C1CCEB3}"/>
                    </a:ext>
                  </a:extLst>
                </p14:cNvPr>
                <p14:cNvContentPartPr/>
                <p14:nvPr/>
              </p14:nvContentPartPr>
              <p14:xfrm>
                <a:off x="6748653" y="4916227"/>
                <a:ext cx="78840" cy="172800"/>
              </p14:xfrm>
            </p:contentPart>
          </mc:Choice>
          <mc:Fallback>
            <p:pic>
              <p:nvPicPr>
                <p:cNvPr id="152" name="Freihand 151">
                  <a:extLst>
                    <a:ext uri="{FF2B5EF4-FFF2-40B4-BE49-F238E27FC236}">
                      <a16:creationId xmlns:a16="http://schemas.microsoft.com/office/drawing/2014/main" id="{0FC3167C-6F06-4AF2-908A-656C3C1CCEB3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6744333" y="4911907"/>
                  <a:ext cx="8748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6">
              <p14:nvContentPartPr>
                <p14:cNvPr id="153" name="Freihand 152">
                  <a:extLst>
                    <a:ext uri="{FF2B5EF4-FFF2-40B4-BE49-F238E27FC236}">
                      <a16:creationId xmlns:a16="http://schemas.microsoft.com/office/drawing/2014/main" id="{36F61974-66F1-432E-8AAA-5242B4270681}"/>
                    </a:ext>
                  </a:extLst>
                </p14:cNvPr>
                <p14:cNvContentPartPr/>
                <p14:nvPr/>
              </p14:nvContentPartPr>
              <p14:xfrm>
                <a:off x="6716613" y="4961587"/>
                <a:ext cx="143280" cy="33840"/>
              </p14:xfrm>
            </p:contentPart>
          </mc:Choice>
          <mc:Fallback>
            <p:pic>
              <p:nvPicPr>
                <p:cNvPr id="153" name="Freihand 152">
                  <a:extLst>
                    <a:ext uri="{FF2B5EF4-FFF2-40B4-BE49-F238E27FC236}">
                      <a16:creationId xmlns:a16="http://schemas.microsoft.com/office/drawing/2014/main" id="{36F61974-66F1-432E-8AAA-5242B4270681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6712293" y="4957267"/>
                  <a:ext cx="15192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8">
              <p14:nvContentPartPr>
                <p14:cNvPr id="174" name="Freihand 173">
                  <a:extLst>
                    <a:ext uri="{FF2B5EF4-FFF2-40B4-BE49-F238E27FC236}">
                      <a16:creationId xmlns:a16="http://schemas.microsoft.com/office/drawing/2014/main" id="{BD7A7B77-FD54-4251-A062-53C9A942C753}"/>
                    </a:ext>
                  </a:extLst>
                </p14:cNvPr>
                <p14:cNvContentPartPr/>
                <p14:nvPr/>
              </p14:nvContentPartPr>
              <p14:xfrm>
                <a:off x="6739293" y="4951507"/>
                <a:ext cx="80280" cy="36000"/>
              </p14:xfrm>
            </p:contentPart>
          </mc:Choice>
          <mc:Fallback>
            <p:pic>
              <p:nvPicPr>
                <p:cNvPr id="174" name="Freihand 173">
                  <a:extLst>
                    <a:ext uri="{FF2B5EF4-FFF2-40B4-BE49-F238E27FC236}">
                      <a16:creationId xmlns:a16="http://schemas.microsoft.com/office/drawing/2014/main" id="{BD7A7B77-FD54-4251-A062-53C9A942C753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6734973" y="4947187"/>
                  <a:ext cx="88920" cy="4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0">
              <p14:nvContentPartPr>
                <p14:cNvPr id="175" name="Freihand 174">
                  <a:extLst>
                    <a:ext uri="{FF2B5EF4-FFF2-40B4-BE49-F238E27FC236}">
                      <a16:creationId xmlns:a16="http://schemas.microsoft.com/office/drawing/2014/main" id="{DDA61850-A790-484D-88DD-8242843A05A2}"/>
                    </a:ext>
                  </a:extLst>
                </p14:cNvPr>
                <p14:cNvContentPartPr/>
                <p14:nvPr/>
              </p14:nvContentPartPr>
              <p14:xfrm>
                <a:off x="6724533" y="4914787"/>
                <a:ext cx="85680" cy="120600"/>
              </p14:xfrm>
            </p:contentPart>
          </mc:Choice>
          <mc:Fallback>
            <p:pic>
              <p:nvPicPr>
                <p:cNvPr id="175" name="Freihand 174">
                  <a:extLst>
                    <a:ext uri="{FF2B5EF4-FFF2-40B4-BE49-F238E27FC236}">
                      <a16:creationId xmlns:a16="http://schemas.microsoft.com/office/drawing/2014/main" id="{DDA61850-A790-484D-88DD-8242843A05A2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6720213" y="4910467"/>
                  <a:ext cx="94320" cy="12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2">
              <p14:nvContentPartPr>
                <p14:cNvPr id="220" name="Freihand 219">
                  <a:extLst>
                    <a:ext uri="{FF2B5EF4-FFF2-40B4-BE49-F238E27FC236}">
                      <a16:creationId xmlns:a16="http://schemas.microsoft.com/office/drawing/2014/main" id="{612FB97C-DC85-4C7E-BC72-5112B44571B2}"/>
                    </a:ext>
                  </a:extLst>
                </p14:cNvPr>
                <p14:cNvContentPartPr/>
                <p14:nvPr/>
              </p14:nvContentPartPr>
              <p14:xfrm>
                <a:off x="6804093" y="5027467"/>
                <a:ext cx="19080" cy="29520"/>
              </p14:xfrm>
            </p:contentPart>
          </mc:Choice>
          <mc:Fallback>
            <p:pic>
              <p:nvPicPr>
                <p:cNvPr id="220" name="Freihand 219">
                  <a:extLst>
                    <a:ext uri="{FF2B5EF4-FFF2-40B4-BE49-F238E27FC236}">
                      <a16:creationId xmlns:a16="http://schemas.microsoft.com/office/drawing/2014/main" id="{612FB97C-DC85-4C7E-BC72-5112B44571B2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6799773" y="5023147"/>
                  <a:ext cx="2772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4">
              <p14:nvContentPartPr>
                <p14:cNvPr id="221" name="Freihand 220">
                  <a:extLst>
                    <a:ext uri="{FF2B5EF4-FFF2-40B4-BE49-F238E27FC236}">
                      <a16:creationId xmlns:a16="http://schemas.microsoft.com/office/drawing/2014/main" id="{1209447C-79F5-4076-89BE-C9B84936A911}"/>
                    </a:ext>
                  </a:extLst>
                </p14:cNvPr>
                <p14:cNvContentPartPr/>
                <p14:nvPr/>
              </p14:nvContentPartPr>
              <p14:xfrm>
                <a:off x="6851613" y="4668547"/>
                <a:ext cx="27360" cy="19800"/>
              </p14:xfrm>
            </p:contentPart>
          </mc:Choice>
          <mc:Fallback>
            <p:pic>
              <p:nvPicPr>
                <p:cNvPr id="221" name="Freihand 220">
                  <a:extLst>
                    <a:ext uri="{FF2B5EF4-FFF2-40B4-BE49-F238E27FC236}">
                      <a16:creationId xmlns:a16="http://schemas.microsoft.com/office/drawing/2014/main" id="{1209447C-79F5-4076-89BE-C9B84936A911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6847293" y="4664227"/>
                  <a:ext cx="3600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6">
              <p14:nvContentPartPr>
                <p14:cNvPr id="223" name="Freihand 222">
                  <a:extLst>
                    <a:ext uri="{FF2B5EF4-FFF2-40B4-BE49-F238E27FC236}">
                      <a16:creationId xmlns:a16="http://schemas.microsoft.com/office/drawing/2014/main" id="{BBE372DB-F643-469D-B0E5-A84578F5ABEA}"/>
                    </a:ext>
                  </a:extLst>
                </p14:cNvPr>
                <p14:cNvContentPartPr/>
                <p14:nvPr/>
              </p14:nvContentPartPr>
              <p14:xfrm>
                <a:off x="6497373" y="5302867"/>
                <a:ext cx="282960" cy="60840"/>
              </p14:xfrm>
            </p:contentPart>
          </mc:Choice>
          <mc:Fallback>
            <p:pic>
              <p:nvPicPr>
                <p:cNvPr id="223" name="Freihand 222">
                  <a:extLst>
                    <a:ext uri="{FF2B5EF4-FFF2-40B4-BE49-F238E27FC236}">
                      <a16:creationId xmlns:a16="http://schemas.microsoft.com/office/drawing/2014/main" id="{BBE372DB-F643-469D-B0E5-A84578F5ABEA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6493053" y="5298547"/>
                  <a:ext cx="29160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8">
              <p14:nvContentPartPr>
                <p14:cNvPr id="224" name="Freihand 223">
                  <a:extLst>
                    <a:ext uri="{FF2B5EF4-FFF2-40B4-BE49-F238E27FC236}">
                      <a16:creationId xmlns:a16="http://schemas.microsoft.com/office/drawing/2014/main" id="{0A4F10DC-B47B-43CE-AFD9-BC3C874E5EE7}"/>
                    </a:ext>
                  </a:extLst>
                </p14:cNvPr>
                <p14:cNvContentPartPr/>
                <p14:nvPr/>
              </p14:nvContentPartPr>
              <p14:xfrm>
                <a:off x="6534093" y="5348227"/>
                <a:ext cx="286920" cy="182880"/>
              </p14:xfrm>
            </p:contentPart>
          </mc:Choice>
          <mc:Fallback>
            <p:pic>
              <p:nvPicPr>
                <p:cNvPr id="224" name="Freihand 223">
                  <a:extLst>
                    <a:ext uri="{FF2B5EF4-FFF2-40B4-BE49-F238E27FC236}">
                      <a16:creationId xmlns:a16="http://schemas.microsoft.com/office/drawing/2014/main" id="{0A4F10DC-B47B-43CE-AFD9-BC3C874E5EE7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6529773" y="5343907"/>
                  <a:ext cx="29556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0">
              <p14:nvContentPartPr>
                <p14:cNvPr id="225" name="Freihand 224">
                  <a:extLst>
                    <a:ext uri="{FF2B5EF4-FFF2-40B4-BE49-F238E27FC236}">
                      <a16:creationId xmlns:a16="http://schemas.microsoft.com/office/drawing/2014/main" id="{1755FAF9-BFA7-4871-B1EE-B61B4D4B85E1}"/>
                    </a:ext>
                  </a:extLst>
                </p14:cNvPr>
                <p14:cNvContentPartPr/>
                <p14:nvPr/>
              </p14:nvContentPartPr>
              <p14:xfrm>
                <a:off x="6948813" y="5306107"/>
                <a:ext cx="27000" cy="112680"/>
              </p14:xfrm>
            </p:contentPart>
          </mc:Choice>
          <mc:Fallback>
            <p:pic>
              <p:nvPicPr>
                <p:cNvPr id="225" name="Freihand 224">
                  <a:extLst>
                    <a:ext uri="{FF2B5EF4-FFF2-40B4-BE49-F238E27FC236}">
                      <a16:creationId xmlns:a16="http://schemas.microsoft.com/office/drawing/2014/main" id="{1755FAF9-BFA7-4871-B1EE-B61B4D4B85E1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6944493" y="5301787"/>
                  <a:ext cx="35640" cy="12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2">
              <p14:nvContentPartPr>
                <p14:cNvPr id="226" name="Freihand 225">
                  <a:extLst>
                    <a:ext uri="{FF2B5EF4-FFF2-40B4-BE49-F238E27FC236}">
                      <a16:creationId xmlns:a16="http://schemas.microsoft.com/office/drawing/2014/main" id="{1C48B2F9-7481-4021-9722-EC86F92CD624}"/>
                    </a:ext>
                  </a:extLst>
                </p14:cNvPr>
                <p14:cNvContentPartPr/>
                <p14:nvPr/>
              </p14:nvContentPartPr>
              <p14:xfrm>
                <a:off x="6957813" y="5281267"/>
                <a:ext cx="122760" cy="146520"/>
              </p14:xfrm>
            </p:contentPart>
          </mc:Choice>
          <mc:Fallback>
            <p:pic>
              <p:nvPicPr>
                <p:cNvPr id="226" name="Freihand 225">
                  <a:extLst>
                    <a:ext uri="{FF2B5EF4-FFF2-40B4-BE49-F238E27FC236}">
                      <a16:creationId xmlns:a16="http://schemas.microsoft.com/office/drawing/2014/main" id="{1C48B2F9-7481-4021-9722-EC86F92CD624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6953493" y="5276947"/>
                  <a:ext cx="13140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4">
              <p14:nvContentPartPr>
                <p14:cNvPr id="227" name="Freihand 226">
                  <a:extLst>
                    <a:ext uri="{FF2B5EF4-FFF2-40B4-BE49-F238E27FC236}">
                      <a16:creationId xmlns:a16="http://schemas.microsoft.com/office/drawing/2014/main" id="{533F2D39-C682-4FCB-B8E6-F4E3E6FA5243}"/>
                    </a:ext>
                  </a:extLst>
                </p14:cNvPr>
                <p14:cNvContentPartPr/>
                <p14:nvPr/>
              </p14:nvContentPartPr>
              <p14:xfrm>
                <a:off x="6938013" y="5385667"/>
                <a:ext cx="163800" cy="36000"/>
              </p14:xfrm>
            </p:contentPart>
          </mc:Choice>
          <mc:Fallback>
            <p:pic>
              <p:nvPicPr>
                <p:cNvPr id="227" name="Freihand 226">
                  <a:extLst>
                    <a:ext uri="{FF2B5EF4-FFF2-40B4-BE49-F238E27FC236}">
                      <a16:creationId xmlns:a16="http://schemas.microsoft.com/office/drawing/2014/main" id="{533F2D39-C682-4FCB-B8E6-F4E3E6FA5243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6933693" y="5381347"/>
                  <a:ext cx="172440" cy="4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6">
              <p14:nvContentPartPr>
                <p14:cNvPr id="229" name="Freihand 228">
                  <a:extLst>
                    <a:ext uri="{FF2B5EF4-FFF2-40B4-BE49-F238E27FC236}">
                      <a16:creationId xmlns:a16="http://schemas.microsoft.com/office/drawing/2014/main" id="{B1FF7DF6-5091-4863-9CD3-2D25B0FA7E51}"/>
                    </a:ext>
                  </a:extLst>
                </p14:cNvPr>
                <p14:cNvContentPartPr/>
                <p14:nvPr/>
              </p14:nvContentPartPr>
              <p14:xfrm>
                <a:off x="7152933" y="5359027"/>
                <a:ext cx="44640" cy="46800"/>
              </p14:xfrm>
            </p:contentPart>
          </mc:Choice>
          <mc:Fallback>
            <p:pic>
              <p:nvPicPr>
                <p:cNvPr id="229" name="Freihand 228">
                  <a:extLst>
                    <a:ext uri="{FF2B5EF4-FFF2-40B4-BE49-F238E27FC236}">
                      <a16:creationId xmlns:a16="http://schemas.microsoft.com/office/drawing/2014/main" id="{B1FF7DF6-5091-4863-9CD3-2D25B0FA7E51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7148613" y="5354707"/>
                  <a:ext cx="5328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8">
              <p14:nvContentPartPr>
                <p14:cNvPr id="230" name="Freihand 229">
                  <a:extLst>
                    <a:ext uri="{FF2B5EF4-FFF2-40B4-BE49-F238E27FC236}">
                      <a16:creationId xmlns:a16="http://schemas.microsoft.com/office/drawing/2014/main" id="{F55B7F09-3A49-43D6-BC83-7C865A3B8863}"/>
                    </a:ext>
                  </a:extLst>
                </p14:cNvPr>
                <p14:cNvContentPartPr/>
                <p14:nvPr/>
              </p14:nvContentPartPr>
              <p14:xfrm>
                <a:off x="7150053" y="5262547"/>
                <a:ext cx="360" cy="360"/>
              </p14:xfrm>
            </p:contentPart>
          </mc:Choice>
          <mc:Fallback>
            <p:pic>
              <p:nvPicPr>
                <p:cNvPr id="230" name="Freihand 229">
                  <a:extLst>
                    <a:ext uri="{FF2B5EF4-FFF2-40B4-BE49-F238E27FC236}">
                      <a16:creationId xmlns:a16="http://schemas.microsoft.com/office/drawing/2014/main" id="{F55B7F09-3A49-43D6-BC83-7C865A3B8863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145733" y="5258227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9">
              <p14:nvContentPartPr>
                <p14:cNvPr id="232" name="Freihand 231">
                  <a:extLst>
                    <a:ext uri="{FF2B5EF4-FFF2-40B4-BE49-F238E27FC236}">
                      <a16:creationId xmlns:a16="http://schemas.microsoft.com/office/drawing/2014/main" id="{A58B194A-7B1A-44E0-AC3D-283EC34F9784}"/>
                    </a:ext>
                  </a:extLst>
                </p14:cNvPr>
                <p14:cNvContentPartPr/>
                <p14:nvPr/>
              </p14:nvContentPartPr>
              <p14:xfrm>
                <a:off x="7263813" y="5257867"/>
                <a:ext cx="191880" cy="44280"/>
              </p14:xfrm>
            </p:contentPart>
          </mc:Choice>
          <mc:Fallback>
            <p:pic>
              <p:nvPicPr>
                <p:cNvPr id="232" name="Freihand 231">
                  <a:extLst>
                    <a:ext uri="{FF2B5EF4-FFF2-40B4-BE49-F238E27FC236}">
                      <a16:creationId xmlns:a16="http://schemas.microsoft.com/office/drawing/2014/main" id="{A58B194A-7B1A-44E0-AC3D-283EC34F9784}"/>
                    </a:ext>
                  </a:extLst>
                </p:cNvPr>
                <p:cNvPicPr/>
                <p:nvPr/>
              </p:nvPicPr>
              <p:blipFill>
                <a:blip r:embed="rId340"/>
                <a:stretch>
                  <a:fillRect/>
                </a:stretch>
              </p:blipFill>
              <p:spPr>
                <a:xfrm>
                  <a:off x="7259493" y="5253547"/>
                  <a:ext cx="20052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1">
              <p14:nvContentPartPr>
                <p14:cNvPr id="233" name="Freihand 232">
                  <a:extLst>
                    <a:ext uri="{FF2B5EF4-FFF2-40B4-BE49-F238E27FC236}">
                      <a16:creationId xmlns:a16="http://schemas.microsoft.com/office/drawing/2014/main" id="{11CE0CB4-63DE-4D4F-B92E-6F2169456DCB}"/>
                    </a:ext>
                  </a:extLst>
                </p14:cNvPr>
                <p14:cNvContentPartPr/>
                <p14:nvPr/>
              </p14:nvContentPartPr>
              <p14:xfrm>
                <a:off x="7420053" y="5209987"/>
                <a:ext cx="116640" cy="134280"/>
              </p14:xfrm>
            </p:contentPart>
          </mc:Choice>
          <mc:Fallback>
            <p:pic>
              <p:nvPicPr>
                <p:cNvPr id="233" name="Freihand 232">
                  <a:extLst>
                    <a:ext uri="{FF2B5EF4-FFF2-40B4-BE49-F238E27FC236}">
                      <a16:creationId xmlns:a16="http://schemas.microsoft.com/office/drawing/2014/main" id="{11CE0CB4-63DE-4D4F-B92E-6F2169456DCB}"/>
                    </a:ext>
                  </a:extLst>
                </p:cNvPr>
                <p:cNvPicPr/>
                <p:nvPr/>
              </p:nvPicPr>
              <p:blipFill>
                <a:blip r:embed="rId342"/>
                <a:stretch>
                  <a:fillRect/>
                </a:stretch>
              </p:blipFill>
              <p:spPr>
                <a:xfrm>
                  <a:off x="7415733" y="5205667"/>
                  <a:ext cx="12528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3">
              <p14:nvContentPartPr>
                <p14:cNvPr id="234" name="Freihand 233">
                  <a:extLst>
                    <a:ext uri="{FF2B5EF4-FFF2-40B4-BE49-F238E27FC236}">
                      <a16:creationId xmlns:a16="http://schemas.microsoft.com/office/drawing/2014/main" id="{3D96207D-F628-4943-965C-23C5BE8959CE}"/>
                    </a:ext>
                  </a:extLst>
                </p14:cNvPr>
                <p14:cNvContentPartPr/>
                <p14:nvPr/>
              </p14:nvContentPartPr>
              <p14:xfrm>
                <a:off x="7640373" y="5125747"/>
                <a:ext cx="208080" cy="119520"/>
              </p14:xfrm>
            </p:contentPart>
          </mc:Choice>
          <mc:Fallback>
            <p:pic>
              <p:nvPicPr>
                <p:cNvPr id="234" name="Freihand 233">
                  <a:extLst>
                    <a:ext uri="{FF2B5EF4-FFF2-40B4-BE49-F238E27FC236}">
                      <a16:creationId xmlns:a16="http://schemas.microsoft.com/office/drawing/2014/main" id="{3D96207D-F628-4943-965C-23C5BE8959CE}"/>
                    </a:ext>
                  </a:extLst>
                </p:cNvPr>
                <p:cNvPicPr/>
                <p:nvPr/>
              </p:nvPicPr>
              <p:blipFill>
                <a:blip r:embed="rId344"/>
                <a:stretch>
                  <a:fillRect/>
                </a:stretch>
              </p:blipFill>
              <p:spPr>
                <a:xfrm>
                  <a:off x="7636053" y="5121427"/>
                  <a:ext cx="21672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5">
              <p14:nvContentPartPr>
                <p14:cNvPr id="235" name="Freihand 234">
                  <a:extLst>
                    <a:ext uri="{FF2B5EF4-FFF2-40B4-BE49-F238E27FC236}">
                      <a16:creationId xmlns:a16="http://schemas.microsoft.com/office/drawing/2014/main" id="{7F573302-965B-4C43-BA62-3CC7CE03C581}"/>
                    </a:ext>
                  </a:extLst>
                </p14:cNvPr>
                <p14:cNvContentPartPr/>
                <p14:nvPr/>
              </p14:nvContentPartPr>
              <p14:xfrm>
                <a:off x="7893453" y="5091187"/>
                <a:ext cx="244440" cy="81360"/>
              </p14:xfrm>
            </p:contentPart>
          </mc:Choice>
          <mc:Fallback>
            <p:pic>
              <p:nvPicPr>
                <p:cNvPr id="235" name="Freihand 234">
                  <a:extLst>
                    <a:ext uri="{FF2B5EF4-FFF2-40B4-BE49-F238E27FC236}">
                      <a16:creationId xmlns:a16="http://schemas.microsoft.com/office/drawing/2014/main" id="{7F573302-965B-4C43-BA62-3CC7CE03C581}"/>
                    </a:ext>
                  </a:extLst>
                </p:cNvPr>
                <p:cNvPicPr/>
                <p:nvPr/>
              </p:nvPicPr>
              <p:blipFill>
                <a:blip r:embed="rId346"/>
                <a:stretch>
                  <a:fillRect/>
                </a:stretch>
              </p:blipFill>
              <p:spPr>
                <a:xfrm>
                  <a:off x="7889133" y="5086867"/>
                  <a:ext cx="25308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7">
              <p14:nvContentPartPr>
                <p14:cNvPr id="236" name="Freihand 235">
                  <a:extLst>
                    <a:ext uri="{FF2B5EF4-FFF2-40B4-BE49-F238E27FC236}">
                      <a16:creationId xmlns:a16="http://schemas.microsoft.com/office/drawing/2014/main" id="{C6E42BD2-A9CB-47AE-9227-51C52805D054}"/>
                    </a:ext>
                  </a:extLst>
                </p14:cNvPr>
                <p14:cNvContentPartPr/>
                <p14:nvPr/>
              </p14:nvContentPartPr>
              <p14:xfrm>
                <a:off x="8005773" y="4945747"/>
                <a:ext cx="33120" cy="13680"/>
              </p14:xfrm>
            </p:contentPart>
          </mc:Choice>
          <mc:Fallback>
            <p:pic>
              <p:nvPicPr>
                <p:cNvPr id="236" name="Freihand 235">
                  <a:extLst>
                    <a:ext uri="{FF2B5EF4-FFF2-40B4-BE49-F238E27FC236}">
                      <a16:creationId xmlns:a16="http://schemas.microsoft.com/office/drawing/2014/main" id="{C6E42BD2-A9CB-47AE-9227-51C52805D054}"/>
                    </a:ext>
                  </a:extLst>
                </p:cNvPr>
                <p:cNvPicPr/>
                <p:nvPr/>
              </p:nvPicPr>
              <p:blipFill>
                <a:blip r:embed="rId348"/>
                <a:stretch>
                  <a:fillRect/>
                </a:stretch>
              </p:blipFill>
              <p:spPr>
                <a:xfrm>
                  <a:off x="8001453" y="4941427"/>
                  <a:ext cx="41760" cy="2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9">
              <p14:nvContentPartPr>
                <p14:cNvPr id="237" name="Freihand 236">
                  <a:extLst>
                    <a:ext uri="{FF2B5EF4-FFF2-40B4-BE49-F238E27FC236}">
                      <a16:creationId xmlns:a16="http://schemas.microsoft.com/office/drawing/2014/main" id="{04536896-C12F-4118-A3E2-E9056C76D087}"/>
                    </a:ext>
                  </a:extLst>
                </p14:cNvPr>
                <p14:cNvContentPartPr/>
                <p14:nvPr/>
              </p14:nvContentPartPr>
              <p14:xfrm>
                <a:off x="8243733" y="4813267"/>
                <a:ext cx="54000" cy="334080"/>
              </p14:xfrm>
            </p:contentPart>
          </mc:Choice>
          <mc:Fallback>
            <p:pic>
              <p:nvPicPr>
                <p:cNvPr id="237" name="Freihand 236">
                  <a:extLst>
                    <a:ext uri="{FF2B5EF4-FFF2-40B4-BE49-F238E27FC236}">
                      <a16:creationId xmlns:a16="http://schemas.microsoft.com/office/drawing/2014/main" id="{04536896-C12F-4118-A3E2-E9056C76D087}"/>
                    </a:ext>
                  </a:extLst>
                </p:cNvPr>
                <p:cNvPicPr/>
                <p:nvPr/>
              </p:nvPicPr>
              <p:blipFill>
                <a:blip r:embed="rId350"/>
                <a:stretch>
                  <a:fillRect/>
                </a:stretch>
              </p:blipFill>
              <p:spPr>
                <a:xfrm>
                  <a:off x="8239413" y="4808947"/>
                  <a:ext cx="62640" cy="34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1">
              <p14:nvContentPartPr>
                <p14:cNvPr id="239" name="Freihand 238">
                  <a:extLst>
                    <a:ext uri="{FF2B5EF4-FFF2-40B4-BE49-F238E27FC236}">
                      <a16:creationId xmlns:a16="http://schemas.microsoft.com/office/drawing/2014/main" id="{646DB24F-2BA6-4801-9922-FE8EB24ECBB6}"/>
                    </a:ext>
                  </a:extLst>
                </p14:cNvPr>
                <p14:cNvContentPartPr/>
                <p14:nvPr/>
              </p14:nvContentPartPr>
              <p14:xfrm>
                <a:off x="5766573" y="4365067"/>
                <a:ext cx="154800" cy="163080"/>
              </p14:xfrm>
            </p:contentPart>
          </mc:Choice>
          <mc:Fallback>
            <p:pic>
              <p:nvPicPr>
                <p:cNvPr id="239" name="Freihand 238">
                  <a:extLst>
                    <a:ext uri="{FF2B5EF4-FFF2-40B4-BE49-F238E27FC236}">
                      <a16:creationId xmlns:a16="http://schemas.microsoft.com/office/drawing/2014/main" id="{646DB24F-2BA6-4801-9922-FE8EB24ECBB6}"/>
                    </a:ext>
                  </a:extLst>
                </p:cNvPr>
                <p:cNvPicPr/>
                <p:nvPr/>
              </p:nvPicPr>
              <p:blipFill>
                <a:blip r:embed="rId352"/>
                <a:stretch>
                  <a:fillRect/>
                </a:stretch>
              </p:blipFill>
              <p:spPr>
                <a:xfrm>
                  <a:off x="5762253" y="4360747"/>
                  <a:ext cx="16344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3">
              <p14:nvContentPartPr>
                <p14:cNvPr id="240" name="Freihand 239">
                  <a:extLst>
                    <a:ext uri="{FF2B5EF4-FFF2-40B4-BE49-F238E27FC236}">
                      <a16:creationId xmlns:a16="http://schemas.microsoft.com/office/drawing/2014/main" id="{36AA45ED-3FB6-4F1C-9F0D-9EE98F53A425}"/>
                    </a:ext>
                  </a:extLst>
                </p14:cNvPr>
                <p14:cNvContentPartPr/>
                <p14:nvPr/>
              </p14:nvContentPartPr>
              <p14:xfrm>
                <a:off x="5921733" y="4403587"/>
                <a:ext cx="150840" cy="90720"/>
              </p14:xfrm>
            </p:contentPart>
          </mc:Choice>
          <mc:Fallback>
            <p:pic>
              <p:nvPicPr>
                <p:cNvPr id="240" name="Freihand 239">
                  <a:extLst>
                    <a:ext uri="{FF2B5EF4-FFF2-40B4-BE49-F238E27FC236}">
                      <a16:creationId xmlns:a16="http://schemas.microsoft.com/office/drawing/2014/main" id="{36AA45ED-3FB6-4F1C-9F0D-9EE98F53A425}"/>
                    </a:ext>
                  </a:extLst>
                </p:cNvPr>
                <p:cNvPicPr/>
                <p:nvPr/>
              </p:nvPicPr>
              <p:blipFill>
                <a:blip r:embed="rId354"/>
                <a:stretch>
                  <a:fillRect/>
                </a:stretch>
              </p:blipFill>
              <p:spPr>
                <a:xfrm>
                  <a:off x="5917413" y="4399267"/>
                  <a:ext cx="159480" cy="9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5">
              <p14:nvContentPartPr>
                <p14:cNvPr id="241" name="Freihand 240">
                  <a:extLst>
                    <a:ext uri="{FF2B5EF4-FFF2-40B4-BE49-F238E27FC236}">
                      <a16:creationId xmlns:a16="http://schemas.microsoft.com/office/drawing/2014/main" id="{4FE4EF4E-3A76-43BD-A2A7-B2474469D8EB}"/>
                    </a:ext>
                  </a:extLst>
                </p14:cNvPr>
                <p14:cNvContentPartPr/>
                <p14:nvPr/>
              </p14:nvContentPartPr>
              <p14:xfrm>
                <a:off x="6082653" y="4333027"/>
                <a:ext cx="361080" cy="133200"/>
              </p14:xfrm>
            </p:contentPart>
          </mc:Choice>
          <mc:Fallback>
            <p:pic>
              <p:nvPicPr>
                <p:cNvPr id="241" name="Freihand 240">
                  <a:extLst>
                    <a:ext uri="{FF2B5EF4-FFF2-40B4-BE49-F238E27FC236}">
                      <a16:creationId xmlns:a16="http://schemas.microsoft.com/office/drawing/2014/main" id="{4FE4EF4E-3A76-43BD-A2A7-B2474469D8EB}"/>
                    </a:ext>
                  </a:extLst>
                </p:cNvPr>
                <p:cNvPicPr/>
                <p:nvPr/>
              </p:nvPicPr>
              <p:blipFill>
                <a:blip r:embed="rId356"/>
                <a:stretch>
                  <a:fillRect/>
                </a:stretch>
              </p:blipFill>
              <p:spPr>
                <a:xfrm>
                  <a:off x="6078333" y="4328707"/>
                  <a:ext cx="369720" cy="14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7">
              <p14:nvContentPartPr>
                <p14:cNvPr id="242" name="Freihand 241">
                  <a:extLst>
                    <a:ext uri="{FF2B5EF4-FFF2-40B4-BE49-F238E27FC236}">
                      <a16:creationId xmlns:a16="http://schemas.microsoft.com/office/drawing/2014/main" id="{787473EB-1AC1-4061-9D3E-32D888A46DAC}"/>
                    </a:ext>
                  </a:extLst>
                </p14:cNvPr>
                <p14:cNvContentPartPr/>
                <p14:nvPr/>
              </p14:nvContentPartPr>
              <p14:xfrm>
                <a:off x="6414573" y="4338067"/>
                <a:ext cx="360" cy="360"/>
              </p14:xfrm>
            </p:contentPart>
          </mc:Choice>
          <mc:Fallback>
            <p:pic>
              <p:nvPicPr>
                <p:cNvPr id="242" name="Freihand 241">
                  <a:extLst>
                    <a:ext uri="{FF2B5EF4-FFF2-40B4-BE49-F238E27FC236}">
                      <a16:creationId xmlns:a16="http://schemas.microsoft.com/office/drawing/2014/main" id="{787473EB-1AC1-4061-9D3E-32D888A46DAC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6410253" y="4333747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8">
              <p14:nvContentPartPr>
                <p14:cNvPr id="243" name="Freihand 242">
                  <a:extLst>
                    <a:ext uri="{FF2B5EF4-FFF2-40B4-BE49-F238E27FC236}">
                      <a16:creationId xmlns:a16="http://schemas.microsoft.com/office/drawing/2014/main" id="{2FA9F0AC-DDE8-4C57-9081-F5EF89AEB27A}"/>
                    </a:ext>
                  </a:extLst>
                </p14:cNvPr>
                <p14:cNvContentPartPr/>
                <p14:nvPr/>
              </p14:nvContentPartPr>
              <p14:xfrm>
                <a:off x="6478293" y="4375147"/>
                <a:ext cx="224280" cy="95400"/>
              </p14:xfrm>
            </p:contentPart>
          </mc:Choice>
          <mc:Fallback>
            <p:pic>
              <p:nvPicPr>
                <p:cNvPr id="243" name="Freihand 242">
                  <a:extLst>
                    <a:ext uri="{FF2B5EF4-FFF2-40B4-BE49-F238E27FC236}">
                      <a16:creationId xmlns:a16="http://schemas.microsoft.com/office/drawing/2014/main" id="{2FA9F0AC-DDE8-4C57-9081-F5EF89AEB27A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6473973" y="4370827"/>
                  <a:ext cx="232920" cy="10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0">
              <p14:nvContentPartPr>
                <p14:cNvPr id="244" name="Freihand 243">
                  <a:extLst>
                    <a:ext uri="{FF2B5EF4-FFF2-40B4-BE49-F238E27FC236}">
                      <a16:creationId xmlns:a16="http://schemas.microsoft.com/office/drawing/2014/main" id="{B7A24C69-4478-4DE9-9E06-0037DCAE1631}"/>
                    </a:ext>
                  </a:extLst>
                </p14:cNvPr>
                <p14:cNvContentPartPr/>
                <p14:nvPr/>
              </p14:nvContentPartPr>
              <p14:xfrm>
                <a:off x="6759453" y="4362907"/>
                <a:ext cx="101160" cy="177840"/>
              </p14:xfrm>
            </p:contentPart>
          </mc:Choice>
          <mc:Fallback>
            <p:pic>
              <p:nvPicPr>
                <p:cNvPr id="244" name="Freihand 243">
                  <a:extLst>
                    <a:ext uri="{FF2B5EF4-FFF2-40B4-BE49-F238E27FC236}">
                      <a16:creationId xmlns:a16="http://schemas.microsoft.com/office/drawing/2014/main" id="{B7A24C69-4478-4DE9-9E06-0037DCAE1631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6755133" y="4358587"/>
                  <a:ext cx="10980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2">
              <p14:nvContentPartPr>
                <p14:cNvPr id="245" name="Freihand 244">
                  <a:extLst>
                    <a:ext uri="{FF2B5EF4-FFF2-40B4-BE49-F238E27FC236}">
                      <a16:creationId xmlns:a16="http://schemas.microsoft.com/office/drawing/2014/main" id="{D0E5289D-74FB-43B0-9FAB-7572C7B99699}"/>
                    </a:ext>
                  </a:extLst>
                </p14:cNvPr>
                <p14:cNvContentPartPr/>
                <p14:nvPr/>
              </p14:nvContentPartPr>
              <p14:xfrm>
                <a:off x="7030893" y="4284787"/>
                <a:ext cx="29880" cy="144360"/>
              </p14:xfrm>
            </p:contentPart>
          </mc:Choice>
          <mc:Fallback>
            <p:pic>
              <p:nvPicPr>
                <p:cNvPr id="245" name="Freihand 244">
                  <a:extLst>
                    <a:ext uri="{FF2B5EF4-FFF2-40B4-BE49-F238E27FC236}">
                      <a16:creationId xmlns:a16="http://schemas.microsoft.com/office/drawing/2014/main" id="{D0E5289D-74FB-43B0-9FAB-7572C7B99699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7026573" y="4280467"/>
                  <a:ext cx="3852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4">
              <p14:nvContentPartPr>
                <p14:cNvPr id="246" name="Freihand 245">
                  <a:extLst>
                    <a:ext uri="{FF2B5EF4-FFF2-40B4-BE49-F238E27FC236}">
                      <a16:creationId xmlns:a16="http://schemas.microsoft.com/office/drawing/2014/main" id="{B70362F2-52C5-4BF2-8B6A-7557F136ED37}"/>
                    </a:ext>
                  </a:extLst>
                </p14:cNvPr>
                <p14:cNvContentPartPr/>
                <p14:nvPr/>
              </p14:nvContentPartPr>
              <p14:xfrm>
                <a:off x="7093173" y="4315747"/>
                <a:ext cx="81000" cy="82800"/>
              </p14:xfrm>
            </p:contentPart>
          </mc:Choice>
          <mc:Fallback>
            <p:pic>
              <p:nvPicPr>
                <p:cNvPr id="246" name="Freihand 245">
                  <a:extLst>
                    <a:ext uri="{FF2B5EF4-FFF2-40B4-BE49-F238E27FC236}">
                      <a16:creationId xmlns:a16="http://schemas.microsoft.com/office/drawing/2014/main" id="{B70362F2-52C5-4BF2-8B6A-7557F136ED37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7088853" y="4311427"/>
                  <a:ext cx="8964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6">
              <p14:nvContentPartPr>
                <p14:cNvPr id="247" name="Freihand 246">
                  <a:extLst>
                    <a:ext uri="{FF2B5EF4-FFF2-40B4-BE49-F238E27FC236}">
                      <a16:creationId xmlns:a16="http://schemas.microsoft.com/office/drawing/2014/main" id="{8A47EB93-F07A-4F35-B06D-6B38AFD108AA}"/>
                    </a:ext>
                  </a:extLst>
                </p14:cNvPr>
                <p14:cNvContentPartPr/>
                <p14:nvPr/>
              </p14:nvContentPartPr>
              <p14:xfrm>
                <a:off x="7182813" y="4335187"/>
                <a:ext cx="109800" cy="68040"/>
              </p14:xfrm>
            </p:contentPart>
          </mc:Choice>
          <mc:Fallback>
            <p:pic>
              <p:nvPicPr>
                <p:cNvPr id="247" name="Freihand 246">
                  <a:extLst>
                    <a:ext uri="{FF2B5EF4-FFF2-40B4-BE49-F238E27FC236}">
                      <a16:creationId xmlns:a16="http://schemas.microsoft.com/office/drawing/2014/main" id="{8A47EB93-F07A-4F35-B06D-6B38AFD108AA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7178493" y="4330867"/>
                  <a:ext cx="118440" cy="7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8">
              <p14:nvContentPartPr>
                <p14:cNvPr id="248" name="Freihand 247">
                  <a:extLst>
                    <a:ext uri="{FF2B5EF4-FFF2-40B4-BE49-F238E27FC236}">
                      <a16:creationId xmlns:a16="http://schemas.microsoft.com/office/drawing/2014/main" id="{F657DAE1-2997-4A7B-9F81-F1A257FAB295}"/>
                    </a:ext>
                  </a:extLst>
                </p14:cNvPr>
                <p14:cNvContentPartPr/>
                <p14:nvPr/>
              </p14:nvContentPartPr>
              <p14:xfrm>
                <a:off x="7290813" y="4313947"/>
                <a:ext cx="92880" cy="110160"/>
              </p14:xfrm>
            </p:contentPart>
          </mc:Choice>
          <mc:Fallback>
            <p:pic>
              <p:nvPicPr>
                <p:cNvPr id="248" name="Freihand 247">
                  <a:extLst>
                    <a:ext uri="{FF2B5EF4-FFF2-40B4-BE49-F238E27FC236}">
                      <a16:creationId xmlns:a16="http://schemas.microsoft.com/office/drawing/2014/main" id="{F657DAE1-2997-4A7B-9F81-F1A257FAB295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7286493" y="4309627"/>
                  <a:ext cx="101520" cy="11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0">
              <p14:nvContentPartPr>
                <p14:cNvPr id="249" name="Freihand 248">
                  <a:extLst>
                    <a:ext uri="{FF2B5EF4-FFF2-40B4-BE49-F238E27FC236}">
                      <a16:creationId xmlns:a16="http://schemas.microsoft.com/office/drawing/2014/main" id="{2D325D90-62E9-4B6F-9822-7969E29116B0}"/>
                    </a:ext>
                  </a:extLst>
                </p14:cNvPr>
                <p14:cNvContentPartPr/>
                <p14:nvPr/>
              </p14:nvContentPartPr>
              <p14:xfrm>
                <a:off x="7394493" y="4262827"/>
                <a:ext cx="75600" cy="169560"/>
              </p14:xfrm>
            </p:contentPart>
          </mc:Choice>
          <mc:Fallback>
            <p:pic>
              <p:nvPicPr>
                <p:cNvPr id="249" name="Freihand 248">
                  <a:extLst>
                    <a:ext uri="{FF2B5EF4-FFF2-40B4-BE49-F238E27FC236}">
                      <a16:creationId xmlns:a16="http://schemas.microsoft.com/office/drawing/2014/main" id="{2D325D90-62E9-4B6F-9822-7969E29116B0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7390173" y="4258507"/>
                  <a:ext cx="8424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2">
              <p14:nvContentPartPr>
                <p14:cNvPr id="250" name="Freihand 249">
                  <a:extLst>
                    <a:ext uri="{FF2B5EF4-FFF2-40B4-BE49-F238E27FC236}">
                      <a16:creationId xmlns:a16="http://schemas.microsoft.com/office/drawing/2014/main" id="{8846D73C-6774-4086-87D7-1785D62126A2}"/>
                    </a:ext>
                  </a:extLst>
                </p14:cNvPr>
                <p14:cNvContentPartPr/>
                <p14:nvPr/>
              </p14:nvContentPartPr>
              <p14:xfrm>
                <a:off x="7535253" y="4312867"/>
                <a:ext cx="106920" cy="105480"/>
              </p14:xfrm>
            </p:contentPart>
          </mc:Choice>
          <mc:Fallback>
            <p:pic>
              <p:nvPicPr>
                <p:cNvPr id="250" name="Freihand 249">
                  <a:extLst>
                    <a:ext uri="{FF2B5EF4-FFF2-40B4-BE49-F238E27FC236}">
                      <a16:creationId xmlns:a16="http://schemas.microsoft.com/office/drawing/2014/main" id="{8846D73C-6774-4086-87D7-1785D62126A2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7530933" y="4308547"/>
                  <a:ext cx="115560" cy="11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4">
              <p14:nvContentPartPr>
                <p14:cNvPr id="251" name="Freihand 250">
                  <a:extLst>
                    <a:ext uri="{FF2B5EF4-FFF2-40B4-BE49-F238E27FC236}">
                      <a16:creationId xmlns:a16="http://schemas.microsoft.com/office/drawing/2014/main" id="{852DA046-E4A0-49A6-B85C-EE83CAFD7460}"/>
                    </a:ext>
                  </a:extLst>
                </p14:cNvPr>
                <p14:cNvContentPartPr/>
                <p14:nvPr/>
              </p14:nvContentPartPr>
              <p14:xfrm>
                <a:off x="7618053" y="4316467"/>
                <a:ext cx="124200" cy="215640"/>
              </p14:xfrm>
            </p:contentPart>
          </mc:Choice>
          <mc:Fallback>
            <p:pic>
              <p:nvPicPr>
                <p:cNvPr id="251" name="Freihand 250">
                  <a:extLst>
                    <a:ext uri="{FF2B5EF4-FFF2-40B4-BE49-F238E27FC236}">
                      <a16:creationId xmlns:a16="http://schemas.microsoft.com/office/drawing/2014/main" id="{852DA046-E4A0-49A6-B85C-EE83CAFD7460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7613733" y="4312147"/>
                  <a:ext cx="132840" cy="22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6">
              <p14:nvContentPartPr>
                <p14:cNvPr id="252" name="Freihand 251">
                  <a:extLst>
                    <a:ext uri="{FF2B5EF4-FFF2-40B4-BE49-F238E27FC236}">
                      <a16:creationId xmlns:a16="http://schemas.microsoft.com/office/drawing/2014/main" id="{5C75D60B-A61C-4F60-B563-541B9B052A6D}"/>
                    </a:ext>
                  </a:extLst>
                </p14:cNvPr>
                <p14:cNvContentPartPr/>
                <p14:nvPr/>
              </p14:nvContentPartPr>
              <p14:xfrm>
                <a:off x="7740813" y="4331587"/>
                <a:ext cx="140760" cy="86040"/>
              </p14:xfrm>
            </p:contentPart>
          </mc:Choice>
          <mc:Fallback>
            <p:pic>
              <p:nvPicPr>
                <p:cNvPr id="252" name="Freihand 251">
                  <a:extLst>
                    <a:ext uri="{FF2B5EF4-FFF2-40B4-BE49-F238E27FC236}">
                      <a16:creationId xmlns:a16="http://schemas.microsoft.com/office/drawing/2014/main" id="{5C75D60B-A61C-4F60-B563-541B9B052A6D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7736493" y="4327267"/>
                  <a:ext cx="149400" cy="9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8">
              <p14:nvContentPartPr>
                <p14:cNvPr id="253" name="Freihand 252">
                  <a:extLst>
                    <a:ext uri="{FF2B5EF4-FFF2-40B4-BE49-F238E27FC236}">
                      <a16:creationId xmlns:a16="http://schemas.microsoft.com/office/drawing/2014/main" id="{72C196FE-1617-4AA5-BCF2-3213695FEB0C}"/>
                    </a:ext>
                  </a:extLst>
                </p14:cNvPr>
                <p14:cNvContentPartPr/>
                <p14:nvPr/>
              </p14:nvContentPartPr>
              <p14:xfrm>
                <a:off x="7857453" y="4326907"/>
                <a:ext cx="188280" cy="54720"/>
              </p14:xfrm>
            </p:contentPart>
          </mc:Choice>
          <mc:Fallback>
            <p:pic>
              <p:nvPicPr>
                <p:cNvPr id="253" name="Freihand 252">
                  <a:extLst>
                    <a:ext uri="{FF2B5EF4-FFF2-40B4-BE49-F238E27FC236}">
                      <a16:creationId xmlns:a16="http://schemas.microsoft.com/office/drawing/2014/main" id="{72C196FE-1617-4AA5-BCF2-3213695FEB0C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7853133" y="4322587"/>
                  <a:ext cx="19692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0">
              <p14:nvContentPartPr>
                <p14:cNvPr id="254" name="Freihand 253">
                  <a:extLst>
                    <a:ext uri="{FF2B5EF4-FFF2-40B4-BE49-F238E27FC236}">
                      <a16:creationId xmlns:a16="http://schemas.microsoft.com/office/drawing/2014/main" id="{700F2E9E-9C13-4CA7-A3C2-5E1CD9E2DE1A}"/>
                    </a:ext>
                  </a:extLst>
                </p14:cNvPr>
                <p14:cNvContentPartPr/>
                <p14:nvPr/>
              </p14:nvContentPartPr>
              <p14:xfrm>
                <a:off x="8024493" y="4303867"/>
                <a:ext cx="78480" cy="79920"/>
              </p14:xfrm>
            </p:contentPart>
          </mc:Choice>
          <mc:Fallback>
            <p:pic>
              <p:nvPicPr>
                <p:cNvPr id="254" name="Freihand 253">
                  <a:extLst>
                    <a:ext uri="{FF2B5EF4-FFF2-40B4-BE49-F238E27FC236}">
                      <a16:creationId xmlns:a16="http://schemas.microsoft.com/office/drawing/2014/main" id="{700F2E9E-9C13-4CA7-A3C2-5E1CD9E2DE1A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8020173" y="4299547"/>
                  <a:ext cx="87120" cy="8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2">
              <p14:nvContentPartPr>
                <p14:cNvPr id="255" name="Freihand 254">
                  <a:extLst>
                    <a:ext uri="{FF2B5EF4-FFF2-40B4-BE49-F238E27FC236}">
                      <a16:creationId xmlns:a16="http://schemas.microsoft.com/office/drawing/2014/main" id="{0A415AC0-9F32-4E3B-B8B9-6D48B9DC9053}"/>
                    </a:ext>
                  </a:extLst>
                </p14:cNvPr>
                <p14:cNvContentPartPr/>
                <p14:nvPr/>
              </p14:nvContentPartPr>
              <p14:xfrm>
                <a:off x="8107653" y="4263187"/>
                <a:ext cx="177840" cy="102600"/>
              </p14:xfrm>
            </p:contentPart>
          </mc:Choice>
          <mc:Fallback>
            <p:pic>
              <p:nvPicPr>
                <p:cNvPr id="255" name="Freihand 254">
                  <a:extLst>
                    <a:ext uri="{FF2B5EF4-FFF2-40B4-BE49-F238E27FC236}">
                      <a16:creationId xmlns:a16="http://schemas.microsoft.com/office/drawing/2014/main" id="{0A415AC0-9F32-4E3B-B8B9-6D48B9DC9053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8103333" y="4258867"/>
                  <a:ext cx="186480" cy="11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4">
              <p14:nvContentPartPr>
                <p14:cNvPr id="257" name="Freihand 256">
                  <a:extLst>
                    <a:ext uri="{FF2B5EF4-FFF2-40B4-BE49-F238E27FC236}">
                      <a16:creationId xmlns:a16="http://schemas.microsoft.com/office/drawing/2014/main" id="{033F7777-491A-4F9B-AF83-B50BC9114880}"/>
                    </a:ext>
                  </a:extLst>
                </p14:cNvPr>
                <p14:cNvContentPartPr/>
                <p14:nvPr/>
              </p14:nvContentPartPr>
              <p14:xfrm>
                <a:off x="3371853" y="4144387"/>
                <a:ext cx="4584240" cy="2659680"/>
              </p14:xfrm>
            </p:contentPart>
          </mc:Choice>
          <mc:Fallback>
            <p:pic>
              <p:nvPicPr>
                <p:cNvPr id="257" name="Freihand 256">
                  <a:extLst>
                    <a:ext uri="{FF2B5EF4-FFF2-40B4-BE49-F238E27FC236}">
                      <a16:creationId xmlns:a16="http://schemas.microsoft.com/office/drawing/2014/main" id="{033F7777-491A-4F9B-AF83-B50BC9114880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3367533" y="4140067"/>
                  <a:ext cx="4592880" cy="26683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181614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Example</a:t>
            </a:r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Generate in Excel a sample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15 male </a:t>
            </a:r>
            <a:r>
              <a:rPr lang="de-DE" sz="2200" dirty="0" err="1">
                <a:solidFill>
                  <a:srgbClr val="000000"/>
                </a:solidFill>
              </a:rPr>
              <a:t>students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around</a:t>
            </a:r>
            <a:r>
              <a:rPr lang="de-DE" sz="2200" dirty="0">
                <a:solidFill>
                  <a:srgbClr val="000000"/>
                </a:solidFill>
              </a:rPr>
              <a:t> 175cm and a maximum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25cm.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arithmetic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geometric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harmonic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mean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median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</a:t>
            </a:r>
            <a:r>
              <a:rPr lang="de-DE" sz="220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MAD, </a:t>
            </a:r>
            <a:r>
              <a:rPr lang="de-DE" sz="2200" dirty="0" err="1">
                <a:solidFill>
                  <a:srgbClr val="000000"/>
                </a:solidFill>
              </a:rPr>
              <a:t>variance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standard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,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coefficient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variation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</a:t>
            </a:r>
            <a:r>
              <a:rPr lang="de-DE" sz="220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Generate in Excel a sample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11 </a:t>
            </a:r>
            <a:r>
              <a:rPr lang="de-DE" sz="2200" dirty="0" err="1">
                <a:solidFill>
                  <a:srgbClr val="000000"/>
                </a:solidFill>
              </a:rPr>
              <a:t>female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students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around</a:t>
            </a:r>
            <a:r>
              <a:rPr lang="de-DE" sz="2200" dirty="0">
                <a:solidFill>
                  <a:srgbClr val="000000"/>
                </a:solidFill>
              </a:rPr>
              <a:t> 165cm and a maximum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20cm.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contingency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table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attributes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gender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lenght</a:t>
            </a:r>
            <a:endParaRPr lang="de-DE" sz="2200" dirty="0">
              <a:solidFill>
                <a:srgbClr val="000000"/>
              </a:solidFill>
            </a:endParaRPr>
          </a:p>
          <a:p>
            <a:r>
              <a:rPr lang="de-DE" sz="2200" dirty="0">
                <a:solidFill>
                  <a:srgbClr val="000000"/>
                </a:solidFill>
              </a:rPr>
              <a:t>      ((0-155),[155,170),[170,185),[185,200]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marignal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distributions</a:t>
            </a: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Are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attributes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gender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statistically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independent</a:t>
            </a:r>
            <a:r>
              <a:rPr lang="de-DE" sz="2200" dirty="0">
                <a:solidFill>
                  <a:srgbClr val="000000"/>
                </a:solidFill>
              </a:rPr>
              <a:t>?</a:t>
            </a:r>
          </a:p>
          <a:p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endParaRPr lang="de-DE" sz="2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794A878-CC7F-4917-8618-D0A9CE0B0CC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3828A62B-7AAC-47C5-AF88-7B465B59E0A2}"/>
              </a:ext>
            </a:extLst>
          </p:cNvPr>
          <p:cNvGrpSpPr/>
          <p:nvPr/>
        </p:nvGrpSpPr>
        <p:grpSpPr>
          <a:xfrm>
            <a:off x="10828533" y="212827"/>
            <a:ext cx="333720" cy="174240"/>
            <a:chOff x="10828533" y="212827"/>
            <a:chExt cx="333720" cy="174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BB3988CF-8076-4351-AF78-AD1C1221AC52}"/>
                    </a:ext>
                  </a:extLst>
                </p14:cNvPr>
                <p14:cNvContentPartPr/>
                <p14:nvPr/>
              </p14:nvContentPartPr>
              <p14:xfrm>
                <a:off x="10828533" y="304987"/>
                <a:ext cx="160200" cy="15480"/>
              </p14:xfrm>
            </p:contentPart>
          </mc:Choice>
          <mc:Fallback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BB3988CF-8076-4351-AF78-AD1C1221AC52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824213" y="300667"/>
                  <a:ext cx="16884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11" name="Freihand 10">
                  <a:extLst>
                    <a:ext uri="{FF2B5EF4-FFF2-40B4-BE49-F238E27FC236}">
                      <a16:creationId xmlns:a16="http://schemas.microsoft.com/office/drawing/2014/main" id="{983B39BA-2956-463D-993C-A867983F5866}"/>
                    </a:ext>
                  </a:extLst>
                </p14:cNvPr>
                <p14:cNvContentPartPr/>
                <p14:nvPr/>
              </p14:nvContentPartPr>
              <p14:xfrm>
                <a:off x="11005293" y="212827"/>
                <a:ext cx="156960" cy="174240"/>
              </p14:xfrm>
            </p:contentPart>
          </mc:Choice>
          <mc:Fallback>
            <p:pic>
              <p:nvPicPr>
                <p:cNvPr id="11" name="Freihand 10">
                  <a:extLst>
                    <a:ext uri="{FF2B5EF4-FFF2-40B4-BE49-F238E27FC236}">
                      <a16:creationId xmlns:a16="http://schemas.microsoft.com/office/drawing/2014/main" id="{983B39BA-2956-463D-993C-A867983F586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1000973" y="208507"/>
                  <a:ext cx="165600" cy="182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441BF627-3316-4A71-B037-DF5B5CA53E5E}"/>
              </a:ext>
            </a:extLst>
          </p:cNvPr>
          <p:cNvGrpSpPr/>
          <p:nvPr/>
        </p:nvGrpSpPr>
        <p:grpSpPr>
          <a:xfrm>
            <a:off x="9982893" y="29227"/>
            <a:ext cx="679320" cy="520920"/>
            <a:chOff x="9982893" y="29227"/>
            <a:chExt cx="679320" cy="520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2" name="Freihand 1">
                  <a:extLst>
                    <a:ext uri="{FF2B5EF4-FFF2-40B4-BE49-F238E27FC236}">
                      <a16:creationId xmlns:a16="http://schemas.microsoft.com/office/drawing/2014/main" id="{1A8171DA-4169-41DB-BC41-FFC21E516AF4}"/>
                    </a:ext>
                  </a:extLst>
                </p14:cNvPr>
                <p14:cNvContentPartPr/>
                <p14:nvPr/>
              </p14:nvContentPartPr>
              <p14:xfrm>
                <a:off x="9997293" y="240547"/>
                <a:ext cx="144000" cy="199080"/>
              </p14:xfrm>
            </p:contentPart>
          </mc:Choice>
          <mc:Fallback>
            <p:pic>
              <p:nvPicPr>
                <p:cNvPr id="2" name="Freihand 1">
                  <a:extLst>
                    <a:ext uri="{FF2B5EF4-FFF2-40B4-BE49-F238E27FC236}">
                      <a16:creationId xmlns:a16="http://schemas.microsoft.com/office/drawing/2014/main" id="{1A8171DA-4169-41DB-BC41-FFC21E516AF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992973" y="236227"/>
                  <a:ext cx="15264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4" name="Freihand 3">
                  <a:extLst>
                    <a:ext uri="{FF2B5EF4-FFF2-40B4-BE49-F238E27FC236}">
                      <a16:creationId xmlns:a16="http://schemas.microsoft.com/office/drawing/2014/main" id="{89DABABD-C86F-4A51-8BCB-D6D3BD0AEB05}"/>
                    </a:ext>
                  </a:extLst>
                </p14:cNvPr>
                <p14:cNvContentPartPr/>
                <p14:nvPr/>
              </p14:nvContentPartPr>
              <p14:xfrm>
                <a:off x="10151733" y="394987"/>
                <a:ext cx="34560" cy="155160"/>
              </p14:xfrm>
            </p:contentPart>
          </mc:Choice>
          <mc:Fallback>
            <p:pic>
              <p:nvPicPr>
                <p:cNvPr id="4" name="Freihand 3">
                  <a:extLst>
                    <a:ext uri="{FF2B5EF4-FFF2-40B4-BE49-F238E27FC236}">
                      <a16:creationId xmlns:a16="http://schemas.microsoft.com/office/drawing/2014/main" id="{89DABABD-C86F-4A51-8BCB-D6D3BD0AEB0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147413" y="390667"/>
                  <a:ext cx="4320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7" name="Freihand 6">
                  <a:extLst>
                    <a:ext uri="{FF2B5EF4-FFF2-40B4-BE49-F238E27FC236}">
                      <a16:creationId xmlns:a16="http://schemas.microsoft.com/office/drawing/2014/main" id="{C501CC33-0AD8-45DF-BA11-B2B9E2ED3935}"/>
                    </a:ext>
                  </a:extLst>
                </p14:cNvPr>
                <p14:cNvContentPartPr/>
                <p14:nvPr/>
              </p14:nvContentPartPr>
              <p14:xfrm>
                <a:off x="10310493" y="247387"/>
                <a:ext cx="162000" cy="138600"/>
              </p14:xfrm>
            </p:contentPart>
          </mc:Choice>
          <mc:Fallback>
            <p:pic>
              <p:nvPicPr>
                <p:cNvPr id="7" name="Freihand 6">
                  <a:extLst>
                    <a:ext uri="{FF2B5EF4-FFF2-40B4-BE49-F238E27FC236}">
                      <a16:creationId xmlns:a16="http://schemas.microsoft.com/office/drawing/2014/main" id="{C501CC33-0AD8-45DF-BA11-B2B9E2ED393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0306173" y="243067"/>
                  <a:ext cx="17064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8" name="Freihand 7">
                  <a:extLst>
                    <a:ext uri="{FF2B5EF4-FFF2-40B4-BE49-F238E27FC236}">
                      <a16:creationId xmlns:a16="http://schemas.microsoft.com/office/drawing/2014/main" id="{BC68E568-764B-403E-B81E-62AE226F2FF1}"/>
                    </a:ext>
                  </a:extLst>
                </p14:cNvPr>
                <p14:cNvContentPartPr/>
                <p14:nvPr/>
              </p14:nvContentPartPr>
              <p14:xfrm>
                <a:off x="10483653" y="243427"/>
                <a:ext cx="138240" cy="168120"/>
              </p14:xfrm>
            </p:contentPart>
          </mc:Choice>
          <mc:Fallback>
            <p:pic>
              <p:nvPicPr>
                <p:cNvPr id="8" name="Freihand 7">
                  <a:extLst>
                    <a:ext uri="{FF2B5EF4-FFF2-40B4-BE49-F238E27FC236}">
                      <a16:creationId xmlns:a16="http://schemas.microsoft.com/office/drawing/2014/main" id="{BC68E568-764B-403E-B81E-62AE226F2FF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0479333" y="239107"/>
                  <a:ext cx="14688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FEFF4F62-F244-48FA-BF13-D29DBE626E4F}"/>
                    </a:ext>
                  </a:extLst>
                </p14:cNvPr>
                <p14:cNvContentPartPr/>
                <p14:nvPr/>
              </p14:nvContentPartPr>
              <p14:xfrm>
                <a:off x="9982893" y="29227"/>
                <a:ext cx="166320" cy="148680"/>
              </p14:xfrm>
            </p:contentPart>
          </mc:Choice>
          <mc:Fallback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FEFF4F62-F244-48FA-BF13-D29DBE626E4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9978573" y="24907"/>
                  <a:ext cx="17496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9CEC2DA2-22B0-4203-9980-296210BCCE72}"/>
                    </a:ext>
                  </a:extLst>
                </p14:cNvPr>
                <p14:cNvContentPartPr/>
                <p14:nvPr/>
              </p14:nvContentPartPr>
              <p14:xfrm>
                <a:off x="10140573" y="87547"/>
                <a:ext cx="286920" cy="59760"/>
              </p14:xfrm>
            </p:contentPart>
          </mc:Choice>
          <mc:Fallback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9CEC2DA2-22B0-4203-9980-296210BCCE7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0136253" y="83227"/>
                  <a:ext cx="29556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ECD44CB1-92CD-4AE3-B4AB-DF8148F91D78}"/>
                    </a:ext>
                  </a:extLst>
                </p14:cNvPr>
                <p14:cNvContentPartPr/>
                <p14:nvPr/>
              </p14:nvContentPartPr>
              <p14:xfrm>
                <a:off x="10420653" y="105187"/>
                <a:ext cx="241560" cy="13176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ECD44CB1-92CD-4AE3-B4AB-DF8148F91D7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0416333" y="100867"/>
                  <a:ext cx="250200" cy="140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B16A56E7-5B99-42C1-9583-2BD707334C84}"/>
              </a:ext>
            </a:extLst>
          </p:cNvPr>
          <p:cNvGrpSpPr/>
          <p:nvPr/>
        </p:nvGrpSpPr>
        <p:grpSpPr>
          <a:xfrm>
            <a:off x="11277093" y="40027"/>
            <a:ext cx="571680" cy="362160"/>
            <a:chOff x="11277093" y="40027"/>
            <a:chExt cx="571680" cy="362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532857F7-CE60-4040-BC54-9B62CD0B5862}"/>
                    </a:ext>
                  </a:extLst>
                </p14:cNvPr>
                <p14:cNvContentPartPr/>
                <p14:nvPr/>
              </p14:nvContentPartPr>
              <p14:xfrm>
                <a:off x="11277093" y="186187"/>
                <a:ext cx="161280" cy="21240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532857F7-CE60-4040-BC54-9B62CD0B586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1272773" y="181867"/>
                  <a:ext cx="16992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6EE17B61-924A-492E-88D0-1EAA51F67972}"/>
                    </a:ext>
                  </a:extLst>
                </p14:cNvPr>
                <p14:cNvContentPartPr/>
                <p14:nvPr/>
              </p14:nvContentPartPr>
              <p14:xfrm>
                <a:off x="11448813" y="367987"/>
                <a:ext cx="43920" cy="3420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6EE17B61-924A-492E-88D0-1EAA51F6797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1444493" y="363667"/>
                  <a:ext cx="525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04515CC7-5505-4C85-8022-F476170E5EE0}"/>
                    </a:ext>
                  </a:extLst>
                </p14:cNvPr>
                <p14:cNvContentPartPr/>
                <p14:nvPr/>
              </p14:nvContentPartPr>
              <p14:xfrm>
                <a:off x="11546733" y="213187"/>
                <a:ext cx="136800" cy="16056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04515CC7-5505-4C85-8022-F476170E5EE0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1542413" y="208867"/>
                  <a:ext cx="14544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9" name="Freihand 18">
                  <a:extLst>
                    <a:ext uri="{FF2B5EF4-FFF2-40B4-BE49-F238E27FC236}">
                      <a16:creationId xmlns:a16="http://schemas.microsoft.com/office/drawing/2014/main" id="{1C7A05B9-426E-41D5-BB09-583886B6714B}"/>
                    </a:ext>
                  </a:extLst>
                </p14:cNvPr>
                <p14:cNvContentPartPr/>
                <p14:nvPr/>
              </p14:nvContentPartPr>
              <p14:xfrm>
                <a:off x="11713413" y="207787"/>
                <a:ext cx="135360" cy="154800"/>
              </p14:xfrm>
            </p:contentPart>
          </mc:Choice>
          <mc:Fallback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1C7A05B9-426E-41D5-BB09-583886B6714B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1709093" y="203467"/>
                  <a:ext cx="14400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2" name="Freihand 21">
                  <a:extLst>
                    <a:ext uri="{FF2B5EF4-FFF2-40B4-BE49-F238E27FC236}">
                      <a16:creationId xmlns:a16="http://schemas.microsoft.com/office/drawing/2014/main" id="{B5A9D298-F753-49A1-BF5D-16DC172596A4}"/>
                    </a:ext>
                  </a:extLst>
                </p14:cNvPr>
                <p14:cNvContentPartPr/>
                <p14:nvPr/>
              </p14:nvContentPartPr>
              <p14:xfrm>
                <a:off x="11385453" y="50827"/>
                <a:ext cx="133560" cy="93960"/>
              </p14:xfrm>
            </p:contentPart>
          </mc:Choice>
          <mc:Fallback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B5A9D298-F753-49A1-BF5D-16DC172596A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1381133" y="46507"/>
                  <a:ext cx="14220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C2A1B5CB-A94D-4F49-9400-BC6609212CA1}"/>
                    </a:ext>
                  </a:extLst>
                </p14:cNvPr>
                <p14:cNvContentPartPr/>
                <p14:nvPr/>
              </p14:nvContentPartPr>
              <p14:xfrm>
                <a:off x="11527653" y="46867"/>
                <a:ext cx="87840" cy="101160"/>
              </p14:xfrm>
            </p:contentPart>
          </mc:Choice>
          <mc:Fallback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C2A1B5CB-A94D-4F49-9400-BC6609212CA1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1523333" y="42547"/>
                  <a:ext cx="96480" cy="10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6E620A40-234E-4FF0-A68E-ECCBFBAF964E}"/>
                    </a:ext>
                  </a:extLst>
                </p14:cNvPr>
                <p14:cNvContentPartPr/>
                <p14:nvPr/>
              </p14:nvContentPartPr>
              <p14:xfrm>
                <a:off x="11643213" y="46867"/>
                <a:ext cx="99360" cy="8532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6E620A40-234E-4FF0-A68E-ECCBFBAF964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1638893" y="42547"/>
                  <a:ext cx="108000" cy="9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A424B712-D000-4626-B4BC-2109E31ED0B8}"/>
                    </a:ext>
                  </a:extLst>
                </p14:cNvPr>
                <p14:cNvContentPartPr/>
                <p14:nvPr/>
              </p14:nvContentPartPr>
              <p14:xfrm>
                <a:off x="11674893" y="40027"/>
                <a:ext cx="90000" cy="116640"/>
              </p14:xfrm>
            </p:contentPart>
          </mc:Choice>
          <mc:Fallback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A424B712-D000-4626-B4BC-2109E31ED0B8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1670573" y="35707"/>
                  <a:ext cx="98640" cy="1252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68248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3794A878-CC7F-4917-8618-D0A9CE0B0CC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1F90A26A-780D-4C7C-BBEC-B882A6F9796A}"/>
              </a:ext>
            </a:extLst>
          </p:cNvPr>
          <p:cNvGrpSpPr/>
          <p:nvPr/>
        </p:nvGrpSpPr>
        <p:grpSpPr>
          <a:xfrm>
            <a:off x="2026173" y="312907"/>
            <a:ext cx="755640" cy="131760"/>
            <a:chOff x="2026173" y="312907"/>
            <a:chExt cx="755640" cy="131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B965C62B-F48A-46C3-B72F-ABB72C349219}"/>
                    </a:ext>
                  </a:extLst>
                </p14:cNvPr>
                <p14:cNvContentPartPr/>
                <p14:nvPr/>
              </p14:nvContentPartPr>
              <p14:xfrm>
                <a:off x="2026173" y="367627"/>
                <a:ext cx="228600" cy="7704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B965C62B-F48A-46C3-B72F-ABB72C349219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021853" y="363307"/>
                  <a:ext cx="23724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11AC3DAB-C34A-4F20-BC23-6D582F0D53C7}"/>
                    </a:ext>
                  </a:extLst>
                </p14:cNvPr>
                <p14:cNvContentPartPr/>
                <p14:nvPr/>
              </p14:nvContentPartPr>
              <p14:xfrm>
                <a:off x="2334333" y="312907"/>
                <a:ext cx="120600" cy="10368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11AC3DAB-C34A-4F20-BC23-6D582F0D53C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330013" y="308587"/>
                  <a:ext cx="129240" cy="11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F8FAE27D-C707-4840-A186-71C93A8DFD54}"/>
                    </a:ext>
                  </a:extLst>
                </p14:cNvPr>
                <p14:cNvContentPartPr/>
                <p14:nvPr/>
              </p14:nvContentPartPr>
              <p14:xfrm>
                <a:off x="2472573" y="325147"/>
                <a:ext cx="309240" cy="89280"/>
              </p14:xfrm>
            </p:contentPart>
          </mc:Choice>
          <mc:Fallback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F8FAE27D-C707-4840-A186-71C93A8DFD5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468253" y="320827"/>
                  <a:ext cx="317880" cy="97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6" name="Freihand 35">
                <a:extLst>
                  <a:ext uri="{FF2B5EF4-FFF2-40B4-BE49-F238E27FC236}">
                    <a16:creationId xmlns:a16="http://schemas.microsoft.com/office/drawing/2014/main" id="{D352B899-144D-4CCF-B550-0909AD1FEB65}"/>
                  </a:ext>
                </a:extLst>
              </p14:cNvPr>
              <p14:cNvContentPartPr/>
              <p14:nvPr/>
            </p14:nvContentPartPr>
            <p14:xfrm>
              <a:off x="3005373" y="327667"/>
              <a:ext cx="26280" cy="19800"/>
            </p14:xfrm>
          </p:contentPart>
        </mc:Choice>
        <mc:Fallback>
          <p:pic>
            <p:nvPicPr>
              <p:cNvPr id="36" name="Freihand 35">
                <a:extLst>
                  <a:ext uri="{FF2B5EF4-FFF2-40B4-BE49-F238E27FC236}">
                    <a16:creationId xmlns:a16="http://schemas.microsoft.com/office/drawing/2014/main" id="{D352B899-144D-4CCF-B550-0909AD1FEB6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01053" y="323347"/>
                <a:ext cx="34920" cy="2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7" name="Freihand 36">
                <a:extLst>
                  <a:ext uri="{FF2B5EF4-FFF2-40B4-BE49-F238E27FC236}">
                    <a16:creationId xmlns:a16="http://schemas.microsoft.com/office/drawing/2014/main" id="{57B71B08-7E42-4DA3-B27E-76B9A9947553}"/>
                  </a:ext>
                </a:extLst>
              </p14:cNvPr>
              <p14:cNvContentPartPr/>
              <p14:nvPr/>
            </p14:nvContentPartPr>
            <p14:xfrm>
              <a:off x="3007533" y="445027"/>
              <a:ext cx="26280" cy="18720"/>
            </p14:xfrm>
          </p:contentPart>
        </mc:Choice>
        <mc:Fallback>
          <p:pic>
            <p:nvPicPr>
              <p:cNvPr id="37" name="Freihand 36">
                <a:extLst>
                  <a:ext uri="{FF2B5EF4-FFF2-40B4-BE49-F238E27FC236}">
                    <a16:creationId xmlns:a16="http://schemas.microsoft.com/office/drawing/2014/main" id="{57B71B08-7E42-4DA3-B27E-76B9A994755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003213" y="440707"/>
                <a:ext cx="34920" cy="27360"/>
              </a:xfrm>
              <a:prstGeom prst="rect">
                <a:avLst/>
              </a:prstGeom>
            </p:spPr>
          </p:pic>
        </mc:Fallback>
      </mc:AlternateContent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F70458C8-7FDC-48C6-8541-7ED4876B8884}"/>
              </a:ext>
            </a:extLst>
          </p:cNvPr>
          <p:cNvGrpSpPr/>
          <p:nvPr/>
        </p:nvGrpSpPr>
        <p:grpSpPr>
          <a:xfrm>
            <a:off x="3584253" y="256747"/>
            <a:ext cx="214560" cy="184680"/>
            <a:chOff x="3584253" y="256747"/>
            <a:chExt cx="214560" cy="184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4A11F1A8-081F-4610-A28A-02CD7D25C639}"/>
                    </a:ext>
                  </a:extLst>
                </p14:cNvPr>
                <p14:cNvContentPartPr/>
                <p14:nvPr/>
              </p14:nvContentPartPr>
              <p14:xfrm>
                <a:off x="3604413" y="273307"/>
                <a:ext cx="122400" cy="159480"/>
              </p14:xfrm>
            </p:contentPart>
          </mc:Choice>
          <mc:Fallback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4A11F1A8-081F-4610-A28A-02CD7D25C63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600093" y="268987"/>
                  <a:ext cx="13104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D2C30D44-FC98-47E9-9BCC-C144533C117F}"/>
                    </a:ext>
                  </a:extLst>
                </p14:cNvPr>
                <p14:cNvContentPartPr/>
                <p14:nvPr/>
              </p14:nvContentPartPr>
              <p14:xfrm>
                <a:off x="3584253" y="256747"/>
                <a:ext cx="214560" cy="184680"/>
              </p14:xfrm>
            </p:contentPart>
          </mc:Choice>
          <mc:Fallback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D2C30D44-FC98-47E9-9BCC-C144533C117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579933" y="252427"/>
                  <a:ext cx="223200" cy="193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2" name="Freihand 41">
                <a:extLst>
                  <a:ext uri="{FF2B5EF4-FFF2-40B4-BE49-F238E27FC236}">
                    <a16:creationId xmlns:a16="http://schemas.microsoft.com/office/drawing/2014/main" id="{8F343227-FC44-4549-9F4B-6E0B6FBD9B73}"/>
                  </a:ext>
                </a:extLst>
              </p14:cNvPr>
              <p14:cNvContentPartPr/>
              <p14:nvPr/>
            </p14:nvContentPartPr>
            <p14:xfrm>
              <a:off x="3537813" y="152707"/>
              <a:ext cx="225720" cy="25920"/>
            </p14:xfrm>
          </p:contentPart>
        </mc:Choice>
        <mc:Fallback>
          <p:pic>
            <p:nvPicPr>
              <p:cNvPr id="42" name="Freihand 41">
                <a:extLst>
                  <a:ext uri="{FF2B5EF4-FFF2-40B4-BE49-F238E27FC236}">
                    <a16:creationId xmlns:a16="http://schemas.microsoft.com/office/drawing/2014/main" id="{8F343227-FC44-4549-9F4B-6E0B6FBD9B73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533493" y="148387"/>
                <a:ext cx="234360" cy="34560"/>
              </a:xfrm>
              <a:prstGeom prst="rect">
                <a:avLst/>
              </a:prstGeom>
            </p:spPr>
          </p:pic>
        </mc:Fallback>
      </mc:AlternateContent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3A2CDB3A-CC8F-4483-A4B6-16CBADC8A834}"/>
              </a:ext>
            </a:extLst>
          </p:cNvPr>
          <p:cNvGrpSpPr/>
          <p:nvPr/>
        </p:nvGrpSpPr>
        <p:grpSpPr>
          <a:xfrm>
            <a:off x="4046493" y="305347"/>
            <a:ext cx="177840" cy="60480"/>
            <a:chOff x="4046493" y="305347"/>
            <a:chExt cx="177840" cy="60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44" name="Freihand 43">
                  <a:extLst>
                    <a:ext uri="{FF2B5EF4-FFF2-40B4-BE49-F238E27FC236}">
                      <a16:creationId xmlns:a16="http://schemas.microsoft.com/office/drawing/2014/main" id="{8C8B8CF5-4FFF-4B5B-8DC2-6C3CCD0E6AC8}"/>
                    </a:ext>
                  </a:extLst>
                </p14:cNvPr>
                <p14:cNvContentPartPr/>
                <p14:nvPr/>
              </p14:nvContentPartPr>
              <p14:xfrm>
                <a:off x="4046493" y="305347"/>
                <a:ext cx="172080" cy="16560"/>
              </p14:xfrm>
            </p:contentPart>
          </mc:Choice>
          <mc:Fallback>
            <p:pic>
              <p:nvPicPr>
                <p:cNvPr id="44" name="Freihand 43">
                  <a:extLst>
                    <a:ext uri="{FF2B5EF4-FFF2-40B4-BE49-F238E27FC236}">
                      <a16:creationId xmlns:a16="http://schemas.microsoft.com/office/drawing/2014/main" id="{8C8B8CF5-4FFF-4B5B-8DC2-6C3CCD0E6AC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042173" y="301027"/>
                  <a:ext cx="18072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45" name="Freihand 44">
                  <a:extLst>
                    <a:ext uri="{FF2B5EF4-FFF2-40B4-BE49-F238E27FC236}">
                      <a16:creationId xmlns:a16="http://schemas.microsoft.com/office/drawing/2014/main" id="{1E7C26A2-534F-4DE8-BCB9-C32A8A8481DC}"/>
                    </a:ext>
                  </a:extLst>
                </p14:cNvPr>
                <p14:cNvContentPartPr/>
                <p14:nvPr/>
              </p14:nvContentPartPr>
              <p14:xfrm>
                <a:off x="4076013" y="351787"/>
                <a:ext cx="148320" cy="14040"/>
              </p14:xfrm>
            </p:contentPart>
          </mc:Choice>
          <mc:Fallback>
            <p:pic>
              <p:nvPicPr>
                <p:cNvPr id="45" name="Freihand 44">
                  <a:extLst>
                    <a:ext uri="{FF2B5EF4-FFF2-40B4-BE49-F238E27FC236}">
                      <a16:creationId xmlns:a16="http://schemas.microsoft.com/office/drawing/2014/main" id="{1E7C26A2-534F-4DE8-BCB9-C32A8A8481DC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071693" y="347467"/>
                  <a:ext cx="156960" cy="22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7E7A4BDD-D265-40DA-8EBA-F07F725B46D0}"/>
              </a:ext>
            </a:extLst>
          </p:cNvPr>
          <p:cNvGrpSpPr/>
          <p:nvPr/>
        </p:nvGrpSpPr>
        <p:grpSpPr>
          <a:xfrm>
            <a:off x="4535733" y="132547"/>
            <a:ext cx="1111680" cy="349200"/>
            <a:chOff x="4535733" y="132547"/>
            <a:chExt cx="1111680" cy="349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47" name="Freihand 46">
                  <a:extLst>
                    <a:ext uri="{FF2B5EF4-FFF2-40B4-BE49-F238E27FC236}">
                      <a16:creationId xmlns:a16="http://schemas.microsoft.com/office/drawing/2014/main" id="{8941F6D6-49F4-4D3A-834F-23D6AFEB4684}"/>
                    </a:ext>
                  </a:extLst>
                </p14:cNvPr>
                <p14:cNvContentPartPr/>
                <p14:nvPr/>
              </p14:nvContentPartPr>
              <p14:xfrm>
                <a:off x="4542213" y="132547"/>
                <a:ext cx="190800" cy="129240"/>
              </p14:xfrm>
            </p:contentPart>
          </mc:Choice>
          <mc:Fallback>
            <p:pic>
              <p:nvPicPr>
                <p:cNvPr id="47" name="Freihand 46">
                  <a:extLst>
                    <a:ext uri="{FF2B5EF4-FFF2-40B4-BE49-F238E27FC236}">
                      <a16:creationId xmlns:a16="http://schemas.microsoft.com/office/drawing/2014/main" id="{8941F6D6-49F4-4D3A-834F-23D6AFEB4684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537893" y="128227"/>
                  <a:ext cx="19944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48" name="Freihand 47">
                  <a:extLst>
                    <a:ext uri="{FF2B5EF4-FFF2-40B4-BE49-F238E27FC236}">
                      <a16:creationId xmlns:a16="http://schemas.microsoft.com/office/drawing/2014/main" id="{D052D143-68C2-408A-9035-DAC7BDD383D2}"/>
                    </a:ext>
                  </a:extLst>
                </p14:cNvPr>
                <p14:cNvContentPartPr/>
                <p14:nvPr/>
              </p14:nvContentPartPr>
              <p14:xfrm>
                <a:off x="4535733" y="287707"/>
                <a:ext cx="297360" cy="29520"/>
              </p14:xfrm>
            </p:contentPart>
          </mc:Choice>
          <mc:Fallback>
            <p:pic>
              <p:nvPicPr>
                <p:cNvPr id="48" name="Freihand 47">
                  <a:extLst>
                    <a:ext uri="{FF2B5EF4-FFF2-40B4-BE49-F238E27FC236}">
                      <a16:creationId xmlns:a16="http://schemas.microsoft.com/office/drawing/2014/main" id="{D052D143-68C2-408A-9035-DAC7BDD383D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531413" y="283387"/>
                  <a:ext cx="30600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49" name="Freihand 48">
                  <a:extLst>
                    <a:ext uri="{FF2B5EF4-FFF2-40B4-BE49-F238E27FC236}">
                      <a16:creationId xmlns:a16="http://schemas.microsoft.com/office/drawing/2014/main" id="{57A5A100-716D-42AE-B942-2D28735030F8}"/>
                    </a:ext>
                  </a:extLst>
                </p14:cNvPr>
                <p14:cNvContentPartPr/>
                <p14:nvPr/>
              </p14:nvContentPartPr>
              <p14:xfrm>
                <a:off x="4614933" y="375907"/>
                <a:ext cx="145440" cy="105840"/>
              </p14:xfrm>
            </p:contentPart>
          </mc:Choice>
          <mc:Fallback>
            <p:pic>
              <p:nvPicPr>
                <p:cNvPr id="49" name="Freihand 48">
                  <a:extLst>
                    <a:ext uri="{FF2B5EF4-FFF2-40B4-BE49-F238E27FC236}">
                      <a16:creationId xmlns:a16="http://schemas.microsoft.com/office/drawing/2014/main" id="{57A5A100-716D-42AE-B942-2D28735030F8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610613" y="371587"/>
                  <a:ext cx="15408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EB5A19BF-FD99-4CBE-89AB-CF30A7E51604}"/>
                    </a:ext>
                  </a:extLst>
                </p14:cNvPr>
                <p14:cNvContentPartPr/>
                <p14:nvPr/>
              </p14:nvContentPartPr>
              <p14:xfrm>
                <a:off x="4986813" y="191947"/>
                <a:ext cx="312480" cy="63720"/>
              </p14:xfrm>
            </p:contentPart>
          </mc:Choice>
          <mc:Fallback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EB5A19BF-FD99-4CBE-89AB-CF30A7E5160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982493" y="187627"/>
                  <a:ext cx="321120" cy="7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9BEE1FB2-4917-400F-89F8-E8BEB12288D3}"/>
                    </a:ext>
                  </a:extLst>
                </p14:cNvPr>
                <p14:cNvContentPartPr/>
                <p14:nvPr/>
              </p14:nvContentPartPr>
              <p14:xfrm>
                <a:off x="4999053" y="238747"/>
                <a:ext cx="312120" cy="159840"/>
              </p14:xfrm>
            </p:contentPart>
          </mc:Choice>
          <mc:Fallback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9BEE1FB2-4917-400F-89F8-E8BEB12288D3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994733" y="234427"/>
                  <a:ext cx="32076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A8EBE596-947E-49E5-8138-DA5F9C915EAE}"/>
                    </a:ext>
                  </a:extLst>
                </p14:cNvPr>
                <p14:cNvContentPartPr/>
                <p14:nvPr/>
              </p14:nvContentPartPr>
              <p14:xfrm>
                <a:off x="5451213" y="227587"/>
                <a:ext cx="120600" cy="117000"/>
              </p14:xfrm>
            </p:contentPart>
          </mc:Choice>
          <mc:Fallback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A8EBE596-947E-49E5-8138-DA5F9C915EA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446893" y="223267"/>
                  <a:ext cx="129240" cy="12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C3DB629B-AB1E-47C5-A2BD-4284474316CD}"/>
                    </a:ext>
                  </a:extLst>
                </p14:cNvPr>
                <p14:cNvContentPartPr/>
                <p14:nvPr/>
              </p14:nvContentPartPr>
              <p14:xfrm>
                <a:off x="5469933" y="272947"/>
                <a:ext cx="177480" cy="119520"/>
              </p14:xfrm>
            </p:contentPart>
          </mc:Choice>
          <mc:Fallback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C3DB629B-AB1E-47C5-A2BD-4284474316CD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465613" y="268627"/>
                  <a:ext cx="18612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54" name="Freihand 53">
                  <a:extLst>
                    <a:ext uri="{FF2B5EF4-FFF2-40B4-BE49-F238E27FC236}">
                      <a16:creationId xmlns:a16="http://schemas.microsoft.com/office/drawing/2014/main" id="{B1848CC6-365E-4A48-BD0A-6A5E1FD7B9AA}"/>
                    </a:ext>
                  </a:extLst>
                </p14:cNvPr>
                <p14:cNvContentPartPr/>
                <p14:nvPr/>
              </p14:nvContentPartPr>
              <p14:xfrm>
                <a:off x="5636253" y="241987"/>
                <a:ext cx="10080" cy="5040"/>
              </p14:xfrm>
            </p:contentPart>
          </mc:Choice>
          <mc:Fallback>
            <p:pic>
              <p:nvPicPr>
                <p:cNvPr id="54" name="Freihand 53">
                  <a:extLst>
                    <a:ext uri="{FF2B5EF4-FFF2-40B4-BE49-F238E27FC236}">
                      <a16:creationId xmlns:a16="http://schemas.microsoft.com/office/drawing/2014/main" id="{B1848CC6-365E-4A48-BD0A-6A5E1FD7B9A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631933" y="237667"/>
                  <a:ext cx="18720" cy="13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" name="Gruppieren 60">
            <a:extLst>
              <a:ext uri="{FF2B5EF4-FFF2-40B4-BE49-F238E27FC236}">
                <a16:creationId xmlns:a16="http://schemas.microsoft.com/office/drawing/2014/main" id="{757B0A02-4981-436A-A39F-4C52337DF7DE}"/>
              </a:ext>
            </a:extLst>
          </p:cNvPr>
          <p:cNvGrpSpPr/>
          <p:nvPr/>
        </p:nvGrpSpPr>
        <p:grpSpPr>
          <a:xfrm>
            <a:off x="5001933" y="477427"/>
            <a:ext cx="305280" cy="127440"/>
            <a:chOff x="5001933" y="477427"/>
            <a:chExt cx="305280" cy="127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EF269348-5E18-4BD4-BE65-D771AB210482}"/>
                    </a:ext>
                  </a:extLst>
                </p14:cNvPr>
                <p14:cNvContentPartPr/>
                <p14:nvPr/>
              </p14:nvContentPartPr>
              <p14:xfrm>
                <a:off x="5001933" y="546547"/>
                <a:ext cx="9000" cy="50760"/>
              </p14:xfrm>
            </p:contentPart>
          </mc:Choice>
          <mc:Fallback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EF269348-5E18-4BD4-BE65-D771AB210482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997613" y="542227"/>
                  <a:ext cx="1764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57" name="Freihand 56">
                  <a:extLst>
                    <a:ext uri="{FF2B5EF4-FFF2-40B4-BE49-F238E27FC236}">
                      <a16:creationId xmlns:a16="http://schemas.microsoft.com/office/drawing/2014/main" id="{F58FB782-42D9-4748-A358-88E30049869D}"/>
                    </a:ext>
                  </a:extLst>
                </p14:cNvPr>
                <p14:cNvContentPartPr/>
                <p14:nvPr/>
              </p14:nvContentPartPr>
              <p14:xfrm>
                <a:off x="5001933" y="477427"/>
                <a:ext cx="142560" cy="37800"/>
              </p14:xfrm>
            </p:contentPart>
          </mc:Choice>
          <mc:Fallback>
            <p:pic>
              <p:nvPicPr>
                <p:cNvPr id="57" name="Freihand 56">
                  <a:extLst>
                    <a:ext uri="{FF2B5EF4-FFF2-40B4-BE49-F238E27FC236}">
                      <a16:creationId xmlns:a16="http://schemas.microsoft.com/office/drawing/2014/main" id="{F58FB782-42D9-4748-A358-88E30049869D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997613" y="473107"/>
                  <a:ext cx="15120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58" name="Freihand 57">
                  <a:extLst>
                    <a:ext uri="{FF2B5EF4-FFF2-40B4-BE49-F238E27FC236}">
                      <a16:creationId xmlns:a16="http://schemas.microsoft.com/office/drawing/2014/main" id="{95F9DCA8-360D-4F91-9156-7F4C0B6DDEBB}"/>
                    </a:ext>
                  </a:extLst>
                </p14:cNvPr>
                <p14:cNvContentPartPr/>
                <p14:nvPr/>
              </p14:nvContentPartPr>
              <p14:xfrm>
                <a:off x="5069613" y="558787"/>
                <a:ext cx="113400" cy="20880"/>
              </p14:xfrm>
            </p:contentPart>
          </mc:Choice>
          <mc:Fallback>
            <p:pic>
              <p:nvPicPr>
                <p:cNvPr id="58" name="Freihand 57">
                  <a:extLst>
                    <a:ext uri="{FF2B5EF4-FFF2-40B4-BE49-F238E27FC236}">
                      <a16:creationId xmlns:a16="http://schemas.microsoft.com/office/drawing/2014/main" id="{95F9DCA8-360D-4F91-9156-7F4C0B6DDEBB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065293" y="554467"/>
                  <a:ext cx="12204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59" name="Freihand 58">
                  <a:extLst>
                    <a:ext uri="{FF2B5EF4-FFF2-40B4-BE49-F238E27FC236}">
                      <a16:creationId xmlns:a16="http://schemas.microsoft.com/office/drawing/2014/main" id="{265711AC-1F9B-43F4-9F5E-99B0185F32D5}"/>
                    </a:ext>
                  </a:extLst>
                </p14:cNvPr>
                <p14:cNvContentPartPr/>
                <p14:nvPr/>
              </p14:nvContentPartPr>
              <p14:xfrm>
                <a:off x="5220813" y="505867"/>
                <a:ext cx="86400" cy="99000"/>
              </p14:xfrm>
            </p:contentPart>
          </mc:Choice>
          <mc:Fallback>
            <p:pic>
              <p:nvPicPr>
                <p:cNvPr id="59" name="Freihand 58">
                  <a:extLst>
                    <a:ext uri="{FF2B5EF4-FFF2-40B4-BE49-F238E27FC236}">
                      <a16:creationId xmlns:a16="http://schemas.microsoft.com/office/drawing/2014/main" id="{265711AC-1F9B-43F4-9F5E-99B0185F32D5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216493" y="501547"/>
                  <a:ext cx="95040" cy="107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60" name="Freihand 59">
                <a:extLst>
                  <a:ext uri="{FF2B5EF4-FFF2-40B4-BE49-F238E27FC236}">
                    <a16:creationId xmlns:a16="http://schemas.microsoft.com/office/drawing/2014/main" id="{51754DEA-7DA4-41DA-AE83-E2078282F82C}"/>
                  </a:ext>
                </a:extLst>
              </p14:cNvPr>
              <p14:cNvContentPartPr/>
              <p14:nvPr/>
            </p14:nvContentPartPr>
            <p14:xfrm>
              <a:off x="5071773" y="92947"/>
              <a:ext cx="116640" cy="68760"/>
            </p14:xfrm>
          </p:contentPart>
        </mc:Choice>
        <mc:Fallback>
          <p:pic>
            <p:nvPicPr>
              <p:cNvPr id="60" name="Freihand 59">
                <a:extLst>
                  <a:ext uri="{FF2B5EF4-FFF2-40B4-BE49-F238E27FC236}">
                    <a16:creationId xmlns:a16="http://schemas.microsoft.com/office/drawing/2014/main" id="{51754DEA-7DA4-41DA-AE83-E2078282F82C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067453" y="88627"/>
                <a:ext cx="125280" cy="77400"/>
              </a:xfrm>
              <a:prstGeom prst="rect">
                <a:avLst/>
              </a:prstGeom>
            </p:spPr>
          </p:pic>
        </mc:Fallback>
      </mc:AlternateContent>
      <p:grpSp>
        <p:nvGrpSpPr>
          <p:cNvPr id="73" name="Gruppieren 72">
            <a:extLst>
              <a:ext uri="{FF2B5EF4-FFF2-40B4-BE49-F238E27FC236}">
                <a16:creationId xmlns:a16="http://schemas.microsoft.com/office/drawing/2014/main" id="{E826203B-EF6C-4710-821A-4268E3985F28}"/>
              </a:ext>
            </a:extLst>
          </p:cNvPr>
          <p:cNvGrpSpPr/>
          <p:nvPr/>
        </p:nvGrpSpPr>
        <p:grpSpPr>
          <a:xfrm>
            <a:off x="1973613" y="910147"/>
            <a:ext cx="798120" cy="109800"/>
            <a:chOff x="1973613" y="910147"/>
            <a:chExt cx="798120" cy="109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69" name="Freihand 68">
                  <a:extLst>
                    <a:ext uri="{FF2B5EF4-FFF2-40B4-BE49-F238E27FC236}">
                      <a16:creationId xmlns:a16="http://schemas.microsoft.com/office/drawing/2014/main" id="{5A897F22-4373-40D8-AC3C-24F9CED40A8E}"/>
                    </a:ext>
                  </a:extLst>
                </p14:cNvPr>
                <p14:cNvContentPartPr/>
                <p14:nvPr/>
              </p14:nvContentPartPr>
              <p14:xfrm>
                <a:off x="1973613" y="927787"/>
                <a:ext cx="202680" cy="92160"/>
              </p14:xfrm>
            </p:contentPart>
          </mc:Choice>
          <mc:Fallback>
            <p:pic>
              <p:nvPicPr>
                <p:cNvPr id="69" name="Freihand 68">
                  <a:extLst>
                    <a:ext uri="{FF2B5EF4-FFF2-40B4-BE49-F238E27FC236}">
                      <a16:creationId xmlns:a16="http://schemas.microsoft.com/office/drawing/2014/main" id="{5A897F22-4373-40D8-AC3C-24F9CED40A8E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1969293" y="923467"/>
                  <a:ext cx="211320" cy="10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70" name="Freihand 69">
                  <a:extLst>
                    <a:ext uri="{FF2B5EF4-FFF2-40B4-BE49-F238E27FC236}">
                      <a16:creationId xmlns:a16="http://schemas.microsoft.com/office/drawing/2014/main" id="{BF52ED93-4016-4A2D-B751-F1B5F9DAADDB}"/>
                    </a:ext>
                  </a:extLst>
                </p14:cNvPr>
                <p14:cNvContentPartPr/>
                <p14:nvPr/>
              </p14:nvContentPartPr>
              <p14:xfrm>
                <a:off x="2249373" y="910147"/>
                <a:ext cx="117720" cy="80280"/>
              </p14:xfrm>
            </p:contentPart>
          </mc:Choice>
          <mc:Fallback>
            <p:pic>
              <p:nvPicPr>
                <p:cNvPr id="70" name="Freihand 69">
                  <a:extLst>
                    <a:ext uri="{FF2B5EF4-FFF2-40B4-BE49-F238E27FC236}">
                      <a16:creationId xmlns:a16="http://schemas.microsoft.com/office/drawing/2014/main" id="{BF52ED93-4016-4A2D-B751-F1B5F9DAADDB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245053" y="905827"/>
                  <a:ext cx="126360" cy="8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71" name="Freihand 70">
                  <a:extLst>
                    <a:ext uri="{FF2B5EF4-FFF2-40B4-BE49-F238E27FC236}">
                      <a16:creationId xmlns:a16="http://schemas.microsoft.com/office/drawing/2014/main" id="{9545C5CB-1A4C-41FD-9058-4A35844309B9}"/>
                    </a:ext>
                  </a:extLst>
                </p14:cNvPr>
                <p14:cNvContentPartPr/>
                <p14:nvPr/>
              </p14:nvContentPartPr>
              <p14:xfrm>
                <a:off x="2373573" y="922747"/>
                <a:ext cx="398160" cy="78120"/>
              </p14:xfrm>
            </p:contentPart>
          </mc:Choice>
          <mc:Fallback>
            <p:pic>
              <p:nvPicPr>
                <p:cNvPr id="71" name="Freihand 70">
                  <a:extLst>
                    <a:ext uri="{FF2B5EF4-FFF2-40B4-BE49-F238E27FC236}">
                      <a16:creationId xmlns:a16="http://schemas.microsoft.com/office/drawing/2014/main" id="{9545C5CB-1A4C-41FD-9058-4A35844309B9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369253" y="918427"/>
                  <a:ext cx="406800" cy="86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72" name="Freihand 71">
                <a:extLst>
                  <a:ext uri="{FF2B5EF4-FFF2-40B4-BE49-F238E27FC236}">
                    <a16:creationId xmlns:a16="http://schemas.microsoft.com/office/drawing/2014/main" id="{AD0B2B12-6737-46BE-8E6E-ECD38CE35A9F}"/>
                  </a:ext>
                </a:extLst>
              </p14:cNvPr>
              <p14:cNvContentPartPr/>
              <p14:nvPr/>
            </p14:nvContentPartPr>
            <p14:xfrm>
              <a:off x="2993493" y="920227"/>
              <a:ext cx="23040" cy="79920"/>
            </p14:xfrm>
          </p:contentPart>
        </mc:Choice>
        <mc:Fallback>
          <p:pic>
            <p:nvPicPr>
              <p:cNvPr id="72" name="Freihand 71">
                <a:extLst>
                  <a:ext uri="{FF2B5EF4-FFF2-40B4-BE49-F238E27FC236}">
                    <a16:creationId xmlns:a16="http://schemas.microsoft.com/office/drawing/2014/main" id="{AD0B2B12-6737-46BE-8E6E-ECD38CE35A9F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2989173" y="915907"/>
                <a:ext cx="31680" cy="88560"/>
              </a:xfrm>
              <a:prstGeom prst="rect">
                <a:avLst/>
              </a:prstGeom>
            </p:spPr>
          </p:pic>
        </mc:Fallback>
      </mc:AlternateContent>
      <p:grpSp>
        <p:nvGrpSpPr>
          <p:cNvPr id="77" name="Gruppieren 76">
            <a:extLst>
              <a:ext uri="{FF2B5EF4-FFF2-40B4-BE49-F238E27FC236}">
                <a16:creationId xmlns:a16="http://schemas.microsoft.com/office/drawing/2014/main" id="{F75414DE-A4DA-4BCB-B041-B975BB8ECF5A}"/>
              </a:ext>
            </a:extLst>
          </p:cNvPr>
          <p:cNvGrpSpPr/>
          <p:nvPr/>
        </p:nvGrpSpPr>
        <p:grpSpPr>
          <a:xfrm>
            <a:off x="191973" y="266467"/>
            <a:ext cx="1602720" cy="455040"/>
            <a:chOff x="191973" y="266467"/>
            <a:chExt cx="1602720" cy="455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45F4F798-C742-4D4B-B21B-9EE09B22033B}"/>
                    </a:ext>
                  </a:extLst>
                </p14:cNvPr>
                <p14:cNvContentPartPr/>
                <p14:nvPr/>
              </p14:nvContentPartPr>
              <p14:xfrm>
                <a:off x="271893" y="302827"/>
                <a:ext cx="268920" cy="32508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45F4F798-C742-4D4B-B21B-9EE09B22033B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267573" y="298507"/>
                  <a:ext cx="277560" cy="33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15B42C67-D7C5-4AAF-82C8-F19CAD1BCF95}"/>
                    </a:ext>
                  </a:extLst>
                </p14:cNvPr>
                <p14:cNvContentPartPr/>
                <p14:nvPr/>
              </p14:nvContentPartPr>
              <p14:xfrm>
                <a:off x="378093" y="471307"/>
                <a:ext cx="150120" cy="4140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15B42C67-D7C5-4AAF-82C8-F19CAD1BCF95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373773" y="466987"/>
                  <a:ext cx="15876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66A6CEA7-F58D-4555-A1CA-0BF5280C621A}"/>
                    </a:ext>
                  </a:extLst>
                </p14:cNvPr>
                <p14:cNvContentPartPr/>
                <p14:nvPr/>
              </p14:nvContentPartPr>
              <p14:xfrm>
                <a:off x="570333" y="423067"/>
                <a:ext cx="189360" cy="12708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66A6CEA7-F58D-4555-A1CA-0BF5280C621A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66013" y="418747"/>
                  <a:ext cx="198000" cy="13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90B72F78-8FB9-40D2-A4E4-DA4F8C4128B0}"/>
                    </a:ext>
                  </a:extLst>
                </p14:cNvPr>
                <p14:cNvContentPartPr/>
                <p14:nvPr/>
              </p14:nvContentPartPr>
              <p14:xfrm>
                <a:off x="829533" y="314707"/>
                <a:ext cx="212040" cy="21924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90B72F78-8FB9-40D2-A4E4-DA4F8C4128B0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25213" y="310387"/>
                  <a:ext cx="22068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B19BA505-4284-41CC-9C1F-FBCD1D95C29C}"/>
                    </a:ext>
                  </a:extLst>
                </p14:cNvPr>
                <p14:cNvContentPartPr/>
                <p14:nvPr/>
              </p14:nvContentPartPr>
              <p14:xfrm>
                <a:off x="1090533" y="416947"/>
                <a:ext cx="178920" cy="101520"/>
              </p14:xfrm>
            </p:contentPart>
          </mc:Choice>
          <mc:Fallback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B19BA505-4284-41CC-9C1F-FBCD1D95C29C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086213" y="412627"/>
                  <a:ext cx="187560" cy="11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AF78A7F1-E2F7-4065-A71E-666DD40A7CC2}"/>
                    </a:ext>
                  </a:extLst>
                </p14:cNvPr>
                <p14:cNvContentPartPr/>
                <p14:nvPr/>
              </p14:nvContentPartPr>
              <p14:xfrm>
                <a:off x="1336773" y="283027"/>
                <a:ext cx="271080" cy="234000"/>
              </p14:xfrm>
            </p:contentPart>
          </mc:Choice>
          <mc:Fallback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AF78A7F1-E2F7-4065-A71E-666DD40A7CC2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332453" y="278707"/>
                  <a:ext cx="27972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5DD80D3A-1FFD-4B81-87BD-67C9C90DD7ED}"/>
                    </a:ext>
                  </a:extLst>
                </p14:cNvPr>
                <p14:cNvContentPartPr/>
                <p14:nvPr/>
              </p14:nvContentPartPr>
              <p14:xfrm>
                <a:off x="1621893" y="347827"/>
                <a:ext cx="26280" cy="1944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5DD80D3A-1FFD-4B81-87BD-67C9C90DD7ED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617573" y="343507"/>
                  <a:ext cx="3492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448DB99A-27C2-460A-B478-977A60FFA710}"/>
                    </a:ext>
                  </a:extLst>
                </p14:cNvPr>
                <p14:cNvContentPartPr/>
                <p14:nvPr/>
              </p14:nvContentPartPr>
              <p14:xfrm>
                <a:off x="1647093" y="409387"/>
                <a:ext cx="147600" cy="68760"/>
              </p14:xfrm>
            </p:contentPart>
          </mc:Choice>
          <mc:Fallback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448DB99A-27C2-460A-B478-977A60FFA71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642773" y="405067"/>
                  <a:ext cx="156240" cy="7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D08EC51D-970C-4060-BD8E-FB62CCC7EDFE}"/>
                    </a:ext>
                  </a:extLst>
                </p14:cNvPr>
                <p14:cNvContentPartPr/>
                <p14:nvPr/>
              </p14:nvContentPartPr>
              <p14:xfrm>
                <a:off x="803253" y="266467"/>
                <a:ext cx="47880" cy="1656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D08EC51D-970C-4060-BD8E-FB62CCC7EDFE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798933" y="262147"/>
                  <a:ext cx="5652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75" name="Freihand 74">
                  <a:extLst>
                    <a:ext uri="{FF2B5EF4-FFF2-40B4-BE49-F238E27FC236}">
                      <a16:creationId xmlns:a16="http://schemas.microsoft.com/office/drawing/2014/main" id="{CA5102C2-A59B-4A6B-A684-751C17477F7F}"/>
                    </a:ext>
                  </a:extLst>
                </p14:cNvPr>
                <p14:cNvContentPartPr/>
                <p14:nvPr/>
              </p14:nvContentPartPr>
              <p14:xfrm>
                <a:off x="412293" y="555907"/>
                <a:ext cx="29160" cy="9000"/>
              </p14:xfrm>
            </p:contentPart>
          </mc:Choice>
          <mc:Fallback>
            <p:pic>
              <p:nvPicPr>
                <p:cNvPr id="75" name="Freihand 74">
                  <a:extLst>
                    <a:ext uri="{FF2B5EF4-FFF2-40B4-BE49-F238E27FC236}">
                      <a16:creationId xmlns:a16="http://schemas.microsoft.com/office/drawing/2014/main" id="{CA5102C2-A59B-4A6B-A684-751C17477F7F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407973" y="551587"/>
                  <a:ext cx="37800" cy="1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76" name="Freihand 75">
                  <a:extLst>
                    <a:ext uri="{FF2B5EF4-FFF2-40B4-BE49-F238E27FC236}">
                      <a16:creationId xmlns:a16="http://schemas.microsoft.com/office/drawing/2014/main" id="{2B0C27E5-F60A-4DB6-BE35-FB9FE480328A}"/>
                    </a:ext>
                  </a:extLst>
                </p14:cNvPr>
                <p14:cNvContentPartPr/>
                <p14:nvPr/>
              </p14:nvContentPartPr>
              <p14:xfrm>
                <a:off x="191973" y="596947"/>
                <a:ext cx="1458000" cy="124560"/>
              </p14:xfrm>
            </p:contentPart>
          </mc:Choice>
          <mc:Fallback>
            <p:pic>
              <p:nvPicPr>
                <p:cNvPr id="76" name="Freihand 75">
                  <a:extLst>
                    <a:ext uri="{FF2B5EF4-FFF2-40B4-BE49-F238E27FC236}">
                      <a16:creationId xmlns:a16="http://schemas.microsoft.com/office/drawing/2014/main" id="{2B0C27E5-F60A-4DB6-BE35-FB9FE480328A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87653" y="592627"/>
                  <a:ext cx="1466640" cy="133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uppieren 98">
            <a:extLst>
              <a:ext uri="{FF2B5EF4-FFF2-40B4-BE49-F238E27FC236}">
                <a16:creationId xmlns:a16="http://schemas.microsoft.com/office/drawing/2014/main" id="{DEF4BC67-F291-4116-A5D3-B9F50BE9B6A3}"/>
              </a:ext>
            </a:extLst>
          </p:cNvPr>
          <p:cNvGrpSpPr/>
          <p:nvPr/>
        </p:nvGrpSpPr>
        <p:grpSpPr>
          <a:xfrm>
            <a:off x="5849733" y="269347"/>
            <a:ext cx="151200" cy="54360"/>
            <a:chOff x="5849733" y="269347"/>
            <a:chExt cx="151200" cy="54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78" name="Freihand 77">
                  <a:extLst>
                    <a:ext uri="{FF2B5EF4-FFF2-40B4-BE49-F238E27FC236}">
                      <a16:creationId xmlns:a16="http://schemas.microsoft.com/office/drawing/2014/main" id="{5F1CA7C7-D870-4518-9978-F28E4614DAA0}"/>
                    </a:ext>
                  </a:extLst>
                </p14:cNvPr>
                <p14:cNvContentPartPr/>
                <p14:nvPr/>
              </p14:nvContentPartPr>
              <p14:xfrm>
                <a:off x="5849733" y="269347"/>
                <a:ext cx="151200" cy="41760"/>
              </p14:xfrm>
            </p:contentPart>
          </mc:Choice>
          <mc:Fallback>
            <p:pic>
              <p:nvPicPr>
                <p:cNvPr id="78" name="Freihand 77">
                  <a:extLst>
                    <a:ext uri="{FF2B5EF4-FFF2-40B4-BE49-F238E27FC236}">
                      <a16:creationId xmlns:a16="http://schemas.microsoft.com/office/drawing/2014/main" id="{5F1CA7C7-D870-4518-9978-F28E4614DAA0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845413" y="265027"/>
                  <a:ext cx="15984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79" name="Freihand 78">
                  <a:extLst>
                    <a:ext uri="{FF2B5EF4-FFF2-40B4-BE49-F238E27FC236}">
                      <a16:creationId xmlns:a16="http://schemas.microsoft.com/office/drawing/2014/main" id="{14110D9B-0ECD-4701-9AFC-306B2DD65F49}"/>
                    </a:ext>
                  </a:extLst>
                </p14:cNvPr>
                <p14:cNvContentPartPr/>
                <p14:nvPr/>
              </p14:nvContentPartPr>
              <p14:xfrm>
                <a:off x="5868453" y="310387"/>
                <a:ext cx="117360" cy="13320"/>
              </p14:xfrm>
            </p:contentPart>
          </mc:Choice>
          <mc:Fallback>
            <p:pic>
              <p:nvPicPr>
                <p:cNvPr id="79" name="Freihand 78">
                  <a:extLst>
                    <a:ext uri="{FF2B5EF4-FFF2-40B4-BE49-F238E27FC236}">
                      <a16:creationId xmlns:a16="http://schemas.microsoft.com/office/drawing/2014/main" id="{14110D9B-0ECD-4701-9AFC-306B2DD65F49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864133" y="306067"/>
                  <a:ext cx="126000" cy="21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8" name="Gruppieren 97">
            <a:extLst>
              <a:ext uri="{FF2B5EF4-FFF2-40B4-BE49-F238E27FC236}">
                <a16:creationId xmlns:a16="http://schemas.microsoft.com/office/drawing/2014/main" id="{4D775FC2-898D-4E20-AF52-DDEC8ACAE99A}"/>
              </a:ext>
            </a:extLst>
          </p:cNvPr>
          <p:cNvGrpSpPr/>
          <p:nvPr/>
        </p:nvGrpSpPr>
        <p:grpSpPr>
          <a:xfrm>
            <a:off x="6244293" y="89707"/>
            <a:ext cx="180720" cy="300600"/>
            <a:chOff x="6244293" y="89707"/>
            <a:chExt cx="180720" cy="300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80" name="Freihand 79">
                  <a:extLst>
                    <a:ext uri="{FF2B5EF4-FFF2-40B4-BE49-F238E27FC236}">
                      <a16:creationId xmlns:a16="http://schemas.microsoft.com/office/drawing/2014/main" id="{36A8F3D5-E2CD-42AA-91C2-244070B4618A}"/>
                    </a:ext>
                  </a:extLst>
                </p14:cNvPr>
                <p14:cNvContentPartPr/>
                <p14:nvPr/>
              </p14:nvContentPartPr>
              <p14:xfrm>
                <a:off x="6258693" y="89707"/>
                <a:ext cx="142920" cy="130320"/>
              </p14:xfrm>
            </p:contentPart>
          </mc:Choice>
          <mc:Fallback>
            <p:pic>
              <p:nvPicPr>
                <p:cNvPr id="80" name="Freihand 79">
                  <a:extLst>
                    <a:ext uri="{FF2B5EF4-FFF2-40B4-BE49-F238E27FC236}">
                      <a16:creationId xmlns:a16="http://schemas.microsoft.com/office/drawing/2014/main" id="{36A8F3D5-E2CD-42AA-91C2-244070B4618A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254373" y="85387"/>
                  <a:ext cx="151560" cy="13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81" name="Freihand 80">
                  <a:extLst>
                    <a:ext uri="{FF2B5EF4-FFF2-40B4-BE49-F238E27FC236}">
                      <a16:creationId xmlns:a16="http://schemas.microsoft.com/office/drawing/2014/main" id="{3186CA18-9D5C-452D-BF81-534C83066C27}"/>
                    </a:ext>
                  </a:extLst>
                </p14:cNvPr>
                <p14:cNvContentPartPr/>
                <p14:nvPr/>
              </p14:nvContentPartPr>
              <p14:xfrm>
                <a:off x="6244293" y="248107"/>
                <a:ext cx="168840" cy="25200"/>
              </p14:xfrm>
            </p:contentPart>
          </mc:Choice>
          <mc:Fallback>
            <p:pic>
              <p:nvPicPr>
                <p:cNvPr id="81" name="Freihand 80">
                  <a:extLst>
                    <a:ext uri="{FF2B5EF4-FFF2-40B4-BE49-F238E27FC236}">
                      <a16:creationId xmlns:a16="http://schemas.microsoft.com/office/drawing/2014/main" id="{3186CA18-9D5C-452D-BF81-534C83066C27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239973" y="243787"/>
                  <a:ext cx="17748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82" name="Freihand 81">
                  <a:extLst>
                    <a:ext uri="{FF2B5EF4-FFF2-40B4-BE49-F238E27FC236}">
                      <a16:creationId xmlns:a16="http://schemas.microsoft.com/office/drawing/2014/main" id="{A0D7077C-4F5B-42AB-84D2-1D0C41724975}"/>
                    </a:ext>
                  </a:extLst>
                </p14:cNvPr>
                <p14:cNvContentPartPr/>
                <p14:nvPr/>
              </p14:nvContentPartPr>
              <p14:xfrm>
                <a:off x="6295053" y="328387"/>
                <a:ext cx="129960" cy="61920"/>
              </p14:xfrm>
            </p:contentPart>
          </mc:Choice>
          <mc:Fallback>
            <p:pic>
              <p:nvPicPr>
                <p:cNvPr id="82" name="Freihand 81">
                  <a:extLst>
                    <a:ext uri="{FF2B5EF4-FFF2-40B4-BE49-F238E27FC236}">
                      <a16:creationId xmlns:a16="http://schemas.microsoft.com/office/drawing/2014/main" id="{A0D7077C-4F5B-42AB-84D2-1D0C41724975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290733" y="324067"/>
                  <a:ext cx="138600" cy="70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7" name="Gruppieren 96">
            <a:extLst>
              <a:ext uri="{FF2B5EF4-FFF2-40B4-BE49-F238E27FC236}">
                <a16:creationId xmlns:a16="http://schemas.microsoft.com/office/drawing/2014/main" id="{6D3BD87E-2258-4DDC-BC99-D5AFE5C1C0FE}"/>
              </a:ext>
            </a:extLst>
          </p:cNvPr>
          <p:cNvGrpSpPr/>
          <p:nvPr/>
        </p:nvGrpSpPr>
        <p:grpSpPr>
          <a:xfrm>
            <a:off x="6619053" y="107707"/>
            <a:ext cx="2083680" cy="279000"/>
            <a:chOff x="6619053" y="107707"/>
            <a:chExt cx="2083680" cy="279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83" name="Freihand 82">
                  <a:extLst>
                    <a:ext uri="{FF2B5EF4-FFF2-40B4-BE49-F238E27FC236}">
                      <a16:creationId xmlns:a16="http://schemas.microsoft.com/office/drawing/2014/main" id="{1E81C6A9-2374-469F-94B8-BB5BB4A8F778}"/>
                    </a:ext>
                  </a:extLst>
                </p14:cNvPr>
                <p14:cNvContentPartPr/>
                <p14:nvPr/>
              </p14:nvContentPartPr>
              <p14:xfrm>
                <a:off x="6619053" y="137947"/>
                <a:ext cx="91080" cy="163800"/>
              </p14:xfrm>
            </p:contentPart>
          </mc:Choice>
          <mc:Fallback>
            <p:pic>
              <p:nvPicPr>
                <p:cNvPr id="83" name="Freihand 82">
                  <a:extLst>
                    <a:ext uri="{FF2B5EF4-FFF2-40B4-BE49-F238E27FC236}">
                      <a16:creationId xmlns:a16="http://schemas.microsoft.com/office/drawing/2014/main" id="{1E81C6A9-2374-469F-94B8-BB5BB4A8F778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6614733" y="133627"/>
                  <a:ext cx="9972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84" name="Freihand 83">
                  <a:extLst>
                    <a:ext uri="{FF2B5EF4-FFF2-40B4-BE49-F238E27FC236}">
                      <a16:creationId xmlns:a16="http://schemas.microsoft.com/office/drawing/2014/main" id="{276679F5-1431-474A-AACA-839CF6DFC986}"/>
                    </a:ext>
                  </a:extLst>
                </p14:cNvPr>
                <p14:cNvContentPartPr/>
                <p14:nvPr/>
              </p14:nvContentPartPr>
              <p14:xfrm>
                <a:off x="6761613" y="190507"/>
                <a:ext cx="115560" cy="138600"/>
              </p14:xfrm>
            </p:contentPart>
          </mc:Choice>
          <mc:Fallback>
            <p:pic>
              <p:nvPicPr>
                <p:cNvPr id="84" name="Freihand 83">
                  <a:extLst>
                    <a:ext uri="{FF2B5EF4-FFF2-40B4-BE49-F238E27FC236}">
                      <a16:creationId xmlns:a16="http://schemas.microsoft.com/office/drawing/2014/main" id="{276679F5-1431-474A-AACA-839CF6DFC986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757293" y="186187"/>
                  <a:ext cx="12420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85" name="Freihand 84">
                  <a:extLst>
                    <a:ext uri="{FF2B5EF4-FFF2-40B4-BE49-F238E27FC236}">
                      <a16:creationId xmlns:a16="http://schemas.microsoft.com/office/drawing/2014/main" id="{0C505185-61BF-4F92-A5B9-98C9DADBBA67}"/>
                    </a:ext>
                  </a:extLst>
                </p14:cNvPr>
                <p14:cNvContentPartPr/>
                <p14:nvPr/>
              </p14:nvContentPartPr>
              <p14:xfrm>
                <a:off x="6900573" y="272947"/>
                <a:ext cx="100440" cy="56880"/>
              </p14:xfrm>
            </p:contentPart>
          </mc:Choice>
          <mc:Fallback>
            <p:pic>
              <p:nvPicPr>
                <p:cNvPr id="85" name="Freihand 84">
                  <a:extLst>
                    <a:ext uri="{FF2B5EF4-FFF2-40B4-BE49-F238E27FC236}">
                      <a16:creationId xmlns:a16="http://schemas.microsoft.com/office/drawing/2014/main" id="{0C505185-61BF-4F92-A5B9-98C9DADBBA67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896253" y="268627"/>
                  <a:ext cx="109080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86" name="Freihand 85">
                  <a:extLst>
                    <a:ext uri="{FF2B5EF4-FFF2-40B4-BE49-F238E27FC236}">
                      <a16:creationId xmlns:a16="http://schemas.microsoft.com/office/drawing/2014/main" id="{E04FDE48-C9B0-4E19-A67E-174E6DDF8A4B}"/>
                    </a:ext>
                  </a:extLst>
                </p14:cNvPr>
                <p14:cNvContentPartPr/>
                <p14:nvPr/>
              </p14:nvContentPartPr>
              <p14:xfrm>
                <a:off x="7051413" y="244147"/>
                <a:ext cx="111240" cy="76680"/>
              </p14:xfrm>
            </p:contentPart>
          </mc:Choice>
          <mc:Fallback>
            <p:pic>
              <p:nvPicPr>
                <p:cNvPr id="86" name="Freihand 85">
                  <a:extLst>
                    <a:ext uri="{FF2B5EF4-FFF2-40B4-BE49-F238E27FC236}">
                      <a16:creationId xmlns:a16="http://schemas.microsoft.com/office/drawing/2014/main" id="{E04FDE48-C9B0-4E19-A67E-174E6DDF8A4B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7047093" y="239827"/>
                  <a:ext cx="119880" cy="8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87" name="Freihand 86">
                  <a:extLst>
                    <a:ext uri="{FF2B5EF4-FFF2-40B4-BE49-F238E27FC236}">
                      <a16:creationId xmlns:a16="http://schemas.microsoft.com/office/drawing/2014/main" id="{5ACF4198-C3C3-4D1C-A109-BD8A7DB63A08}"/>
                    </a:ext>
                  </a:extLst>
                </p14:cNvPr>
                <p14:cNvContentPartPr/>
                <p14:nvPr/>
              </p14:nvContentPartPr>
              <p14:xfrm>
                <a:off x="7416093" y="258547"/>
                <a:ext cx="360" cy="360"/>
              </p14:xfrm>
            </p:contentPart>
          </mc:Choice>
          <mc:Fallback>
            <p:pic>
              <p:nvPicPr>
                <p:cNvPr id="87" name="Freihand 86">
                  <a:extLst>
                    <a:ext uri="{FF2B5EF4-FFF2-40B4-BE49-F238E27FC236}">
                      <a16:creationId xmlns:a16="http://schemas.microsoft.com/office/drawing/2014/main" id="{5ACF4198-C3C3-4D1C-A109-BD8A7DB63A08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7411773" y="254227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88" name="Freihand 87">
                  <a:extLst>
                    <a:ext uri="{FF2B5EF4-FFF2-40B4-BE49-F238E27FC236}">
                      <a16:creationId xmlns:a16="http://schemas.microsoft.com/office/drawing/2014/main" id="{E3F937B8-F6C5-4C48-B1CF-19C883532BEC}"/>
                    </a:ext>
                  </a:extLst>
                </p14:cNvPr>
                <p14:cNvContentPartPr/>
                <p14:nvPr/>
              </p14:nvContentPartPr>
              <p14:xfrm>
                <a:off x="7272813" y="208147"/>
                <a:ext cx="131760" cy="96840"/>
              </p14:xfrm>
            </p:contentPart>
          </mc:Choice>
          <mc:Fallback>
            <p:pic>
              <p:nvPicPr>
                <p:cNvPr id="88" name="Freihand 87">
                  <a:extLst>
                    <a:ext uri="{FF2B5EF4-FFF2-40B4-BE49-F238E27FC236}">
                      <a16:creationId xmlns:a16="http://schemas.microsoft.com/office/drawing/2014/main" id="{E3F937B8-F6C5-4C48-B1CF-19C883532BEC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7268493" y="203827"/>
                  <a:ext cx="140400" cy="10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89" name="Freihand 88">
                  <a:extLst>
                    <a:ext uri="{FF2B5EF4-FFF2-40B4-BE49-F238E27FC236}">
                      <a16:creationId xmlns:a16="http://schemas.microsoft.com/office/drawing/2014/main" id="{D68907F5-3B5B-43DA-9BD1-DDFB62357A95}"/>
                    </a:ext>
                  </a:extLst>
                </p14:cNvPr>
                <p14:cNvContentPartPr/>
                <p14:nvPr/>
              </p14:nvContentPartPr>
              <p14:xfrm>
                <a:off x="7432653" y="223627"/>
                <a:ext cx="177480" cy="142560"/>
              </p14:xfrm>
            </p:contentPart>
          </mc:Choice>
          <mc:Fallback>
            <p:pic>
              <p:nvPicPr>
                <p:cNvPr id="89" name="Freihand 88">
                  <a:extLst>
                    <a:ext uri="{FF2B5EF4-FFF2-40B4-BE49-F238E27FC236}">
                      <a16:creationId xmlns:a16="http://schemas.microsoft.com/office/drawing/2014/main" id="{D68907F5-3B5B-43DA-9BD1-DDFB62357A95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428333" y="219307"/>
                  <a:ext cx="186120" cy="15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90" name="Freihand 89">
                  <a:extLst>
                    <a:ext uri="{FF2B5EF4-FFF2-40B4-BE49-F238E27FC236}">
                      <a16:creationId xmlns:a16="http://schemas.microsoft.com/office/drawing/2014/main" id="{98E9E55E-E5C4-46E4-B088-B400B9AE8866}"/>
                    </a:ext>
                  </a:extLst>
                </p14:cNvPr>
                <p14:cNvContentPartPr/>
                <p14:nvPr/>
              </p14:nvContentPartPr>
              <p14:xfrm>
                <a:off x="7558293" y="211387"/>
                <a:ext cx="250200" cy="92880"/>
              </p14:xfrm>
            </p:contentPart>
          </mc:Choice>
          <mc:Fallback>
            <p:pic>
              <p:nvPicPr>
                <p:cNvPr id="90" name="Freihand 89">
                  <a:extLst>
                    <a:ext uri="{FF2B5EF4-FFF2-40B4-BE49-F238E27FC236}">
                      <a16:creationId xmlns:a16="http://schemas.microsoft.com/office/drawing/2014/main" id="{98E9E55E-E5C4-46E4-B088-B400B9AE8866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553973" y="207067"/>
                  <a:ext cx="258840" cy="10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91" name="Freihand 90">
                  <a:extLst>
                    <a:ext uri="{FF2B5EF4-FFF2-40B4-BE49-F238E27FC236}">
                      <a16:creationId xmlns:a16="http://schemas.microsoft.com/office/drawing/2014/main" id="{C74D8966-69B9-4837-AA42-A6E9CDD40025}"/>
                    </a:ext>
                  </a:extLst>
                </p14:cNvPr>
                <p14:cNvContentPartPr/>
                <p14:nvPr/>
              </p14:nvContentPartPr>
              <p14:xfrm>
                <a:off x="7728933" y="237667"/>
                <a:ext cx="104760" cy="20520"/>
              </p14:xfrm>
            </p:contentPart>
          </mc:Choice>
          <mc:Fallback>
            <p:pic>
              <p:nvPicPr>
                <p:cNvPr id="91" name="Freihand 90">
                  <a:extLst>
                    <a:ext uri="{FF2B5EF4-FFF2-40B4-BE49-F238E27FC236}">
                      <a16:creationId xmlns:a16="http://schemas.microsoft.com/office/drawing/2014/main" id="{C74D8966-69B9-4837-AA42-A6E9CDD40025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724613" y="233347"/>
                  <a:ext cx="11340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92" name="Freihand 91">
                  <a:extLst>
                    <a:ext uri="{FF2B5EF4-FFF2-40B4-BE49-F238E27FC236}">
                      <a16:creationId xmlns:a16="http://schemas.microsoft.com/office/drawing/2014/main" id="{306EA133-22F9-40AB-895D-8A2B1EC7E75A}"/>
                    </a:ext>
                  </a:extLst>
                </p14:cNvPr>
                <p14:cNvContentPartPr/>
                <p14:nvPr/>
              </p14:nvContentPartPr>
              <p14:xfrm>
                <a:off x="7826133" y="264667"/>
                <a:ext cx="68760" cy="122040"/>
              </p14:xfrm>
            </p:contentPart>
          </mc:Choice>
          <mc:Fallback>
            <p:pic>
              <p:nvPicPr>
                <p:cNvPr id="92" name="Freihand 91">
                  <a:extLst>
                    <a:ext uri="{FF2B5EF4-FFF2-40B4-BE49-F238E27FC236}">
                      <a16:creationId xmlns:a16="http://schemas.microsoft.com/office/drawing/2014/main" id="{306EA133-22F9-40AB-895D-8A2B1EC7E75A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821813" y="260347"/>
                  <a:ext cx="7740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93" name="Freihand 92">
                  <a:extLst>
                    <a:ext uri="{FF2B5EF4-FFF2-40B4-BE49-F238E27FC236}">
                      <a16:creationId xmlns:a16="http://schemas.microsoft.com/office/drawing/2014/main" id="{9EFBD785-12C2-4AFA-AC0A-D6CCC2E19333}"/>
                    </a:ext>
                  </a:extLst>
                </p14:cNvPr>
                <p14:cNvContentPartPr/>
                <p14:nvPr/>
              </p14:nvContentPartPr>
              <p14:xfrm>
                <a:off x="8048973" y="198787"/>
                <a:ext cx="14400" cy="82080"/>
              </p14:xfrm>
            </p:contentPart>
          </mc:Choice>
          <mc:Fallback>
            <p:pic>
              <p:nvPicPr>
                <p:cNvPr id="93" name="Freihand 92">
                  <a:extLst>
                    <a:ext uri="{FF2B5EF4-FFF2-40B4-BE49-F238E27FC236}">
                      <a16:creationId xmlns:a16="http://schemas.microsoft.com/office/drawing/2014/main" id="{9EFBD785-12C2-4AFA-AC0A-D6CCC2E19333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8044653" y="194467"/>
                  <a:ext cx="23040" cy="9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94" name="Freihand 93">
                  <a:extLst>
                    <a:ext uri="{FF2B5EF4-FFF2-40B4-BE49-F238E27FC236}">
                      <a16:creationId xmlns:a16="http://schemas.microsoft.com/office/drawing/2014/main" id="{4E3DA22D-DFB9-47AB-B85A-81E108F67A78}"/>
                    </a:ext>
                  </a:extLst>
                </p14:cNvPr>
                <p14:cNvContentPartPr/>
                <p14:nvPr/>
              </p14:nvContentPartPr>
              <p14:xfrm>
                <a:off x="8023053" y="254587"/>
                <a:ext cx="194400" cy="57960"/>
              </p14:xfrm>
            </p:contentPart>
          </mc:Choice>
          <mc:Fallback>
            <p:pic>
              <p:nvPicPr>
                <p:cNvPr id="94" name="Freihand 93">
                  <a:extLst>
                    <a:ext uri="{FF2B5EF4-FFF2-40B4-BE49-F238E27FC236}">
                      <a16:creationId xmlns:a16="http://schemas.microsoft.com/office/drawing/2014/main" id="{4E3DA22D-DFB9-47AB-B85A-81E108F67A78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8018733" y="250267"/>
                  <a:ext cx="20304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95" name="Freihand 94">
                  <a:extLst>
                    <a:ext uri="{FF2B5EF4-FFF2-40B4-BE49-F238E27FC236}">
                      <a16:creationId xmlns:a16="http://schemas.microsoft.com/office/drawing/2014/main" id="{03F9D4B0-EEF3-4500-A6DB-138CABCE8441}"/>
                    </a:ext>
                  </a:extLst>
                </p14:cNvPr>
                <p14:cNvContentPartPr/>
                <p14:nvPr/>
              </p14:nvContentPartPr>
              <p14:xfrm>
                <a:off x="8280813" y="285547"/>
                <a:ext cx="211680" cy="23760"/>
              </p14:xfrm>
            </p:contentPart>
          </mc:Choice>
          <mc:Fallback>
            <p:pic>
              <p:nvPicPr>
                <p:cNvPr id="95" name="Freihand 94">
                  <a:extLst>
                    <a:ext uri="{FF2B5EF4-FFF2-40B4-BE49-F238E27FC236}">
                      <a16:creationId xmlns:a16="http://schemas.microsoft.com/office/drawing/2014/main" id="{03F9D4B0-EEF3-4500-A6DB-138CABCE8441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8276493" y="281227"/>
                  <a:ext cx="22032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96" name="Freihand 95">
                  <a:extLst>
                    <a:ext uri="{FF2B5EF4-FFF2-40B4-BE49-F238E27FC236}">
                      <a16:creationId xmlns:a16="http://schemas.microsoft.com/office/drawing/2014/main" id="{222F6088-C5C9-4FAE-87A4-F838A1179BC2}"/>
                    </a:ext>
                  </a:extLst>
                </p14:cNvPr>
                <p14:cNvContentPartPr/>
                <p14:nvPr/>
              </p14:nvContentPartPr>
              <p14:xfrm>
                <a:off x="8578893" y="107707"/>
                <a:ext cx="123840" cy="267120"/>
              </p14:xfrm>
            </p:contentPart>
          </mc:Choice>
          <mc:Fallback>
            <p:pic>
              <p:nvPicPr>
                <p:cNvPr id="96" name="Freihand 95">
                  <a:extLst>
                    <a:ext uri="{FF2B5EF4-FFF2-40B4-BE49-F238E27FC236}">
                      <a16:creationId xmlns:a16="http://schemas.microsoft.com/office/drawing/2014/main" id="{222F6088-C5C9-4FAE-87A4-F838A1179BC2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8574573" y="103387"/>
                  <a:ext cx="132480" cy="275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9" name="Gruppieren 108">
            <a:extLst>
              <a:ext uri="{FF2B5EF4-FFF2-40B4-BE49-F238E27FC236}">
                <a16:creationId xmlns:a16="http://schemas.microsoft.com/office/drawing/2014/main" id="{A88F326C-7626-4866-9927-FC6898981EEB}"/>
              </a:ext>
            </a:extLst>
          </p:cNvPr>
          <p:cNvGrpSpPr/>
          <p:nvPr/>
        </p:nvGrpSpPr>
        <p:grpSpPr>
          <a:xfrm>
            <a:off x="3493533" y="917347"/>
            <a:ext cx="404280" cy="293760"/>
            <a:chOff x="3493533" y="917347"/>
            <a:chExt cx="404280" cy="293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100" name="Freihand 99">
                  <a:extLst>
                    <a:ext uri="{FF2B5EF4-FFF2-40B4-BE49-F238E27FC236}">
                      <a16:creationId xmlns:a16="http://schemas.microsoft.com/office/drawing/2014/main" id="{F2A68F58-5BEA-4460-844C-B42E2E83865D}"/>
                    </a:ext>
                  </a:extLst>
                </p14:cNvPr>
                <p14:cNvContentPartPr/>
                <p14:nvPr/>
              </p14:nvContentPartPr>
              <p14:xfrm>
                <a:off x="3519813" y="917347"/>
                <a:ext cx="104760" cy="155160"/>
              </p14:xfrm>
            </p:contentPart>
          </mc:Choice>
          <mc:Fallback>
            <p:pic>
              <p:nvPicPr>
                <p:cNvPr id="100" name="Freihand 99">
                  <a:extLst>
                    <a:ext uri="{FF2B5EF4-FFF2-40B4-BE49-F238E27FC236}">
                      <a16:creationId xmlns:a16="http://schemas.microsoft.com/office/drawing/2014/main" id="{F2A68F58-5BEA-4460-844C-B42E2E83865D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3515493" y="913027"/>
                  <a:ext cx="11340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101" name="Freihand 100">
                  <a:extLst>
                    <a:ext uri="{FF2B5EF4-FFF2-40B4-BE49-F238E27FC236}">
                      <a16:creationId xmlns:a16="http://schemas.microsoft.com/office/drawing/2014/main" id="{76DCE4BD-EDB3-4AB7-8CA6-040A70B8E344}"/>
                    </a:ext>
                  </a:extLst>
                </p14:cNvPr>
                <p14:cNvContentPartPr/>
                <p14:nvPr/>
              </p14:nvContentPartPr>
              <p14:xfrm>
                <a:off x="3493533" y="937507"/>
                <a:ext cx="109080" cy="111240"/>
              </p14:xfrm>
            </p:contentPart>
          </mc:Choice>
          <mc:Fallback>
            <p:pic>
              <p:nvPicPr>
                <p:cNvPr id="101" name="Freihand 100">
                  <a:extLst>
                    <a:ext uri="{FF2B5EF4-FFF2-40B4-BE49-F238E27FC236}">
                      <a16:creationId xmlns:a16="http://schemas.microsoft.com/office/drawing/2014/main" id="{76DCE4BD-EDB3-4AB7-8CA6-040A70B8E344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3489213" y="933187"/>
                  <a:ext cx="11772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102" name="Freihand 101">
                  <a:extLst>
                    <a:ext uri="{FF2B5EF4-FFF2-40B4-BE49-F238E27FC236}">
                      <a16:creationId xmlns:a16="http://schemas.microsoft.com/office/drawing/2014/main" id="{D824AB85-A40F-44D7-8EDA-3AB24E039DDE}"/>
                    </a:ext>
                  </a:extLst>
                </p14:cNvPr>
                <p14:cNvContentPartPr/>
                <p14:nvPr/>
              </p14:nvContentPartPr>
              <p14:xfrm>
                <a:off x="3616653" y="1038667"/>
                <a:ext cx="84600" cy="172440"/>
              </p14:xfrm>
            </p:contentPart>
          </mc:Choice>
          <mc:Fallback>
            <p:pic>
              <p:nvPicPr>
                <p:cNvPr id="102" name="Freihand 101">
                  <a:extLst>
                    <a:ext uri="{FF2B5EF4-FFF2-40B4-BE49-F238E27FC236}">
                      <a16:creationId xmlns:a16="http://schemas.microsoft.com/office/drawing/2014/main" id="{D824AB85-A40F-44D7-8EDA-3AB24E039DDE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3612333" y="1034347"/>
                  <a:ext cx="9324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103" name="Freihand 102">
                  <a:extLst>
                    <a:ext uri="{FF2B5EF4-FFF2-40B4-BE49-F238E27FC236}">
                      <a16:creationId xmlns:a16="http://schemas.microsoft.com/office/drawing/2014/main" id="{0FC81E1D-1C00-4D4B-BA80-A1C809B4B651}"/>
                    </a:ext>
                  </a:extLst>
                </p14:cNvPr>
                <p14:cNvContentPartPr/>
                <p14:nvPr/>
              </p14:nvContentPartPr>
              <p14:xfrm>
                <a:off x="3746613" y="1037587"/>
                <a:ext cx="82080" cy="57960"/>
              </p14:xfrm>
            </p:contentPart>
          </mc:Choice>
          <mc:Fallback>
            <p:pic>
              <p:nvPicPr>
                <p:cNvPr id="103" name="Freihand 102">
                  <a:extLst>
                    <a:ext uri="{FF2B5EF4-FFF2-40B4-BE49-F238E27FC236}">
                      <a16:creationId xmlns:a16="http://schemas.microsoft.com/office/drawing/2014/main" id="{0FC81E1D-1C00-4D4B-BA80-A1C809B4B651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3742293" y="1033267"/>
                  <a:ext cx="9072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104" name="Freihand 103">
                  <a:extLst>
                    <a:ext uri="{FF2B5EF4-FFF2-40B4-BE49-F238E27FC236}">
                      <a16:creationId xmlns:a16="http://schemas.microsoft.com/office/drawing/2014/main" id="{932DE459-CBDE-4D76-A52C-7512690319CF}"/>
                    </a:ext>
                  </a:extLst>
                </p14:cNvPr>
                <p14:cNvContentPartPr/>
                <p14:nvPr/>
              </p14:nvContentPartPr>
              <p14:xfrm>
                <a:off x="3839133" y="1030747"/>
                <a:ext cx="58680" cy="59760"/>
              </p14:xfrm>
            </p:contentPart>
          </mc:Choice>
          <mc:Fallback>
            <p:pic>
              <p:nvPicPr>
                <p:cNvPr id="104" name="Freihand 103">
                  <a:extLst>
                    <a:ext uri="{FF2B5EF4-FFF2-40B4-BE49-F238E27FC236}">
                      <a16:creationId xmlns:a16="http://schemas.microsoft.com/office/drawing/2014/main" id="{932DE459-CBDE-4D76-A52C-7512690319CF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834813" y="1026427"/>
                  <a:ext cx="67320" cy="68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6">
            <p14:nvContentPartPr>
              <p14:cNvPr id="105" name="Freihand 104">
                <a:extLst>
                  <a:ext uri="{FF2B5EF4-FFF2-40B4-BE49-F238E27FC236}">
                    <a16:creationId xmlns:a16="http://schemas.microsoft.com/office/drawing/2014/main" id="{4DC9C2C8-3140-47C9-B1CC-7D942EBEC1AA}"/>
                  </a:ext>
                </a:extLst>
              </p14:cNvPr>
              <p14:cNvContentPartPr/>
              <p14:nvPr/>
            </p14:nvContentPartPr>
            <p14:xfrm>
              <a:off x="3451773" y="826267"/>
              <a:ext cx="173880" cy="18000"/>
            </p14:xfrm>
          </p:contentPart>
        </mc:Choice>
        <mc:Fallback>
          <p:pic>
            <p:nvPicPr>
              <p:cNvPr id="105" name="Freihand 104">
                <a:extLst>
                  <a:ext uri="{FF2B5EF4-FFF2-40B4-BE49-F238E27FC236}">
                    <a16:creationId xmlns:a16="http://schemas.microsoft.com/office/drawing/2014/main" id="{4DC9C2C8-3140-47C9-B1CC-7D942EBEC1AA}"/>
                  </a:ext>
                </a:extLst>
              </p:cNvPr>
              <p:cNvPicPr/>
              <p:nvPr/>
            </p:nvPicPr>
            <p:blipFill>
              <a:blip r:embed="rId127"/>
              <a:stretch>
                <a:fillRect/>
              </a:stretch>
            </p:blipFill>
            <p:spPr>
              <a:xfrm>
                <a:off x="3447453" y="821947"/>
                <a:ext cx="182520" cy="26640"/>
              </a:xfrm>
              <a:prstGeom prst="rect">
                <a:avLst/>
              </a:prstGeom>
            </p:spPr>
          </p:pic>
        </mc:Fallback>
      </mc:AlternateContent>
      <p:grpSp>
        <p:nvGrpSpPr>
          <p:cNvPr id="126" name="Gruppieren 125">
            <a:extLst>
              <a:ext uri="{FF2B5EF4-FFF2-40B4-BE49-F238E27FC236}">
                <a16:creationId xmlns:a16="http://schemas.microsoft.com/office/drawing/2014/main" id="{E5FD19FC-E917-475E-AFED-035627185F30}"/>
              </a:ext>
            </a:extLst>
          </p:cNvPr>
          <p:cNvGrpSpPr/>
          <p:nvPr/>
        </p:nvGrpSpPr>
        <p:grpSpPr>
          <a:xfrm>
            <a:off x="4148373" y="712867"/>
            <a:ext cx="1800720" cy="562320"/>
            <a:chOff x="4148373" y="712867"/>
            <a:chExt cx="1800720" cy="562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106" name="Freihand 105">
                  <a:extLst>
                    <a:ext uri="{FF2B5EF4-FFF2-40B4-BE49-F238E27FC236}">
                      <a16:creationId xmlns:a16="http://schemas.microsoft.com/office/drawing/2014/main" id="{F2892CA7-617A-47BF-BAD0-63472B0D1C0F}"/>
                    </a:ext>
                  </a:extLst>
                </p14:cNvPr>
                <p14:cNvContentPartPr/>
                <p14:nvPr/>
              </p14:nvContentPartPr>
              <p14:xfrm>
                <a:off x="4148373" y="919867"/>
                <a:ext cx="182880" cy="7200"/>
              </p14:xfrm>
            </p:contentPart>
          </mc:Choice>
          <mc:Fallback>
            <p:pic>
              <p:nvPicPr>
                <p:cNvPr id="106" name="Freihand 105">
                  <a:extLst>
                    <a:ext uri="{FF2B5EF4-FFF2-40B4-BE49-F238E27FC236}">
                      <a16:creationId xmlns:a16="http://schemas.microsoft.com/office/drawing/2014/main" id="{F2892CA7-617A-47BF-BAD0-63472B0D1C0F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144053" y="915547"/>
                  <a:ext cx="191520" cy="1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107" name="Freihand 106">
                  <a:extLst>
                    <a:ext uri="{FF2B5EF4-FFF2-40B4-BE49-F238E27FC236}">
                      <a16:creationId xmlns:a16="http://schemas.microsoft.com/office/drawing/2014/main" id="{80E69041-768E-4BD7-8400-165A2565A3A1}"/>
                    </a:ext>
                  </a:extLst>
                </p14:cNvPr>
                <p14:cNvContentPartPr/>
                <p14:nvPr/>
              </p14:nvContentPartPr>
              <p14:xfrm>
                <a:off x="4184733" y="968467"/>
                <a:ext cx="138600" cy="16560"/>
              </p14:xfrm>
            </p:contentPart>
          </mc:Choice>
          <mc:Fallback>
            <p:pic>
              <p:nvPicPr>
                <p:cNvPr id="107" name="Freihand 106">
                  <a:extLst>
                    <a:ext uri="{FF2B5EF4-FFF2-40B4-BE49-F238E27FC236}">
                      <a16:creationId xmlns:a16="http://schemas.microsoft.com/office/drawing/2014/main" id="{80E69041-768E-4BD7-8400-165A2565A3A1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4180413" y="964147"/>
                  <a:ext cx="14724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110" name="Freihand 109">
                  <a:extLst>
                    <a:ext uri="{FF2B5EF4-FFF2-40B4-BE49-F238E27FC236}">
                      <a16:creationId xmlns:a16="http://schemas.microsoft.com/office/drawing/2014/main" id="{5C0E1753-ECD8-4A78-BD7C-37150B576CC4}"/>
                    </a:ext>
                  </a:extLst>
                </p14:cNvPr>
                <p14:cNvContentPartPr/>
                <p14:nvPr/>
              </p14:nvContentPartPr>
              <p14:xfrm>
                <a:off x="4464453" y="752467"/>
                <a:ext cx="58680" cy="59760"/>
              </p14:xfrm>
            </p:contentPart>
          </mc:Choice>
          <mc:Fallback>
            <p:pic>
              <p:nvPicPr>
                <p:cNvPr id="110" name="Freihand 109">
                  <a:extLst>
                    <a:ext uri="{FF2B5EF4-FFF2-40B4-BE49-F238E27FC236}">
                      <a16:creationId xmlns:a16="http://schemas.microsoft.com/office/drawing/2014/main" id="{5C0E1753-ECD8-4A78-BD7C-37150B576CC4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4460133" y="748147"/>
                  <a:ext cx="6732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111" name="Freihand 110">
                  <a:extLst>
                    <a:ext uri="{FF2B5EF4-FFF2-40B4-BE49-F238E27FC236}">
                      <a16:creationId xmlns:a16="http://schemas.microsoft.com/office/drawing/2014/main" id="{97241EEE-A972-49A6-910C-613C29024CC0}"/>
                    </a:ext>
                  </a:extLst>
                </p14:cNvPr>
                <p14:cNvContentPartPr/>
                <p14:nvPr/>
              </p14:nvContentPartPr>
              <p14:xfrm>
                <a:off x="4445373" y="778387"/>
                <a:ext cx="137880" cy="390960"/>
              </p14:xfrm>
            </p:contentPart>
          </mc:Choice>
          <mc:Fallback>
            <p:pic>
              <p:nvPicPr>
                <p:cNvPr id="111" name="Freihand 110">
                  <a:extLst>
                    <a:ext uri="{FF2B5EF4-FFF2-40B4-BE49-F238E27FC236}">
                      <a16:creationId xmlns:a16="http://schemas.microsoft.com/office/drawing/2014/main" id="{97241EEE-A972-49A6-910C-613C29024CC0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4441053" y="774067"/>
                  <a:ext cx="146520" cy="39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112" name="Freihand 111">
                  <a:extLst>
                    <a:ext uri="{FF2B5EF4-FFF2-40B4-BE49-F238E27FC236}">
                      <a16:creationId xmlns:a16="http://schemas.microsoft.com/office/drawing/2014/main" id="{6ABEA8BE-290D-4B60-9F1B-E71DC90D07B7}"/>
                    </a:ext>
                  </a:extLst>
                </p14:cNvPr>
                <p14:cNvContentPartPr/>
                <p14:nvPr/>
              </p14:nvContentPartPr>
              <p14:xfrm>
                <a:off x="4649133" y="712867"/>
                <a:ext cx="1299960" cy="81360"/>
              </p14:xfrm>
            </p:contentPart>
          </mc:Choice>
          <mc:Fallback>
            <p:pic>
              <p:nvPicPr>
                <p:cNvPr id="112" name="Freihand 111">
                  <a:extLst>
                    <a:ext uri="{FF2B5EF4-FFF2-40B4-BE49-F238E27FC236}">
                      <a16:creationId xmlns:a16="http://schemas.microsoft.com/office/drawing/2014/main" id="{6ABEA8BE-290D-4B60-9F1B-E71DC90D07B7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4644813" y="708547"/>
                  <a:ext cx="130860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114" name="Freihand 113">
                  <a:extLst>
                    <a:ext uri="{FF2B5EF4-FFF2-40B4-BE49-F238E27FC236}">
                      <a16:creationId xmlns:a16="http://schemas.microsoft.com/office/drawing/2014/main" id="{DF0F2238-1051-43FD-A758-BA2BFCF114F7}"/>
                    </a:ext>
                  </a:extLst>
                </p14:cNvPr>
                <p14:cNvContentPartPr/>
                <p14:nvPr/>
              </p14:nvContentPartPr>
              <p14:xfrm>
                <a:off x="4772613" y="921307"/>
                <a:ext cx="19440" cy="159480"/>
              </p14:xfrm>
            </p:contentPart>
          </mc:Choice>
          <mc:Fallback>
            <p:pic>
              <p:nvPicPr>
                <p:cNvPr id="114" name="Freihand 113">
                  <a:extLst>
                    <a:ext uri="{FF2B5EF4-FFF2-40B4-BE49-F238E27FC236}">
                      <a16:creationId xmlns:a16="http://schemas.microsoft.com/office/drawing/2014/main" id="{DF0F2238-1051-43FD-A758-BA2BFCF114F7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4768293" y="916987"/>
                  <a:ext cx="2808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115" name="Freihand 114">
                  <a:extLst>
                    <a:ext uri="{FF2B5EF4-FFF2-40B4-BE49-F238E27FC236}">
                      <a16:creationId xmlns:a16="http://schemas.microsoft.com/office/drawing/2014/main" id="{2205BE42-214F-4B6A-83F4-E594F7214FCC}"/>
                    </a:ext>
                  </a:extLst>
                </p14:cNvPr>
                <p14:cNvContentPartPr/>
                <p14:nvPr/>
              </p14:nvContentPartPr>
              <p14:xfrm>
                <a:off x="4844973" y="956227"/>
                <a:ext cx="35280" cy="124920"/>
              </p14:xfrm>
            </p:contentPart>
          </mc:Choice>
          <mc:Fallback>
            <p:pic>
              <p:nvPicPr>
                <p:cNvPr id="115" name="Freihand 114">
                  <a:extLst>
                    <a:ext uri="{FF2B5EF4-FFF2-40B4-BE49-F238E27FC236}">
                      <a16:creationId xmlns:a16="http://schemas.microsoft.com/office/drawing/2014/main" id="{2205BE42-214F-4B6A-83F4-E594F7214FCC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4840653" y="951907"/>
                  <a:ext cx="43920" cy="13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116" name="Freihand 115">
                  <a:extLst>
                    <a:ext uri="{FF2B5EF4-FFF2-40B4-BE49-F238E27FC236}">
                      <a16:creationId xmlns:a16="http://schemas.microsoft.com/office/drawing/2014/main" id="{ECC3158C-95C7-400D-A580-C2722375457E}"/>
                    </a:ext>
                  </a:extLst>
                </p14:cNvPr>
                <p14:cNvContentPartPr/>
                <p14:nvPr/>
              </p14:nvContentPartPr>
              <p14:xfrm>
                <a:off x="4666773" y="850747"/>
                <a:ext cx="280080" cy="66960"/>
              </p14:xfrm>
            </p:contentPart>
          </mc:Choice>
          <mc:Fallback>
            <p:pic>
              <p:nvPicPr>
                <p:cNvPr id="116" name="Freihand 115">
                  <a:extLst>
                    <a:ext uri="{FF2B5EF4-FFF2-40B4-BE49-F238E27FC236}">
                      <a16:creationId xmlns:a16="http://schemas.microsoft.com/office/drawing/2014/main" id="{ECC3158C-95C7-400D-A580-C2722375457E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4662453" y="846427"/>
                  <a:ext cx="288720" cy="7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117" name="Freihand 116">
                  <a:extLst>
                    <a:ext uri="{FF2B5EF4-FFF2-40B4-BE49-F238E27FC236}">
                      <a16:creationId xmlns:a16="http://schemas.microsoft.com/office/drawing/2014/main" id="{CC417F25-945D-48CB-B7FD-A5B1B45DA226}"/>
                    </a:ext>
                  </a:extLst>
                </p14:cNvPr>
                <p14:cNvContentPartPr/>
                <p14:nvPr/>
              </p14:nvContentPartPr>
              <p14:xfrm>
                <a:off x="5095173" y="949387"/>
                <a:ext cx="101520" cy="125640"/>
              </p14:xfrm>
            </p:contentPart>
          </mc:Choice>
          <mc:Fallback>
            <p:pic>
              <p:nvPicPr>
                <p:cNvPr id="117" name="Freihand 116">
                  <a:extLst>
                    <a:ext uri="{FF2B5EF4-FFF2-40B4-BE49-F238E27FC236}">
                      <a16:creationId xmlns:a16="http://schemas.microsoft.com/office/drawing/2014/main" id="{CC417F25-945D-48CB-B7FD-A5B1B45DA226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5090853" y="945067"/>
                  <a:ext cx="110160" cy="13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118" name="Freihand 117">
                  <a:extLst>
                    <a:ext uri="{FF2B5EF4-FFF2-40B4-BE49-F238E27FC236}">
                      <a16:creationId xmlns:a16="http://schemas.microsoft.com/office/drawing/2014/main" id="{2CFA8A90-A326-4D89-9CD7-95DE7B20A4E0}"/>
                    </a:ext>
                  </a:extLst>
                </p14:cNvPr>
                <p14:cNvContentPartPr/>
                <p14:nvPr/>
              </p14:nvContentPartPr>
              <p14:xfrm>
                <a:off x="5084013" y="956227"/>
                <a:ext cx="142560" cy="89280"/>
              </p14:xfrm>
            </p:contentPart>
          </mc:Choice>
          <mc:Fallback>
            <p:pic>
              <p:nvPicPr>
                <p:cNvPr id="118" name="Freihand 117">
                  <a:extLst>
                    <a:ext uri="{FF2B5EF4-FFF2-40B4-BE49-F238E27FC236}">
                      <a16:creationId xmlns:a16="http://schemas.microsoft.com/office/drawing/2014/main" id="{2CFA8A90-A326-4D89-9CD7-95DE7B20A4E0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5079693" y="951907"/>
                  <a:ext cx="15120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19" name="Freihand 118">
                  <a:extLst>
                    <a:ext uri="{FF2B5EF4-FFF2-40B4-BE49-F238E27FC236}">
                      <a16:creationId xmlns:a16="http://schemas.microsoft.com/office/drawing/2014/main" id="{73D15C91-D755-457D-A0D5-FFE0792AAD3E}"/>
                    </a:ext>
                  </a:extLst>
                </p14:cNvPr>
                <p14:cNvContentPartPr/>
                <p14:nvPr/>
              </p14:nvContentPartPr>
              <p14:xfrm>
                <a:off x="5270133" y="946507"/>
                <a:ext cx="10080" cy="161280"/>
              </p14:xfrm>
            </p:contentPart>
          </mc:Choice>
          <mc:Fallback>
            <p:pic>
              <p:nvPicPr>
                <p:cNvPr id="119" name="Freihand 118">
                  <a:extLst>
                    <a:ext uri="{FF2B5EF4-FFF2-40B4-BE49-F238E27FC236}">
                      <a16:creationId xmlns:a16="http://schemas.microsoft.com/office/drawing/2014/main" id="{73D15C91-D755-457D-A0D5-FFE0792AAD3E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5265813" y="942187"/>
                  <a:ext cx="1872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20" name="Freihand 119">
                  <a:extLst>
                    <a:ext uri="{FF2B5EF4-FFF2-40B4-BE49-F238E27FC236}">
                      <a16:creationId xmlns:a16="http://schemas.microsoft.com/office/drawing/2014/main" id="{0D10EA9F-3F88-4993-B9F8-008F3E4A7741}"/>
                    </a:ext>
                  </a:extLst>
                </p14:cNvPr>
                <p14:cNvContentPartPr/>
                <p14:nvPr/>
              </p14:nvContentPartPr>
              <p14:xfrm>
                <a:off x="4682253" y="1216867"/>
                <a:ext cx="1440" cy="58320"/>
              </p14:xfrm>
            </p:contentPart>
          </mc:Choice>
          <mc:Fallback>
            <p:pic>
              <p:nvPicPr>
                <p:cNvPr id="120" name="Freihand 119">
                  <a:extLst>
                    <a:ext uri="{FF2B5EF4-FFF2-40B4-BE49-F238E27FC236}">
                      <a16:creationId xmlns:a16="http://schemas.microsoft.com/office/drawing/2014/main" id="{0D10EA9F-3F88-4993-B9F8-008F3E4A7741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4677933" y="1212547"/>
                  <a:ext cx="10080" cy="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21" name="Freihand 120">
                  <a:extLst>
                    <a:ext uri="{FF2B5EF4-FFF2-40B4-BE49-F238E27FC236}">
                      <a16:creationId xmlns:a16="http://schemas.microsoft.com/office/drawing/2014/main" id="{E008C46B-F7B9-4386-BC2B-56CD7E7EDB19}"/>
                    </a:ext>
                  </a:extLst>
                </p14:cNvPr>
                <p14:cNvContentPartPr/>
                <p14:nvPr/>
              </p14:nvContentPartPr>
              <p14:xfrm>
                <a:off x="4660293" y="1134427"/>
                <a:ext cx="2520" cy="3600"/>
              </p14:xfrm>
            </p:contentPart>
          </mc:Choice>
          <mc:Fallback>
            <p:pic>
              <p:nvPicPr>
                <p:cNvPr id="121" name="Freihand 120">
                  <a:extLst>
                    <a:ext uri="{FF2B5EF4-FFF2-40B4-BE49-F238E27FC236}">
                      <a16:creationId xmlns:a16="http://schemas.microsoft.com/office/drawing/2014/main" id="{E008C46B-F7B9-4386-BC2B-56CD7E7EDB19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4655973" y="1130107"/>
                  <a:ext cx="11160" cy="1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22" name="Freihand 121">
                  <a:extLst>
                    <a:ext uri="{FF2B5EF4-FFF2-40B4-BE49-F238E27FC236}">
                      <a16:creationId xmlns:a16="http://schemas.microsoft.com/office/drawing/2014/main" id="{178B185F-27D5-4BEE-970F-BC01E8C218AC}"/>
                    </a:ext>
                  </a:extLst>
                </p14:cNvPr>
                <p14:cNvContentPartPr/>
                <p14:nvPr/>
              </p14:nvContentPartPr>
              <p14:xfrm>
                <a:off x="4733013" y="1206787"/>
                <a:ext cx="98280" cy="56160"/>
              </p14:xfrm>
            </p:contentPart>
          </mc:Choice>
          <mc:Fallback>
            <p:pic>
              <p:nvPicPr>
                <p:cNvPr id="122" name="Freihand 121">
                  <a:extLst>
                    <a:ext uri="{FF2B5EF4-FFF2-40B4-BE49-F238E27FC236}">
                      <a16:creationId xmlns:a16="http://schemas.microsoft.com/office/drawing/2014/main" id="{178B185F-27D5-4BEE-970F-BC01E8C218AC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4728693" y="1202467"/>
                  <a:ext cx="10692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23" name="Freihand 122">
                  <a:extLst>
                    <a:ext uri="{FF2B5EF4-FFF2-40B4-BE49-F238E27FC236}">
                      <a16:creationId xmlns:a16="http://schemas.microsoft.com/office/drawing/2014/main" id="{1FEB76AB-E0A0-44AE-959F-E62EDA105420}"/>
                    </a:ext>
                  </a:extLst>
                </p14:cNvPr>
                <p14:cNvContentPartPr/>
                <p14:nvPr/>
              </p14:nvContentPartPr>
              <p14:xfrm>
                <a:off x="4850373" y="1182667"/>
                <a:ext cx="70200" cy="82080"/>
              </p14:xfrm>
            </p:contentPart>
          </mc:Choice>
          <mc:Fallback>
            <p:pic>
              <p:nvPicPr>
                <p:cNvPr id="123" name="Freihand 122">
                  <a:extLst>
                    <a:ext uri="{FF2B5EF4-FFF2-40B4-BE49-F238E27FC236}">
                      <a16:creationId xmlns:a16="http://schemas.microsoft.com/office/drawing/2014/main" id="{1FEB76AB-E0A0-44AE-959F-E62EDA105420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4846053" y="1178347"/>
                  <a:ext cx="78840" cy="9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25" name="Freihand 124">
                  <a:extLst>
                    <a:ext uri="{FF2B5EF4-FFF2-40B4-BE49-F238E27FC236}">
                      <a16:creationId xmlns:a16="http://schemas.microsoft.com/office/drawing/2014/main" id="{BFFA54CA-535F-44A8-B122-8644E9E18419}"/>
                    </a:ext>
                  </a:extLst>
                </p14:cNvPr>
                <p14:cNvContentPartPr/>
                <p14:nvPr/>
              </p14:nvContentPartPr>
              <p14:xfrm>
                <a:off x="4796733" y="791707"/>
                <a:ext cx="79560" cy="40680"/>
              </p14:xfrm>
            </p:contentPart>
          </mc:Choice>
          <mc:Fallback>
            <p:pic>
              <p:nvPicPr>
                <p:cNvPr id="125" name="Freihand 124">
                  <a:extLst>
                    <a:ext uri="{FF2B5EF4-FFF2-40B4-BE49-F238E27FC236}">
                      <a16:creationId xmlns:a16="http://schemas.microsoft.com/office/drawing/2014/main" id="{BFFA54CA-535F-44A8-B122-8644E9E18419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4792413" y="787387"/>
                  <a:ext cx="88200" cy="4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9" name="Gruppieren 128">
            <a:extLst>
              <a:ext uri="{FF2B5EF4-FFF2-40B4-BE49-F238E27FC236}">
                <a16:creationId xmlns:a16="http://schemas.microsoft.com/office/drawing/2014/main" id="{CF19D7FC-2B78-4D02-A0A1-1261316B81E1}"/>
              </a:ext>
            </a:extLst>
          </p:cNvPr>
          <p:cNvGrpSpPr/>
          <p:nvPr/>
        </p:nvGrpSpPr>
        <p:grpSpPr>
          <a:xfrm>
            <a:off x="6066453" y="905107"/>
            <a:ext cx="147240" cy="58680"/>
            <a:chOff x="6066453" y="905107"/>
            <a:chExt cx="147240" cy="58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27" name="Freihand 126">
                  <a:extLst>
                    <a:ext uri="{FF2B5EF4-FFF2-40B4-BE49-F238E27FC236}">
                      <a16:creationId xmlns:a16="http://schemas.microsoft.com/office/drawing/2014/main" id="{E3B9EC52-DFC9-4291-89B4-4FCE5A5852F6}"/>
                    </a:ext>
                  </a:extLst>
                </p14:cNvPr>
                <p14:cNvContentPartPr/>
                <p14:nvPr/>
              </p14:nvContentPartPr>
              <p14:xfrm>
                <a:off x="6066453" y="905107"/>
                <a:ext cx="121320" cy="12240"/>
              </p14:xfrm>
            </p:contentPart>
          </mc:Choice>
          <mc:Fallback>
            <p:pic>
              <p:nvPicPr>
                <p:cNvPr id="127" name="Freihand 126">
                  <a:extLst>
                    <a:ext uri="{FF2B5EF4-FFF2-40B4-BE49-F238E27FC236}">
                      <a16:creationId xmlns:a16="http://schemas.microsoft.com/office/drawing/2014/main" id="{E3B9EC52-DFC9-4291-89B4-4FCE5A5852F6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6062133" y="900787"/>
                  <a:ext cx="12996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28" name="Freihand 127">
                  <a:extLst>
                    <a:ext uri="{FF2B5EF4-FFF2-40B4-BE49-F238E27FC236}">
                      <a16:creationId xmlns:a16="http://schemas.microsoft.com/office/drawing/2014/main" id="{4E724D23-6220-4C72-AB87-D1B8DBC079A7}"/>
                    </a:ext>
                  </a:extLst>
                </p14:cNvPr>
                <p14:cNvContentPartPr/>
                <p14:nvPr/>
              </p14:nvContentPartPr>
              <p14:xfrm>
                <a:off x="6077973" y="957667"/>
                <a:ext cx="135720" cy="6120"/>
              </p14:xfrm>
            </p:contentPart>
          </mc:Choice>
          <mc:Fallback>
            <p:pic>
              <p:nvPicPr>
                <p:cNvPr id="128" name="Freihand 127">
                  <a:extLst>
                    <a:ext uri="{FF2B5EF4-FFF2-40B4-BE49-F238E27FC236}">
                      <a16:creationId xmlns:a16="http://schemas.microsoft.com/office/drawing/2014/main" id="{4E724D23-6220-4C72-AB87-D1B8DBC079A7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6073653" y="953347"/>
                  <a:ext cx="144360" cy="14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0" name="Gruppieren 149">
            <a:extLst>
              <a:ext uri="{FF2B5EF4-FFF2-40B4-BE49-F238E27FC236}">
                <a16:creationId xmlns:a16="http://schemas.microsoft.com/office/drawing/2014/main" id="{DDF9CD43-CC3A-43CE-8895-C24560ADBAC2}"/>
              </a:ext>
            </a:extLst>
          </p:cNvPr>
          <p:cNvGrpSpPr/>
          <p:nvPr/>
        </p:nvGrpSpPr>
        <p:grpSpPr>
          <a:xfrm>
            <a:off x="6377493" y="720067"/>
            <a:ext cx="906120" cy="347400"/>
            <a:chOff x="6377493" y="720067"/>
            <a:chExt cx="906120" cy="347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30" name="Freihand 129">
                  <a:extLst>
                    <a:ext uri="{FF2B5EF4-FFF2-40B4-BE49-F238E27FC236}">
                      <a16:creationId xmlns:a16="http://schemas.microsoft.com/office/drawing/2014/main" id="{8A25B866-D2A8-4465-8868-C31931779647}"/>
                    </a:ext>
                  </a:extLst>
                </p14:cNvPr>
                <p14:cNvContentPartPr/>
                <p14:nvPr/>
              </p14:nvContentPartPr>
              <p14:xfrm>
                <a:off x="6377493" y="720067"/>
                <a:ext cx="88200" cy="347400"/>
              </p14:xfrm>
            </p:contentPart>
          </mc:Choice>
          <mc:Fallback>
            <p:pic>
              <p:nvPicPr>
                <p:cNvPr id="130" name="Freihand 129">
                  <a:extLst>
                    <a:ext uri="{FF2B5EF4-FFF2-40B4-BE49-F238E27FC236}">
                      <a16:creationId xmlns:a16="http://schemas.microsoft.com/office/drawing/2014/main" id="{8A25B866-D2A8-4465-8868-C31931779647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6373173" y="715747"/>
                  <a:ext cx="96840" cy="35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31" name="Freihand 130">
                  <a:extLst>
                    <a:ext uri="{FF2B5EF4-FFF2-40B4-BE49-F238E27FC236}">
                      <a16:creationId xmlns:a16="http://schemas.microsoft.com/office/drawing/2014/main" id="{A5B621EB-A7A2-483E-A52B-087A5ED54206}"/>
                    </a:ext>
                  </a:extLst>
                </p14:cNvPr>
                <p14:cNvContentPartPr/>
                <p14:nvPr/>
              </p14:nvContentPartPr>
              <p14:xfrm>
                <a:off x="6625173" y="851467"/>
                <a:ext cx="80640" cy="120600"/>
              </p14:xfrm>
            </p:contentPart>
          </mc:Choice>
          <mc:Fallback>
            <p:pic>
              <p:nvPicPr>
                <p:cNvPr id="131" name="Freihand 130">
                  <a:extLst>
                    <a:ext uri="{FF2B5EF4-FFF2-40B4-BE49-F238E27FC236}">
                      <a16:creationId xmlns:a16="http://schemas.microsoft.com/office/drawing/2014/main" id="{A5B621EB-A7A2-483E-A52B-087A5ED54206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6620853" y="847147"/>
                  <a:ext cx="89280" cy="12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32" name="Freihand 131">
                  <a:extLst>
                    <a:ext uri="{FF2B5EF4-FFF2-40B4-BE49-F238E27FC236}">
                      <a16:creationId xmlns:a16="http://schemas.microsoft.com/office/drawing/2014/main" id="{A38B10AE-116A-4C8B-B0CD-D3BECD196AE2}"/>
                    </a:ext>
                  </a:extLst>
                </p14:cNvPr>
                <p14:cNvContentPartPr/>
                <p14:nvPr/>
              </p14:nvContentPartPr>
              <p14:xfrm>
                <a:off x="6611493" y="873067"/>
                <a:ext cx="126000" cy="52200"/>
              </p14:xfrm>
            </p:contentPart>
          </mc:Choice>
          <mc:Fallback>
            <p:pic>
              <p:nvPicPr>
                <p:cNvPr id="132" name="Freihand 131">
                  <a:extLst>
                    <a:ext uri="{FF2B5EF4-FFF2-40B4-BE49-F238E27FC236}">
                      <a16:creationId xmlns:a16="http://schemas.microsoft.com/office/drawing/2014/main" id="{A38B10AE-116A-4C8B-B0CD-D3BECD196AE2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6607173" y="868747"/>
                  <a:ext cx="13464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33" name="Freihand 132">
                  <a:extLst>
                    <a:ext uri="{FF2B5EF4-FFF2-40B4-BE49-F238E27FC236}">
                      <a16:creationId xmlns:a16="http://schemas.microsoft.com/office/drawing/2014/main" id="{6D91166C-2C50-4034-9264-0C194248153D}"/>
                    </a:ext>
                  </a:extLst>
                </p14:cNvPr>
                <p14:cNvContentPartPr/>
                <p14:nvPr/>
              </p14:nvContentPartPr>
              <p14:xfrm>
                <a:off x="6755133" y="896107"/>
                <a:ext cx="187560" cy="81000"/>
              </p14:xfrm>
            </p:contentPart>
          </mc:Choice>
          <mc:Fallback>
            <p:pic>
              <p:nvPicPr>
                <p:cNvPr id="133" name="Freihand 132">
                  <a:extLst>
                    <a:ext uri="{FF2B5EF4-FFF2-40B4-BE49-F238E27FC236}">
                      <a16:creationId xmlns:a16="http://schemas.microsoft.com/office/drawing/2014/main" id="{6D91166C-2C50-4034-9264-0C194248153D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6750813" y="891787"/>
                  <a:ext cx="196200" cy="8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34" name="Freihand 133">
                  <a:extLst>
                    <a:ext uri="{FF2B5EF4-FFF2-40B4-BE49-F238E27FC236}">
                      <a16:creationId xmlns:a16="http://schemas.microsoft.com/office/drawing/2014/main" id="{581E5DC9-1B2E-4B8A-8C04-B6908C69675A}"/>
                    </a:ext>
                  </a:extLst>
                </p14:cNvPr>
                <p14:cNvContentPartPr/>
                <p14:nvPr/>
              </p14:nvContentPartPr>
              <p14:xfrm>
                <a:off x="7063653" y="829507"/>
                <a:ext cx="103320" cy="119520"/>
              </p14:xfrm>
            </p:contentPart>
          </mc:Choice>
          <mc:Fallback>
            <p:pic>
              <p:nvPicPr>
                <p:cNvPr id="134" name="Freihand 133">
                  <a:extLst>
                    <a:ext uri="{FF2B5EF4-FFF2-40B4-BE49-F238E27FC236}">
                      <a16:creationId xmlns:a16="http://schemas.microsoft.com/office/drawing/2014/main" id="{581E5DC9-1B2E-4B8A-8C04-B6908C69675A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7059333" y="825187"/>
                  <a:ext cx="11196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35" name="Freihand 134">
                  <a:extLst>
                    <a:ext uri="{FF2B5EF4-FFF2-40B4-BE49-F238E27FC236}">
                      <a16:creationId xmlns:a16="http://schemas.microsoft.com/office/drawing/2014/main" id="{CEADD33A-847F-412D-B5CC-67E254601646}"/>
                    </a:ext>
                  </a:extLst>
                </p14:cNvPr>
                <p14:cNvContentPartPr/>
                <p14:nvPr/>
              </p14:nvContentPartPr>
              <p14:xfrm>
                <a:off x="7054293" y="878107"/>
                <a:ext cx="134280" cy="58320"/>
              </p14:xfrm>
            </p:contentPart>
          </mc:Choice>
          <mc:Fallback>
            <p:pic>
              <p:nvPicPr>
                <p:cNvPr id="135" name="Freihand 134">
                  <a:extLst>
                    <a:ext uri="{FF2B5EF4-FFF2-40B4-BE49-F238E27FC236}">
                      <a16:creationId xmlns:a16="http://schemas.microsoft.com/office/drawing/2014/main" id="{CEADD33A-847F-412D-B5CC-67E254601646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7049973" y="873787"/>
                  <a:ext cx="142920" cy="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36" name="Freihand 135">
                  <a:extLst>
                    <a:ext uri="{FF2B5EF4-FFF2-40B4-BE49-F238E27FC236}">
                      <a16:creationId xmlns:a16="http://schemas.microsoft.com/office/drawing/2014/main" id="{2A685198-E401-4FCB-B673-79856A550AEB}"/>
                    </a:ext>
                  </a:extLst>
                </p14:cNvPr>
                <p14:cNvContentPartPr/>
                <p14:nvPr/>
              </p14:nvContentPartPr>
              <p14:xfrm>
                <a:off x="7212693" y="907627"/>
                <a:ext cx="70920" cy="99000"/>
              </p14:xfrm>
            </p:contentPart>
          </mc:Choice>
          <mc:Fallback>
            <p:pic>
              <p:nvPicPr>
                <p:cNvPr id="136" name="Freihand 135">
                  <a:extLst>
                    <a:ext uri="{FF2B5EF4-FFF2-40B4-BE49-F238E27FC236}">
                      <a16:creationId xmlns:a16="http://schemas.microsoft.com/office/drawing/2014/main" id="{2A685198-E401-4FCB-B673-79856A550AEB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7208373" y="903307"/>
                  <a:ext cx="79560" cy="107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9" name="Gruppieren 148">
            <a:extLst>
              <a:ext uri="{FF2B5EF4-FFF2-40B4-BE49-F238E27FC236}">
                <a16:creationId xmlns:a16="http://schemas.microsoft.com/office/drawing/2014/main" id="{DEBA51B0-18EA-4EA0-8EE2-50F2580A1B6D}"/>
              </a:ext>
            </a:extLst>
          </p:cNvPr>
          <p:cNvGrpSpPr/>
          <p:nvPr/>
        </p:nvGrpSpPr>
        <p:grpSpPr>
          <a:xfrm>
            <a:off x="7472253" y="840307"/>
            <a:ext cx="1072440" cy="186120"/>
            <a:chOff x="7472253" y="840307"/>
            <a:chExt cx="1072440" cy="186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37" name="Freihand 136">
                  <a:extLst>
                    <a:ext uri="{FF2B5EF4-FFF2-40B4-BE49-F238E27FC236}">
                      <a16:creationId xmlns:a16="http://schemas.microsoft.com/office/drawing/2014/main" id="{174748FA-551A-4B0B-A8D7-1C5A719E7B1C}"/>
                    </a:ext>
                  </a:extLst>
                </p14:cNvPr>
                <p14:cNvContentPartPr/>
                <p14:nvPr/>
              </p14:nvContentPartPr>
              <p14:xfrm>
                <a:off x="7472253" y="902587"/>
                <a:ext cx="25200" cy="10080"/>
              </p14:xfrm>
            </p:contentPart>
          </mc:Choice>
          <mc:Fallback>
            <p:pic>
              <p:nvPicPr>
                <p:cNvPr id="137" name="Freihand 136">
                  <a:extLst>
                    <a:ext uri="{FF2B5EF4-FFF2-40B4-BE49-F238E27FC236}">
                      <a16:creationId xmlns:a16="http://schemas.microsoft.com/office/drawing/2014/main" id="{174748FA-551A-4B0B-A8D7-1C5A719E7B1C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7467933" y="898267"/>
                  <a:ext cx="33840" cy="1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38" name="Freihand 137">
                  <a:extLst>
                    <a:ext uri="{FF2B5EF4-FFF2-40B4-BE49-F238E27FC236}">
                      <a16:creationId xmlns:a16="http://schemas.microsoft.com/office/drawing/2014/main" id="{7EF2F198-1482-49FE-A4F5-7C15DC04BC42}"/>
                    </a:ext>
                  </a:extLst>
                </p14:cNvPr>
                <p14:cNvContentPartPr/>
                <p14:nvPr/>
              </p14:nvContentPartPr>
              <p14:xfrm>
                <a:off x="7547133" y="840307"/>
                <a:ext cx="134280" cy="128880"/>
              </p14:xfrm>
            </p:contentPart>
          </mc:Choice>
          <mc:Fallback>
            <p:pic>
              <p:nvPicPr>
                <p:cNvPr id="138" name="Freihand 137">
                  <a:extLst>
                    <a:ext uri="{FF2B5EF4-FFF2-40B4-BE49-F238E27FC236}">
                      <a16:creationId xmlns:a16="http://schemas.microsoft.com/office/drawing/2014/main" id="{7EF2F198-1482-49FE-A4F5-7C15DC04BC42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7542813" y="835987"/>
                  <a:ext cx="14292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39" name="Freihand 138">
                  <a:extLst>
                    <a:ext uri="{FF2B5EF4-FFF2-40B4-BE49-F238E27FC236}">
                      <a16:creationId xmlns:a16="http://schemas.microsoft.com/office/drawing/2014/main" id="{FFF62BA1-7DED-47B4-AB34-39D3EAACA3B7}"/>
                    </a:ext>
                  </a:extLst>
                </p14:cNvPr>
                <p14:cNvContentPartPr/>
                <p14:nvPr/>
              </p14:nvContentPartPr>
              <p14:xfrm>
                <a:off x="7546053" y="873067"/>
                <a:ext cx="127800" cy="56880"/>
              </p14:xfrm>
            </p:contentPart>
          </mc:Choice>
          <mc:Fallback>
            <p:pic>
              <p:nvPicPr>
                <p:cNvPr id="139" name="Freihand 138">
                  <a:extLst>
                    <a:ext uri="{FF2B5EF4-FFF2-40B4-BE49-F238E27FC236}">
                      <a16:creationId xmlns:a16="http://schemas.microsoft.com/office/drawing/2014/main" id="{FFF62BA1-7DED-47B4-AB34-39D3EAACA3B7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7541733" y="868747"/>
                  <a:ext cx="136440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40" name="Freihand 139">
                  <a:extLst>
                    <a:ext uri="{FF2B5EF4-FFF2-40B4-BE49-F238E27FC236}">
                      <a16:creationId xmlns:a16="http://schemas.microsoft.com/office/drawing/2014/main" id="{402FA8A6-AB25-4972-A339-2C6FEDE34F48}"/>
                    </a:ext>
                  </a:extLst>
                </p14:cNvPr>
                <p14:cNvContentPartPr/>
                <p14:nvPr/>
              </p14:nvContentPartPr>
              <p14:xfrm>
                <a:off x="7687173" y="918067"/>
                <a:ext cx="81000" cy="108360"/>
              </p14:xfrm>
            </p:contentPart>
          </mc:Choice>
          <mc:Fallback>
            <p:pic>
              <p:nvPicPr>
                <p:cNvPr id="140" name="Freihand 139">
                  <a:extLst>
                    <a:ext uri="{FF2B5EF4-FFF2-40B4-BE49-F238E27FC236}">
                      <a16:creationId xmlns:a16="http://schemas.microsoft.com/office/drawing/2014/main" id="{402FA8A6-AB25-4972-A339-2C6FEDE34F48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7682853" y="913747"/>
                  <a:ext cx="89640" cy="11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41" name="Freihand 140">
                  <a:extLst>
                    <a:ext uri="{FF2B5EF4-FFF2-40B4-BE49-F238E27FC236}">
                      <a16:creationId xmlns:a16="http://schemas.microsoft.com/office/drawing/2014/main" id="{59B9321E-C646-4565-9199-97C80F6735C4}"/>
                    </a:ext>
                  </a:extLst>
                </p14:cNvPr>
                <p14:cNvContentPartPr/>
                <p14:nvPr/>
              </p14:nvContentPartPr>
              <p14:xfrm>
                <a:off x="7888773" y="874507"/>
                <a:ext cx="35640" cy="720"/>
              </p14:xfrm>
            </p:contentPart>
          </mc:Choice>
          <mc:Fallback>
            <p:pic>
              <p:nvPicPr>
                <p:cNvPr id="141" name="Freihand 140">
                  <a:extLst>
                    <a:ext uri="{FF2B5EF4-FFF2-40B4-BE49-F238E27FC236}">
                      <a16:creationId xmlns:a16="http://schemas.microsoft.com/office/drawing/2014/main" id="{59B9321E-C646-4565-9199-97C80F6735C4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7884453" y="870187"/>
                  <a:ext cx="44280" cy="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42" name="Freihand 141">
                  <a:extLst>
                    <a:ext uri="{FF2B5EF4-FFF2-40B4-BE49-F238E27FC236}">
                      <a16:creationId xmlns:a16="http://schemas.microsoft.com/office/drawing/2014/main" id="{1B37B04D-0D96-4EBC-8F78-305A94212860}"/>
                    </a:ext>
                  </a:extLst>
                </p14:cNvPr>
                <p14:cNvContentPartPr/>
                <p14:nvPr/>
              </p14:nvContentPartPr>
              <p14:xfrm>
                <a:off x="8066613" y="906907"/>
                <a:ext cx="313200" cy="32760"/>
              </p14:xfrm>
            </p:contentPart>
          </mc:Choice>
          <mc:Fallback>
            <p:pic>
              <p:nvPicPr>
                <p:cNvPr id="142" name="Freihand 141">
                  <a:extLst>
                    <a:ext uri="{FF2B5EF4-FFF2-40B4-BE49-F238E27FC236}">
                      <a16:creationId xmlns:a16="http://schemas.microsoft.com/office/drawing/2014/main" id="{1B37B04D-0D96-4EBC-8F78-305A94212860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8062293" y="902587"/>
                  <a:ext cx="32184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43" name="Freihand 142">
                  <a:extLst>
                    <a:ext uri="{FF2B5EF4-FFF2-40B4-BE49-F238E27FC236}">
                      <a16:creationId xmlns:a16="http://schemas.microsoft.com/office/drawing/2014/main" id="{276DEE75-050C-41B4-A506-C0EBCF5C2406}"/>
                    </a:ext>
                  </a:extLst>
                </p14:cNvPr>
                <p14:cNvContentPartPr/>
                <p14:nvPr/>
              </p14:nvContentPartPr>
              <p14:xfrm>
                <a:off x="8498613" y="926347"/>
                <a:ext cx="46080" cy="8280"/>
              </p14:xfrm>
            </p:contentPart>
          </mc:Choice>
          <mc:Fallback>
            <p:pic>
              <p:nvPicPr>
                <p:cNvPr id="143" name="Freihand 142">
                  <a:extLst>
                    <a:ext uri="{FF2B5EF4-FFF2-40B4-BE49-F238E27FC236}">
                      <a16:creationId xmlns:a16="http://schemas.microsoft.com/office/drawing/2014/main" id="{276DEE75-050C-41B4-A506-C0EBCF5C2406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8494293" y="922027"/>
                  <a:ext cx="54720" cy="16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16419854-9CF7-4F6E-9FDC-217CC7E00FAC}"/>
              </a:ext>
            </a:extLst>
          </p:cNvPr>
          <p:cNvGrpSpPr/>
          <p:nvPr/>
        </p:nvGrpSpPr>
        <p:grpSpPr>
          <a:xfrm>
            <a:off x="8712813" y="448267"/>
            <a:ext cx="286560" cy="612000"/>
            <a:chOff x="8712813" y="448267"/>
            <a:chExt cx="286560" cy="612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44" name="Freihand 143">
                  <a:extLst>
                    <a:ext uri="{FF2B5EF4-FFF2-40B4-BE49-F238E27FC236}">
                      <a16:creationId xmlns:a16="http://schemas.microsoft.com/office/drawing/2014/main" id="{CAF9787E-A037-404C-931F-55B7E9D4AEB2}"/>
                    </a:ext>
                  </a:extLst>
                </p14:cNvPr>
                <p14:cNvContentPartPr/>
                <p14:nvPr/>
              </p14:nvContentPartPr>
              <p14:xfrm>
                <a:off x="8712813" y="743107"/>
                <a:ext cx="145800" cy="317160"/>
              </p14:xfrm>
            </p:contentPart>
          </mc:Choice>
          <mc:Fallback>
            <p:pic>
              <p:nvPicPr>
                <p:cNvPr id="144" name="Freihand 143">
                  <a:extLst>
                    <a:ext uri="{FF2B5EF4-FFF2-40B4-BE49-F238E27FC236}">
                      <a16:creationId xmlns:a16="http://schemas.microsoft.com/office/drawing/2014/main" id="{CAF9787E-A037-404C-931F-55B7E9D4AEB2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8708493" y="738787"/>
                  <a:ext cx="154440" cy="32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45" name="Freihand 144">
                  <a:extLst>
                    <a:ext uri="{FF2B5EF4-FFF2-40B4-BE49-F238E27FC236}">
                      <a16:creationId xmlns:a16="http://schemas.microsoft.com/office/drawing/2014/main" id="{FCBE38FA-542E-4993-9C99-B86C7757CA0E}"/>
                    </a:ext>
                  </a:extLst>
                </p14:cNvPr>
                <p14:cNvContentPartPr/>
                <p14:nvPr/>
              </p14:nvContentPartPr>
              <p14:xfrm>
                <a:off x="8903973" y="448267"/>
                <a:ext cx="28800" cy="82080"/>
              </p14:xfrm>
            </p:contentPart>
          </mc:Choice>
          <mc:Fallback>
            <p:pic>
              <p:nvPicPr>
                <p:cNvPr id="145" name="Freihand 144">
                  <a:extLst>
                    <a:ext uri="{FF2B5EF4-FFF2-40B4-BE49-F238E27FC236}">
                      <a16:creationId xmlns:a16="http://schemas.microsoft.com/office/drawing/2014/main" id="{FCBE38FA-542E-4993-9C99-B86C7757CA0E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8899653" y="443947"/>
                  <a:ext cx="37440" cy="9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46" name="Freihand 145">
                  <a:extLst>
                    <a:ext uri="{FF2B5EF4-FFF2-40B4-BE49-F238E27FC236}">
                      <a16:creationId xmlns:a16="http://schemas.microsoft.com/office/drawing/2014/main" id="{50CC1889-1930-40F3-8B1F-7D5F858EF84C}"/>
                    </a:ext>
                  </a:extLst>
                </p14:cNvPr>
                <p14:cNvContentPartPr/>
                <p14:nvPr/>
              </p14:nvContentPartPr>
              <p14:xfrm>
                <a:off x="8812173" y="571387"/>
                <a:ext cx="172080" cy="34560"/>
              </p14:xfrm>
            </p:contentPart>
          </mc:Choice>
          <mc:Fallback>
            <p:pic>
              <p:nvPicPr>
                <p:cNvPr id="146" name="Freihand 145">
                  <a:extLst>
                    <a:ext uri="{FF2B5EF4-FFF2-40B4-BE49-F238E27FC236}">
                      <a16:creationId xmlns:a16="http://schemas.microsoft.com/office/drawing/2014/main" id="{50CC1889-1930-40F3-8B1F-7D5F858EF84C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8807853" y="567067"/>
                  <a:ext cx="18072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8">
              <p14:nvContentPartPr>
                <p14:cNvPr id="147" name="Freihand 146">
                  <a:extLst>
                    <a:ext uri="{FF2B5EF4-FFF2-40B4-BE49-F238E27FC236}">
                      <a16:creationId xmlns:a16="http://schemas.microsoft.com/office/drawing/2014/main" id="{A9EB9AD9-249A-4861-B423-8FD340745034}"/>
                    </a:ext>
                  </a:extLst>
                </p14:cNvPr>
                <p14:cNvContentPartPr/>
                <p14:nvPr/>
              </p14:nvContentPartPr>
              <p14:xfrm>
                <a:off x="8891733" y="629707"/>
                <a:ext cx="107640" cy="97920"/>
              </p14:xfrm>
            </p:contentPart>
          </mc:Choice>
          <mc:Fallback>
            <p:pic>
              <p:nvPicPr>
                <p:cNvPr id="147" name="Freihand 146">
                  <a:extLst>
                    <a:ext uri="{FF2B5EF4-FFF2-40B4-BE49-F238E27FC236}">
                      <a16:creationId xmlns:a16="http://schemas.microsoft.com/office/drawing/2014/main" id="{A9EB9AD9-249A-4861-B423-8FD340745034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8887413" y="625387"/>
                  <a:ext cx="116280" cy="106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2" name="Gruppieren 151">
            <a:extLst>
              <a:ext uri="{FF2B5EF4-FFF2-40B4-BE49-F238E27FC236}">
                <a16:creationId xmlns:a16="http://schemas.microsoft.com/office/drawing/2014/main" id="{2592CB06-29DA-4E06-82E0-A7F68B1C8320}"/>
              </a:ext>
            </a:extLst>
          </p:cNvPr>
          <p:cNvGrpSpPr/>
          <p:nvPr/>
        </p:nvGrpSpPr>
        <p:grpSpPr>
          <a:xfrm>
            <a:off x="282333" y="947227"/>
            <a:ext cx="1393200" cy="408600"/>
            <a:chOff x="282333" y="947227"/>
            <a:chExt cx="1393200" cy="408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62" name="Freihand 61">
                  <a:extLst>
                    <a:ext uri="{FF2B5EF4-FFF2-40B4-BE49-F238E27FC236}">
                      <a16:creationId xmlns:a16="http://schemas.microsoft.com/office/drawing/2014/main" id="{453CBC5F-AEA9-44CF-90E9-BF09D2418F34}"/>
                    </a:ext>
                  </a:extLst>
                </p14:cNvPr>
                <p14:cNvContentPartPr/>
                <p14:nvPr/>
              </p14:nvContentPartPr>
              <p14:xfrm>
                <a:off x="288093" y="969547"/>
                <a:ext cx="201960" cy="269280"/>
              </p14:xfrm>
            </p:contentPart>
          </mc:Choice>
          <mc:Fallback>
            <p:pic>
              <p:nvPicPr>
                <p:cNvPr id="62" name="Freihand 61">
                  <a:extLst>
                    <a:ext uri="{FF2B5EF4-FFF2-40B4-BE49-F238E27FC236}">
                      <a16:creationId xmlns:a16="http://schemas.microsoft.com/office/drawing/2014/main" id="{453CBC5F-AEA9-44CF-90E9-BF09D2418F34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283773" y="965227"/>
                  <a:ext cx="210600" cy="27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63" name="Freihand 62">
                  <a:extLst>
                    <a:ext uri="{FF2B5EF4-FFF2-40B4-BE49-F238E27FC236}">
                      <a16:creationId xmlns:a16="http://schemas.microsoft.com/office/drawing/2014/main" id="{CB813322-B603-4828-9671-5AE64E6C5BE6}"/>
                    </a:ext>
                  </a:extLst>
                </p14:cNvPr>
                <p14:cNvContentPartPr/>
                <p14:nvPr/>
              </p14:nvContentPartPr>
              <p14:xfrm>
                <a:off x="559893" y="1061707"/>
                <a:ext cx="128160" cy="107640"/>
              </p14:xfrm>
            </p:contentPart>
          </mc:Choice>
          <mc:Fallback>
            <p:pic>
              <p:nvPicPr>
                <p:cNvPr id="63" name="Freihand 62">
                  <a:extLst>
                    <a:ext uri="{FF2B5EF4-FFF2-40B4-BE49-F238E27FC236}">
                      <a16:creationId xmlns:a16="http://schemas.microsoft.com/office/drawing/2014/main" id="{CB813322-B603-4828-9671-5AE64E6C5BE6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555573" y="1057387"/>
                  <a:ext cx="13680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64" name="Freihand 63">
                  <a:extLst>
                    <a:ext uri="{FF2B5EF4-FFF2-40B4-BE49-F238E27FC236}">
                      <a16:creationId xmlns:a16="http://schemas.microsoft.com/office/drawing/2014/main" id="{39715E17-57BA-4C77-8526-400D0A0F24B5}"/>
                    </a:ext>
                  </a:extLst>
                </p14:cNvPr>
                <p14:cNvContentPartPr/>
                <p14:nvPr/>
              </p14:nvContentPartPr>
              <p14:xfrm>
                <a:off x="675813" y="1070707"/>
                <a:ext cx="367920" cy="91800"/>
              </p14:xfrm>
            </p:contentPart>
          </mc:Choice>
          <mc:Fallback>
            <p:pic>
              <p:nvPicPr>
                <p:cNvPr id="64" name="Freihand 63">
                  <a:extLst>
                    <a:ext uri="{FF2B5EF4-FFF2-40B4-BE49-F238E27FC236}">
                      <a16:creationId xmlns:a16="http://schemas.microsoft.com/office/drawing/2014/main" id="{39715E17-57BA-4C77-8526-400D0A0F24B5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671493" y="1066387"/>
                  <a:ext cx="37656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65" name="Freihand 64">
                  <a:extLst>
                    <a:ext uri="{FF2B5EF4-FFF2-40B4-BE49-F238E27FC236}">
                      <a16:creationId xmlns:a16="http://schemas.microsoft.com/office/drawing/2014/main" id="{A30E1BA9-0269-4F3B-9451-3E92C4C42088}"/>
                    </a:ext>
                  </a:extLst>
                </p14:cNvPr>
                <p14:cNvContentPartPr/>
                <p14:nvPr/>
              </p14:nvContentPartPr>
              <p14:xfrm>
                <a:off x="1113213" y="1020307"/>
                <a:ext cx="166680" cy="108000"/>
              </p14:xfrm>
            </p:contentPart>
          </mc:Choice>
          <mc:Fallback>
            <p:pic>
              <p:nvPicPr>
                <p:cNvPr id="65" name="Freihand 64">
                  <a:extLst>
                    <a:ext uri="{FF2B5EF4-FFF2-40B4-BE49-F238E27FC236}">
                      <a16:creationId xmlns:a16="http://schemas.microsoft.com/office/drawing/2014/main" id="{A30E1BA9-0269-4F3B-9451-3E92C4C42088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1108893" y="1015987"/>
                  <a:ext cx="175320" cy="11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66" name="Freihand 65">
                  <a:extLst>
                    <a:ext uri="{FF2B5EF4-FFF2-40B4-BE49-F238E27FC236}">
                      <a16:creationId xmlns:a16="http://schemas.microsoft.com/office/drawing/2014/main" id="{2B7E4B5A-5E02-42CD-BF62-A06A2B310955}"/>
                    </a:ext>
                  </a:extLst>
                </p14:cNvPr>
                <p14:cNvContentPartPr/>
                <p14:nvPr/>
              </p14:nvContentPartPr>
              <p14:xfrm>
                <a:off x="1258293" y="951547"/>
                <a:ext cx="229320" cy="145440"/>
              </p14:xfrm>
            </p:contentPart>
          </mc:Choice>
          <mc:Fallback>
            <p:pic>
              <p:nvPicPr>
                <p:cNvPr id="66" name="Freihand 65">
                  <a:extLst>
                    <a:ext uri="{FF2B5EF4-FFF2-40B4-BE49-F238E27FC236}">
                      <a16:creationId xmlns:a16="http://schemas.microsoft.com/office/drawing/2014/main" id="{2B7E4B5A-5E02-42CD-BF62-A06A2B310955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1253973" y="947227"/>
                  <a:ext cx="237960" cy="15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67" name="Freihand 66">
                  <a:extLst>
                    <a:ext uri="{FF2B5EF4-FFF2-40B4-BE49-F238E27FC236}">
                      <a16:creationId xmlns:a16="http://schemas.microsoft.com/office/drawing/2014/main" id="{7ADCA34F-7463-489A-BC41-63B403CECD43}"/>
                    </a:ext>
                  </a:extLst>
                </p14:cNvPr>
                <p14:cNvContentPartPr/>
                <p14:nvPr/>
              </p14:nvContentPartPr>
              <p14:xfrm>
                <a:off x="1494813" y="947227"/>
                <a:ext cx="18720" cy="6120"/>
              </p14:xfrm>
            </p:contentPart>
          </mc:Choice>
          <mc:Fallback>
            <p:pic>
              <p:nvPicPr>
                <p:cNvPr id="67" name="Freihand 66">
                  <a:extLst>
                    <a:ext uri="{FF2B5EF4-FFF2-40B4-BE49-F238E27FC236}">
                      <a16:creationId xmlns:a16="http://schemas.microsoft.com/office/drawing/2014/main" id="{7ADCA34F-7463-489A-BC41-63B403CECD43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1490493" y="942907"/>
                  <a:ext cx="27360" cy="1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2">
              <p14:nvContentPartPr>
                <p14:cNvPr id="68" name="Freihand 67">
                  <a:extLst>
                    <a:ext uri="{FF2B5EF4-FFF2-40B4-BE49-F238E27FC236}">
                      <a16:creationId xmlns:a16="http://schemas.microsoft.com/office/drawing/2014/main" id="{79077F00-E9AA-4B08-8A72-6A2B70F2FA5D}"/>
                    </a:ext>
                  </a:extLst>
                </p14:cNvPr>
                <p14:cNvContentPartPr/>
                <p14:nvPr/>
              </p14:nvContentPartPr>
              <p14:xfrm>
                <a:off x="1530813" y="1021027"/>
                <a:ext cx="111600" cy="72720"/>
              </p14:xfrm>
            </p:contentPart>
          </mc:Choice>
          <mc:Fallback>
            <p:pic>
              <p:nvPicPr>
                <p:cNvPr id="68" name="Freihand 67">
                  <a:extLst>
                    <a:ext uri="{FF2B5EF4-FFF2-40B4-BE49-F238E27FC236}">
                      <a16:creationId xmlns:a16="http://schemas.microsoft.com/office/drawing/2014/main" id="{79077F00-E9AA-4B08-8A72-6A2B70F2FA5D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1526493" y="1016707"/>
                  <a:ext cx="12024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4">
              <p14:nvContentPartPr>
                <p14:cNvPr id="151" name="Freihand 150">
                  <a:extLst>
                    <a:ext uri="{FF2B5EF4-FFF2-40B4-BE49-F238E27FC236}">
                      <a16:creationId xmlns:a16="http://schemas.microsoft.com/office/drawing/2014/main" id="{0437ACFB-8CD3-4407-AD00-947932A46C5D}"/>
                    </a:ext>
                  </a:extLst>
                </p14:cNvPr>
                <p14:cNvContentPartPr/>
                <p14:nvPr/>
              </p14:nvContentPartPr>
              <p14:xfrm>
                <a:off x="282333" y="1221907"/>
                <a:ext cx="1393200" cy="133920"/>
              </p14:xfrm>
            </p:contentPart>
          </mc:Choice>
          <mc:Fallback>
            <p:pic>
              <p:nvPicPr>
                <p:cNvPr id="151" name="Freihand 150">
                  <a:extLst>
                    <a:ext uri="{FF2B5EF4-FFF2-40B4-BE49-F238E27FC236}">
                      <a16:creationId xmlns:a16="http://schemas.microsoft.com/office/drawing/2014/main" id="{0437ACFB-8CD3-4407-AD00-947932A46C5D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278013" y="1217587"/>
                  <a:ext cx="1401840" cy="142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E3EBD21E-632D-4DBB-A909-9FB6D024102D}"/>
              </a:ext>
            </a:extLst>
          </p:cNvPr>
          <p:cNvGrpSpPr/>
          <p:nvPr/>
        </p:nvGrpSpPr>
        <p:grpSpPr>
          <a:xfrm>
            <a:off x="343893" y="1657867"/>
            <a:ext cx="1220040" cy="235800"/>
            <a:chOff x="343893" y="1657867"/>
            <a:chExt cx="1220040" cy="235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6">
              <p14:nvContentPartPr>
                <p14:cNvPr id="153" name="Freihand 152">
                  <a:extLst>
                    <a:ext uri="{FF2B5EF4-FFF2-40B4-BE49-F238E27FC236}">
                      <a16:creationId xmlns:a16="http://schemas.microsoft.com/office/drawing/2014/main" id="{EDE12F18-FDF9-42A3-A5AE-8EFBC7FAB21B}"/>
                    </a:ext>
                  </a:extLst>
                </p14:cNvPr>
                <p14:cNvContentPartPr/>
                <p14:nvPr/>
              </p14:nvContentPartPr>
              <p14:xfrm>
                <a:off x="344973" y="1693867"/>
                <a:ext cx="46440" cy="160200"/>
              </p14:xfrm>
            </p:contentPart>
          </mc:Choice>
          <mc:Fallback>
            <p:pic>
              <p:nvPicPr>
                <p:cNvPr id="153" name="Freihand 152">
                  <a:extLst>
                    <a:ext uri="{FF2B5EF4-FFF2-40B4-BE49-F238E27FC236}">
                      <a16:creationId xmlns:a16="http://schemas.microsoft.com/office/drawing/2014/main" id="{EDE12F18-FDF9-42A3-A5AE-8EFBC7FAB21B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340653" y="1689547"/>
                  <a:ext cx="5508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8">
              <p14:nvContentPartPr>
                <p14:cNvPr id="154" name="Freihand 153">
                  <a:extLst>
                    <a:ext uri="{FF2B5EF4-FFF2-40B4-BE49-F238E27FC236}">
                      <a16:creationId xmlns:a16="http://schemas.microsoft.com/office/drawing/2014/main" id="{55C4F561-BE41-4F7B-8F3A-11DB80EFA14F}"/>
                    </a:ext>
                  </a:extLst>
                </p14:cNvPr>
                <p14:cNvContentPartPr/>
                <p14:nvPr/>
              </p14:nvContentPartPr>
              <p14:xfrm>
                <a:off x="343893" y="1657867"/>
                <a:ext cx="133200" cy="235800"/>
              </p14:xfrm>
            </p:contentPart>
          </mc:Choice>
          <mc:Fallback>
            <p:pic>
              <p:nvPicPr>
                <p:cNvPr id="154" name="Freihand 153">
                  <a:extLst>
                    <a:ext uri="{FF2B5EF4-FFF2-40B4-BE49-F238E27FC236}">
                      <a16:creationId xmlns:a16="http://schemas.microsoft.com/office/drawing/2014/main" id="{55C4F561-BE41-4F7B-8F3A-11DB80EFA14F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339573" y="1653547"/>
                  <a:ext cx="14184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0">
              <p14:nvContentPartPr>
                <p14:cNvPr id="155" name="Freihand 154">
                  <a:extLst>
                    <a:ext uri="{FF2B5EF4-FFF2-40B4-BE49-F238E27FC236}">
                      <a16:creationId xmlns:a16="http://schemas.microsoft.com/office/drawing/2014/main" id="{5BEE09AA-70F6-4CE2-8A65-8061906E31A7}"/>
                    </a:ext>
                  </a:extLst>
                </p14:cNvPr>
                <p14:cNvContentPartPr/>
                <p14:nvPr/>
              </p14:nvContentPartPr>
              <p14:xfrm>
                <a:off x="487173" y="1780267"/>
                <a:ext cx="439920" cy="80640"/>
              </p14:xfrm>
            </p:contentPart>
          </mc:Choice>
          <mc:Fallback>
            <p:pic>
              <p:nvPicPr>
                <p:cNvPr id="155" name="Freihand 154">
                  <a:extLst>
                    <a:ext uri="{FF2B5EF4-FFF2-40B4-BE49-F238E27FC236}">
                      <a16:creationId xmlns:a16="http://schemas.microsoft.com/office/drawing/2014/main" id="{5BEE09AA-70F6-4CE2-8A65-8061906E31A7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482853" y="1775947"/>
                  <a:ext cx="44856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2">
              <p14:nvContentPartPr>
                <p14:cNvPr id="156" name="Freihand 155">
                  <a:extLst>
                    <a:ext uri="{FF2B5EF4-FFF2-40B4-BE49-F238E27FC236}">
                      <a16:creationId xmlns:a16="http://schemas.microsoft.com/office/drawing/2014/main" id="{84B4A0BC-A966-4250-93B0-C40763DED33B}"/>
                    </a:ext>
                  </a:extLst>
                </p14:cNvPr>
                <p14:cNvContentPartPr/>
                <p14:nvPr/>
              </p14:nvContentPartPr>
              <p14:xfrm>
                <a:off x="1010613" y="1763347"/>
                <a:ext cx="335880" cy="75240"/>
              </p14:xfrm>
            </p:contentPart>
          </mc:Choice>
          <mc:Fallback>
            <p:pic>
              <p:nvPicPr>
                <p:cNvPr id="156" name="Freihand 155">
                  <a:extLst>
                    <a:ext uri="{FF2B5EF4-FFF2-40B4-BE49-F238E27FC236}">
                      <a16:creationId xmlns:a16="http://schemas.microsoft.com/office/drawing/2014/main" id="{84B4A0BC-A966-4250-93B0-C40763DED33B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1006293" y="1759027"/>
                  <a:ext cx="34452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4">
              <p14:nvContentPartPr>
                <p14:cNvPr id="157" name="Freihand 156">
                  <a:extLst>
                    <a:ext uri="{FF2B5EF4-FFF2-40B4-BE49-F238E27FC236}">
                      <a16:creationId xmlns:a16="http://schemas.microsoft.com/office/drawing/2014/main" id="{AEE89BC4-815A-48F6-943A-09CC0F79A68F}"/>
                    </a:ext>
                  </a:extLst>
                </p14:cNvPr>
                <p14:cNvContentPartPr/>
                <p14:nvPr/>
              </p14:nvContentPartPr>
              <p14:xfrm>
                <a:off x="1347933" y="1685947"/>
                <a:ext cx="360" cy="360"/>
              </p14:xfrm>
            </p:contentPart>
          </mc:Choice>
          <mc:Fallback>
            <p:pic>
              <p:nvPicPr>
                <p:cNvPr id="157" name="Freihand 156">
                  <a:extLst>
                    <a:ext uri="{FF2B5EF4-FFF2-40B4-BE49-F238E27FC236}">
                      <a16:creationId xmlns:a16="http://schemas.microsoft.com/office/drawing/2014/main" id="{AEE89BC4-815A-48F6-943A-09CC0F79A68F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343613" y="1681627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5">
              <p14:nvContentPartPr>
                <p14:cNvPr id="158" name="Freihand 157">
                  <a:extLst>
                    <a:ext uri="{FF2B5EF4-FFF2-40B4-BE49-F238E27FC236}">
                      <a16:creationId xmlns:a16="http://schemas.microsoft.com/office/drawing/2014/main" id="{0A20CA2F-9578-408E-B1EC-C54CBE48D4B3}"/>
                    </a:ext>
                  </a:extLst>
                </p14:cNvPr>
                <p14:cNvContentPartPr/>
                <p14:nvPr/>
              </p14:nvContentPartPr>
              <p14:xfrm>
                <a:off x="1438653" y="1745707"/>
                <a:ext cx="125280" cy="97920"/>
              </p14:xfrm>
            </p:contentPart>
          </mc:Choice>
          <mc:Fallback>
            <p:pic>
              <p:nvPicPr>
                <p:cNvPr id="158" name="Freihand 157">
                  <a:extLst>
                    <a:ext uri="{FF2B5EF4-FFF2-40B4-BE49-F238E27FC236}">
                      <a16:creationId xmlns:a16="http://schemas.microsoft.com/office/drawing/2014/main" id="{0A20CA2F-9578-408E-B1EC-C54CBE48D4B3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1434333" y="1741387"/>
                  <a:ext cx="133920" cy="106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3" name="Gruppieren 162">
            <a:extLst>
              <a:ext uri="{FF2B5EF4-FFF2-40B4-BE49-F238E27FC236}">
                <a16:creationId xmlns:a16="http://schemas.microsoft.com/office/drawing/2014/main" id="{27C6218B-15F5-4DF8-AA13-C85210C22A36}"/>
              </a:ext>
            </a:extLst>
          </p:cNvPr>
          <p:cNvGrpSpPr/>
          <p:nvPr/>
        </p:nvGrpSpPr>
        <p:grpSpPr>
          <a:xfrm>
            <a:off x="1986213" y="1684507"/>
            <a:ext cx="809280" cy="141480"/>
            <a:chOff x="1986213" y="1684507"/>
            <a:chExt cx="809280" cy="141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7">
              <p14:nvContentPartPr>
                <p14:cNvPr id="159" name="Freihand 158">
                  <a:extLst>
                    <a:ext uri="{FF2B5EF4-FFF2-40B4-BE49-F238E27FC236}">
                      <a16:creationId xmlns:a16="http://schemas.microsoft.com/office/drawing/2014/main" id="{9B920316-22A6-423F-A80B-8DB4857939D5}"/>
                    </a:ext>
                  </a:extLst>
                </p14:cNvPr>
                <p14:cNvContentPartPr/>
                <p14:nvPr/>
              </p14:nvContentPartPr>
              <p14:xfrm>
                <a:off x="1986213" y="1732027"/>
                <a:ext cx="254160" cy="93960"/>
              </p14:xfrm>
            </p:contentPart>
          </mc:Choice>
          <mc:Fallback>
            <p:pic>
              <p:nvPicPr>
                <p:cNvPr id="159" name="Freihand 158">
                  <a:extLst>
                    <a:ext uri="{FF2B5EF4-FFF2-40B4-BE49-F238E27FC236}">
                      <a16:creationId xmlns:a16="http://schemas.microsoft.com/office/drawing/2014/main" id="{9B920316-22A6-423F-A80B-8DB4857939D5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1981893" y="1727707"/>
                  <a:ext cx="26280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9">
              <p14:nvContentPartPr>
                <p14:cNvPr id="160" name="Freihand 159">
                  <a:extLst>
                    <a:ext uri="{FF2B5EF4-FFF2-40B4-BE49-F238E27FC236}">
                      <a16:creationId xmlns:a16="http://schemas.microsoft.com/office/drawing/2014/main" id="{14B98219-6D97-4C20-9763-2D89C5AC88F2}"/>
                    </a:ext>
                  </a:extLst>
                </p14:cNvPr>
                <p14:cNvContentPartPr/>
                <p14:nvPr/>
              </p14:nvContentPartPr>
              <p14:xfrm>
                <a:off x="2313453" y="1693867"/>
                <a:ext cx="127800" cy="119520"/>
              </p14:xfrm>
            </p:contentPart>
          </mc:Choice>
          <mc:Fallback>
            <p:pic>
              <p:nvPicPr>
                <p:cNvPr id="160" name="Freihand 159">
                  <a:extLst>
                    <a:ext uri="{FF2B5EF4-FFF2-40B4-BE49-F238E27FC236}">
                      <a16:creationId xmlns:a16="http://schemas.microsoft.com/office/drawing/2014/main" id="{14B98219-6D97-4C20-9763-2D89C5AC88F2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2309133" y="1689547"/>
                  <a:ext cx="13644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1">
              <p14:nvContentPartPr>
                <p14:cNvPr id="161" name="Freihand 160">
                  <a:extLst>
                    <a:ext uri="{FF2B5EF4-FFF2-40B4-BE49-F238E27FC236}">
                      <a16:creationId xmlns:a16="http://schemas.microsoft.com/office/drawing/2014/main" id="{AF4AE4AA-A506-4E86-B1EB-5E32B13EBF50}"/>
                    </a:ext>
                  </a:extLst>
                </p14:cNvPr>
                <p14:cNvContentPartPr/>
                <p14:nvPr/>
              </p14:nvContentPartPr>
              <p14:xfrm>
                <a:off x="2467533" y="1684507"/>
                <a:ext cx="327960" cy="105120"/>
              </p14:xfrm>
            </p:contentPart>
          </mc:Choice>
          <mc:Fallback>
            <p:pic>
              <p:nvPicPr>
                <p:cNvPr id="161" name="Freihand 160">
                  <a:extLst>
                    <a:ext uri="{FF2B5EF4-FFF2-40B4-BE49-F238E27FC236}">
                      <a16:creationId xmlns:a16="http://schemas.microsoft.com/office/drawing/2014/main" id="{AF4AE4AA-A506-4E86-B1EB-5E32B13EBF50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2463213" y="1680187"/>
                  <a:ext cx="336600" cy="113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3">
            <p14:nvContentPartPr>
              <p14:cNvPr id="162" name="Freihand 161">
                <a:extLst>
                  <a:ext uri="{FF2B5EF4-FFF2-40B4-BE49-F238E27FC236}">
                    <a16:creationId xmlns:a16="http://schemas.microsoft.com/office/drawing/2014/main" id="{768F2DF6-43BD-4854-AD9B-7A4774EF4E98}"/>
                  </a:ext>
                </a:extLst>
              </p14:cNvPr>
              <p14:cNvContentPartPr/>
              <p14:nvPr/>
            </p14:nvContentPartPr>
            <p14:xfrm>
              <a:off x="3025893" y="1662547"/>
              <a:ext cx="23760" cy="102960"/>
            </p14:xfrm>
          </p:contentPart>
        </mc:Choice>
        <mc:Fallback>
          <p:pic>
            <p:nvPicPr>
              <p:cNvPr id="162" name="Freihand 161">
                <a:extLst>
                  <a:ext uri="{FF2B5EF4-FFF2-40B4-BE49-F238E27FC236}">
                    <a16:creationId xmlns:a16="http://schemas.microsoft.com/office/drawing/2014/main" id="{768F2DF6-43BD-4854-AD9B-7A4774EF4E98}"/>
                  </a:ext>
                </a:extLst>
              </p:cNvPr>
              <p:cNvPicPr/>
              <p:nvPr/>
            </p:nvPicPr>
            <p:blipFill>
              <a:blip r:embed="rId234"/>
              <a:stretch>
                <a:fillRect/>
              </a:stretch>
            </p:blipFill>
            <p:spPr>
              <a:xfrm>
                <a:off x="3021573" y="1658227"/>
                <a:ext cx="32400" cy="111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7DE26759-145E-4601-91EF-D6A0F5122702}"/>
              </a:ext>
            </a:extLst>
          </p:cNvPr>
          <p:cNvGrpSpPr/>
          <p:nvPr/>
        </p:nvGrpSpPr>
        <p:grpSpPr>
          <a:xfrm>
            <a:off x="8891013" y="1449427"/>
            <a:ext cx="601920" cy="207720"/>
            <a:chOff x="8891013" y="1449427"/>
            <a:chExt cx="601920" cy="207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5">
              <p14:nvContentPartPr>
                <p14:cNvPr id="165" name="Freihand 164">
                  <a:extLst>
                    <a:ext uri="{FF2B5EF4-FFF2-40B4-BE49-F238E27FC236}">
                      <a16:creationId xmlns:a16="http://schemas.microsoft.com/office/drawing/2014/main" id="{41D849DD-86C5-4839-9251-64D480EE18B9}"/>
                    </a:ext>
                  </a:extLst>
                </p14:cNvPr>
                <p14:cNvContentPartPr/>
                <p14:nvPr/>
              </p14:nvContentPartPr>
              <p14:xfrm>
                <a:off x="8891013" y="1495867"/>
                <a:ext cx="216720" cy="159480"/>
              </p14:xfrm>
            </p:contentPart>
          </mc:Choice>
          <mc:Fallback>
            <p:pic>
              <p:nvPicPr>
                <p:cNvPr id="165" name="Freihand 164">
                  <a:extLst>
                    <a:ext uri="{FF2B5EF4-FFF2-40B4-BE49-F238E27FC236}">
                      <a16:creationId xmlns:a16="http://schemas.microsoft.com/office/drawing/2014/main" id="{41D849DD-86C5-4839-9251-64D480EE18B9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8886693" y="1491547"/>
                  <a:ext cx="22536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7">
              <p14:nvContentPartPr>
                <p14:cNvPr id="166" name="Freihand 165">
                  <a:extLst>
                    <a:ext uri="{FF2B5EF4-FFF2-40B4-BE49-F238E27FC236}">
                      <a16:creationId xmlns:a16="http://schemas.microsoft.com/office/drawing/2014/main" id="{752A493A-8AAC-42F2-AC87-C15EDE303D5B}"/>
                    </a:ext>
                  </a:extLst>
                </p14:cNvPr>
                <p14:cNvContentPartPr/>
                <p14:nvPr/>
              </p14:nvContentPartPr>
              <p14:xfrm>
                <a:off x="9189093" y="1480747"/>
                <a:ext cx="65520" cy="149040"/>
              </p14:xfrm>
            </p:contentPart>
          </mc:Choice>
          <mc:Fallback>
            <p:pic>
              <p:nvPicPr>
                <p:cNvPr id="166" name="Freihand 165">
                  <a:extLst>
                    <a:ext uri="{FF2B5EF4-FFF2-40B4-BE49-F238E27FC236}">
                      <a16:creationId xmlns:a16="http://schemas.microsoft.com/office/drawing/2014/main" id="{752A493A-8AAC-42F2-AC87-C15EDE303D5B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9184773" y="1476427"/>
                  <a:ext cx="7416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9">
              <p14:nvContentPartPr>
                <p14:cNvPr id="167" name="Freihand 166">
                  <a:extLst>
                    <a:ext uri="{FF2B5EF4-FFF2-40B4-BE49-F238E27FC236}">
                      <a16:creationId xmlns:a16="http://schemas.microsoft.com/office/drawing/2014/main" id="{DFED5A55-094D-43E0-B2BB-7102DA2557B9}"/>
                    </a:ext>
                  </a:extLst>
                </p14:cNvPr>
                <p14:cNvContentPartPr/>
                <p14:nvPr/>
              </p14:nvContentPartPr>
              <p14:xfrm>
                <a:off x="9260733" y="1479307"/>
                <a:ext cx="21600" cy="177840"/>
              </p14:xfrm>
            </p:contentPart>
          </mc:Choice>
          <mc:Fallback>
            <p:pic>
              <p:nvPicPr>
                <p:cNvPr id="167" name="Freihand 166">
                  <a:extLst>
                    <a:ext uri="{FF2B5EF4-FFF2-40B4-BE49-F238E27FC236}">
                      <a16:creationId xmlns:a16="http://schemas.microsoft.com/office/drawing/2014/main" id="{DFED5A55-094D-43E0-B2BB-7102DA2557B9}"/>
                    </a:ext>
                  </a:extLst>
                </p:cNvPr>
                <p:cNvPicPr/>
                <p:nvPr/>
              </p:nvPicPr>
              <p:blipFill>
                <a:blip r:embed="rId240"/>
                <a:stretch>
                  <a:fillRect/>
                </a:stretch>
              </p:blipFill>
              <p:spPr>
                <a:xfrm>
                  <a:off x="9256413" y="1474987"/>
                  <a:ext cx="3024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1">
              <p14:nvContentPartPr>
                <p14:cNvPr id="168" name="Freihand 167">
                  <a:extLst>
                    <a:ext uri="{FF2B5EF4-FFF2-40B4-BE49-F238E27FC236}">
                      <a16:creationId xmlns:a16="http://schemas.microsoft.com/office/drawing/2014/main" id="{D6B3B48B-C06E-483C-86DE-65BC1FC9FC67}"/>
                    </a:ext>
                  </a:extLst>
                </p14:cNvPr>
                <p14:cNvContentPartPr/>
                <p14:nvPr/>
              </p14:nvContentPartPr>
              <p14:xfrm>
                <a:off x="9190533" y="1535827"/>
                <a:ext cx="135360" cy="23760"/>
              </p14:xfrm>
            </p:contentPart>
          </mc:Choice>
          <mc:Fallback>
            <p:pic>
              <p:nvPicPr>
                <p:cNvPr id="168" name="Freihand 167">
                  <a:extLst>
                    <a:ext uri="{FF2B5EF4-FFF2-40B4-BE49-F238E27FC236}">
                      <a16:creationId xmlns:a16="http://schemas.microsoft.com/office/drawing/2014/main" id="{D6B3B48B-C06E-483C-86DE-65BC1FC9FC67}"/>
                    </a:ext>
                  </a:extLst>
                </p:cNvPr>
                <p:cNvPicPr/>
                <p:nvPr/>
              </p:nvPicPr>
              <p:blipFill>
                <a:blip r:embed="rId242"/>
                <a:stretch>
                  <a:fillRect/>
                </a:stretch>
              </p:blipFill>
              <p:spPr>
                <a:xfrm>
                  <a:off x="9186213" y="1531507"/>
                  <a:ext cx="14400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3">
              <p14:nvContentPartPr>
                <p14:cNvPr id="169" name="Freihand 168">
                  <a:extLst>
                    <a:ext uri="{FF2B5EF4-FFF2-40B4-BE49-F238E27FC236}">
                      <a16:creationId xmlns:a16="http://schemas.microsoft.com/office/drawing/2014/main" id="{CD476199-578E-4810-B802-4D762E7F53A1}"/>
                    </a:ext>
                  </a:extLst>
                </p14:cNvPr>
                <p14:cNvContentPartPr/>
                <p14:nvPr/>
              </p14:nvContentPartPr>
              <p14:xfrm>
                <a:off x="9380613" y="1449427"/>
                <a:ext cx="112320" cy="171000"/>
              </p14:xfrm>
            </p:contentPart>
          </mc:Choice>
          <mc:Fallback>
            <p:pic>
              <p:nvPicPr>
                <p:cNvPr id="169" name="Freihand 168">
                  <a:extLst>
                    <a:ext uri="{FF2B5EF4-FFF2-40B4-BE49-F238E27FC236}">
                      <a16:creationId xmlns:a16="http://schemas.microsoft.com/office/drawing/2014/main" id="{CD476199-578E-4810-B802-4D762E7F53A1}"/>
                    </a:ext>
                  </a:extLst>
                </p:cNvPr>
                <p:cNvPicPr/>
                <p:nvPr/>
              </p:nvPicPr>
              <p:blipFill>
                <a:blip r:embed="rId244"/>
                <a:stretch>
                  <a:fillRect/>
                </a:stretch>
              </p:blipFill>
              <p:spPr>
                <a:xfrm>
                  <a:off x="9376293" y="1445107"/>
                  <a:ext cx="120960" cy="179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F6574475-E62F-4B86-B1C1-BC869DDB620D}"/>
              </a:ext>
            </a:extLst>
          </p:cNvPr>
          <p:cNvGrpSpPr/>
          <p:nvPr/>
        </p:nvGrpSpPr>
        <p:grpSpPr>
          <a:xfrm>
            <a:off x="7877613" y="1513867"/>
            <a:ext cx="328320" cy="166680"/>
            <a:chOff x="7877613" y="1513867"/>
            <a:chExt cx="328320" cy="166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5">
              <p14:nvContentPartPr>
                <p14:cNvPr id="171" name="Freihand 170">
                  <a:extLst>
                    <a:ext uri="{FF2B5EF4-FFF2-40B4-BE49-F238E27FC236}">
                      <a16:creationId xmlns:a16="http://schemas.microsoft.com/office/drawing/2014/main" id="{07EFDEA9-5DC5-4ECC-9D7B-96D95B60FE38}"/>
                    </a:ext>
                  </a:extLst>
                </p14:cNvPr>
                <p14:cNvContentPartPr/>
                <p14:nvPr/>
              </p14:nvContentPartPr>
              <p14:xfrm>
                <a:off x="7877613" y="1528627"/>
                <a:ext cx="144360" cy="151920"/>
              </p14:xfrm>
            </p:contentPart>
          </mc:Choice>
          <mc:Fallback>
            <p:pic>
              <p:nvPicPr>
                <p:cNvPr id="171" name="Freihand 170">
                  <a:extLst>
                    <a:ext uri="{FF2B5EF4-FFF2-40B4-BE49-F238E27FC236}">
                      <a16:creationId xmlns:a16="http://schemas.microsoft.com/office/drawing/2014/main" id="{07EFDEA9-5DC5-4ECC-9D7B-96D95B60FE38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7873293" y="1524307"/>
                  <a:ext cx="15300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7">
              <p14:nvContentPartPr>
                <p14:cNvPr id="172" name="Freihand 171">
                  <a:extLst>
                    <a:ext uri="{FF2B5EF4-FFF2-40B4-BE49-F238E27FC236}">
                      <a16:creationId xmlns:a16="http://schemas.microsoft.com/office/drawing/2014/main" id="{096B64FB-F28E-4ADC-8508-4CCBC30F3FDF}"/>
                    </a:ext>
                  </a:extLst>
                </p14:cNvPr>
                <p14:cNvContentPartPr/>
                <p14:nvPr/>
              </p14:nvContentPartPr>
              <p14:xfrm>
                <a:off x="8079213" y="1513867"/>
                <a:ext cx="126720" cy="159120"/>
              </p14:xfrm>
            </p:contentPart>
          </mc:Choice>
          <mc:Fallback>
            <p:pic>
              <p:nvPicPr>
                <p:cNvPr id="172" name="Freihand 171">
                  <a:extLst>
                    <a:ext uri="{FF2B5EF4-FFF2-40B4-BE49-F238E27FC236}">
                      <a16:creationId xmlns:a16="http://schemas.microsoft.com/office/drawing/2014/main" id="{096B64FB-F28E-4ADC-8508-4CCBC30F3FDF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8074893" y="1509547"/>
                  <a:ext cx="135360" cy="167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6" name="Gruppieren 175">
            <a:extLst>
              <a:ext uri="{FF2B5EF4-FFF2-40B4-BE49-F238E27FC236}">
                <a16:creationId xmlns:a16="http://schemas.microsoft.com/office/drawing/2014/main" id="{3E5EF2C0-075F-4095-BB1F-9F9C83553132}"/>
              </a:ext>
            </a:extLst>
          </p:cNvPr>
          <p:cNvGrpSpPr/>
          <p:nvPr/>
        </p:nvGrpSpPr>
        <p:grpSpPr>
          <a:xfrm>
            <a:off x="8389533" y="1512787"/>
            <a:ext cx="330840" cy="151920"/>
            <a:chOff x="8389533" y="1512787"/>
            <a:chExt cx="330840" cy="151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9">
              <p14:nvContentPartPr>
                <p14:cNvPr id="174" name="Freihand 173">
                  <a:extLst>
                    <a:ext uri="{FF2B5EF4-FFF2-40B4-BE49-F238E27FC236}">
                      <a16:creationId xmlns:a16="http://schemas.microsoft.com/office/drawing/2014/main" id="{740657DC-D3A8-4054-A112-D7D945B485E0}"/>
                    </a:ext>
                  </a:extLst>
                </p14:cNvPr>
                <p14:cNvContentPartPr/>
                <p14:nvPr/>
              </p14:nvContentPartPr>
              <p14:xfrm>
                <a:off x="8389533" y="1574347"/>
                <a:ext cx="217440" cy="8280"/>
              </p14:xfrm>
            </p:contentPart>
          </mc:Choice>
          <mc:Fallback>
            <p:pic>
              <p:nvPicPr>
                <p:cNvPr id="174" name="Freihand 173">
                  <a:extLst>
                    <a:ext uri="{FF2B5EF4-FFF2-40B4-BE49-F238E27FC236}">
                      <a16:creationId xmlns:a16="http://schemas.microsoft.com/office/drawing/2014/main" id="{740657DC-D3A8-4054-A112-D7D945B485E0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8385213" y="1570027"/>
                  <a:ext cx="226080" cy="1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1">
              <p14:nvContentPartPr>
                <p14:cNvPr id="175" name="Freihand 174">
                  <a:extLst>
                    <a:ext uri="{FF2B5EF4-FFF2-40B4-BE49-F238E27FC236}">
                      <a16:creationId xmlns:a16="http://schemas.microsoft.com/office/drawing/2014/main" id="{79140DF5-7B69-4C27-817B-EFBCE1DD6B38}"/>
                    </a:ext>
                  </a:extLst>
                </p14:cNvPr>
                <p14:cNvContentPartPr/>
                <p14:nvPr/>
              </p14:nvContentPartPr>
              <p14:xfrm>
                <a:off x="8577813" y="1512787"/>
                <a:ext cx="142560" cy="151920"/>
              </p14:xfrm>
            </p:contentPart>
          </mc:Choice>
          <mc:Fallback>
            <p:pic>
              <p:nvPicPr>
                <p:cNvPr id="175" name="Freihand 174">
                  <a:extLst>
                    <a:ext uri="{FF2B5EF4-FFF2-40B4-BE49-F238E27FC236}">
                      <a16:creationId xmlns:a16="http://schemas.microsoft.com/office/drawing/2014/main" id="{79140DF5-7B69-4C27-817B-EFBCE1DD6B38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8573493" y="1508467"/>
                  <a:ext cx="151200" cy="160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2" name="Gruppieren 181">
            <a:extLst>
              <a:ext uri="{FF2B5EF4-FFF2-40B4-BE49-F238E27FC236}">
                <a16:creationId xmlns:a16="http://schemas.microsoft.com/office/drawing/2014/main" id="{FFE0F278-0072-43D3-8F2C-1B409D306950}"/>
              </a:ext>
            </a:extLst>
          </p:cNvPr>
          <p:cNvGrpSpPr/>
          <p:nvPr/>
        </p:nvGrpSpPr>
        <p:grpSpPr>
          <a:xfrm>
            <a:off x="8299533" y="1185907"/>
            <a:ext cx="578520" cy="184680"/>
            <a:chOff x="8299533" y="1185907"/>
            <a:chExt cx="578520" cy="184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3">
              <p14:nvContentPartPr>
                <p14:cNvPr id="177" name="Freihand 176">
                  <a:extLst>
                    <a:ext uri="{FF2B5EF4-FFF2-40B4-BE49-F238E27FC236}">
                      <a16:creationId xmlns:a16="http://schemas.microsoft.com/office/drawing/2014/main" id="{7AECC748-8398-4E1F-A123-409FF3BF654B}"/>
                    </a:ext>
                  </a:extLst>
                </p14:cNvPr>
                <p14:cNvContentPartPr/>
                <p14:nvPr/>
              </p14:nvContentPartPr>
              <p14:xfrm>
                <a:off x="8299533" y="1238467"/>
                <a:ext cx="103320" cy="132120"/>
              </p14:xfrm>
            </p:contentPart>
          </mc:Choice>
          <mc:Fallback>
            <p:pic>
              <p:nvPicPr>
                <p:cNvPr id="177" name="Freihand 176">
                  <a:extLst>
                    <a:ext uri="{FF2B5EF4-FFF2-40B4-BE49-F238E27FC236}">
                      <a16:creationId xmlns:a16="http://schemas.microsoft.com/office/drawing/2014/main" id="{7AECC748-8398-4E1F-A123-409FF3BF654B}"/>
                    </a:ext>
                  </a:extLst>
                </p:cNvPr>
                <p:cNvPicPr/>
                <p:nvPr/>
              </p:nvPicPr>
              <p:blipFill>
                <a:blip r:embed="rId254"/>
                <a:stretch>
                  <a:fillRect/>
                </a:stretch>
              </p:blipFill>
              <p:spPr>
                <a:xfrm>
                  <a:off x="8295213" y="1234147"/>
                  <a:ext cx="11196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5">
              <p14:nvContentPartPr>
                <p14:cNvPr id="178" name="Freihand 177">
                  <a:extLst>
                    <a:ext uri="{FF2B5EF4-FFF2-40B4-BE49-F238E27FC236}">
                      <a16:creationId xmlns:a16="http://schemas.microsoft.com/office/drawing/2014/main" id="{6584B175-22BD-4633-8E42-5589F129FDA0}"/>
                    </a:ext>
                  </a:extLst>
                </p14:cNvPr>
                <p14:cNvContentPartPr/>
                <p14:nvPr/>
              </p14:nvContentPartPr>
              <p14:xfrm>
                <a:off x="8350293" y="1207507"/>
                <a:ext cx="131400" cy="12600"/>
              </p14:xfrm>
            </p:contentPart>
          </mc:Choice>
          <mc:Fallback>
            <p:pic>
              <p:nvPicPr>
                <p:cNvPr id="178" name="Freihand 177">
                  <a:extLst>
                    <a:ext uri="{FF2B5EF4-FFF2-40B4-BE49-F238E27FC236}">
                      <a16:creationId xmlns:a16="http://schemas.microsoft.com/office/drawing/2014/main" id="{6584B175-22BD-4633-8E42-5589F129FDA0}"/>
                    </a:ext>
                  </a:extLst>
                </p:cNvPr>
                <p:cNvPicPr/>
                <p:nvPr/>
              </p:nvPicPr>
              <p:blipFill>
                <a:blip r:embed="rId256"/>
                <a:stretch>
                  <a:fillRect/>
                </a:stretch>
              </p:blipFill>
              <p:spPr>
                <a:xfrm>
                  <a:off x="8345973" y="1203187"/>
                  <a:ext cx="140040" cy="2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7">
              <p14:nvContentPartPr>
                <p14:cNvPr id="179" name="Freihand 178">
                  <a:extLst>
                    <a:ext uri="{FF2B5EF4-FFF2-40B4-BE49-F238E27FC236}">
                      <a16:creationId xmlns:a16="http://schemas.microsoft.com/office/drawing/2014/main" id="{292C57DA-DC6F-4B60-83B1-5301C3436652}"/>
                    </a:ext>
                  </a:extLst>
                </p14:cNvPr>
                <p14:cNvContentPartPr/>
                <p14:nvPr/>
              </p14:nvContentPartPr>
              <p14:xfrm>
                <a:off x="8455413" y="1214707"/>
                <a:ext cx="84240" cy="115200"/>
              </p14:xfrm>
            </p:contentPart>
          </mc:Choice>
          <mc:Fallback>
            <p:pic>
              <p:nvPicPr>
                <p:cNvPr id="179" name="Freihand 178">
                  <a:extLst>
                    <a:ext uri="{FF2B5EF4-FFF2-40B4-BE49-F238E27FC236}">
                      <a16:creationId xmlns:a16="http://schemas.microsoft.com/office/drawing/2014/main" id="{292C57DA-DC6F-4B60-83B1-5301C3436652}"/>
                    </a:ext>
                  </a:extLst>
                </p:cNvPr>
                <p:cNvPicPr/>
                <p:nvPr/>
              </p:nvPicPr>
              <p:blipFill>
                <a:blip r:embed="rId258"/>
                <a:stretch>
                  <a:fillRect/>
                </a:stretch>
              </p:blipFill>
              <p:spPr>
                <a:xfrm>
                  <a:off x="8451093" y="1210387"/>
                  <a:ext cx="92880" cy="12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9">
              <p14:nvContentPartPr>
                <p14:cNvPr id="180" name="Freihand 179">
                  <a:extLst>
                    <a:ext uri="{FF2B5EF4-FFF2-40B4-BE49-F238E27FC236}">
                      <a16:creationId xmlns:a16="http://schemas.microsoft.com/office/drawing/2014/main" id="{AA4347E7-E684-460F-BF07-912A325A5856}"/>
                    </a:ext>
                  </a:extLst>
                </p14:cNvPr>
                <p14:cNvContentPartPr/>
                <p14:nvPr/>
              </p14:nvContentPartPr>
              <p14:xfrm>
                <a:off x="8576373" y="1185907"/>
                <a:ext cx="124560" cy="111960"/>
              </p14:xfrm>
            </p:contentPart>
          </mc:Choice>
          <mc:Fallback>
            <p:pic>
              <p:nvPicPr>
                <p:cNvPr id="180" name="Freihand 179">
                  <a:extLst>
                    <a:ext uri="{FF2B5EF4-FFF2-40B4-BE49-F238E27FC236}">
                      <a16:creationId xmlns:a16="http://schemas.microsoft.com/office/drawing/2014/main" id="{AA4347E7-E684-460F-BF07-912A325A5856}"/>
                    </a:ext>
                  </a:extLst>
                </p:cNvPr>
                <p:cNvPicPr/>
                <p:nvPr/>
              </p:nvPicPr>
              <p:blipFill>
                <a:blip r:embed="rId260"/>
                <a:stretch>
                  <a:fillRect/>
                </a:stretch>
              </p:blipFill>
              <p:spPr>
                <a:xfrm>
                  <a:off x="8572053" y="1181587"/>
                  <a:ext cx="133200" cy="12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1">
              <p14:nvContentPartPr>
                <p14:cNvPr id="181" name="Freihand 180">
                  <a:extLst>
                    <a:ext uri="{FF2B5EF4-FFF2-40B4-BE49-F238E27FC236}">
                      <a16:creationId xmlns:a16="http://schemas.microsoft.com/office/drawing/2014/main" id="{4574F06C-5DD0-4CB1-8A7A-6BFA8AD76712}"/>
                    </a:ext>
                  </a:extLst>
                </p14:cNvPr>
                <p14:cNvContentPartPr/>
                <p14:nvPr/>
              </p14:nvContentPartPr>
              <p14:xfrm>
                <a:off x="8704173" y="1267627"/>
                <a:ext cx="173880" cy="34920"/>
              </p14:xfrm>
            </p:contentPart>
          </mc:Choice>
          <mc:Fallback>
            <p:pic>
              <p:nvPicPr>
                <p:cNvPr id="181" name="Freihand 180">
                  <a:extLst>
                    <a:ext uri="{FF2B5EF4-FFF2-40B4-BE49-F238E27FC236}">
                      <a16:creationId xmlns:a16="http://schemas.microsoft.com/office/drawing/2014/main" id="{4574F06C-5DD0-4CB1-8A7A-6BFA8AD76712}"/>
                    </a:ext>
                  </a:extLst>
                </p:cNvPr>
                <p:cNvPicPr/>
                <p:nvPr/>
              </p:nvPicPr>
              <p:blipFill>
                <a:blip r:embed="rId262"/>
                <a:stretch>
                  <a:fillRect/>
                </a:stretch>
              </p:blipFill>
              <p:spPr>
                <a:xfrm>
                  <a:off x="8699853" y="1263307"/>
                  <a:ext cx="182520" cy="4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5" name="Gruppieren 184">
            <a:extLst>
              <a:ext uri="{FF2B5EF4-FFF2-40B4-BE49-F238E27FC236}">
                <a16:creationId xmlns:a16="http://schemas.microsoft.com/office/drawing/2014/main" id="{28FFDE62-9E96-4843-9DF8-0ED68B8C78E2}"/>
              </a:ext>
            </a:extLst>
          </p:cNvPr>
          <p:cNvGrpSpPr/>
          <p:nvPr/>
        </p:nvGrpSpPr>
        <p:grpSpPr>
          <a:xfrm>
            <a:off x="10001973" y="1345387"/>
            <a:ext cx="145440" cy="246600"/>
            <a:chOff x="10001973" y="1345387"/>
            <a:chExt cx="145440" cy="246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3">
              <p14:nvContentPartPr>
                <p14:cNvPr id="183" name="Freihand 182">
                  <a:extLst>
                    <a:ext uri="{FF2B5EF4-FFF2-40B4-BE49-F238E27FC236}">
                      <a16:creationId xmlns:a16="http://schemas.microsoft.com/office/drawing/2014/main" id="{3204E572-26C3-4B42-A7D1-A41D3400DEBC}"/>
                    </a:ext>
                  </a:extLst>
                </p14:cNvPr>
                <p14:cNvContentPartPr/>
                <p14:nvPr/>
              </p14:nvContentPartPr>
              <p14:xfrm>
                <a:off x="10007733" y="1480387"/>
                <a:ext cx="93960" cy="75240"/>
              </p14:xfrm>
            </p:contentPart>
          </mc:Choice>
          <mc:Fallback>
            <p:pic>
              <p:nvPicPr>
                <p:cNvPr id="183" name="Freihand 182">
                  <a:extLst>
                    <a:ext uri="{FF2B5EF4-FFF2-40B4-BE49-F238E27FC236}">
                      <a16:creationId xmlns:a16="http://schemas.microsoft.com/office/drawing/2014/main" id="{3204E572-26C3-4B42-A7D1-A41D3400DEBC}"/>
                    </a:ext>
                  </a:extLst>
                </p:cNvPr>
                <p:cNvPicPr/>
                <p:nvPr/>
              </p:nvPicPr>
              <p:blipFill>
                <a:blip r:embed="rId264"/>
                <a:stretch>
                  <a:fillRect/>
                </a:stretch>
              </p:blipFill>
              <p:spPr>
                <a:xfrm>
                  <a:off x="10003413" y="1476067"/>
                  <a:ext cx="10260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5">
              <p14:nvContentPartPr>
                <p14:cNvPr id="184" name="Freihand 183">
                  <a:extLst>
                    <a:ext uri="{FF2B5EF4-FFF2-40B4-BE49-F238E27FC236}">
                      <a16:creationId xmlns:a16="http://schemas.microsoft.com/office/drawing/2014/main" id="{D0821D06-49DA-4E32-9D0B-98316CDF04B6}"/>
                    </a:ext>
                  </a:extLst>
                </p14:cNvPr>
                <p14:cNvContentPartPr/>
                <p14:nvPr/>
              </p14:nvContentPartPr>
              <p14:xfrm>
                <a:off x="10001973" y="1345387"/>
                <a:ext cx="145440" cy="246600"/>
              </p14:xfrm>
            </p:contentPart>
          </mc:Choice>
          <mc:Fallback>
            <p:pic>
              <p:nvPicPr>
                <p:cNvPr id="184" name="Freihand 183">
                  <a:extLst>
                    <a:ext uri="{FF2B5EF4-FFF2-40B4-BE49-F238E27FC236}">
                      <a16:creationId xmlns:a16="http://schemas.microsoft.com/office/drawing/2014/main" id="{D0821D06-49DA-4E32-9D0B-98316CDF04B6}"/>
                    </a:ext>
                  </a:extLst>
                </p:cNvPr>
                <p:cNvPicPr/>
                <p:nvPr/>
              </p:nvPicPr>
              <p:blipFill>
                <a:blip r:embed="rId266"/>
                <a:stretch>
                  <a:fillRect/>
                </a:stretch>
              </p:blipFill>
              <p:spPr>
                <a:xfrm>
                  <a:off x="9997653" y="1341067"/>
                  <a:ext cx="154080" cy="255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8" name="Gruppieren 197">
            <a:extLst>
              <a:ext uri="{FF2B5EF4-FFF2-40B4-BE49-F238E27FC236}">
                <a16:creationId xmlns:a16="http://schemas.microsoft.com/office/drawing/2014/main" id="{2A653BD0-139A-4EA4-AD91-240E3EEB1557}"/>
              </a:ext>
            </a:extLst>
          </p:cNvPr>
          <p:cNvGrpSpPr/>
          <p:nvPr/>
        </p:nvGrpSpPr>
        <p:grpSpPr>
          <a:xfrm>
            <a:off x="10321293" y="1455547"/>
            <a:ext cx="331560" cy="101160"/>
            <a:chOff x="10321293" y="1455547"/>
            <a:chExt cx="331560" cy="101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7">
              <p14:nvContentPartPr>
                <p14:cNvPr id="186" name="Freihand 185">
                  <a:extLst>
                    <a:ext uri="{FF2B5EF4-FFF2-40B4-BE49-F238E27FC236}">
                      <a16:creationId xmlns:a16="http://schemas.microsoft.com/office/drawing/2014/main" id="{AAA3A3C7-096F-4FA9-9FF3-6701B1089BF4}"/>
                    </a:ext>
                  </a:extLst>
                </p14:cNvPr>
                <p14:cNvContentPartPr/>
                <p14:nvPr/>
              </p14:nvContentPartPr>
              <p14:xfrm>
                <a:off x="10321293" y="1455547"/>
                <a:ext cx="81360" cy="101160"/>
              </p14:xfrm>
            </p:contentPart>
          </mc:Choice>
          <mc:Fallback>
            <p:pic>
              <p:nvPicPr>
                <p:cNvPr id="186" name="Freihand 185">
                  <a:extLst>
                    <a:ext uri="{FF2B5EF4-FFF2-40B4-BE49-F238E27FC236}">
                      <a16:creationId xmlns:a16="http://schemas.microsoft.com/office/drawing/2014/main" id="{AAA3A3C7-096F-4FA9-9FF3-6701B1089BF4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10316973" y="1451227"/>
                  <a:ext cx="90000" cy="10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9">
              <p14:nvContentPartPr>
                <p14:cNvPr id="187" name="Freihand 186">
                  <a:extLst>
                    <a:ext uri="{FF2B5EF4-FFF2-40B4-BE49-F238E27FC236}">
                      <a16:creationId xmlns:a16="http://schemas.microsoft.com/office/drawing/2014/main" id="{9C158D62-1920-44FF-9DB2-5FE590743DCE}"/>
                    </a:ext>
                  </a:extLst>
                </p14:cNvPr>
                <p14:cNvContentPartPr/>
                <p14:nvPr/>
              </p14:nvContentPartPr>
              <p14:xfrm>
                <a:off x="10520373" y="1463827"/>
                <a:ext cx="132480" cy="24480"/>
              </p14:xfrm>
            </p:contentPart>
          </mc:Choice>
          <mc:Fallback>
            <p:pic>
              <p:nvPicPr>
                <p:cNvPr id="187" name="Freihand 186">
                  <a:extLst>
                    <a:ext uri="{FF2B5EF4-FFF2-40B4-BE49-F238E27FC236}">
                      <a16:creationId xmlns:a16="http://schemas.microsoft.com/office/drawing/2014/main" id="{9C158D62-1920-44FF-9DB2-5FE590743DCE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10516053" y="1459507"/>
                  <a:ext cx="14112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1">
              <p14:nvContentPartPr>
                <p14:cNvPr id="188" name="Freihand 187">
                  <a:extLst>
                    <a:ext uri="{FF2B5EF4-FFF2-40B4-BE49-F238E27FC236}">
                      <a16:creationId xmlns:a16="http://schemas.microsoft.com/office/drawing/2014/main" id="{B376FFD5-BE7F-4959-979A-1959BB0C5624}"/>
                    </a:ext>
                  </a:extLst>
                </p14:cNvPr>
                <p14:cNvContentPartPr/>
                <p14:nvPr/>
              </p14:nvContentPartPr>
              <p14:xfrm>
                <a:off x="10552773" y="1507387"/>
                <a:ext cx="99720" cy="21240"/>
              </p14:xfrm>
            </p:contentPart>
          </mc:Choice>
          <mc:Fallback>
            <p:pic>
              <p:nvPicPr>
                <p:cNvPr id="188" name="Freihand 187">
                  <a:extLst>
                    <a:ext uri="{FF2B5EF4-FFF2-40B4-BE49-F238E27FC236}">
                      <a16:creationId xmlns:a16="http://schemas.microsoft.com/office/drawing/2014/main" id="{B376FFD5-BE7F-4959-979A-1959BB0C5624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10548453" y="1503067"/>
                  <a:ext cx="108360" cy="29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7" name="Gruppieren 196">
            <a:extLst>
              <a:ext uri="{FF2B5EF4-FFF2-40B4-BE49-F238E27FC236}">
                <a16:creationId xmlns:a16="http://schemas.microsoft.com/office/drawing/2014/main" id="{2EF774C1-215F-4A1E-AAD8-D64278E0D238}"/>
              </a:ext>
            </a:extLst>
          </p:cNvPr>
          <p:cNvGrpSpPr/>
          <p:nvPr/>
        </p:nvGrpSpPr>
        <p:grpSpPr>
          <a:xfrm>
            <a:off x="10813053" y="1309747"/>
            <a:ext cx="1026720" cy="211320"/>
            <a:chOff x="10813053" y="1309747"/>
            <a:chExt cx="1026720" cy="211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3">
              <p14:nvContentPartPr>
                <p14:cNvPr id="189" name="Freihand 188">
                  <a:extLst>
                    <a:ext uri="{FF2B5EF4-FFF2-40B4-BE49-F238E27FC236}">
                      <a16:creationId xmlns:a16="http://schemas.microsoft.com/office/drawing/2014/main" id="{04333B2C-615E-40D1-8E87-A5E8CEC3EB3E}"/>
                    </a:ext>
                  </a:extLst>
                </p14:cNvPr>
                <p14:cNvContentPartPr/>
                <p14:nvPr/>
              </p14:nvContentPartPr>
              <p14:xfrm>
                <a:off x="10813053" y="1428187"/>
                <a:ext cx="109080" cy="92880"/>
              </p14:xfrm>
            </p:contentPart>
          </mc:Choice>
          <mc:Fallback>
            <p:pic>
              <p:nvPicPr>
                <p:cNvPr id="189" name="Freihand 188">
                  <a:extLst>
                    <a:ext uri="{FF2B5EF4-FFF2-40B4-BE49-F238E27FC236}">
                      <a16:creationId xmlns:a16="http://schemas.microsoft.com/office/drawing/2014/main" id="{04333B2C-615E-40D1-8E87-A5E8CEC3EB3E}"/>
                    </a:ext>
                  </a:extLst>
                </p:cNvPr>
                <p:cNvPicPr/>
                <p:nvPr/>
              </p:nvPicPr>
              <p:blipFill>
                <a:blip r:embed="rId274"/>
                <a:stretch>
                  <a:fillRect/>
                </a:stretch>
              </p:blipFill>
              <p:spPr>
                <a:xfrm>
                  <a:off x="10808733" y="1423867"/>
                  <a:ext cx="117720" cy="10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5">
              <p14:nvContentPartPr>
                <p14:cNvPr id="190" name="Freihand 189">
                  <a:extLst>
                    <a:ext uri="{FF2B5EF4-FFF2-40B4-BE49-F238E27FC236}">
                      <a16:creationId xmlns:a16="http://schemas.microsoft.com/office/drawing/2014/main" id="{D27F7C5A-9A7F-414B-AF04-0DC8C7713FCA}"/>
                    </a:ext>
                  </a:extLst>
                </p14:cNvPr>
                <p14:cNvContentPartPr/>
                <p14:nvPr/>
              </p14:nvContentPartPr>
              <p14:xfrm>
                <a:off x="10982253" y="1427467"/>
                <a:ext cx="94320" cy="93600"/>
              </p14:xfrm>
            </p:contentPart>
          </mc:Choice>
          <mc:Fallback>
            <p:pic>
              <p:nvPicPr>
                <p:cNvPr id="190" name="Freihand 189">
                  <a:extLst>
                    <a:ext uri="{FF2B5EF4-FFF2-40B4-BE49-F238E27FC236}">
                      <a16:creationId xmlns:a16="http://schemas.microsoft.com/office/drawing/2014/main" id="{D27F7C5A-9A7F-414B-AF04-0DC8C7713FCA}"/>
                    </a:ext>
                  </a:extLst>
                </p:cNvPr>
                <p:cNvPicPr/>
                <p:nvPr/>
              </p:nvPicPr>
              <p:blipFill>
                <a:blip r:embed="rId276"/>
                <a:stretch>
                  <a:fillRect/>
                </a:stretch>
              </p:blipFill>
              <p:spPr>
                <a:xfrm>
                  <a:off x="10977933" y="1423147"/>
                  <a:ext cx="102960" cy="10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7">
              <p14:nvContentPartPr>
                <p14:cNvPr id="191" name="Freihand 190">
                  <a:extLst>
                    <a:ext uri="{FF2B5EF4-FFF2-40B4-BE49-F238E27FC236}">
                      <a16:creationId xmlns:a16="http://schemas.microsoft.com/office/drawing/2014/main" id="{9632D2C1-3A20-4FFC-8A47-3806BA8D5845}"/>
                    </a:ext>
                  </a:extLst>
                </p14:cNvPr>
                <p14:cNvContentPartPr/>
                <p14:nvPr/>
              </p14:nvContentPartPr>
              <p14:xfrm>
                <a:off x="11114373" y="1419907"/>
                <a:ext cx="118440" cy="85680"/>
              </p14:xfrm>
            </p:contentPart>
          </mc:Choice>
          <mc:Fallback>
            <p:pic>
              <p:nvPicPr>
                <p:cNvPr id="191" name="Freihand 190">
                  <a:extLst>
                    <a:ext uri="{FF2B5EF4-FFF2-40B4-BE49-F238E27FC236}">
                      <a16:creationId xmlns:a16="http://schemas.microsoft.com/office/drawing/2014/main" id="{9632D2C1-3A20-4FFC-8A47-3806BA8D5845}"/>
                    </a:ext>
                  </a:extLst>
                </p:cNvPr>
                <p:cNvPicPr/>
                <p:nvPr/>
              </p:nvPicPr>
              <p:blipFill>
                <a:blip r:embed="rId278"/>
                <a:stretch>
                  <a:fillRect/>
                </a:stretch>
              </p:blipFill>
              <p:spPr>
                <a:xfrm>
                  <a:off x="11110053" y="1415587"/>
                  <a:ext cx="127080" cy="9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9">
              <p14:nvContentPartPr>
                <p14:cNvPr id="192" name="Freihand 191">
                  <a:extLst>
                    <a:ext uri="{FF2B5EF4-FFF2-40B4-BE49-F238E27FC236}">
                      <a16:creationId xmlns:a16="http://schemas.microsoft.com/office/drawing/2014/main" id="{67D2BC31-19A6-434C-90F2-3210E1E3E1EB}"/>
                    </a:ext>
                  </a:extLst>
                </p14:cNvPr>
                <p14:cNvContentPartPr/>
                <p14:nvPr/>
              </p14:nvContentPartPr>
              <p14:xfrm>
                <a:off x="11315253" y="1375627"/>
                <a:ext cx="125280" cy="120240"/>
              </p14:xfrm>
            </p:contentPart>
          </mc:Choice>
          <mc:Fallback>
            <p:pic>
              <p:nvPicPr>
                <p:cNvPr id="192" name="Freihand 191">
                  <a:extLst>
                    <a:ext uri="{FF2B5EF4-FFF2-40B4-BE49-F238E27FC236}">
                      <a16:creationId xmlns:a16="http://schemas.microsoft.com/office/drawing/2014/main" id="{67D2BC31-19A6-434C-90F2-3210E1E3E1EB}"/>
                    </a:ext>
                  </a:extLst>
                </p:cNvPr>
                <p:cNvPicPr/>
                <p:nvPr/>
              </p:nvPicPr>
              <p:blipFill>
                <a:blip r:embed="rId280"/>
                <a:stretch>
                  <a:fillRect/>
                </a:stretch>
              </p:blipFill>
              <p:spPr>
                <a:xfrm>
                  <a:off x="11310933" y="1371307"/>
                  <a:ext cx="13392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1">
              <p14:nvContentPartPr>
                <p14:cNvPr id="193" name="Freihand 192">
                  <a:extLst>
                    <a:ext uri="{FF2B5EF4-FFF2-40B4-BE49-F238E27FC236}">
                      <a16:creationId xmlns:a16="http://schemas.microsoft.com/office/drawing/2014/main" id="{6810D319-5A52-482D-ADF5-827F5C901983}"/>
                    </a:ext>
                  </a:extLst>
                </p14:cNvPr>
                <p14:cNvContentPartPr/>
                <p14:nvPr/>
              </p14:nvContentPartPr>
              <p14:xfrm>
                <a:off x="11371413" y="1462027"/>
                <a:ext cx="35640" cy="25920"/>
              </p14:xfrm>
            </p:contentPart>
          </mc:Choice>
          <mc:Fallback>
            <p:pic>
              <p:nvPicPr>
                <p:cNvPr id="193" name="Freihand 192">
                  <a:extLst>
                    <a:ext uri="{FF2B5EF4-FFF2-40B4-BE49-F238E27FC236}">
                      <a16:creationId xmlns:a16="http://schemas.microsoft.com/office/drawing/2014/main" id="{6810D319-5A52-482D-ADF5-827F5C901983}"/>
                    </a:ext>
                  </a:extLst>
                </p:cNvPr>
                <p:cNvPicPr/>
                <p:nvPr/>
              </p:nvPicPr>
              <p:blipFill>
                <a:blip r:embed="rId282"/>
                <a:stretch>
                  <a:fillRect/>
                </a:stretch>
              </p:blipFill>
              <p:spPr>
                <a:xfrm>
                  <a:off x="11367093" y="1457707"/>
                  <a:ext cx="4428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3">
              <p14:nvContentPartPr>
                <p14:cNvPr id="194" name="Freihand 193">
                  <a:extLst>
                    <a:ext uri="{FF2B5EF4-FFF2-40B4-BE49-F238E27FC236}">
                      <a16:creationId xmlns:a16="http://schemas.microsoft.com/office/drawing/2014/main" id="{50CCAAC5-7E30-41C7-853A-0EE115C62B60}"/>
                    </a:ext>
                  </a:extLst>
                </p14:cNvPr>
                <p14:cNvContentPartPr/>
                <p14:nvPr/>
              </p14:nvContentPartPr>
              <p14:xfrm>
                <a:off x="11458893" y="1436467"/>
                <a:ext cx="155880" cy="32400"/>
              </p14:xfrm>
            </p:contentPart>
          </mc:Choice>
          <mc:Fallback>
            <p:pic>
              <p:nvPicPr>
                <p:cNvPr id="194" name="Freihand 193">
                  <a:extLst>
                    <a:ext uri="{FF2B5EF4-FFF2-40B4-BE49-F238E27FC236}">
                      <a16:creationId xmlns:a16="http://schemas.microsoft.com/office/drawing/2014/main" id="{50CCAAC5-7E30-41C7-853A-0EE115C62B60}"/>
                    </a:ext>
                  </a:extLst>
                </p:cNvPr>
                <p:cNvPicPr/>
                <p:nvPr/>
              </p:nvPicPr>
              <p:blipFill>
                <a:blip r:embed="rId284"/>
                <a:stretch>
                  <a:fillRect/>
                </a:stretch>
              </p:blipFill>
              <p:spPr>
                <a:xfrm>
                  <a:off x="11454573" y="1432147"/>
                  <a:ext cx="164520" cy="4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5">
              <p14:nvContentPartPr>
                <p14:cNvPr id="195" name="Freihand 194">
                  <a:extLst>
                    <a:ext uri="{FF2B5EF4-FFF2-40B4-BE49-F238E27FC236}">
                      <a16:creationId xmlns:a16="http://schemas.microsoft.com/office/drawing/2014/main" id="{9F0CE560-C8D9-4C6B-B883-68430B74DA2A}"/>
                    </a:ext>
                  </a:extLst>
                </p14:cNvPr>
                <p14:cNvContentPartPr/>
                <p14:nvPr/>
              </p14:nvContentPartPr>
              <p14:xfrm>
                <a:off x="11640693" y="1327027"/>
                <a:ext cx="104040" cy="192240"/>
              </p14:xfrm>
            </p:contentPart>
          </mc:Choice>
          <mc:Fallback>
            <p:pic>
              <p:nvPicPr>
                <p:cNvPr id="195" name="Freihand 194">
                  <a:extLst>
                    <a:ext uri="{FF2B5EF4-FFF2-40B4-BE49-F238E27FC236}">
                      <a16:creationId xmlns:a16="http://schemas.microsoft.com/office/drawing/2014/main" id="{9F0CE560-C8D9-4C6B-B883-68430B74DA2A}"/>
                    </a:ext>
                  </a:extLst>
                </p:cNvPr>
                <p:cNvPicPr/>
                <p:nvPr/>
              </p:nvPicPr>
              <p:blipFill>
                <a:blip r:embed="rId286"/>
                <a:stretch>
                  <a:fillRect/>
                </a:stretch>
              </p:blipFill>
              <p:spPr>
                <a:xfrm>
                  <a:off x="11636373" y="1322707"/>
                  <a:ext cx="112680" cy="20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7">
              <p14:nvContentPartPr>
                <p14:cNvPr id="196" name="Freihand 195">
                  <a:extLst>
                    <a:ext uri="{FF2B5EF4-FFF2-40B4-BE49-F238E27FC236}">
                      <a16:creationId xmlns:a16="http://schemas.microsoft.com/office/drawing/2014/main" id="{FE931282-8091-4D68-A338-F17E29B4DB69}"/>
                    </a:ext>
                  </a:extLst>
                </p14:cNvPr>
                <p14:cNvContentPartPr/>
                <p14:nvPr/>
              </p14:nvContentPartPr>
              <p14:xfrm>
                <a:off x="11750493" y="1309747"/>
                <a:ext cx="89280" cy="180360"/>
              </p14:xfrm>
            </p:contentPart>
          </mc:Choice>
          <mc:Fallback>
            <p:pic>
              <p:nvPicPr>
                <p:cNvPr id="196" name="Freihand 195">
                  <a:extLst>
                    <a:ext uri="{FF2B5EF4-FFF2-40B4-BE49-F238E27FC236}">
                      <a16:creationId xmlns:a16="http://schemas.microsoft.com/office/drawing/2014/main" id="{FE931282-8091-4D68-A338-F17E29B4DB69}"/>
                    </a:ext>
                  </a:extLst>
                </p:cNvPr>
                <p:cNvPicPr/>
                <p:nvPr/>
              </p:nvPicPr>
              <p:blipFill>
                <a:blip r:embed="rId288"/>
                <a:stretch>
                  <a:fillRect/>
                </a:stretch>
              </p:blipFill>
              <p:spPr>
                <a:xfrm>
                  <a:off x="11746173" y="1305427"/>
                  <a:ext cx="97920" cy="18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6" name="Gruppieren 205">
            <a:extLst>
              <a:ext uri="{FF2B5EF4-FFF2-40B4-BE49-F238E27FC236}">
                <a16:creationId xmlns:a16="http://schemas.microsoft.com/office/drawing/2014/main" id="{B20B9188-2146-4AFD-BECF-CBAEA79E1DAD}"/>
              </a:ext>
            </a:extLst>
          </p:cNvPr>
          <p:cNvGrpSpPr/>
          <p:nvPr/>
        </p:nvGrpSpPr>
        <p:grpSpPr>
          <a:xfrm>
            <a:off x="7755933" y="1911307"/>
            <a:ext cx="502200" cy="196920"/>
            <a:chOff x="7755933" y="1911307"/>
            <a:chExt cx="502200" cy="196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9">
              <p14:nvContentPartPr>
                <p14:cNvPr id="199" name="Freihand 198">
                  <a:extLst>
                    <a:ext uri="{FF2B5EF4-FFF2-40B4-BE49-F238E27FC236}">
                      <a16:creationId xmlns:a16="http://schemas.microsoft.com/office/drawing/2014/main" id="{99E6C1A9-3ED9-4080-8D7E-7D890C5CA4DB}"/>
                    </a:ext>
                  </a:extLst>
                </p14:cNvPr>
                <p14:cNvContentPartPr/>
                <p14:nvPr/>
              </p14:nvContentPartPr>
              <p14:xfrm>
                <a:off x="7755933" y="1953427"/>
                <a:ext cx="199800" cy="154800"/>
              </p14:xfrm>
            </p:contentPart>
          </mc:Choice>
          <mc:Fallback>
            <p:pic>
              <p:nvPicPr>
                <p:cNvPr id="199" name="Freihand 198">
                  <a:extLst>
                    <a:ext uri="{FF2B5EF4-FFF2-40B4-BE49-F238E27FC236}">
                      <a16:creationId xmlns:a16="http://schemas.microsoft.com/office/drawing/2014/main" id="{99E6C1A9-3ED9-4080-8D7E-7D890C5CA4DB}"/>
                    </a:ext>
                  </a:extLst>
                </p:cNvPr>
                <p:cNvPicPr/>
                <p:nvPr/>
              </p:nvPicPr>
              <p:blipFill>
                <a:blip r:embed="rId290"/>
                <a:stretch>
                  <a:fillRect/>
                </a:stretch>
              </p:blipFill>
              <p:spPr>
                <a:xfrm>
                  <a:off x="7751613" y="1949107"/>
                  <a:ext cx="20844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1">
              <p14:nvContentPartPr>
                <p14:cNvPr id="200" name="Freihand 199">
                  <a:extLst>
                    <a:ext uri="{FF2B5EF4-FFF2-40B4-BE49-F238E27FC236}">
                      <a16:creationId xmlns:a16="http://schemas.microsoft.com/office/drawing/2014/main" id="{2B7C4ABD-C7E7-46C0-8C18-86DB74B6800A}"/>
                    </a:ext>
                  </a:extLst>
                </p14:cNvPr>
                <p14:cNvContentPartPr/>
                <p14:nvPr/>
              </p14:nvContentPartPr>
              <p14:xfrm>
                <a:off x="8018373" y="1911307"/>
                <a:ext cx="108720" cy="169560"/>
              </p14:xfrm>
            </p:contentPart>
          </mc:Choice>
          <mc:Fallback>
            <p:pic>
              <p:nvPicPr>
                <p:cNvPr id="200" name="Freihand 199">
                  <a:extLst>
                    <a:ext uri="{FF2B5EF4-FFF2-40B4-BE49-F238E27FC236}">
                      <a16:creationId xmlns:a16="http://schemas.microsoft.com/office/drawing/2014/main" id="{2B7C4ABD-C7E7-46C0-8C18-86DB74B6800A}"/>
                    </a:ext>
                  </a:extLst>
                </p:cNvPr>
                <p:cNvPicPr/>
                <p:nvPr/>
              </p:nvPicPr>
              <p:blipFill>
                <a:blip r:embed="rId292"/>
                <a:stretch>
                  <a:fillRect/>
                </a:stretch>
              </p:blipFill>
              <p:spPr>
                <a:xfrm>
                  <a:off x="8014053" y="1906987"/>
                  <a:ext cx="11736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3">
              <p14:nvContentPartPr>
                <p14:cNvPr id="201" name="Freihand 200">
                  <a:extLst>
                    <a:ext uri="{FF2B5EF4-FFF2-40B4-BE49-F238E27FC236}">
                      <a16:creationId xmlns:a16="http://schemas.microsoft.com/office/drawing/2014/main" id="{C3DE3487-17C2-4147-B40A-85734FEFD0D6}"/>
                    </a:ext>
                  </a:extLst>
                </p14:cNvPr>
                <p14:cNvContentPartPr/>
                <p14:nvPr/>
              </p14:nvContentPartPr>
              <p14:xfrm>
                <a:off x="8019453" y="1990147"/>
                <a:ext cx="96480" cy="21960"/>
              </p14:xfrm>
            </p:contentPart>
          </mc:Choice>
          <mc:Fallback>
            <p:pic>
              <p:nvPicPr>
                <p:cNvPr id="201" name="Freihand 200">
                  <a:extLst>
                    <a:ext uri="{FF2B5EF4-FFF2-40B4-BE49-F238E27FC236}">
                      <a16:creationId xmlns:a16="http://schemas.microsoft.com/office/drawing/2014/main" id="{C3DE3487-17C2-4147-B40A-85734FEFD0D6}"/>
                    </a:ext>
                  </a:extLst>
                </p:cNvPr>
                <p:cNvPicPr/>
                <p:nvPr/>
              </p:nvPicPr>
              <p:blipFill>
                <a:blip r:embed="rId294"/>
                <a:stretch>
                  <a:fillRect/>
                </a:stretch>
              </p:blipFill>
              <p:spPr>
                <a:xfrm>
                  <a:off x="8015133" y="1985827"/>
                  <a:ext cx="10512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5">
              <p14:nvContentPartPr>
                <p14:cNvPr id="202" name="Freihand 201">
                  <a:extLst>
                    <a:ext uri="{FF2B5EF4-FFF2-40B4-BE49-F238E27FC236}">
                      <a16:creationId xmlns:a16="http://schemas.microsoft.com/office/drawing/2014/main" id="{25F8B141-E88F-4273-A597-D55469637C1F}"/>
                    </a:ext>
                  </a:extLst>
                </p14:cNvPr>
                <p14:cNvContentPartPr/>
                <p14:nvPr/>
              </p14:nvContentPartPr>
              <p14:xfrm>
                <a:off x="8162013" y="1933987"/>
                <a:ext cx="96120" cy="130680"/>
              </p14:xfrm>
            </p:contentPart>
          </mc:Choice>
          <mc:Fallback>
            <p:pic>
              <p:nvPicPr>
                <p:cNvPr id="202" name="Freihand 201">
                  <a:extLst>
                    <a:ext uri="{FF2B5EF4-FFF2-40B4-BE49-F238E27FC236}">
                      <a16:creationId xmlns:a16="http://schemas.microsoft.com/office/drawing/2014/main" id="{25F8B141-E88F-4273-A597-D55469637C1F}"/>
                    </a:ext>
                  </a:extLst>
                </p:cNvPr>
                <p:cNvPicPr/>
                <p:nvPr/>
              </p:nvPicPr>
              <p:blipFill>
                <a:blip r:embed="rId296"/>
                <a:stretch>
                  <a:fillRect/>
                </a:stretch>
              </p:blipFill>
              <p:spPr>
                <a:xfrm>
                  <a:off x="8157693" y="1929667"/>
                  <a:ext cx="104760" cy="13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5" name="Gruppieren 204">
            <a:extLst>
              <a:ext uri="{FF2B5EF4-FFF2-40B4-BE49-F238E27FC236}">
                <a16:creationId xmlns:a16="http://schemas.microsoft.com/office/drawing/2014/main" id="{3C35CF63-0A61-419E-B690-237051342AB0}"/>
              </a:ext>
            </a:extLst>
          </p:cNvPr>
          <p:cNvGrpSpPr/>
          <p:nvPr/>
        </p:nvGrpSpPr>
        <p:grpSpPr>
          <a:xfrm>
            <a:off x="8423013" y="1890427"/>
            <a:ext cx="314280" cy="157320"/>
            <a:chOff x="8423013" y="1890427"/>
            <a:chExt cx="314280" cy="157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97">
              <p14:nvContentPartPr>
                <p14:cNvPr id="203" name="Freihand 202">
                  <a:extLst>
                    <a:ext uri="{FF2B5EF4-FFF2-40B4-BE49-F238E27FC236}">
                      <a16:creationId xmlns:a16="http://schemas.microsoft.com/office/drawing/2014/main" id="{46A13B1D-F8E1-4792-9FB0-4DF9D982462D}"/>
                    </a:ext>
                  </a:extLst>
                </p14:cNvPr>
                <p14:cNvContentPartPr/>
                <p14:nvPr/>
              </p14:nvContentPartPr>
              <p14:xfrm>
                <a:off x="8423013" y="1949827"/>
                <a:ext cx="251280" cy="36360"/>
              </p14:xfrm>
            </p:contentPart>
          </mc:Choice>
          <mc:Fallback>
            <p:pic>
              <p:nvPicPr>
                <p:cNvPr id="203" name="Freihand 202">
                  <a:extLst>
                    <a:ext uri="{FF2B5EF4-FFF2-40B4-BE49-F238E27FC236}">
                      <a16:creationId xmlns:a16="http://schemas.microsoft.com/office/drawing/2014/main" id="{46A13B1D-F8E1-4792-9FB0-4DF9D982462D}"/>
                    </a:ext>
                  </a:extLst>
                </p:cNvPr>
                <p:cNvPicPr/>
                <p:nvPr/>
              </p:nvPicPr>
              <p:blipFill>
                <a:blip r:embed="rId298"/>
                <a:stretch>
                  <a:fillRect/>
                </a:stretch>
              </p:blipFill>
              <p:spPr>
                <a:xfrm>
                  <a:off x="8418693" y="1945507"/>
                  <a:ext cx="25992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9">
              <p14:nvContentPartPr>
                <p14:cNvPr id="204" name="Freihand 203">
                  <a:extLst>
                    <a:ext uri="{FF2B5EF4-FFF2-40B4-BE49-F238E27FC236}">
                      <a16:creationId xmlns:a16="http://schemas.microsoft.com/office/drawing/2014/main" id="{CEFBFDE0-1F41-4320-BDC1-D27B6584510C}"/>
                    </a:ext>
                  </a:extLst>
                </p14:cNvPr>
                <p14:cNvContentPartPr/>
                <p14:nvPr/>
              </p14:nvContentPartPr>
              <p14:xfrm>
                <a:off x="8605533" y="1890427"/>
                <a:ext cx="131760" cy="157320"/>
              </p14:xfrm>
            </p:contentPart>
          </mc:Choice>
          <mc:Fallback>
            <p:pic>
              <p:nvPicPr>
                <p:cNvPr id="204" name="Freihand 203">
                  <a:extLst>
                    <a:ext uri="{FF2B5EF4-FFF2-40B4-BE49-F238E27FC236}">
                      <a16:creationId xmlns:a16="http://schemas.microsoft.com/office/drawing/2014/main" id="{CEFBFDE0-1F41-4320-BDC1-D27B6584510C}"/>
                    </a:ext>
                  </a:extLst>
                </p:cNvPr>
                <p:cNvPicPr/>
                <p:nvPr/>
              </p:nvPicPr>
              <p:blipFill>
                <a:blip r:embed="rId300"/>
                <a:stretch>
                  <a:fillRect/>
                </a:stretch>
              </p:blipFill>
              <p:spPr>
                <a:xfrm>
                  <a:off x="8601213" y="1886107"/>
                  <a:ext cx="140400" cy="165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9" name="Gruppieren 208">
            <a:extLst>
              <a:ext uri="{FF2B5EF4-FFF2-40B4-BE49-F238E27FC236}">
                <a16:creationId xmlns:a16="http://schemas.microsoft.com/office/drawing/2014/main" id="{3E9AB637-0113-4369-9FA6-155F23AC5BF6}"/>
              </a:ext>
            </a:extLst>
          </p:cNvPr>
          <p:cNvGrpSpPr/>
          <p:nvPr/>
        </p:nvGrpSpPr>
        <p:grpSpPr>
          <a:xfrm>
            <a:off x="9034653" y="1867027"/>
            <a:ext cx="349200" cy="160920"/>
            <a:chOff x="9034653" y="1867027"/>
            <a:chExt cx="349200" cy="160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1">
              <p14:nvContentPartPr>
                <p14:cNvPr id="207" name="Freihand 206">
                  <a:extLst>
                    <a:ext uri="{FF2B5EF4-FFF2-40B4-BE49-F238E27FC236}">
                      <a16:creationId xmlns:a16="http://schemas.microsoft.com/office/drawing/2014/main" id="{5307BD53-C92B-4DAD-BA55-4BA6BD37F755}"/>
                    </a:ext>
                  </a:extLst>
                </p14:cNvPr>
                <p14:cNvContentPartPr/>
                <p14:nvPr/>
              </p14:nvContentPartPr>
              <p14:xfrm>
                <a:off x="9034653" y="1883947"/>
                <a:ext cx="137520" cy="134640"/>
              </p14:xfrm>
            </p:contentPart>
          </mc:Choice>
          <mc:Fallback>
            <p:pic>
              <p:nvPicPr>
                <p:cNvPr id="207" name="Freihand 206">
                  <a:extLst>
                    <a:ext uri="{FF2B5EF4-FFF2-40B4-BE49-F238E27FC236}">
                      <a16:creationId xmlns:a16="http://schemas.microsoft.com/office/drawing/2014/main" id="{5307BD53-C92B-4DAD-BA55-4BA6BD37F755}"/>
                    </a:ext>
                  </a:extLst>
                </p:cNvPr>
                <p:cNvPicPr/>
                <p:nvPr/>
              </p:nvPicPr>
              <p:blipFill>
                <a:blip r:embed="rId302"/>
                <a:stretch>
                  <a:fillRect/>
                </a:stretch>
              </p:blipFill>
              <p:spPr>
                <a:xfrm>
                  <a:off x="9030333" y="1879627"/>
                  <a:ext cx="146160" cy="14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3">
              <p14:nvContentPartPr>
                <p14:cNvPr id="208" name="Freihand 207">
                  <a:extLst>
                    <a:ext uri="{FF2B5EF4-FFF2-40B4-BE49-F238E27FC236}">
                      <a16:creationId xmlns:a16="http://schemas.microsoft.com/office/drawing/2014/main" id="{E70E3930-8F55-4013-9728-62A748417E8B}"/>
                    </a:ext>
                  </a:extLst>
                </p14:cNvPr>
                <p14:cNvContentPartPr/>
                <p14:nvPr/>
              </p14:nvContentPartPr>
              <p14:xfrm>
                <a:off x="9197733" y="1867027"/>
                <a:ext cx="186120" cy="160920"/>
              </p14:xfrm>
            </p:contentPart>
          </mc:Choice>
          <mc:Fallback>
            <p:pic>
              <p:nvPicPr>
                <p:cNvPr id="208" name="Freihand 207">
                  <a:extLst>
                    <a:ext uri="{FF2B5EF4-FFF2-40B4-BE49-F238E27FC236}">
                      <a16:creationId xmlns:a16="http://schemas.microsoft.com/office/drawing/2014/main" id="{E70E3930-8F55-4013-9728-62A748417E8B}"/>
                    </a:ext>
                  </a:extLst>
                </p:cNvPr>
                <p:cNvPicPr/>
                <p:nvPr/>
              </p:nvPicPr>
              <p:blipFill>
                <a:blip r:embed="rId304"/>
                <a:stretch>
                  <a:fillRect/>
                </a:stretch>
              </p:blipFill>
              <p:spPr>
                <a:xfrm>
                  <a:off x="9193413" y="1862707"/>
                  <a:ext cx="194760" cy="169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3" name="Gruppieren 212">
            <a:extLst>
              <a:ext uri="{FF2B5EF4-FFF2-40B4-BE49-F238E27FC236}">
                <a16:creationId xmlns:a16="http://schemas.microsoft.com/office/drawing/2014/main" id="{F5B7CF27-A79C-41B1-855B-9BBE3413E986}"/>
              </a:ext>
            </a:extLst>
          </p:cNvPr>
          <p:cNvGrpSpPr/>
          <p:nvPr/>
        </p:nvGrpSpPr>
        <p:grpSpPr>
          <a:xfrm>
            <a:off x="9982173" y="1822387"/>
            <a:ext cx="138600" cy="191520"/>
            <a:chOff x="9982173" y="1822387"/>
            <a:chExt cx="138600" cy="191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5">
              <p14:nvContentPartPr>
                <p14:cNvPr id="210" name="Freihand 209">
                  <a:extLst>
                    <a:ext uri="{FF2B5EF4-FFF2-40B4-BE49-F238E27FC236}">
                      <a16:creationId xmlns:a16="http://schemas.microsoft.com/office/drawing/2014/main" id="{B82C11E2-D1F4-4D68-9628-62A4A88AE6AA}"/>
                    </a:ext>
                  </a:extLst>
                </p14:cNvPr>
                <p14:cNvContentPartPr/>
                <p14:nvPr/>
              </p14:nvContentPartPr>
              <p14:xfrm>
                <a:off x="10009173" y="1888627"/>
                <a:ext cx="80280" cy="101520"/>
              </p14:xfrm>
            </p:contentPart>
          </mc:Choice>
          <mc:Fallback>
            <p:pic>
              <p:nvPicPr>
                <p:cNvPr id="210" name="Freihand 209">
                  <a:extLst>
                    <a:ext uri="{FF2B5EF4-FFF2-40B4-BE49-F238E27FC236}">
                      <a16:creationId xmlns:a16="http://schemas.microsoft.com/office/drawing/2014/main" id="{B82C11E2-D1F4-4D68-9628-62A4A88AE6AA}"/>
                    </a:ext>
                  </a:extLst>
                </p:cNvPr>
                <p:cNvPicPr/>
                <p:nvPr/>
              </p:nvPicPr>
              <p:blipFill>
                <a:blip r:embed="rId306"/>
                <a:stretch>
                  <a:fillRect/>
                </a:stretch>
              </p:blipFill>
              <p:spPr>
                <a:xfrm>
                  <a:off x="10004853" y="1884307"/>
                  <a:ext cx="88920" cy="11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7">
              <p14:nvContentPartPr>
                <p14:cNvPr id="211" name="Freihand 210">
                  <a:extLst>
                    <a:ext uri="{FF2B5EF4-FFF2-40B4-BE49-F238E27FC236}">
                      <a16:creationId xmlns:a16="http://schemas.microsoft.com/office/drawing/2014/main" id="{F158CE75-6CC7-4802-8E7A-BA02F26C3325}"/>
                    </a:ext>
                  </a:extLst>
                </p14:cNvPr>
                <p14:cNvContentPartPr/>
                <p14:nvPr/>
              </p14:nvContentPartPr>
              <p14:xfrm>
                <a:off x="9982173" y="1822387"/>
                <a:ext cx="138600" cy="191520"/>
              </p14:xfrm>
            </p:contentPart>
          </mc:Choice>
          <mc:Fallback>
            <p:pic>
              <p:nvPicPr>
                <p:cNvPr id="211" name="Freihand 210">
                  <a:extLst>
                    <a:ext uri="{FF2B5EF4-FFF2-40B4-BE49-F238E27FC236}">
                      <a16:creationId xmlns:a16="http://schemas.microsoft.com/office/drawing/2014/main" id="{F158CE75-6CC7-4802-8E7A-BA02F26C3325}"/>
                    </a:ext>
                  </a:extLst>
                </p:cNvPr>
                <p:cNvPicPr/>
                <p:nvPr/>
              </p:nvPicPr>
              <p:blipFill>
                <a:blip r:embed="rId308"/>
                <a:stretch>
                  <a:fillRect/>
                </a:stretch>
              </p:blipFill>
              <p:spPr>
                <a:xfrm>
                  <a:off x="9977853" y="1818067"/>
                  <a:ext cx="147240" cy="200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6" name="Gruppieren 215">
            <a:extLst>
              <a:ext uri="{FF2B5EF4-FFF2-40B4-BE49-F238E27FC236}">
                <a16:creationId xmlns:a16="http://schemas.microsoft.com/office/drawing/2014/main" id="{256BFC9E-1E2B-4171-9C3B-EF170EF9530C}"/>
              </a:ext>
            </a:extLst>
          </p:cNvPr>
          <p:cNvGrpSpPr/>
          <p:nvPr/>
        </p:nvGrpSpPr>
        <p:grpSpPr>
          <a:xfrm>
            <a:off x="10279533" y="1849387"/>
            <a:ext cx="412920" cy="102960"/>
            <a:chOff x="10279533" y="1849387"/>
            <a:chExt cx="412920" cy="102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9">
              <p14:nvContentPartPr>
                <p14:cNvPr id="212" name="Freihand 211">
                  <a:extLst>
                    <a:ext uri="{FF2B5EF4-FFF2-40B4-BE49-F238E27FC236}">
                      <a16:creationId xmlns:a16="http://schemas.microsoft.com/office/drawing/2014/main" id="{977E16B9-79E6-4851-A6DC-78E6C826730C}"/>
                    </a:ext>
                  </a:extLst>
                </p14:cNvPr>
                <p14:cNvContentPartPr/>
                <p14:nvPr/>
              </p14:nvContentPartPr>
              <p14:xfrm>
                <a:off x="10279533" y="1849387"/>
                <a:ext cx="126000" cy="102960"/>
              </p14:xfrm>
            </p:contentPart>
          </mc:Choice>
          <mc:Fallback>
            <p:pic>
              <p:nvPicPr>
                <p:cNvPr id="212" name="Freihand 211">
                  <a:extLst>
                    <a:ext uri="{FF2B5EF4-FFF2-40B4-BE49-F238E27FC236}">
                      <a16:creationId xmlns:a16="http://schemas.microsoft.com/office/drawing/2014/main" id="{977E16B9-79E6-4851-A6DC-78E6C826730C}"/>
                    </a:ext>
                  </a:extLst>
                </p:cNvPr>
                <p:cNvPicPr/>
                <p:nvPr/>
              </p:nvPicPr>
              <p:blipFill>
                <a:blip r:embed="rId310"/>
                <a:stretch>
                  <a:fillRect/>
                </a:stretch>
              </p:blipFill>
              <p:spPr>
                <a:xfrm>
                  <a:off x="10275213" y="1845067"/>
                  <a:ext cx="134640" cy="11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1">
              <p14:nvContentPartPr>
                <p14:cNvPr id="214" name="Freihand 213">
                  <a:extLst>
                    <a:ext uri="{FF2B5EF4-FFF2-40B4-BE49-F238E27FC236}">
                      <a16:creationId xmlns:a16="http://schemas.microsoft.com/office/drawing/2014/main" id="{519FCA38-5455-42F8-A609-7B9D91243239}"/>
                    </a:ext>
                  </a:extLst>
                </p14:cNvPr>
                <p14:cNvContentPartPr/>
                <p14:nvPr/>
              </p14:nvContentPartPr>
              <p14:xfrm>
                <a:off x="10525053" y="1861267"/>
                <a:ext cx="165240" cy="7560"/>
              </p14:xfrm>
            </p:contentPart>
          </mc:Choice>
          <mc:Fallback>
            <p:pic>
              <p:nvPicPr>
                <p:cNvPr id="214" name="Freihand 213">
                  <a:extLst>
                    <a:ext uri="{FF2B5EF4-FFF2-40B4-BE49-F238E27FC236}">
                      <a16:creationId xmlns:a16="http://schemas.microsoft.com/office/drawing/2014/main" id="{519FCA38-5455-42F8-A609-7B9D91243239}"/>
                    </a:ext>
                  </a:extLst>
                </p:cNvPr>
                <p:cNvPicPr/>
                <p:nvPr/>
              </p:nvPicPr>
              <p:blipFill>
                <a:blip r:embed="rId312"/>
                <a:stretch>
                  <a:fillRect/>
                </a:stretch>
              </p:blipFill>
              <p:spPr>
                <a:xfrm>
                  <a:off x="10520733" y="1856947"/>
                  <a:ext cx="173880" cy="1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3">
              <p14:nvContentPartPr>
                <p14:cNvPr id="215" name="Freihand 214">
                  <a:extLst>
                    <a:ext uri="{FF2B5EF4-FFF2-40B4-BE49-F238E27FC236}">
                      <a16:creationId xmlns:a16="http://schemas.microsoft.com/office/drawing/2014/main" id="{B0BC445A-C67A-4032-9D8F-52D4DD79D8A7}"/>
                    </a:ext>
                  </a:extLst>
                </p14:cNvPr>
                <p14:cNvContentPartPr/>
                <p14:nvPr/>
              </p14:nvContentPartPr>
              <p14:xfrm>
                <a:off x="10563573" y="1899067"/>
                <a:ext cx="128880" cy="20160"/>
              </p14:xfrm>
            </p:contentPart>
          </mc:Choice>
          <mc:Fallback>
            <p:pic>
              <p:nvPicPr>
                <p:cNvPr id="215" name="Freihand 214">
                  <a:extLst>
                    <a:ext uri="{FF2B5EF4-FFF2-40B4-BE49-F238E27FC236}">
                      <a16:creationId xmlns:a16="http://schemas.microsoft.com/office/drawing/2014/main" id="{B0BC445A-C67A-4032-9D8F-52D4DD79D8A7}"/>
                    </a:ext>
                  </a:extLst>
                </p:cNvPr>
                <p:cNvPicPr/>
                <p:nvPr/>
              </p:nvPicPr>
              <p:blipFill>
                <a:blip r:embed="rId314"/>
                <a:stretch>
                  <a:fillRect/>
                </a:stretch>
              </p:blipFill>
              <p:spPr>
                <a:xfrm>
                  <a:off x="10559253" y="1894747"/>
                  <a:ext cx="137520" cy="28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4" name="Gruppieren 223">
            <a:extLst>
              <a:ext uri="{FF2B5EF4-FFF2-40B4-BE49-F238E27FC236}">
                <a16:creationId xmlns:a16="http://schemas.microsoft.com/office/drawing/2014/main" id="{E5A4669A-C829-49EF-BCD7-5ACC1E7D22AA}"/>
              </a:ext>
            </a:extLst>
          </p:cNvPr>
          <p:cNvGrpSpPr/>
          <p:nvPr/>
        </p:nvGrpSpPr>
        <p:grpSpPr>
          <a:xfrm>
            <a:off x="10930053" y="1695667"/>
            <a:ext cx="940680" cy="244440"/>
            <a:chOff x="10930053" y="1695667"/>
            <a:chExt cx="940680" cy="244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5">
              <p14:nvContentPartPr>
                <p14:cNvPr id="217" name="Freihand 216">
                  <a:extLst>
                    <a:ext uri="{FF2B5EF4-FFF2-40B4-BE49-F238E27FC236}">
                      <a16:creationId xmlns:a16="http://schemas.microsoft.com/office/drawing/2014/main" id="{7D629AE4-5269-41A9-8879-9193AEF1C588}"/>
                    </a:ext>
                  </a:extLst>
                </p14:cNvPr>
                <p14:cNvContentPartPr/>
                <p14:nvPr/>
              </p14:nvContentPartPr>
              <p14:xfrm>
                <a:off x="10930053" y="1796467"/>
                <a:ext cx="109080" cy="143640"/>
              </p14:xfrm>
            </p:contentPart>
          </mc:Choice>
          <mc:Fallback>
            <p:pic>
              <p:nvPicPr>
                <p:cNvPr id="217" name="Freihand 216">
                  <a:extLst>
                    <a:ext uri="{FF2B5EF4-FFF2-40B4-BE49-F238E27FC236}">
                      <a16:creationId xmlns:a16="http://schemas.microsoft.com/office/drawing/2014/main" id="{7D629AE4-5269-41A9-8879-9193AEF1C588}"/>
                    </a:ext>
                  </a:extLst>
                </p:cNvPr>
                <p:cNvPicPr/>
                <p:nvPr/>
              </p:nvPicPr>
              <p:blipFill>
                <a:blip r:embed="rId316"/>
                <a:stretch>
                  <a:fillRect/>
                </a:stretch>
              </p:blipFill>
              <p:spPr>
                <a:xfrm>
                  <a:off x="10925733" y="1792147"/>
                  <a:ext cx="11772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7">
              <p14:nvContentPartPr>
                <p14:cNvPr id="218" name="Freihand 217">
                  <a:extLst>
                    <a:ext uri="{FF2B5EF4-FFF2-40B4-BE49-F238E27FC236}">
                      <a16:creationId xmlns:a16="http://schemas.microsoft.com/office/drawing/2014/main" id="{A9F71AB5-4A50-4E05-ACC4-D969BE90C2F9}"/>
                    </a:ext>
                  </a:extLst>
                </p14:cNvPr>
                <p14:cNvContentPartPr/>
                <p14:nvPr/>
              </p14:nvContentPartPr>
              <p14:xfrm>
                <a:off x="10938693" y="1765147"/>
                <a:ext cx="109800" cy="16560"/>
              </p14:xfrm>
            </p:contentPart>
          </mc:Choice>
          <mc:Fallback>
            <p:pic>
              <p:nvPicPr>
                <p:cNvPr id="218" name="Freihand 217">
                  <a:extLst>
                    <a:ext uri="{FF2B5EF4-FFF2-40B4-BE49-F238E27FC236}">
                      <a16:creationId xmlns:a16="http://schemas.microsoft.com/office/drawing/2014/main" id="{A9F71AB5-4A50-4E05-ACC4-D969BE90C2F9}"/>
                    </a:ext>
                  </a:extLst>
                </p:cNvPr>
                <p:cNvPicPr/>
                <p:nvPr/>
              </p:nvPicPr>
              <p:blipFill>
                <a:blip r:embed="rId318"/>
                <a:stretch>
                  <a:fillRect/>
                </a:stretch>
              </p:blipFill>
              <p:spPr>
                <a:xfrm>
                  <a:off x="10934373" y="1760827"/>
                  <a:ext cx="11844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9">
              <p14:nvContentPartPr>
                <p14:cNvPr id="219" name="Freihand 218">
                  <a:extLst>
                    <a:ext uri="{FF2B5EF4-FFF2-40B4-BE49-F238E27FC236}">
                      <a16:creationId xmlns:a16="http://schemas.microsoft.com/office/drawing/2014/main" id="{9D8A5459-85AB-4693-92AD-3381E50F38F1}"/>
                    </a:ext>
                  </a:extLst>
                </p14:cNvPr>
                <p14:cNvContentPartPr/>
                <p14:nvPr/>
              </p14:nvContentPartPr>
              <p14:xfrm>
                <a:off x="11097453" y="1788187"/>
                <a:ext cx="71280" cy="103680"/>
              </p14:xfrm>
            </p:contentPart>
          </mc:Choice>
          <mc:Fallback>
            <p:pic>
              <p:nvPicPr>
                <p:cNvPr id="219" name="Freihand 218">
                  <a:extLst>
                    <a:ext uri="{FF2B5EF4-FFF2-40B4-BE49-F238E27FC236}">
                      <a16:creationId xmlns:a16="http://schemas.microsoft.com/office/drawing/2014/main" id="{9D8A5459-85AB-4693-92AD-3381E50F38F1}"/>
                    </a:ext>
                  </a:extLst>
                </p:cNvPr>
                <p:cNvPicPr/>
                <p:nvPr/>
              </p:nvPicPr>
              <p:blipFill>
                <a:blip r:embed="rId320"/>
                <a:stretch>
                  <a:fillRect/>
                </a:stretch>
              </p:blipFill>
              <p:spPr>
                <a:xfrm>
                  <a:off x="11093133" y="1783867"/>
                  <a:ext cx="79920" cy="11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1">
              <p14:nvContentPartPr>
                <p14:cNvPr id="220" name="Freihand 219">
                  <a:extLst>
                    <a:ext uri="{FF2B5EF4-FFF2-40B4-BE49-F238E27FC236}">
                      <a16:creationId xmlns:a16="http://schemas.microsoft.com/office/drawing/2014/main" id="{1327CDFF-7FBD-47CE-9D1E-0C4F40C52DD9}"/>
                    </a:ext>
                  </a:extLst>
                </p14:cNvPr>
                <p14:cNvContentPartPr/>
                <p14:nvPr/>
              </p14:nvContentPartPr>
              <p14:xfrm>
                <a:off x="11305893" y="1726627"/>
                <a:ext cx="106560" cy="128880"/>
              </p14:xfrm>
            </p:contentPart>
          </mc:Choice>
          <mc:Fallback>
            <p:pic>
              <p:nvPicPr>
                <p:cNvPr id="220" name="Freihand 219">
                  <a:extLst>
                    <a:ext uri="{FF2B5EF4-FFF2-40B4-BE49-F238E27FC236}">
                      <a16:creationId xmlns:a16="http://schemas.microsoft.com/office/drawing/2014/main" id="{1327CDFF-7FBD-47CE-9D1E-0C4F40C52DD9}"/>
                    </a:ext>
                  </a:extLst>
                </p:cNvPr>
                <p:cNvPicPr/>
                <p:nvPr/>
              </p:nvPicPr>
              <p:blipFill>
                <a:blip r:embed="rId322"/>
                <a:stretch>
                  <a:fillRect/>
                </a:stretch>
              </p:blipFill>
              <p:spPr>
                <a:xfrm>
                  <a:off x="11301573" y="1722307"/>
                  <a:ext cx="11520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3">
              <p14:nvContentPartPr>
                <p14:cNvPr id="221" name="Freihand 220">
                  <a:extLst>
                    <a:ext uri="{FF2B5EF4-FFF2-40B4-BE49-F238E27FC236}">
                      <a16:creationId xmlns:a16="http://schemas.microsoft.com/office/drawing/2014/main" id="{CDCFB810-B083-4826-BA58-DAE344DB57E4}"/>
                    </a:ext>
                  </a:extLst>
                </p14:cNvPr>
                <p14:cNvContentPartPr/>
                <p14:nvPr/>
              </p14:nvContentPartPr>
              <p14:xfrm>
                <a:off x="11354853" y="1792867"/>
                <a:ext cx="279720" cy="65520"/>
              </p14:xfrm>
            </p:contentPart>
          </mc:Choice>
          <mc:Fallback>
            <p:pic>
              <p:nvPicPr>
                <p:cNvPr id="221" name="Freihand 220">
                  <a:extLst>
                    <a:ext uri="{FF2B5EF4-FFF2-40B4-BE49-F238E27FC236}">
                      <a16:creationId xmlns:a16="http://schemas.microsoft.com/office/drawing/2014/main" id="{CDCFB810-B083-4826-BA58-DAE344DB57E4}"/>
                    </a:ext>
                  </a:extLst>
                </p:cNvPr>
                <p:cNvPicPr/>
                <p:nvPr/>
              </p:nvPicPr>
              <p:blipFill>
                <a:blip r:embed="rId324"/>
                <a:stretch>
                  <a:fillRect/>
                </a:stretch>
              </p:blipFill>
              <p:spPr>
                <a:xfrm>
                  <a:off x="11350533" y="1788547"/>
                  <a:ext cx="28836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5">
              <p14:nvContentPartPr>
                <p14:cNvPr id="222" name="Freihand 221">
                  <a:extLst>
                    <a:ext uri="{FF2B5EF4-FFF2-40B4-BE49-F238E27FC236}">
                      <a16:creationId xmlns:a16="http://schemas.microsoft.com/office/drawing/2014/main" id="{0FF78FDE-270B-4DF0-B26A-CCA1541FA6F0}"/>
                    </a:ext>
                  </a:extLst>
                </p14:cNvPr>
                <p14:cNvContentPartPr/>
                <p14:nvPr/>
              </p14:nvContentPartPr>
              <p14:xfrm>
                <a:off x="11687493" y="1695667"/>
                <a:ext cx="64440" cy="182880"/>
              </p14:xfrm>
            </p:contentPart>
          </mc:Choice>
          <mc:Fallback>
            <p:pic>
              <p:nvPicPr>
                <p:cNvPr id="222" name="Freihand 221">
                  <a:extLst>
                    <a:ext uri="{FF2B5EF4-FFF2-40B4-BE49-F238E27FC236}">
                      <a16:creationId xmlns:a16="http://schemas.microsoft.com/office/drawing/2014/main" id="{0FF78FDE-270B-4DF0-B26A-CCA1541FA6F0}"/>
                    </a:ext>
                  </a:extLst>
                </p:cNvPr>
                <p:cNvPicPr/>
                <p:nvPr/>
              </p:nvPicPr>
              <p:blipFill>
                <a:blip r:embed="rId326"/>
                <a:stretch>
                  <a:fillRect/>
                </a:stretch>
              </p:blipFill>
              <p:spPr>
                <a:xfrm>
                  <a:off x="11683173" y="1691347"/>
                  <a:ext cx="7308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7">
              <p14:nvContentPartPr>
                <p14:cNvPr id="223" name="Freihand 222">
                  <a:extLst>
                    <a:ext uri="{FF2B5EF4-FFF2-40B4-BE49-F238E27FC236}">
                      <a16:creationId xmlns:a16="http://schemas.microsoft.com/office/drawing/2014/main" id="{88E7D0AF-D08D-4F8A-9389-E6916D57C7C0}"/>
                    </a:ext>
                  </a:extLst>
                </p14:cNvPr>
                <p14:cNvContentPartPr/>
                <p14:nvPr/>
              </p14:nvContentPartPr>
              <p14:xfrm>
                <a:off x="11765973" y="1700347"/>
                <a:ext cx="104760" cy="168480"/>
              </p14:xfrm>
            </p:contentPart>
          </mc:Choice>
          <mc:Fallback>
            <p:pic>
              <p:nvPicPr>
                <p:cNvPr id="223" name="Freihand 222">
                  <a:extLst>
                    <a:ext uri="{FF2B5EF4-FFF2-40B4-BE49-F238E27FC236}">
                      <a16:creationId xmlns:a16="http://schemas.microsoft.com/office/drawing/2014/main" id="{88E7D0AF-D08D-4F8A-9389-E6916D57C7C0}"/>
                    </a:ext>
                  </a:extLst>
                </p:cNvPr>
                <p:cNvPicPr/>
                <p:nvPr/>
              </p:nvPicPr>
              <p:blipFill>
                <a:blip r:embed="rId328"/>
                <a:stretch>
                  <a:fillRect/>
                </a:stretch>
              </p:blipFill>
              <p:spPr>
                <a:xfrm>
                  <a:off x="11761653" y="1696027"/>
                  <a:ext cx="113400" cy="177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5" name="Gruppieren 234">
            <a:extLst>
              <a:ext uri="{FF2B5EF4-FFF2-40B4-BE49-F238E27FC236}">
                <a16:creationId xmlns:a16="http://schemas.microsoft.com/office/drawing/2014/main" id="{2FF14FA6-4D4D-4A70-8E96-839AAA7D8E77}"/>
              </a:ext>
            </a:extLst>
          </p:cNvPr>
          <p:cNvGrpSpPr/>
          <p:nvPr/>
        </p:nvGrpSpPr>
        <p:grpSpPr>
          <a:xfrm>
            <a:off x="8995053" y="2376787"/>
            <a:ext cx="288720" cy="138240"/>
            <a:chOff x="8995053" y="2376787"/>
            <a:chExt cx="288720" cy="138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29">
              <p14:nvContentPartPr>
                <p14:cNvPr id="225" name="Freihand 224">
                  <a:extLst>
                    <a:ext uri="{FF2B5EF4-FFF2-40B4-BE49-F238E27FC236}">
                      <a16:creationId xmlns:a16="http://schemas.microsoft.com/office/drawing/2014/main" id="{ED737273-9EA1-4979-A50B-B40E88517FD2}"/>
                    </a:ext>
                  </a:extLst>
                </p14:cNvPr>
                <p14:cNvContentPartPr/>
                <p14:nvPr/>
              </p14:nvContentPartPr>
              <p14:xfrm>
                <a:off x="8995053" y="2434027"/>
                <a:ext cx="235440" cy="6480"/>
              </p14:xfrm>
            </p:contentPart>
          </mc:Choice>
          <mc:Fallback>
            <p:pic>
              <p:nvPicPr>
                <p:cNvPr id="225" name="Freihand 224">
                  <a:extLst>
                    <a:ext uri="{FF2B5EF4-FFF2-40B4-BE49-F238E27FC236}">
                      <a16:creationId xmlns:a16="http://schemas.microsoft.com/office/drawing/2014/main" id="{ED737273-9EA1-4979-A50B-B40E88517FD2}"/>
                    </a:ext>
                  </a:extLst>
                </p:cNvPr>
                <p:cNvPicPr/>
                <p:nvPr/>
              </p:nvPicPr>
              <p:blipFill>
                <a:blip r:embed="rId330"/>
                <a:stretch>
                  <a:fillRect/>
                </a:stretch>
              </p:blipFill>
              <p:spPr>
                <a:xfrm>
                  <a:off x="8990733" y="2429707"/>
                  <a:ext cx="244080" cy="1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1">
              <p14:nvContentPartPr>
                <p14:cNvPr id="226" name="Freihand 225">
                  <a:extLst>
                    <a:ext uri="{FF2B5EF4-FFF2-40B4-BE49-F238E27FC236}">
                      <a16:creationId xmlns:a16="http://schemas.microsoft.com/office/drawing/2014/main" id="{8C37A525-9AF7-4C4F-9FFE-18A1D088DCA8}"/>
                    </a:ext>
                  </a:extLst>
                </p14:cNvPr>
                <p14:cNvContentPartPr/>
                <p14:nvPr/>
              </p14:nvContentPartPr>
              <p14:xfrm>
                <a:off x="9217173" y="2376787"/>
                <a:ext cx="66600" cy="138240"/>
              </p14:xfrm>
            </p:contentPart>
          </mc:Choice>
          <mc:Fallback>
            <p:pic>
              <p:nvPicPr>
                <p:cNvPr id="226" name="Freihand 225">
                  <a:extLst>
                    <a:ext uri="{FF2B5EF4-FFF2-40B4-BE49-F238E27FC236}">
                      <a16:creationId xmlns:a16="http://schemas.microsoft.com/office/drawing/2014/main" id="{8C37A525-9AF7-4C4F-9FFE-18A1D088DCA8}"/>
                    </a:ext>
                  </a:extLst>
                </p:cNvPr>
                <p:cNvPicPr/>
                <p:nvPr/>
              </p:nvPicPr>
              <p:blipFill>
                <a:blip r:embed="rId332"/>
                <a:stretch>
                  <a:fillRect/>
                </a:stretch>
              </p:blipFill>
              <p:spPr>
                <a:xfrm>
                  <a:off x="9212853" y="2372467"/>
                  <a:ext cx="75240" cy="146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33">
            <p14:nvContentPartPr>
              <p14:cNvPr id="227" name="Freihand 226">
                <a:extLst>
                  <a:ext uri="{FF2B5EF4-FFF2-40B4-BE49-F238E27FC236}">
                    <a16:creationId xmlns:a16="http://schemas.microsoft.com/office/drawing/2014/main" id="{B986EA39-ED17-4AB5-A46C-32B4B0790871}"/>
                  </a:ext>
                </a:extLst>
              </p14:cNvPr>
              <p14:cNvContentPartPr/>
              <p14:nvPr/>
            </p14:nvContentPartPr>
            <p14:xfrm>
              <a:off x="9557373" y="2388667"/>
              <a:ext cx="89280" cy="111960"/>
            </p14:xfrm>
          </p:contentPart>
        </mc:Choice>
        <mc:Fallback>
          <p:pic>
            <p:nvPicPr>
              <p:cNvPr id="227" name="Freihand 226">
                <a:extLst>
                  <a:ext uri="{FF2B5EF4-FFF2-40B4-BE49-F238E27FC236}">
                    <a16:creationId xmlns:a16="http://schemas.microsoft.com/office/drawing/2014/main" id="{B986EA39-ED17-4AB5-A46C-32B4B0790871}"/>
                  </a:ext>
                </a:extLst>
              </p:cNvPr>
              <p:cNvPicPr/>
              <p:nvPr/>
            </p:nvPicPr>
            <p:blipFill>
              <a:blip r:embed="rId334"/>
              <a:stretch>
                <a:fillRect/>
              </a:stretch>
            </p:blipFill>
            <p:spPr>
              <a:xfrm>
                <a:off x="9553053" y="2384347"/>
                <a:ext cx="97920" cy="12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5">
            <p14:nvContentPartPr>
              <p14:cNvPr id="228" name="Freihand 227">
                <a:extLst>
                  <a:ext uri="{FF2B5EF4-FFF2-40B4-BE49-F238E27FC236}">
                    <a16:creationId xmlns:a16="http://schemas.microsoft.com/office/drawing/2014/main" id="{94F4C793-508E-45B3-87D7-8937E8C32E53}"/>
                  </a:ext>
                </a:extLst>
              </p14:cNvPr>
              <p14:cNvContentPartPr/>
              <p14:nvPr/>
            </p14:nvContentPartPr>
            <p14:xfrm>
              <a:off x="9673293" y="2292547"/>
              <a:ext cx="260280" cy="203400"/>
            </p14:xfrm>
          </p:contentPart>
        </mc:Choice>
        <mc:Fallback>
          <p:pic>
            <p:nvPicPr>
              <p:cNvPr id="228" name="Freihand 227">
                <a:extLst>
                  <a:ext uri="{FF2B5EF4-FFF2-40B4-BE49-F238E27FC236}">
                    <a16:creationId xmlns:a16="http://schemas.microsoft.com/office/drawing/2014/main" id="{94F4C793-508E-45B3-87D7-8937E8C32E53}"/>
                  </a:ext>
                </a:extLst>
              </p:cNvPr>
              <p:cNvPicPr/>
              <p:nvPr/>
            </p:nvPicPr>
            <p:blipFill>
              <a:blip r:embed="rId336"/>
              <a:stretch>
                <a:fillRect/>
              </a:stretch>
            </p:blipFill>
            <p:spPr>
              <a:xfrm>
                <a:off x="9668973" y="2288227"/>
                <a:ext cx="268920" cy="21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7">
            <p14:nvContentPartPr>
              <p14:cNvPr id="229" name="Freihand 228">
                <a:extLst>
                  <a:ext uri="{FF2B5EF4-FFF2-40B4-BE49-F238E27FC236}">
                    <a16:creationId xmlns:a16="http://schemas.microsoft.com/office/drawing/2014/main" id="{300EA62A-EE9F-44F8-BA26-D06CA7CDC2FC}"/>
                  </a:ext>
                </a:extLst>
              </p14:cNvPr>
              <p14:cNvContentPartPr/>
              <p14:nvPr/>
            </p14:nvContentPartPr>
            <p14:xfrm>
              <a:off x="9956613" y="2393707"/>
              <a:ext cx="245880" cy="78480"/>
            </p14:xfrm>
          </p:contentPart>
        </mc:Choice>
        <mc:Fallback>
          <p:pic>
            <p:nvPicPr>
              <p:cNvPr id="229" name="Freihand 228">
                <a:extLst>
                  <a:ext uri="{FF2B5EF4-FFF2-40B4-BE49-F238E27FC236}">
                    <a16:creationId xmlns:a16="http://schemas.microsoft.com/office/drawing/2014/main" id="{300EA62A-EE9F-44F8-BA26-D06CA7CDC2FC}"/>
                  </a:ext>
                </a:extLst>
              </p:cNvPr>
              <p:cNvPicPr/>
              <p:nvPr/>
            </p:nvPicPr>
            <p:blipFill>
              <a:blip r:embed="rId338"/>
              <a:stretch>
                <a:fillRect/>
              </a:stretch>
            </p:blipFill>
            <p:spPr>
              <a:xfrm>
                <a:off x="9952293" y="2389387"/>
                <a:ext cx="254520" cy="8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9">
            <p14:nvContentPartPr>
              <p14:cNvPr id="230" name="Freihand 229">
                <a:extLst>
                  <a:ext uri="{FF2B5EF4-FFF2-40B4-BE49-F238E27FC236}">
                    <a16:creationId xmlns:a16="http://schemas.microsoft.com/office/drawing/2014/main" id="{80B909FC-7E89-48C5-89DD-7CE49CF9A777}"/>
                  </a:ext>
                </a:extLst>
              </p14:cNvPr>
              <p14:cNvContentPartPr/>
              <p14:nvPr/>
            </p14:nvContentPartPr>
            <p14:xfrm>
              <a:off x="10190973" y="2306947"/>
              <a:ext cx="433800" cy="168840"/>
            </p14:xfrm>
          </p:contentPart>
        </mc:Choice>
        <mc:Fallback>
          <p:pic>
            <p:nvPicPr>
              <p:cNvPr id="230" name="Freihand 229">
                <a:extLst>
                  <a:ext uri="{FF2B5EF4-FFF2-40B4-BE49-F238E27FC236}">
                    <a16:creationId xmlns:a16="http://schemas.microsoft.com/office/drawing/2014/main" id="{80B909FC-7E89-48C5-89DD-7CE49CF9A777}"/>
                  </a:ext>
                </a:extLst>
              </p:cNvPr>
              <p:cNvPicPr/>
              <p:nvPr/>
            </p:nvPicPr>
            <p:blipFill>
              <a:blip r:embed="rId340"/>
              <a:stretch>
                <a:fillRect/>
              </a:stretch>
            </p:blipFill>
            <p:spPr>
              <a:xfrm>
                <a:off x="10186653" y="2302627"/>
                <a:ext cx="442440" cy="17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1">
            <p14:nvContentPartPr>
              <p14:cNvPr id="231" name="Freihand 230">
                <a:extLst>
                  <a:ext uri="{FF2B5EF4-FFF2-40B4-BE49-F238E27FC236}">
                    <a16:creationId xmlns:a16="http://schemas.microsoft.com/office/drawing/2014/main" id="{EC061EB1-3A0E-4B76-8533-D1941EDEE626}"/>
                  </a:ext>
                </a:extLst>
              </p14:cNvPr>
              <p14:cNvContentPartPr/>
              <p14:nvPr/>
            </p14:nvContentPartPr>
            <p14:xfrm>
              <a:off x="10856253" y="2265187"/>
              <a:ext cx="230400" cy="172080"/>
            </p14:xfrm>
          </p:contentPart>
        </mc:Choice>
        <mc:Fallback>
          <p:pic>
            <p:nvPicPr>
              <p:cNvPr id="231" name="Freihand 230">
                <a:extLst>
                  <a:ext uri="{FF2B5EF4-FFF2-40B4-BE49-F238E27FC236}">
                    <a16:creationId xmlns:a16="http://schemas.microsoft.com/office/drawing/2014/main" id="{EC061EB1-3A0E-4B76-8533-D1941EDEE626}"/>
                  </a:ext>
                </a:extLst>
              </p:cNvPr>
              <p:cNvPicPr/>
              <p:nvPr/>
            </p:nvPicPr>
            <p:blipFill>
              <a:blip r:embed="rId342"/>
              <a:stretch>
                <a:fillRect/>
              </a:stretch>
            </p:blipFill>
            <p:spPr>
              <a:xfrm>
                <a:off x="10851933" y="2260867"/>
                <a:ext cx="239040" cy="18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3">
            <p14:nvContentPartPr>
              <p14:cNvPr id="232" name="Freihand 231">
                <a:extLst>
                  <a:ext uri="{FF2B5EF4-FFF2-40B4-BE49-F238E27FC236}">
                    <a16:creationId xmlns:a16="http://schemas.microsoft.com/office/drawing/2014/main" id="{810C974B-678F-404A-BF5F-7BF94E888F0F}"/>
                  </a:ext>
                </a:extLst>
              </p14:cNvPr>
              <p14:cNvContentPartPr/>
              <p14:nvPr/>
            </p14:nvContentPartPr>
            <p14:xfrm>
              <a:off x="11125893" y="2319187"/>
              <a:ext cx="121320" cy="77040"/>
            </p14:xfrm>
          </p:contentPart>
        </mc:Choice>
        <mc:Fallback>
          <p:pic>
            <p:nvPicPr>
              <p:cNvPr id="232" name="Freihand 231">
                <a:extLst>
                  <a:ext uri="{FF2B5EF4-FFF2-40B4-BE49-F238E27FC236}">
                    <a16:creationId xmlns:a16="http://schemas.microsoft.com/office/drawing/2014/main" id="{810C974B-678F-404A-BF5F-7BF94E888F0F}"/>
                  </a:ext>
                </a:extLst>
              </p:cNvPr>
              <p:cNvPicPr/>
              <p:nvPr/>
            </p:nvPicPr>
            <p:blipFill>
              <a:blip r:embed="rId344"/>
              <a:stretch>
                <a:fillRect/>
              </a:stretch>
            </p:blipFill>
            <p:spPr>
              <a:xfrm>
                <a:off x="11121573" y="2314867"/>
                <a:ext cx="129960" cy="8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5">
            <p14:nvContentPartPr>
              <p14:cNvPr id="236" name="Freihand 235">
                <a:extLst>
                  <a:ext uri="{FF2B5EF4-FFF2-40B4-BE49-F238E27FC236}">
                    <a16:creationId xmlns:a16="http://schemas.microsoft.com/office/drawing/2014/main" id="{18692D99-36DB-4AF3-BFFE-DE8895918359}"/>
                  </a:ext>
                </a:extLst>
              </p14:cNvPr>
              <p14:cNvContentPartPr/>
              <p14:nvPr/>
            </p14:nvContentPartPr>
            <p14:xfrm>
              <a:off x="9812613" y="2732107"/>
              <a:ext cx="117000" cy="100800"/>
            </p14:xfrm>
          </p:contentPart>
        </mc:Choice>
        <mc:Fallback>
          <p:pic>
            <p:nvPicPr>
              <p:cNvPr id="236" name="Freihand 235">
                <a:extLst>
                  <a:ext uri="{FF2B5EF4-FFF2-40B4-BE49-F238E27FC236}">
                    <a16:creationId xmlns:a16="http://schemas.microsoft.com/office/drawing/2014/main" id="{18692D99-36DB-4AF3-BFFE-DE8895918359}"/>
                  </a:ext>
                </a:extLst>
              </p:cNvPr>
              <p:cNvPicPr/>
              <p:nvPr/>
            </p:nvPicPr>
            <p:blipFill>
              <a:blip r:embed="rId346"/>
              <a:stretch>
                <a:fillRect/>
              </a:stretch>
            </p:blipFill>
            <p:spPr>
              <a:xfrm>
                <a:off x="9808293" y="2727787"/>
                <a:ext cx="125640" cy="10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7">
            <p14:nvContentPartPr>
              <p14:cNvPr id="237" name="Freihand 236">
                <a:extLst>
                  <a:ext uri="{FF2B5EF4-FFF2-40B4-BE49-F238E27FC236}">
                    <a16:creationId xmlns:a16="http://schemas.microsoft.com/office/drawing/2014/main" id="{B147449D-A394-421E-80B3-8BE8F7DFE508}"/>
                  </a:ext>
                </a:extLst>
              </p14:cNvPr>
              <p14:cNvContentPartPr/>
              <p14:nvPr/>
            </p14:nvContentPartPr>
            <p14:xfrm>
              <a:off x="9967773" y="2716627"/>
              <a:ext cx="294120" cy="90000"/>
            </p14:xfrm>
          </p:contentPart>
        </mc:Choice>
        <mc:Fallback>
          <p:pic>
            <p:nvPicPr>
              <p:cNvPr id="237" name="Freihand 236">
                <a:extLst>
                  <a:ext uri="{FF2B5EF4-FFF2-40B4-BE49-F238E27FC236}">
                    <a16:creationId xmlns:a16="http://schemas.microsoft.com/office/drawing/2014/main" id="{B147449D-A394-421E-80B3-8BE8F7DFE508}"/>
                  </a:ext>
                </a:extLst>
              </p:cNvPr>
              <p:cNvPicPr/>
              <p:nvPr/>
            </p:nvPicPr>
            <p:blipFill>
              <a:blip r:embed="rId348"/>
              <a:stretch>
                <a:fillRect/>
              </a:stretch>
            </p:blipFill>
            <p:spPr>
              <a:xfrm>
                <a:off x="9963453" y="2712307"/>
                <a:ext cx="302760" cy="9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9">
            <p14:nvContentPartPr>
              <p14:cNvPr id="238" name="Freihand 237">
                <a:extLst>
                  <a:ext uri="{FF2B5EF4-FFF2-40B4-BE49-F238E27FC236}">
                    <a16:creationId xmlns:a16="http://schemas.microsoft.com/office/drawing/2014/main" id="{14F818A1-5C2E-48EA-89E8-469AE1A75C79}"/>
                  </a:ext>
                </a:extLst>
              </p14:cNvPr>
              <p14:cNvContentPartPr/>
              <p14:nvPr/>
            </p14:nvContentPartPr>
            <p14:xfrm>
              <a:off x="10275933" y="2705827"/>
              <a:ext cx="239400" cy="209880"/>
            </p14:xfrm>
          </p:contentPart>
        </mc:Choice>
        <mc:Fallback>
          <p:pic>
            <p:nvPicPr>
              <p:cNvPr id="238" name="Freihand 237">
                <a:extLst>
                  <a:ext uri="{FF2B5EF4-FFF2-40B4-BE49-F238E27FC236}">
                    <a16:creationId xmlns:a16="http://schemas.microsoft.com/office/drawing/2014/main" id="{14F818A1-5C2E-48EA-89E8-469AE1A75C79}"/>
                  </a:ext>
                </a:extLst>
              </p:cNvPr>
              <p:cNvPicPr/>
              <p:nvPr/>
            </p:nvPicPr>
            <p:blipFill>
              <a:blip r:embed="rId350"/>
              <a:stretch>
                <a:fillRect/>
              </a:stretch>
            </p:blipFill>
            <p:spPr>
              <a:xfrm>
                <a:off x="10271613" y="2701507"/>
                <a:ext cx="248040" cy="21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1">
            <p14:nvContentPartPr>
              <p14:cNvPr id="239" name="Freihand 238">
                <a:extLst>
                  <a:ext uri="{FF2B5EF4-FFF2-40B4-BE49-F238E27FC236}">
                    <a16:creationId xmlns:a16="http://schemas.microsoft.com/office/drawing/2014/main" id="{84EA9525-0D80-4ABB-80F2-3FC1DDCB4721}"/>
                  </a:ext>
                </a:extLst>
              </p14:cNvPr>
              <p14:cNvContentPartPr/>
              <p14:nvPr/>
            </p14:nvContentPartPr>
            <p14:xfrm>
              <a:off x="10729173" y="2557867"/>
              <a:ext cx="354240" cy="198360"/>
            </p14:xfrm>
          </p:contentPart>
        </mc:Choice>
        <mc:Fallback>
          <p:pic>
            <p:nvPicPr>
              <p:cNvPr id="239" name="Freihand 238">
                <a:extLst>
                  <a:ext uri="{FF2B5EF4-FFF2-40B4-BE49-F238E27FC236}">
                    <a16:creationId xmlns:a16="http://schemas.microsoft.com/office/drawing/2014/main" id="{84EA9525-0D80-4ABB-80F2-3FC1DDCB4721}"/>
                  </a:ext>
                </a:extLst>
              </p:cNvPr>
              <p:cNvPicPr/>
              <p:nvPr/>
            </p:nvPicPr>
            <p:blipFill>
              <a:blip r:embed="rId352"/>
              <a:stretch>
                <a:fillRect/>
              </a:stretch>
            </p:blipFill>
            <p:spPr>
              <a:xfrm>
                <a:off x="10724853" y="2553547"/>
                <a:ext cx="362880" cy="20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3">
            <p14:nvContentPartPr>
              <p14:cNvPr id="240" name="Freihand 239">
                <a:extLst>
                  <a:ext uri="{FF2B5EF4-FFF2-40B4-BE49-F238E27FC236}">
                    <a16:creationId xmlns:a16="http://schemas.microsoft.com/office/drawing/2014/main" id="{47D921AC-96AF-4570-9BE6-A0ADB84BF878}"/>
                  </a:ext>
                </a:extLst>
              </p14:cNvPr>
              <p14:cNvContentPartPr/>
              <p14:nvPr/>
            </p14:nvContentPartPr>
            <p14:xfrm>
              <a:off x="11071173" y="2651827"/>
              <a:ext cx="74880" cy="84960"/>
            </p14:xfrm>
          </p:contentPart>
        </mc:Choice>
        <mc:Fallback>
          <p:pic>
            <p:nvPicPr>
              <p:cNvPr id="240" name="Freihand 239">
                <a:extLst>
                  <a:ext uri="{FF2B5EF4-FFF2-40B4-BE49-F238E27FC236}">
                    <a16:creationId xmlns:a16="http://schemas.microsoft.com/office/drawing/2014/main" id="{47D921AC-96AF-4570-9BE6-A0ADB84BF878}"/>
                  </a:ext>
                </a:extLst>
              </p:cNvPr>
              <p:cNvPicPr/>
              <p:nvPr/>
            </p:nvPicPr>
            <p:blipFill>
              <a:blip r:embed="rId354"/>
              <a:stretch>
                <a:fillRect/>
              </a:stretch>
            </p:blipFill>
            <p:spPr>
              <a:xfrm>
                <a:off x="11066853" y="2647507"/>
                <a:ext cx="83520" cy="9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5">
            <p14:nvContentPartPr>
              <p14:cNvPr id="241" name="Freihand 240">
                <a:extLst>
                  <a:ext uri="{FF2B5EF4-FFF2-40B4-BE49-F238E27FC236}">
                    <a16:creationId xmlns:a16="http://schemas.microsoft.com/office/drawing/2014/main" id="{40A85617-1DD1-43BA-9C75-1B92E7222A03}"/>
                  </a:ext>
                </a:extLst>
              </p14:cNvPr>
              <p14:cNvContentPartPr/>
              <p14:nvPr/>
            </p14:nvContentPartPr>
            <p14:xfrm>
              <a:off x="11178453" y="2637787"/>
              <a:ext cx="107280" cy="82440"/>
            </p14:xfrm>
          </p:contentPart>
        </mc:Choice>
        <mc:Fallback>
          <p:pic>
            <p:nvPicPr>
              <p:cNvPr id="241" name="Freihand 240">
                <a:extLst>
                  <a:ext uri="{FF2B5EF4-FFF2-40B4-BE49-F238E27FC236}">
                    <a16:creationId xmlns:a16="http://schemas.microsoft.com/office/drawing/2014/main" id="{40A85617-1DD1-43BA-9C75-1B92E7222A03}"/>
                  </a:ext>
                </a:extLst>
              </p:cNvPr>
              <p:cNvPicPr/>
              <p:nvPr/>
            </p:nvPicPr>
            <p:blipFill>
              <a:blip r:embed="rId356"/>
              <a:stretch>
                <a:fillRect/>
              </a:stretch>
            </p:blipFill>
            <p:spPr>
              <a:xfrm>
                <a:off x="11174133" y="2633467"/>
                <a:ext cx="115920" cy="9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7">
            <p14:nvContentPartPr>
              <p14:cNvPr id="242" name="Freihand 241">
                <a:extLst>
                  <a:ext uri="{FF2B5EF4-FFF2-40B4-BE49-F238E27FC236}">
                    <a16:creationId xmlns:a16="http://schemas.microsoft.com/office/drawing/2014/main" id="{C8270906-42DC-4A67-850E-08D998902FC9}"/>
                  </a:ext>
                </a:extLst>
              </p14:cNvPr>
              <p14:cNvContentPartPr/>
              <p14:nvPr/>
            </p14:nvContentPartPr>
            <p14:xfrm>
              <a:off x="11355573" y="2532667"/>
              <a:ext cx="167400" cy="316080"/>
            </p14:xfrm>
          </p:contentPart>
        </mc:Choice>
        <mc:Fallback>
          <p:pic>
            <p:nvPicPr>
              <p:cNvPr id="242" name="Freihand 241">
                <a:extLst>
                  <a:ext uri="{FF2B5EF4-FFF2-40B4-BE49-F238E27FC236}">
                    <a16:creationId xmlns:a16="http://schemas.microsoft.com/office/drawing/2014/main" id="{C8270906-42DC-4A67-850E-08D998902FC9}"/>
                  </a:ext>
                </a:extLst>
              </p:cNvPr>
              <p:cNvPicPr/>
              <p:nvPr/>
            </p:nvPicPr>
            <p:blipFill>
              <a:blip r:embed="rId358"/>
              <a:stretch>
                <a:fillRect/>
              </a:stretch>
            </p:blipFill>
            <p:spPr>
              <a:xfrm>
                <a:off x="11351253" y="2528347"/>
                <a:ext cx="176040" cy="32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9">
            <p14:nvContentPartPr>
              <p14:cNvPr id="243" name="Freihand 242">
                <a:extLst>
                  <a:ext uri="{FF2B5EF4-FFF2-40B4-BE49-F238E27FC236}">
                    <a16:creationId xmlns:a16="http://schemas.microsoft.com/office/drawing/2014/main" id="{85B650AD-4906-46E0-B7ED-F185E44BD62A}"/>
                  </a:ext>
                </a:extLst>
              </p14:cNvPr>
              <p14:cNvContentPartPr/>
              <p14:nvPr/>
            </p14:nvContentPartPr>
            <p14:xfrm>
              <a:off x="11266293" y="2466067"/>
              <a:ext cx="360" cy="360"/>
            </p14:xfrm>
          </p:contentPart>
        </mc:Choice>
        <mc:Fallback>
          <p:pic>
            <p:nvPicPr>
              <p:cNvPr id="243" name="Freihand 242">
                <a:extLst>
                  <a:ext uri="{FF2B5EF4-FFF2-40B4-BE49-F238E27FC236}">
                    <a16:creationId xmlns:a16="http://schemas.microsoft.com/office/drawing/2014/main" id="{85B650AD-4906-46E0-B7ED-F185E44BD62A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11261973" y="2461747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0">
            <p14:nvContentPartPr>
              <p14:cNvPr id="245" name="Freihand 244">
                <a:extLst>
                  <a:ext uri="{FF2B5EF4-FFF2-40B4-BE49-F238E27FC236}">
                    <a16:creationId xmlns:a16="http://schemas.microsoft.com/office/drawing/2014/main" id="{D0407B09-41F1-4393-971A-699D33B3716C}"/>
                  </a:ext>
                </a:extLst>
              </p14:cNvPr>
              <p14:cNvContentPartPr/>
              <p14:nvPr/>
            </p14:nvContentPartPr>
            <p14:xfrm>
              <a:off x="11273853" y="2510347"/>
              <a:ext cx="13320" cy="36000"/>
            </p14:xfrm>
          </p:contentPart>
        </mc:Choice>
        <mc:Fallback>
          <p:pic>
            <p:nvPicPr>
              <p:cNvPr id="245" name="Freihand 244">
                <a:extLst>
                  <a:ext uri="{FF2B5EF4-FFF2-40B4-BE49-F238E27FC236}">
                    <a16:creationId xmlns:a16="http://schemas.microsoft.com/office/drawing/2014/main" id="{D0407B09-41F1-4393-971A-699D33B3716C}"/>
                  </a:ext>
                </a:extLst>
              </p:cNvPr>
              <p:cNvPicPr/>
              <p:nvPr/>
            </p:nvPicPr>
            <p:blipFill>
              <a:blip r:embed="rId361"/>
              <a:stretch>
                <a:fillRect/>
              </a:stretch>
            </p:blipFill>
            <p:spPr>
              <a:xfrm>
                <a:off x="11269533" y="2506027"/>
                <a:ext cx="21960" cy="4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2">
            <p14:nvContentPartPr>
              <p14:cNvPr id="247" name="Freihand 246">
                <a:extLst>
                  <a:ext uri="{FF2B5EF4-FFF2-40B4-BE49-F238E27FC236}">
                    <a16:creationId xmlns:a16="http://schemas.microsoft.com/office/drawing/2014/main" id="{43AC8080-8E2E-47B9-8D4A-45AF5011A30E}"/>
                  </a:ext>
                </a:extLst>
              </p14:cNvPr>
              <p14:cNvContentPartPr/>
              <p14:nvPr/>
            </p14:nvContentPartPr>
            <p14:xfrm>
              <a:off x="9866253" y="2960707"/>
              <a:ext cx="100800" cy="313200"/>
            </p14:xfrm>
          </p:contentPart>
        </mc:Choice>
        <mc:Fallback>
          <p:pic>
            <p:nvPicPr>
              <p:cNvPr id="247" name="Freihand 246">
                <a:extLst>
                  <a:ext uri="{FF2B5EF4-FFF2-40B4-BE49-F238E27FC236}">
                    <a16:creationId xmlns:a16="http://schemas.microsoft.com/office/drawing/2014/main" id="{43AC8080-8E2E-47B9-8D4A-45AF5011A30E}"/>
                  </a:ext>
                </a:extLst>
              </p:cNvPr>
              <p:cNvPicPr/>
              <p:nvPr/>
            </p:nvPicPr>
            <p:blipFill>
              <a:blip r:embed="rId363"/>
              <a:stretch>
                <a:fillRect/>
              </a:stretch>
            </p:blipFill>
            <p:spPr>
              <a:xfrm>
                <a:off x="9861933" y="2956387"/>
                <a:ext cx="109440" cy="32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4">
            <p14:nvContentPartPr>
              <p14:cNvPr id="248" name="Freihand 247">
                <a:extLst>
                  <a:ext uri="{FF2B5EF4-FFF2-40B4-BE49-F238E27FC236}">
                    <a16:creationId xmlns:a16="http://schemas.microsoft.com/office/drawing/2014/main" id="{58B43737-D00B-41F7-9105-4D9AD6AD5F59}"/>
                  </a:ext>
                </a:extLst>
              </p14:cNvPr>
              <p14:cNvContentPartPr/>
              <p14:nvPr/>
            </p14:nvContentPartPr>
            <p14:xfrm>
              <a:off x="9979653" y="3056827"/>
              <a:ext cx="131400" cy="74520"/>
            </p14:xfrm>
          </p:contentPart>
        </mc:Choice>
        <mc:Fallback>
          <p:pic>
            <p:nvPicPr>
              <p:cNvPr id="248" name="Freihand 247">
                <a:extLst>
                  <a:ext uri="{FF2B5EF4-FFF2-40B4-BE49-F238E27FC236}">
                    <a16:creationId xmlns:a16="http://schemas.microsoft.com/office/drawing/2014/main" id="{58B43737-D00B-41F7-9105-4D9AD6AD5F59}"/>
                  </a:ext>
                </a:extLst>
              </p:cNvPr>
              <p:cNvPicPr/>
              <p:nvPr/>
            </p:nvPicPr>
            <p:blipFill>
              <a:blip r:embed="rId365"/>
              <a:stretch>
                <a:fillRect/>
              </a:stretch>
            </p:blipFill>
            <p:spPr>
              <a:xfrm>
                <a:off x="9975333" y="3052507"/>
                <a:ext cx="140040" cy="8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6">
            <p14:nvContentPartPr>
              <p14:cNvPr id="249" name="Freihand 248">
                <a:extLst>
                  <a:ext uri="{FF2B5EF4-FFF2-40B4-BE49-F238E27FC236}">
                    <a16:creationId xmlns:a16="http://schemas.microsoft.com/office/drawing/2014/main" id="{1A5C8301-4A4E-4939-BFA6-410C68E0F00C}"/>
                  </a:ext>
                </a:extLst>
              </p14:cNvPr>
              <p14:cNvContentPartPr/>
              <p14:nvPr/>
            </p14:nvContentPartPr>
            <p14:xfrm>
              <a:off x="10379613" y="2954947"/>
              <a:ext cx="285120" cy="188640"/>
            </p14:xfrm>
          </p:contentPart>
        </mc:Choice>
        <mc:Fallback>
          <p:pic>
            <p:nvPicPr>
              <p:cNvPr id="249" name="Freihand 248">
                <a:extLst>
                  <a:ext uri="{FF2B5EF4-FFF2-40B4-BE49-F238E27FC236}">
                    <a16:creationId xmlns:a16="http://schemas.microsoft.com/office/drawing/2014/main" id="{1A5C8301-4A4E-4939-BFA6-410C68E0F00C}"/>
                  </a:ext>
                </a:extLst>
              </p:cNvPr>
              <p:cNvPicPr/>
              <p:nvPr/>
            </p:nvPicPr>
            <p:blipFill>
              <a:blip r:embed="rId367"/>
              <a:stretch>
                <a:fillRect/>
              </a:stretch>
            </p:blipFill>
            <p:spPr>
              <a:xfrm>
                <a:off x="10375293" y="2950627"/>
                <a:ext cx="29376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8">
            <p14:nvContentPartPr>
              <p14:cNvPr id="250" name="Freihand 249">
                <a:extLst>
                  <a:ext uri="{FF2B5EF4-FFF2-40B4-BE49-F238E27FC236}">
                    <a16:creationId xmlns:a16="http://schemas.microsoft.com/office/drawing/2014/main" id="{6513D1F8-0412-4F06-ACEA-36FF64582C6B}"/>
                  </a:ext>
                </a:extLst>
              </p14:cNvPr>
              <p14:cNvContentPartPr/>
              <p14:nvPr/>
            </p14:nvContentPartPr>
            <p14:xfrm>
              <a:off x="10896933" y="2980507"/>
              <a:ext cx="160560" cy="102960"/>
            </p14:xfrm>
          </p:contentPart>
        </mc:Choice>
        <mc:Fallback>
          <p:pic>
            <p:nvPicPr>
              <p:cNvPr id="250" name="Freihand 249">
                <a:extLst>
                  <a:ext uri="{FF2B5EF4-FFF2-40B4-BE49-F238E27FC236}">
                    <a16:creationId xmlns:a16="http://schemas.microsoft.com/office/drawing/2014/main" id="{6513D1F8-0412-4F06-ACEA-36FF64582C6B}"/>
                  </a:ext>
                </a:extLst>
              </p:cNvPr>
              <p:cNvPicPr/>
              <p:nvPr/>
            </p:nvPicPr>
            <p:blipFill>
              <a:blip r:embed="rId369"/>
              <a:stretch>
                <a:fillRect/>
              </a:stretch>
            </p:blipFill>
            <p:spPr>
              <a:xfrm>
                <a:off x="10892613" y="2976187"/>
                <a:ext cx="169200" cy="11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0">
            <p14:nvContentPartPr>
              <p14:cNvPr id="251" name="Freihand 250">
                <a:extLst>
                  <a:ext uri="{FF2B5EF4-FFF2-40B4-BE49-F238E27FC236}">
                    <a16:creationId xmlns:a16="http://schemas.microsoft.com/office/drawing/2014/main" id="{8DD25932-5B9E-4F08-87F5-3ED82C607BA3}"/>
                  </a:ext>
                </a:extLst>
              </p14:cNvPr>
              <p14:cNvContentPartPr/>
              <p14:nvPr/>
            </p14:nvContentPartPr>
            <p14:xfrm>
              <a:off x="11070813" y="2926867"/>
              <a:ext cx="100440" cy="124200"/>
            </p14:xfrm>
          </p:contentPart>
        </mc:Choice>
        <mc:Fallback>
          <p:pic>
            <p:nvPicPr>
              <p:cNvPr id="251" name="Freihand 250">
                <a:extLst>
                  <a:ext uri="{FF2B5EF4-FFF2-40B4-BE49-F238E27FC236}">
                    <a16:creationId xmlns:a16="http://schemas.microsoft.com/office/drawing/2014/main" id="{8DD25932-5B9E-4F08-87F5-3ED82C607BA3}"/>
                  </a:ext>
                </a:extLst>
              </p:cNvPr>
              <p:cNvPicPr/>
              <p:nvPr/>
            </p:nvPicPr>
            <p:blipFill>
              <a:blip r:embed="rId371"/>
              <a:stretch>
                <a:fillRect/>
              </a:stretch>
            </p:blipFill>
            <p:spPr>
              <a:xfrm>
                <a:off x="11066493" y="2922547"/>
                <a:ext cx="109080" cy="13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2">
            <p14:nvContentPartPr>
              <p14:cNvPr id="252" name="Freihand 251">
                <a:extLst>
                  <a:ext uri="{FF2B5EF4-FFF2-40B4-BE49-F238E27FC236}">
                    <a16:creationId xmlns:a16="http://schemas.microsoft.com/office/drawing/2014/main" id="{E01FD30E-778D-4343-9E80-CB0F8E1287C0}"/>
                  </a:ext>
                </a:extLst>
              </p14:cNvPr>
              <p14:cNvContentPartPr/>
              <p14:nvPr/>
            </p14:nvContentPartPr>
            <p14:xfrm>
              <a:off x="11187453" y="2915707"/>
              <a:ext cx="305280" cy="137160"/>
            </p14:xfrm>
          </p:contentPart>
        </mc:Choice>
        <mc:Fallback>
          <p:pic>
            <p:nvPicPr>
              <p:cNvPr id="252" name="Freihand 251">
                <a:extLst>
                  <a:ext uri="{FF2B5EF4-FFF2-40B4-BE49-F238E27FC236}">
                    <a16:creationId xmlns:a16="http://schemas.microsoft.com/office/drawing/2014/main" id="{E01FD30E-778D-4343-9E80-CB0F8E1287C0}"/>
                  </a:ext>
                </a:extLst>
              </p:cNvPr>
              <p:cNvPicPr/>
              <p:nvPr/>
            </p:nvPicPr>
            <p:blipFill>
              <a:blip r:embed="rId373"/>
              <a:stretch>
                <a:fillRect/>
              </a:stretch>
            </p:blipFill>
            <p:spPr>
              <a:xfrm>
                <a:off x="11183133" y="2911387"/>
                <a:ext cx="313920" cy="145800"/>
              </a:xfrm>
              <a:prstGeom prst="rect">
                <a:avLst/>
              </a:prstGeom>
            </p:spPr>
          </p:pic>
        </mc:Fallback>
      </mc:AlternateContent>
      <p:grpSp>
        <p:nvGrpSpPr>
          <p:cNvPr id="282" name="Gruppieren 281">
            <a:extLst>
              <a:ext uri="{FF2B5EF4-FFF2-40B4-BE49-F238E27FC236}">
                <a16:creationId xmlns:a16="http://schemas.microsoft.com/office/drawing/2014/main" id="{D511F30A-785A-4712-872D-36955CC32710}"/>
              </a:ext>
            </a:extLst>
          </p:cNvPr>
          <p:cNvGrpSpPr/>
          <p:nvPr/>
        </p:nvGrpSpPr>
        <p:grpSpPr>
          <a:xfrm>
            <a:off x="10019973" y="3262387"/>
            <a:ext cx="2018880" cy="822600"/>
            <a:chOff x="10019973" y="3262387"/>
            <a:chExt cx="2018880" cy="822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74">
              <p14:nvContentPartPr>
                <p14:cNvPr id="253" name="Freihand 252">
                  <a:extLst>
                    <a:ext uri="{FF2B5EF4-FFF2-40B4-BE49-F238E27FC236}">
                      <a16:creationId xmlns:a16="http://schemas.microsoft.com/office/drawing/2014/main" id="{461CB17F-26E5-477F-97D9-4CCB826CB462}"/>
                    </a:ext>
                  </a:extLst>
                </p14:cNvPr>
                <p14:cNvContentPartPr/>
                <p14:nvPr/>
              </p14:nvContentPartPr>
              <p14:xfrm>
                <a:off x="10019973" y="3297667"/>
                <a:ext cx="239760" cy="152640"/>
              </p14:xfrm>
            </p:contentPart>
          </mc:Choice>
          <mc:Fallback>
            <p:pic>
              <p:nvPicPr>
                <p:cNvPr id="253" name="Freihand 252">
                  <a:extLst>
                    <a:ext uri="{FF2B5EF4-FFF2-40B4-BE49-F238E27FC236}">
                      <a16:creationId xmlns:a16="http://schemas.microsoft.com/office/drawing/2014/main" id="{461CB17F-26E5-477F-97D9-4CCB826CB462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10015653" y="3293347"/>
                  <a:ext cx="24840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6">
              <p14:nvContentPartPr>
                <p14:cNvPr id="254" name="Freihand 253">
                  <a:extLst>
                    <a:ext uri="{FF2B5EF4-FFF2-40B4-BE49-F238E27FC236}">
                      <a16:creationId xmlns:a16="http://schemas.microsoft.com/office/drawing/2014/main" id="{92E114A7-7660-41AD-943D-857B7F58455F}"/>
                    </a:ext>
                  </a:extLst>
                </p14:cNvPr>
                <p14:cNvContentPartPr/>
                <p14:nvPr/>
              </p14:nvContentPartPr>
              <p14:xfrm>
                <a:off x="10269453" y="3288667"/>
                <a:ext cx="129600" cy="161280"/>
              </p14:xfrm>
            </p:contentPart>
          </mc:Choice>
          <mc:Fallback>
            <p:pic>
              <p:nvPicPr>
                <p:cNvPr id="254" name="Freihand 253">
                  <a:extLst>
                    <a:ext uri="{FF2B5EF4-FFF2-40B4-BE49-F238E27FC236}">
                      <a16:creationId xmlns:a16="http://schemas.microsoft.com/office/drawing/2014/main" id="{92E114A7-7660-41AD-943D-857B7F58455F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10265133" y="3284347"/>
                  <a:ext cx="13824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8">
              <p14:nvContentPartPr>
                <p14:cNvPr id="255" name="Freihand 254">
                  <a:extLst>
                    <a:ext uri="{FF2B5EF4-FFF2-40B4-BE49-F238E27FC236}">
                      <a16:creationId xmlns:a16="http://schemas.microsoft.com/office/drawing/2014/main" id="{4580BCA7-31B5-4269-B46A-490BB619E0F7}"/>
                    </a:ext>
                  </a:extLst>
                </p14:cNvPr>
                <p14:cNvContentPartPr/>
                <p14:nvPr/>
              </p14:nvContentPartPr>
              <p14:xfrm>
                <a:off x="10417773" y="3262387"/>
                <a:ext cx="271080" cy="168840"/>
              </p14:xfrm>
            </p:contentPart>
          </mc:Choice>
          <mc:Fallback>
            <p:pic>
              <p:nvPicPr>
                <p:cNvPr id="255" name="Freihand 254">
                  <a:extLst>
                    <a:ext uri="{FF2B5EF4-FFF2-40B4-BE49-F238E27FC236}">
                      <a16:creationId xmlns:a16="http://schemas.microsoft.com/office/drawing/2014/main" id="{4580BCA7-31B5-4269-B46A-490BB619E0F7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10413453" y="3258067"/>
                  <a:ext cx="27972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0">
              <p14:nvContentPartPr>
                <p14:cNvPr id="256" name="Freihand 255">
                  <a:extLst>
                    <a:ext uri="{FF2B5EF4-FFF2-40B4-BE49-F238E27FC236}">
                      <a16:creationId xmlns:a16="http://schemas.microsoft.com/office/drawing/2014/main" id="{DECDCA3F-6E9D-4A22-9415-2B5F660E143B}"/>
                    </a:ext>
                  </a:extLst>
                </p14:cNvPr>
                <p14:cNvContentPartPr/>
                <p14:nvPr/>
              </p14:nvContentPartPr>
              <p14:xfrm>
                <a:off x="10741773" y="3342667"/>
                <a:ext cx="99000" cy="61920"/>
              </p14:xfrm>
            </p:contentPart>
          </mc:Choice>
          <mc:Fallback>
            <p:pic>
              <p:nvPicPr>
                <p:cNvPr id="256" name="Freihand 255">
                  <a:extLst>
                    <a:ext uri="{FF2B5EF4-FFF2-40B4-BE49-F238E27FC236}">
                      <a16:creationId xmlns:a16="http://schemas.microsoft.com/office/drawing/2014/main" id="{DECDCA3F-6E9D-4A22-9415-2B5F660E143B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10737453" y="3338347"/>
                  <a:ext cx="10764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2">
              <p14:nvContentPartPr>
                <p14:cNvPr id="257" name="Freihand 256">
                  <a:extLst>
                    <a:ext uri="{FF2B5EF4-FFF2-40B4-BE49-F238E27FC236}">
                      <a16:creationId xmlns:a16="http://schemas.microsoft.com/office/drawing/2014/main" id="{4339B4B7-C8AF-4287-975D-D1EAB2228C5D}"/>
                    </a:ext>
                  </a:extLst>
                </p14:cNvPr>
                <p14:cNvContentPartPr/>
                <p14:nvPr/>
              </p14:nvContentPartPr>
              <p14:xfrm>
                <a:off x="10861653" y="3301987"/>
                <a:ext cx="151920" cy="103680"/>
              </p14:xfrm>
            </p:contentPart>
          </mc:Choice>
          <mc:Fallback>
            <p:pic>
              <p:nvPicPr>
                <p:cNvPr id="257" name="Freihand 256">
                  <a:extLst>
                    <a:ext uri="{FF2B5EF4-FFF2-40B4-BE49-F238E27FC236}">
                      <a16:creationId xmlns:a16="http://schemas.microsoft.com/office/drawing/2014/main" id="{4339B4B7-C8AF-4287-975D-D1EAB2228C5D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10857333" y="3297667"/>
                  <a:ext cx="160560" cy="11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4">
              <p14:nvContentPartPr>
                <p14:cNvPr id="261" name="Freihand 260">
                  <a:extLst>
                    <a:ext uri="{FF2B5EF4-FFF2-40B4-BE49-F238E27FC236}">
                      <a16:creationId xmlns:a16="http://schemas.microsoft.com/office/drawing/2014/main" id="{FD8A2716-D682-4E2B-9676-3441067E73A3}"/>
                    </a:ext>
                  </a:extLst>
                </p14:cNvPr>
                <p14:cNvContentPartPr/>
                <p14:nvPr/>
              </p14:nvContentPartPr>
              <p14:xfrm>
                <a:off x="10254333" y="3661267"/>
                <a:ext cx="159840" cy="98640"/>
              </p14:xfrm>
            </p:contentPart>
          </mc:Choice>
          <mc:Fallback>
            <p:pic>
              <p:nvPicPr>
                <p:cNvPr id="261" name="Freihand 260">
                  <a:extLst>
                    <a:ext uri="{FF2B5EF4-FFF2-40B4-BE49-F238E27FC236}">
                      <a16:creationId xmlns:a16="http://schemas.microsoft.com/office/drawing/2014/main" id="{FD8A2716-D682-4E2B-9676-3441067E73A3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10250013" y="3656947"/>
                  <a:ext cx="16848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6">
              <p14:nvContentPartPr>
                <p14:cNvPr id="262" name="Freihand 261">
                  <a:extLst>
                    <a:ext uri="{FF2B5EF4-FFF2-40B4-BE49-F238E27FC236}">
                      <a16:creationId xmlns:a16="http://schemas.microsoft.com/office/drawing/2014/main" id="{C6B64789-3273-4EEB-82E5-0DBE81316BDF}"/>
                    </a:ext>
                  </a:extLst>
                </p14:cNvPr>
                <p14:cNvContentPartPr/>
                <p14:nvPr/>
              </p14:nvContentPartPr>
              <p14:xfrm>
                <a:off x="10465293" y="3631027"/>
                <a:ext cx="145800" cy="155880"/>
              </p14:xfrm>
            </p:contentPart>
          </mc:Choice>
          <mc:Fallback>
            <p:pic>
              <p:nvPicPr>
                <p:cNvPr id="262" name="Freihand 261">
                  <a:extLst>
                    <a:ext uri="{FF2B5EF4-FFF2-40B4-BE49-F238E27FC236}">
                      <a16:creationId xmlns:a16="http://schemas.microsoft.com/office/drawing/2014/main" id="{C6B64789-3273-4EEB-82E5-0DBE81316BDF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10460973" y="3626707"/>
                  <a:ext cx="154440" cy="16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8">
              <p14:nvContentPartPr>
                <p14:cNvPr id="263" name="Freihand 262">
                  <a:extLst>
                    <a:ext uri="{FF2B5EF4-FFF2-40B4-BE49-F238E27FC236}">
                      <a16:creationId xmlns:a16="http://schemas.microsoft.com/office/drawing/2014/main" id="{46E9B6CD-72E3-4F01-964C-11DFCBFA5F1F}"/>
                    </a:ext>
                  </a:extLst>
                </p14:cNvPr>
                <p14:cNvContentPartPr/>
                <p14:nvPr/>
              </p14:nvContentPartPr>
              <p14:xfrm>
                <a:off x="10719813" y="3694027"/>
                <a:ext cx="138240" cy="29520"/>
              </p14:xfrm>
            </p:contentPart>
          </mc:Choice>
          <mc:Fallback>
            <p:pic>
              <p:nvPicPr>
                <p:cNvPr id="263" name="Freihand 262">
                  <a:extLst>
                    <a:ext uri="{FF2B5EF4-FFF2-40B4-BE49-F238E27FC236}">
                      <a16:creationId xmlns:a16="http://schemas.microsoft.com/office/drawing/2014/main" id="{46E9B6CD-72E3-4F01-964C-11DFCBFA5F1F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10715493" y="3689707"/>
                  <a:ext cx="14688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0">
              <p14:nvContentPartPr>
                <p14:cNvPr id="264" name="Freihand 263">
                  <a:extLst>
                    <a:ext uri="{FF2B5EF4-FFF2-40B4-BE49-F238E27FC236}">
                      <a16:creationId xmlns:a16="http://schemas.microsoft.com/office/drawing/2014/main" id="{FA7051A3-AF48-42DE-9BD9-318ECEFCE1C6}"/>
                    </a:ext>
                  </a:extLst>
                </p14:cNvPr>
                <p14:cNvContentPartPr/>
                <p14:nvPr/>
              </p14:nvContentPartPr>
              <p14:xfrm>
                <a:off x="10969653" y="3607627"/>
                <a:ext cx="223560" cy="135720"/>
              </p14:xfrm>
            </p:contentPart>
          </mc:Choice>
          <mc:Fallback>
            <p:pic>
              <p:nvPicPr>
                <p:cNvPr id="264" name="Freihand 263">
                  <a:extLst>
                    <a:ext uri="{FF2B5EF4-FFF2-40B4-BE49-F238E27FC236}">
                      <a16:creationId xmlns:a16="http://schemas.microsoft.com/office/drawing/2014/main" id="{FA7051A3-AF48-42DE-9BD9-318ECEFCE1C6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10965333" y="3603307"/>
                  <a:ext cx="232200" cy="14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2">
              <p14:nvContentPartPr>
                <p14:cNvPr id="266" name="Freihand 265">
                  <a:extLst>
                    <a:ext uri="{FF2B5EF4-FFF2-40B4-BE49-F238E27FC236}">
                      <a16:creationId xmlns:a16="http://schemas.microsoft.com/office/drawing/2014/main" id="{F5137DF8-05A2-4DC4-AEDE-2AA9495093DC}"/>
                    </a:ext>
                  </a:extLst>
                </p14:cNvPr>
                <p14:cNvContentPartPr/>
                <p14:nvPr/>
              </p14:nvContentPartPr>
              <p14:xfrm>
                <a:off x="11261973" y="3567307"/>
                <a:ext cx="100080" cy="159120"/>
              </p14:xfrm>
            </p:contentPart>
          </mc:Choice>
          <mc:Fallback>
            <p:pic>
              <p:nvPicPr>
                <p:cNvPr id="266" name="Freihand 265">
                  <a:extLst>
                    <a:ext uri="{FF2B5EF4-FFF2-40B4-BE49-F238E27FC236}">
                      <a16:creationId xmlns:a16="http://schemas.microsoft.com/office/drawing/2014/main" id="{F5137DF8-05A2-4DC4-AEDE-2AA9495093DC}"/>
                    </a:ext>
                  </a:extLst>
                </p:cNvPr>
                <p:cNvPicPr/>
                <p:nvPr/>
              </p:nvPicPr>
              <p:blipFill>
                <a:blip r:embed="rId393"/>
                <a:stretch>
                  <a:fillRect/>
                </a:stretch>
              </p:blipFill>
              <p:spPr>
                <a:xfrm>
                  <a:off x="11257653" y="3562987"/>
                  <a:ext cx="10872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4">
              <p14:nvContentPartPr>
                <p14:cNvPr id="267" name="Freihand 266">
                  <a:extLst>
                    <a:ext uri="{FF2B5EF4-FFF2-40B4-BE49-F238E27FC236}">
                      <a16:creationId xmlns:a16="http://schemas.microsoft.com/office/drawing/2014/main" id="{5216235F-B341-4B77-A4D7-F1B74ECAADBA}"/>
                    </a:ext>
                  </a:extLst>
                </p14:cNvPr>
                <p14:cNvContentPartPr/>
                <p14:nvPr/>
              </p14:nvContentPartPr>
              <p14:xfrm>
                <a:off x="11260893" y="3633547"/>
                <a:ext cx="124560" cy="5760"/>
              </p14:xfrm>
            </p:contentPart>
          </mc:Choice>
          <mc:Fallback>
            <p:pic>
              <p:nvPicPr>
                <p:cNvPr id="267" name="Freihand 266">
                  <a:extLst>
                    <a:ext uri="{FF2B5EF4-FFF2-40B4-BE49-F238E27FC236}">
                      <a16:creationId xmlns:a16="http://schemas.microsoft.com/office/drawing/2014/main" id="{5216235F-B341-4B77-A4D7-F1B74ECAADBA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11256573" y="3629227"/>
                  <a:ext cx="133200" cy="1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6">
              <p14:nvContentPartPr>
                <p14:cNvPr id="268" name="Freihand 267">
                  <a:extLst>
                    <a:ext uri="{FF2B5EF4-FFF2-40B4-BE49-F238E27FC236}">
                      <a16:creationId xmlns:a16="http://schemas.microsoft.com/office/drawing/2014/main" id="{CC60F508-D867-49CA-A521-BC3ECAD5EF28}"/>
                    </a:ext>
                  </a:extLst>
                </p14:cNvPr>
                <p14:cNvContentPartPr/>
                <p14:nvPr/>
              </p14:nvContentPartPr>
              <p14:xfrm>
                <a:off x="11427933" y="3552907"/>
                <a:ext cx="97200" cy="131760"/>
              </p14:xfrm>
            </p:contentPart>
          </mc:Choice>
          <mc:Fallback>
            <p:pic>
              <p:nvPicPr>
                <p:cNvPr id="268" name="Freihand 267">
                  <a:extLst>
                    <a:ext uri="{FF2B5EF4-FFF2-40B4-BE49-F238E27FC236}">
                      <a16:creationId xmlns:a16="http://schemas.microsoft.com/office/drawing/2014/main" id="{CC60F508-D867-49CA-A521-BC3ECAD5EF28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11423613" y="3548587"/>
                  <a:ext cx="10584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8">
              <p14:nvContentPartPr>
                <p14:cNvPr id="269" name="Freihand 268">
                  <a:extLst>
                    <a:ext uri="{FF2B5EF4-FFF2-40B4-BE49-F238E27FC236}">
                      <a16:creationId xmlns:a16="http://schemas.microsoft.com/office/drawing/2014/main" id="{E89FC14C-9E9A-4CBB-AD21-8BDEE540E1E7}"/>
                    </a:ext>
                  </a:extLst>
                </p14:cNvPr>
                <p14:cNvContentPartPr/>
                <p14:nvPr/>
              </p14:nvContentPartPr>
              <p14:xfrm>
                <a:off x="11544933" y="3625267"/>
                <a:ext cx="117000" cy="28800"/>
              </p14:xfrm>
            </p:contentPart>
          </mc:Choice>
          <mc:Fallback>
            <p:pic>
              <p:nvPicPr>
                <p:cNvPr id="269" name="Freihand 268">
                  <a:extLst>
                    <a:ext uri="{FF2B5EF4-FFF2-40B4-BE49-F238E27FC236}">
                      <a16:creationId xmlns:a16="http://schemas.microsoft.com/office/drawing/2014/main" id="{E89FC14C-9E9A-4CBB-AD21-8BDEE540E1E7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11540613" y="3620947"/>
                  <a:ext cx="125640" cy="3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0">
              <p14:nvContentPartPr>
                <p14:cNvPr id="270" name="Freihand 269">
                  <a:extLst>
                    <a:ext uri="{FF2B5EF4-FFF2-40B4-BE49-F238E27FC236}">
                      <a16:creationId xmlns:a16="http://schemas.microsoft.com/office/drawing/2014/main" id="{0E4F249D-8758-421F-89A0-7B68699FABD1}"/>
                    </a:ext>
                  </a:extLst>
                </p14:cNvPr>
                <p14:cNvContentPartPr/>
                <p14:nvPr/>
              </p14:nvContentPartPr>
              <p14:xfrm>
                <a:off x="11726373" y="3526987"/>
                <a:ext cx="107280" cy="135360"/>
              </p14:xfrm>
            </p:contentPart>
          </mc:Choice>
          <mc:Fallback>
            <p:pic>
              <p:nvPicPr>
                <p:cNvPr id="270" name="Freihand 269">
                  <a:extLst>
                    <a:ext uri="{FF2B5EF4-FFF2-40B4-BE49-F238E27FC236}">
                      <a16:creationId xmlns:a16="http://schemas.microsoft.com/office/drawing/2014/main" id="{0E4F249D-8758-421F-89A0-7B68699FABD1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11722053" y="3522667"/>
                  <a:ext cx="115920" cy="14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2">
              <p14:nvContentPartPr>
                <p14:cNvPr id="271" name="Freihand 270">
                  <a:extLst>
                    <a:ext uri="{FF2B5EF4-FFF2-40B4-BE49-F238E27FC236}">
                      <a16:creationId xmlns:a16="http://schemas.microsoft.com/office/drawing/2014/main" id="{18862ED7-47B6-4152-8578-BD1C355E666A}"/>
                    </a:ext>
                  </a:extLst>
                </p14:cNvPr>
                <p14:cNvContentPartPr/>
                <p14:nvPr/>
              </p14:nvContentPartPr>
              <p14:xfrm>
                <a:off x="11863533" y="3507547"/>
                <a:ext cx="175320" cy="170640"/>
              </p14:xfrm>
            </p:contentPart>
          </mc:Choice>
          <mc:Fallback>
            <p:pic>
              <p:nvPicPr>
                <p:cNvPr id="271" name="Freihand 270">
                  <a:extLst>
                    <a:ext uri="{FF2B5EF4-FFF2-40B4-BE49-F238E27FC236}">
                      <a16:creationId xmlns:a16="http://schemas.microsoft.com/office/drawing/2014/main" id="{18862ED7-47B6-4152-8578-BD1C355E666A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11859213" y="3503227"/>
                  <a:ext cx="18396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4">
              <p14:nvContentPartPr>
                <p14:cNvPr id="273" name="Freihand 272">
                  <a:extLst>
                    <a:ext uri="{FF2B5EF4-FFF2-40B4-BE49-F238E27FC236}">
                      <a16:creationId xmlns:a16="http://schemas.microsoft.com/office/drawing/2014/main" id="{4CFCB969-7510-482B-BBFB-B2E777F2A44D}"/>
                    </a:ext>
                  </a:extLst>
                </p14:cNvPr>
                <p14:cNvContentPartPr/>
                <p14:nvPr/>
              </p14:nvContentPartPr>
              <p14:xfrm>
                <a:off x="10274853" y="3817867"/>
                <a:ext cx="1615680" cy="64440"/>
              </p14:xfrm>
            </p:contentPart>
          </mc:Choice>
          <mc:Fallback>
            <p:pic>
              <p:nvPicPr>
                <p:cNvPr id="273" name="Freihand 272">
                  <a:extLst>
                    <a:ext uri="{FF2B5EF4-FFF2-40B4-BE49-F238E27FC236}">
                      <a16:creationId xmlns:a16="http://schemas.microsoft.com/office/drawing/2014/main" id="{4CFCB969-7510-482B-BBFB-B2E777F2A44D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10270533" y="3813547"/>
                  <a:ext cx="162432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6">
              <p14:nvContentPartPr>
                <p14:cNvPr id="274" name="Freihand 273">
                  <a:extLst>
                    <a:ext uri="{FF2B5EF4-FFF2-40B4-BE49-F238E27FC236}">
                      <a16:creationId xmlns:a16="http://schemas.microsoft.com/office/drawing/2014/main" id="{EA74BCFB-DE07-4771-BBA5-060C6EAD1E28}"/>
                    </a:ext>
                  </a:extLst>
                </p14:cNvPr>
                <p14:cNvContentPartPr/>
                <p14:nvPr/>
              </p14:nvContentPartPr>
              <p14:xfrm>
                <a:off x="10736373" y="3926947"/>
                <a:ext cx="210240" cy="152640"/>
              </p14:xfrm>
            </p:contentPart>
          </mc:Choice>
          <mc:Fallback>
            <p:pic>
              <p:nvPicPr>
                <p:cNvPr id="274" name="Freihand 273">
                  <a:extLst>
                    <a:ext uri="{FF2B5EF4-FFF2-40B4-BE49-F238E27FC236}">
                      <a16:creationId xmlns:a16="http://schemas.microsoft.com/office/drawing/2014/main" id="{EA74BCFB-DE07-4771-BBA5-060C6EAD1E28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10732053" y="3922627"/>
                  <a:ext cx="21888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8">
              <p14:nvContentPartPr>
                <p14:cNvPr id="275" name="Freihand 274">
                  <a:extLst>
                    <a:ext uri="{FF2B5EF4-FFF2-40B4-BE49-F238E27FC236}">
                      <a16:creationId xmlns:a16="http://schemas.microsoft.com/office/drawing/2014/main" id="{1F8A37A7-1F39-4867-AC80-11A4AF03ADAA}"/>
                    </a:ext>
                  </a:extLst>
                </p14:cNvPr>
                <p14:cNvContentPartPr/>
                <p14:nvPr/>
              </p14:nvContentPartPr>
              <p14:xfrm>
                <a:off x="10961733" y="3940267"/>
                <a:ext cx="257760" cy="144360"/>
              </p14:xfrm>
            </p:contentPart>
          </mc:Choice>
          <mc:Fallback>
            <p:pic>
              <p:nvPicPr>
                <p:cNvPr id="275" name="Freihand 274">
                  <a:extLst>
                    <a:ext uri="{FF2B5EF4-FFF2-40B4-BE49-F238E27FC236}">
                      <a16:creationId xmlns:a16="http://schemas.microsoft.com/office/drawing/2014/main" id="{1F8A37A7-1F39-4867-AC80-11A4AF03ADAA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10957413" y="3935947"/>
                  <a:ext cx="26640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0">
              <p14:nvContentPartPr>
                <p14:cNvPr id="276" name="Freihand 275">
                  <a:extLst>
                    <a:ext uri="{FF2B5EF4-FFF2-40B4-BE49-F238E27FC236}">
                      <a16:creationId xmlns:a16="http://schemas.microsoft.com/office/drawing/2014/main" id="{721DD922-DFD7-4B85-846F-D559144E970E}"/>
                    </a:ext>
                  </a:extLst>
                </p14:cNvPr>
                <p14:cNvContentPartPr/>
                <p14:nvPr/>
              </p14:nvContentPartPr>
              <p14:xfrm>
                <a:off x="11317053" y="3893467"/>
                <a:ext cx="145080" cy="145080"/>
              </p14:xfrm>
            </p:contentPart>
          </mc:Choice>
          <mc:Fallback>
            <p:pic>
              <p:nvPicPr>
                <p:cNvPr id="276" name="Freihand 275">
                  <a:extLst>
                    <a:ext uri="{FF2B5EF4-FFF2-40B4-BE49-F238E27FC236}">
                      <a16:creationId xmlns:a16="http://schemas.microsoft.com/office/drawing/2014/main" id="{721DD922-DFD7-4B85-846F-D559144E970E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11312733" y="3889147"/>
                  <a:ext cx="15372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2">
              <p14:nvContentPartPr>
                <p14:cNvPr id="277" name="Freihand 276">
                  <a:extLst>
                    <a:ext uri="{FF2B5EF4-FFF2-40B4-BE49-F238E27FC236}">
                      <a16:creationId xmlns:a16="http://schemas.microsoft.com/office/drawing/2014/main" id="{6048F667-86D3-403E-8E8D-D12D534D0CD5}"/>
                    </a:ext>
                  </a:extLst>
                </p14:cNvPr>
                <p14:cNvContentPartPr/>
                <p14:nvPr/>
              </p14:nvContentPartPr>
              <p14:xfrm>
                <a:off x="11381493" y="3979147"/>
                <a:ext cx="306720" cy="66240"/>
              </p14:xfrm>
            </p:contentPart>
          </mc:Choice>
          <mc:Fallback>
            <p:pic>
              <p:nvPicPr>
                <p:cNvPr id="277" name="Freihand 276">
                  <a:extLst>
                    <a:ext uri="{FF2B5EF4-FFF2-40B4-BE49-F238E27FC236}">
                      <a16:creationId xmlns:a16="http://schemas.microsoft.com/office/drawing/2014/main" id="{6048F667-86D3-403E-8E8D-D12D534D0CD5}"/>
                    </a:ext>
                  </a:extLst>
                </p:cNvPr>
                <p:cNvPicPr/>
                <p:nvPr/>
              </p:nvPicPr>
              <p:blipFill>
                <a:blip r:embed="rId413"/>
                <a:stretch>
                  <a:fillRect/>
                </a:stretch>
              </p:blipFill>
              <p:spPr>
                <a:xfrm>
                  <a:off x="11377173" y="3974827"/>
                  <a:ext cx="31536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4">
              <p14:nvContentPartPr>
                <p14:cNvPr id="279" name="Freihand 278">
                  <a:extLst>
                    <a:ext uri="{FF2B5EF4-FFF2-40B4-BE49-F238E27FC236}">
                      <a16:creationId xmlns:a16="http://schemas.microsoft.com/office/drawing/2014/main" id="{EFAE26B0-F698-4C00-8194-87801859CEB3}"/>
                    </a:ext>
                  </a:extLst>
                </p14:cNvPr>
                <p14:cNvContentPartPr/>
                <p14:nvPr/>
              </p14:nvContentPartPr>
              <p14:xfrm>
                <a:off x="11979453" y="3719587"/>
                <a:ext cx="39240" cy="228240"/>
              </p14:xfrm>
            </p:contentPart>
          </mc:Choice>
          <mc:Fallback>
            <p:pic>
              <p:nvPicPr>
                <p:cNvPr id="279" name="Freihand 278">
                  <a:extLst>
                    <a:ext uri="{FF2B5EF4-FFF2-40B4-BE49-F238E27FC236}">
                      <a16:creationId xmlns:a16="http://schemas.microsoft.com/office/drawing/2014/main" id="{EFAE26B0-F698-4C00-8194-87801859CEB3}"/>
                    </a:ext>
                  </a:extLst>
                </p:cNvPr>
                <p:cNvPicPr/>
                <p:nvPr/>
              </p:nvPicPr>
              <p:blipFill>
                <a:blip r:embed="rId415"/>
                <a:stretch>
                  <a:fillRect/>
                </a:stretch>
              </p:blipFill>
              <p:spPr>
                <a:xfrm>
                  <a:off x="11974773" y="3715267"/>
                  <a:ext cx="4788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6">
              <p14:nvContentPartPr>
                <p14:cNvPr id="280" name="Freihand 279">
                  <a:extLst>
                    <a:ext uri="{FF2B5EF4-FFF2-40B4-BE49-F238E27FC236}">
                      <a16:creationId xmlns:a16="http://schemas.microsoft.com/office/drawing/2014/main" id="{8FD9C222-B7CD-4539-892F-FFD56E9EF7A6}"/>
                    </a:ext>
                  </a:extLst>
                </p14:cNvPr>
                <p14:cNvContentPartPr/>
                <p14:nvPr/>
              </p14:nvContentPartPr>
              <p14:xfrm>
                <a:off x="11920413" y="4010467"/>
                <a:ext cx="30600" cy="19440"/>
              </p14:xfrm>
            </p:contentPart>
          </mc:Choice>
          <mc:Fallback>
            <p:pic>
              <p:nvPicPr>
                <p:cNvPr id="280" name="Freihand 279">
                  <a:extLst>
                    <a:ext uri="{FF2B5EF4-FFF2-40B4-BE49-F238E27FC236}">
                      <a16:creationId xmlns:a16="http://schemas.microsoft.com/office/drawing/2014/main" id="{8FD9C222-B7CD-4539-892F-FFD56E9EF7A6}"/>
                    </a:ext>
                  </a:extLst>
                </p:cNvPr>
                <p:cNvPicPr/>
                <p:nvPr/>
              </p:nvPicPr>
              <p:blipFill>
                <a:blip r:embed="rId417"/>
                <a:stretch>
                  <a:fillRect/>
                </a:stretch>
              </p:blipFill>
              <p:spPr>
                <a:xfrm>
                  <a:off x="11916093" y="4006147"/>
                  <a:ext cx="3924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8">
              <p14:nvContentPartPr>
                <p14:cNvPr id="281" name="Freihand 280">
                  <a:extLst>
                    <a:ext uri="{FF2B5EF4-FFF2-40B4-BE49-F238E27FC236}">
                      <a16:creationId xmlns:a16="http://schemas.microsoft.com/office/drawing/2014/main" id="{DDB65418-C276-4CE9-829E-2E988AB122A1}"/>
                    </a:ext>
                  </a:extLst>
                </p14:cNvPr>
                <p14:cNvContentPartPr/>
                <p14:nvPr/>
              </p14:nvContentPartPr>
              <p14:xfrm>
                <a:off x="11909973" y="4063387"/>
                <a:ext cx="47160" cy="21600"/>
              </p14:xfrm>
            </p:contentPart>
          </mc:Choice>
          <mc:Fallback>
            <p:pic>
              <p:nvPicPr>
                <p:cNvPr id="281" name="Freihand 280">
                  <a:extLst>
                    <a:ext uri="{FF2B5EF4-FFF2-40B4-BE49-F238E27FC236}">
                      <a16:creationId xmlns:a16="http://schemas.microsoft.com/office/drawing/2014/main" id="{DDB65418-C276-4CE9-829E-2E988AB122A1}"/>
                    </a:ext>
                  </a:extLst>
                </p:cNvPr>
                <p:cNvPicPr/>
                <p:nvPr/>
              </p:nvPicPr>
              <p:blipFill>
                <a:blip r:embed="rId419"/>
                <a:stretch>
                  <a:fillRect/>
                </a:stretch>
              </p:blipFill>
              <p:spPr>
                <a:xfrm>
                  <a:off x="11905653" y="4059067"/>
                  <a:ext cx="55800" cy="302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422395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88640"/>
            <a:ext cx="8856984" cy="4262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5000" b="1" baseline="30000" dirty="0"/>
              <a:t>Random Variable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3" y="692696"/>
            <a:ext cx="9462165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b="1" dirty="0"/>
          </a:p>
          <a:p>
            <a:r>
              <a:rPr lang="de-DE" sz="2400" b="1" dirty="0"/>
              <a:t>Definition:</a:t>
            </a:r>
            <a:endParaRPr lang="de-DE" sz="2400" dirty="0"/>
          </a:p>
          <a:p>
            <a:r>
              <a:rPr lang="de-DE" sz="2400" dirty="0"/>
              <a:t>A </a:t>
            </a:r>
            <a:r>
              <a:rPr lang="de-DE" sz="2400" b="1" dirty="0"/>
              <a:t>Random Variable  X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mapping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sample </a:t>
            </a:r>
            <a:r>
              <a:rPr lang="de-DE" sz="2400" dirty="0" err="1"/>
              <a:t>space</a:t>
            </a:r>
            <a:r>
              <a:rPr lang="de-DE" sz="2400" dirty="0"/>
              <a:t> </a:t>
            </a:r>
            <a:r>
              <a:rPr lang="el-GR" sz="2400" dirty="0"/>
              <a:t>Ω</a:t>
            </a:r>
            <a:r>
              <a:rPr lang="de-DE" sz="2400" dirty="0"/>
              <a:t> </a:t>
            </a:r>
            <a:r>
              <a:rPr lang="de-DE" sz="2400" dirty="0" err="1"/>
              <a:t>into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real </a:t>
            </a:r>
            <a:r>
              <a:rPr lang="de-DE" sz="2400" dirty="0" err="1"/>
              <a:t>numbers</a:t>
            </a:r>
            <a:r>
              <a:rPr lang="de-DE" sz="2400" dirty="0"/>
              <a:t> R.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means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elementary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r>
              <a:rPr lang="de-DE" sz="2400" dirty="0"/>
              <a:t> A</a:t>
            </a:r>
            <a:r>
              <a:rPr lang="de-DE" sz="2400" baseline="-25000" dirty="0"/>
              <a:t>i</a:t>
            </a:r>
            <a:r>
              <a:rPr lang="de-DE" sz="2400" dirty="0"/>
              <a:t> </a:t>
            </a:r>
            <a:r>
              <a:rPr lang="de-DE" sz="2400" dirty="0" err="1"/>
              <a:t>maps</a:t>
            </a:r>
            <a:r>
              <a:rPr lang="de-DE" sz="2400" dirty="0"/>
              <a:t> </a:t>
            </a:r>
            <a:r>
              <a:rPr lang="de-DE" sz="2400" dirty="0" err="1"/>
              <a:t>onto</a:t>
            </a:r>
            <a:r>
              <a:rPr lang="de-DE" sz="2400" dirty="0"/>
              <a:t> a real </a:t>
            </a:r>
            <a:r>
              <a:rPr lang="de-DE" sz="2400" dirty="0" err="1"/>
              <a:t>number</a:t>
            </a:r>
            <a:r>
              <a:rPr lang="de-DE" sz="2400" dirty="0"/>
              <a:t> x</a:t>
            </a:r>
            <a:r>
              <a:rPr lang="de-DE" sz="2400" baseline="-25000" dirty="0"/>
              <a:t>i</a:t>
            </a:r>
            <a:r>
              <a:rPr lang="de-DE" sz="2400" dirty="0"/>
              <a:t> and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p</a:t>
            </a:r>
            <a:r>
              <a:rPr lang="de-DE" sz="2400" baseline="-25000" dirty="0" err="1"/>
              <a:t>i</a:t>
            </a:r>
            <a:r>
              <a:rPr lang="de-DE" sz="2400" dirty="0"/>
              <a:t> = P(A</a:t>
            </a:r>
            <a:r>
              <a:rPr lang="de-DE" sz="2400" baseline="-25000" dirty="0"/>
              <a:t>i</a:t>
            </a:r>
            <a:r>
              <a:rPr lang="de-DE" sz="2400" dirty="0"/>
              <a:t>) = P(X=x</a:t>
            </a:r>
            <a:r>
              <a:rPr lang="de-DE" sz="2400" baseline="-25000" dirty="0"/>
              <a:t>i</a:t>
            </a:r>
            <a:r>
              <a:rPr lang="de-DE" sz="2400" dirty="0"/>
              <a:t>) = p(x</a:t>
            </a:r>
            <a:r>
              <a:rPr lang="de-DE" sz="2400" baseline="-25000" dirty="0"/>
              <a:t>i</a:t>
            </a:r>
            <a:r>
              <a:rPr lang="de-DE" sz="2400" dirty="0"/>
              <a:t>)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known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→	</a:t>
            </a:r>
            <a:r>
              <a:rPr lang="de-DE" sz="2400" dirty="0" err="1"/>
              <a:t>p</a:t>
            </a:r>
            <a:r>
              <a:rPr lang="de-DE" sz="2400" baseline="-25000" dirty="0" err="1"/>
              <a:t>i</a:t>
            </a:r>
            <a:r>
              <a:rPr lang="de-DE" sz="2400" dirty="0"/>
              <a:t> ist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random</a:t>
            </a:r>
            <a:r>
              <a:rPr lang="de-DE" sz="2400" dirty="0"/>
              <a:t> variable X </a:t>
            </a:r>
            <a:r>
              <a:rPr lang="de-DE" sz="2400" dirty="0" err="1"/>
              <a:t>equals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outcome</a:t>
            </a:r>
            <a:r>
              <a:rPr lang="de-DE" sz="2400" dirty="0"/>
              <a:t> x</a:t>
            </a:r>
            <a:r>
              <a:rPr lang="de-DE" sz="2400" baseline="-25000" dirty="0"/>
              <a:t>i</a:t>
            </a:r>
            <a:r>
              <a:rPr lang="de-DE" sz="2400" dirty="0"/>
              <a:t>.</a:t>
            </a:r>
          </a:p>
          <a:p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4166943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Random Variable – </a:t>
            </a:r>
            <a:r>
              <a:rPr lang="de-DE" sz="3200" dirty="0" err="1"/>
              <a:t>Explainations</a:t>
            </a:r>
            <a:r>
              <a:rPr lang="de-DE" sz="3200" dirty="0"/>
              <a:t>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Every possible </a:t>
            </a:r>
            <a:r>
              <a:rPr lang="de-DE" sz="2400" dirty="0" err="1"/>
              <a:t>event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random</a:t>
            </a:r>
            <a:r>
              <a:rPr lang="de-DE" sz="2400" dirty="0"/>
              <a:t> </a:t>
            </a:r>
            <a:r>
              <a:rPr lang="de-DE" sz="2400" dirty="0" err="1"/>
              <a:t>experiment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via a </a:t>
            </a:r>
            <a:r>
              <a:rPr lang="de-DE" sz="2400" dirty="0" err="1"/>
              <a:t>random</a:t>
            </a:r>
            <a:r>
              <a:rPr lang="de-DE" sz="2400" dirty="0"/>
              <a:t> variable.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Random variables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in </a:t>
            </a:r>
            <a:r>
              <a:rPr lang="de-DE" sz="2400" dirty="0" err="1"/>
              <a:t>capital</a:t>
            </a:r>
            <a:r>
              <a:rPr lang="de-DE" sz="2400" dirty="0"/>
              <a:t> </a:t>
            </a:r>
            <a:r>
              <a:rPr lang="de-DE" sz="2400" dirty="0" err="1"/>
              <a:t>letters</a:t>
            </a:r>
            <a:r>
              <a:rPr lang="de-DE" sz="2400" dirty="0"/>
              <a:t>.</a:t>
            </a:r>
            <a:br>
              <a:rPr lang="de-DE" sz="2400" dirty="0"/>
            </a:br>
            <a:r>
              <a:rPr lang="de-DE" sz="2400" dirty="0" err="1"/>
              <a:t>Example</a:t>
            </a:r>
            <a:r>
              <a:rPr lang="de-DE" sz="2400" dirty="0"/>
              <a:t>: </a:t>
            </a:r>
            <a:r>
              <a:rPr lang="de-DE" sz="2400" dirty="0" err="1"/>
              <a:t>dice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sample </a:t>
            </a:r>
            <a:r>
              <a:rPr lang="de-DE" sz="2400" dirty="0" err="1"/>
              <a:t>space</a:t>
            </a:r>
            <a:r>
              <a:rPr lang="de-DE" sz="2400" dirty="0"/>
              <a:t> X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element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{1,2,3,4,5,6}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realization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random</a:t>
            </a:r>
            <a:r>
              <a:rPr lang="de-DE" sz="2400" dirty="0"/>
              <a:t> variable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in </a:t>
            </a:r>
            <a:r>
              <a:rPr lang="de-DE" sz="2400" dirty="0" err="1"/>
              <a:t>lowercase</a:t>
            </a:r>
            <a:r>
              <a:rPr lang="de-DE" sz="2400" dirty="0"/>
              <a:t> </a:t>
            </a:r>
            <a:r>
              <a:rPr lang="de-DE" sz="2400" dirty="0" err="1"/>
              <a:t>letters</a:t>
            </a:r>
            <a:r>
              <a:rPr lang="de-DE" sz="2400" dirty="0"/>
              <a:t>:</a:t>
            </a:r>
            <a:br>
              <a:rPr lang="de-DE" sz="2400" dirty="0"/>
            </a:br>
            <a:r>
              <a:rPr lang="de-DE" sz="2400" dirty="0" err="1"/>
              <a:t>Example</a:t>
            </a:r>
            <a:r>
              <a:rPr lang="de-DE" sz="2400" dirty="0"/>
              <a:t> </a:t>
            </a:r>
            <a:r>
              <a:rPr lang="de-DE" sz="2400" dirty="0" err="1"/>
              <a:t>rolling</a:t>
            </a:r>
            <a:r>
              <a:rPr lang="de-DE" sz="2400" dirty="0"/>
              <a:t> </a:t>
            </a:r>
            <a:r>
              <a:rPr lang="de-DE" sz="2400" dirty="0" err="1"/>
              <a:t>dice</a:t>
            </a:r>
            <a:r>
              <a:rPr lang="de-DE" sz="2400" dirty="0"/>
              <a:t>: X </a:t>
            </a:r>
            <a:r>
              <a:rPr lang="de-DE" sz="2400" dirty="0" err="1"/>
              <a:t>realizes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value</a:t>
            </a:r>
            <a:r>
              <a:rPr lang="de-DE" sz="2400" dirty="0"/>
              <a:t> x = 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Probality</a:t>
            </a:r>
            <a:r>
              <a:rPr lang="de-DE" sz="2400" dirty="0"/>
              <a:t> in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example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rolling</a:t>
            </a:r>
            <a:r>
              <a:rPr lang="de-DE" sz="2400" dirty="0"/>
              <a:t> </a:t>
            </a:r>
            <a:r>
              <a:rPr lang="de-DE" sz="2400" dirty="0" err="1"/>
              <a:t>dice</a:t>
            </a:r>
            <a:r>
              <a:rPr lang="de-DE" sz="2400" dirty="0"/>
              <a:t>:</a:t>
            </a:r>
            <a:br>
              <a:rPr lang="de-DE" sz="2400" dirty="0"/>
            </a:br>
            <a:r>
              <a:rPr lang="de-DE" sz="2400" dirty="0"/>
              <a:t> P(x &lt; 5) = ?? </a:t>
            </a:r>
          </a:p>
        </p:txBody>
      </p:sp>
    </p:spTree>
    <p:extLst>
      <p:ext uri="{BB962C8B-B14F-4D97-AF65-F5344CB8AC3E}">
        <p14:creationId xmlns:p14="http://schemas.microsoft.com/office/powerpoint/2010/main" val="3471386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1160</Words>
  <Application>Microsoft Office PowerPoint</Application>
  <PresentationFormat>Breitbild</PresentationFormat>
  <Paragraphs>349</Paragraphs>
  <Slides>22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9" baseType="lpstr">
      <vt:lpstr>Arial</vt:lpstr>
      <vt:lpstr>Calibri</vt:lpstr>
      <vt:lpstr>Cambria Math</vt:lpstr>
      <vt:lpstr>Sparkasse Rg</vt:lpstr>
      <vt:lpstr>Times New Roman</vt:lpstr>
      <vt:lpstr>Office</vt:lpstr>
      <vt:lpstr>Formel</vt:lpstr>
      <vt:lpstr>PowerPoint-Präsentation</vt:lpstr>
      <vt:lpstr>(Advanced) Statistics 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Köster, Bernhard Johannes</cp:lastModifiedBy>
  <cp:revision>97</cp:revision>
  <dcterms:created xsi:type="dcterms:W3CDTF">2020-09-20T22:46:24Z</dcterms:created>
  <dcterms:modified xsi:type="dcterms:W3CDTF">2025-03-11T08:46:31Z</dcterms:modified>
</cp:coreProperties>
</file>