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372" r:id="rId2"/>
    <p:sldId id="256" r:id="rId3"/>
    <p:sldId id="1470" r:id="rId4"/>
    <p:sldId id="1472" r:id="rId5"/>
    <p:sldId id="1446" r:id="rId6"/>
    <p:sldId id="1447" r:id="rId7"/>
    <p:sldId id="1452" r:id="rId8"/>
    <p:sldId id="1453" r:id="rId9"/>
    <p:sldId id="1454" r:id="rId10"/>
    <p:sldId id="1455" r:id="rId11"/>
    <p:sldId id="1456" r:id="rId12"/>
    <p:sldId id="1458" r:id="rId13"/>
    <p:sldId id="1464" r:id="rId14"/>
    <p:sldId id="1466" r:id="rId15"/>
    <p:sldId id="1467" r:id="rId16"/>
    <p:sldId id="1468" r:id="rId17"/>
    <p:sldId id="1457" r:id="rId18"/>
    <p:sldId id="1459" r:id="rId19"/>
    <p:sldId id="1465" r:id="rId20"/>
    <p:sldId id="1469" r:id="rId21"/>
    <p:sldId id="1448" r:id="rId22"/>
    <p:sldId id="1471" r:id="rId23"/>
    <p:sldId id="1449" r:id="rId24"/>
    <p:sldId id="1450" r:id="rId25"/>
    <p:sldId id="1451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49:5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18449,'0'0'732,"1"11"-679,2 24 131,2 0 0,2 0 0,0-1 0,3 0 0,1 0 0,1-1 0,2 0 0,1-1 0,1-1 0,26 37-1,44 62-1026,-32-47-6535,-48-75 3471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0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19058,'0'0'1153,"7"9"171,5 8-724,-1 1 1,-1 0-1,-1 0 0,0 1 0,-1 1 1,-1-1-1,-1 1 0,4 23 0,23 192 1808,-27-219-2208,1-18 306,3-30 470,-3-9-782,-3 0 0,-1-1 0,-2 0 0,-2 1 0,-8-49-1,5 77-163,2 15-172,4 22-173,0-15 315,0 0 0,1-1-1,0 0 1,0 1 0,1-1-1,1 0 1,-1-1-1,1 1 1,0-1 0,1 0-1,-1 0 1,1-1 0,1 1-1,-1-2 1,1 1 0,1 0-1,-1-1 1,0-1-1,1 1 1,0-1 0,0-1-1,1 1 1,-1-1 0,0-1-1,1 1 1,0-2 0,0 1-1,-1-1 1,1 0-1,0-1 1,0 0 0,0-1-1,0 1 1,0-2 0,0 1-1,-1-1 1,1-1 0,-1 0-1,1 0 1,-1 0-1,0-1 1,0 0 0,11-8-1,-9 3 48,0 1-1,0-2 0,-1 1 1,-1-1-1,1 0 0,-2-1 1,1 0-1,-2 0 0,1-1 1,-1 1-1,-1-1 1,0-1-1,-1 1 0,-1-1 1,1 0-1,-2 0 0,0 0 1,-1 0-1,0 0 0,0 0 1,-3-14-1,2 26-46,0 1 0,1 0 0,-1-1 0,0 1 0,0 0 0,0 0 0,0-1 0,0 1 0,0 0 0,0-1 0,0 1 0,0 0 0,0-1 0,0 1 0,0 0 0,0-1 0,0 1 0,0 0 0,-1 0 0,1-1 0,0 1 0,0 0 0,0 0 0,0-1 0,-1 1 0,1 0 0,0 0 0,0-1 0,0 1 0,-1 0 0,1 0 0,0 0 0,0-1 0,-1 1 0,1 0 0,0 0 0,0 0 0,-1 0 0,1 0 0,0 0 0,-1-1 0,1 1 0,0 0 0,-1 0 0,1 0 0,0 0 0,0 0 0,-1 0 0,1 0 0,0 0 0,-1 1 0,1-1 0,0 0 0,-1 0 0,1 0 0,0 0 0,0 0 0,-1 0 0,1 0 0,0 1 0,0-1 0,-1 0 0,1 0 0,0 0 0,0 1 0,-1-1 0,1 0 0,0 0 0,0 1 0,-14 19 0,-2 23 0,2 0 0,2 1 0,1 0 0,-4 54 0,11-74 0,1 0 0,1 0 0,2 45 0,1-67-38,-1 0 0,1 0-1,0 1 1,0-1 0,0 0 0,0 0-1,0 0 1,0 0 0,0 0 0,1 0 0,-1 0-1,1 0 1,0 0 0,-1-1 0,1 1-1,0-1 1,0 1 0,0-1 0,0 0-1,0 0 1,0 0 0,0 0 0,0 0 0,1 0-1,-1 0 1,0-1 0,1 1 0,-1-1-1,0 0 1,4 0 0,9 2-557,0-2 0,0 0 0,23-3 0,-33 2 391,10-1-1297,0-1-1,-1 0 1,1-1-1,-1-1 1,0-1 0,0 0-1,25-15 1,4-8-5396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3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90 11403,'0'0'7484,"-9"-2"-3245,4 1-3933,1-1 0,-1 2 0,0-1 0,0 0 0,0 1 0,1 0 0,-1 0 0,0 1 0,0-1 1,1 1-1,-1 0 0,0 0 0,1 1 0,-1-1 0,1 1 0,-1 0 0,1 0 0,0 1 0,0-1 0,-7 6 0,4-1-180,2 0 0,-1 0 0,1 0 0,0 0 1,0 1-1,1 0 0,0 0 0,-4 13 0,7-19-111,0 0 0,1 0 0,-1-1 1,0 1-1,1 0 0,0 0 0,-1 0 0,1 0 1,0 0-1,0 0 0,0 0 0,0 0 1,0 0-1,0 0 0,1 0 0,-1 0 1,1 0-1,-1-1 0,1 1 0,0 0 0,0 0 1,0 0-1,0-1 0,0 1 0,0 0 1,0-1-1,0 1 0,1-1 0,-1 0 0,1 1 1,-1-1-1,1 0 0,-1 0 0,1 0 1,0 0-1,-1 0 0,1 0 0,0 0 1,0-1-1,0 1 0,0-1 0,0 1 0,3-1 1,4 1 9,0 0 0,0-1-1,1 0 1,-1-1 0,0 0 0,0-1 0,0 0 0,0 0 0,0-1 0,0 0 0,-1 0 0,0-1 0,1 0 0,-1-1 0,11-8 0,-15 10-9,1 0 0,-1 0 0,0-1 1,0 1-1,-1-1 0,1 0 0,-1 0 1,0-1-1,0 1 0,0-1 0,-1 1 1,1-1-1,-1 0 0,0 0 0,-1 0 1,1 0-1,-1 0 0,0 0 0,0 0 1,0-1-1,-1 1 0,0 0 0,0-1 1,-1 1-1,1 0 0,-1 0 0,0 0 1,-3-8-1,3 10-15,0 1 1,0 0-1,0 0 1,0 0 0,-1 0-1,1 0 1,-1 0-1,0 0 1,1 0-1,-1 1 1,0-1-1,0 1 1,0-1-1,0 1 1,0 0-1,0 0 1,-1-1 0,1 2-1,0-1 1,-5-1-1,6 2-38,0-1-1,0 1 0,-1 0 1,1 0-1,0 0 0,-1 0 1,1 0-1,0 0 0,-1 0 1,1 1-1,0-1 0,0 0 1,-1 1-1,1-1 0,0 1 1,0-1-1,0 1 0,-1 0 1,1-1-1,0 1 1,0 0-1,0 0 0,0 0 1,0 0-1,1 0 0,-1 0 1,0 0-1,0 0 0,1 0 1,-1 0-1,0 0 0,1 1 1,-1-1-1,1 0 0,0 0 1,-1 1-1,1-1 0,0 2 1,-1 0-205,0 0 1,1 0 0,0-1 0,0 1-1,0 0 1,0 0 0,0-1-1,0 1 1,1 0 0,-1-1 0,1 1-1,0 0 1,0-1 0,0 1-1,0-1 1,0 1 0,0-1-1,1 0 1,-1 1 0,1-1 0,0 0-1,0 0 1,3 3 0,0-2-318,0 0 1,0 0 0,0 0 0,0-1-1,0 0 1,1 0 0,-1 0 0,1 0-1,0-1 1,10 1 0,0-1-272,1 0 0,-1-1 0,0-1 0,0-1 0,0 0 0,0-1 0,26-8 0,-34 8 1056,1-1 1,-1 0 0,0 0 0,0-1-1,8-6 1,-14 10 90,0-1-1,0 1 1,0-1 0,-1 1-1,1-1 1,-1 0-1,1 0 1,-1 0 0,0 0-1,0 0 1,0 0 0,0 0-1,0 0 1,0 0 0,0 0-1,-1-1 1,1 1 0,-1 0-1,0-1 1,0 1-1,0 0 1,0-1 0,0 1-1,0 0 1,-1-4 0,0 4-199,0 1 1,0-1 0,0 1-1,0-1 1,0 1 0,0-1-1,0 1 1,-1 0-1,1-1 1,0 1 0,-1 0-1,1 0 1,-1 0 0,0 0-1,1 0 1,-1 0 0,0 1-1,1-1 1,-1 1 0,0-1-1,0 1 1,0-1 0,1 1-1,-1 0 1,0 0 0,0 0-1,0 0 1,0 0 0,0 1-1,1-1 1,-1 0-1,-2 1 1,-2 0-40,0 0 1,-1 1-1,1-1 0,0 1 0,0 0 0,1 1 1,-1 0-1,-6 3 0,5 0 9,1 0-1,0 0 1,0 0-1,1 1 1,0-1 0,-8 13-1,11-15-29,1-1 0,-1 0 0,0 1 0,1-1 0,-1 1-1,1-1 1,0 1 0,0 0 0,1-1 0,-1 1 0,1 0 0,0 0 0,0-1-1,0 1 1,0 0 0,1 0 0,0 3 0,1-5-48,-1 0 0,1-1 0,-1 1 0,1 0 0,-1-1 0,1 0 0,0 1 0,0-1 0,0 0 0,0 0 0,0 0 0,0 0 0,0 0 0,0-1 0,1 1 0,-1 0 0,0-1 0,0 0 0,0 0 0,1 1 0,-1-1 0,4-1 0,53-3 187,-49 2-183,0-1-1,0 0 1,-1-1-1,1 0 1,-1 0 0,0-1-1,0 0 1,15-12-1,-19 13 103,-1 1-1,0-1 1,0 1-1,0-1 1,-1 0-1,1-1 1,-1 1-1,0 0 1,0-1-1,-1 0 1,1 0-1,-1 0 1,0 0-1,0 0 1,-1 0-1,0 0 1,0-1-1,1-7 1,-2 12-90,0-1 0,-1 1-1,1-1 1,0 1 0,-1-1 0,1 1 0,-1-1 0,0 1 0,1-1-1,-1 1 1,0-1 0,0 1 0,0 0 0,0 0 0,0-1 0,0 1-1,0 0 1,0 0 0,-1 0 0,1 0 0,0 0 0,-3-1 0,-1 0-16,0 0 0,0-1 0,0 2 0,0-1 0,-1 0 0,1 1 0,-6 0 0,5 0-164,0 0 1,0 0 0,0 1 0,0 0 0,0 0 0,0 1 0,1-1 0,-1 1 0,0 1 0,0-1 0,1 1 0,-1 0 0,-10 5 0,15-5-25,-1-1 0,1 0 1,0 0-1,-1 0 1,1 1-1,0-1 0,0 1 1,0-1-1,0 1 0,0-1 1,0 1-1,1 0 0,-1-1 1,1 1-1,-1 0 0,1-1 1,-1 1-1,1 0 0,0 0 1,0 0-1,0-1 0,0 1 1,0 0-1,0 0 0,0 0 1,1-1-1,-1 1 1,1 0-1,-1 0 0,2 2 1,0-1-189,-1-1 0,1 1 0,0-1 0,0 1 0,1-1 0,-1 0 0,0 0 0,1 0 0,-1 0 0,1 0 0,0 0 0,-1-1 0,1 1 0,0-1 0,0 0 0,5 2 0,15 1-2434,-1-1 0,1-1 0,0 0 0,33-3 0,-44 0 1810,53-1-446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6438,'0'0'13197,"48"13"-11820,-14-13-160,10 0-865,0-7-352,-1-1-2402,-7-4-2979,-4-1-5734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23 8968,'0'0'764,"-1"8"-252,1-6-516,-2 7 454,1 1 1,0 0-1,1-1 0,0 1 1,1 0-1,0-1 0,4 17 0,0-4 1400,-2 1-1,0 0 0,-1 0 0,-1 0 0,-5 39 1,2 1 80,2 85 387,2-143-1227,1-13-594,3-15-123,-7-7-240,-2 0 0,-7-41 1,4 40-150,-2-60 0,9 91 4,-1-1 0,0 1-1,0-1 1,1 1-1,-1 0 1,0-1-1,1 1 1,-1 0-1,0-1 1,1 1-1,-1 0 1,0 0-1,1-1 1,-1 1-1,1 0 1,-1 0-1,0 0 1,1 0-1,-1-1 1,1 1-1,-1 0 1,1 0-1,-1 0 1,1 0 0,-1 0-1,0 0 1,1 0-1,-1 0 1,1 0-1,-1 0 1,1 1-1,-1-1 1,1 0-1,-1 0 1,1 1-1,26 5-81,-18-3 34,-1-2 46,-1 0 0,1 0-1,-1 0 1,1-1 0,0-1 0,-1 1-1,1-1 1,-1 0 0,1-1 0,-1 0-1,1 0 1,-1 0 0,0-1 0,0 0-1,0 0 1,0-1 0,-1 0 0,0 0-1,1-1 1,9-9 0,-10 7 58,0-1 0,0 1 0,0-1 0,-1 0 0,0-1 0,0 1 0,-1-1 0,-1 0 1,1 0-1,-1-1 0,-1 1 0,0 0 0,0-1 0,-1 0 0,1-18 0,-2 26-35,0 0 1,0 1-1,0-1 1,0 1-1,0-1 1,-1 0-1,1 1 0,0-1 1,-1 1-1,1-1 1,-1 0-1,0 1 1,1 0-1,-1-1 0,0 1 1,0-1-1,-1 0 1,1 1-13,1 1 0,-1-1-1,0 1 1,0 0 0,1-1 0,-1 1 0,0 0 0,0-1 0,0 1 0,0 0 0,1 0-1,-1 0 1,0 0 0,0 0 0,0 0 0,0 0 0,0 0 0,1 0 0,-1 0 0,0 1 0,0-1-1,-1 1 1,-2 0-12,0 1 0,1 0-1,-1 1 1,1-1 0,0 0-1,0 1 1,0 0 0,0 0-1,0 0 1,0 0 0,-3 6 0,-5 8 8,1 0 1,0 1-1,1 0 1,2 1 0,-1 0-1,2 0 1,1 0-1,0 1 1,-2 27-1,7-46 7,0 0-1,1-1 0,-1 1 0,0 0 0,0-1 1,1 1-1,-1-1 0,1 1 0,-1 0 0,1-1 0,-1 1 1,1-1-1,-1 1 0,1-1 0,-1 1 0,1-1 1,0 0-1,-1 1 0,1-1 0,0 0 0,-1 0 0,1 1 1,0-1-1,-1 0 0,1 0 0,0 0 0,0 0 0,-1 0 1,1 0-1,0 0 0,-1 0 0,1 0 0,0 0 1,0 0-1,-1 0 0,1 0 0,0-1 0,-1 1 0,1 0 1,0-1-1,-1 1 0,2-1 0,32-12 101,-20 5-53,-8 4-71,0 0 0,1 1 1,-1-1-1,1 1 0,0 1 0,0-1 1,0 1-1,0 0 0,0 1 0,0 0 0,0 0 1,8 0-1,-14 2 16,0-1 0,0 1 0,0-1 0,0 1 0,0 0 0,0 0 0,0-1 0,0 1 0,0 0 0,-1 0 0,1 0 0,0 0 0,0 0 0,-1 0 0,1 0 0,-1 0 0,1 0 0,-1 1 0,0-1 0,1 0 0,-1 0 0,0 0 0,0 0 0,0 1 0,1-1 0,-2 1 0,3 42-31,-2-32 16,6 15-1176,-6-27 1074,0 1 1,0-1-1,0 0 0,1 1 1,-1-1-1,0 0 1,0 0-1,0 0 0,1 1 1,-1-1-1,0 0 0,0 0 1,1 0-1,-1 1 0,0-1 1,1 0-1,-1 0 1,0 0-1,1 0 0,-1 0 1,0 0-1,1 0 0,-1 0 1,0 0-1,1 0 0,-1 0 1,0 0-1,1 0 1,-1 0-1,0 0 0,0 0 1,1 0-1,-1 0 0,0 0 1,1 0-1,-1 0 0,1-1 1,1-1-726,0 0 0,0 0 1,0-1-1,0 1 0,0 0 1,0-1-1,-1 0 0,1 1 1,-1-1-1,1 0 0,-1 0 1,1-4-1,5-16-6773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7495,'0'0'13688,"10"-4"-12642,1-2-667,0 0 0,0 0 0,0-1 0,13-12 0,-21 16-104,1 0 0,-1-1-1,0 1 1,0-1 0,0 0 0,0 0 0,-1 0 0,0 0 0,1 0 0,-2-1 0,1 1 0,0-1 0,-1 1 0,0-1 0,0 0 0,0 1 0,0-9 0,-1 13-267,0 0-1,0 0 1,0 0 0,0-1 0,0 1-1,0 0 1,0 0 0,0 0 0,0 0 0,0-1-1,0 1 1,0 0 0,0 0 0,0 0-1,0 0 1,0 0 0,0-1 0,0 1-1,0 0 1,0 0 0,0 0 0,0 0 0,-1 0-1,1-1 1,0 1 0,0 0 0,0 0-1,0 0 1,0 0 0,0 0 0,-1 0 0,1 0-1,0 0 1,0-1 0,0 1 0,0 0-1,0 0 1,-1 0 0,1 0 0,0 0-1,0 0 1,0 0 0,0 0 0,0 0 0,-1 0-1,1 0 1,0 0 0,0 0 0,0 0-1,0 0 1,-1 0 0,1 0 0,-11 8 46,-7 13-114,10-6 59,0 0 0,2 0 1,0 1-1,1 0 1,0 0-1,1 1 0,1-1 1,-2 33-1,5-48-34,0 0 0,0 0 0,0 0 1,0 0-1,0 0 0,1 1 0,-1-1 0,0 0 0,1 0 0,-1-1 0,0 1 0,1 0 0,-1 0 0,1 0 1,0 0-1,-1 0 0,1 0 0,0-1 0,-1 1 0,1 0 0,0 0 0,0-1 0,-1 1 0,1-1 0,0 1 1,0-1-1,0 1 0,0-1 0,0 1 0,0-1 0,0 0 0,0 0 0,0 1 0,0-1 0,0 0 0,0 0 1,0 0-1,0 0 0,0 0 0,0 0 0,0 0 0,0-1 0,0 1 0,0 0 0,0-1 0,0 1 0,0 0 1,0-1-1,1 0 0,4-1-601,-1 0 0,0 0 0,0 0 0,0-1 0,0 0 0,-1 0 1,1 0-1,4-5 0,24-38-7425,-19 21 2925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7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33 5029,'0'0'12043,"-1"-4"-10094,2 3-1793,-1 1 0,0-1 0,0 0 0,-1 0 1,1 0-1,0 1 0,0-1 0,0 0 0,0 0 1,-1 1-1,1-1 0,0 0 0,-1 0 0,1 1 0,-1-1 1,1 0-1,-1 1 0,1-1 0,-1 1 0,1-1 1,-1 1-1,1-1 0,-1 1 0,0-1 0,1 1 1,-1-1-1,0 1 0,0 0 0,1-1 0,-1 1 0,0 0 1,0 0-1,1-1 0,-1 1 0,0 0 0,0 0 1,-1 0-1,0 1 32,0 0 1,1 1 0,-1-1-1,0 0 1,0 1-1,0-1 1,1 1-1,-1 0 1,1 0 0,-1-1-1,1 1 1,0 0-1,0 0 1,0 0 0,-1 3-1,-1 0 73,-26 59 1910,28-59-2038,-1-1 0,1 1-1,0 0 1,0 0 0,0 0 0,0 0-1,1-1 1,0 1 0,0 0 0,1 0 0,1 9-1,-1-12-114,0-1 0,0 0-1,0 0 1,0 0-1,0 0 1,1 0 0,-1 0-1,0 0 1,1 0 0,-1 0-1,0 0 1,1-1 0,-1 1-1,1 0 1,0-1-1,-1 1 1,1-1 0,-1 0-1,1 0 1,-1 0 0,1 1-1,0-1 1,-1-1 0,1 1-1,0 0 1,-1 0-1,1-1 1,1 0 0,48-11 223,-37 5-238,-1 0 1,1 0-1,-1-2 0,0 0 1,11-11-1,-19 17-3,-1-1 0,1 0-1,-1 0 1,0 0 0,-1-1 0,1 1-1,-1-1 1,0 0 0,0 0 0,0 0-1,-1 0 1,0-1 0,0 1 0,0-1-1,-1 1 1,2-10 0,-3 14-81,-1-1 1,1 1 0,-1-1-1,1 1 1,-1 0-1,0-1 1,1 1-1,-1 0 1,0 0-1,0 0 1,0 0-1,0-1 1,0 1-1,0 0 1,0 1-1,0-1 1,-1 0-1,1 0 1,0 0-1,-1 1 1,1-1-1,0 1 1,-1-1-1,1 1 1,0-1-1,-1 1 1,1 0-1,-1 0 1,1-1-1,-1 1 1,-2 1-1,-61-2-6330,47 2 3184,0-1-9030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348 180 15118,'5'-10'2387,"10"-20"-1912,-1 5 514,-2 1 0,-1-2 0,10-29-1,-21 55-928,0-1 0,0 1 0,0 0 0,0 0 0,0-1 0,0 1 0,1 0 0,-1 0 0,0 0 0,0-1 0,0 1 0,0 0 0,0 0 0,0-1 0,0 1 0,0 0 0,0 0 0,0-1 0,0 1 0,0 0 0,0 0 0,-1-1 0,1 1 0,0 0 0,0 0 0,0-1 0,0 1 0,0 0 0,0 0 0,-1 0 0,1-1-1,0 1 1,0 0 0,0 0 0,0 0 0,-1 0 0,1 0 0,0-1 0,0 1 0,0 0 0,-1 0 0,1 0 0,0 0 0,0 0 0,-1 0 0,1 0 0,0 0 0,-1 0 0,-15 6 609,-14 18-785,11-5 163,1 0 0,1 2 0,-18 28 0,29-40-49,1 0 1,-1 1-1,2 0 1,-1 0-1,2 1 0,-1-1 1,1 1-1,1 0 1,0 0-1,-1 19 1,3-27 0,1 0 0,0 1 0,-1-1 0,1 0 1,1 1-1,-1-1 0,0 0 0,1 0 0,0 0 0,-1 0 1,1 0-1,0 0 0,1-1 0,-1 1 0,0-1 1,1 1-1,-1-1 0,4 2 0,-3-1 2,1-1 0,-1 1 0,0 0 1,-1 0-1,1 0 0,0 1 0,-1-1 0,0 1 0,0-1 0,0 1 0,0 0 0,-1 0 0,2 4 1,-3-2 80,1 1 1,-2 0 0,1 0 0,-1-1 0,0 1 0,0-1-1,-1 1 1,0-1 0,0 1 0,-1-1 0,1 0 0,-1 0-1,-1 0 1,1 0 0,-1-1 0,0 1 0,0-1 0,-1 0-1,1 0 1,-7 4 0,-7 8 129,-1-1-1,0-1 1,-1-1-1,-26 14 1,36-23-177,-48 25 714,55-29-692,-1 0 0,1 0 0,0 0 0,0 0 0,0 0 0,-1 0 0,1-1 1,-1 0-1,1 0 0,0 0 0,-1 0 0,1 0 0,0 0 0,-1-1 0,-4-1 0,7 1-66,1 1 0,-1-1 0,1 1 0,-1-1-1,0 1 1,1-1 0,0 1 0,-1-1-1,1 0 1,-1 1 0,1-1 0,0 1 0,-1-1-1,1 0 1,0 0 0,0 1 0,-1-1-1,1 0 1,0 0 0,0 1 0,0-1 0,0 0-1,0 1 1,0-1 0,0 0 0,0 0-1,0 1 1,1-1 0,-1 0 0,0 0 0,0 1-1,1-1 1,-1 0 0,0 1 0,1-1-1,-1 0 1,1 1 0,0-1 0,18-25-1345,0 9-902,1 1 0,1 0 0,1 2 0,24-12 0,9-3-6067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16303,'0'0'10186,"8"50"-9834,-7-44-223,3-5-482,0-1-2081,5-7-2883,-2-15-5862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71 225 13293,'0'0'1404,"-10"10"208,-30 34-101,38-42-1350,0-1 1,1 1 0,-1 0-1,1 0 1,-1 0 0,1 0 0,-1 0-1,1 0 1,0 0 0,0 0 0,0 1-1,0-1 1,1 0 0,-1 1 0,1-1-1,-1 0 1,1 1 0,0-1 0,0 1-1,0-1 1,0 1 0,0-1 0,0 0-1,1 1 1,1 4 0,-1-6-32,0 1 0,1-1 1,-1 1-1,1-1 0,-1 0 1,1 0-1,0 1 0,-1-1 1,1 0-1,0-1 0,0 1 1,0 0-1,-1 0 0,1-1 0,0 1 1,0-1-1,0 1 0,0-1 1,0 0-1,0 0 0,0 0 1,0 0-1,0 0 0,4-1 1,5-2 99,-1 0 0,0 0 0,0-1 0,0 0 0,0-1 0,-1 0 0,1-1 0,-1 0 0,-1 0 0,12-10 0,4-7 17,0-1 1,21-26-1,-32 34-190,0-1 0,-1 0 0,9-19 0,-18 31-43,-1 0 0,1 0 0,-1 0 0,0-1 1,0 1-1,-1-1 0,0 1 0,0-1 0,0 0 0,-1 1 0,1-1 0,-1 0 0,-1 0 1,1 1-1,-3-11 0,3 15-16,0 0 1,-1 1-1,1-1 1,0 0-1,-1 1 0,1-1 1,-1 0-1,1 1 1,0-1-1,-1 1 1,1-1-1,-1 1 0,0-1 1,1 1-1,-1-1 1,1 1-1,-1-1 1,0 1-1,1 0 0,-1 0 1,0-1-1,1 1 1,-1 0-1,0 0 1,0-1-1,1 1 0,-1 0 1,0 0-1,0 0 1,1 0-1,-1 0 1,0 0-1,1 1 1,-1-1-1,0 0 0,0 0 1,1 0-1,-1 1 1,0-1-1,-1 1 1,-25 18-191,15-4 186,1 0 0,0 1 0,1 1 1,1 0-1,1 0 0,0 0 1,1 1-1,1 0 0,1 1 1,1-1-1,0 1 0,1 0 1,1 0-1,1 29 0,1-45 3,0 0 0,1 0 0,-1 0 0,1 0 0,-1-1 0,1 1 0,0 0 0,0 0 0,0-1 0,1 1 0,-1-1 0,0 1 0,1-1 0,0 0 0,0 1 0,-1-1 0,1 0 0,1 0 0,-1 0 0,0-1 0,0 1 0,1 0 0,-1-1 0,1 0 0,-1 1 0,1-1 0,-1 0 0,1 0 0,0 0 0,0-1 0,-1 1 0,1-1 0,0 1 0,0-1 0,0 0-1,3 0 1,5-1 16,-1 1-1,1-2 1,0 1-1,-1-1 0,1-1 1,-1 0-1,0 0 1,16-8-1,-4-1 15,1-1-1,-2 0 1,0-2-1,-1 0 1,0-1-1,28-32 1,-39 39-34,-1 0 0,-1-1 0,1-1 0,-2 1 0,1-1 0,-2 0 0,1 0 0,-1-1 0,-1 1 0,0-1 1,-1 0-1,0-1 0,-1 1 0,-1 0 0,1-21 0,-2 32 4,0 0 1,0 0-1,0 0 0,0 0 1,0 0-1,0 0 0,0 0 0,0 0 1,0 0-1,-1 1 0,1-1 1,0 0-1,-1 0 0,1 0 1,-1 0-1,1 0 0,-1 0 1,1 1-1,-1-1 0,0 0 1,1 0-1,-1 1 0,0-1 1,0 0-1,0 1 0,1-1 1,-1 1-1,0-1 0,0 1 1,0 0-1,0-1 0,0 1 1,0 0-1,0-1 0,0 1 1,0 0-1,0 0 0,0 0 1,-2 0-1,1 1-2,-1-1 0,0 1 0,1-1 0,-1 1 0,0 0 0,1 0 0,-1 1 0,1-1 0,0 0 0,-1 1 0,1 0 0,0-1 0,0 1 0,-2 2 0,-9 10 77,1 1-1,1 0 0,1 1 0,-12 22 1,17-28-33,1-1 1,0 1 0,0 0-1,1 0 1,0 0 0,1 0-1,0 1 1,1-1-1,0 14 1,1-23-38,0 0 0,0 0 0,0 0 1,0 0-1,1 0 0,-1 0 0,0 0 0,1 0 0,-1 0 0,1-1 0,-1 1 0,1 0 1,-1 0-1,1 0 0,0-1 0,-1 1 0,1 0 0,0-1 0,0 1 0,-1 0 0,1-1 1,0 1-1,0-1 0,1 1 0,31 5 100,34-13 79,-53 3-238,22-4-1106,-35 8 856,0 0 0,0-1 0,0 1 0,0 0-1,0 0 1,0 0 0,0 1 0,0-1 0,0 0 0,-1 0 0,1 1 0,0-1-1,0 0 1,0 1 0,0-1 0,0 1 0,0-1 0,0 1 0,-1-1 0,1 1-1,0 0 1,0-1 0,-1 1 0,1 0 0,0 0 0,-1-1 0,1 1 0,0 2-1,5 10-5014,1 0-2472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19923,'0'0'1697,"-14"56"-319,2-13-129,-2 8 32,-1 5-448,2 1-321,7-5-287,5-5-33,1-10-128,2-7-96,9-11-801,4-10-704,-4-9-770,-4 0-1216,-7-20-3684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55 16752,'0'0'8744,"59"-35"-7270,-30 32-417,4 1-481,6 1-448,4-2-128,-3 1-865,1-1-1281,-7 2-736,-11-2-898,-7 1-1633</inkml:trace>
  <inkml:trace contextRef="#ctx0" brushRef="#br0" timeOffset="1">0 240 13837,'0'0'9449,"84"35"-8136,-27-51-864,3 2-321,-1 0-128,-8 3-865,-13 7-1922,-15 4-608,-18 0-2018,-5 6-1538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82 275 9737,'0'0'5093,"-67"55"-1826,52-38-1281,15-6-929,6-8-737,22-3 417,13 0 192,11-17-705,4-2-128,5-4-897,-3-3-1024,-4-2-385,-2-3-993,-6-1-1474,1-4-2882</inkml:trace>
  <inkml:trace contextRef="#ctx0" brushRef="#br0" timeOffset="1">675 0 9289,'0'0'12043,"-4"58"-10794,-28-16-512,-6 6-160,-2-1 63,-1-1 33,8-6-161,5-5-352,6-12-127,11-7-98,4-10-1152,7-11-4965,0-16-416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3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257 301 13357,'-9'-3'3224,"-3"0"-2490,0 1-1,0 0 0,0 0 1,0 1-1,0 1 1,-1 0-1,1 1 1,-21 3-1,26-2-516,1-1 0,-1 1 0,1 1-1,-1-1 1,1 1 0,0 0 0,0 0-1,0 1 1,0-1 0,1 2 0,-1-1-1,1 0 1,0 1 0,1 0 0,-1 0-1,1 0 1,0 1 0,-6 10-1,9-15-205,0 0-1,1 0 0,-1 0 1,0 0-1,1 1 0,-1-1 0,1 0 1,0 1-1,-1-1 0,1 0 1,0 0-1,0 1 0,-1-1 0,1 1 1,0-1-1,0 0 0,1 1 1,-1-1-1,0 0 0,0 1 0,1-1 1,-1 0-1,1 0 0,-1 1 1,1-1-1,-1 0 0,1 0 0,0 0 1,0 0-1,-1 1 0,1-1 1,0 0-1,0 0 0,0-1 0,0 1 1,0 0-1,0 0 0,1 0 1,-1-1-1,0 1 0,0-1 0,0 1 1,1-1-1,-1 1 0,0-1 1,1 0-1,-1 1 0,0-1 0,1 0 1,-1 0-1,3 0 0,8 1 35,1 0 0,-1-1-1,0-1 1,16-2 0,-19 2 54,0-1 0,1 0 1,-2-1-1,1 0 1,0 0-1,-1-1 1,1 0-1,-1-1 0,0 0 1,0 0-1,-1 0 1,0-1-1,0 0 1,0-1-1,0 0 0,-1 0 1,0 0-1,-1 0 1,0-1-1,0 0 1,0 0-1,-1-1 0,3-8 1,2-8 232,-2 0-1,0 0 1,-2-1 0,0 0 0,-2 0-1,0-51 1,-11 38-332,7 39 0,1-1 0,0 0 0,0 1 0,0-1 0,0 1 0,0-1 0,-1 0 0,1 1 0,0-1 0,-1 1 0,1-1 0,0 1 0,-1-1 0,1 1 0,0-1 0,-1 1 0,1-1 0,-1 1 0,1-1 0,-1 1 0,1 0 0,-1-1 0,1 1 0,-1 0 0,0 0 0,1-1 0,-1 1 0,1 0 0,-1 0 0,0 0 0,1 0 0,-1 0 0,0 0 0,1 0 0,-1 0 0,0 0 0,1 0 0,-1 0 0,1 0 0,-1 0 0,0 0 0,1 1 0,-1-1 0,1 0 0,-1 0 0,0 1 0,1-1 0,-1 0 0,1 1 0,-1-1 0,1 1 0,-1-1 0,1 0 0,0 1 0,-1-1 0,1 1 0,0 0 0,-1 0 0,-2 4 0,0 0 0,1 0 0,-1 0 0,1 0 0,0 1 0,1-1 0,0 0 0,-1 1 0,2 0 0,-1-1 0,0 8 0,3 66 0,-1-70-114,0 0 1,0-1-1,1 1 0,1-1 0,-1 0 1,1 1-1,1-1 0,0 0 1,0-1-1,0 1 0,1-1 1,0 0-1,0 0 0,1 0 0,0-1 1,0 0-1,1 0 0,0 0 1,12 7-1,-6-5-442,1-1 0,-1 0-1,1-1 1,1-1 0,-1 0 0,1-1 0,-1-1 0,1 0-1,1-1 1,23 1 0,12-3-8797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12268,'0'0'10313,"5"56"-9640,-1-33-225,5-3-319,3 1-802,9-5-1473,12-5-1826,7-5-3395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67 4388,'0'0'7138,"-9"-7"-3781,6 4-2818,-3-3 205,0 0 0,0 0 0,0 1 0,0 0-1,-1 0 1,0 0 0,0 1 0,-15-6 0,19 10-670,0 1 0,0 0 0,0 1 0,0-1 0,0 0 0,1 1 0,-1-1 0,0 1 1,1 0-1,0 0 0,-1 0 0,1 0 0,0 1 0,0-1 0,0 1 0,0-1 0,0 1 0,1-1 0,-2 4 0,-28 56 2150,30-59-2115,0 0 0,0 0 0,-1 0 0,2 1 0,-1-1 0,0 0 0,1 0 0,-1 0 0,1 1 0,0-1 0,0 0 0,0 0 0,1 0 0,-1 1 0,2 2 0,-1-4-83,0-1 1,0 1-1,0-1 1,1 0 0,-1 1-1,1-1 1,-1 0-1,1 0 1,-1 0-1,1 0 1,0 0-1,-1-1 1,1 1-1,0 0 1,0-1 0,0 1-1,0-1 1,-1 0-1,1 0 1,0 1-1,0-1 1,0 0-1,0-1 1,0 1 0,3-1-1,6 0 0,0-1 0,0-1-1,0 0 1,0-1 0,0 0 0,0 0 0,-1-1-1,0-1 1,0 0 0,0 0 0,11-11 0,-9 8-134,-1 0 0,0-1 0,-1 0 0,0-1 0,-1-1 0,0 1 0,0-1 0,9-21 0,-30 58-321,-15 31 590,26-54-145,0 1-1,0 0 0,1 1 1,-1-1-1,1 0 1,-1 0-1,1 0 0,0 0 1,0 0-1,0 0 1,0 1-1,1-1 1,-1 0-1,1 0 0,2 5 1,-1-6-2,-1-1 1,1 1-1,0-1 1,0 0 0,0 1-1,0-1 1,0 0-1,0 0 1,0 0-1,1 0 1,-1-1-1,0 1 1,1-1 0,-1 1-1,0-1 1,1 0-1,-1 0 1,0 0-1,4 0 1,48-5 238,-43 2-239,-1-1-1,0-1 0,0 1 1,0-2-1,0 0 0,-1 0 1,0 0-1,11-11 0,41-26-37,-61 43 15,0 0-1,1 0 1,-1 0-1,0-1 0,1 1 1,-1 0-1,0 0 0,1 0 1,-1 0-1,0 0 1,1 0-1,-1 1 0,0-1 1,0 0-1,1 0 0,-1 0 1,0 0-1,1 0 1,-1 0-1,0 0 0,0 1 1,1-1-1,-1 0 1,0 0-1,0 0 0,1 1 1,-1-1-1,0 0 0,0 0 1,0 1-1,1-1 1,-1 0-1,0 0 0,0 1 1,0-1-1,0 0 1,0 1-1,0-1 0,0 0 1,1 1-1,-1-1 0,0 0 1,0 1-1,0-1 1,0 0-1,0 0 0,-1 1 1,1-1-1,0 0 1,0 1-1,0 30 50,2 1-33,2-30-132,0-1 0,0 0 0,1 0-1,-1 0 1,0-1 0,0 0 0,1 0-1,-1 0 1,0 0 0,1 0 0,-1-1-1,8-2 1,-2 0-953,0-1 0,0 0 0,0 0-1,18-12 1,34-28-8089,-33 21 2804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6406,'0'0'12027,"-10"11"-10948,-6 9-415,1 1 0,1 1 1,0 0-1,2 1 0,1 0 0,-14 39 1,15-14-624,-8 76 0,15-83 157,-3 0 1,-21 77-1,48-195 1505,26-49-1595,-26 65-275,3 1-1,59-107 0,-80 161 218,0 1-1,1-1 1,0 0-1,0 1 1,1 0 0,-1 0-1,1 0 1,0 1-1,0 0 1,1-1-1,-1 2 1,1-1-1,0 1 1,0 0-1,0 0 1,1 0-1,-1 1 1,0 0-1,1 1 1,0-1-1,-1 1 1,1 0-1,0 1 1,0 0-1,-1 0 1,1 0-1,0 1 1,9 2-1,-14-3-78,0 0-1,0 1 0,0 0 0,1-1 1,-1 1-1,0 0 0,0 0 0,0 0 1,0 0-1,0 1 0,-1-1 0,1 0 0,0 1 1,-1 0-1,1-1 0,-1 1 0,1 0 1,-1 0-1,0-1 0,1 1 0,-1 0 1,0 0-1,0 0 0,-1 1 0,1-1 1,0 0-1,-1 0 0,1 0 0,-1 1 0,0 3 1,0-3 4,0 0 1,-1 1 0,0-1-1,1 0 1,-1 1 0,-1-1-1,1 0 1,0 0 0,-1 0-1,1 0 1,-1 0 0,0 0-1,0 0 1,0-1 0,-1 1-1,1-1 1,-1 1 0,1-1-1,-4 2 1,-18 13 692,-2-2 0,-49 22 0,60-30-413,0-2 0,-1 1 1,1-2-1,-1 0 0,0-1 0,-27 2 0,43-6-438,0 0-1,0 0 0,0 0 1,0 0-1,0 1 0,0-1 1,0 0-1,0 0 0,0 0 0,0 0 1,0 1-1,0-1 0,1 0 1,-1 0-1,0 1 0,1-1 1,-1 0-1,1 0 0,-1 1 1,0-1-1,2-1 0,59-59-11502,-22 18-405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18289,'0'0'4164,"-43"69"-1986,16-36-32,2 7 128,0 0-1217,10-2-864,9-3-161,6-4-577,6-4-544,12-8-1249,6-10-1121,0-8-1538,-1-1-4868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1 430 18642,'0'0'5295,"10"2"-4601,36 6 225,55 9-66,-90-15-810,0-2 0,0 1-1,0-1 1,0-1 0,0 0 0,21-5 0,-30 5-29,-1 1 1,1 0-1,-1 0 1,1-1-1,-1 1 1,0-1-1,1 1 1,-1-1-1,0 0 1,1 0 0,-1 1-1,0-1 1,0 0-1,0 0 1,0 0-1,0 0 1,0 0-1,0 0 1,0-1-1,0 1 1,0 0-1,-1 0 1,1-1 0,0 1-1,-1 0 1,1-1-1,-1 1 1,0-1-1,1 1 1,-1-1-1,0-1 1,0 1 28,-1 0 0,0 1 0,0 0 0,0-1 0,0 1 0,0-1 0,0 1 0,0 0 0,0 0 0,-1 0 0,1 0 1,0-1-1,-1 2 0,1-1 0,0 0 0,-1 0 0,0 0 0,1 1 0,-1-1 0,1 1 0,-1-1 0,0 1 0,1 0 0,-1-1 0,0 1 0,1 0 0,-4 1 1,-6-2 111,1 0 0,-1 1 1,0 0-1,0 1 0,0 1 1,0-1-1,1 2 1,-1-1-1,1 2 0,-1-1 1,1 1-1,0 1 0,1 0 1,-1 0-1,1 1 1,0 0-1,0 1 0,-8 8 1,16-14-146,-1 0 1,1 0-1,0 0 1,0 1-1,-1-1 1,1 0-1,0 1 1,0-1 0,0 1-1,0-1 1,1 1-1,-1 0 1,0-1-1,1 1 1,-1 0-1,1 0 1,-1-1-1,1 1 1,0 0 0,0 0-1,0-1 1,0 1-1,0 0 1,0 0-1,1 2 1,0-3 0,0 1 1,1 0 0,-1 0-1,1-1 1,-1 1-1,1-1 1,0 0-1,0 1 1,-1-1 0,1 0-1,0 0 1,0 0-1,0 0 1,0 0-1,0 0 1,5 0 0,10 3-154,0-2 0,0 0 0,31 0 1,-38-2-359,0-1 1,0 0-1,0-1 1,0 0 0,-1 0-1,1-1 1,0 0 0,15-8-1,-11 3-1777,0 0-1,-1-1 1,0-1-1,21-20 1,6-9-9420</inkml:trace>
  <inkml:trace contextRef="#ctx0" brushRef="#br0" timeOffset="1">670 1 1922,'0'0'27162,"-26"62"-25785,17-19-608,2 6-609,7-1-128,0-2-801,0-4-1313,1-6-2242,-1-2-3363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18321,'0'0'12812,"-8"49"-14221,14-49-3556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18 17296,'0'0'673,"-58"38"416,45-20 416,10 0 225,3-1-224,18-7-834,19-6-320,17-4-95,12-4-65,9-15-1633,-1-8-1891,-6-7-960,-12-5-3427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3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19538,'0'0'630,"9"-2"-208,29-5-585,1 2 1,67-1-1,88 11-1020,-175-4 1044,0-1-71,0 1 0,1 1-1,-1 1 1,0 1 0,34 11-1,-49-13 272,-1-1-1,0 0 1,1 1-1,-1 0 1,0 0-1,0-1 1,0 2 0,0-1-1,-1 0 1,1 1-1,-1-1 1,1 1-1,-1 0 1,0 0-1,0 0 1,0 0-1,0 0 1,-1 0-1,1 1 1,-1-1-1,0 0 1,0 1-1,0-1 1,0 1-1,-1-1 1,1 1-1,-1 0 1,0-1-1,0 1 1,0-1-1,-1 1 1,1 0-1,-1-1 1,0 1-1,0-1 1,0 0-1,0 1 1,-1-1-1,-2 5 1,-8 15 541,-1-1-1,-2-1 1,0 0 0,-1 0-1,-1-2 1,-27 25 0,21-20-244,-140 138 1242,21-23-1697,52-43-3504,68-71-2058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40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19090,'0'0'224,"0"83"225,0-32 416,0 8-129,0 7-63,0 3 224,2 1-481,11 0-320,3-7-32,2-8-96,5-14-897,2-16-192,6-18-192,0-11 320,7-30-384,0-17-1922,1-17-1378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4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0 12524,'0'0'3908,"-12"88"-2371,-1-26-832,-2 10-545,1 4-32,3 5 416,5-8 65,6-3-225,0-7-191,10-12-129,3-10-353,3-15-832,-6-16-961,-7-10-1377,-3-9-2563</inkml:trace>
  <inkml:trace contextRef="#ctx0" brushRef="#br0" timeOffset="1">1 393 14253,'0'0'1378,"63"18"-33,-15-13-864,14-5-129,9 0-96,3-9-224,0-9-993,-6-5-5125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4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71 10282,'0'0'5242,"1"-9"-1420,-1 7-3619,0 0-1,1 0 0,-1 0 1,0 0-1,0-1 0,0 1 1,0 0-1,-1 0 0,1 0 1,0 0-1,-1 0 0,0 0 1,1 0-1,-1 0 0,0 0 1,-2-3-1,1 3-39,0 1 1,0 0-1,0-1 1,-1 1-1,1 0 1,-1 0-1,1 0 0,-1 0 1,1 1-1,-1-1 1,1 1-1,-1 0 1,0-1-1,1 1 0,-1 0 1,0 0-1,1 1 1,-4 0-1,-4 0-82,-1 1-1,1 0 0,0 1 1,1 0-1,-1 1 1,1 0-1,-1 1 1,1-1-1,0 2 0,1-1 1,-1 1-1,1 1 1,0-1-1,1 1 0,0 1 1,0-1-1,0 1 1,1 1-1,0-1 1,1 1-1,0 0 0,0 0 1,1 1-1,0-1 1,0 1-1,1 0 0,1 0 1,0 0-1,0 0 1,0 13-1,2-21-71,0 1-1,0 0 1,0 0-1,1 0 0,-1 0 1,1-1-1,0 1 1,0 0-1,0-1 1,0 1-1,0 0 1,1-1-1,-1 0 1,1 1-1,-1-1 0,1 0 1,0 0-1,0 1 1,3 1-1,-1-1-15,1 0-1,-1-1 1,0 0 0,1 0-1,-1 0 1,1-1 0,0 1-1,-1-1 1,1 0-1,8 0 1,3 0-102,0-1 1,0-1-1,1 0 0,-1-1 1,-1-1-1,19-6 1,-1-1-950,0-2 1,-2-1 0,1-1 0,35-24 0,-54 31 135,0-2-1,-1 1 1,0-2 0,-1 0 0,0 0-1,-1-1 1,0 0 0,0-1 0,-1 0-1,-1 0 1,0-1 0,8-17 0,0-22-5159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42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19 11339,'0'0'3891,"-9"-5"-2273,6 3-1514,-1 0-1,0 0 1,1 1 0,-1-1 0,0 1-1,0 0 1,0 0 0,0 0-1,0 1 1,0-1 0,0 1 0,0 0-1,0 0 1,0 0 0,0 1-1,0 0 1,0-1 0,1 1 0,-1 0-1,0 1 1,0-1 0,0 1-1,1 0 1,-1 0 0,1 0 0,0 0-1,-6 5 1,-8 7 246,1 0 0,1 1 0,0 1 0,1 0 0,-13 19 0,20-24-103,0 0 1,1 1-1,0-1 1,1 1-1,0 1 1,1-1-1,0 0 1,1 1-1,-2 21 1,5-32-225,-1 0 1,1 1-1,1-1 0,-1 0 1,0 0-1,0 1 0,1-1 1,-1 0-1,1 0 0,0 0 1,0 0-1,0 0 1,0 0-1,0 0 0,0 0 1,0 0-1,1 0 0,-1 0 1,1-1-1,-1 1 0,1 0 1,0-1-1,-1 0 0,1 1 1,0-1-1,0 0 0,0 0 1,0 0-1,0 0 0,0 0 1,0 0-1,1-1 0,-1 1 1,0-1-1,0 0 0,1 1 1,-1-1-1,0 0 0,3-1 1,5 2 14,-1-2 1,1 1 0,0-1-1,-1-1 1,1 0-1,-1 0 1,1-1 0,10-4-1,-1-2 34,0-2-1,-1 0 0,0-1 1,0-1-1,-2 0 0,18-19 1,-25 24-49,-1-1 1,0 0-1,0 0 1,-1-1 0,0 0-1,-1 0 1,0 0-1,-1-1 1,0 0 0,-1 0-1,0-1 1,4-16-1,-8 26-36,1 0-1,-1 0 1,0 0-1,0 0 1,0 0-1,0 0 1,0 0-1,0 0 1,-1 0-1,1 0 1,-1 0 0,1 0-1,-1 0 1,0 1-1,0-1 1,0 0-1,0 0 1,0 1-1,0-1 1,0 0-1,0 1 1,-1-1-1,1 1 1,-1 0-1,1-1 1,-1 1-1,1 0 1,-1 0-1,0 0 1,1 0-1,-1 0 1,0 1-1,0-1 1,0 0-1,0 1 1,0 0-1,0-1 1,0 1-1,0 0 1,0 0-1,-3 0 1,-4 0-235,1 0 0,0 1-1,0 0 1,0 1 0,0 0 0,0 0 0,1 0-1,-1 1 1,-8 4 0,0 2-725,1 1 0,0 1 0,-18 16 1,-13 19-4415,16-13-2359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6:1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16560,'0'0'10057,"55"25"-8936,-43 0-704,-3 8-257,-1 7-64,-4 5-64,-1-1-352,-2-7-994,-1 0-1152,0-11-705,0-13-1441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6:1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17424,'0'0'8905,"27"68"-10346,1-50-770,5-3-1120,3-3-1089,2-3-2050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6:17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14125,'0'0'8275,"-4"11"-6679,2-7-1433,-2 7 382,-1 0 0,0 0 0,-1-1 0,-13 20 0,18-30-569,1 0 1,0 0-1,0 0 0,0 1 1,0-1-1,0 0 0,0 0 0,0 0 1,0 0-1,-1 1 0,1-1 1,0 0-1,0 0 0,0 0 1,0 1-1,0-1 0,0 0 0,0 0 1,0 0-1,0 1 0,0-1 1,0 0-1,0 0 0,0 0 0,1 1 1,-1-1-1,0 0 0,0 0 1,0 0-1,0 0 0,0 1 1,0-1-1,0 0 0,0 0 0,1 0 1,-1 0-1,0 0 0,0 1 1,0-1-1,0 0 0,1 0 1,-1 0-1,0 0 0,0 0 0,0 0 1,0 0-1,1 0 0,-1 0 1,0 0-1,0 1 0,19 2-987,31-2-413,-40-1 1139,0 0 177,0 2 0,-1 0 0,1 0-1,-1 0 1,0 1 0,0 1 0,0-1 0,15 10 0,-21-11 145,0 0 1,0 0 0,0 0-1,0 1 1,0-1 0,-1 0 0,0 1-1,1 0 1,-1 0 0,0 0-1,0 0 1,2 4 0,-4-5 35,1 0 1,-1 0-1,1 0 1,-1 0-1,0 0 1,0 0-1,0 0 1,0 1-1,0-1 1,0 0-1,-1 0 1,1 0 0,-1 0-1,1 0 1,-1 0-1,0 0 1,0-1-1,0 1 1,0 0-1,0 0 1,0-1-1,0 1 1,-2 1-1,-4 4 300,0 0 0,-1 0 0,0-1 0,0-1 1,0 1-1,-1-1 0,0-1 0,0 0 0,0 0 0,-11 3 0,-5 1 207,-1-1 1,-42 5 0,66-11-662,0-1 0,0 1 1,1-1-1,-1 0 0,0 0 0,0 0 1,0 0-1,1 0 0,-1 0 1,0 0-1,0-1 0,0 1 0,1-1 1,-1 1-1,0-1 0,-2-1 1,4 1-247,0 0 1,-1-1-1,1 1 1,0 0-1,0 0 1,0-1-1,0 1 1,1 0 0,-1 0-1,0 0 1,0-1-1,1 1 1,-1 0-1,1 0 1,-1 0-1,1 0 1,-1-1-1,1 1 1,0 0 0,0 0-1,-1 0 1,1 0-1,0 1 1,0-1-1,1-1 1,25-26-11696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6:1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84 16303,'-1'-9'1896,"1"6"-1749,0 0 1,0 0 0,-1 1-1,0-1 1,1 0-1,-1 0 1,0 1 0,0-1-1,-1 0 1,1 1 0,0-1-1,-1 1 1,0 0 0,1-1-1,-1 1 1,0 0 0,0 0-1,-1 0 1,1 0 0,0 0-1,0 1 1,-1-1 0,1 1-1,-1 0 1,0-1 0,1 1-1,-1 0 1,0 0 0,1 1-1,-1-1 1,0 1 0,0-1-1,0 1 1,0 0-1,0 0 1,0 0 0,1 0-1,-1 1 1,0-1 0,0 1-1,0 0 1,1 0 0,-5 1-1,-1 1-33,1 1 0,-1 0-1,1 0 1,-1 0-1,1 1 1,0 0-1,1 0 1,-1 1 0,1 0-1,0 0 1,1 1-1,-1-1 1,1 1-1,-6 12 1,3-6 75,1 1 0,1-1-1,0 1 1,1 1 0,0-1 0,1 1-1,-3 20 1,7-33-171,-1 0 0,1 0 0,0 0 0,0-1 0,0 1 0,0 0 0,0 0 0,0 0 0,0-1 0,1 1 0,-1 0 0,1 0 0,-1 0 0,1-1 0,0 1 0,0 0 0,-1-1 0,1 1 0,0-1 0,0 1 0,1-1 0,-1 1 0,2 0 0,-1 0 2,0-1 0,1 0 1,-1 0-1,0 0 0,1-1 1,-1 1-1,1 0 0,-1-1 1,1 0-1,-1 0 0,1 0 1,-1 0-1,1 0 0,4-1 1,3-1 40,1 0 0,-1-1 0,1 0 0,-1-1 0,0-1 0,17-9 0,-3-2-3,-1-1 0,-1-1 0,33-34 0,-46 43-39,-1-1-1,1 0 0,-1-1 0,-1 0 0,0 0 0,-1-1 1,0 1-1,-1-1 0,0-1 0,4-14 0,-8 13-28,-4 11-38,-2 8-86,-2 9 117,1 0-1,0 0 1,1 0-1,0 1 1,1 0-1,1 0 1,0 0-1,1 0 1,1 0-1,1 18 1,-1-30-31,1 0 0,0 0 0,0-1-1,1 1 1,-1 0 0,0-1 0,1 1 0,0 0 0,0-1 0,0 1 0,0 0 0,0-1-1,0 1 1,0-1 0,1 0 0,0 1 0,-1-1 0,1 0 0,0 0 0,0 0 0,0 0-1,0-1 1,0 1 0,0 0 0,1-1 0,-1 1 0,1-1 0,-1 0 0,4 1 0,0 0-528,0-1 0,0 0 0,0 0 0,0-1 0,0 0 0,0 0 0,1 0 0,-1-1 0,0 0 0,0 0 0,0 0 0,8-4 0,30-17-5873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6:1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12172,'0'0'2231,"-8"11"299,3-6-2062,-30 40 1192,33-42-1432,0 0 0,0 0 0,0 0 1,1 0-1,-1 0 0,1 0 0,0 0 0,0 0 0,0 1 0,0-1 0,1 0 0,-1 1 1,1-1-1,0 0 0,0 1 0,0 4 0,1-7-207,0-1-1,0 1 1,0 0-1,0 0 0,0 0 1,1-1-1,-1 1 1,0 0-1,0-1 1,0 1-1,1-1 1,-1 1-1,0-1 1,1 0-1,-1 0 1,0 1-1,1-1 1,-1 0-1,0 0 1,1 0-1,-1 0 1,0-1-1,1 1 1,-1 0-1,0-1 1,2 0-1,37-10-359,13-39-201,-45 41 1069,-10 36-212,-2 0 1,0 0 0,-2 0-1,-11 29 1,-8 42 1372,18-48-989,0 97 0,7-110-455,-1-1 0,-1 0 0,-2 1-1,-2-1 1,-14 47 0,16-74-91,0 1 1,-1-1-1,0 0 1,0 0-1,-1-1 1,0 0-1,-1 0 0,-7 7 1,12-13-123,1 0 1,-1 0 0,1-1-1,-1 1 1,0-1 0,0 1 0,0-1-1,0 0 1,0 0 0,0 1-1,0-1 1,0-1 0,0 1-1,-1 0 1,1-1 0,0 1-1,0-1 1,-1 1 0,1-1-1,0 0 1,-1 0 0,1 0-1,0 0 1,-1-1 0,1 1-1,0-1 1,-1 1 0,1-1 0,0 0-1,0 0 1,0 0 0,0 0-1,0 0 1,0 0 0,0-1-1,0 1 1,0-1 0,0 1-1,1-1 1,-1 0 0,-1-1-1,-3-6-16,0-1-1,1 1 1,0-1-1,1 0 0,0 0 1,0 0-1,1 0 1,0-1-1,1 0 0,-1-18 1,0 3-248,3 1 1,0-1-1,5-38 0,-3 53 37,0 0 0,1 0 0,0 1 0,0-1 0,1 1-1,1 0 1,0 0 0,0 0 0,1 0 0,0 1 0,0 0-1,1 0 1,11-9 0,-6 6-1263,1 0 0,27-17 0,37-13-7026,-29 18-138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6:1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8 19378,'0'0'1997,"-12"-2"272,3 0-1851,6 1-317,-1 0 0,0 1 1,1-1-1,-1 0 0,0 1 1,0 0-1,0 0 0,1 0 1,-1 1-1,0-1 1,0 1-1,1 0 0,-1 0 1,0 0-1,1 0 0,-1 1 1,1-1-1,0 1 0,-1 0 1,-3 4-1,0 0 81,0 0-1,1 1 1,0 0-1,0 1 1,1-1-1,0 1 1,0 0-1,1 0 1,0 0-1,0 1 1,1 0-1,0-1 1,1 1-1,0 0 1,0 0-1,0 12 1,2-20-180,0 0 0,0 0-1,0 0 1,0 0 0,1 0 0,-1 0 0,0 0 0,1 0 0,-1 0 0,0 0 0,1 0 0,-1-1 0,1 1 0,-1 0 0,1 0 0,0 0-1,-1-1 1,1 1 0,0 0 0,0-1 0,-1 1 0,1 0 0,0-1 0,0 1 0,0-1 0,1 1 0,32 2 108,-25-4-102,0 0 1,0-1-1,0 0 1,-1 0 0,14-7-1,-8 1-140,-1 0 0,1-1 0,-2-1 0,1 0 0,-1-1 0,-1 0 0,0-1 0,0 0 0,-2-1 0,14-21 0,-29 48 309,1 1 1,1-1-1,0 1 0,-2 25 0,6-39-158,0 0 0,0 0-1,0 0 1,1 1-1,-1-1 1,0 0-1,1 0 1,-1 0 0,0 0-1,1 0 1,-1 0-1,1 0 1,0 0-1,-1 0 1,1 0 0,0 0-1,0 0 1,-1 0-1,1 0 1,0 0-1,0-1 1,0 1 0,0 0-1,0-1 1,0 1-1,0-1 1,0 1-1,1-1 1,-1 1 0,0-1-1,0 0 1,0 0-1,0 1 1,1-1-1,-1 0 1,0 0 0,2-1-1,53-2 333,-26-4-241,0-1 0,-1-1 0,35-16 0,-40 15-334,0 0 1,0 2-1,1 0 1,0 2-1,46-5 0,-70 10 229,1 1 0,-1 0 0,0 0 0,0 0-1,0 0 1,1 0 0,-1 1 0,0-1 0,0 0 0,0 1 0,0-1-1,1 0 1,-1 1 0,0-1 0,0 1 0,0 0 0,0-1 0,0 1-1,0 0 1,0 0 0,0-1 0,-1 1 0,1 0 0,0 0 0,0 0-1,-1 0 1,1 0 0,0 0 0,-1 0 0,1 1 0,-1-1 0,0 0-1,1 1 1,0 5 164,0 0 1,-1 0-1,0-1 0,0 1 0,-1 9 0,0-11 9,0 0-1,1 1 1,0-1 0,0 0-1,1 1 1,1 9 0,-1-14-148,0 1 0,0-1 0,1 0 0,-1 1 0,1-1 0,-1 0-1,0 0 1,1 0 0,0 0 0,-1-1 0,1 1 0,-1 0 0,1 0 0,0-1 0,0 1 0,-1-1 0,1 0 0,0 0 0,0 1 0,0-1 0,-1 0 0,1 0 0,0-1 0,3 1 0,46-8 486,-29 0-574,0 0 0,21-13 0,41-15-269,-76 33 295,-1 1-1,1 0 0,-1 1 0,1-1 1,0 2-1,0-1 0,-1 1 0,16 1 1,-22-1 19,0 0 1,-1 1-1,1-1 1,0 0 0,0 0-1,-1 1 1,1-1-1,0 1 1,0-1 0,-1 0-1,1 1 1,-1 0-1,1-1 1,0 1 0,-1-1-1,1 1 1,-1-1-1,1 1 1,-1 0 0,0-1-1,1 1 1,-1 0 0,0 0-1,1-1 1,-1 1-1,0 0 1,0 0 0,0 0-1,1-1 1,-1 2-1,-2 31 234,1-30-409,1-1 0,-1 1 0,1-1-1,0 1 1,0-1 0,0 1 0,0-1-1,0 1 1,0 0 0,1-1 0,-1 1-1,2 3 1,-1-5-134,0-1 0,0 0 0,0 0 0,0 0 0,0-1 0,-1 1 0,1 0-1,0 0 1,0 0 0,0-1 0,0 1 0,-1 0 0,1-1 0,0 1 0,0-1 0,-1 1 0,1-1 0,0 1 0,-1-1-1,2 0 1,13-17-5107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6:1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21781,'0'0'8808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6:1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12812,'0'0'11803,"1"10"-10308,41 351 3998,-42-359-5472,0-1 0,0 1 0,0 0 0,1-1 0,-1 1 0,0-1 0,1 1 0,-1 0 0,1-1 0,0 1 0,-1-1 0,1 1 0,0-1 0,1 2 0,-1-3-10,-1 0 1,0 0-1,1 0 1,-1 0-1,1 0 1,-1 0 0,1 0-1,-1 0 1,0 0-1,1 0 1,-1 0 0,1 0-1,-1 0 1,1-1-1,-1 1 1,0 0-1,1 0 1,-1 0 0,0-1-1,1 1 1,-1 0-1,0-1 1,1 1 0,-1 0-1,0-1 1,0 1-1,1 0 1,-1-1-1,0 1 1,0 0 0,0-1-1,1 0 1,21-47 455,-22 47-467,19-53-112,13-67 0,-26 96 40,-2-1 0,0 0 0,0-51 0,-4 82 65,0-1 0,1 1 0,0-1 0,0 0 0,0 1 1,0-1-1,1 0 0,0 1 0,-1-1 0,2 0 1,-1 0-1,0-1 0,1 1 0,0 0 0,-1-1 0,1 1 1,1-1-1,-1 0 0,0 0 0,1-1 0,0 1 1,0 0-1,-1-1 0,1 0 0,1 0 0,-1 0 0,0-1 1,0 1-1,1-1 0,-1 0 0,0-1 0,1 1 1,-1-1-1,9 1 0,-1-1 19,-1-1 0,0 0 0,0-1 0,0 0 0,0 0 0,0-1 1,0-1-1,0 0 0,-1 0 0,0-1 0,0 0 0,0-1 0,10-7 0,-12 6 0,1 0 0,-1 0 0,0-1-1,0 0 1,-1-1 0,-1 0 0,1 0 0,-1 0-1,-1-1 1,1 1 0,-2-1 0,1-1 0,4-18 0,-9 29-15,1-1 0,-1 1 0,0-1 0,0 1 0,0-1 0,0 1 0,1-1 0,-1 0 0,0 1 0,0-1 0,0 1 0,0-1 0,0 1 0,0-1 0,0 1 0,-1-1 0,1 0 0,0 1 0,0-1 0,0 1 0,-1-1 0,1 1 0,0-1 0,0 1 0,-1-1 0,1 1 0,0 0 0,-1-1 0,1 1 0,0-1 0,-1 1 0,1 0 0,-1-1 0,1 1 0,-1 0 0,1 0 0,-1-1 0,1 1 0,-1 0 0,1 0 0,-1 0 0,1-1 0,-1 1 0,1 0 0,-1 0 0,0 0 0,1 0 0,-1 0 0,1 0 0,-1 0 1,1 0-1,-1 0 0,1 1 0,-1-1 0,1 0 0,-1 0 0,1 0 0,-1 1 0,1-1 0,-2 1 0,-30 19-189,18-5 188,0 0 0,1 1 0,0 0 0,2 1 0,-13 23 0,19-29 47,0-1 1,0 1 0,1-1 0,1 1 0,0 1 0,0-1-1,1 0 1,1 0 0,0 1 0,0-1 0,2 13 0,-1-22-39,0 0 1,1 0 0,-1 0-1,1 0 1,-1 0 0,1 0-1,0 0 1,0 0 0,0 0-1,0 0 1,0-1-1,1 1 1,-1 0 0,0-1-1,1 1 1,-1-1 0,1 1-1,0-1 1,-1 0 0,4 2-1,-1-1-124,1 0 0,0 0 0,1 0 0,-1 0 0,0-1 0,0 0 0,11 1 0,-3-1-922,0-1-1,0 0 0,0-1 1,-1-1-1,1 0 0,17-5 1,-19 3-740,0-1 1,-1 0 0,1 0-1,-2-1 1,18-14 0,7-10-1706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6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13901,'0'0'3187,"-9"9"-918,0 0-1686,0 0 0,0 1 0,1 0 0,1 1-1,-10 17 1,15-24-492,-1 0 1,2 0-1,-1 1 0,0-1 0,1 0 0,0 1 1,0-1-1,0 1 0,0-1 0,1 1 0,0 0 1,0-1-1,0 1 0,0-1 0,1 1 0,0-1 0,0 1 1,0-1-1,0 1 0,1-1 0,0 0 0,4 8 1,11 10-38,0 0 1,41 36 0,-38-39-81,-1 0 0,-1 1 1,19 27-1,-32-40 141,-1 1-1,0-1 1,0 1-1,0 0 1,-1 1 0,0-1-1,-1 0 1,0 1-1,0 0 1,-1-1-1,0 1 1,-1 0 0,-1 17-1,0-22-10,0 0 0,0 0 0,0-1-1,-1 1 1,1 0 0,-1-1 0,0 1-1,0-1 1,0 0 0,-1 0 0,1 0 0,-1 0-1,0 0 1,0 0 0,0-1 0,0 1 0,0-1-1,0 0 1,-1 0 0,1 0 0,-1 0-1,1-1 1,-1 1 0,0-1 0,-5 1 0,-2 1 34,0 0 1,-1-1-1,1 0 0,0-1 1,-1-1-1,1 1 1,-19-3-1,28 2-153,-1-1 0,0 1 0,1 0 0,-1-1 0,1 0 0,-1 1 0,1-1 0,-1 0 0,1 0 0,-1-1-1,1 1 1,0 0 0,0-1 0,0 0 0,0 1 0,0-1 0,0 0 0,0 0 0,0 0 0,1 0 0,-1 0 0,1 0-1,-1-1 1,1 1 0,0 0 0,0-1 0,0 1 0,0-1 0,1 1 0,-1-1 0,1 0 0,-1 1 0,1-1-1,0 0 1,0 1 0,0-1 0,0 1 0,1-1 0,-1 0 0,1 1 0,0-4 0,2-5-63,1 0 1,0 0 0,0 0 0,1 0-1,0 1 1,1 0 0,0 0-1,9-10 1,146-153-134,-23 29 726,-133 139-446,0 0-1,0-1 1,-1 0-1,0 0 1,0 0-1,0 0 0,-1-1 1,0 1-1,0-1 1,3-10-1,-6 16-48,-1 0 0,1 1 0,0-1 0,0 0 0,0 1 0,0-1-1,-1 0 1,1 1 0,0-1 0,-1 0 0,1 1 0,0-1 0,-1 0 0,1 1 0,-1-1-1,1 1 1,-1-1 0,1 1 0,-1-1 0,1 1 0,-1 0 0,0-1 0,1 1 0,-1-1 0,1 1-1,-1 0 1,0 0 0,1-1 0,-1 1 0,0 0 0,0 0 0,1 0 0,-1 0 0,0 0-1,1 0 1,-1 0 0,0 0 0,0 0 0,1 0 0,-2 1 0,-35 5 360,28-2-314,0 1 0,1 0 0,-1 0-1,1 1 1,0 0 0,0 1 0,1 0 0,0 0 0,0 0-1,1 1 1,-7 9 0,9-11-24,-1 1 0,1 0 0,0 0 0,1 0 0,-1 1 0,1-1 0,1 1 0,0 0 0,0-1 0,0 1 0,1 0 0,0 0 0,1 0 0,0 11 0,0-16-83,1 0 0,0-1-1,0 1 1,0-1 0,1 1 0,-1-1 0,0 0 0,1 1-1,0-1 1,-1 0 0,1 0 0,0 0 0,0 0 0,0 0-1,0 0 1,1-1 0,-1 1 0,0-1 0,1 0 0,-1 1-1,1-1 1,-1 0 0,1-1 0,0 1 0,-1 0-1,1-1 1,0 1 0,4-1 0,10 2-631,1-1 1,-1-1 0,23-2-1,-32 2 313,11-3-1916,1 0-1,-1-1 0,0-1 1,-1 0-1,1-2 0,25-13 1,7-2-7537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4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11851,'0'0'8269,"-9"15"-5786,-1 0-1986,0 1 0,1 1 0,1 0 0,1 0 0,1 0 0,0 1 0,1 0 0,-3 24 0,7-30-316,0-1 0,1 1 0,0-1-1,1 1 1,1-1 0,0 0 0,0 1 0,1-1-1,0 0 1,8 16 0,-9-24-171,0 1-1,0-1 1,0 1 0,1-1-1,-1 0 1,1 0 0,0 0-1,0 0 1,0 0 0,0-1-1,0 1 1,1-1 0,-1 0-1,1 0 1,-1 0-1,1-1 1,0 1 0,0-1-1,0 0 1,0 0 0,0 0-1,0-1 1,0 1 0,0-1-1,0 0 1,0 0 0,0 0-1,0-1 1,0 0 0,0 1-1,0-1 1,0-1 0,4-1-1,-4 1 6,0 0 1,0 0-1,0 0 0,0-1 0,-1 1 0,1-1 1,-1 0-1,0 0 0,1-1 0,-2 1 0,1-1 1,0 1-1,3-7 0,25-51 53,-22 44 464,-9 17-506,0 0-1,0 0 0,0 0 1,0 0-1,0 0 1,0 0-1,0 0 0,0 0 1,0 1-1,0-1 0,0 0 1,0 0-1,0 0 1,0 0-1,0 0 0,0 0 1,0 0-1,0 0 1,0 0-1,0 0 0,0 0 1,0 1-1,0-1 0,0 0 1,0 0-1,1 0 1,-1 0-1,0 0 0,0 0 1,0 0-1,0 0 0,0 0 1,0 0-1,0 0 1,0 0-1,0 0 0,0 0 1,1 0-1,-1 0 0,0 0 1,0 0-1,0 0 1,0 0-1,0 0 0,0 0 1,0 23 31,-1-14-67,1 0 1,0 0-1,1 0 0,-1 0 0,2 0 0,2 13 1,-3-20-68,0 0 0,0 0 0,1 1 0,-1-1 0,0 0 1,1 0-1,0 0 0,-1 0 0,1 0 0,0-1 1,0 1-1,0 0 0,0-1 0,0 1 0,0-1 0,0 0 1,1 0-1,-1 0 0,0 0 0,1 0 0,-1 0 1,1-1-1,-1 1 0,1-1 0,-1 0 0,1 1 0,4-2 1,-1 2-658,0-1 0,0-1 0,0 1 0,0-1-1,0 0 1,0 0 0,0-1 0,0 1 0,5-4 0,22-15-5923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6:20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188 445 17617,'0'0'5760,"-11"-2"-3748,5 2-1838,-1-1 0,0 1 0,1 0 0,-1 0 0,0 1 0,1 0 0,-1 0-1,1 1 1,-1-1 0,1 1 0,0 1 0,0-1 0,0 1 0,0 1 0,0-1-1,0 1 1,1-1 0,0 2 0,-1-1 0,-6 8 0,6-5-81,0 0 0,0 0 0,1 0 0,-6 11 0,4 9 81,7-26-170,0 0 1,1-1-1,-1 1 1,0 0-1,1 0 1,-1-1-1,0 1 1,1 0-1,-1 0 1,1-1-1,-1 1 1,1-1-1,-1 1 1,1 0-1,-1-1 1,1 1-1,0-1 1,-1 1-1,1-1 1,0 0-1,0 1 1,-1-1-1,1 0 1,0 1-1,0-1 1,-1 0-1,1 0 1,0 0-1,1 1 1,10 0-79,0 1 0,-1-2 0,1 1 1,0-2-1,0 1 0,0-2 0,0 0 0,-1 0 1,13-4-1,-8 0-814,1 0 1,-1-2 0,0 0 0,0 0 0,23-18-1,-20 12-680,-2-1 0,0 0 0,-1-1 0,0-1 0,-1 0-1,-1-1 1,-1-1 0,-1 0 0,18-38 0,-19 29 1394,-1 0 0,10-50 0,-14 48 3026,-2-1 0,0-46 0,-4 75-2620,1 1 0,-1 0 1,0-1-1,0 1 0,-1-1 1,1 1-1,0-1 0,0 1 0,-1-1 1,1 1-1,-1 0 0,1-1 1,-1 1-1,1 0 0,-1-1 0,0 1 1,0 0-1,0 0 0,-1-2 1,1 3-107,0-1 0,1 1 1,-1 0-1,0-1 1,0 1-1,0 0 0,0 0 1,0 0-1,0 0 1,0 0-1,0 0 0,0 0 1,0 0-1,1 0 0,-1 0 1,0 1-1,0-1 1,0 0-1,0 1 0,0-1 1,0 0-1,0 1 1,-5 3 155,1-1 0,0 1 1,0 0-1,1 0 1,-1 0-1,1 0 0,-6 8 1,0 2 80,1 0 1,1 1 0,1 0-1,0 1 1,0-1-1,2 1 1,0 0 0,1 1-1,0-1 1,-1 23-1,3-20-292,2 0 0,0-1 0,0 1-1,2-1 1,0 1 0,2-1 0,0 1-1,1-1 1,0-1 0,2 1 0,0-1-1,1 0 1,0 0 0,21 27 0,-29-44-79,0 0 1,0 1 0,0-1 0,0 0 0,0 0 0,0 0-1,0 0 1,0 0 0,0 0 0,1 0 0,-1 1 0,0-1-1,0 0 1,0 0 0,0 0 0,0 0 0,0 0-1,0 0 1,1 0 0,-1 0 0,0 0 0,0 0 0,0 0-1,0 0 1,0 0 0,1 0 0,-1 0 0,0 0-1,0 0 1,0 0 0,0 0 0,0 0 0,0 0 0,1 0-1,-1 0 1,0 0 0,0 0 0,0 0 0,0 0 0,0 0-1,0-1 1,1 1 0,-1 0 0,0 0 0,0 0-1,0 0 1,0 0 0,0 0 0,0 0 0,0 0 0,0-1-1,0 1 1,0 0 0,0 0 0,0 0 0,1 0 0,-1 0-1,0 0 1,0-1 0,0 1 0,0 0 0,0 0-1,0 0 1,0 0 0,0 0 0,0-1 0,-1 1 0,4-19-116,-5-23 109,1 36-13,0 0 1,0 1-1,0-1 0,-1 1 1,0 0-1,0-1 0,-1 1 1,1 0-1,-1 0 0,-5-6 0,11 14 33,1-1 0,-1 0 0,1 0-1,0 0 1,-1-1 0,1 1 0,0-1-1,0 0 1,0 0 0,0 0 0,0 0-1,0-1 1,5 0 0,63-1 106,-49 0-102,-7 0-59,0-1-1,0 0 0,0-1 1,0-1-1,-1-1 0,20-7 1,-30 10 37,1-1 1,0 1-1,-1-1 1,1 0-1,-1 0 1,0-1 0,0 0-1,0 1 1,-1-2-1,1 1 1,-1 0-1,0-1 1,0 0-1,-1 0 1,1 0 0,-1-1-1,0 1 1,-1-1-1,3-7 1,-4 13 18,-1-1 1,0 1 0,1-1-1,-1 1 1,0-1-1,0 0 1,1 1 0,-1-1-1,0 0 1,0 1 0,0-1-1,0 0 1,0 1-1,0-1 1,0 0 0,0 1-1,0-1 1,0 1-1,0-1 1,-1 0 0,1 1-1,0-1 1,0 0 0,-1 1-1,1-1 1,0 1-1,-1-1 1,1 1 0,0-1-1,-1 1 1,1-1-1,-1 1 1,1-1 0,-1 1-1,1-1 1,-1 1 0,1 0-1,-1-1 1,0 1-1,1 0 1,-1 0 0,1-1-1,-1 1 1,0 0-1,1 0 1,-1 0 0,0 0-1,1 0 1,-1 0-1,0 0 1,1 0 0,-1 0-1,0 0 1,1 0 0,-1 0-1,1 0 1,-1 1-1,0-1 1,1 0 0,-2 1-1,-2 1 23,-1-1-1,1 1 0,0 0 1,-1 1-1,1-1 0,0 1 1,-4 4-1,-3 3 108,0 1 0,1 0-1,1 1 1,-11 18 0,17-26-119,0 0 0,1 0 1,0 0-1,0 1 1,0-1-1,1 1 0,-1-1 1,1 1-1,0 0 0,1 0 1,-1-1-1,1 1 1,0 0-1,0 0 0,0 0 1,1-1-1,1 10 0,0-12-70,-1 0-1,0 0 1,1 0-1,-1-1 1,1 1-1,0 0 1,-1-1-1,1 1 1,0-1 0,0 0-1,0 1 1,0-1-1,0 0 1,0 0-1,0-1 1,0 1-1,1 0 1,-1-1-1,0 1 1,1-1-1,-1 0 1,0 1-1,4-1 1,57-4-3515,-52 2 2074,0-1 0,-1-1 0,1 0 0,-1 0-1,1-1 1,11-8 0,24-17-9152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6:21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164 278 16944,'0'0'1986,"-13"4"-118,4-1-1569,1 0-1,-1 1 0,0 0 0,1 1 0,0-1 0,0 2 1,0-1-1,1 1 0,-1 0 0,2 0 0,-1 1 1,1 0-1,-7 10 0,7-9 16,1 0 1,1 1-1,0 0 0,0-1 1,0 2-1,-3 17 1,6-25-308,1-1 0,0 1 1,-1 0-1,1 0 0,0 0 0,0-1 1,0 1-1,0 0 0,0 0 1,1 0-1,-1 0 0,1-1 0,-1 1 1,1 0-1,-1 0 0,1-1 1,0 1-1,0 0 0,0-1 1,0 1-1,0-1 0,0 1 0,0-1 1,1 0-1,-1 1 0,0-1 1,1 0-1,-1 0 0,1 0 1,-1 0-1,1 0 0,0 0 0,-1-1 1,1 1-1,0 0 0,0-1 1,-1 0-1,1 1 0,0-1 0,0 0 1,0 0-1,3 0 0,3 1-36,0-1-1,0-1 0,1 1 0,-1-1 0,0-1 1,0 0-1,0 0 0,0 0 0,-1-1 1,1 0-1,10-6 0,-6 1 3,1 0 1,-1-1-1,0 0 1,-1-1-1,18-20 0,-6 2 186,-1-2 0,-2 0 0,-1-1 0,21-45 0,-25 46 459,-1-1 0,-2-1 0,-1 0 1,8-39-1,-19 71-610,0 0 0,0 0-1,1 0 1,-1-1 0,0 1 0,0 0 0,0 0 0,0 0 0,0-1 0,0 1 0,0 0-1,1 0 1,-1 0 0,0-1 0,0 1 0,0 0 0,0 0 0,0 0 0,0-1-1,0 1 1,0 0 0,0 0 0,0-1 0,0 1 0,0 0 0,0 0 0,-1 0 0,1-1-1,0 1 1,0 0 0,0 0 0,0 0 0,0-1 0,0 1 0,0 0 0,-1 0-1,1 0 1,0 0 0,0-1 0,0 1 0,0 0 0,-1 0 0,1 0 0,0 0-1,0 0 1,0 0 0,-1 0 0,1-1 0,0 1 0,0 0 0,-1 0 0,-10 11 228,-11 24 20,11-14-107,1 1 0,1 0 1,1 1-1,1 0 0,-8 43 0,14-57-126,0 1 0,1 0 0,0 0 0,0 0 0,1-1 0,0 1 0,5 15 0,-5-20-30,1 0-1,0-1 1,0 1 0,0-1-1,0 1 1,1-1-1,0 0 1,0 0 0,0 0-1,0-1 1,1 1 0,-1-1-1,1 1 1,0-1-1,8 4 1,-8-4-223,1-1 0,-1 0 1,1-1-1,-1 1 0,1-1 0,0 0 0,0 0 1,-1 0-1,1-1 0,0 1 0,0-1 1,9-1-1,-9 0-573,0 0 0,0 0 1,-1-1-1,1 1 0,0-1 0,0 0 1,-1 0-1,1-1 0,-1 1 0,0-1 1,8-6-1,23-28-8053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6:2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22197,'0'0'4837,"-19"48"-4037,7-12 642,4 6-802,2 3-512,6-2-864,0-4-3428,3-6-5477</inkml:trace>
  <inkml:trace contextRef="#ctx0" brushRef="#br0" timeOffset="1">23 715 22069,'0'0'5573,"-22"53"-5445,24-53-2114,8-8-4612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2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170 141 9929,'0'0'3561,"3"-9"-1313,2-2-1481,-4 8-487,1-1 0,-1 1-1,1-1 1,-1 1 0,0-1 0,0 0 0,-1 1 0,1-1 0,-1 0 0,0 0 0,0-6 0,-1 9-115,1 0-1,-1 0 1,0 0 0,1 0-1,-1 0 1,0 0-1,0 0 1,0 0 0,1 0-1,-1 0 1,0 0 0,0 0-1,-1 1 1,1-1-1,0 0 1,0 1 0,0-1-1,0 1 1,-1-1 0,1 1-1,0 0 1,0-1-1,-1 1 1,1 0 0,0 0-1,0 0 1,-1 0-1,-1 0 1,-47 0 1002,36 0-253,14 0-897,0 0 0,0 0 0,-1 0 0,1 0 0,0 0 0,-1 0 0,1 0 0,0 0 0,-1 0 0,1 0 0,0-1 0,0 1 1,-1 0-1,1 0 0,0 0 0,0 0 0,-1-1 0,1 1 0,0 0 0,0 0 0,0-1 0,-1 1 0,1 0 0,0 0 0,0-1 1,0 1-1,0 0 0,0 0 0,0-1 0,0 1 0,-1 0 0,1-1 0,0 1 0,0 0 0,0 0 0,0-1 0,0 1 0,0 0 0,0-1 1,0 1-1,1 0 0,-1-1 0,0 1 0,0 0 0,0 0 0,0-1 0,0 1 0,0 0 0,0 0 0,1-1 0,-1 1 0,0 0 1,0 0-1,0-1 0,1 1 0,-1 0 0,0 0 0,0 0 0,1-1 0,-1 1 0,0 0 0,0 0 0,1 0 0,-1 0 0,1 0 0,21-24-218,-16 18 365,7-4 1016,-19 29-484,-25 44 79,27-55-586,-20 36 278,10-19-190,0 1 0,2 1 0,-11 33-1,23-60-271,-1 1 0,1 0 0,-1-1 0,1 1 0,0 0 0,-1 0 0,1-1 0,0 1 0,0 0 0,0 0 0,-1-1 0,1 1 0,0 0 0,0 0 0,0-1 0,0 1 0,0 0 0,0 0 0,1-1-1,-1 1 1,0 0 0,0 0 0,0-1 0,1 1 0,-1 0 0,0 0 0,1-1 0,-1 1 0,1 0 0,-1-1 0,1 1 0,-1-1 0,1 1 0,-1-1 0,1 1 0,-1-1 0,1 1 0,0-1 0,-1 1-1,1-1 1,0 0 0,0 1 0,-1-1 0,1 0 0,0 0 0,0 1 0,-1-1 0,1 0 0,0 0 0,0 0 0,-1 0 0,1 0 0,0 0 0,0 0 0,0 0 0,-1-1 0,1 1 0,0 0-1,0 0 1,-1-1 0,1 1 0,1-1 0,51-23 225,-50 22-227,63-37-3,-2-3 0,72-60 0,-122 92-26,-8 11-42,-8 21-113,1-20 170,1 0 1,-1 0-1,1 0 1,-1 0 0,1 1-1,0-1 1,0 0-1,0 0 1,0 0-1,0 0 1,1 5 0,0-7 17,0 1 0,0-1 1,0 0-1,0 1 1,0-1-1,0 0 1,0 1-1,0-1 0,0 0 1,0 0-1,0 0 1,0 0-1,0 0 1,0 0-1,0 0 0,0 0 1,-1 0-1,1 0 1,0-1-1,0 1 1,1-1-1,-1 1-45,0-1 1,0 1-1,0 0 0,0-1 1,0 1-1,0 0 0,0 0 1,0-1-1,0 1 1,0 0-1,0 0 0,0 0 1,0 0-1,0 1 0,0-1 1,0 0-1,0 0 0,0 1 1,0-1-1,0 0 1,0 1-1,0-1 0,0 1 1,0-1-1,0 1 0,0-1 1,-1 1-1,1 0 1,0 0-1,0-1 0,0 2 1,0 2 5,1 1 1,-2-1 0,1 0 0,0 1-1,-1-1 1,0 1 0,0-1 0,0 1-1,0-1 1,-1 0 0,0 1-1,0-1 1,-3 9 0,-29 53 103,26-55-121,1 0 1,0 0-1,1 1 1,-6 16-1,11-28-42,0 0 0,0 0 0,0 1 0,0-1 0,-1 0 0,1 0 0,0 0 0,0 1 0,0-1 0,0 0 0,0 0 0,0 1 0,0-1 0,0 0 0,0 0 0,0 1 0,0-1 0,0 0 0,0 1 0,0-1 0,0 0 0,0 0 0,0 1 0,0-1 0,0 0 0,0 0 0,1 0 0,-1 1 0,0-1 0,0 0 0,0 0 0,0 1 0,0-1 1,1 0-1,-1 0 0,0 0 0,0 0 0,0 1 0,1-1 0,-1 0 0,0 0 0,0 0 0,1 0 0,-1 0 0,0 0 0,0 0 0,1 0 0,-1 0 0,0 1 0,0-1 0,1 0 0,-1 0 0,0 0 0,0 0 0,1 0 0,-1-1 0,16-7-5955,8-14-5175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2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16464,'0'0'13495,"12"-2"-13201,94-6-356,188 8 1,-287 0 25,0 0-1,1 1 1,-1 0 0,0 0 0,0 1 0,12 4-1,-18-6 46,0 1 0,0 0 0,1-1 0,-1 1 0,0 0 0,0 0 0,0 0 0,0 0 0,0 0 0,0 0 0,0 0 0,0 1 0,0-1 0,-1 0 0,1 0 0,0 1 0,-1-1 0,1 0 0,-1 1 0,0-1 0,1 1-1,-1-1 1,0 0 0,0 1 0,0-1 0,0 1 0,0-1 0,0 1 0,0-1 0,0 1 0,-1-1 0,1 0 0,0 1 0,-1-1 0,0 0 0,1 1 0,-1-1 0,0 0 0,1 1 0,-1-1 0,-1 1 0,-6 10 141,0 0 1,0-1 0,-1 0 0,0 0 0,-1-1-1,-1 0 1,1-1 0,-18 12 0,-101 57 1006,99-61-1157,15-7 0,0-2 0,0 0 0,-1 0 0,1-2 0,-2 0 0,-28 7 0,72-41-2733,0 2-4261,2-5-4867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2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15503,'0'0'3774,"13"0"-2269,66-5 567,-26 1 383,82 4 1,-136 3-2361,1-1 0,-1-1 0,0 1-1,-1 0 1,1 0 0,0 0 0,0 0 0,-1-1 0,1 1 0,-1-1-1,0 1 1,-2 1 0,-36 22 637,29-19-608,1 0-1,0 1 1,0 0 0,-14 13 0,23-19-136,1-1 1,-1 1 0,0-1-1,1 1 1,-1 0 0,1-1-1,-1 1 1,1 0 0,0-1-1,-1 1 1,1 0 0,0 0-1,-1-1 1,1 1 0,0 0 0,0 0-1,0 0 1,0-1 0,0 1-1,0 0 1,0 0 0,0 0-1,0-1 1,0 1 0,0 0-1,0 0 1,0 0 0,1-1-1,-1 1 1,0 0 0,1 0-1,-1-1 1,1 1 0,-1 0-1,1-1 1,-1 1 0,1-1-1,-1 1 1,1 0 0,-1-1-1,1 1 1,0-1 0,-1 1-1,1-1 1,0 0 0,-1 1-1,1-1 1,0 0 0,0 1-1,0-1 1,-1 0 0,1 0-1,0 0 1,0 0 0,1 0 0,56 11-780,-50-10 684,25 3-298,-21-4 253,0 1 0,0 0 0,0 1 0,0 0 0,-1 1 0,1 0 0,-1 1 0,0 1 0,0 0 0,14 8 0,-23-12 170,-1 1 0,1-1 0,-1 1-1,1-1 1,-1 1 0,0 0 0,1 0 0,-1 0 0,0 0-1,0-1 1,0 1 0,-1 1 0,1-1 0,0 0 0,-1 0-1,0 0 1,1 0 0,-1 0 0,0 0 0,0 1 0,0-1 0,0 0-1,0 0 1,-1 0 0,1 0 0,-1 0 0,1 0 0,-1 1-1,0-1 1,0 0 0,0-1 0,0 1 0,0 0 0,0 0 0,-3 2-1,0 2 280,-1 1-1,0-1 1,-1-1-1,1 1 0,-1-1 1,-1 0-1,1 0 0,-10 5 1,1-3-26,1 0 1,-1-1 0,0-1 0,0-1-1,-1 0 1,1 0 0,-1-2 0,0 0-1,-29-1 1,44 0-331,-1-1-1,1 0 1,-1 0-1,0 0 1,1 0 0,-1-1-1,1 1 1,-1 0-1,1 0 1,-1-1 0,1 1-1,-1-1 1,1 0-1,-1 1 1,1-1-1,-1 0 1,1 0 0,0 0-1,0 0 1,-1 0-1,1 0 1,0 0 0,0 0-1,0-1 1,0 1-1,0 0 1,0-1 0,1 1-1,-1 0 1,0-1-1,1 1 1,-1-1 0,1 1-1,-1-1 1,1 1-1,0-1 1,0 0 0,0 1-1,0-1 1,0-1-1,0 0-134,1 0-1,-1 0 0,1 0 0,0 0 0,0 0 1,0 1-1,0-1 0,0 0 0,1 1 0,0-1 1,-1 1-1,1-1 0,0 1 0,0 0 0,0 0 1,0 0-1,0 0 0,1 0 0,-1 0 1,1 0-1,3-1 0,71-26-9873,-32 15 1873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2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25 18289,'0'0'6220,"-13"-5"-3904,5 1-2028,3 2-205,1 0 1,-1 0-1,1 0 1,-1 0-1,1 1 1,-1 0-1,0 0 1,0 0-1,0 0 1,0 1-1,1 0 1,-1 0-1,0 0 1,0 1-1,0-1 1,0 1-1,0 0 1,-7 3-1,-1 3 138,1 0-1,-1 1 1,1 0-1,1 1 0,0 0 1,-17 18-1,21-20-114,1 0-1,0 1 1,0 0-1,1 0 0,0 0 1,0 0-1,1 1 1,0 0-1,1 0 0,0 0 1,-2 10-1,4-16-89,1 0 1,0 0-1,0-1 0,0 1 0,0 0 0,0 0 1,0-1-1,1 1 0,-1 0 0,1 0 0,0-1 1,0 1-1,0-1 0,0 1 0,0-1 0,1 1 1,-1-1-1,1 0 0,0 1 0,-1-1 0,1 0 1,0 0-1,0 0 0,0-1 0,1 1 0,-1 0 1,0-1-1,1 1 0,-1-1 0,1 0 0,-1 0 1,1 0-1,-1 0 0,1 0 0,0-1 0,3 1 1,10 2 50,0-1-1,1 0 1,-1-1 0,31-3 0,-30 1-33,-1-1-1,1-1 0,0-1 0,-1 0 0,23-10 0,-30 11-21,0-2-1,0 1 1,0-1-1,0 0 1,-1-1-1,0 0 1,0 0-1,-1-1 1,0 0-1,10-12 1,-15 16-19,0 1 0,0-1 0,0 1 1,-1-1-1,1 0 0,-1 0 0,1 1 0,-1-1 0,0 0 0,0 0 0,0 0 1,-1 0-1,1 0 0,-1-1 0,0 1 0,1 0 0,-2 0 0,1 0 0,0 0 1,0 0-1,-2-4 0,1 4-16,-1 0 0,0 0 0,0 0 0,0 1 0,0-1 0,0 1 1,0-1-1,-1 1 0,0 0 0,1-1 0,-1 1 0,0 1 0,0-1 0,0 0 0,0 1 0,-3-2 0,-9-2-135,0 0 0,0 1-1,-1 1 1,1 0-1,-1 1 1,-29 1-1,37 1-441,-1 1-1,1 0 0,-1 0 1,1 1-1,-11 3 0,-16 13-6434,23-8-1656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3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15471,'0'0'4196,"6"82"-3332,-6-39 129,0 5-544,0-5-321,4-1-32,6-7-32,3-6-320,2-8-929,-3-5-1314,-4-8-2786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3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15246,'0'0'5446,"-24"55"-4357,21-43-321,3-3-447,0-4-257,18-2-128,8-3-1602,0-2-1793,2-11-3556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822 65 16912,'-13'-8'432,"1"0"-270,-1 1-1,-1 0 0,1 1 0,-1 0 0,0 1 0,-1 1 0,1 0 0,-1 1 1,0 0-1,-18 0 0,9 3-97,-1 2 1,0 1-1,1 0 1,0 2-1,-1 1 1,2 1-1,-1 1 1,1 1-1,1 1 1,-38 23-1,29-15 145,2 2 0,0 2 0,1 0 0,2 2 0,0 0 0,-42 54 0,55-59-55,1-1 0,1 2-1,0-1 1,2 2 0,0-1-1,1 1 1,2 0-1,0 1 1,1-1 0,1 1-1,1 0 1,-1 27 0,4-35-88,0 0 0,1 0 0,1 0 0,0 0 0,1 0 0,0 0 0,1-1 0,0 0 0,1 0 0,1 0 0,0 0 0,1-1 0,0 0 1,1 0-1,0-1 0,1 0 0,0 0 0,1-1 0,0 0 0,15 10 0,-7-8 108,2-1 0,-1 0-1,1-1 1,1-2 0,0 0 0,0-1 0,1-1 0,43 6-1,-16-6 208,0-3-1,-1-2 0,53-5 1,-69 1-225,-1-2 1,1-1 0,-1-2 0,-1-1 0,1-1 0,-1-2 0,-1-1 0,-1-1 0,0-1 0,0-2 0,-2-1-1,0-1 1,-1-1 0,33-35 0,-40 38-82,-2-2 0,0 0-1,-2-1 1,0 0 0,-1-2 0,-1 1 0,-1-1-1,-1-1 1,-1 0 0,-1 0 0,0-1-1,-2 0 1,-2 0 0,0-1 0,-1 1-1,-1-1 1,-1 0 0,-2 1 0,-4-31 0,4 44-86,-1 0 1,-1 1-1,0-1 1,0 1-1,-1 0 1,0 0-1,-1 0 1,0 1-1,-1-1 1,0 1-1,0 0 1,-1 1-1,0 0 1,-1 0-1,0 0 1,-14-10-1,9 9 30,0 2 0,0-1 0,-1 2 0,0 0-1,-1 0 1,1 2 0,-1 0 0,0 0 0,0 1-1,-31-1 1,23 3-113,0 1 0,-1 2 0,1 0 0,0 2 0,0 0 0,0 1 0,-23 9 0,30-8-212,-1 1 0,2 0 1,-1 1-1,1 1 1,0 0-1,1 1 1,0 1-1,0 0 1,-14 16-1,21-20-382,1 1 0,0 0-1,1 0 1,0 0 0,0 0 0,1 1 0,0 0 0,0 0-1,1 0 1,-3 15 0,3 26-6118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4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163 137 20595,'-11'9'1597,"-9"6"-1093,-56 45 2203,70-55-2228,0 1 0,0 0 0,1 0 0,0 0 0,0 1 0,0-1 1,1 1-1,0 0 0,-5 14 0,9-21-474,-1 1 1,1-1-1,0 0 1,0 1-1,0-1 1,0 1-1,0-1 1,0 1-1,0-1 1,0 1-1,0-1 1,0 1-1,1-1 1,-1 1-1,0-1 1,0 1-1,0-1 1,1 1-1,-1-1 1,0 0-1,0 1 1,1-1-1,-1 1 1,0-1-1,1 0 0,-1 1 1,0-1-1,1 0 1,-1 0-1,1 1 1,-1-1-1,0 0 1,1 0-1,-1 1 1,1-1-1,-1 0 1,1 0-1,-1 0 1,1 0-1,-1 0 1,1 0-1,-1 0 1,1 0-1,0 0 1,25-1-35,-24 1 51,6-1-18,0-1 0,-1 0-1,1 0 1,0-1 0,-1 0 0,1 0-1,-1-1 1,0 0 0,0 0 0,-1-1 0,1 1-1,-1-1 1,7-8 0,-8 9 5,-1-1 0,0 0-1,0 0 1,0 0 0,-1-1 0,0 1 0,0-1 0,0 0-1,-1 0 1,0 0 0,0 0 0,0 0 0,-1-1-1,0 1 1,0 0 0,0-13 0,-1 18-8,0 0-1,0-1 1,-1 1-1,1-1 1,0 1-1,-1-1 1,1 1-1,-1 0 1,1-1-1,-1 1 1,0 0-1,0-1 1,1 1-1,-1 0 1,0 0-1,0 0 1,0 0 0,0 0-1,0 0 1,-1 0-1,1 0 1,0 0-1,0 1 1,-1-1-1,1 0 1,0 1-1,-1-1 1,1 1-1,0-1 1,-1 1-1,1 0 1,-1 0 0,1 0-1,-1-1 1,-2 2-1,3-1-3,-1 0-1,0 0 1,0 0 0,0 0 0,1 1-1,-1-1 1,0 1 0,1-1-1,-1 1 1,0 0 0,1 0-1,-1 0 1,1 0 0,-1 0-1,1 0 1,-1 0 0,1 0 0,0 1-1,-1-1 1,1 0 0,0 1-1,0-1 1,0 1 0,0-1-1,0 1 1,1 0 0,-1-1-1,0 1 1,0 2 0,1-3 2,0 0 1,-1 0-1,1 1 1,0-1-1,0 0 1,0 1-1,0-1 1,0 0-1,0 1 0,0-1 1,1 0-1,-1 0 1,0 1-1,1-1 1,-1 0-1,1 0 1,-1 0-1,1 1 1,-1-1-1,1 0 0,0 0 1,0 0-1,0 0 1,-1 0-1,3 1 1,-1-1 2,0 0 1,0 1-1,1-1 1,-1-1 0,0 1-1,1 0 1,-1 0-1,1-1 1,-1 0-1,1 1 1,-1-1 0,5 0-1,0 0 9,0-1 0,0 0 0,0 0 0,0-1 0,0 0-1,0 0 1,0 0 0,-1-1 0,8-4 0,-4 0 31,-1 0 0,0-1 0,0 0 0,-1-1 0,0 0 0,0 0 0,-1-1 0,-1 1 0,0-2 0,0 1 0,0-1 1,-2 0-1,1 0 0,-1 0 0,2-15 0,-10 44 79,0 1 1,1 0-1,1-1 0,1 1 1,1 28-1,1-43-96,-1 1-1,1 0 0,-1-1 1,1 1-1,0-1 0,1 1 1,-1-1-1,1 0 0,0 1 0,0-1 1,1 0-1,-1 0 0,1 0 1,0-1-1,0 1 0,0-1 1,0 1-1,0-1 0,1 0 1,0 0-1,-1 0 0,1-1 0,0 0 1,1 1-1,-1-1 0,0-1 1,9 4-1,-1-2-94,0-1 0,-1 0 0,1-1 0,0 0 0,1-1 0,-1 0 0,0 0 0,12-4 0,-23 4-66,-1 0 0,1 0-1,-1-1 1,1 1 0,0 0-1,-1-1 1,1 1 0,-1-1 0,1 1-1,-1 0 1,0-1 0,1 1 0,-1-1-1,1 0 1,-1 1 0,0-1 0,1 1-1,-1-1 1,0 0 0,0 1 0,1-1-1,-1 1 1,0-1 0,0 0-1,0 1 1,0-1 0,0 0 0,0 1-1,0-1 1,0 0 0,0 1 0,0-1-1,0 0 1,-1 1 0,1-1 0,0 0-1,0 1 1,-1-1 0,1 1-1,0-1 1,-1 1 0,1-1 0,0 1-1,-1-1 1,1 1 0,-1-1 0,0 0-1,-24-30-8228,21 27 6130,-20-23-9206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6775 0 17905,'0'0'160,"11"8"-203,59 39 106,210 155 877,-249-176-834,-1 1-1,-2 2 0,-1 1 1,-1 1-1,-1 1 0,33 59 1,-51-78-92,-1 0 0,0 1 0,-1 0-1,-1-1 1,0 2 0,-1-1 0,0 0 0,-2 1 0,1-1 0,-2 1 0,0-1 0,-3 26 0,0-22 5,-1-1 1,-1 0-1,-1 0 1,0 0-1,-1-1 1,-1 0-1,0 0 0,-1-1 1,-1 0-1,-12 15 1,-24 23 394,-3-2 0,-1-3 0,-2-1 0,-101 68 0,-254 129 559,103-84-900,-7-14 1,-441 142 0,-693 88 201,1061-306-499,-1-17 0,-3-18-1,-491-16 1,697-30 183,-344-67-1,-167-91 454,522 124-47,142 37-280,12 2-285,0 2-1,0 0 0,0 1 1,-19 0-1,50 7-7822,12-4 5951,-14-1 647,16 1-1655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700 51 14189,'0'0'1661,"-10"-8"319,4 4-1853,0-1 0,-1 0 0,1 1 0,-1 1 0,0-1-1,0 1 1,0 0 0,-1 0 0,1 1 0,-1 0 0,1 1 0,-1-1-1,0 1 1,0 1 0,1 0 0,-17 1 0,9 2-52,-1 1 1,1 0-1,-1 1 0,2 0 1,-1 2-1,-19 10 0,-84 58 1338,70-42-636,1-4-180,18-12-235,0 2-1,2 0 0,0 2 1,1 0-1,-33 37 0,57-55-357,0-1 0,1 0 0,-1 0 0,1 0 0,-1 1-1,1-1 1,0 1 0,0-1 0,0 1 0,0 0 0,1-1-1,-1 1 1,1 0 0,-1-1 0,1 1 0,0 0 0,0 0-1,0-1 1,1 1 0,-1 0 0,2 4 0,-1-3-2,1 0 1,1 0 0,-1 1-1,1-1 1,-1-1 0,1 1-1,0 0 1,1-1 0,-1 0-1,1 1 1,5 3 0,10 6 6,1-2 1,0 0-1,1-1 1,21 7-1,-40-16-7,84 29-651,1-3 0,177 29 0,35-24-7600,-148-25-3859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6:2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1697 266 15246,'-49'-17'141,"0"3"-1,-1 1 0,0 3 0,-1 2 0,0 2 1,0 2-1,0 3 0,0 2 0,0 2 0,0 2 0,0 2 1,-80 24-1,47-6-91,2 4 0,1 3 1,2 4-1,1 3 0,2 4 1,-115 85-1,162-106 138,2 1 0,0 1 0,1 1 0,2 1 0,-34 46 0,46-52-118,0 0 0,0 0-1,2 1 1,1 0 0,0 1 0,2 0-1,0 0 1,2 1 0,-5 37 0,8-38-55,0-1 1,1 2 0,2-1-1,0 0 1,1-1 0,1 1 0,1 0-1,2-1 1,0 1 0,0-2 0,2 1-1,1-1 1,1 0 0,0 0 0,1-2-1,1 1 1,1-1 0,1-1 0,0 0-1,33 28 1,-17-22-27,0-1-1,2-2 0,0-1 1,1-1-1,1-2 0,1-2 1,0 0-1,1-3 1,0-1-1,1-2 0,0-1 1,72 4-1,-45-9 28,0-3 0,0-3 0,0-2 0,-1-3 0,0-3 0,112-36 0,-91 16 85,-1-4 0,-3-3 0,-1-3-1,-1-4 1,-3-3 0,87-74 0,-90 60 34,-2-3 1,-3-3-1,-3-3 1,-4-2-1,87-141 1,-130 189 57,-1-2 0,-1 0 0,-2 0 1,-1-1-1,-1-1 0,-2 0 0,0-1 0,-3 1 0,5-42 1,-11 62-134,0 1 1,-1-1 0,0 0-1,-1 1 1,0 0-1,0-1 1,-1 1 0,0 0-1,-1 0 1,0 0 0,0 1-1,-1-1 1,0 1 0,0 0-1,-1 1 1,0-1-1,-1 1 1,1 0 0,-1 1-1,-1-1 1,1 1 0,-1 1-1,0 0 1,-10-5 0,-12-6-72,-2 1 0,1 2 0,-2 2 0,1 0 0,-52-8 1,-3 5 5,0 3 0,0 4 0,-1 3 0,-133 13 0,77 8-187,-275 67-1,64 23-959,309-90 10,0 3 0,1 2-1,1 1 1,1 3 0,-57 44-1,35-12-5203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0:3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33 316 17489,'0'0'1094,"-7"-12"443,2 5-1261,3 4-225,0 1 0,0-1 1,0 1-1,0-1 0,1 0 0,-1 0 1,1 0-1,0 0 0,-1 0 0,1 0 1,1 0-1,-1-1 0,0 1 0,1 0 1,-1 0-1,1-1 0,0 1 0,0 0 1,1 0-1,-1-1 0,1 1 0,-1 0 1,1 0-1,0-1 0,0 1 0,1 0 1,-1 0-1,3-4 0,9-7 223,1 1 0,1 0-1,0 1 1,1 0 0,0 1-1,1 1 1,0 1 0,36-15 0,-1 5 117,105-24 0,-120 35-387,2 1 0,-1 2 1,1 1-1,73 4 0,-109 0-11,1 0-1,0 1 1,0-1 0,-1 1-1,1 0 1,0 0 0,-1 0-1,1 1 1,-1-1-1,1 1 1,-1-1 0,0 1-1,1 1 1,-1-1 0,0 0-1,-1 1 1,1-1-1,0 1 1,-1 0 0,1 0-1,-1 0 1,0 0 0,0 0-1,2 5 1,-2-1 37,0 0 1,-1-1 0,1 1-1,-2 0 1,1 0-1,-1 0 1,0 0 0,0 0-1,-1 0 1,0 0-1,0 0 1,-5 12 0,-4 12 266,-2 0 1,0-1-1,-28 46 1,-64 85 843,27-44-301,67-100-753,-66 115 1053,68-116-954,1 1-1,0 0 0,2 1 1,0-1-1,0 1 0,-1 20 1,5-35-177,1 1 0,0 0 0,0-1 0,0 1 0,0 0 0,1-1 0,-1 1 0,1 0 0,0-1 0,0 1 0,1-1 0,-1 1 1,0-1-1,1 0 0,0 0 0,0 0 0,0 0 0,0 0 0,1 0 0,-1 0 0,1 0 0,-1-1 0,1 0 0,0 1 0,0-1 0,0 0 0,0 0 0,1-1 1,-1 1-1,0-1 0,1 1 0,5 0 0,10 3 16,0-2 0,0 0 0,0-1 1,37-1-1,-55-1-23,28-1-250,0-1 0,0-2 1,-1-1-1,1-1 1,-1-1-1,41-17 0,-43 13-1029,0 0-1,-1-3 0,0 0 1,-1-1-1,-1-1 1,38-35-1,-19 2-3009,-9-5-4900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0:3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1330 0 15439,'0'0'2562,"-9"1"-229,-7 3-1850,0 0 0,1 1-1,-1 1 1,1 0 0,0 1 0,0 0 0,-20 15 0,-106 83 1101,77-56-812,-386 300 2216,318-237-2790,-149 164 1,264-257-211,7-10-17,0 2-1,0-1 0,1 1 0,0 0 0,1 1 0,1 0 1,0 1-1,0-1 0,-7 25 0,13-37-10,1 1 0,0 0-1,0 0 1,0 0 0,0 0 0,0 0 0,0 0 0,0 0-1,0-1 1,0 1 0,0 0 0,0 0 0,1 0 0,-1 0-1,0 0 1,1-1 0,-1 1 0,1 0 0,-1 0 0,1-1-1,-1 1 1,1 0 0,-1-1 0,1 1 0,0 0-1,1 0 1,26 8-850,34-13-920,-53 3 1235,-1-1 1,1-1-1,-1 0 0,0 0 1,0 0-1,0-1 0,8-5 1,27-24-6979,-12 4-4506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0:3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17392,'12'-4'2432,"1"0"0,-1-1 0,20-12 0,48-35-566,-59 37-1951,-1-2 1,-1 0 0,-1-1 0,-1-1 0,24-33-1,-37 46 109,0-1 0,-1 1 0,0-1 0,0 0 0,-1 0 0,1 0 0,1-11 0,-4 17-18,0 0 0,0 0 0,0-1 0,0 1 0,0 0 0,0-1 1,0 1-1,0 0 0,0 0 0,-1-1 0,1 1 0,-1 0 1,1 0-1,-1-1 0,1 1 0,-1 0 0,0 0 0,1 0 0,-2-1 1,0 1-4,1 0 0,-1 0 0,1 0 0,-1 1-1,1-1 1,-1 0 0,1 1 0,-1 0 0,0-1 0,1 1 0,-1 0 0,0 0 0,0 0 0,1 0 0,-1 0 0,0 0 0,1 0 0,-1 1 0,-1-1 0,-8 3 22,1 1 0,0 0-1,0 0 1,1 1 0,-1 0 0,1 0 0,0 1-1,1 1 1,-1-1 0,1 1 0,1 1 0,-12 12-1,-1 4 129,1 1 0,1 0 0,-16 30 0,30-48-121,1-1 1,0 1-1,0 0 0,0 0 0,0 0 0,1 0 1,-1 9-1,3-15-24,0 0-1,0 0 1,0 0 0,0 0 0,0 0 0,0 0-1,0 0 1,1 0 0,-1 0 0,0 0 0,1 0-1,-1 0 1,0 0 0,1 0 0,-1 0 0,1 0-1,0 0 1,-1 0 0,1 0 0,0-1 0,-1 1-1,2 0 1,0 0 3,0 0 0,0 0 0,0 0 0,0-1 1,0 1-1,1-1 0,-1 1 0,0-1 0,0 0 0,0 0 0,1 0 0,-1 0 0,0 0 0,0 0 0,2-1 0,17-4 30,-1 0-1,-1-1 1,1-1-1,-1-1 1,36-21 0,-16 6-972,60-48 1,-86 58 805,-10 10 156,-1 0 0,1 0 1,-1 0-1,1 0 0,0 1 0,0 0 1,0-1-1,0 1 0,1 0 0,4-2 0,-9 28 813,-10 15-386,8-31-248,1 1 0,0 0 0,0 0 0,0 0 1,1 9-1,3-17-195,1 0-1,0 0 1,0 0 0,-1 0 0,1 0-1,0-1 1,0 0 0,0 1 0,0-1-1,-1 0 1,1 0 0,0 0 0,5-2 0,-3 2 7,7-1-66,0 0 0,0-1 0,0-1-1,0 0 1,0 0 0,0-2 0,-1 1-1,0-1 1,16-10 0,23-9 11,-50 23 44,0 1 0,1-1 0,-1 1 0,1 0 0,-1-1-1,1 1 1,-1-1 0,1 1 0,-1 0 0,1 0 0,-1-1 0,1 1-1,0 0 1,-1 0 0,1 0 0,-1 0 0,1 0 0,0 0 0,-1-1-1,1 1 1,-1 1 0,1-1 0,0 0 0,-1 0 0,1 0 0,-1 0-1,1 0 1,-1 0 0,1 1 0,0-1 0,-1 0 0,1 1 0,-1-1-1,1 0 1,-1 1 0,1-1 0,-1 0 0,0 1 0,1-1 0,-1 1-1,1-1 1,-1 1 0,0-1 0,1 1 0,-1-1 0,0 1 0,0-1-1,0 1 1,1-1 0,-1 1 0,0 0 0,0-1 0,0 1 0,0-1-1,0 1 1,0 0 0,0-1 0,0 1 0,0-1 0,0 1 0,0 0-1,0-1 1,-1 1 0,1-1 0,0 1 0,-1 0 0,-14 40 708,61-69-874,-5 9-3921,-26 15-821,1 3-3704,-3 1-2081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0:3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 14862,'0'0'10917,"-7"9"-9945,-5 13-716,1 0 0,0 0 0,2 1 1,1 0-1,0 1 0,-6 42 0,9-27 41,0 55 0,5-61-174,-2 1-1,-10 51 0,19-157 1688,-5 66-1791,16-63-103,31-76 0,-42 127 45,0 1 0,2 0 0,0 0 0,1 0 0,1 2 0,0-1 0,1 1 0,1 1 0,22-21 0,-31 32 28,1 0 1,-1-1 0,1 2-1,0-1 1,0 0 0,0 1-1,0 0 1,0 0 0,1 1-1,-1-1 1,1 1 0,-1 0-1,1 1 1,-1-1 0,12 2-1,-16-1 30,0 1-1,0-1 0,0 0 1,0 1-1,0 0 0,0-1 1,0 1-1,0 0 0,0 0 1,0-1-1,0 1 0,0 0 1,0 0-1,-1 0 0,1 0 1,0 0-1,-1 0 0,1 0 1,-1 0-1,1 0 0,-1 0 1,1 1-1,-1-1 0,0 0 1,0 0-1,1 0 0,-1 1 1,0-1-1,0 0 0,0 0 1,0 0-1,-1 1 0,1-1 1,0 0-1,0 0 0,-1 0 1,1 0-1,-1 1 0,1-1 1,-1 0-1,0 1 0,-1 4 132,0 0 0,-1 0 0,0 0 1,0-1-1,0 1 0,-6 7 0,-3-1-89,-1 0 1,0-1 0,-1 0-1,-23 14 1,28-20-59,1-1 0,-1 1-1,0-2 1,0 1 0,0-1 0,0 0 0,-1-1-1,1 0 1,-17 1 0,25-3-101,-1 0 1,1 0-1,0-1 1,0 1-1,-1 0 1,1 0-1,0-1 1,0 1-1,0 0 0,-1-1 1,1 1-1,0-1 1,0 0-1,0 1 1,0-1-1,0 0 1,0 0-1,0 1 0,0-1 1,1 0-1,-1 0 1,0 0-1,0 0 1,1 0-1,-1 0 0,0 0 1,1-1-1,-1 1 1,1 0-1,0 0 1,-1 0-1,1 0 1,0-1-1,0 1 0,0 0 1,0 0-1,0-1 1,0 1-1,0-3 1,1 0-788,-1 0 0,1 0 0,0-1 1,0 1-1,0 0 0,0 0 1,1 0-1,0 0 0,0 0 0,4-6 1,16-17-13380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0:3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22325,'0'0'7783,"86"6"-6341,-33-6-673,10 0-609,2 0-128,4 0-160,-6 0-545,-9 0-1025,-10 0-1216,-15 0-418,-20 8-1344,-9 1-3940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0:40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20435,'0'0'7271,"48"16"-5125,5-16-672,11 0-962,9 0-448,2 0-160,-4-1-1602,-8-3-3106,-7-1-3524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3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0 878 16047,'0'0'2045,"10"-10"-2366,194-191 1026,385-292 0,-566 477-696,6-8 8,1 2 0,1 2 0,1 0 0,1 2 0,1 2 0,41-14 0,-72 28-14,-1 1-1,1 0 1,-1 1-1,1-1 1,-1 0 0,1 1-1,-1-1 1,1 1-1,0 0 1,-1 0 0,1 0-1,0 0 1,-1 0 0,1 1-1,-1-1 1,1 1-1,-1 0 1,1 0 0,-1 0-1,1 0 1,-1 0 0,0 0-1,1 1 1,-1-1-1,0 1 1,0-1 0,0 1-1,0 0 1,0 0-1,-1 0 1,1 0 0,0 0-1,-1 0 1,0 1 0,1-1-1,-1 0 1,0 1-1,0-1 1,0 1 0,-1-1-1,2 5 1,0 9 113,-1-1 0,0 1 1,-1-1-1,-1 0 0,0 1 0,-4 15 0,-7 24 302,-34 101 0,26-97-305,-14 69 1,32-123-81,1 0 0,0 1 0,0-1 0,1 0 0,0 0 0,0 1 0,0-1 0,0 0 0,1 1 0,0-1 0,2 8 0,-2-12-12,0 1-1,1 0 1,-1-1 0,1 1 0,0-1-1,-1 1 1,1-1 0,0 0 0,0 0-1,0 0 1,0 0 0,0 0 0,0 0 0,0 0-1,0-1 1,0 1 0,1-1 0,-1 0-1,0 1 1,0-1 0,0 0 0,1 0-1,-1-1 1,0 1 0,0 0 0,0-1 0,0 1-1,3-2 1,24-3 113,1-2 0,-2-1-1,1-1 1,43-21 0,110-66 21,-119 61-71,106-61-320,114-59-799,-271 148 1021,0 1 1,1 1-1,0 0 0,0 1 0,0 0 1,23-3-1,-35 7 9,0 0 0,0 0 0,1 0 0,-1 0 0,0 0 0,0 0 0,0 0 0,1 0 0,-1 1 0,0-1 0,0 1 0,0-1 0,0 1 0,0-1 0,0 1 0,0-1 0,0 1 0,0 0 0,0 0 0,0-1 0,0 1 0,0 0 0,-1 0 0,1 0 0,0 0 0,0 0 0,-1 0 0,1 2 0,1 1 20,-1 0-1,0 1 1,0-1-1,0 0 1,-1 1-1,1-1 1,-1 1-1,0 5 1,-3 12 161,0 0 0,-8 28 1,11-47-158,-12 39 128,7-25-108,0 1 0,1-1 1,1 1-1,0 0 0,1 0 0,1 19 1,1-34-33,1-1 1,-1 1-1,0-1 1,1 0-1,0 0 1,-1 1-1,1-1 1,0 0-1,0 0 1,0 0-1,0 0 1,1 0-1,-1 0 1,0 0-1,1 0 1,0-1-1,-1 1 1,1 0-1,0-1 1,0 1-1,0-1 1,0 0-1,0 0 1,0 0-1,0 0 1,0 0-1,0 0 1,1 0-1,-1-1 1,3 1-1,5 1 65,1-1-1,-1-1 1,0 0-1,1 0 1,18-4 0,21-5 116,-1-3 1,0-1 0,52-23 0,142-71-215,-160 69 1,-31 14 5,-20 7 8,2 1-1,0 2 0,0 1 1,1 2-1,67-12 0,-99 23 14,0-1-1,0 1 0,0 0 1,-1 0-1,1 0 1,0 0-1,0 1 0,0-1 1,-1 1-1,1 0 1,0 0-1,0 0 0,-1 0 1,1 0-1,-1 0 1,1 1-1,-1-1 0,0 1 1,1-1-1,-1 1 1,0 0-1,0 0 0,2 3 1,0 1 35,-1 1 1,0 0-1,0 0 1,-1 0-1,1 0 1,1 14-1,-2-12 17,0 0-1,0-1 0,1 1 0,0-1 0,6 10 0,-8-15-41,1-1 1,0 1 0,0-1-1,0 0 1,0 0 0,0 0-1,0 0 1,1 0-1,-1 0 1,0-1 0,1 1-1,0-1 1,-1 0 0,1 0-1,0 1 1,0-2 0,0 1-1,-1 0 1,1-1 0,4 1-1,9 0 31,-1-1-1,0-1 0,1 0 1,-1-1-1,0-1 1,0 0-1,0-1 1,0-1-1,22-10 0,1-3-95,0-2 0,40-29-1,-49 28 39,-23 11 81,-20 11 180,-15 11-137,2 0 0,0 2-1,1 1 1,0 2 0,-25 20 0,15-12-8,-658 511 845,723-560-1916,84-73-594,-109 93 1549,35-33-178,-1-1 0,-2-2-1,-2-2 1,37-59 0,-78 111 559,0 0 1,-1 0 0,0-1 0,-14 13 0,-8 9-231,5-3-53,-14 18 216,-69 62 0,24-49-7414,31-14 2087,-14 12-3170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41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19795,'0'0'10858,"49"-23"-11338,-29 26-1378,1 12-1666,2 2-1504,-1 3-1891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1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1478 228 6887,'0'-8'2498,"0"-31"-1735,-7 29-651,-7-6 747,0 1-1,-1 1 0,-1 0 0,0 1 0,-1 0 0,0 2 0,-31-16 1,25 17-595,0 2 0,-1 1 0,-1 0 1,1 2-1,-1 1 0,-46-2 1,22 6-181,0 2 0,-75 11 1,55 0-25,0 2 0,0 3 0,2 3-1,0 3 1,2 3 0,1 3 0,1 3 0,-83 56 0,130-77 39,1 0 0,0 1 0,0 1 0,1 0 0,1 1 0,1 0 0,0 1 0,1 0 0,0 1 0,1 0 0,1 1 0,1 0 0,1 1 0,0-1 0,2 1 0,0 1 0,1-1 0,0 1 0,2-1 0,1 1 0,0 0 0,1 0 0,1-1 0,1 1 0,1 0 1,1-1-1,0 1 0,2-1 0,0-1 0,14 31 0,-2-20-69,0 0 0,2-1 0,2-1 1,0-1-1,1-1 0,50 40 0,-20-15 4,-37-35-32,-3-2 13,0 0 1,1-1 0,1 0 0,0-1 0,0-1 0,1-1 0,0 0-1,27 11 1,-9-9-5,2-2 0,-1-1 0,1-2 0,0-1 0,0-2-1,0-1 1,1-2 0,43-6 0,-36 0 28,-1-2-1,-1-2 1,0-2 0,0-2-1,-2-1 1,58-31 0,-38 13 217,-1-2 0,-2-2 1,-2-3-1,95-90 0,-124 103 94,-1-1-1,-1-1 1,-2-1-1,24-43 1,-34 50-134,-1 1 0,-1-2 0,-1 1-1,-2-1 1,0 0 0,-1-1 0,3-30 0,-7 30-34,0-1 0,-2 0 0,0 0 0,-2 0 0,-1 1 0,-1-1 0,-8-26 1,9 40-113,-1 1 1,-1 0 0,1 0 0,-2 0 0,0 1 0,0-1 0,-1 1 0,0 1 0,-1 0 0,0 0 0,0 0 0,-1 1 0,0 0 0,0 0 0,-1 1 0,0 1-1,-15-8 1,4 5-54,-1 1-1,0 1 0,0 1 1,0 0-1,-1 2 0,0 1 1,-27-1-1,-57 4-1057,1 6-3304,70-3 1652,-19-1-3500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8:5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96 8936,'-44'0'2788,"24"-1"-1729,-1 1-1,1 1 1,-1 1 0,1 1-1,-21 5 1,28-1 59,24-3-301,26-2 61,1073-49 1236,-1063 43-2099,-5 2-44,0-2 0,-1-2 0,81-22 0,-105 18 9,-22 2-13,-31 0-58,-290 4 107,-435 50 0,746-45-2,-19 2 32,-42 10 0,76-13-49,0 0 0,0 0 0,0 0 1,1 0-1,-1 0 0,0 0 0,0 0 0,0 1 0,0-1 0,0 0 0,0 0 0,0 0 0,0 0 0,0 0 0,0 0 0,0 0 0,0 0 0,1 0 0,-1 0 0,0 0 0,0 1 0,0-1 0,0 0 1,0 0-1,0 0 0,0 0 0,0 0 0,0 0 0,0 0 0,0 0 0,0 1 0,0-1 0,0 0 0,0 0 0,0 0 0,0 0 0,0 0 0,0 0 0,0 0 0,0 0 0,-1 1 0,24 2-103,35 2 59,327 14 188,465 16-1761,-802-34 1548,-10 0 46,53-4 1,-91 3 37,1 1 0,-1-1 0,1 0 1,-1 0-1,1 0 0,-1 0 0,1 0 0,-1 0 0,0 0 0,1-1 0,-1 1 0,1 0 0,-1 0 0,1 0 0,-1 0 0,0-1 1,1 1-1,-1 0 0,1 0 0,-1-1 0,0 1 0,1 0 0,-1 0 0,0-1 0,1 1 0,-1-1 0,0 1 0,0 0 0,1-1 1,-10-8 283,-24-5 11,-32-2-58,0 4-1,-117-8 1,-139 15 142,247 5-278,3-1-68,-7 0-28,0 2 0,0 4-1,-92 17 1,168-21-30,-1-1 1,0 1 0,0-1-1,1 1 1,-1 0 0,1 0 0,-1 0-1,1 0 1,-1 1 0,1-1-1,-1 1 1,1-1 0,0 1-1,0 0 1,0 0 0,-2 2-1,3-3-4,1-1-1,0 1 0,0-1 1,0 1-1,0-1 0,0 1 1,0-1-1,0 1 0,0-1 0,0 1 1,0 0-1,1-1 0,-1 1 1,0-1-1,0 1 0,0-1 1,1 1-1,-1-1 0,0 0 1,0 1-1,1-1 0,-1 1 1,0-1-1,1 1 0,-1-1 1,1 0-1,-1 1 0,1-1 1,29 14-788,11-3-131,0-2-1,1-2 1,46 2 0,134-2-2711,-192-6 3122,34 0-706,139-2-3644,-174-1 4181,1-1 0,-1-1-1,0-2 1,43-13 0,-41 2 1049,-31 17-295,1 0 0,-1-1 0,1 1 0,-1 0 0,1-1-1,-1 1 1,0 0 0,1-1 0,-1 1 0,0-1 0,1 1-1,-1-1 1,0 1 0,1-1 0,-1 1 0,0-1 0,0 1-1,0-1 1,0 1 0,1-1 0,-1 1 0,0-1 0,0 0-1,0 1 1,0-1 0,0 1 0,0-1 0,0 1 0,0-1-1,-1 1 1,1-1 0,0 0 0,0 1 0,0-1 0,-1 1 0,1-1-1,0 1 1,0-1 0,-1 1 0,1 0 0,-1-1 0,1 1-1,0-1 1,-1 1 0,1 0 0,-1-1 0,1 1 0,-1 0-1,0-1 1,-11-4 486,-1 0 0,1 1-1,-1 1 1,0 0 0,0 1 0,0 0-1,0 1 1,-26 0 0,29 1-386,-169 1 851,1 7 1,0 8 0,-207 47-1,200-29-3178,22-7-4768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9:1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2655 372 1505,'0'0'9935,"9"-9"-8146,29-30-119,-36 38-1486,0-1-1,-1 0 0,1 1 0,-1-1 0,1 0 1,-1 0-1,0 0 0,0 0 0,0 0 0,0 0 1,0 0-1,0 0 0,0-1 0,-1 1 0,1 0 1,-1 0-1,0-1 0,0 1 0,0 0 0,0-1 1,0 1-1,0 0 0,0 0 0,-1-1 0,1 1 0,-1 0 1,0 0-1,1-1 0,-1 1 0,0 0 0,0 0 1,-1 0-1,1 0 0,0 1 0,-1-1 0,1 0 1,-4-3-1,-4-3-34,-1 0 0,0 1 0,0 0-1,-1 0 1,-15-7 0,16 9-7,-37-18-75,-1 2-1,-2 2 0,0 2 1,0 2-1,-2 2 0,-81-9 0,-315 5-108,98 9 234,202-6 314,71 5-331,0 3 0,0 3 1,-93 10-1,137-2-169,1 2 0,0 2 0,0 1 0,-58 26 1,-115 74 27,166-87-30,-10 4 68,2 2 0,1 2-1,-57 52 1,91-72-55,0 0 1,1 1-1,0 0 0,1 0 1,1 1-1,0 1 1,1 0-1,0 0 0,1 0 1,1 1-1,0 0 0,1 0 1,0 1-1,2 0 0,0-1 1,-2 22-1,3 13-8,3 0 1,1 0-1,3 0 0,13 61 1,-13-92-6,0 1 0,2-1-1,0 0 1,1 0 0,1-1 0,0 0 0,2-1 0,0 0 0,1-1 0,0 0 0,2-1 0,0 0 0,22 18-1,-9-14 20,1-1-1,1-1 1,0-1-1,2-2 1,-1 0-1,2-3 0,-1 0 1,52 8-1,30 0 77,131 6 0,-154-19-93,0 2 16,244 12 34,-284-20-2,0-3 0,0-2 0,0-2-1,80-22 1,374-155 1414,-426 150-1075,-1-3 0,-2-4-1,-2-2 1,-2-4 0,-1-4 0,67-63-1,-116 95-260,-1-1 0,-1 0 0,-1-2 0,-1 0 0,-1 0 0,25-47 0,-37 60-84,0-1-1,0 1 0,-1-1 0,0 0 1,-1 0-1,0 0 0,-1 0 1,0-1-1,-1 1 0,0 0 1,0 0-1,-1-1 0,0 1 1,-1 0-1,0 0 0,-1 0 0,0 0 1,0 1-1,-1-1 0,-1 1 1,-9-17-1,0 5-62,-1 0 0,-1 2 0,-1-1 1,0 2-1,-2 1 0,0 0 0,-1 1 0,0 1 0,-1 1 1,-1 1-1,0 0 0,-1 2 0,0 1 0,-30-9 0,29 12-1154,-1 1 0,0 1-1,-1 1 1,-48-1-1,55 7-3442,7 3-2472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2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19763,'0'0'4852,"1"9"-3693,-4 194 1694,-1-123-2531,10 123-1,-6-197-310,2 0 0,-1 1 0,1-1 0,-1-1 0,1 1 0,1 0-1,-1 0 1,1-1 0,7 10 0,-10-14-47,1 0 0,0 0 1,0 0-1,0 0 0,0 0 0,0 0 1,0-1-1,0 1 0,0 0 0,0 0 1,1-1-1,-1 1 0,0-1 0,0 1 1,1-1-1,-1 0 0,0 1 0,1-1 1,2 0-1,-2 0-90,0-1 0,-1 1-1,1-1 1,0 0 0,0 0 0,0 0 0,0 0 0,-1 0-1,1 0 1,0 0 0,-1-1 0,1 1 0,-1 0 0,1-1-1,-1 1 1,0-1 0,2-2 0,4-7-1097,-1 0 1,0-1-1,0 1 1,-1-1 0,4-13-1,9-33-5215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2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0 6150,'0'0'11146,"-1"55"-9064,-7-24-192,4 6-449,-2 3-159,-2 5-610,8 0-447,0-1-129,0-5-64,0-5-1217,2-8-1058,-2-9-415,0-8-2019,-6-8-3811</inkml:trace>
  <inkml:trace contextRef="#ctx0" brushRef="#br0" timeOffset="1">1 265 12492,'0'0'12331,"53"-12"-11113,-4 12-322,12-1-607,-2-4-225,1-2-705,-11 0-4003,-11-1-4165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29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47 15310,'1'-1'554,"0"-1"0,0 0 0,0 0 0,0 0 0,0 0 0,-1 1 0,1-1 0,-1 0 0,0 0 0,1 0 0,-1 0 0,0-3 0,0 4-408,0 1 0,-1-1 1,1 1-1,0-1 0,0 1 0,0-1 0,-1 1 1,1-1-1,0 1 0,0-1 0,-1 1 1,1 0-1,0-1 0,-1 1 0,1-1 1,-1 1-1,1 0 0,0-1 0,-1 1 0,1 0 1,-1 0-1,1-1 0,-1 1 0,1 0 1,-1 0-1,1 0 0,-1-1 0,0 1 0,-2 0-56,1 0-1,-1 1 0,1-1 0,-1 1 1,1-1-1,0 1 0,-1 0 0,1 0 1,0 0-1,0 0 0,-1 0 0,1 0 1,0 0-1,0 1 0,0-1 1,0 1-1,1 0 0,-4 2 0,-6 9 0,1-1-1,0 1 1,1 1-1,0 0 1,1 0-1,1 0 1,0 1-1,1 0 0,0 1 1,2-1-1,-1 1 1,2 0-1,-2 20 1,5-34-71,-1 0 1,1-1-1,0 1 1,0 0 0,0 0-1,1-1 1,-1 1-1,0 0 1,1-1 0,-1 1-1,1 0 1,-1-1-1,1 1 1,0-1-1,0 1 1,-1-1 0,1 1-1,0-1 1,1 1-1,-1-1 1,0 0-1,0 0 1,0 0 0,1 0-1,-1 0 1,1 0-1,-1 0 1,1 0-1,-1 0 1,1 0 0,-1-1-1,1 1 1,0-1-1,-1 1 1,1-1-1,0 0 1,-1 0 0,1 1-1,0-1 1,2-1-1,3 1 157,-1-1-1,1 1 0,0-2 0,0 1 0,-1-1 1,1 0-1,-1 0 0,0-1 0,9-4 0,2-4-91,-1 0 0,0-1 0,-1 0-1,-1-1 1,21-23 0,-30 31-79,-1 0 0,1-1 1,-1 0-1,1 0 0,-2 0 0,1-1 0,-1 1 1,0-1-1,0 0 0,-1 1 0,0-1 0,0-1 1,0 1-1,-1 0 0,0 0 0,-1 0 1,0-1-1,0-7 0,-1 12-5,-1 1 0,1-1 0,0 0 1,-1 1-1,0-1 0,0 1 0,0-1 0,0 1 0,0 0 0,0 0 0,0 0 1,-1 0-1,1 0 0,-1 0 0,1 1 0,-1 0 0,0-1 0,0 1 0,1 0 1,-1 0-1,0 0 0,-6 0 0,2-1-31,0 0 1,0 1-1,0 0 1,-1 1-1,1-1 0,0 2 1,0-1-1,-14 3 1,20-3-90,0 0 0,0 1-1,0-1 1,0 1 0,0-1 0,0 0 0,0 1 0,1 0 0,-1-1 0,0 1 0,0-1-1,0 1 1,1 0 0,-1 0 0,0-1 0,1 1 0,-1 0 0,0 0 0,1 0 0,-1 0-1,1 0 1,0 0 0,-1 1 0,1-1-21,0 0-1,0-1 1,0 1 0,0-1-1,0 1 1,1 0-1,-1-1 1,0 1 0,0-1-1,1 1 1,-1-1 0,0 1-1,1-1 1,-1 1-1,0-1 1,1 1 0,-1-1-1,1 1 1,-1-1-1,1 0 1,-1 1 0,1-1-1,-1 0 1,1 1 0,-1-1-1,1 0 1,0 0-1,-1 1 1,1-1 0,-1 0-1,1 0 1,0 0 0,-1 0-1,1 0 1,0 0-1,-1 0 1,1 0 0,-1 0-1,1 0 1,0-1-1,63-5-7565,-21-7 1147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2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22453,'0'0'6438,"48"6"-7270,-22-6-3268,1 0-3395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29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18802,'0'0'8712,"14"29"-14445,8-54-6375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12 651 16335,'0'0'1607,"-2"9"358,-6 29 202,8-37-2103,0-1-1,-1 0 0,1 1 1,0-1-1,0 0 1,0 1-1,0-1 0,0 1 1,0-1-1,0 0 0,0 1 1,0-1-1,0 1 1,0-1-1,0 0 0,0 1 1,0-1-1,0 0 0,0 1 1,1-1-1,-1 0 1,0 1-1,0-1 0,0 0 1,1 1-1,-1-1 1,0 0-1,0 1 0,1-1 1,-1 0-1,0 0 0,1 1 1,-1-1-1,1 0 1,13-2 1080,15-15 308,9-13-664,-1-3 0,-2-1-1,-1-1 1,38-51 0,-22 17-619,67-120-1,-115 185-162,16-27 31,-2-1 1,-1 0-1,14-45 0,-38 103-198,-21 44 0,20-49 168,1-1 0,1 1 0,1 0-1,-7 30 1,14-49-8,-1-1 1,1 0-1,0 0 0,0 1 1,-1-1-1,1 0 0,0 1 1,0-1-1,0 0 0,0 0 0,1 1 1,-1-1-1,0 0 0,1 1 1,-1-1-1,0 0 0,1 0 1,-1 0-1,1 1 0,0-1 1,-1 0-1,1 0 0,0 0 1,0 0-1,1 1 0,0-1 10,-1-1 0,1 1-1,-1-1 1,1 0 0,-1 0 0,1 1-1,0-1 1,-1 0 0,1-1 0,-1 1-1,1 0 1,-1 0 0,1-1 0,0 1-1,-1-1 1,1 1 0,1-2 0,8-3 61,-1-1 0,1 0 1,-1 0-1,12-11 0,10-12-40,0-1 1,-2-2-1,-2-1 0,-1-1 0,41-68 1,-78 147-442,0-20 392,5-15 18,0 1-1,1-1 0,0 1 0,1 0 1,0 1-1,1-1 0,0 0 0,1 1 1,0-1-1,2 14 0,-1-23-90,1-1-1,0 1 0,0-1 1,0 1-1,0-1 1,1 0-1,-1 1 0,0-1 1,1 0-1,-1 0 1,0 0-1,1 0 0,-1 0 1,1 0-1,0 0 1,-1-1-1,1 1 0,0 0 1,-1-1-1,1 0 1,0 1-1,-1-1 0,1 0 1,0 0-1,0 0 1,0 0-1,-1 0 0,4-1 1,4 1-1307,0-1 1,-1 0-1,1 0 0,14-5 1,16-11-6151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19795,'0'0'10783,"-8"11"-10596,-17 18-74,-1-2 0,-2-1 1,-1-1-1,-35 24 0,34-29-77,0 1 45,-41 34 0,70-54-76,1 0 1,-1-1 0,0 1-1,0 0 1,1-1 0,-1 1 0,0 0-1,1 0 1,-1-1 0,1 1 0,-1 0-1,1 0 1,-1 0 0,1 0-1,0 0 1,-1 0 0,1 0 0,0 0-1,0 1 1,0-2-2,0 1-1,0-1 1,1 1-1,-1-1 1,0 1-1,1-1 1,-1 1-1,1-1 1,-1 0-1,0 1 1,1-1 0,-1 1-1,1-1 1,-1 0-1,1 0 1,-1 1-1,1-1 1,-1 0-1,1 0 1,0 0-1,-1 0 1,1 1-1,-1-1 1,1 0-1,49 0 137,-37-1-87,50-2-3,70-14 0,-32 3-2523,1 8-5490,-77 6 2796,-14 0-3599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41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7399,'0'0'17830,"-11"1"-16709,4 0-1014,-1 0 0,1 0 0,0 1-1,0 0 1,0 0 0,0 1 0,0 0-1,0 0 1,1 1 0,-1 0 0,1 0-1,0 0 1,0 1 0,1 0 0,-1 0 0,1 1-1,0-1 1,1 1 0,-1 0 0,1 0-1,-5 10 1,6-10 24,0 0 0,0 1 0,0-1-1,1 1 1,0 0 0,0-1 0,0 1 0,1 0-1,0 11 1,1-15-131,0-1 0,0 0 0,0 1 0,0-1 0,1 0 0,-1 1 0,1-1 0,0 0 0,0 0 0,0 1 0,0-1 0,0 0 0,0 0 0,0 0 0,1 0 0,-1 0 0,1-1 0,0 1 0,-1 0 0,1-1 0,0 1 0,0-1 0,0 1 0,0-1 0,0 0 0,0 0 0,0 0 0,1 0 0,-1 0 0,0-1 0,3 1 0,10 2-433,1-1 0,-1 0 0,1-1 0,0-1 0,-1 0 1,1-1-1,0-1 0,-1-1 0,0 0 0,1-1 0,-1 0 0,16-8 0,-16 6-1572,1-2-1,-1 0 1,0 0-1,-1-2 0,0 0 1,20-18-1,-2-5-6220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15855,'0'0'7399,"59"10"-5381,-8-14 192,8-9-1249,5 2-769,-2 2-160,-3 1-705,-14 6-3587,-12 0-3427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0 805 17392,'6'-9'1751,"175"-220"3876,12-15-5002,-163 200-615,-1-1-1,-3-1 0,37-87 0,-54 105 234,-19 42 75,-18 43-153,20-40-136,-4 5 183,1 2 1,1-1 0,1 1-1,2 1 1,0 0-1,1 0 1,-2 26 0,8-50-193,0 0 0,0 0 0,0 0 0,0 1 0,0-1 0,0 0 0,0 0 1,1 0-1,-1 0 0,0 0 0,1 0 0,-1 0 0,1 0 0,-1 0 0,1 0 0,0 0 1,-1 0-1,1 0 0,0 0 0,0 0 0,0 0 0,-1-1 0,1 1 0,0 0 0,0-1 1,0 1-1,0-1 0,0 1 0,0-1 0,0 1 0,1-1 0,-1 0 0,0 1 0,0-1 1,0 0-1,0 0 0,0 0 0,1 0 0,-1 0 0,0 0 0,0 0 0,0 0 0,0-1 1,0 1-1,0 0 0,2-1 0,4-1 100,1 0-1,-1 0 1,0-1 0,0 1-1,0-2 1,7-4 0,7-6-49,0 0 0,-2-2 1,0-1-1,0 0 0,-2-2 1,23-29-1,-29 33-82,0-1-1,-1 0 1,-1 0-1,-1-1 1,0-1-1,-1 1 1,-1-1-1,0 0 1,3-24-1,-14 46-384,-9 21 245,-16 34 138,20-38 11,0-1 1,2 2-1,1-1 0,1 1 1,0 0-1,-3 38 1,9-58-110,0 0 1,0 0-1,0 0 1,0 0-1,0 0 1,0 0-1,1 0 1,-1 0-1,1-1 1,0 1-1,-1 0 0,1 0 1,0 0-1,0 0 1,0-1-1,0 1 1,1-1-1,-1 1 1,0 0-1,1-1 1,-1 0-1,1 1 1,-1-1-1,1 0 0,-1 0 1,1 0-1,0 0 1,0 0-1,0 0 1,-1-1-1,1 1 1,0-1-1,3 1 1,1 0-1067,0 0-1,0 0 1,1-1 0,-1 0 0,0-1 0,0 1 0,0-1 0,0-1 0,12-3 0,15-10-10824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11915,'-11'13'5547,"-8"7"-4471,-42 51 1977,54-63-2469,1 0 1,0 1 0,1 0-1,0 0 1,0 0-1,-6 19 1,10-26-536,1-1 0,0 1-1,-1-1 1,1 1 0,0-1 0,0 1 0,0-1-1,0 1 1,0-1 0,0 1 0,0-1 0,0 1-1,1-1 1,-1 0 0,1 1 0,-1-1-1,1 1 1,-1-1 0,1 0 0,0 1 0,0-1-1,-1 0 1,1 0 0,0 0 0,0 1 0,0-1-1,1 0 1,-1 0 0,0-1 0,0 1 0,0 0-1,1 0 1,-1 0 0,0-1 0,1 1 0,-1-1-1,1 1 1,-1-1 0,1 0 0,-1 1 0,0-1-1,1 0 1,-1 0 0,1 0 0,-1 0 0,4-1-1,4 1-10,1-1 0,0 0-1,-1 0 1,1-1 0,-1 0-1,10-4 1,-9 2-11,1-1 0,-1 0 0,-1-1 0,1 0-1,-1 0 1,0-1 0,16-15 0,-20 18 38,-1-1 0,1 0 0,-1-1 0,0 1 0,-1-1 0,1 0 0,-1 1 0,0-2 0,-1 1 0,1 0 0,-1 0 0,-1-1 0,1 1 0,0-12 1,-2 17-20,0-1 0,0 0 1,0 1-1,0-1 1,0 1-1,-1-1 0,1 1 1,0-1-1,-1 1 1,0-1-1,1 1 1,-1 0-1,0-1 0,0 1 1,1 0-1,-1-1 1,0 1-1,0 0 0,0 0 1,-1 0-1,1 0 1,0 0-1,0 0 1,-1 0-1,-1-1 0,-1 1 40,0-1-1,1 1 1,-1 0-1,0 0 1,0 0-1,0 0 0,0 1 1,0 0-1,-1 0 1,-4 0-1,5 0-279,0 0 0,0 1 0,0-1 0,0 1 0,0-1 0,0 1 0,0 1 0,1-1 0,-1 0-1,0 1 1,1 0 0,-1 0 0,1 0 0,-1 0 0,1 1 0,0-1 0,0 1 0,0 0 0,0 0 0,1 0 0,-1 0 0,-3 6 0,6-4-8455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18642,'0'0'3165,"-4"9"-1649,-8 20-427,2 1 1,1 0-1,2 0 0,-6 47 0,7-21-628,3 100 1,3-154-478,0-1 0,0 1 0,0 0 0,0 0 0,0-1 0,0 1 0,0 0 0,1-1 0,-1 1 0,1 0 0,-1-1 0,1 1 0,0 0 0,-1-1-1,1 1 1,0-1 0,0 0 0,0 1 0,0-1 0,0 0 0,1 1 0,-1-1 0,0 0 0,1 0 0,-1 0 0,0 0 0,1 0 0,-1 0 0,1-1 0,-1 1 0,1 0 0,0-1 0,1 1 0,0-1-139,0 0 1,0 0-1,0-1 1,0 1-1,0-1 1,-1 0-1,1 0 1,0 0-1,0 0 1,-1 0-1,1-1 1,-1 1-1,1-1 1,-1 0-1,0 1 1,0-1-1,1 0 1,2-5-1,9-10-1796,-1 0 0,-1-1 0,-1-1 0,-1 0 0,13-31-1,5-14-3487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11275,'0'0'8616,"-4"62"-6983,-8-15-480,-4 11 1,6 4-546,0 0-256,7-3-159,3-9-97,0-8-32,4-11-385,5-9-1120,-7-12-673,-2-6-1890,-4-4-3907</inkml:trace>
  <inkml:trace contextRef="#ctx0" brushRef="#br0" timeOffset="1">0 297 16560,'0'0'6694,"76"-12"-6214,-28 7-287,5-6-354,4-2-4195,-3-3-6470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4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1 312 15086,'0'0'9193,"8"-4"-7890,6-3-1127,0 0 1,-1-2 0,0 0-1,-1 0 1,0-1 0,0-1-1,-1 0 1,19-24 0,2-8-1653,39-64 0,-59 83 1262,3-1 192,-13 27 76,-6 17 16,-18 58 83,-7 27 309,27-93-886,0 1 0,1-1 0,0 1 1,1-1-1,0 0 0,1 1 0,2 12 0,3-10-5533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18610,'0'0'10185,"19"52"-10025,-5-37-96,4-1-800,3-5-2627,-2-5-2115,-2-4-4643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18962,'0'0'5637,"39"4"-21268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12 685 14125,'0'0'2952,"-3"8"-1211,-5 25-289,8-33-1408,0 1 0,0-1 0,-1 0 0,1 0 0,0 1 0,0-1 0,0 0 0,0 1 0,0-1 0,0 0 0,0 0 0,0 1 0,0-1 0,1 0 0,-1 1 0,0-1 0,0 0 0,0 0 1,0 1-1,0-1 0,0 0 0,0 0 0,1 1 0,-1-1 0,0 0 0,0 0 0,0 0 0,1 1 0,-1-1 0,0 0 0,0 0 0,1 0 0,-1 0 0,0 1 0,0-1 0,1 0 0,-1 0 0,0 0 0,0 0 0,1 0 0,-1 0 0,0 0 0,0 0 0,1 0 0,-1 0 0,0 0 1,1 0-1,-1 0 0,0 0 0,0 0 0,1 0 0,-1 0 0,14-5 857,0-5-188,0 0 0,-1-1 0,0 0 0,0-2 0,20-25 0,-8 9 0,47-52-348,-3-2 1,-5-3-1,-3-3 0,60-118 0,-101 159-351,-15 35-90,-15 31-113,-7 14 157,-21 49 60,35-75-24,1 1 0,0-1-1,0 1 1,1-1 0,-1 1 0,2-1-1,-1 1 1,1 0 0,0-1 0,1 10-1,-1-15-1,1-1 0,-1 1 0,1 0 0,-1 0 0,1-1-1,-1 1 1,1 0 0,0-1 0,-1 1 0,1-1-1,0 1 1,-1-1 0,1 1 0,0-1 0,0 1 0,0-1-1,-1 0 1,1 1 0,0-1 0,0 0 0,0 0-1,0 1 1,0-1 0,-1 0 0,1 0 0,0 0 0,0 0-1,0 0 1,0-1 0,0 1 0,0 0 0,0 0-1,-1 0 1,1-1 0,1 0 0,32-10 119,-6-5-94,-1-2 0,-1 0-1,0-2 1,-2 0 0,0-2-1,-1-1 1,25-33 0,-48 56-33,0 0-1,0 1 1,0-1 0,1 0-1,-1 0 1,0 0 0,0 0-1,0 0 1,0 1 0,0-1-1,0 0 1,0 0 0,0 0-1,0 0 1,0 0 0,0 1-1,0-1 1,1 0 0,-1 0-1,0 0 1,0 0 0,0 0-1,0 0 1,0 0 0,0 0-1,1 0 1,-1 1 0,0-1-1,0 0 1,0 0 0,0 0-1,1 0 1,-1 0 0,0 0-1,0 0 1,0 0 0,0 0-1,1 0 1,-1 0 0,0 0-1,0 0 1,0 0 0,0 0-1,0 0 1,1-1 0,-1 1-1,0 0 1,0 0 0,0 0-1,0 0 1,0 0 0,1 0-1,-1 0 1,0 0 0,0 0-1,0-1 1,0 1 0,0 0-1,0 0 1,0 0 0,0 0-1,0 0 1,1-1 0,-1 1-1,0 0 1,0 0 0,0 0-1,-2 22-193,-9 28 126,4-28 87,0-5-9,1 0 0,1 1 0,0-1 0,2 1 1,-3 31-1,6-48-99,0 0 1,0 0 0,0 0 0,0 0 0,0 0 0,0 0 0,0 0 0,1 0-1,-1 0 1,0 0 0,1 0 0,-1 0 0,1 0 0,-1 0 0,1 0 0,-1 0-1,1 0 1,0 0 0,0 0 0,-1-1 0,1 1 0,0 0 0,0-1 0,0 1-1,0 0 1,0-1 0,-1 1 0,1-1 0,0 1 0,0-1 0,1 0 0,-1 1-1,0-1 1,0 0 0,0 0 0,0 0 0,0 0 0,0 0 0,0 0 0,0 0-1,2 0 1,1-1-624,1 1 0,0-1 0,0-1 0,0 1 0,-1-1 0,1 1 0,-1-1 0,7-5 0,23-18-5287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20275,'0'0'5579,"12"-6"-3850,10-5-1544,2 1 0,-1 1 0,1 1 0,1 1 0,-1 1-1,1 2 1,35-3 0,-48 6-147,2 0-46,0 0 1,0 1 0,0 1 0,0 0 0,15 3 0,-28-3 0,1-1 1,0 1-1,0-1 0,0 1 0,-1 0 1,1 0-1,0 0 0,-1 0 0,1 0 1,-1 0-1,1 0 0,-1 0 0,1 1 1,-1-1-1,0 0 0,0 1 0,0 0 1,2 2-1,-2-2-1,-1 1 1,0-1 0,1 1 0,-1-1-1,0 1 1,0-1 0,0 1-1,-1-1 1,1 0 0,-1 1-1,1-1 1,-1 1 0,0-1-1,0 0 1,0 1 0,0-1 0,0 0-1,-2 3 1,-13 16 96,0-1 0,-1 0 0,-1-2 0,-1 0 0,0-1-1,-39 26 1,8-5 624,14-11-48,25-20-453,0 0 1,1 1-1,0 0 1,0 1-1,1 0 1,0 1-1,-14 19 0,37-30-1119,-8-1 201,1 0 1,-1-1-1,0 0 1,1 0-1,9-8 1,15-12-6150,-2 0-4286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42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72 801 12268,'0'0'2578,"-10"1"935,-32 5-22,41-6-3372,1 0 0,-1 0 0,0 0 1,0 1-1,0-1 0,1 0 0,-1 0 0,0 0 0,0 0 0,1 1 1,-1-1-1,0 0 0,1 1 0,-1-1 0,0 0 0,1 1 0,-1-1 1,0 1-1,1-1 0,-1 1 0,1 0 0,-1-1 0,1 1 0,-1-1 1,1 1-1,0 0 0,-1-1 0,1 1 0,0 0 0,-1 0 0,1-1 1,0 1-1,0 0 0,0 0 0,0-1 0,0 1 0,0 0 1,0 0-1,0 0 0,0-1 0,0 2 0,1-1-22,-1 1 0,1-1 1,0 0-1,0 0 0,0 0 0,0 1 0,0-1 0,0 0 1,0 0-1,0 0 0,0-1 0,0 1 0,1 0 0,-1 0 1,0-1-1,0 1 0,3 0 0,9 3-47,0-1-1,1-1 1,0 0 0,0-1 0,0-1-1,-1 0 1,1 0 0,0-2-1,0 1 1,-1-2 0,15-4-1,-19 5 41,0-2 0,1 1-1,-1-1 1,0 0-1,-1-1 1,1 0 0,-1 0-1,0-1 1,0 0-1,-1-1 1,1 1-1,-1-1 1,-1-1 0,0 1-1,0-1 1,6-11-1,-10 17-58,-1 0 0,0 0-1,1 0 1,-1-1-1,0 1 1,-1-1 0,1 1-1,0-1 1,-1 1 0,1-1-1,-1 1 1,0-1-1,1 1 1,-1-1 0,-1 1-1,1-1 1,0 0-1,-1 1 1,0-5 0,0 6 1,-1-1-1,1 1 1,0-1 0,0 1 0,-1-1 0,1 1 0,-1 0 0,1 0 0,-1 0 0,1 0 0,-1 0 0,0 0 0,0 0 0,1 0-1,-1 1 1,0-1 0,0 1 0,0-1 0,0 1 0,-2 0 0,-4-1 37,0 1 0,0 0 1,-1 0-1,1 1 0,0 1 1,0-1-1,0 1 0,0 0 0,0 1 1,-14 7-1,10-4-69,1 1 0,0 0 0,0 1 0,1 0 0,0 1 0,1 0 0,0 1 0,0-1 0,1 2 0,0-1 0,1 1 0,0 1 0,1-1 0,0 1 0,1 0 0,0 0 0,-4 19 0,9-28-4,-1 0-1,1 0 1,0 0-1,0 0 1,0 0 0,0 0-1,1 0 1,-1 0 0,1 0-1,0 0 1,0 0-1,0 0 1,0-1 0,1 1-1,-1 0 1,1-1 0,-1 1-1,1-1 1,0 1-1,0-1 1,0 0 0,0 0-1,0 0 1,1 0-1,-1 0 1,1 0 0,-1-1-1,1 1 1,0-1 0,-1 1-1,1-1 1,0 0-1,0 0 1,0-1 0,0 1-1,6 0 1,11 2-144,0-1 0,0-1 1,1 0-1,25-4 0,-38 3 40,6-1-513,-1-1 0,0 0 0,-1 0 0,1-2 0,0 1-1,-1-2 1,0 1 0,14-9 0,-16 7-308,-1 0-1,1 0 1,-1-1 0,-1 0-1,1-1 1,-1 0 0,-1 0-1,1-1 1,10-17 0,11-28-6657</inkml:trace>
  <inkml:trace contextRef="#ctx0" brushRef="#br0" timeOffset="1">621 1 17585,'0'0'10442,"-36"49"-9546,30-7 193,6 10-448,0 3-385,14 6-160,8 0-64,2-3-768,3-3-2403,-2-7-1922,-7-8-4004</inkml:trace>
  <inkml:trace contextRef="#ctx0" brushRef="#br0" timeOffset="2">688 757 19410,'0'0'4965,"-18"59"-2787,18-40-448,0-2-769,10-3-705,5-3-160,1-1-1057,2-7-1858,-1-3-1665,-5-1-2883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0 657 13261,'0'0'6774,"15"-12"-5210,54-44-1001,-3-3 1,-3-3-1,-2-2 0,-3-3 0,-3-3 0,-4-2 1,45-81-1,-79 119 983,-15 26-421,-14 22-753,12-14-372,-82 120 110,73-105-75,0 1 0,1 0 0,1 1 0,0 0 0,-8 35 0,15-51-26,-1 0 0,1 0 0,-1 0-1,1 1 1,-1-1 0,1 0 0,0 1 0,0-1 0,0 0 0,0 0 0,0 1 0,0-1-1,0 0 1,0 1 0,0-1 0,1 0 0,-1 1 0,0-1 0,1 0 0,-1 0 0,1 0-1,0 1 1,-1-1 0,1 0 0,0 0 0,0 0 0,0 0 0,-1 0 0,1 0 0,0 0-1,0-1 1,0 1 0,1 0 0,-1 0 0,0-1 0,0 1 0,0-1 0,0 1 0,1-1 0,-1 1-1,0-1 1,0 0 0,1 0 0,-1 1 0,0-1 0,1 0 0,-1 0 0,0 0 0,1-1-1,-1 1 1,0 0 0,2-1 0,6-1 86,-1 0 0,1-1 0,0 0 1,-1 0-1,1-1 0,9-6 0,5-5-42,0-1 1,-1-1-1,-1 0 1,33-36-1,-43 41-50,-1 0-1,0-1 1,-1 0 0,0-1-1,-1 0 1,-1 0 0,0 0-1,-1-1 1,7-23 0,-18 39-310,-8 11 190,-11 16 81,21-25 24,-45 75 91,45-72-129,0 0 1,0 0 0,1 0 0,0 0 0,0 1 0,0-1 0,1 1 0,0 0 0,1-1 0,-1 1-1,1 9 1,1-15-80,-1 0 0,0 0 0,1 1-1,-1-1 1,0 0 0,1 0 0,-1 0-1,1 0 1,0 0 0,-1 0 0,1 0-1,0 0 1,0 0 0,-1 0 0,1 0-1,0-1 1,0 1 0,0 0 0,0-1 0,0 1-1,0 0 1,3 0 0,32 5-2885,-26-7 840,1 0 1,0 0 0,-1-1-1,19-6 1,6-7-7463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13933,'0'0'3449,"-11"11"-1298,-1 1-1697,-49 52 2179,56-58-2175,0 1 0,0-1 0,1 1 0,0 0-1,0 0 1,0 0 0,1 0 0,0 0 0,-3 15 0,6-21-429,0 0 1,0 0-1,0-1 0,0 1 1,0 0-1,0 0 0,0-1 1,0 1-1,1 0 0,-1 0 1,0-1-1,0 1 0,1 0 1,-1-1-1,0 1 0,1 0 1,-1-1-1,1 1 0,-1 0 1,1-1-1,-1 1 0,1-1 1,-1 1-1,1-1 0,0 1 1,-1-1-1,1 0 0,-1 1 1,2 0-1,28 4 478,31-14 241,-50 6-685,-1-1-1,0-1 0,0 0 0,18-12 0,-25 15 25,0 0 0,0 0 0,0-1 0,0 1 0,-1 0 0,1-1 0,-1 0 0,1 0 0,-1 0 1,0 0-1,0 0 0,0 0 0,-1 0 0,1 0 0,-1-1 0,0 1 0,0-1 0,1-6 0,-2 9-63,0 0 1,0 0-1,0 0 0,0 0 0,0 0 1,-1 0-1,1 0 0,-1 0 1,1 1-1,0-1 0,-1 0 0,1 0 1,-1 0-1,0 0 0,1 1 0,-1-1 1,0 0-1,1 0 0,-1 1 1,0-1-1,0 1 0,0-1 0,0 1 1,-1-1-1,-31-8 165,-34 11-777,64-2 95,1 0-1,0 0 0,0 1 1,-1-1-1,1 1 1,0 0-1,0 0 1,0 0-1,0 0 1,-4 2-1,4 2-6782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0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17 383 20756,'-2'8'128,"-3"13"121,1 0 1,1 0 0,2 1-1,-1-1 1,2 0 0,1 1-1,1-1 1,1 0 0,0 0-1,2 0 1,0 0 0,2-1-1,0 0 1,1 0-1,1-1 1,12 19 0,-8-14-94,2-1 0,1-1 1,0-1-1,2 0 0,0-1 1,22 17-1,-40-36-97,1 0 0,0 0-1,0-1 1,-1 1 0,1 0 0,0-1-1,0 1 1,0-1 0,0 1 0,0-1-1,0 1 1,0-1 0,0 0 0,0 1-1,0-1 1,0 0 0,0 0 0,0 0-1,0 0 1,0 0 0,0 0 0,0 0-1,0 0 1,0 0 0,0 0 0,0-1-1,0 1 1,0 0 0,0-1 0,0 1-1,0-1 1,0 1 0,0-1 0,0 1-1,0-1 1,0 0 0,-1 0-1,1 1 1,0-1 0,0 0 0,-1 0-1,1 0 1,-1 0 0,1 1 0,-1-1-1,1 0 1,-1 0 0,1 0 0,-1 0-1,0 0 1,0 0 0,1-1 0,-1 0-1,3-9 75,-1-1 0,-1 0 0,1-22 0,-1 23-95,3-67-191,-4 1 0,-3-1-1,-4 1 1,-3 0 0,-3 0 0,-39-127-1,51 203 158,1 0 0,-1 1-1,1-1 1,0 0-1,-1 0 1,1 1-1,0-1 1,0 0 0,0 0-1,0 0 1,-1 1-1,1-1 1,0 0 0,0 0-1,1 0 1,-1 1-1,0-1 1,0 0 0,0 0-1,0 0 1,1 1-1,0-3 1,17 1 32,-10 2-80,315 19 412,-261-19-442,-1-2 0,0-4 0,0-1 0,0-4-1,-1-2 1,-1-2 0,0-4 0,-2-1 0,94-49-1,-150 69 76,-1 0 0,0-1-1,0 1 1,0 0-1,0 0 1,0 0 0,0 0-1,1 0 1,-1-1-1,0 1 1,0 0 0,0 0-1,1 0 1,-1 0-1,0 0 1,0 0 0,0 0-1,0 0 1,1 0-1,-1 0 1,0 0 0,0 0-1,0 0 1,1 0-1,-1 0 1,0 0 0,0 0-1,0 0 1,1 0-1,-1 0 1,0 0 0,0 0-1,0 0 1,1 0-1,-1 0 1,0 0-1,0 1 1,0-1 0,0 0-1,1 0 1,-1 0-1,0 0 1,0 0 0,0 0-1,0 1 1,1-1-1,-5 13 72,-16 28 127,12-27-113,1 1-1,1 1 0,0 0-1,1 0 1,0 1 0,1 0 0,1-1 0,-1 34 0,5-15-3073,4 1-3303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44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630 125 7111,'0'0'9080,"-7"-9"-7708,-4-2-1109,0 0-1,0 1 1,0 1-1,-1 0 1,-1 0 0,0 1-1,0 1 1,0 0-1,-1 1 1,-24-8-1,25 10-180,0 1-1,0 0 0,0 1 0,0 1 1,0 0-1,-1 0 0,1 2 0,0-1 0,0 2 1,0 0-1,0 0 0,0 1 0,0 1 1,0 0-1,1 1 0,0 0 0,0 1 1,0 0-1,1 1 0,0 1 0,0-1 1,-17 18-1,13-13-48,2 1 1,0 1-1,0 0 1,1 1-1,1 0 0,0 0 1,1 1-1,1 1 1,1 0-1,0 0 1,1 0-1,1 1 0,0 0 1,2 1-1,0-1 1,1 1-1,1-1 1,0 25-1,2-38-37,0-1 1,1 1-1,-1-1 1,1 0-1,0 1 0,1-1 1,-1 0-1,1 0 0,0 0 1,0 0-1,0 0 1,0 0-1,1-1 0,-1 1 1,1-1-1,5 5 0,-2-3 33,0 0 0,0 0-1,1-1 1,0 0-1,0 0 1,0-1-1,0 0 1,13 3-1,8 1 299,-1-2-1,2-1 0,-1-1 0,30-2 0,9 1-38,-1-4 0,110-16 1,-158 15-182,1-1 0,0 0 0,-1-2 0,0 0 0,0-1 0,0-1 1,-1 0-1,0-2 0,-1 0 0,0 0 0,-1-2 0,0 0 0,0-1 0,12-14 0,-21 18-8,1 0 0,-2 0 0,1 0 0,-1 0 0,-1-1-1,0 0 1,0 0 0,-1 0 0,0 0 0,-1-1 0,0 1 0,-1-1-1,0 0 1,0 1 0,-1-1 0,-1 0 0,0 1 0,0-1-1,-5-18 1,3 21-127,1 0 0,-1 0 0,-1 0 0,1 0 0,-1 0 0,-1 1 0,1 0 0,-1 0 0,-1 0 0,1 0 0,-1 1 0,0 0 0,0 0 0,-1 1 0,0-1 0,0 2 0,0-1 0,-1 1 0,0 0 0,1 0-1,-1 1 1,0 0 0,-1 0 0,-12-1 0,-7 0-2179,0 2-1,-36 2 1,28 1-4058,9-1-5116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4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433 87 6342,'0'0'11163,"-4"-9"-9279,3 4-1645,-1 1-1,0 0 1,0-1-1,0 1 1,-1 0-1,0 0 1,0 0-1,0 1 1,0-1-1,0 1 1,-1-1-1,1 1 1,-1 0-1,0 1 1,0-1-1,0 0 1,0 1-1,-1 0 1,1 0-1,0 1 1,-1-1-1,0 1 1,1 0-1,-6-1 1,-3 1-4,0 0 0,-1 0 0,1 1 0,0 1 0,0 0 0,-1 1 1,1 0-1,0 1 0,1 1 0,-1 0 0,1 1 0,-1 0 0,1 1 0,1 0 0,-21 14 0,23-13-210,0 0-1,0 0 1,1 1 0,0 0-1,0 0 1,1 1-1,0 0 1,1 0-1,0 1 1,0 0-1,1 0 1,0 0 0,1 1-1,0-1 1,1 1-1,0 0 1,0 0-1,-1 22 1,4-28-14,0-1 0,1 1 1,-1-1-1,1 0 0,0 1 0,0-1 1,1 0-1,-1 1 0,1-1 0,0 0 0,0 0 1,0 0-1,0 0 0,1-1 0,0 1 1,0-1-1,0 1 0,0-1 0,0 0 1,1 0-1,-1 0 0,1-1 0,0 1 0,-1-1 1,1 0-1,1 0 0,-1 0 0,0-1 1,7 2-1,11 3 114,-1-1-1,1 0 1,0-2 0,37 0 0,-25-1-41,1-3 0,-1 0 1,0-2-1,67-15 0,-90 15 6,0 0 0,0-1-1,0 0 1,-1 0 0,1-1-1,-1 0 1,-1-1 0,1-1-1,-1 1 1,0-1-1,0-1 1,-1 1 0,0-2-1,0 1 1,-1-1 0,0 0-1,-1 0 1,10-21 0,-13 25-90,-1 0 0,0 0 1,0-1-1,0 1 1,-1-1-1,1 0 1,-2 1-1,1-1 1,-1 0-1,1 0 1,-1 1-1,-1-1 1,1 0-1,-1 0 0,0 1 1,-4-10-1,3 10 16,-1 0-1,1 0 1,-2 1-1,1-1 1,0 1 0,-1 0-1,0 0 1,0 0-1,0 0 1,0 1-1,-1-1 1,1 1-1,-1 0 1,-7-3-1,-5-1-196,0 1 0,-1 0 0,0 1 0,0 1 0,0 1 0,0 1 1,-1 0-1,-36 2 0,5 5-3119,4 6-3549,8 3-3838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47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1002 89 13325,'0'0'6342,"-11"-7"-5061,-21-7-395,-1 1 0,-1 1 0,0 2 1,0 2-1,-41-6 0,7 7-122,0 3 0,-119 8 1,152 0-682,-1 1 1,1 1-1,0 3 1,1 0-1,0 2 1,-65 31-1,91-37-70,0-1 0,0 2 0,0-1 0,1 1 0,0 0 0,0 1 0,0 0 0,1 0 0,0 0 0,1 1 0,-1 0 0,1 0 0,1 0-1,0 1 1,0 0 0,0-1 0,1 1 0,0 0 0,1 1 0,0-1 0,1 0 0,0 1 0,0-1 0,1 1 0,0-1 0,1 1 0,0-1 0,0 1 0,1-1 0,0 0 0,1 0-1,0 0 1,0 0 0,1 0 0,0-1 0,1 1 0,0-1 0,0 0 0,9 10 0,-4-8 10,0 0 0,1 0 0,0-1 0,1 0 0,-1-1 0,2-1 0,-1 0 0,1 0 0,0-2 0,0 1 0,1-2 0,-1 1 0,23 2 0,6 0 146,1-2 0,0-2 0,52-2 0,-43-4-102,1-2 0,-1-2 0,0-3-1,-1-2 1,0-2 0,-1-2-1,-1-2 1,-1-3 0,0-1 0,-2-3-1,58-40 1,-92 56 32,0-1 0,-1 1 0,0-2 0,0 0 0,17-23 0,-26 31-81,0 0 0,0-1-1,0 1 1,0 0 0,0 0 0,0-1-1,-1 1 1,0-1 0,0 0 0,0 1-1,0-1 1,0 0 0,-1 0 0,0 1-1,0-1 1,0 0 0,0 0 0,0 0-1,-1 1 1,1-1 0,-1 0 0,0 1-1,-1-1 1,1 0 0,0 1 0,-1-1-1,0 1 1,0 0 0,-3-4-1,0 1-22,-1 1 0,0 0 0,0 0-1,0 1 1,-1 0 0,1 0 0,-1 0-1,0 1 1,0 0 0,-14-3 0,-81-15-92,32 13 318,-97 1 1,64 8-3747,15-1-6323,69 0-4528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2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2512 486 5830,'-3'-15'1622,"0"1"-1058,-1 0-1,-1-1 1,0 1-1,-1 1 1,0-1-1,-1 1 0,-1 0 1,0 1-1,0 0 1,-15-15-1,0 4-211,0 0 0,-2 2 0,0 1 0,-2 1 0,0 2 1,-1 0-1,-45-19 0,34 21-289,-1 1 1,0 2-1,-1 2 1,0 1-1,-51-3 1,13 8-79,1 4 0,-1 3 0,1 4-1,0 3 1,-142 37 0,127-21 369,2 3 0,1 5 0,1 3 0,3 4 0,1 4 0,2 3 0,-105 82 0,142-93-212,2 3 1,2 1 0,2 2 0,1 2-1,-50 77 1,66-83-133,1 1 0,1 0 1,3 2-1,1 1 0,2 0 0,2 0 0,-13 86 0,21-97-39,2 0 0,2 1 0,0-1 0,2 0 0,2 0 0,1 0 0,1 0 0,2-1 0,1 0 0,2 0 0,0 0 0,2-1 0,2-1 0,0-1 0,2 1 0,1-2 0,2-1 0,0 0 0,1-1 0,2-1 0,1-1 0,31 24 0,-11-14-10,2-2-1,2-2 1,0-2 0,2-2-1,1-3 1,0-1 0,2-3 0,0-2-1,1-2 1,1-3 0,75 6-1,-37-10 67,-1-4 0,1-4 0,0-4 0,-1-4 0,0-4 0,90-25 0,-48 1 99,-2-6 0,-1-5 0,-3-6 1,-2-5-1,-3-6 0,-3-5 0,-4-5 0,-2-5 0,-4-5 1,135-137-1,-194 170 22,-2-2 0,-3-2 0,46-74 1,-75 104 4,-1 0 1,-2-1 0,-1-1 0,-1 0 0,-1 0 0,-1-1-1,-2 0 1,-1-1 0,-1 0 0,1-38 0,-6 50-91,-1 1 1,-1 0 0,0 0 0,-1 0 0,-1 0 0,-1 1-1,0-1 1,-1 1 0,-1 0 0,-12-20 0,6 16-43,0 0 1,-2 0-1,-1 2 0,0 0 1,-1 1-1,-32-25 1,2 9-35,-1 2 0,-1 3 0,-2 1 0,-1 3 0,-82-26 0,22 16 41,-1 5 1,-1 5 0,-1 5-1,-2 5 1,-120 1 0,-177 26-1445,8 36-4099,245-22-1499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14862,'0'0'10506,"5"11"-9881,-1 2-419,1 0 1,-2 0 0,0 0 0,0 1 0,1 25 0,-2 85 1271,-2-93-765,0-30-687,0-1 1,0 0-1,0 1 0,0-1 0,0 1 0,0-1 1,0 0-1,0 1 0,0-1 0,0 1 1,0-1-1,0 0 0,0 1 0,0-1 0,0 0 1,1 1-1,-1-1 0,0 0 0,0 1 1,0-1-1,1 0 0,-1 1 0,0-1 0,0 0 1,1 0-1,-1 1 0,0-1 0,0 0 0,1 0 1,-1 1-1,0-1 0,1 0 0,-1 0 1,1 0-1,-1 0 0,0 0 0,1 1 0,-1-1 1,0 0-1,1 0 0,-1 0 0,1 0 1,-1 0-1,0 0 0,1 0 0,-1 0 0,0-1 1,1 1-1,-1 0 0,1 0 0,-1 0 1,0 0-1,1 0 0,-1-1 0,0 1 0,1 0 1,-1 0-1,1-1 0,21-15 487,-21 15-470,85-84 420,-67 63-385,2 1 1,0 0-1,2 2 0,31-22 1,-53 40-80,0 0 0,0 1 0,0-1 0,0 0 0,0 1 0,0-1 0,1 0 0,-1 1 0,0-1 1,0 1-1,1 0 0,-1-1 0,0 1 0,0 0 0,1 0 0,-1 0 0,0 0 0,1 0 0,-1 0 1,0 0-1,1 1 0,-1-1 0,0 0 0,0 1 0,1-1 0,-1 0 0,2 2 0,-2 0-2,1 0 0,-1 0-1,0-1 1,0 1 0,0 0 0,0 0-1,0 0 1,0 1 0,-1-1 0,1 0-1,-1 0 1,1 0 0,-1 0-1,0 5 1,0 11 1,-1 0 0,-1-1-1,-3 20 1,4-33 11,-12 46 153,9-36-137,0 0 0,1 0 0,-1 16-1,4-30-122,-1 1 0,1-1 0,0 1 0,0 0 0,0-1-1,0 1 1,0-1 0,0 1 0,0 0 0,0-1 0,0 1-1,1-1 1,-1 1 0,0 0 0,0-1 0,0 1 0,1-1-1,-1 1 1,0-1 0,1 1 0,-1-1 0,0 1 0,1-1-1,-1 1 1,1-1 0,-1 0 0,1 1 0,-1-1 0,1 0-1,-1 1 1,1-1 0,-1 0 0,1 1 0,-1-1 0,1 0-1,-1 0 1,1 0 0,0 0 0,-1 0 0,1 1 0,-1-1-1,1 0 1,0 0 0,-1 0 0,1-1 0,-1 1 0,1 0-1,0 0 1,-1 0 0,1 0 0,-1 0 0,1-1 0,0 0-1,16-5-6189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47 13741,'0'0'2530,"10"-7"-133,2-3-1478,13-8 141,4 7 2529,-45 26-244,-2 4-2921,-91 55 1729,72-51-1607,2 1 0,-46 40-1,80-63-541,-1 0-1,0 0 0,0 1 0,0-1 1,1 1-1,-1 0 0,1 0 0,-1-1 1,1 1-1,0 0 0,0 0 0,0 0 0,0 0 1,0 0-1,0 0 0,0 1 0,1-1 1,-1 0-1,1 0 0,-1 1 0,1-1 1,0 0-1,0 0 0,0 1 0,0-1 0,1 0 1,0 3-1,1-2-3,0 0 0,0 0 0,1-1 0,-1 1 0,1-1 0,0 0 0,-1 1 0,1-1 0,0-1 0,1 1 0,-1 0 0,0-1 0,0 1 0,1-1 0,-1 0 0,5 1 0,15 4-539,1-1 0,47 5 0,49-8-5899,-56-5-129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3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17424,'0'0'2915,"11"-7"-1932,-6 4-878,2-2 35,0 1-1,-1 0 0,1 1 1,0-1-1,1 1 1,-1 1-1,0-1 0,1 1 1,0 1-1,13-2 0,-15 3 77,16-2 9,-1 2 1,0 1-1,0 0 0,23 6 1,-40-6-202,0-1 0,0 2 1,-1-1-1,1 0 0,0 1 1,-1-1-1,0 1 1,1 0-1,-1 0 0,0 1 1,0-1-1,0 1 1,3 3-1,-5-4 23,1 0 1,-1 0-1,0 1 1,0-1-1,0 0 1,-1 1-1,1-1 1,-1 1-1,1-1 1,-1 0-1,0 1 1,0-1-1,0 1 1,0-1-1,0 1 1,0-1-1,-1 1 1,1-1-1,-1 1 1,0-1-1,0 0 1,-2 5-1,-1 1 228,-1 0-1,0 0 0,-1-1 0,1 1 0,-1-1 0,-1-1 1,1 1-1,-1-1 0,0 0 0,-15 9 0,-4 1 247,-56 25 0,81-40-714,33 1-3474,-26-2 3447,91 15-2215,-90-14 2378,-1 1-1,0-1 1,-1 1 0,1 0-1,0 1 1,0-1-1,-1 1 1,0 0-1,1 1 1,-1-1-1,-1 1 1,1 0-1,6 6 1,-10-7 216,0 0 1,1-1-1,-1 1 1,0 0 0,0 0-1,0 0 1,-1 0 0,1 0-1,-1 0 1,0 0 0,0 0-1,0 0 1,0 0-1,0 0 1,0 0 0,-1 0-1,0 0 1,1 0 0,-1 0-1,0 0 1,-1-1 0,1 1-1,0 0 1,-1-1-1,1 1 1,-1-1 0,0 1-1,0-1 1,0 0 0,-2 3-1,-8 7 900,0 0-1,-1 0 0,-26 17 1,28-20-967,0-1 1,0-1-1,-1 1 1,0-2-1,-1 0 1,1 0-1,-1-1 1,0-1-1,0 0 1,0-1-1,-19 2 1,32-4-138,-1-1 1,0 0-1,0 0 0,1 0 1,-1 0-1,0 0 0,0 0 1,1 0-1,-1 0 1,0 0-1,1 0 0,-1 0 1,0-1-1,1 1 0,-1 0 1,0 0-1,1-1 0,-1 1 1,0 0-1,1-1 0,-1 1 1,0-1-1,1 1 1,-1-1-1,1 1 0,-1-1 1,1 1-1,0-1 0,-1 1 1,1-1-1,-1 0 0,1 1 1,0-1-1,-1 0 0,1 1 1,0-1-1,0 0 0,0 1 1,0-1-1,0 0 1,-1 0-1,1 1 0,0-1 1,0 0-1,1 1 0,-1-1 1,0 0-1,0 0 0,0 1 1,0-1-1,1 0 0,-1 0 1,2-3-460,-1 1 0,1-1 0,0 1 0,0 0 0,0-1 0,1 1 0,-1 0 0,5-4-1,53-37-12013,-20 21-155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4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18385,'0'0'5253,"-5"76"-4068,5-31-224,3 9-384,11 7-449,4 4-64,2-1-320,3 1-1410,1-7-1024,-2-8-1218,-1-10-2242,-5-8-4452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5349,'0'0'21775,"-11"6"-20686,3-2-905,-1 1 0,1 0 0,0 1 0,1 0 0,-1 0 0,1 1 0,1 0 0,-1 0 0,1 1 0,0 0 0,1 0 0,0 0 0,0 0 0,-4 11 0,3-6 33,1 1-1,0 0 0,1 0 0,-4 25 0,7-36-193,0 0 0,1 0 0,-1-1 0,1 1 0,0 0 0,0 0 0,0 0 0,0 0 0,1 0 0,-1 0 0,1 0 0,0-1 0,-1 1 0,1 0 0,0 0 0,1-1 0,-1 1 0,0-1 0,1 1 0,0-1 0,-1 0 0,1 1 0,0-1 0,0 0 0,1 0 0,-1 0 0,0 0 0,0-1 0,1 1 0,4 2 0,1-2-23,1 0 0,-1 0 0,1-1 0,-1 0 0,1 0 0,-1-1 0,1 0 0,0 0 0,-1-1 0,1 0 0,-1-1 0,1 0 0,-1 0 0,0-1 0,0 0 0,11-6 0,-12 6 0,-1 0 0,0-1 0,-1 0 0,1 0 0,-1 0 0,0-1 0,0 0 0,0 0 0,-1 0 0,1 0 0,-1-1 0,0 0 0,-1 0 0,0 0 0,0 0 0,0 0 0,0-1 0,-1 1 0,0-1 0,-1 0 0,2-7 0,-3 7 0,1 1 0,-1-1 0,0 1 0,0-1 0,-1 1 0,0-1 0,0 1 0,0 0 0,-1-1 0,0 1 0,0 0 0,-1 0 0,-4-8 0,4 10 0,0 0 0,0 1 0,-1-1 0,1 1 0,-1-1 0,0 1 0,0 0 0,0 1 0,0-1 0,0 1 0,-1 0 0,1 0 0,-1 0 0,1 0 0,-1 1 0,0 0 0,1 0 0,-9-1 0,1 1-948,0 0-1,0 1 1,0 1-1,0 0 1,-18 3-1,6 2-5499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3619,'0'0'18386,"62"21"-16240,-21-21-641,15 0 225,14-9-769,4-6-705,3-1-192,-5-2-32,-11 1-961,-16 4-1537,-22 6-641,-22 4-1121,-8 3-5477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14798,'0'0'3683,"50"9"-2081,2-9-257,14-9 225,8-5-994,6 1-416,-3 3-160,-8 2-1729,-10 4-1602,-13-1-673,-10-2-993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16688,'0'0'1585,"13"-2"-207,2 1-1013,89-8 2491,-90 9-2578,1 0 0,-1 0 0,1 1 0,-1 1 0,22 6 1,-33-7-276,0 0 1,0 1-1,0-1 0,0 1 1,0 0-1,0 0 1,0 0-1,-1 0 1,1 0-1,-1 1 1,1-1-1,-1 1 1,0 0-1,0 0 1,0-1-1,0 1 1,-1 0-1,1 1 1,-1-1-1,0 0 1,0 0-1,0 1 1,0-1-1,0 0 1,-1 1-1,0-1 1,1 1-1,-1-1 1,-1 1-1,1-1 1,-2 7-1,0 2 157,0 0 1,-1 0-1,-1-1 0,0 1 0,0-1 0,-1 0 1,-12 19-1,-5 2 60,-2 0-1,0-1 1,-3-2 0,0-1 0,-47 38-1,47-49-4879,8-13-5088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17873,'0'0'4917,"3"9"-4149,6 35 458,-2 1 0,3 86 0,1 18-505,-7-120-606,-1 4-60,2 0 0,1-1-1,1 0 1,2 0 0,19 46-1,-16-61-190,-4-18-401,-7-1 438,0 0 1,-1 0-1,1-1 1,-1 1-1,0 0 1,1-1-1,-1 1 1,0-1-1,0 1 1,-1 0-1,1-1 1,-1-3-1,-3-6-394,0 0-1,0 0 0,-1 0 0,0 1 0,-1 0 0,-1 0 1,-14-19-1,-65-68-903,65 75 1401,-46-38 3145,66 60-2311,73 3-685,38-1-701,-96-2-803,0-1-1,-1-1 0,19-5 0,8-7-6661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12716,'0'0'11403,"60"2"-9962,-20-15 65,6-3-738,-1 1-575,3 1-129,-7 2-577,-11 2-3010,-8 1-2659,-8-1-7687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141 194 20115,'0'0'2344,"-3"-11"-294,-12-32-454,14 42-1567,1-1 0,-1 1 0,0-1 0,1 1 1,-1 0-1,0 0 0,0-1 0,0 1 0,0 0 0,0 0 1,0 0-1,0 0 0,0 0 0,-1 0 0,1 1 0,0-1 1,0 0-1,-1 1 0,1-1 0,0 0 0,-1 1 0,1 0 1,-1-1-1,1 1 0,-1 0 0,1 0 0,-1 0 0,1 0 1,-1 0-1,1 0 0,-1 0 0,1 0 0,-1 1 1,1-1-1,0 0 0,-1 1 0,1-1 0,-1 1 0,1 0 1,0-1-1,-2 2 0,-1 1-37,-1 0 0,1 0 1,0 0-1,0 1 0,0-1 0,1 1 1,-1 0-1,1 0 0,-4 6 0,3-1 5,-1 1 0,1-1 0,1 1 0,0 0 0,0 0 0,1 0 0,1 0 0,-1 1-1,1-1 1,1 0 0,1 13 0,-1-21 9,0-1 0,0 1 0,1-1 0,-1 1 0,0-1 0,1 1 0,-1-1 1,1 1-1,0-1 0,-1 1 0,1-1 0,0 0 0,0 1 0,0-1 0,0 0 0,0 0 0,0 1 0,0-1 0,0 0 0,1 0 0,-1 0 0,0-1 0,1 1 0,-1 0 1,0 0-1,1-1 0,-1 1 0,1-1 0,-1 1 0,1-1 0,0 0 0,-1 1 0,1-1 0,-1 0 0,1 0 0,0 0 0,-1 0 0,1-1 0,-1 1 0,1 0 0,1-1 1,3 0 70,-1-1 1,0 1 0,1-1 0,-1 0 0,0 0-1,0-1 1,0 1 0,0-1 0,0 0 0,6-6-1,1-3 47,-2-1-1,0 0 1,0-1-1,-1 0 0,-1 0 1,0 0-1,-1-1 0,-1-1 1,0 1-1,-1-1 1,-1 0-1,0 0 0,-1 0 1,-1-1-1,0 1 0,-1-1 1,-3-26-1,2 43-116,0-1-1,0 1 0,-1 0 1,1 0-1,0 0 1,0-1-1,-1 1 0,1 0 1,0 0-1,0 0 0,-1 0 1,1 0-1,0 0 1,-1-1-1,1 1 0,0 0 1,-1 0-1,1 0 1,0 0-1,-1 0 0,1 0 1,0 0-1,-1 0 0,1 0 1,0 1-1,-1-1 1,1 0-1,0 0 0,0 0 1,-1 0-1,1 0 0,0 0 1,-1 1-1,1-1 1,0 0-1,0 0 0,-1 0 1,1 1-1,0-1 1,0 0-1,0 0 0,-1 1 1,1-1-1,0 0 0,0 1 1,-5 7 10,1 0 1,0 1-1,1-1 0,-1 1 1,2 0-1,-1 0 0,1 0 1,0 11-1,-5 77 350,6-93-349,1 0-1,0 0 1,0 0 0,0 0-1,1 0 1,0 0 0,-1 0-1,1 0 1,0 0 0,1 0-1,-1 0 1,1-1 0,0 1-1,0 0 1,0-1 0,0 0-1,0 1 1,1-1 0,0 0 0,-1 0-1,1 0 1,0-1 0,1 1-1,-1-1 1,0 0 0,1 0-1,-1 0 1,1 0 0,0 0-1,-1-1 1,1 1 0,0-1-1,0 0 1,0-1 0,0 1-1,0-1 1,0 1 0,0-1-1,0 0 1,0-1 0,0 1-1,0-1 1,0 0 0,5-1-1,-4 1 1,0 0 0,0-1 0,-1 0 0,1 0 0,0 0-1,-1 0 1,0-1 0,1 0 0,-1 0 0,0 0 0,-1 0-1,1-1 1,0 1 0,-1-1 0,3-4 0,5-7 45,-1-1 0,13-29 0,-16 31-30,-2 101-194,-4-80 188,0 0 0,0 0 0,1 0 0,0 0 0,0 0 0,0 0-1,6 11 1,-7-16-54,0-1-1,0 1 1,0-1-1,0 1 1,0-1-1,0 0 1,0 0-1,0 0 1,1 1-1,-1-1 1,0 0-1,1 0 0,-1-1 1,1 1-1,-1 0 1,1 0-1,-1-1 1,1 1-1,-1-1 1,1 1-1,0-1 1,-1 0-1,1 0 1,0 0-1,-1 0 1,1 0-1,0 0 1,-1 0-1,1 0 1,0 0-1,-1-1 0,1 1 1,-1-1-1,1 1 1,-1-1-1,1 0 1,-1 0-1,1 0 1,1-1-1,0-1-534,0 1 1,0-1-1,0 0 0,-1 0 0,1 0 1,-1 0-1,0 0 0,0 0 0,0-1 0,-1 1 1,1-1-1,-1 0 0,0 1 0,1-1 0,-2 0 1,2-7-1,1-20-6261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18097,'0'0'3940,"-16"50"-3844,16-37-480,7-4-1891,8-2-1728,4-5-3460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13837,'0'0'9358,"1"8"-9075,4 26-187,-4-32-109,0-1-1,0 1 1,0-1 0,0 1-1,0-1 1,0 0-1,1 0 1,-1 1-1,0-1 1,1 0 0,-1 0-1,1 0 1,-1 0-1,1-1 1,0 1-1,-1 0 1,1-1 0,2 1-1,6 4-313,-6-2 342,0 1 0,0-1 0,0 1-1,-1 0 1,0 0 0,1 1 0,-1-1-1,-1 0 1,1 1 0,-1 0-1,0 0 1,0 0 0,0 0 0,0 0-1,-1 0 1,1 8 0,-1-10 136,-1 0 1,0 0 0,1 1-1,-1-1 1,0 0 0,-1 0-1,1 0 1,-1 0-1,1 0 1,-1 0 0,0 0-1,0 0 1,0 0 0,-1 0-1,1 0 1,-1 0-1,1-1 1,-1 1 0,0-1-1,0 1 1,0-1 0,0 0-1,0 1 1,-1-1 0,1 0-1,-1-1 1,0 1-1,1 0 1,-4 1 0,-5 0 299,0 1-1,0-1 1,0-1 0,-20 2 0,25-3-417,0-1 1,0 0-1,0 0 0,-1 0 1,1-1-1,0 1 0,0-2 1,0 1-1,0-1 0,-8-3 0,13 5-135,0-1 0,0 0 0,0 0-1,0 1 1,0-1 0,0 0-1,0 0 1,0 0 0,0-1-1,1 1 1,-1 0 0,0 0-1,1 0 1,-1 0 0,1-1-1,-1 1 1,1 0 0,0-1-1,-1 1 1,1 0 0,0-1 0,0 1-1,0 0 1,0-1 0,0 1-1,0 0 1,0-1 0,0 1-1,1 0 1,-1 0 0,1-1-1,-1 1 1,1 0 0,-1 0-1,1-1 1,1-1 0,31-42-7269,-31 41 6584,26-27-6683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6342,'0'0'14515,"0"13"-12161,-10 80 1065,4-45-2459,-2 75 0,8-121-1083,0 0 0,0 0 0,1 1 0,-1-1 0,1 0 0,-1 1 0,1-1 1,0 0-1,-1 0 0,1 0 0,0 0 0,0 0 0,1 0 0,-1 0 0,0 0 0,1 0 1,-1-1-1,1 1 0,0 0 0,-1-1 0,1 1 0,0-1 0,0 0 0,0 0 1,0 1-1,0-1 0,0-1 0,0 1 0,0 0 0,1 0 0,-1-1 0,0 1 0,0-1 1,1 0-1,-1 0 0,0 0 0,1 0 0,-1 0 0,0 0 0,3-1 0,0 0 302,1 0 0,-1 0-1,1 0 1,-1-1-1,0 0 1,0 0 0,0 0-1,0 0 1,0-1-1,0 0 1,-1 0 0,1 0-1,-1-1 1,0 0 0,0 1-1,5-8 1,9-17-27,-12 17-111,1-1 0,1 1 0,0 0 0,18-17 0,-25 61 696,-1-29-603,0 3 49,0-1-1,0 1 1,0-1 0,1 0-1,0 1 1,0-1-1,4 12 1,-4-16-161,1 0 1,-1 0-1,1 0 1,-1-1-1,1 1 0,0 0 1,0-1-1,-1 1 1,1-1-1,0 0 1,0 0-1,1 1 1,-1-1-1,0-1 0,0 1 1,0 0-1,1 0 1,-1-1-1,0 0 1,1 1-1,-1-1 0,0 0 1,1 0-1,-1 0 1,4-1-1,-2 1-12,1 0 0,0-1 0,-1 0 0,1 0 0,0 0-1,-1 0 1,1-1 0,-1 1 0,6-4 0,-8 4-241,0 0-1,-1 0 1,1-1 0,0 1-1,-1 0 1,1 0 0,0-1 0,-1 1-1,0-1 1,1 0 0,-1 1-1,0-1 1,0 0 0,0 0 0,0 0-1,0 1 1,0-1 0,-1 0-1,1 0 1,-1 0 0,1 0 0,-1-4-1,0 12-712,0 31 690,2-26-2869,1-7-3547,6-3-2069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4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0 973 8520,'0'0'13036,"6"55"-10025,-3-46-673,2-1-896,2-4-1090,2-3-256,2-1-480,3 0-1858,-2-5-2082,-1-12-3844</inkml:trace>
  <inkml:trace contextRef="#ctx0" brushRef="#br0" timeOffset="1">42 1 11307,'0'0'12235,"-18"76"-11466,20-37-289,11 5-287,5 2-97,3 3-96,2 5-481,3 2-1216,-4 2-1474,-2-3-1954,-2 3-6246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13036,'0'0'11627,"0"12"-10837,-2 118 1688,-1-23-367,17 171 0,-7-255-1911,-5-20 83,-7-12-259,-1 0-553,-1 0-1,-1 0 1,1 1 0,-1 0-1,-1 1 1,1-1-1,-12-6 1,11 8 246,0 0 1,1 0-1,0-1 0,1 0 0,-1-1 1,1 0-1,1 0 0,0 0 0,-6-10 1,12 17 356,-1 1 1,1-1 0,0 0 0,0 0-1,-1 0 1,1 0 0,0 0 0,0 0 0,0 0-1,0 0 1,0 0 0,0 0 0,0-1 0,0 1-1,1 1 1,-1-1 0,0 0 0,1 0-1,-1 0 1,1 0 0,-1 0 0,1 0 0,-1 0-1,1 0 1,-1 1 0,1-1 0,0 0 0,-1 0-1,1 1 1,0-1 0,0 0 0,0 1-1,-1-1 1,1 1 0,0-1 0,2 0 0,41-14 1190,-30 11-872,55-15 328,14-5-1780,-32 3-5073,-27 7-2239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62 26073,'0'0'3171,"-9"-53"-6118,19 44-3171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9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0 128,'0'0'25801,"8"14"-24403,6 14-860,-2 1 0,0 0 1,-2 0-1,6 36 0,-10-37-366,-3-10-129,0 0-1,1-1 1,1 1-1,1-1 1,0 0-1,1-1 1,10 17-1,-16-31-39,0 0 1,0 0-1,1 0 0,-1-1 0,1 1 1,0 0-1,0-1 0,-1 1 0,1 0 0,0-1 1,0 0-1,0 0 0,1 0 0,-1 0 0,0 0 1,0 0-1,1 0 0,-1 0 0,0-1 1,1 0-1,-1 1 0,0-1 0,1 0 0,-1 0 1,1 0-1,-1 0 0,0-1 0,1 1 1,-1-1-1,1 1 0,-1-1 0,0 0 0,3-1 1,6-4-58,1-1-1,-1 0 1,0 0 0,-1-1 0,11-11 0,24-16-756,-45 35 805,0-1-1,1 1 0,-1 0 0,1-1 1,-1 1-1,1 0 0,-1-1 1,1 1-1,-1 0 0,1 0 1,-1-1-1,1 1 0,-1 0 0,1 0 1,-1 0-1,1 0 0,0 0 1,-1 0-1,1 0 0,-1 0 1,1 0-1,-1 0 0,1 0 0,0 0 1,-1 0-1,1 1 0,-1-1 1,1 0-1,-1 0 0,1 0 1,-1 1-1,1-1 0,-1 0 0,1 1 1,-1-1-1,0 0 0,1 1 1,-1-1-1,1 1 0,-1-1 1,0 1-1,0-1 0,1 1 0,-1-1 1,0 1-1,0-1 0,1 1 1,-1-1-1,0 1 0,0-1 0,0 1 1,0 0-1,0-1 0,0 1 1,0-1-1,0 1 0,0-1 1,0 1-1,0-1 0,0 1 0,0 0 1,0-1-1,-1 1 0,1-1 1,0 1-1,-13 40 206,6-31-46,0 0-1,0 0 1,-1 0 0,-1-1-1,0 0 1,0 0 0,-1-1-1,0-1 1,0 1 0,-14 6-1,15-9-40,-1 0 1,0 0-1,0-1 0,0 0 0,-1-1 0,1 0 0,-1 0 1,0-1-1,0-1 0,0 0 0,-20-1 0,30 0-165,1 0 0,-1 0 0,1 0 0,0 0 0,-1 0 0,1 0 0,-1-1 0,1 1 0,0 0 0,-1 0 0,1 0 0,-1-1 0,1 1 0,0 0 0,-1-1 0,1 1 0,0 0 0,-1-1 0,1 1 0,0 0 0,0-1 0,0 1 0,-1 0 0,1-1 0,0 1 0,0-1 0,0 1 0,0-1 0,0 1 0,-1 0 0,1-1 0,0 1 0,0-1 0,0 1 0,0-1 0,0 1 0,1-1 0,-1 1 0,0 0 0,0-1 0,0 1 0,0-1 0,0 1 0,1-1 0,-1 1 0,0 0 0,1-1 0,12-20-3030,-2 11 474,0 0 0,0 1 0,19-11 0,15-6-6008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62 328 19282,'0'0'9182,"-9"9"-7965,-27 31-288,34-38-873,1 0 0,-1 0 0,1 0 0,-1 1 0,1-1 0,0 0 0,-1 1 0,1-1 0,1 1-1,-1 0 1,0-1 0,1 1 0,-1 3 0,1-5-49,0 0 0,0 0 1,0-1-1,0 1 0,1 0 0,-1 0 0,0 0 1,1 0-1,-1 0 0,1 0 0,-1-1 0,1 1 0,-1 0 1,1 0-1,-1 0 0,1-1 0,0 1 0,-1 0 0,1-1 1,0 1-1,0-1 0,0 1 0,-1-1 0,2 1 1,2 0-15,0 0 1,-1 0-1,1 0 1,0 0-1,0-1 1,-1 0-1,1 0 1,0 0-1,0 0 1,0 0-1,-1-1 1,1 0-1,0 0 1,5-2-1,2-2-14,0-1 1,-1 0-1,1-1 1,-2 0-1,1-1 0,-1 0 1,0 0-1,0-1 0,-1 0 1,0 0-1,-1-1 0,0 0 1,0-1-1,7-15 0,-10 115-769,-4-88 735,1 0 0,-1 1-1,1-1 1,0 0-1,-1 1 1,1-1-1,0 0 1,0 0 0,0 1-1,0-1 1,0 0-1,0 0 1,0 0-1,0 0 1,0-1 0,0 1-1,1 0 1,-1 0-1,0-1 1,1 1 0,-1 0-1,0-1 1,1 0-1,-1 1 1,1-1-1,-1 0 1,1 1 0,-1-1-1,0 0 1,1 0-1,-1 0 1,1-1-1,-1 1 1,1 0 0,-1 0-1,1-1 1,-1 1-1,0-1 1,1 1-1,0-2 1,5 0-204,0-1 0,-1 0 0,1 0-1,-1 0 1,0-1 0,0 0 0,7-6 0,3-6 4,0-2 0,-2 1 0,0-2 0,-1 0 1,-1-1-1,0 0 0,-2 0 0,16-42 0,-20 41 463,0 0 0,-1 1 0,-1-2 0,-1 1 0,1-33 0,-6 95 397,-12 65 0,8-73 164,1 0 0,2 1 0,2 60 0,2-89-728,0 1 0,1 0 0,-1 0 0,1-1-1,0 1 1,6 9 0,-8-14-22,0 0 0,1 0 0,-1 0 0,1 0 0,-1 0 1,1 0-1,0 0 0,-1-1 0,1 1 0,0 0 0,0 0 0,-1 0 0,1-1 0,0 1 1,0 0-1,0-1 0,0 1 0,0-1 0,0 1 0,0-1 0,0 1 0,0-1 0,0 0 1,0 1-1,0-1 0,0 0 0,0 0 0,1 0 0,-1 0 0,0 0 0,0 0 0,0 0 1,0 0-1,0-1 0,0 1 0,0 0 0,0-1 0,0 1 0,0-1 0,0 1 0,0-1 1,0 1-1,2-2 0,-1-1 60,1-1-1,-1 1 1,0 0 0,0-1 0,-1 0 0,1 1 0,-1-1-1,0 0 1,0 0 0,0 1 0,0-1 0,0 0-1,-1 0 1,0-8 0,-3-58 570,-8 34-338,11 35-315,-1 0 1,1 0-1,-1 0 0,0 0 0,1 0 1,-1 0-1,0 0 0,1 1 0,-1-1 1,0 0-1,0 0 0,0 1 0,0-1 1,0 0-1,0 1 0,0-1 0,0 1 1,0-1-1,0 1 0,0-1 1,0 1-1,0 0 0,0 0 0,0-1 1,0 1-1,0 0 0,-1 0 0,-1 0 1,2 1-8,1 0 1,-1-1 0,0 1 0,0 0-1,0 0 1,1 0 0,-1-1 0,0 1-1,1 0 1,-1 0 0,1 0 0,-1 0-1,1 0 1,-1 0 0,1 0 0,0 0-1,0 0 1,-1 1 0,1-1-1,0 0 1,0 0 0,0 0 0,0 2-1,0 32-4,0-29-17,1-4 27,-1 0-1,0 0 1,0 0 0,0-1-1,1 1 1,-1 0 0,1 0-1,0 0 1,-1 0 0,1 0 0,0-1-1,0 1 1,0 0 0,0-1-1,1 1 1,-1-1 0,0 1-1,1-1 1,-1 0 0,1 1-1,-1-1 1,1 0 0,0 0-1,-1 0 1,1 0 0,0 0-1,0-1 1,0 1 0,-1 0-1,1-1 1,0 1 0,0-1-1,0 0 1,0 0 0,0 0-1,3 0 1,1 0 3,-1 0-1,0-1 1,0 1 0,0-1-1,1 0 1,-1-1 0,0 1-1,-1-1 1,1 0 0,0 0 0,0-1-1,-1 1 1,6-5 0,-1-1 61,0 0 1,-1-1 0,0 0-1,-1 0 1,0 0 0,-1-1-1,1 0 1,-2 0 0,0-1-1,4-10 1,-10 26-80,0 1 1,1 0-1,-1 0 0,1 0 0,1 11 0,-1 12 54,0-28-35,-1 7 11,0 1 0,1 0 0,0 0 0,0 0 0,1 0 0,3 14 0,-3-21-21,0 0 0,0 1 0,0-1 0,0 0-1,1 0 1,-1 0 0,1 0 0,-1 0-1,1-1 1,0 1 0,-1 0 0,1-1 0,0 1-1,0-1 1,0 0 0,1 0 0,-1 1-1,0-1 1,0-1 0,0 1 0,1 0 0,-1 0-1,0-1 1,1 0 0,-1 1 0,1-1-1,-1 0 1,1 0 0,2-1 0,-1 1-272,0 0-1,0 0 1,0-1 0,0 0-1,0 1 1,0-2 0,0 1 0,0 0-1,0-1 1,0 0 0,-1 0-1,1 0 1,-1 0 0,1 0 0,-1-1-1,0 0 1,0 1 0,0-1 0,2-4-1,0 2-1003,-1-1-1,0-1 1,0 1 0,-1-1-1,0 1 1,0-1 0,-1 0-1,1 0 1,-2 0-1,2-9 1,1-17-5749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5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69 288,'-6'-28'7015,"-3"8"-2211,-1 4 513,1 11-1377,-2 5-1089,1 4-1698,4 10-673,-2 0-191,7 2-225,1-1-128,1-2-1282,12-4-1024,2 0-897,4-3-1666,0-4-2401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5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10602,'0'0'10308,"4"9"-7745,-1-2-2123,0 0-1,-1 0 1,1 0-1,-2 0 1,1 0 0,-1 0-1,0 1 1,0-1 0,-1 0-1,0 1 1,-1-1 0,1 0-1,-3 9 1,0-5 44,2-7-348,0 0-1,0 0 1,1 1-1,-1-1 1,1 0 0,0 1-1,0 4 1,0-8-138,1 0 1,-1-1-1,1 1 1,-1 0-1,0 0 1,1 0-1,0-1 1,-1 1 0,1 0-1,-1-1 1,1 1-1,0 0 1,-1-1-1,1 1 1,0-1-1,0 1 1,0-1 0,-1 1-1,1-1 1,0 0-1,0 0 1,0 1-1,0-1 1,0 0-1,-1 0 1,1 0 0,0 0-1,0 0 1,0 0-1,0 0 1,0 0-1,0 0 1,0 0-1,0 0 1,0-1 0,-1 1-1,1 0 1,0-1-1,1 0 1,19-6-376,0-1 0,-1-1 0,0 0-1,34-24 1,12-5-1741,-49 30 1601,-11 3 471,0 2 0,1-1 0,0 1 0,0 0-1,0 0 1,0 1 0,0-1 0,1 2-1,-1-1 1,14 0 0,-20 2 123,0 1 1,0 0-1,-1-1 1,1 1-1,0-1 1,0 1-1,-1 0 1,1 0-1,-1-1 1,1 1-1,-1 0 1,1 0-1,-1 0 1,1 0-1,-1 0 0,1-1 1,-1 1-1,0 0 1,0 0-1,0 0 1,1 0-1,-1 0 1,0 0-1,0 0 1,-1 2-1,1 34 2163,0-27-1636,0-1-247,-1-4-169,1 1 0,0-1-1,0 1 1,1-1 0,0 1 0,0-1-1,2 8 1,-2-12-192,-1-1 0,0 1 0,0-1 0,1 1 0,-1-1 0,1 1 0,-1-1 0,0 1 0,1-1 0,-1 0 0,1 1 0,-1-1 0,1 0 0,-1 1 0,1-1 0,-1 0 0,1 0 0,0 1 0,-1-1 0,1 0 0,-1 0 0,1 0-1,-1 0 1,1 0 0,0 0 0,-1 0 0,2 0 0,0 0-82,1-1-1,-1 0 1,1 0 0,-1 0-1,0 0 1,1 0-1,-1 0 1,0-1-1,0 1 1,3-3-1,-4 3-433,9-6-3384,-3 3-4153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0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260 100 4805,'0'0'9101,"7"-12"-5177,0-1-3079,18-30 724,-5 11 3875,-25 93-3100,-9-10-2005,-2-1 1,-35 74-1,-61 91-49,3-6-3707,104-201-1495,2-19 258,-1-13-1549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7:4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2 277 11115,'0'-11'1975,"0"-1"-1510,-1 7-94,1-1 1,0 1 0,0 0-1,0-1 1,0 1-1,1 0 1,0 0 0,0 0-1,0-1 1,0 1 0,1 0-1,0 0 1,0 1-1,1-1 1,-1 0 0,1 1-1,0-1 1,0 1 0,1 0-1,5-6 1,21-10 349,1 1 1,1 1-1,1 1 1,0 2-1,1 2 1,68-18-1,-90 28-551,0 0 1,0 1-1,-1 0 0,1 1 0,19 1 1,-28 0-128,0 0 0,0 0 0,0 1 0,0 0 0,0-1 0,0 1 0,0 1 0,0-1 0,0 0 0,0 1 0,0-1 0,-1 1 0,1 0 0,-1 0 0,1 0 0,-1 0 0,0 0 0,0 0 0,0 1 0,0-1 1,0 1-1,0-1 0,-1 1 0,1 0 0,1 4 0,1 6 164,-1 0 0,0 0 0,-1 0 1,-1 0-1,1 17 0,-3-19-188,2 0 0,0 0 0,0-1 0,1 1 0,0 0 0,1-1 0,0 1 0,7 15 0,2-11-1867,4-5-3382,-2-9-2666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8:4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1 19699,'0'0'9182,"2"11"-8478,-1-6-643,0 0 1,-1 0-1,0 1 0,0-1 0,0 0 0,-1 1 0,1-1 0,-1 0 1,-1 0-1,1 0 0,-4 9 0,-1-3 115,0 1-1,-1-1 1,0 1 0,-15 15 0,-8 11 25,-2-3 0,-2 0 1,-1-3-1,-2-1 0,-1-1 1,-52 31-1,89-60-224,0-1 1,0 1-1,0 0 1,0-1-1,0 1 1,1-1-1,-1 1 1,0-1-1,-1 1 0,1-1 1,0 0-1,0 1 1,0-1-1,0 0 1,0 0-1,0 0 1,0 0-1,0 0 1,0 0-1,0 0 1,-1 0-1,1 0 0,0-1 1,0 1-1,0 0 1,0-1-1,0 1 1,0-1-1,-1 0 1,1 0-41,1-1 0,-1 1 0,1-1 0,-1 0 0,1 1 0,-1-1 0,1 1 0,0-1 0,0 0 0,0 0 0,0 1 0,0-1 0,0 0 0,0 1 0,1-1 0,0-2 0,2-9-306,1 0-1,1 0 1,9-19-1,-5 14 225,1 1 0,0 0 0,15-17 0,-22 30 137,0 1 1,1-1 0,-1 0-1,1 1 1,-1 0-1,1 0 1,0 0 0,0 0-1,0 1 1,1-1 0,-1 1-1,1 0 1,-1 1 0,1-1-1,0 1 1,-1 0-1,1 0 1,8-1 0,-11 3 18,-1-1 0,1 1 0,0-1 0,0 1 0,0 0-1,-1-1 1,1 1 0,0 0 0,-1 0 0,1 0 0,-1 1 0,1-1 0,-1 0 0,1 0 0,-1 1 0,0-1 0,0 1 0,2 3 0,22 39 761,-7-10 90,-14-30-793,0 1 1,1-1 0,-1 1 0,1-1 0,0-1 0,0 1 0,1-1 0,-1 0 0,1 0 0,-1 0 0,1-1 0,0 0 0,0 0 0,0 0 0,0-1 0,7 1 0,11 0-964,1 0 1,41-4-1,-55 2 159,40-6-4768,-2-9-3306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8:4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18257,'0'0'9225,"83"14"-9033,-35-14-192,-4-1-1601,-4 0-609,-7 1-929,-13 0-929,-8 6-1185,-12 5-6150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0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26 13036,'0'0'6860,"-12"-6"-4164,5 2-2299,5 2-321,0 1-1,-1-1 1,1 1 0,0-1 0,-1 1-1,1 0 1,-1 0 0,0 0 0,1 0 0,-1 0-1,0 1 1,0-1 0,1 1 0,-1 0 0,0 0-1,0 0 1,0 0 0,1 0 0,-1 1-1,0-1 1,0 1 0,1 0 0,-1-1 0,0 1-1,1 1 1,-1-1 0,1 0 0,-5 4-1,-2 4 146,-1 1-1,2 0 0,0 1 0,-12 18 0,18-25-220,0-1-1,0 1 0,0-1 1,0 1-1,1 0 1,0 0-1,-1 0 1,1 0-1,1 0 0,-1 0 1,0 0-1,1 0 1,0 0-1,0 0 0,0 0 1,1 0-1,-1 0 1,1 0-1,2 6 1,-2-8-11,1 0 0,-1-1 1,1 1-1,0 0 1,-1-1-1,1 1 1,0-1-1,0 0 1,0 0-1,0 0 1,0 0-1,0 0 1,0 0-1,0 0 1,1-1-1,-1 1 1,0-1-1,0 1 0,4-1 1,52 2-311,-45-2 244,62-2-611,89 5-145,-161-3 816,0 0 0,0 0 0,0 1 0,-1 0 0,1-1 0,0 1 0,0 0 0,-1 0 0,1 1 0,0-1 0,-1 0 0,1 1 0,3 2 0,-5-2 44,0-1 0,0 0 0,0 0-1,0 1 1,0-1 0,-1 1 0,1-1-1,0 1 1,-1-1 0,1 1-1,-1-1 1,1 1 0,-1-1 0,0 1-1,1 0 1,-1-1 0,0 1 0,0 2-1,-1 0 161,0 1-1,-1 0 0,1-1 0,-1 1 0,0-1 1,0 1-1,0-1 0,0 0 0,-1 0 1,0 0-1,0 0 0,0 0 0,0 0 1,-7 4-1,-2 4 52,-2-1 1,0 0-1,0-1 1,-1 0-1,0-2 0,0 1 1,-1-2-1,0 0 1,-1-1-1,1-1 1,-1 0-1,0-1 1,-1-1-1,-24 1 0,41-4-392,0 0-1,-1 0 0,1 0 1,0 0-1,0 0 0,0 0 1,0-1-1,0 1 1,0 0-1,0-1 0,0 1 1,0-1-1,0 1 0,0-1 1,0 1-1,0-1 0,0 0 1,0 1-1,0-1 0,1 0 1,-1 0-1,0 0 0,1 0 1,-2-1-1,2 1-283,-1 0 0,1 0-1,0-1 1,0 1 0,-1 0 0,1-1 0,0 1 0,0 0-1,0-1 1,1 1 0,-1 0 0,0-1 0,0 1 0,1 0-1,-1-1 1,1 1 0,-1 0 0,1 0 0,-1-1 0,1 1 0,1-2-1,16-17-8481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4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19538,'0'0'9706,"49"10"-10956,-42-10-3330,-2 8-4164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8:4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12107,'0'0'14959,"34"1"-13966,10-15-513,2-3-352,4 6-192,-2 0-2691,-2 3-2177,-8 3-2755,-4 3-4901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8:4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14670,'0'0'16928,"14"-11"-15946,34-27-935,-2-2 0,-1-2-1,54-67 1,-43 31-47,-68 101 0,1 1 0,1 0 0,2 1 0,0 0 0,1 0 0,2 1 0,1 0 0,-2 32 0,6-57-138,0 0 0,0 1 1,0-1-1,0 1 0,0-1 0,1 0 0,-1 1 1,0-1-1,1 0 0,-1 1 0,1-1 0,-1 0 0,1 0 1,-1 1-1,1-1 0,0 0 0,0 0 0,0 0 1,0 0-1,-1 0 0,1 0 0,1 0 0,-1 0 1,0 0-1,0-1 0,2 2 0,1-1-847,0 0-1,0 0 0,0 0 1,0 0-1,0-1 1,0 0-1,6 0 0,4 0-8772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8:4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21140,'0'0'7719,"-16"48"-6245,1-18-321,-6 9-513,-2 1-383,3-3-129,2 2-64,4-7-32,3-4 0,7-10-32,4-5-417,0-8-1024,9-13-6086,0-15-1345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8:4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26 13805,'-10'0'5766,"2"0"-4779,-7 0 233,0 0 1,0 0-1,-17 4 1,30-4-1097,0 1 0,-1-1 0,1 0 1,0 1-1,0-1 0,0 1 0,-1-1 1,1 1-1,0 0 0,0 0 1,0 0-1,0 0 0,0 1 0,0-1 1,1 0-1,-1 1 0,0 0 0,1-1 1,-1 1-1,1 0 0,-1 0 0,1-1 1,0 1-1,0 0 0,0 0 0,0 1 1,0-1-1,0 0 0,1 0 0,-2 4 1,3-4-120,-1 0 1,0-1 0,1 1 0,-1-1 0,1 1-1,0-1 1,-1 0 0,1 1 0,0-1 0,0 1-1,0-1 1,0 0 0,0 0 0,0 0 0,0 0-1,1 0 1,-1 0 0,0 0 0,1 0 0,-1 0-1,0 0 1,1-1 0,-1 1 0,1-1 0,-1 1-1,1-1 1,-1 1 0,1-1 0,-1 0 0,1 0-1,3 0 1,56 1 234,-56-1-201,3 0-6,0-1 0,0-1 1,-1 1-1,1-1 0,0-1 0,-1 1 0,10-6 0,-14 7-11,-1 0 0,1 0 0,-1-1 0,0 1 0,1-1-1,-1 0 1,0 0 0,0 0 0,0 0 0,0 0 0,0 0 0,-1 0 0,1-1-1,-1 1 1,1 0 0,-1-1 0,0 0 0,0 1 0,0-1 0,0 0 0,0 1-1,-1-1 1,1-5 0,-1 7-2,0 0 0,0 0 0,0 0 0,-1 0 1,1 0-1,0 0 0,-1 0 0,1 0 0,-1 0 0,1 0 0,-1 1 0,1-1 0,-1 0 0,1 0 0,-1 0 0,0 1 0,0-1 0,1 0 0,-1 0 0,0 1 0,0-1 1,0 1-1,-1-2 0,-32-7 134,23 8-158,1 0-1,0 1 1,-1 1 0,-15 2-1,22-2-9,0 0-1,0 1 1,1-1 0,-1 1-1,0 0 1,1 0 0,0 0-1,-1 0 1,1 1-1,0-1 1,0 1 0,1 0-1,-1 0 1,0 0 0,1 0-1,0 1 1,0-1-1,-4 7 1,5-8-157,0 1 0,0-1 0,1 0 0,-1 1 0,0-1 0,1 1 0,0-1 0,-1 1 0,1-1 0,0 1 0,0-1 0,0 0 0,1 1 0,-1-1 0,0 1 1,1-1-1,0 1 0,0-1 0,0 0 0,0 1 0,0-1 0,0 0 0,0 0 0,1 0 0,-1 0 0,1 0 0,-1 0 0,1 0 0,0 0 0,2 1 0,2 1-1036,0 0 1,1 0-1,-1-1 1,1 0 0,0 0-1,14 4 1,15 3-5366</inkml:trace>
  <inkml:trace contextRef="#ctx0" brushRef="#br0" timeOffset="1">412 227 14125,'0'0'4298,"-7"10"-1047,-3 4-2745,-33 49 3432,40-58-3582,0 1-1,1 0 1,-1-1-1,1 1 1,0 0-1,1 0 1,-1 1-1,1-1 1,0 0-1,1 12 0,0-17-340,0 0 0,1 1 0,0-1 0,-1 0-1,1 0 1,0 0 0,-1 0 0,1 0-1,0 0 1,0 0 0,0 0 0,0 0 0,0 0-1,0-1 1,0 1 0,0 0 0,0 0-1,0-1 1,1 1 0,-1-1 0,0 0 0,0 1-1,1-1 1,-1 0 0,0 1 0,0-1-1,1 0 1,-1 0 0,0 0 0,1 0 0,-1 0-1,2-1 1,45-6 496,-42 5-439,0-1 1,0 1-1,0-1 1,0-1-1,-1 1 1,1-1-1,-1 0 1,0 0-1,0-1 1,0 0-1,-1 0 1,0 0-1,0 0 1,0 0-1,0-1 1,-1 0-1,0 0 1,0 0-1,-1 0 1,1 0-1,-1 0 1,-1-1 0,3-12-1,-4 18-71,0-1 0,0 1 0,-1 0 0,1 0 0,0-1 0,-1 1 0,1 0 0,0 0 0,-1 0 0,1 0 0,-1-1 0,0 1 0,1 0 0,-1 0 0,0 0 0,0 0 0,0 0 0,0 0 0,1 1 0,-1-1 0,0 0 0,-1 0 0,1 1 0,0-1 0,-2 0 0,-1-1 2,0 1 0,0 0 0,0 0 0,0 0-1,0 1 1,0-1 0,0 1 0,-7 0 0,6 0-19,0 1 0,0-1-1,0 1 1,1 0 0,-1 0-1,0 0 1,0 1 0,1-1 0,-1 1-1,1 0 1,-1 1 0,1-1 0,0 1-1,0 0 1,-4 4 0,-1 10-1603,7-6-3766,2-4-5340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3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2485 115 9001,'-11'1'389,"-16"3"-329,0 0 1,-35 12-1,38-9 53,21-6 0,1-1 0,0 1 0,-1 0 0,1-1 0,-1 0 0,1 1 0,-1-1 0,1 0 0,-1 0 0,0-1 0,1 1 0,-1 0 0,1-1 0,0 1 0,-1-1-1,1 0 1,-1 0 0,1 0 0,0 0 0,-4-3 0,2 0 15,1 0-1,-1 0 1,1 0 0,0-1-1,0 0 1,0 1-1,-3-9 1,-16-26-110,16 34-7,1-1 0,-1 1 0,0 0 0,-1 0 0,1 1 0,-1 0 0,0 0 0,0 1 0,0 0 0,0 0 0,-1 0 0,1 1 0,-1 0 0,1 1 0,-1 0 0,0 0 0,0 0-1,-14 2 1,-12 0 46,0 1 0,-64 14 0,19 0 241,-1-5 0,0-2 0,0-4 0,-162-11-1,180 0-74,-1 3 0,0 3 0,0 2 0,0 3 0,1 3 0,0 3 0,-100 30 0,-310 125 294,455-158-531,1 0 0,0 2 0,1-1 0,0 2 0,0 0 0,1 1 0,0 1 0,1 0 0,1 0 0,0 2 0,1-1 0,1 1 0,0 1 0,1 0 0,0 0 0,-11 32 0,8-14-17,2 0-1,0 0 0,3 1 1,1 0-1,1 1 0,2-1 1,3 65-1,2-80 16,0-1 1,2 0-1,1 0 0,0 0 0,1 0 0,1-1 1,0 0-1,2-1 0,0 1 0,1-1 0,1-1 0,0 0 1,1-1-1,1 0 0,0-1 0,1 0 0,1-1 1,0-1-1,0 0 0,1-1 0,1-1 0,0 0 1,0-1-1,1-1 0,29 9 0,25 4 26,1-3 1,1-3-1,1-4 0,0-2 0,0-4 1,0-3-1,0-4 0,0-3 1,0-3-1,0-3 0,-1-4 0,109-36 1,47-32 44,-4-10 0,265-151 0,-458 226-31,82-50-31,-105 61 20,-1 0-1,0 0 0,-1 0 0,0-1 0,0 0 0,0-1 0,-1 0 1,-1 0-1,7-11 0,-12 16 60,1-1 0,-1 1 0,0-1 0,0 1 1,0-1-1,-1 1 0,0-1 0,0 0 0,0 1 0,0-1 0,-1 0 0,1 1 1,-1-1-1,0 1 0,-1-1 0,1 1 0,-1 0 0,0 0 0,0-1 0,0 1 1,-1 0-1,1 1 0,-1-1 0,0 0 0,0 1 0,-4-4 0,-9-9 95,0 1 0,-1 0 1,-36-23-1,24 19-95,-2 2 1,0 1 0,0 1-1,-2 2 1,-46-12-1,-172-26-1365,208 43 571,-22-6-1878,-3-4-1906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16143,'0'0'2114,"0"9"-203,-18 194 2197,0-8-1959,16-144-1864,0-31-215,0 1 0,2 0 0,1-1 0,0 1 0,9 38 0,-10-56-112,1-1 0,0 0-1,0 1 1,1-1 0,-1 0 0,0 0 0,1 0 0,-1 0 0,1 0 0,0 0 0,-1 0 0,1-1 0,0 1 0,0-1 0,0 1 0,4 1 0,-5-3-75,-1 1 0,1-1 0,-1 0 0,1 0-1,-1 0 1,1 0 0,-1 0 0,1 0 0,0 0 0,-1 0 0,1 0 0,-1 0 0,1 0 0,-1 0 0,1 0 0,-1 0 0,1 0 0,-1 0 0,1-1 0,-1 1 0,1 0 0,-1 0 0,1-1 0,-1 1-1,1 0 1,0-1 0,0-1-225,-1 1 0,1 0-1,0-1 1,-1 1 0,1 0-1,-1-1 1,1 1 0,-1-1-1,0 1 1,1-1 0,-1 1-1,0-1 1,0 1-1,0-1 1,-1-1 0,0-23-6064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15631,'0'0'8392,"79"0"-7111,-36-5-544,10-3-481,7-2-192,2-3-352,0 0-2275,-8 2-2754,-5-3-3715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3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18129,'0'0'5552,"9"5"-4527,-6-3-945,0 0-1,0 0 1,0 0 0,0-1-1,1 1 1,-1-1 0,0 0-1,1 0 1,-1-1 0,1 1-1,-1-1 1,6 1 0,-4-2-25,0 0-1,0 0 1,0 0 0,0-1 0,0 0 0,0 0 0,0 0-1,-1 0 1,1-1 0,7-5 0,6-5 11,-1 0 1,17-18-1,-29 27-83,-1 0 0,0 0 0,0-1-1,-1 1 1,0-1 0,1 0-1,-1 0 1,-1-1 0,1 1-1,-1 0 1,0-1 0,0 1 0,0-7-1,-1 11 18,-1 1-1,0-1 1,0 1-1,0-1 1,0 0-1,0 1 1,0-1-1,0 1 1,0-1-1,0 1 1,0-1-1,0 0 1,-1 1-1,1-1 1,0 1-1,0-1 1,0 1-1,-1-1 0,1 1 1,0-1-1,-1 1 1,1-1-1,0 1 1,-1-1-1,1 1 1,-1 0-1,1-1 1,-1 1-1,1 0 1,-1-1-1,0 1 1,-20 1-19,-21 21 49,30-11 112,0 0 0,1 0 1,1 1-1,0 0 0,0 1 0,1 0 1,1 1-1,0 0 0,1 0 0,0 0 1,1 1-1,1 0 0,0 0 0,1 1 1,1 0-1,-2 17 0,5-31-132,0-1 0,1 1-1,-1 0 1,0-1 0,0 1 0,1-1-1,-1 1 1,1-1 0,0 1 0,-1-1 0,1 1-1,0-1 1,0 1 0,0-1 0,0 0-1,0 1 1,0-1 0,0 0 0,0 0-1,1 0 1,-1 0 0,2 1 0,1 0-25,0 0 0,1 0 0,-1 0 0,0 0 0,1-1 0,0 0 1,8 1-1,5-1-1205,0 0 1,0-1-1,20-3 1,1-6-4285,-5-8-2205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19474,'-8'3'2104,"-5"2"-1406,0 1 1,0 0 0,1 1 0,-1 0-1,-17 15 1,24-17-541,0 0 0,0 1 0,0-1 0,1 1 0,-1 0 0,2 1 0,-1-1 0,1 1 0,0 0 0,0 0 0,0 0 0,-3 14 0,7-20-164,0 0 1,0 0-1,0 0 1,0-1-1,0 1 1,0 0-1,0 0 1,0 0-1,1-1 1,-1 1-1,0 0 1,1 0-1,-1-1 1,0 1-1,1 0 1,-1-1-1,1 1 1,-1 0-1,1-1 1,-1 1-1,1-1 1,0 1-1,-1-1 1,1 1-1,0-1 1,-1 1-1,1-1 1,0 0-1,0 1 1,-1-1-1,1 0 1,0 0-1,0 1 1,0-1-1,-1 0 1,1 0 0,0 0-1,0 0 1,0 0-1,1 0 1,45-1-88,-35 0-6,166-11-2874,-176 12 2985,-1 0 0,1 0 1,-1-1-1,1 1 0,-1 0 0,1 0 1,-1 0-1,1 0 0,-1 1 1,1-1-1,-1 0 0,0 1 0,1-1 1,-1 1-1,1-1 0,-1 1 0,0 0 1,0-1-1,1 1 0,-1 0 1,0 0-1,0 0 0,0 0 0,0 0 1,0 0-1,0 0 0,0 1 0,0-1 1,0 0-1,-1 0 0,1 1 1,0-1-1,-1 0 0,1 1 0,-1-1 1,0 1-1,1-1 0,-1 1 1,0-1-1,0 0 0,0 1 0,0-1 1,0 1-1,0-1 0,0 1 0,-1-1 1,1 1-1,0-1 0,-1 1 1,0 1-1,-2 4 274,0 0-1,-1 0 1,1 0 0,-1 0-1,-1-1 1,1 1 0,-1-1 0,-8 7-1,-8 7 748,-46 32 0,60-47-983,0 0-1,0-1 0,0 0 1,0-1-1,-1 0 1,0 0-1,1 0 0,-1-1 1,0 0-1,0 0 1,-14 0-1,22-3-165,-1 1-1,0 0 1,1-1-1,-1 1 1,0-1-1,1 1 1,-1-1-1,1 0 1,-1 1-1,1-1 1,-1 0-1,1 1 1,0-1-1,-1 0 1,1 1-1,0-1 1,-1 0 0,1 0-1,0 0 1,0 1-1,0-1 1,0 0-1,-1 0 1,1 1-1,0-1 1,1 0-1,-1 0 1,0 0-1,0 1 1,0-1-1,1-2 1,4-28-3673,12-10-2036,4-7-2540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13581,'0'0'12652,"0"13"-11873,-5 257 2190,-2-56-2559,7-160-192,0-54-146,0-28-25,1 4-80,-1 0 0,-1 1 1,-1-1-1,-1 0 0,-1 0 1,-2 1-1,-11-34 0,18 56 62,-1 0 1,0 1-1,1-1 0,-1 1 0,1-1 0,-1 1 0,1-1 1,-1 1-1,1-1 0,-1 1 0,1 0 0,-1-1 1,1 1-1,0 0 0,-1-1 0,1 1 0,0 0 0,-1 0 1,1 0-1,0 0 0,-1-1 0,1 1 0,0 0 1,-1 0-1,1 0 0,0 0 0,-1 1 0,1-1 0,0 0 1,-1 0-1,1 0 0,1 1 0,41 1-182,-25-1 261,5 0-153,27-1-1213,-19-4-2830,-3-7-3584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43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1141 15887,'-10'0'2450,"-28"2"118,37-2-2531,1 0-1,0 0 1,0 0 0,-1 0 0,1 0-1,0 0 1,-1 0 0,1 0-1,0 0 1,0 0 0,-1 0-1,1 0 1,0 0 0,0 0-1,-1-1 1,1 1 0,0 0-1,0 0 1,-1 0 0,1 0-1,0 0 1,0 0 0,0-1-1,-1 1 1,1 0 0,0 0 0,0 0-1,0-1 1,-1 1 0,1 0-1,0 0 1,0-1 0,0 1-1,0 0 1,0 0 0,0-1-1,0 1 1,0 0 0,0 0-1,-1-1 1,1 1 0,0 0-1,0 0 1,0-1 0,0 1 0,1 0-1,-1-1 1,0 1 0,0 0-1,0 0 1,0-1 0,0 1-1,0 0 1,0 0 0,0-1-1,1 1 1,-1 0 0,0 0-1,0 0 1,0-1 0,0 1-1,1 0 1,-1 0 0,0 0-1,0 0 1,0-1 0,1 1 0,-1 0-1,1 0 1,8-8 310,1 0-1,0 1 1,0 1 0,0-1 0,1 2-1,19-9 1,-13 7-78,144-62 1439,258-72 0,186-11-1802,-526 134 140,352-82-1111,554-136-5115,-498 96 5954,-9-25 5226,-411 140-4105,-8 3-3376,-85 21-12141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16720,'0'0'7655,"87"11"-7271,-39-22-255,9-2-1379,-5-5-3778,-2-1-6439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17168,'-11'0'2755,"-7"3"-2132,0 0 1,1 1-1,0 0 1,-1 2-1,2 0 1,-1 1 0,1 0-1,0 2 1,-22 15-1,28-18-418,-58 46 741,64-49-926,0 1 0,0 0 1,0 0-1,1 0 1,-1 1-1,1-1 0,0 1 1,1 0-1,-1 0 1,1 0-1,0 0 0,0 0 1,-1 6-1,3-10-25,0 0 1,0 0-1,0 0 0,0 0 0,1 0 0,-1 0 1,0 0-1,0 0 0,1 0 0,-1 0 1,1 0-1,-1 0 0,1 0 0,-1 0 0,1 0 1,-1 0-1,1 0 0,0 0 0,0 0 1,-1-1-1,1 1 0,0 0 0,0-1 0,0 1 1,0-1-1,0 1 0,0-1 0,0 1 1,0-1-1,0 1 0,0-1 0,0 0 0,0 0 1,0 1-1,0-1 0,0 0 0,2 0 1,51 1-132,-40-1 5,168 0-2688,-180-1 2828,-1 1 1,1 0-1,-1 0 1,1 0-1,-1 0 1,1 0-1,-1 0 0,1 0 1,-1 1-1,1-1 1,-1 0-1,1 1 0,-1-1 1,0 1-1,1 0 1,-1-1-1,0 1 1,1 0-1,-1 0 0,0 0 1,0 0-1,0 0 1,0 0-1,0 0 0,0 0 1,0 0-1,0 1 1,0-1-1,-1 0 0,1 0 1,0 1-1,-1-1 1,1 1-1,-1-1 1,0 1-1,1-1 0,-1 0 1,0 1-1,0 1 1,0 1 146,-1 0 0,1-1 0,-1 1 0,0 0-1,-1-1 1,1 1 0,-1-1 0,1 0 0,-1 1 0,0-1 0,0 0 0,0 0 0,-1 0 0,1 0 0,-5 3 0,-3 4 55,-1-1 0,-1 0 0,0-1 0,0 0 0,-1-1 1,1 0-1,-1-1 0,-1-1 0,1 0 0,-1-1 0,0 0 0,-28 3 0,41-7-276,0 0 0,0-1 0,0 1-1,0-1 1,0 1 0,0-1 0,0 1 0,0-1 0,0 1 0,0-1 0,1 0-1,-1 0 1,0 1 0,1-1 0,-1 0 0,0 0 0,1 0 0,-1 0 0,1 0-1,-1 0 1,1 0 0,-1 0 0,1 0 0,0 0 0,0 0 0,-1 0-1,1 0 1,0 0 0,0 0 0,0 0 0,0 0 0,0 0 0,0 0 0,0 0-1,1-1 1,-1 1 0,1-1 0,10-46-4080,44-49-5005,-19 37 1639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14862,'0'0'3652,"-3"14"-1587,-9 26-196,-23 56-1,-19 56 648,49-136-2377,2 0-1,0 0 1,0 0 0,2 0-1,0 1 1,1-1-1,2 23 1,-1-36-174,-1 0 0,1 0 1,1 1-1,-1-1 0,0 0 0,1 0 0,-1 0 0,1 0 0,0 0 1,0 0-1,0-1 0,0 1 0,1-1 0,-1 1 0,1-1 0,0 0 1,-1 0-1,1 0 0,0 0 0,0-1 0,0 1 0,0-1 0,0 0 1,1 1-1,-1-1 0,0-1 0,1 1 0,-1 0 0,0-1 0,1 0 1,-1 0-1,1 0 0,4-1 0,-7 1-75,-1-1-1,1 1 1,0-1 0,0 0 0,0 0-1,-1 1 1,1-1 0,0 0 0,-1 0-1,1 0 1,-1 0 0,1 0-1,-1 0 1,1 0 0,-1 0 0,0 0-1,1 0 1,-1 0 0,0 0 0,0 0-1,0 0 1,0 0 0,0 0-1,0 0 1,0 0 0,0 0 0,0 0-1,0 0 1,0 0 0,-1 0 0,1 0-1,-1-1 1,-12-35-789,-26-13 949,20 30 2650,19 19-2161,33 1-448,-18 1-7,49-3-3666,-55 1 1855,1 0-1,-1-1 1,0 0 0,16-6-1,16-10-7475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109 265 10730,'0'0'6956,"-10"8"-4922,8-7-2009,-11 10 841,0 1 1,-20 22-1,28-29-655,1 0 1,0 1-1,1-1 0,0 1 0,-1 0 1,2 0-1,-1 0 0,1 0 0,0 0 1,0 1-1,1-1 0,-2 12 0,3-17-206,0 1-1,0-1 0,1 0 0,-1 0 0,0 1 1,1-1-1,-1 0 0,1 1 0,-1-1 0,1 0 1,-1 0-1,1 0 0,0 0 0,0 0 0,0 0 1,-1 0-1,1 0 0,0 0 0,0 0 0,0 0 1,1 0-1,-1-1 0,0 1 0,0 0 0,0-1 1,0 1-1,1-1 0,-1 1 0,0-1 1,1 0-1,-1 1 0,0-1 0,0 0 0,1 0 1,-1 0-1,0 0 0,1 0 0,-1 0 0,0-1 1,1 1-1,-1 0 0,2-1 0,4 0-21,0 0 0,0-1-1,0 0 1,0 0 0,-1 0 0,1-1-1,6-4 1,-6 3-121,0 0 0,0-1 0,0 0 0,0-1 0,-1 1 0,0-1 0,0-1 0,-1 1 0,1-1 0,-1 0 0,-1 0 0,1 0 0,-1-1 0,-1 1 0,1-1 0,-1 0 0,-1 0-1,0-1 1,0 1 0,1-11 0,-3 19 148,0 0 0,0-1 1,0 1-1,0 0 0,-1 0 0,1-1 0,0 1 0,0 0 0,-1 0 0,1 0 0,0-1 0,0 1 0,0 0 0,-1 0 0,1 0 0,0 0 0,-1 0 0,1 0 1,0 0-1,0-1 0,-1 1 0,1 0 0,0 0 0,-1 0 0,1 0 0,0 0 0,0 0 0,-1 0 0,1 0 0,0 0 0,-1 1 0,1-1 0,0 0 0,0 0 1,-1 0-1,1 0 0,0 0 0,0 0 0,-1 1 0,1-1 0,0 0 0,0 0 0,-1 0 0,1 1 0,0-1 0,0 0 0,0 0 0,-1 1 0,-13 9 207,10-5-105,1 1 0,-1-1 0,1 1 0,0 0-1,1 0 1,-3 8 0,4-11-77,-1 0 0,2 0 0,-1 0-1,0 0 1,1 0 0,-1 0 0,1 0 0,0 0 0,0 0-1,0 1 1,1-1 0,-1 0 0,1 0 0,-1 0-1,3 4 1,-2-6-23,0 0 0,0 1 0,1-1-1,-1 0 1,0 0 0,1-1 0,-1 1-1,1 0 1,-1 0 0,1-1 0,0 1-1,-1-1 1,1 1 0,0-1 0,-1 0-1,1 0 1,0 0 0,-1 0 0,1 0-1,0 0 1,-1 0 0,1 0 0,0 0-1,-1-1 1,1 1 0,0-1 0,2-1-1,3 0 37,0-1-1,0 1 1,0-1-1,-1-1 1,8-4-1,3-5-81,-1 0-1,0-1 1,-1-1-1,-1-1 0,0 0 1,-1 0-1,-1-2 1,-1 1-1,0-1 1,-1-1-1,-1 0 1,-1-1-1,-1 1 0,0-1 1,-1-1-1,-2 1 1,0-1-1,1-29 1,-4 49 50,-1 1 0,0 0 0,0 0 0,0-1 0,0 1 0,0 0 0,-1 0 0,1-1 0,0 1 0,0 0 0,0-1 1,0 1-1,0 0 0,0 0 0,0-1 0,0 1 0,-1 0 0,1 0 0,0-1 0,0 1 0,0 0 0,0 0 0,-1 0 1,1 0-1,0-1 0,0 1 0,-1 0 0,1 0 0,0 0 0,0 0 0,-1 0 0,1-1 0,0 1 0,0 0 0,-1 0 0,1 0 1,0 0-1,0 0 0,-1 0 0,1 0 0,0 0 0,-1 0 0,1 0 0,0 0 0,0 0 0,-1 0 0,1 1 0,0-1 1,0 0-1,-1 0 0,1 0 0,0 0 0,0 0 0,-1 0 0,1 1 0,0-1 0,0 0 0,0 0 0,-1 0 0,1 1 0,0-1 1,0 0-1,0 0 0,0 1 0,-1-1 0,-14 16 471,6-2-346,0 0 1,1 1-1,1 0 1,1 1-1,0 0 1,1 0-1,-4 19 1,4-3 231,0 0 1,1 58 0,4-86-367,0 0 1,1 0 0,-1 0 0,1 0 0,0-1 0,0 1 0,1 0 0,-1-1-1,1 1 1,0 0 0,0-1 0,0 0 0,0 1 0,5 4 0,-5-6-16,-1-1 0,1 0 0,-1 0 0,1 1 1,-1-1-1,1 0 0,0 0 0,-1 0 1,1-1-1,0 1 0,0 0 0,0-1 0,0 1 1,0-1-1,-1 1 0,1-1 0,0 0 0,0 0 1,0 0-1,0 0 0,0 0 0,0-1 1,0 1-1,0 0 0,0-1 0,0 0 0,-1 1 1,1-1-1,0 0 0,0 0 0,-1 0 1,4-2-1,-2 0-64,0 0-1,-1 1 1,1-2 0,-1 1 0,1 0 0,-1 0-1,0-1 1,0 1 0,-1-1 0,1 0 0,-1 1 0,0-1-1,0 0 1,0 0 0,0 0 0,-1 0 0,1-4-1,0-8 268,-1 0 0,-2-30-1,2 44-133,0 1-1,0 0 1,0 0-1,0-1 1,-1 1-1,1 0 0,0-1 1,-1 1-1,1 0 1,-1 0-1,1 0 1,-1-1-1,1 1 0,-1 0 1,0 0-1,1 0 1,-1 0-1,0 0 1,0 0-1,0 0 1,-1 0-1,1 0-24,1 1 0,-1 0 1,1 0-1,-1 0 0,0 0 0,1 0 0,-1 0 0,1 1 1,-1-1-1,1 0 0,-1 0 0,1 0 0,-1 0 1,1 1-1,-1-1 0,1 0 0,-1 1 0,1-1 0,-1 0 1,1 1-1,-1-1 0,1 0 0,-1 1 0,1-1 1,0 1-1,-1-1 0,1 1 0,0-1 0,-1 2 1,0-1-29,1 0 1,-1 0 0,1 1 0,-1-1 0,1 0 0,-1 1 0,1-1 0,0 1 0,0-1-1,0 0 1,-1 1 0,1-1 0,1 1 0,-1-1 0,0 1 0,0-1 0,0 0 0,1 1-1,-1-1 1,1 0 0,-1 1 0,1-1 0,0 0 0,-1 0 0,1 1 0,0-1-1,0 0 1,0 0 0,0 0 0,0 0 0,0 0 0,0 0 0,0 0 0,0 0 0,0-1-1,1 1 1,-1 0 0,0-1 0,2 1 0,4 2-65,0-1-1,0 0 0,1 0 1,-1-1-1,0 0 1,1 0-1,-1-1 1,1 0-1,-1 0 1,0-1-1,1 0 1,-1 0-1,0-1 1,0 0-1,0 0 1,0 0-1,0-1 1,0 0-1,0-1 1,-1 1-1,0-1 1,0-1-1,0 1 1,0-1-1,-1 0 1,1 0-1,-1-1 1,4-6-1,-8 12 111,-6 19 159,-5 10 89,6-18-216,0 0 0,0 1 0,1-1 0,1 1 0,0-1 0,0 1 1,1 0-1,0 0 0,1-1 0,2 18 0,-1-27-115,0-1-1,-1 1 1,1 0-1,0-1 1,0 1-1,0-1 0,0 0 1,0 1-1,0-1 1,0 0-1,0 0 1,1 0-1,-1 0 1,0 0-1,1 0 1,-1 0-1,1 0 0,-1 0 1,1 0-1,0-1 1,-1 1-1,1-1 1,-1 1-1,1-1 1,0 0-1,0 0 1,-1 0-1,1 0 0,0 0 1,1 0-1,-1 0-299,0 0-1,0 0 0,0-1 1,0 1-1,0-1 1,-1 1-1,1-1 0,0 1 1,0-1-1,-1 0 0,1 0 1,0 0-1,-1 0 1,1 0-1,-1 0 0,1-1 1,1-1-1,10-19-6193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9289,'0'0'9160,"-13"51"-8967,13-35-161,10-5-1249,6-6-1730,4-2-2755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10922,'0'0'5889,"1"9"-3936,0-4-1752,2 28 1492,-3 64 1,-1-95-1568,0 0 0,1 0 0,-1-1 0,0 1 0,0-1-1,-1 1 1,1 0 0,0-1 0,0 0 0,-1 1 0,1-1 0,-1 0 0,1 0 0,-1 0 0,1 0 0,-1 0 0,0 0 0,-3 1 0,-39 14 1613,36-13-1536,0 0-190,-1 0 0,1 0 1,-1-1-1,0 0 0,0-1 1,1 0-1,-1 0 0,0-1 1,-10 0-1,19-1-103,-1 1 1,1 0-1,0-1 0,-1 1 1,1-1-1,0 1 1,-1-1-1,1 1 0,0 0 1,-1-1-1,1 1 0,0-1 1,0 1-1,0-1 0,-1 1 1,1-1-1,0 0 1,0 1-1,0-1 0,0 1 1,0-1-1,0 1 0,0-1 1,0 1-1,0-1 0,0 1 1,1-1-1,-1 1 1,0-1-1,0 1 0,1-2 1,6-17-2734,37-45-4912,-12 21 1452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17969,'0'0'3256,"-6"10"-763,-14 27-896,1 0 0,2 1 0,-18 59 0,31-81-1467,0-1 0,1 1 0,0 0 0,1 0 0,1 0 0,1 0 0,0 0 0,1 0 0,1 0 0,0 0 0,1 0 0,10 28-1,-13-43-139,0 1-1,1-1 0,-1 0 1,0 1-1,1-1 0,-1 1 1,1-1-1,0 0 0,-1 0 1,1 1-1,0-1 1,0 0-1,0 0 0,0 0 1,0 0-1,0 0 0,0 0 1,0 0-1,0 0 0,0 0 1,1 0-1,-1-1 0,0 1 1,0-1-1,1 1 0,-1-1 1,1 1-1,1-1 0,-2 0 7,0-1-1,1-1 0,-1 1 1,0 0-1,0 0 0,1 0 1,-1-1-1,0 1 0,0 0 1,-1-1-1,1 1 0,0-1 1,0 0-1,-1 1 0,1-1 1,-1 1-1,1-1 0,-1 0 1,0 1-1,1-1 0,-1 0 1,0-2-1,4-24-140,-1 1 0,-1-1-1,-2 0 1,-5-50 0,0 67 381,-2 21-155,0 19-14,7-26-57,0 0-1,-1 1 1,1-1-1,1 0 1,-1 0-1,0 0 1,1 0-1,0 0 1,0 0-1,-1 0 0,2 0 1,-1 0-1,0-1 1,1 1-1,-1 0 1,1-1-1,0 1 1,0-1-1,0 1 1,0-1-1,3 3 1,-2-3-20,0-1 1,0 1-1,0-1 1,1 1 0,-1-1-1,0 0 1,1-1-1,-1 1 1,0-1-1,1 1 1,-1-1 0,1 0-1,-1 0 1,0 0-1,1-1 1,-1 1 0,0-1-1,1 0 1,-1 0-1,5-2 1,0 0-113,0-2 1,0 1-1,-1-1 1,1 0-1,-1-1 0,0 0 1,-1 0-1,1 0 0,6-10 1,-6 8 105,0 0 0,1 1-1,0-1 1,1 1 0,15-9 0,-24 16 35,0 0 1,0 0-1,1-1 0,-1 1 1,0 0-1,0 0 1,1 0-1,-1 0 1,0 0-1,0 0 0,1 0 1,-1 0-1,0 0 1,0 0-1,1 1 0,-1-1 1,0 0-1,0 0 1,1 0-1,-1 0 1,0 0-1,0 0 0,1 0 1,-1 1-1,0-1 1,0 0-1,0 0 0,0 0 1,1 0-1,-1 1 1,0-1-1,0 0 1,0 0-1,0 0 0,0 1 1,0-1-1,1 0 1,-1 0-1,0 1 0,0-1 1,0 0-1,0 0 1,0 1-1,0-1 0,3 21 458,-5 22 127,-4-9-257,4-25-345,0 0 1,0 0 0,1 0-1,1 0 1,-1 0 0,2 1-1,1 14 1,-2-23-88,0-1 0,0 0 0,0 1 0,0-1 0,0 1 1,0-1-1,1 1 0,-1-1 0,0 0 0,0 1 0,0-1 0,1 1 0,-1-1 0,0 0 0,0 1 1,1-1-1,-1 0 0,0 1 0,1-1 0,-1 0 0,0 0 0,1 1 0,-1-1 0,0 0 0,1 0 1,-1 0-1,1 1 0,-1-1 0,0 0 0,1 0 0,-1 0 0,1 0 0,-1 0 0,1 0 0,-1 0 1,1 0-1,-1 0 0,0 0 0,1 0 0,-1 0 0,1 0 0,-1 0 0,1 0 0,-1-1 0,0 1 1,1 0-1,-1 0 0,1 0 0,-1-1 0,0 1 0,1-1 0,15-17-6139,-6-7-556</inkml:trace>
  <inkml:trace contextRef="#ctx0" brushRef="#br0" timeOffset="1">378 87 16015,'0'0'10250,"-14"66"-10410,14-52-2114,5-2-2275,9-5-3683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 17649,'0'0'5530,"-11"6"-3624,-5 1-1361,-99 55 2455,103-55-2683,1 1 0,-1 0 0,1 1 0,1 0-1,0 1 1,0 0 0,-15 21 0,23-29-275,1 0-1,-1 0 1,1 0-1,0 0 0,0 1 1,0-1-1,0 0 1,0 1-1,0-1 0,1 1 1,-1-1-1,1 1 1,0 0-1,0-1 0,0 1 1,0-1-1,0 1 0,1 4 1,0-5-17,0-1 1,0 1-1,0 0 0,0-1 1,1 1-1,-1-1 0,0 1 1,1-1-1,-1 0 0,1 1 1,-1-1-1,1 0 0,0 0 1,0 0-1,-1 0 0,1-1 1,0 1-1,3 1 1,10 1 33,1-1 1,-1 0-1,0-1 1,31-1-1,-35-1-66,24 0-1625,69-13-1,-13-9-9558,-60 12-5988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14446,'0'9'3000,"0"8"-1909,-1-1-1,0 1 1,-2-1 0,0 1 0,0-1 0,-2 0-1,-11 28 1,-61 115 1890,23-54-1753,43-83-1106,0 0 0,2 1 0,1 0 0,1 1 0,0-1 0,2 1 1,-2 26-1,7-48-100,0 0 0,0 1 0,0-1 0,1 1 1,-1-1-1,1 0 0,0 1 0,0-1 0,0 0 1,0 1-1,0-1 0,0 0 0,0 0 0,1 0 1,-1 0-1,1 0 0,0 0 0,-1-1 0,1 1 1,0-1-1,0 1 0,0-1 0,0 1 0,0-1 1,0 0-1,1 0 0,-1 0 0,0 0 0,1-1 1,-1 1-1,0 0 0,5-1 0,9 3 96,-1-2-1,1 0 0,31-2 1,-37 1-60,9-2 0,1 0 0,-1-1 1,0-1-1,23-8 1,-33 9-336,0 0 1,-1 0-1,1-1 1,-1 0-1,0-1 1,0 0-1,0-1 1,0 1-1,-1-1 1,11-12-1,-7-6-3711,-9 0-2514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17360,'0'0'5958,"89"-5"-4709,-37 0-768,7-2-417,2 2-609,-7 0-4067,-3 1-3940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44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1293 1 11723,'-101'20'1043,"1"5"-1,1 4 1,1 4-1,-109 53 1,149-56-424,0 2 0,3 2-1,0 2 1,3 3 0,1 3 0,2 1 0,-72 83 0,98-98-396,2 1 0,2 1 0,0 1-1,2 0 1,2 1 0,1 1 0,1 0-1,2 1 1,1 1 0,2-1-1,-7 57 1,13-70-216,1 0 0,1 1 0,0-1 0,2 0 0,0 1 0,1-1 0,2 0 0,0-1 0,1 1 0,1-1 0,1 0 0,0 0-1,2-1 1,0-1 0,1 1 0,1-2 0,1 1 0,0-2 0,2 0 0,21 20 0,-12-18-36,2 0 0,0-2 0,1 0 1,0-2-1,1-1 0,1-1 0,0-2 0,1-1 0,0-1 0,45 6 0,-6-5-30,1-4 0,0-3-1,109-9 1,-90-4 164,0-3 0,0-4 0,154-53 0,-135 29 305,-1-4 0,151-89-1,-194 96 413,-2-2 0,-2-2-1,-2-4 1,90-91-1,-125 112-653,-1-1-1,-1-1 1,-2-1-1,-1-1 0,16-34 1,-25 42-118,0 1 0,-2-1 0,-1-1 0,0 1 0,-2-1 0,0 0 0,-2 0 0,0-35 0,-2 44-68,-1 0-1,-1 0 1,0 0-1,-1 0 1,-1 0-1,0 1 1,0-1-1,-2 1 1,0 0-1,0 0 1,-1 1 0,0 0-1,-1 0 1,-11-12-1,6 10-166,-2 1-1,1 0 0,-1 1 1,-1 1-1,0 0 0,-1 1 1,0 0-1,0 2 1,-27-10-1,3 6-415,-1 1 0,0 1 0,-1 3-1,0 2 1,0 1 0,-1 2 0,1 3 0,-74 9 0,57 1-1349,-1 3 1,1 3-1,2 2 1,-92 43-1,-50 40-9624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18321,'0'0'8590,"9"5"-7741,-6-2-762,0-1 1,0 0-1,0-1 1,0 1 0,1-1-1,-1 1 1,1-1-1,-1 0 1,1 0 0,-1-1-1,1 1 1,0-1 0,-1 1-1,6-2 1,-3 0 2,1 0 0,-1-1 0,0 1 0,0-2 0,0 1 1,0-1-1,0 0 0,-1 0 0,9-6 0,3-2-10,-1-1 0,0 0 0,17-19 0,-28 27-56,-1-1 0,0 1 1,-1-1-1,1 0 1,-1 0-1,0 0 0,-1 0 1,1-1-1,-1 1 1,0-1-1,0 0 0,0 1 1,-1-1-1,0 0 1,0-8-1,-1 14-21,0-1-1,0 0 1,0 0 0,0 0-1,0 1 1,0-1 0,0 0-1,-1 0 1,1 0 0,0 1-1,-1-1 1,1 0 0,0 1-1,-1-1 1,1 0 0,-1 1-1,1-1 1,-1 0 0,1 1-1,-1-1 1,0 1 0,1-1-1,-1 1 1,1-1 0,-1 1-1,0 0 1,0-1 0,1 1-1,-2-1 1,-29 1-39,23 2 13,1-1 0,-1 2-1,1-1 1,-1 1-1,-12 7 1,6 1 4,0 0 0,0 1 0,1 1 1,1 0-1,-12 15 0,18-20 80,0 1 0,0-1 1,1 1-1,0 0 0,1 0 0,0 0 1,0 1-1,1-1 0,1 1 0,-3 14 0,5-23-57,0 0 0,0 0 0,1 0 0,-1 0 0,0 0 0,1 0 0,-1 0 0,1 0 0,-1 0-1,1 0 1,-1 0 0,1-1 0,0 1 0,-1 0 0,1 0 0,0-1 0,0 1 0,-1 0-1,1-1 1,0 1 0,0-1 0,0 1 0,0-1 0,0 1 0,0-1 0,0 0 0,0 0 0,0 1-1,0-1 1,0 0 0,0 0 0,0 0 0,0 0 0,0 0 0,0 0 0,0 0 0,0-1-1,0 1 1,0 0 0,1-1 0,49-9 157,-20-2-429,-1-2 1,0-1 0,49-33-1,-17 10 307,-61 37-24,1 0-1,-1 0 0,0 0 0,1 0 0,0 1 0,-1-1 0,1 1 0,-1-1 0,1 1 0,0-1 0,-1 1 0,1 0 0,0 0 0,-1 0 0,1 0 0,3 0 0,-5 0 0,1 1 0,0-1 1,-1 1-1,1-1 0,0 1 0,-1-1 0,1 1 0,0 0 0,-1-1 1,1 1-1,-1 0 0,0-1 0,1 1 0,-1 0 0,1-1 0,-1 1 0,0 0 1,0 0-1,1 0 0,-1-1 0,0 1 0,0 0 0,0 0 0,0 1 0,0 8 131,-1 1-1,0 0 0,0-1 0,-5 16 0,0 6 76,6-31-209,0 0 0,0-1 0,0 1 1,0 0-1,1 0 0,-1-1 0,0 1 0,0 0 1,0 0-1,0-1 0,1 1 0,-1 0 1,0-1-1,1 1 0,-1 0 0,1-1 1,-1 1-1,0-1 0,1 1 0,-1-1 1,1 1-1,0-1 0,-1 1 0,1-1 0,-1 1 1,1-1-1,0 0 0,-1 1 0,2-1 1,27 1 261,31-19-312,-26 1-696,-24 12 598,-1 0-1,1 0 1,0 1 0,0 0 0,0 1 0,1 0-1,-1 0 1,14 0 0,-23 4 193,-1 0-1,1 0 1,0 1 0,0-1-1,0 0 1,-1 1-1,1-1 1,-1 1 0,1-1-1,-1 0 1,1 1 0,-1-1-1,0 1 1,0-1 0,0 1-1,0 0 1,0-1 0,0 1-1,0-1 1,0 1-1,0-1 1,-2 3 0,2-3-8,0 1 0,-1-1 0,1 0 0,0 1 0,0-1 0,0 0 1,0 1-1,0-1 0,0 0 0,0 1 0,1-1 0,-1 0 0,0 1 0,1-1 1,-1 0-1,1 0 0,-1 1 0,2 1 0,9-3-1445,21-1-9762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44 9961,'0'0'14259,"-3"8"-12657,-40 106 1861,-46 152-1914,86-239-1560,3-27 13,0 1 1,0-1 0,0 0-1,0 0 1,0 0-1,0 1 1,0-1-1,0 0 1,0 0 0,0 0-1,0 0 1,0 0-1,1 1 1,-1-1-1,0 0 1,0 0 0,0 0-1,0 0 1,0 0-1,1 1 1,-1-1-1,0 0 1,0 0 0,0 0-1,0 0 1,1 0-1,-1 0 1,0 0-1,0 0 1,0 0 0,1 0-1,-1 0 1,0 0-1,0 0 1,0 0-1,0 0 1,1 0 0,-1 0-1,0 0 1,0 0-1,0 0 1,1 0-1,-1 0 1,0 0 0,0 0-1,0 0 1,0-1-1,1 1 1,-1 0-1,0 0 1,0 0 0,0 0-1,0 0 1,4-4 32,-1 1 1,0 0 0,0-1-1,0 0 1,-1 0 0,1 0 0,-1 0-1,2-5 1,35-88 59,-25 58-480,2 1-1,1 0 1,41-66 0,-52 96 368,0 0 1,0 0-1,1 1 1,-1-1-1,2 1 0,-1 1 1,1-1-1,0 1 1,1 1-1,-1 0 1,1 0-1,0 0 1,0 1-1,1 1 1,-1-1-1,1 1 0,0 1 1,0 0-1,0 1 1,19-1-1,-28 1 38,0 1-1,1 0 0,-1 0 0,1 0 1,-1 0-1,1 0 0,-1 1 1,1-1-1,-1 0 0,0 1 0,1-1 1,-1 1-1,0-1 0,1 1 1,-1-1-1,0 1 0,0 0 1,1 0-1,-1 0 0,0 0 0,0 0 1,0 0-1,0 0 0,0 0 1,0 0-1,-1 0 0,1 1 0,0-1 1,0 0-1,-1 1 0,1-1 1,-1 0-1,1 1 0,-1-1 1,0 1-1,0-1 0,1 0 0,-1 1 1,0-1-1,0 1 0,0-1 1,-1 3-1,0 3 100,0-1 0,-1 0 0,0 1 0,0-1 1,-1 0-1,1 0 0,-1 0 0,-6 8 0,-7 8 46,0-1-1,-1-1 1,-1-1-1,-1 0 1,-1-1-1,-1-1 1,-33 21-1,51-36-164,0-1 0,0 1 0,0 0 0,0-1-1,0 0 1,0 0 0,-1 0 0,1 0 0,0 0 0,-1-1 0,1 1 0,-1-1 0,1 0-1,-6-1 1,8 1-24,-1-1-1,0 0 1,1 1-1,-1-1 0,1 0 1,0 0-1,-1 0 1,1 0-1,0 0 1,0 0-1,-1-1 0,1 1 1,0 0-1,0 0 1,0-1-1,1 1 1,-1-1-1,0 1 0,0-1 1,1 1-1,-1-1 1,1 0-1,-1 1 0,1-1 1,0 0-1,0 1 1,0-1-1,0 0 1,0-2-1,-1-4-1050,1 0 0,0 0 0,1 1 0,0-1 0,0 0 1,0 1-1,1-1 0,0 1 0,1-1 0,-1 1 0,7-11 0,12-18-6453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23350,'0'0'9097,"75"12"-8777,-30-7-320,4-3 0,0 0-224,-6-1-1826,-9-1-1826,-14 0-1921,-10 0-3204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18033,'0'0'8040,"90"31"-6727,-40-31-833,4 0-416,-4 0-352,-6 0-929,-11 0-417,-9 0-2722,-9 0-4804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5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524 1 17649,'0'0'7708,"-12"9"-6800,-272 232 1763,74-57-3442,210-184 669,0 0-1,-1 1 0,1-1 1,0 0-1,0 1 0,-1-1 1,1 0-1,0 1 0,0-1 1,-1 0-1,1 1 1,0-1-1,-1 0 0,1 0 1,0 1-1,-1-1 0,1 0 1,0 0-1,-1 0 0,1 1 1,-1-1-1,1 0 0,-1 0 1,1 0-1,0 0 0,-1 0 1,1 0-1,-1 0 1,1 0-1,0 0 0,-1 0 1,1 0-1,-1 0 0,1 0 1,-1-1-1,1 1 0,0 0 1,-1 0-1,1 0 0,0 0 1,-1-1-1,1 1 0,-1 0 1,1-1-1,-1-20-7034,1 12 5894,2-24-6300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5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14478,'0'0'7527,"66"17"-5830,-35 0-31,9 2-577,4 0-544,5 6-289,0-2-224,2 1 64,-5-1-1313,-7-5-1698,-6-5-1025,-9-4-992,-7-9-3877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5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17424,'0'0'5606,"65"24"-3877,-6-19-159,17-4-929,12-1-417,9 0-128,-4 0-32,-4-4-1762,-12-3-2594,-17-3-2947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5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20339,'0'0'2210,"53"-20"-832,-12 11 95,17-2-704,11-1-417,11 1-256,3 2-1793,-1 0-4069,-3-5-7046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5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15 793 15439,'-14'10'3234,"22"-26"-116,143-171-29,-21 29-3049,-117 142-32,118-168 70,-109 149-33,-1 0 0,-2-2 0,21-56 0,-33 58 318,-7 34-345,0 1 0,0 0 1,-1 0-1,1-1 0,0 1 1,0 0-1,0-1 1,0 1-1,0 0 0,0 0 1,-1-1-1,1 1 1,0 0-1,0 0 0,0 0 1,-1-1-1,1 1 0,0 0 1,0 0-1,-1 0 1,1 0-1,0-1 0,0 1 1,-1 0-1,1 0 1,0 0-1,0 0 0,-1 0 1,1 0-1,0 0 0,-1 0 1,1 0-1,0 0 1,0 0-1,-1 0 0,1 0 1,0 0-1,-1 0 1,1 0-1,0 0 0,0 0 1,-1 0-1,1 1 0,0-1 1,0 0-1,-1 0 1,1 0-1,0 0 0,-1 1 1,-4 2 50,0 1-1,1 0 1,-1 1 0,1-1-1,-1 1 1,1 0 0,-6 10 0,-7 11-25,2 0 1,-13 32 0,23-46-29,0-1 0,2 1 0,-1 0 0,1 0 0,1 0-1,0 1 1,0 23 0,2-34-14,0-1 0,0 0 0,0 0-1,0 1 1,1-1 0,-1 0 0,0 0 0,1 0 0,-1 1 0,0-1-1,1 0 1,0 0 0,-1 0 0,1 0 0,0 0 0,-1 0-1,1 0 1,0 0 0,0 0 0,0-1 0,0 1 0,0 0-1,0 0 1,0-1 0,1 2 0,1-2 7,-1 1 1,1 0-1,-1-1 1,1 1-1,-1-1 1,1 0-1,0 0 1,-1 0-1,1 0 1,0-1-1,3 0 1,4-1 31,-1-1 1,1 0-1,0-1 1,-1 0 0,13-8-1,0-1-4,0-2-1,-1 0 0,-1-2 1,0 0-1,-2-1 1,0-1-1,0 0 0,-2-2 1,-1 0-1,24-43 1,-30 41-11,-8 13-41,-5 11 2,-3 8-12,-7 13 34,0 1 0,2 1 0,-17 46 0,24-55-1,0-1-1,1 1 0,1 0 0,0 1 0,1-1 1,1 0-1,1 1 0,1 18 0,-1-32-8,0 0 0,0-1 1,1 1-1,-1-1 0,0 1 0,1-1 0,0 1 0,-1-1 0,1 0 0,0 1 0,-1-1 0,1 1 0,0-1 0,0 0 0,0 0 0,0 0 0,0 0 0,1 1 1,-1-2-1,0 1 0,0 0 0,1 0 0,1 1 0,0-1-90,1 0 1,-1-1-1,0 1 0,0-1 1,0 1-1,0-1 1,0 0-1,0 0 0,0-1 1,1 1-1,3-2 1,1 0-957,1 0 1,-1-1-1,0-1 1,1 1 0,-2-1-1,1 0 1,13-10-1,3-9-5882,-3-4-3577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5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4708,'0'0'6673,"-8"12"-4110,-26 34-1177,-32 45 5038,63-86-6064,0 1 0,0 0 0,1 0 0,0 0 0,0 0 0,0 1 0,1-1 0,0 0 0,0 1 0,0 6 0,1-11-298,0 0-1,0 0 0,0 0 0,0 0 0,0 0 0,0 0 1,0 0-1,1 0 0,-1 0 0,1 0 0,0 0 1,-1 0-1,1 0 0,0 0 0,0-1 0,0 1 0,1 0 1,-1-1-1,0 1 0,0-1 0,1 1 0,-1-1 1,1 1-1,-1-1 0,1 0 0,0 0 0,0 0 0,-1 0 1,1 0-1,0 0 0,0-1 0,0 1 0,0 0 1,3-1-1,5 1 82,1-1 0,0 0 0,-1-1 0,0 0 1,1-1-1,-1 0 0,0-1 0,0 0 0,0-1 0,18-8 1,-20 8-40,-1 0 0,1-1 0,-1 0 0,0 0 0,-1 0 0,1-1 0,-1 0 0,0 0 0,0-1 1,-1 0-1,0 0 0,0 0 0,7-15 0,-11 20-82,0 1 1,0-1 0,-1 1-1,1-1 1,0 0 0,-1 1-1,1-1 1,-1 0-1,0 0 1,0 0 0,0 1-1,1-1 1,-2 0-1,1 0 1,0 1 0,0-1-1,0 0 1,-1 0-1,1 1 1,-1-1 0,0 0-1,1 1 1,-1-1-1,0 0 1,0 1 0,0-1-1,0 1 1,0 0-1,0-1 1,0 1 0,-1 0-1,1 0 1,0-1 0,-1 1-1,1 0 1,-1 0-1,0 1 1,1-1 0,-1 0-1,1 0 1,-1 1-1,0-1 1,0 1 0,1 0-1,-1-1 1,0 1-1,0 0 1,-1 0 0,-12-2 131,1 2 0,-1-1 0,1 2 1,-24 3-1,24-1-729,1 1 0,1 0 1,-1 1-1,1 1 0,0 0 0,0 0 1,0 1-1,1 1 0,-16 13 0,24-19 355,-8 5-5898,3-6-3801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4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2436 172 17328,'-16'-16'-13,"-1"0"0,0 1-1,-1 1 1,-1 1 0,0 1-1,-1 0 1,0 1 0,-1 2-1,0 0 1,0 1 0,-1 1-1,0 1 1,-41-6 0,-2 5 137,0 3 1,0 3-1,0 3 1,0 3 0,0 2-1,1 3 1,0 3 0,-77 27-1,23 1 726,1 6 0,3 4 0,-146 90 0,147-72 157,-188 152-1,247-174-905,2 2 1,2 2-1,2 3 1,3 1-1,-40 65 0,70-96-102,1 1 0,1 0-1,1 1 1,2 1 0,0-1-1,2 2 1,1-1 0,-5 46-1,10-60 2,2 0-1,-1 0 0,2 0 1,0 0-1,0 0 0,1-1 1,1 1-1,0-1 0,1 1 0,0-1 1,1 0-1,0 0 0,1-1 1,0 1-1,1-1 0,0-1 0,1 1 1,0-1-1,1-1 0,17 16 1,-8-11 2,2 0 1,0-2-1,0 0 1,1-1-1,0-1 1,1-1-1,0-1 1,0-1-1,31 5 1,8-2 28,1-2-1,85-1 1,-47-8 68,-1-4 1,1-5-1,-1-4 0,109-31 0,-80 9 24,-3-6 0,199-94 0,-249 98-114,-1-4 1,-3-3-1,126-103 1,-155 111-86,-2-1-1,-1-3 1,-3-1 0,-1-1-1,-2-2 1,50-93-1,-69 111-57,-2 0-1,-1-1 1,-2-1-1,0 1 1,-2-1 0,-1-1-1,2-34 1,-7 50 65,0 1 0,-1 0 0,-1-1 0,0 1 0,-1 0 0,0-1 0,-1 1 0,-1 0 0,0 1 0,-1-1 0,0 1 0,-1 0 0,0 0 0,-1 0 0,0 1 0,-1 0 0,0 0 0,-11-10 0,-1 5 31,1 0 0,-2 2 0,0 0 0,0 2 0,-1 0 0,-1 2 0,0 0 0,0 1 0,-1 2 0,0 0 0,0 2 0,-45-5 0,11 5 23,0 3-1,0 2 1,0 3-1,-86 15 1,65-2-211,0 3 1,1 4-1,2 4 1,-91 44-1,45-9-3318,-195 133 0,126-57-7400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5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58 331 11819,'0'0'1303,"-9"3"832,-29 12-448,27-8-260,16-4-937,15-1-91,-19-2-323,69-4 1168,0-3 0,0-4 0,68-18 0,-18 3-514,662-83 537,6 51-1162,-314 14-87,32-3-110,-485 47 5,-5 1-555,-26-4-759,-17-5-1509,-7-8-2119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5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15022,'0'0'1751,"4"-8"112,-1 2-1624,1-1 0,-1 1 0,2 0 0,-1 1 0,1-1 0,-1 1 0,2 0 0,-1 0 0,0 0 0,1 1 0,0 0 0,0 0 0,0 0 0,1 1 0,-1 0 0,14-5 0,13-4 230,0 0 0,0 2 0,1 2 0,0 1 0,1 1 0,55-1 0,-88 6-458,0 1-1,1 0 1,-1 0 0,0 0 0,0 0-1,0 1 1,0-1 0,0 0 0,-1 1 0,1 0-1,0-1 1,0 1 0,0 0 0,0 0-1,0 0 1,-1 0 0,1 0 0,-1 0-1,1 1 1,0-1 0,-1 0 0,0 1-1,1-1 1,-1 1 0,0 0 0,2 3-1,-2-2 29,-1 1-1,1-1 1,-1 0-1,1 1 1,-1-1-1,0 1 1,-1-1-1,1 1 1,-1-1-1,1 0 1,-1 1-1,0-1 1,0 0-1,-1 1 1,1-1-1,-2 3 1,-9 15 201,-1-1 1,-1-1 0,-1 0-1,-1-1 1,0-1 0,-35 29-1,29-27-46,0 2 0,2 0 0,0 1-1,-18 27 1,35-44-172,0-1 0,1 1 0,0 0 0,-1 0 0,2 0 0,-1 0 0,0 0 0,1 0 0,0 1 0,0-1 0,0 8 0,2-11-16,-1-1 0,0 1-1,0 0 1,1 0 0,-1 0 0,1 0-1,0-1 1,-1 1 0,1 0 0,0-1-1,0 1 1,0 0 0,0-1-1,0 0 1,0 1 0,1-1 0,-1 1-1,0-1 1,1 0 0,-1 0 0,1 0-1,0 0 1,-1 0 0,1 0 0,0 0-1,-1-1 1,1 1 0,0 0-1,0-1 1,-1 0 0,1 1 0,0-1-1,3 0 1,11 1 26,-1 0-1,0-1 1,0-1 0,0-1 0,0 0-1,-1 0 1,1-2 0,24-8-1,-29 8-8,0 0 0,-1 0-1,1-1 1,-1-1 0,0 1 0,0-1-1,-1-1 1,0 0 0,0 0-1,-1-1 1,1 1 0,-2-2 0,8-9-1,-12 15 3,0 0-1,0 0 1,0 0-1,-1-1 1,1 1-1,-1 0 1,0-1-1,0 1 1,0-1-1,0 1 1,-1-1-1,1 0 1,-1 1-1,0-1 1,0 0-1,-1 1 1,1-1-1,-1 1 1,1-1-1,-1 1 1,-2-5-1,1 4 43,0 1-1,-1-1 0,0 0 1,0 1-1,0-1 0,0 1 1,-1 0-1,1 0 0,-1 0 1,0 0-1,0 1 0,0 0 1,0-1-1,-6-1 0,-8-2-538,0 0 0,-1 1-1,1 1 1,-1 1 0,0 0-1,-31 0 1,62-2-13258,7-8 4355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0:5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57 322 12332,'-8'4'2728,"0"-1"-1751,5-2-645,-1-1 0,1 1 1,1 0-1,-1 1 0,0-1 0,0 0 0,0 1 0,1 0 0,-1-1 0,1 1 0,-1 0 0,1 0 0,-3 3 0,32-2 2076,-10-5-1854,-1-1 0,0-1 1,0 0-1,-1-1 0,26-12 0,75-44 519,-99 51-976,23-12 96,0-1 1,-1-3 0,-2-1 0,-1-1-1,-1-2 1,56-62 0,-90 137-237,-1-15-87,-1-9 97,1-1-1,4 25 1,-3-38-414,0-1 1,1 0-1,0 1 0,0-1 1,0 0-1,1 0 1,0 0-1,0-1 0,0 1 1,1-1-1,5 6 1,13 11-6083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09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55 20531,'0'0'10683,"-1"11"-10481,-2 3-137,1-8-34,1-1 0,0 1 1,1-1-1,-1 1 0,1-1 1,0 1-1,1 11 0,-1-17-27,0 1 0,1-1 0,-1 1-1,0-1 1,0 1 0,0-1 0,0 1-1,0-1 1,1 1 0,-1-1 0,0 1-1,0-1 1,1 0 0,-1 1 0,0-1 0,1 1-1,-1-1 1,0 0 0,1 1 0,-1-1-1,1 0 1,-1 1 0,1-1 0,-1 0-1,0 0 1,1 1 0,-1-1 0,1 0-1,-1 0 1,1 0 0,-1 0 0,1 0-1,0 0 1,22-6 141,16-20 207,8-24-109,-36 35-187,1 2 0,26-23 0,-37 36-56,-1 0 0,0 0 0,0-1 0,1 1 0,-1 0 0,0 0 0,1 0 0,-1 0 0,0 0 0,0 0 0,1 0 0,-1 0 0,0 0 0,1 0 0,-1 1 0,0-1 0,1 0 0,-1 0 0,0 0 0,0 0 0,1 0 0,-1 0 0,0 1 0,0-1 0,1 0 0,-1 0 0,0 0 0,0 1 0,0-1 0,1 0 0,-1 0 0,0 1 0,0-1 0,0 0 0,0 0 0,0 1 0,1-1 0,-1 0 0,0 0 0,0 1 0,0-1 0,0 0 0,0 1 0,0-1 0,0 0 0,0 0 0,0 1 0,0-1 0,0 0 0,0 1 0,0-1 0,0 0 0,-1 1 0,1-1 0,0 1 0,0 26 0,0-21 0,-1 27 14,-1 36-47,2-65 7,0 0-1,1 1 1,-1-1-1,1 0 1,0 0-1,0 0 1,0 0-1,1 0 1,-1 0-1,1 0 1,0-1-1,2 5 1,-2-7-225,-1 0-1,1 0 1,0 0-1,-1 1 1,1-2-1,0 1 1,0 0-1,0 0 1,-1 0 0,1-1-1,0 1 1,0-1-1,0 0 1,0 1-1,0-1 1,0 0 0,0 0-1,0 0 1,0 0-1,0-1 1,0 1-1,0-1 1,0 1-1,0-1 1,0 1 0,0-1-1,-1 0 1,1 0-1,2-2 1,16-16-5872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0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17617,'0'0'5893,"79"21"-4291,-18-21-930,6 0-159,12-3-289,-2-6-512,-8 0-1986,-17 5-2243,-19 0-2241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18449,'0'0'5061,"95"13"-4068,-33-13 32,9-1-192,4-3-737,-4-2-1345,-10-2-5381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17489,'0'0'5247,"12"-10"-3421,-3 3-1503,0 1 1,0 0-1,1 0 1,0 0-1,0 2 0,1-1 1,-1 1-1,1 0 1,0 1-1,0 1 0,22-3 1,-22 4-46,0 0-87,-1 1 1,0-1-1,1 2 0,-1-1 0,21 5 0,-29-4-178,-1-1 0,0 1 0,0-1-1,1 1 1,-1-1 0,0 1 0,0 0 0,1 0-1,-1-1 1,0 1 0,0 0 0,0 0 0,0 0-1,0 0 1,0 1 0,-1-1 0,1 0 0,0 0-1,-1 0 1,2 3 0,-2-1-4,1-1 0,-1 1 0,0-1 0,0 1-1,-1 0 1,1-1 0,0 1 0,-1-1 0,0 1 0,1 0 0,-1-1 0,0 0 0,0 1 0,-1-1-1,-1 4 1,-11 13 51,0 0 0,-1-1 0,-1 0 0,-1-1 0,0-1 0,-2-1 0,-20 14 0,-30 28 288,68-57-339,1 0 1,-1 0 0,0 1-1,1-1 1,-1 0 0,1 1-1,-1-1 1,1 1 0,-1-1-1,1 1 1,-1-1 0,1 1-1,-1-1 1,1 1 0,0-1-1,-1 1 1,1-1 0,0 1-1,-1 0 1,1-1 0,0 1-1,0 0 1,0-1 0,-1 1-1,1 0 1,0-1 0,0 1-1,0 0 1,0-1 0,0 1-1,1 0 1,-1-1 0,0 1-1,0 0 1,0-1 0,0 1-1,1 0 1,-1-1 0,0 1-1,1-1 1,-1 1 0,0 0-1,1-1 1,-1 1 0,1-1-1,-1 1 1,1-1 0,-1 0-1,1 1 1,-1-1 0,1 1-1,-1-1 1,1 0 0,0 1-1,-1-1 1,1 0 0,0 0-1,-1 0 1,1 1 0,0-1-1,-1 0 1,1 0 0,0 0-1,-1 0 1,1 0 0,0 0-1,0-1 1,62 6 174,-50-5-118,39 3-60,46 2-2175,-33-4-6718,-38-1 1248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16047,'0'0'11147,"-35"52"-10090,28-23 32,0 5-385,4-1-511,1 1-129,2 0 0,0-4-64,0-4-192,2-5-641,6-5-929,-2-7-1601,3-5-2050,-3-4-3748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21845,'0'0'7463,"-23"59"-6502,21-43-321,2-1-416,0-1-224,2-2-1249,8-2-1698,0-2-1857,0-7-1218,1-1-2178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22 19250,'0'0'6620,"-6"9"-4981,3-4-1405,-21 29 1094,23-32-1248,0 0-1,-1 1 0,1-1 0,0 1 0,0-1 0,0 1 1,1-1-1,-1 1 0,1 0 0,-1-1 0,1 1 0,0-1 1,0 1-1,0 0 0,1 2 0,-1-4-77,1 0 0,0 0 0,0 0 0,0 0 0,0 0 0,0 0 0,0 0 0,0-1 0,0 1 0,0 0-1,0-1 1,0 1 0,0-1 0,0 1 0,0-1 0,1 0 0,-1 1 0,0-1 0,3 0 0,31 5-73,-23-4-62,-5 0 67,-1 0 1,1 0 0,-1 1 0,1 0 0,-1 1-1,0-1 1,0 1 0,0 0 0,0 1 0,0-1 0,-1 1-1,0 0 1,1 1 0,-2-1 0,7 7 0,-9-8 102,-1 0-1,1 0 1,0 0 0,-1 0 0,1 1 0,-1-1 0,0 0 0,0 1 0,-1-1 0,1 0 0,-1 1 0,1-1 0,-1 1-1,0-1 1,0 1 0,-1-1 0,1 1 0,-1-1 0,0 1 0,1-1 0,-2 0 0,1 0 0,0 1 0,-1-1-1,1 0 1,-1 0 0,0 0 0,0 0 0,0-1 0,-5 6 0,2-1 22,-1-1 0,0 0 0,0 0 0,0 0 0,-1-1 0,0 0 0,0 0 0,0 0 0,-1-1 0,1-1 0,-1 1 0,0-1 0,0 0 0,0-1 0,-1 0 0,1 0 0,-1-1 0,-11 1 0,18-2-206,1 0 1,0-1-1,-1 1 1,1-1-1,0 1 1,-1-1-1,1 1 1,0-1-1,0 0 1,0 1-1,0-1 1,-1 0-1,1 0 0,0 0 1,0 0-1,1 0 1,-1 0-1,0 0 1,0 0-1,0 0 1,1-1-1,-1 1 1,0 0-1,1 0 1,0-1-1,-1 1 0,1 0 1,0-1-1,-1-1 1,-3-48-7535,4 42 5787,0-34-6722</inkml:trace>
  <inkml:trace contextRef="#ctx0" brushRef="#br0" timeOffset="1">30 30 9737,'0'0'11403,"68"-27"-9129,-40 25-224,0 1-288,1 1-641,3 0-737,-2 0-320,-1 3-96,-1 1-1858,1-4-3298,2 0-8489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2:5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2339 285 8072,'-110'-54'945,"-3"6"-1,-1 5 1,-2 4 0,-2 6 0,-156-24 0,239 52-888,1 2 1,-1 1-1,1 2 0,-1 1 0,1 1 1,-1 2-1,1 2 0,0 1 0,1 2 1,-59 22-1,35-3 266,2 2 0,1 2 1,1 3-1,2 1 0,-67 63 1,57-39-134,3 1 0,2 4 1,-71 107-1,105-138-54,1 2-1,2 0 1,1 1-1,3 0 1,1 2-1,-18 78 0,26-86-42,2 1 0,1 0-1,1 0 1,2 0-1,2 0 1,0 0-1,3 0 1,0 0-1,14 43 1,-5-34-12,1-1 1,3 0 0,0-1-1,3-1 1,1-1-1,2-1 1,1-1-1,2-2 1,1 0-1,61 53 1,-59-61-78,2-1 0,0-2 0,2-1 0,0-2 0,1-1 0,1-2 1,0-1-1,1-2 0,1-2 0,0-1 0,1-2 0,43 4 0,8-7 59,0-4 0,0-4-1,0-4 1,-1-4 0,0-4 0,-1-3-1,0-5 1,-2-3 0,-1-4-1,-1-4 1,151-85 0,-195 96 89,-2-2-1,-1-2 1,0-2 0,-3-1 0,0-1 0,41-52-1,-57 60-71,-1 0 1,-2-1-1,0-1 0,-2 0 0,0-1 0,-2 0 0,-1-1 0,-1-1 0,-1 1 0,-2-1 0,5-41 0,-8 25-50,-2 1 0,-1 0-1,-3 0 1,-1 0 0,-2 0 0,-3 0-1,-1 1 1,-1 0 0,-3 1 0,-1 1-1,-2 0 1,-2 1 0,-2 1 0,-1 1-1,-2 1 1,-1 1 0,-2 1-1,-1 1 1,-2 1 0,-60-49 0,53 54 61,-2 0 0,0 3 0,-2 1 1,0 3-1,-2 1 0,0 1 0,-56-13 1,40 17-19,-1 2 1,0 3 0,-1 3 0,1 2-1,-67 5 1,40 6-112,1 4 1,0 3-1,1 5 0,1 3 0,1 3 0,1 4 1,-151 77-1,121-38-1900,3 4 0,-140 122 1,150-114-1859,-20 11-5285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23350,'0'0'6694,"60"0"-5861,-29-5-64,6-2-289,8-2-416,0 3-544,6-4-2082,-3-2-3300,-7-2-3843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 11307,'0'0'7831,"9"-2"-5071,-8 1-2751,11-2 678,0 0 0,1 1 1,-1 0-1,1 1 0,13 0 1,-24 1-620,0 0 0,0 0 1,0 0-1,0 0 1,0 0-1,0 1 1,0-1-1,0 1 1,0-1-1,0 1 1,0 0-1,0 0 0,0 0 1,-1 0-1,1 0 1,0 0-1,-1 0 1,1 0-1,0 1 1,-1-1-1,0 1 1,1-1-1,-1 1 1,0 0-1,0 0 0,0-1 1,0 1-1,0 0 1,0 0-1,0 0 1,-1 0-1,1 0 1,-1 0-1,1 0 1,-1 0-1,0 0 0,0 0 1,0 0-1,0 0 1,0 0-1,0 0 1,-1 1-1,1-1 1,-1 0-1,0 2 1,-3 8 28,-1-1 1,0 1 0,-1-1 0,0 0 0,-1 0 0,0 0-1,0-1 1,-1 0 0,-1-1 0,-9 10 0,5-6 0,0 1 0,2 1 0,-15 23 0,25-37-90,0 1 0,0-1 0,0 1 1,1-1-1,-1 1 0,0 0 0,1-1 1,0 1-1,-1 0 0,1 0 1,0 0-1,0-1 0,0 1 0,0 0 1,0 0-1,0 2 0,1-3-7,-1-1 0,1 1 0,-1 0 0,1 0 0,-1 0 0,1 0 0,0 0-1,-1-1 1,1 1 0,0 0 0,0-1 0,-1 1 0,1 0 0,0-1 0,0 1 0,0-1 0,0 0 0,0 1 0,0-1-1,1 1 1,6 0-116,1 0-1,-1 0 0,0-1 1,0 0-1,13-2 0,-16 2-1,68-14-2718,-32 0-1591,0-3 0,40-22-1,-76 37 4126,56-30-2934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17 8168,'-10'-1'7933,"-1"1"-7352,-1 1 1,1-1 0,0 2 0,0 0 0,0 0 0,1 1 0,-1 0 0,1 1 0,-1 0-1,1 0 1,0 1 0,1 1 0,-1 0 0,1 0 0,-14 12 0,17-12-282,0 0 0,1 1 0,0-1 0,0 1 0,0 0 0,1 0 0,0 1 0,0-1 0,1 1 0,0 0 0,-3 10 0,6-15-264,-1 0 0,1-1 0,-1 1 0,1 0 0,0 0 1,0 0-1,0 0 0,1 0 0,-1-1 0,1 1 0,-1 0 0,1 0 0,0-1 1,0 1-1,0 0 0,0-1 0,1 1 0,-1-1 0,1 1 0,-1-1 0,1 0 1,0 0-1,0 0 0,0 0 0,0 0 0,1 0 0,-1 0 0,0-1 0,1 1 1,-1-1-1,1 0 0,-1 1 0,1-1 0,0 0 0,5 1 0,2 1 43,1-1 0,0 0 0,0 0-1,0-1 1,0-1 0,0 0 0,0 0-1,0-1 1,0 0 0,0-1 0,0 0-1,-1-1 1,1 0 0,-1-1-1,19-9 1,-24 10-38,1 0 1,-1-1-1,1 1 0,-1-1 0,0-1 1,-1 1-1,1-1 0,-1 0 0,0 0 1,0 0-1,0 0 0,-1-1 0,0 1 0,0-1 1,0 0-1,-1 0 0,0 0 0,0-1 1,0 1-1,-1 0 0,0-1 0,0 1 1,-1-1-1,0 1 0,0-1 0,0 1 1,-1 0-1,-1-8 0,1 10-86,0 1 0,-1-1 0,1 1 0,-1-1 0,0 1 0,0-1 0,0 1 0,0 0 0,0 0 0,-1 0 0,1 0 0,-1 0 0,0 1 0,0-1 0,0 1 0,0 0 0,0 0 0,-1 0 0,1 0 0,-1 0 0,1 1 0,-1 0 0,0-1 0,1 1 0,-7 0 0,-8-3-654,0 1 0,0 1 0,-36 1 0,15 4-3834,2 10-2695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6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15375,'0'0'2706,"8"0"-608,257-4 5197,140-18-4575,579-16-2071,2 55-433,-921-15-10,220-3 218,-284 1-449,3 0-155,1 0-1,0-1 0,-1 1 0,1-1 0,-1 0 0,1-1 1,-1 1-1,0-1 0,1 1 0,-1-1 0,6-5 1,-10 7 52,1 0 1,-1-1 0,0 1-1,0 0 1,0-1 0,0 1 0,0-1-1,0 1 1,0 0 0,0-1-1,0 1 1,0 0 0,0-1 0,0 1-1,0-1 1,0 1 0,0 0 0,0-1-1,0 1 1,-1 0 0,1-1-1,0 1 1,0 0 0,0-1 0,-1 1-1,1 0 1,0-1 0,0 1-1,-1 0 1,1 0 0,0-1 0,-1 1-1,1 0 1,0 0 0,-1-1-1,1 1 1,-1 0 0,-16-10-3927,13 8 2380,-21-14-7967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0 384 17585,'0'0'5418,"14"-8"-3795,46-27-447,-2-3 0,59-49 0,107-112-946,-202 183-95,-22 16-132,0 0 0,1 0 0,-1 1 0,0-1 0,0 0 0,1 0 0,-1 1 1,0-1-1,0 0 0,0 0 0,0 1 0,0-1 0,0 0 0,1 1 0,-1-1 0,0 0 0,0 1 0,0-1 0,0 0 0,0 1 0,0-1 0,0 0 1,0 0-1,0 1 0,0-1 0,0 0 0,0 1 0,-1-1 0,1 0 0,0 1 0,0-1 0,0 0 0,0 0 0,0 1 0,-1-1 0,1 0 0,0 0 1,-1 1-1,-23 48 283,20-42-218,-12 22 167,-48 97 361,58-113-568,1 0 0,1 1 0,0 0 1,0 0-1,2 0 0,0 0 0,-1 22 1,4-35-72,-1 0 0,0 0 0,0 0 1,1 0-1,-1 0 0,0-1 0,1 1 0,-1 0 1,1 0-1,-1 0 0,1 0 0,0 0 0,-1-1 1,1 1-1,0 0 0,0-1 0,-1 1 0,1 0 1,0-1-1,0 1 0,0-1 0,0 1 1,0-1-1,0 0 0,0 1 0,0-1 0,0 0 1,0 0-1,0 0 0,0 0 0,0 1 0,0-1 1,0 0-1,0-1 0,0 1 0,0 0 0,0 0 1,0 0-1,1-1 0,3 0-772,1 0 1,-1 0-1,1-1 0,-1 1 0,0-1 1,7-4-1,18-14-7150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17553,'0'0'2754,"-51"59"-352,25-29-31,3-2-674,8-2-159,5-5-577,10-3-769,0-7-288,15-7-1506,8-4-1793,5-13-1762,1-9-3715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87 19282,'0'0'6609,"-8"5"-5280,3-1-1142,-28 19 876,31-21-1016,0-1-1,0 1 1,1 0 0,-1 0 0,0 0 0,1 0-1,0 0 1,-1 0 0,1 0 0,0 0-1,0 1 1,0-1 0,0 0 0,1 1-1,-1-1 1,0 4 0,2-5-54,-1 0 0,0 0 1,1-1-1,-1 1 0,1 0 0,-1 0 0,1-1 0,-1 1 1,1-1-1,0 1 0,-1-1 0,1 1 0,0-1 0,-1 1 1,1-1-1,0 1 0,0-1 0,-1 0 0,1 1 1,0-1-1,0 0 0,0 0 0,0 0 0,-1 1 0,1-1 1,1 0-1,32 4-101,-21-3 32,0 1-82,0 0 1,0 2-1,-1-1 0,1 2 1,-1-1-1,0 2 1,15 8-1,-25-13 213,1 0-1,-1 1 1,0-1-1,1 1 0,-1 0 1,0 0-1,0-1 1,0 2-1,0-1 1,0 0-1,0 0 0,-1 0 1,1 1-1,-1-1 1,0 1-1,0-1 1,1 1-1,-2 0 1,1-1-1,0 1 0,0 0 1,-1 0-1,0-1 1,1 1-1,-1 0 1,0 0-1,-1 0 1,1 0-1,0-1 0,-1 1 1,1 0-1,-1 0 1,0-1-1,0 1 1,0 0-1,0-1 1,-1 1-1,1-1 0,-1 0 1,-3 5-1,2-2 56,-1 0-1,0 0 1,0 0-1,0-1 0,-1 1 1,0-1-1,1 0 1,-2 0-1,1-1 1,0 0-1,-1 0 0,1 0 1,-1 0-1,0-1 1,0 0-1,0 0 1,0-1-1,-1 1 1,-8 0-1,14-3-204,0 1 1,-1 0-1,1 0 1,0-1-1,0 1 1,-1 0-1,1-1 0,0 0 1,0 1-1,0-1 1,0 1-1,0-1 1,-1 0-1,1 0 1,1 0-1,-1 0 0,0 0 1,0 0-1,0 0 1,0 0-1,1 0 1,-1 0-1,0 0 0,1 0 1,-1 0-1,1-1 1,-1 0-1,-8-41-6750,8 35 4946,-5-28-6915</inkml:trace>
  <inkml:trace contextRef="#ctx0" brushRef="#br0" timeOffset="1">37 28 7655,'0'0'13677,"49"0"-10858,-18 0-833,10-1-481,4 0-416,3-1-801,-4-3-352,-1-1-3043,-6-6-4644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1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17777,'0'0'3897,"0"8"-2445,0 19-446,1 1 1,2-1 0,10 47-1,-5-43-833,0 0-1,2-1 0,2 0 1,0-1-1,31 52 1,-42-79-144,0 1 1,0-1-1,1 0 1,-1-1 0,0 1-1,1 0 1,-1 0-1,1 0 1,0-1 0,0 1-1,-1-1 1,1 0-1,0 1 1,0-1 0,0 0-1,0 0 1,1 0-1,-1 0 1,0-1 0,0 1-1,0 0 1,4-1 0,-4 0 14,0-1 0,0 0 1,0 1-1,-1-1 0,1 0 1,0 0-1,0 0 0,0 0 1,-1-1-1,1 1 0,0 0 1,-1-1-1,1 0 1,-1 1-1,0-1 0,0 1 1,1-1-1,-1 0 0,1-2 1,4-10 40,0 1 1,0-1 0,-1 0-1,-1-1 1,3-20 0,-2-19-65,-2 1 0,-2-1 1,-3 0-1,-2 0 0,-16-77 1,20 131-24,0-1 0,0 1 1,0 0-1,0-1 0,1 1 0,-1-1 1,0 1-1,0-1 0,0 1 0,0-1 1,1 1-1,-1 0 0,0-1 0,0 1 1,1 0-1,-1-1 0,0 1 0,1-1 1,-1 1-1,0 0 0,1 0 0,-1-1 1,1 1-1,-1 0 0,0 0 1,1-1-1,-1 1 0,1 0 0,-1 0 1,1 0-1,-1 0 0,1 0 0,-1 0 1,0 0-1,2 0 0,22-2-98,-15 2 76,210-31-20,-126 15 15,113-4 0,-176 17 49,24 3 46,-52 3-63,-1 1 1,0-1 0,0 1-1,-1 0 1,1 0-1,-1-1 1,0 1-1,0 0 1,0 0-1,0-1 1,-2 6 0,1-1 95,-1 0 0,-1 0 1,1 0-1,-1 0 0,-1-1 0,-8 15 1,8-16-365,1 1 0,-1 0 0,1-1 0,1 1 0,-1 0 0,1 0 0,0 1 1,0-1-1,0 9 0,3-13-4577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2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86 14542,'0'0'5728,"1"-8"-3043,3-9-1593,5-36 5829,-9 52-6875,-1 1 0,1-1 0,0 1 1,-1-1-1,1 1 0,-1-1 0,1 1 0,-1-1 0,1 1 0,-1 0 0,0-1 1,1 1-1,-1 0 0,1 0 0,-1-1 0,0 1 0,1 0 0,-1 0 1,0 0-1,1 0 0,-1-1 0,0 1 0,1 0 0,-1 0 0,0 1 1,1-1-1,-1 0 0,0 0 0,1 0 0,-1 0 0,0 0 0,1 1 0,-1-1 1,0 0-1,1 1 0,-2 0 0,-26 10-146,-16 29 196,42-38-91,0 0 0,0 0 0,0 0 0,0 0 0,1 0 0,-1 1 0,1-1 0,-1 1 0,1-1 0,0 1 1,0-1-1,0 1 0,1 0 0,-1-1 0,0 1 0,1 0 0,0 0 0,0 5 0,4-7-5,-1-1 0,1 1 0,0-1 0,0 0 0,0 0 0,0 0 0,0-1 0,0 1 0,0-1 0,0 0 0,4-2 0,1 0 0,0 0 0,0-1 0,-1 0 0,1-1 0,-1 0 0,0 0 0,-1-1 0,1 0 0,-1 0 0,0-1 0,0 0 0,9-13 0,-16 20 0,0 0 0,0 0 0,0 0 0,0 0 0,0 0 0,1-1 0,-1 1 0,0 0 0,0 0 0,0 0 0,0 0 0,0 0 0,0-1 0,0 1 0,0 0 0,0 0 0,0 0 0,0 0 0,0 0 0,0-1 0,0 1 0,0 0 0,0 0 0,0 0 0,0 0 0,0-1 0,0 1 0,0 0 0,0 0 0,0 0 0,0 0 0,-1 0 0,1-1 0,0 1 0,0 0 0,0 0 0,0 0 0,0 0 0,0 0 0,0 0 0,-1 0 0,1-1 0,0 1 0,0 0 0,0 0 0,0 0 0,0 0 0,-1 0 0,1 0 0,0 0 0,-13 2 0,-17 8 0,26-8 0,-24 5 0,26-7 0,-1 0 0,0 1 0,1 0 0,-1-1 0,0 1 0,1 0 0,-1 0 0,1 1 0,0-1 0,-1 0 0,1 1 0,0-1 0,0 1 0,-1 0 0,1 0 0,1 0 0,-4 4 0,-24 29 0,26-30 0,17-22 0,2 1 0,-14 15 0,0-1 0,0 0 0,1 0 0,-1 0 0,-1 0 0,1 0 0,0 0 0,0 0 0,-1-1 0,1 1 0,-1-1 0,0 1 0,0-1 0,1 1 0,-1-4 0,-3 5 0,0 1 0,0 0 0,0 0 0,0-1 0,-1 1 0,1 0 0,0 1 0,0-1 0,0 0 0,0 1 0,-1-1 0,1 1 0,0-1 0,0 1 0,-2 1 0,-2 2 0,1 0 0,-1 1 0,1-1 0,1 1 0,-1 0 0,1 0 0,-1 1 0,1-1 0,1 1 0,-1 0 0,1 0 0,0 0 0,1 0 0,-1 1 0,1-1 0,0 1 0,1 0 0,0-1 0,-1 9 0,2-14 0,1 0 0,0 0 0,-1 0 0,1-1 0,0 1 0,0 0 0,-1 0 0,1 0 0,0-1 0,0 1 0,0-1 0,0 1 0,0 0 0,0-1 0,0 0 0,0 1 0,0-1 0,0 1 0,0-1 0,0 0 0,0 0 0,0 0 0,0 0 0,1 0 0,-1 0 0,0 0 0,0 0 0,0 0 0,0 0 0,0-1 0,0 1 0,0 0 0,0-1 0,2 0 0,40-12 0,-27 2 0,0 0 0,-1-1 0,0 0 0,-1-1 0,0-1 0,21-27 0,-32 94 0,-2-47 0,0-1 0,0 1 0,0 0 0,1 0 0,0-1 0,0 1 0,1-1 0,-1 1 0,1-1 0,0 0 0,1 0 0,-1-1 0,1 1 0,0-1 0,0 1 0,9 6 0,-8-7 0,0 0 0,-1 0 0,0 1 0,0-1 0,0 1 0,0 0 0,-1 1 0,1-1 0,-1 1 0,-1-1 0,1 1 0,-1 0 0,0 0 0,0 0 0,-1 0 0,1 7 0,-1-9 0,-1 1 0,0 0 0,0 0 0,-1-1 0,0 1 0,1 0 0,-2-1 0,1 1 0,0-1 0,-1 1 0,0-1 0,0 1 0,0-1 0,-1 0 0,1 0 0,-1 0 0,0-1 0,0 1 0,0-1 0,-1 1 0,1-1 0,-1 0 0,0 0 0,0 0 0,0-1 0,0 0 0,0 1 0,-1-2 0,-6 4 0,1-2 0,0 1 0,0-2 0,0 1 0,0-1 0,0-1 0,0 0 0,-1 0 0,-18-2 0,25 1 0,0 0 0,0-1 0,0 1 0,0-1 0,0 0 0,0 0 0,0 0 0,1-1 0,-1 1 0,1-1 0,-1 0 0,1 0 0,-1 0 0,1-1 0,0 1 0,0-1 0,0 0 0,0 1 0,1-1 0,-1-1 0,1 1 0,-1 0 0,1 0 0,0-1 0,-2-5 0,4 8-34,0 1 1,0-1-1,0 1 1,0-1-1,0 1 1,0-1-1,0 1 0,0-1 1,0 1-1,0-1 1,0 1-1,1-1 0,-1 1 1,0-1-1,0 1 1,0 0-1,1-1 1,-1 1-1,0-1 0,1 1 1,-1 0-1,0-1 1,1 1-1,-1 0 0,0-1 1,1 1-1,-1 0 1,1 0-1,-1-1 1,0 1-1,1 0 0,-1 0 1,1 0-1,-1-1 1,1 1-1,-1 0 1,1 0-1,-1 0 0,1 0 1,0 0-1,28-2-3397,-19 2 1363,17-3-4632,2-2-2466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2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19218,'1'-7'277,"0"0"-1,1 1 1,-1-1-1,1 1 0,1-1 1,0 1-1,0 0 1,0 0-1,0 0 1,1 1-1,0-1 1,0 1-1,0 0 1,1 0-1,0 0 0,0 1 1,0-1-1,1 1 1,-1 1-1,10-6 1,-6 3 74,1 1 1,0 0 0,0 0 0,0 1-1,0 0 1,1 1 0,-1 0-1,1 1 1,0 0 0,0 0 0,0 1-1,12 1 1,-19 0-348,-1 1 0,0-1 0,0 1 0,0 0 1,0 0-1,1 0 0,-1 0 0,-1 1 0,1-1 0,0 1 0,0 0 0,0-1 0,-1 1 0,1 1 1,-1-1-1,0 0 0,1 0 0,-1 1 0,3 4 0,0 2 36,-1 1 0,0-1 0,0 1 1,4 18-1,-7-22-17,0 0 0,0 0 0,1-1 0,0 1-1,0-1 1,0 1 0,0-1 0,1 0 0,0 0 0,0 0 0,1 0 0,-1 0 0,1-1 0,0 1 0,1-1 0,5 4 0,-7-6 74,1 0 0,0-1 1,0 0-1,0 0 1,0 0-1,0 0 0,0 0 1,0-1-1,1 0 1,-1 0-1,0 0 0,0 0 1,0-1-1,0 1 0,0-1 1,0 0-1,0-1 1,0 1-1,0-1 0,0 1 1,0-1-1,-1 0 1,6-5-1,-4 5-169,-1-1 0,0-1 0,-1 1 0,1-1 1,-1 1-1,1-1 0,-1 0 0,0 0 0,0-1 0,-1 1 0,1 0 0,-1-1 1,0 0-1,0 1 0,-1-1 0,1 0 0,-1 0 0,1-9 0,-2 13-119,0 1 0,0-1 0,0 0 0,0 0 0,-1 1 0,1-1 0,0 0 0,0 0 0,0 1 0,-1-1 0,1 0 0,0 1 1,-1-1-1,1 0 0,-1 1 0,1-1 0,0 0 0,-1 1 0,0-1 0,1 1 0,-1-1 0,1 1 0,-1-1 0,0 1 0,1 0 0,-1-1 0,0 1 0,1 0 0,-1-1 0,0 1 0,1 0 0,-1 0 0,0 0 0,0 0 0,-1-1 0,-29 5-8335,5 7 118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2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9 10154,'-9'-2'2744,"-5"0"-2622,0 0 0,0 1 1,0 0-1,0 1 0,0 1 1,0 0-1,0 0 0,0 2 1,1 0-1,-1 0 0,-23 11 1,29-10 227,1 1 1,0-1 0,0 2 0,0-1-1,1 1 1,0 0 0,-7 8-1,12-13-308,0 0 0,0 0 0,0 0 0,0 1 0,0-1 0,1 0 0,-1 1 0,0-1 0,1 0 0,-1 1 0,1-1 0,-1 1 0,1-1 0,0 1 0,-1-1 0,1 1 0,0-1 0,0 1 0,0-1 0,0 1 0,0-1 0,1 1 0,-1-1 0,0 1 0,1-1 0,-1 1 0,1-1 0,0 1 0,-1-1 0,1 0 0,0 1 0,0-1 0,0 0 0,0 0 0,0 0-1,0 1 1,0-1 0,0 0 0,0 0 0,0-1 0,1 1 0,-1 0 0,0 0 0,1-1 0,-1 1 0,0 0 0,4 0 0,18 6 124,0-1-1,1-1 1,0-1 0,0-1-1,0-1 1,0-1-1,30-2 1,14 1 367,158 5 657,272-30 1,-111-6-1050,632 33 1,-190 10 297,-566-13 355,-217 3-479,0 2 1,74 17 0,-40-6 152,-79-15-457,5 2 71,1-1 1,0 0-1,0 0 0,0-1 1,-1 0-1,1 0 1,0 0-1,10-3 0,-17 3-60,1-1-1,-1 1 1,1-1-1,-1 1 1,1-1-1,-1 1 1,0-1-1,1 0 1,-1 1-1,0-1 1,1 1-1,-1-1 1,0 0-1,0 1 0,0-1 1,1 0-1,-1 1 1,0-1-1,0 0 1,0 1-1,0-1 1,0 0-1,0 1 1,-1-1-1,1 0 1,0 1-1,0-1 1,0 0-1,-1 1 1,1-1-1,0 0 1,0 1-1,-1-1 1,1 1-1,-1-1 1,1 1-1,0-1 0,-1 1 1,1-1-1,-2 0 1,-21-18-273,15 16-672,-1 1-1,0 0 0,0 1 1,0 0-1,0 0 1,-14 2-1,7-1-1115,-27 0-5056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2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15759,'0'0'11195,"8"-8"-9546,-4 4-1512,20-22 263,54-43 1,-72 64-374,1 0 0,-1 0 0,1 1 0,0-1 0,0 2 0,1-1 1,-1 1-1,1 0 0,0 0 0,0 1 0,0 0 0,0 1 1,0 0-1,0 0 0,16 1 0,-17 1 179,0 2-1,0-1 1,0 1 0,0 0-1,-1 1 1,10 6 0,-10-6-81,1 0 0,-1 0 0,1-1 0,0 0 0,0 0 0,0-1 0,9 3 0,-3-4-74,0 0 0,1 0 0,-1-1 0,0-1 0,0 0 0,0-1 0,0 0 1,0-1-1,0-1 0,15-6 0,-21 7-428,0 0 0,0-1 0,-1 0 1,1 0-1,-1-1 0,0 0 0,0 0 0,6-7 0,-8 7-628,0 1 1,-1-1-1,0 0 0,0-1 0,0 1 0,0 0 0,-1-1 0,0 0 0,0 1 0,-1-1 0,2-10 0,0-13-13766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2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9 102 3876,'0'0'20729,"6"-9"-19139,-3 5-1478,0 0-1,-1 0 0,2 0 1,-1 0-1,0 0 0,1 1 0,0 0 1,0-1-1,0 2 0,0-1 0,0 0 1,1 1-1,-1 0 0,1 0 0,0 0 1,-1 0-1,1 1 0,5-1 0,131-15 567,262 3 0,-466 18-544,-66 13 0,37-4-92,-263 34 91,414-62-69,86-20 33,59 18-20,2-1 107,-330 16 798,28 6-1017,0 5-1,-169 38 1,259-45-1124,7 0 165,15 1-689,25-2-1832,8-1-2331,7-3-2626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2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45 13196,'0'0'2291,"-9"0"346,-45 0 1500,109 4 1492,30-4-4817,-12 0-612,339 3-456,-476 0 376,-92 18 0,20-2 8,126-18-128,-268 18 1078,260-23-889,24-5-35,28-8-107,26 1-288,0 2-1,0 2 1,99-5 0,129 9 415,-282 8-71,-291 17 1072,-4 0-391,296-18-901,0 0 0,1 0 1,-1-1-1,0 0 0,8-3 1,19-5-423,109-7-2888,-46 11-1749,-50 3 1261,7-1-3799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2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11 100 15086,'0'0'5435,"-3"-9"-2478,1 7-2764,1-1 0,1 1 0,-1 0 0,0-1 0,0 1 0,1-1 0,-1 1 0,1-1 0,0 1 0,0-1 0,0 1 0,0-1 0,0 1 0,2-6 0,-1 6-22,1 0-1,0 0 1,0 0 0,0 0 0,0 0-1,0 0 1,1 0 0,-1 0 0,1 1 0,-1 0-1,1-1 1,-1 1 0,1 0 0,0 0-1,0 0 1,-1 0 0,1 1 0,4-1-1,46-8 252,-1 2-1,1 3 1,100 4-1,-130 1-372,-6-2-36,-1 2 0,0 0 0,0 1 1,0 0-1,0 1 0,0 1 0,-1 1 0,21 8 0,-34-12-3,0 0 0,0-1 1,-1 1-1,1 0 0,0 0 1,-1 0-1,1 1 0,0-1 1,-1 0-1,0 1 0,1-1 0,-1 0 1,0 1-1,0 0 0,0-1 1,0 1-1,0 0 0,1 2 1,-2-3 9,0 0 1,0 1 0,0-1-1,0 0 1,0 1 0,0-1-1,0 0 1,-1 1 0,1-1-1,-1 0 1,1 0 0,-1 0-1,1 1 1,-1-1 0,0 0-1,1 0 1,-1 0 0,0 0-1,0 0 1,-1 1 0,-6 5 86,0 0 0,-1-1 0,0 0 0,0 0 0,-11 4 0,14-7-119,-62 29 54,45-22-43,0 0 0,1 2 0,0 1 0,-27 20 0,48-32 1,0-1 0,0 1 0,0 0 0,0-1 0,1 1 0,-1 0 0,0 0 0,0-1 0,1 1 0,-1 0 0,0 0 0,1 0 0,-1 0 0,1 0 0,-1 0 0,1 0 0,-1 0 0,1 0 0,0 0 0,0 0 0,-1 0 0,1 1 0,0-1 0,0 0 0,0 0 0,0 0 0,0 0 0,1 0 0,-1 0 0,0 0 0,0 1 0,1-1 0,-1 0 0,1 0 0,-1 0 0,1 0 0,-1 0 0,1 0 0,-1-1 0,1 1 0,0 0 0,0 0 0,-1 0 0,1-1 0,0 1 0,0 0 0,0-1 0,0 1 0,0 0 0,0-1 0,0 1 0,0-1 0,1 1 0,11 4 0,-1 1 0,1-2 0,21 6 0,-17-5 0,17 6 0,8 1 0,0 3 0,75 38 0,-114-52 0,0 1 0,0-1 0,0 1 0,-1 0 0,1 0 0,-1 1 0,1-1 0,-1 0 0,0 1 0,0-1 0,0 1 0,0 0 0,0 0 0,0 0 0,1 3 0,-3-4 0,0 0 0,1 0 0,-1 0 0,0 0 0,0 0 0,0 0 0,0 0 0,0 0 0,-1 0 0,1 0 0,-1 0 0,1 0 0,-1 0 0,0 0 0,0-1 0,1 1 0,-1 0 0,-3 3 0,-1 1 0,-1 0 0,1 0 0,-1-1 0,-1 0 0,1 0 0,-1 0 0,0-1 0,0 0 0,0 0 0,-13 4 0,-11 2 0,-2 0 0,1-2 0,-1-2 0,-47 4 0,-134-3 0,190-8 0,14 2 0,-31-3 0,39 2 0,1 0 0,-1 0 0,1 0 0,-1-1 0,1 1 0,-1 0 0,1-1 0,0 1 0,-1-1 0,1 0 0,0 1 0,-1-1 0,1 0 0,0 0 0,0 0 0,0 0 0,0 0 0,0 0 0,0 0 0,0 0 0,-1-2 0,1 2-51,1 0 0,0 1 0,0-1 0,0 0 0,0 1 0,0-1 0,0 0 0,0 0 0,0 1 0,0-1 0,0 0 0,0 1 0,0-1 0,0 0 0,1 1 0,-1-1 0,0 0 0,1 1 0,-1-1 0,0 1 0,1-1 0,0 0 0,8-8-3767,16-9-5509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30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111 171 8072,'5'-12'2012,"3"-8"-820,28-64 3934,-32 77-3988,0 0-1,0 0 1,0 1-1,1 0 1,8-9-1,-12 14-1043,-1 1-1,0-1 1,1 1-1,-1-1 1,0 1-1,1 0 1,-1-1-1,1 1 1,-1 0-1,1-1 1,-1 1-1,1 0 1,-1-1-1,1 1 1,-1 0-1,1 0 0,-1 0 1,1-1-1,-1 1 1,1 0-1,-1 0 1,1 0-1,-1 0 1,1 0-1,0 0 1,-1 0-1,1 0 1,-1 0-1,1 1 1,-1-1-1,1 0 1,-1 0-1,1 0 1,-1 1-1,1-1 1,-1 0-1,1 0 1,-1 1-1,1-1 1,-1 0-1,1 1 1,-1-1-1,0 1 0,1-1 1,-1 0-1,0 1 1,1-1-1,-1 1 1,0-1-1,0 1 1,1-1-1,-1 1 1,0-1-1,0 1 1,0 0-1,0-1 1,0 1-1,0-1 1,0 1-1,0-1 1,0 1-1,0-1 1,0 1-1,0 0 1,0 0-1,0 46 910,0-42-617,-3 20-60,0 0 0,-2-1 0,0 1-1,-15 36 1,-46 95-215,20-52 2,31-67-97,-27 72 54,39-98-65,0-1 0,1 1 0,0 0 1,1 0-1,0 0 0,0 1 1,3 21-1,-2-31-5,1-1 0,-1 1 0,1 0 0,-1-1 0,1 1 0,-1-1 0,1 1 0,0 0 0,0-1 0,0 0 0,0 1 0,0-1 0,0 1 0,0-1 0,0 0 0,1 0 0,-1 0 0,0 0 0,1 0 0,-1 0 0,1 0 0,1 1 0,1-1 0,0 0 0,0 0 0,0 0 0,0 0 0,0-1 0,0 1 0,1-1 0,7-1 0,1 0 0,1-1 0,-1-1 0,0 0 0,22-9 0,4-6-295,0 0-1,66-45 1,-102 61-145,0 0-1,0 0 1,0-1 0,-1 1 0,1-1-1,-1 1 1,1-1 0,3-6 0,-6 8 42,1 0 0,-1 0 0,1 0 0,-1-1 0,0 1 0,1 0 0,-1 0 0,0-1 0,0 1 0,0 0 0,0-1 1,0 1-1,0 0 0,-1 0 0,1-1 0,0 1 0,-1 0 0,1 0 0,-1-2 0,-14-19-8960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30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16688,'0'0'9577,"52"9"-8104,-9-1-864,6-2-417,12-4-256,1-1-2050,-5-1-2402,-4 0-3780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3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15246,'0'0'8964,"1"11"-6920,3 43-320,-4 55 1,-1-63-1568,1-1 1,3 0-1,10 62 1,-6-200 733,-8 74-878,0 0 0,-2-1 0,0 1-1,-9-31 1,13 58-395,-1-5 362,0 0 1,0 0-1,0 0 1,1 0-1,0-1 1,-1 1 0,1 0-1,0 0 1,1 0-1,-1-1 1,0 1-1,3 3 1,-1-3 19,0 1 0,0-1-1,0 1 1,1-1 0,-1 0 0,1 0-1,0-1 1,0 1 0,0-1 0,0 1-1,1-2 1,-1 1 0,1 0 0,-1-1-1,1 0 1,-1 0 0,1 0 0,0 0-1,-1-1 1,1 0 0,0 0 0,0 0-1,-1 0 1,1-1 0,0 0 0,-1 0-1,1 0 1,-1-1 0,1 1 0,-1-1-1,8-4 1,1-1 20,-1 0 0,0-1 0,0 0 0,-1 0 0,0-2 0,0 1 0,-1-1 0,0-1 0,11-16 0,-15 17 5,0 0-1,-1 0 1,0 0 0,0-1-1,-1 0 1,4-18 0,-7 23-16,1 0 1,-1 0 0,-1 0 0,1 0 0,-1-1-1,0 1 1,-1 0 0,1 0 0,-1 0 0,0 0-1,-1 0 1,1 0 0,-6-10 0,7 14-14,-1 1 1,1 0-1,-1-1 1,0 1-1,1 0 1,-1 0-1,0-1 1,0 1-1,0 0 1,0 0-1,0 0 1,0 0-1,0 0 1,0 0-1,-1 1 0,1-1 1,0 0-1,0 0 1,-1 1-1,1-1 1,0 1-1,-1 0 1,1-1-1,-1 1 1,1 0-1,-1 0 1,1-1-1,-1 1 1,1 0-1,0 1 1,-1-1-1,1 0 1,-1 0-1,1 1 1,-1-1-1,1 0 1,0 1-1,-1 0 0,1-1 1,0 1-1,0 0 1,-1-1-1,1 1 1,0 0-1,0 0 1,0 0-1,0 0 1,0 0-1,-1 2 1,-5 4-23,0 1 0,1 0 0,0 0 0,0 1 1,-6 14-1,5-10 43,1 1 0,0 0 0,1 0 0,0 0 0,2 0 0,0 1 0,0 0 0,1 0 1,0 24-1,3-38-16,-1 0 1,1 1-1,0-1 1,-1 0 0,1 0-1,0 1 1,0-1 0,0 0-1,0 0 1,0 0-1,0 0 1,0 0 0,0 0-1,0-1 1,0 1-1,1 0 1,-1 0 0,0-1-1,0 1 1,1-1-1,-1 1 1,0-1 0,1 1-1,-1-1 1,1 0 0,-1 0-1,1 0 1,-1 0-1,3 0 1,54 0 40,-41-1-63,-11 1-17,1 0-26,0-1-1,-1 2 1,1-1 0,0 1-1,0 0 1,12 4-1,-17-4 58,0 0 1,0 0-1,0 1 1,0-1-1,-1 0 0,1 1 1,0-1-1,-1 1 0,0 0 1,1 0-1,-1-1 0,0 1 1,0 0-1,0 0 0,0 0 1,0 0-1,0 0 0,0 1 1,-1-1-1,1 0 0,-1 0 1,1 0-1,-1 0 0,0 1 1,0 2-1,0 11 7,0 1 0,-1-1 0,0 1 0,-2-1 0,0 1 0,0-1 0,-8 20 0,11-49-7313,3-9 816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3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57 139 13036,'0'0'19112,"9"-5"-18589,1-2-499,0 0 0,-1 0 0,0 0 0,9-10 0,-15 13-25,1 1-1,-1-1 1,0 0-1,-1 0 1,1 0-1,-1-1 1,0 1-1,0-1 1,0 1-1,0-1 1,-1 1-1,0-1 1,0 0-1,0 0 1,0-6-1,-1 11 2,0 0 0,0-1 0,0 1 0,0-1 0,0 1 0,0-1 0,0 1 0,0-1 0,0 1 0,0-1 0,-1 1 0,1-1 0,0 1 0,0 0 0,0-1 0,-1 1 0,1-1 0,0 1 0,0 0 0,-1-1 0,1 1 0,-1 0 0,1-1 0,0 1 0,-1 0 0,1-1 0,0 1 0,-1 0 0,1 0 0,-1 0 0,1-1 0,-1 1 0,1 0 0,-1 0 0,1 0 0,-1 0 0,-23 5 0,-18 21 0,34-18 0,0 0 0,1 0 0,1 1 0,-1 0 0,1 0 0,1 1 0,0 0 0,0 0 0,1 0 0,0 0 0,1 1 0,0-1 0,0 1 0,1 0 0,0 21 0,2-30-55,0-1 0,0 1 0,0-1 0,0 0 0,0 1 1,1-1-1,-1 0 0,0 1 0,1-1 0,-1 0 0,1 0 0,0 1 0,-1-1 0,1 0 0,0 0 0,0 0 0,0 0 1,0 0-1,0 0 0,0 0 0,0 0 0,0 0 0,2 1 0,0-1-259,0 0-1,1 1 1,-1-1 0,0 0-1,1-1 1,-1 1 0,1-1-1,-1 1 1,6-1-1,-1-1-548,1 1 0,-1-1 1,1-1-1,-1 1 0,0-1 0,0-1 0,12-4 0,12-13-5549,0-5-4126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3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17 8968,'0'0'14206,"-8"9"-12850,-3 3-741,1 1 0,1-1 0,-13 24 0,19-30-431,0-1 0,1 1 0,-1 0 1,1 1-1,0-1 0,1 0 0,-1 1 1,1-1-1,0 1 0,1-1 1,0 1-1,0-1 0,2 14 0,-2-18-177,1 0 0,0 0-1,0 0 1,-1 0 0,1-1 0,0 1-1,1 0 1,-1 0 0,0-1-1,0 1 1,1 0 0,-1-1 0,1 0-1,-1 1 1,1-1 0,0 0-1,-1 0 1,1 0 0,0 0 0,0 0-1,0 0 1,0 0 0,0 0-1,0-1 1,0 1 0,0-1 0,0 0-1,0 0 1,0 1 0,0-1-1,0-1 1,0 1 0,1 0 0,-1 0-1,0-1 1,3 0 0,-1 0 24,1 0 0,0 0 0,-1-1 0,0 0 1,1 1-1,-1-2 0,0 1 0,0 0 0,0-1 1,0 1-1,0-1 0,-1 0 0,1-1 0,-1 1 1,4-6-1,-4 5 27,-1-1 1,1 0-1,-1 0 1,0 0 0,-1-1-1,1 1 1,-1 0-1,0 0 1,0-1-1,-1 1 1,0-1 0,1 1-1,-2-1 1,1 1-1,-1-1 1,0 1-1,0 0 1,0-1-1,-1 1 1,0 0 0,0 0-1,0 0 1,-1 0-1,1 1 1,-1-1-1,0 0 1,-6-5 0,5 6-256,0 0 0,0 0 1,0 1-1,-1 0 0,1-1 0,-1 1 1,0 1-1,0-1 0,0 1 1,0 0-1,0 0 0,0 0 1,-1 1-1,1 0 0,0 0 1,-1 0-1,-7 1 0,13 0 62,-1 0 0,1 0 1,0 0-1,0 0 0,-1 0 0,1 0 0,0 0 0,-1 0 0,1 0 1,0 0-1,0 0 0,-1 0 0,1 0 0,0 0 0,0 0 0,-1 0 0,1 0 1,0 0-1,0 1 0,-1-1 0,1 0 0,0 0 0,0 0 0,0 1 1,-1-1-1,1 0 0,0 0 0,0 0 0,0 1 0,0-1 0,-1 0 1,1 0-1,0 1 0,0-1 0,0 0 0,0 0 0,0 1 0,0-1 0,0 0 1,0 1-1,0-1 0,0 0 0,0 0 0,0 1 0,0-1 0,0 0 1,0 1-1,0-1 0,0 0 0,0 0 0,0 1 0,0-1 0,1 0 0,-1 0 1,0 1-1,0-1 0,6 10-5924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3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19987,'0'0'9097,"55"50"-8841,-25-46-128,0-2-64,-3-2-96,-5 0-545,-8 0-768,-6 0-1538,-17 0-10057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3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2388 11339,'14'-5'2573,"443"-181"796,259-95-3450,584-110 951,-1116 340-859,1436-355-83,13 54 953,-1574 339-793,961-196 1638,547-117 477,-1502 312-2110,10-1 13,-2-3 0,118-46 0,-185 62-212,-4 1 57,0 1 1,0-1-1,1 0 0,-1 1 0,0-1 1,0 0-1,-1 0 0,1 0 0,0-1 1,0 1-1,0 0 0,-1-1 0,1 1 1,-1-1-1,1 1 0,-1-1 0,1 0 1,-1 0-1,0 0 0,0 0 0,0 0 1,0 0-1,1-4 0,-11-2-6944,0-2-433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1:3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7911,'0'0'16880,"60"24"-15470,-18-24-513,6 0-577,1 0-256,-4 0-1794,-4-4-2882,-5-5-6631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53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19795,'0'0'6288,"11"-10"-4713,-1 2-1254,1 0 1,0 1-1,0 1 0,0-1 1,0 2-1,1-1 0,0 2 0,1 0 1,-1 0-1,20-3 0,-14 4-213,0 1 0,1 1 0,-1 0 0,32 4-1,-48-3-113,-1 0 0,1 0 0,-1 1 0,1-1 0,-1 1 0,1-1 0,-1 1 0,0 0 0,1-1 0,-1 1-1,0 0 1,0 0 0,1 0 0,-1 0 0,0 0 0,0 0 0,0 0 0,0 0 0,0 1 0,0-1 0,-1 0 0,1 0-1,0 1 1,-1-1 0,1 2 0,0 1 17,0 0-1,-1 0 1,1 0 0,-1 0-1,0 0 1,0 0-1,-1 0 1,1 0 0,-3 6-1,-1 5 132,0-2 0,-1 1-1,-1 0 1,-10 16 0,-26 33 99,24-37-195,2 0 0,-18 37 0,33-62-45,0 1 1,0-1-1,1 0 1,-1 1-1,1-1 1,-1 1-1,1-1 1,0 1-1,-1-1 1,1 1-1,0-1 1,0 1-1,0-1 1,0 1-1,0-1 1,1 1-1,-1-1 0,0 0 1,1 1-1,-1-1 1,1 1-1,-1-1 1,1 0-1,0 1 1,0-1-1,-1 0 1,1 0-1,1 2 1,1-1-7,0 0 0,0 0 0,0-1 1,0 1-1,0-1 0,0 0 0,1 1 0,-1-1 1,0-1-1,1 1 0,6 0 0,7 0-377,1-1 0,0 0 0,31-6 0,4-10-4855,-1-7-3646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5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20820,'0'0'2946,"-38"68"193,17-32-608,6-2-1218,5-3-352,10-4-481,0-6-448,13-7-1185,14-10-1825,0-4-1955,3-9-2114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5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50 19122,'0'0'2066,"-9"3"-182,3-1-1542,1 0 0,0 0 0,0 1 0,0 0 0,0 0 0,0 0 0,0 1 0,-5 5 0,8-7-285,1-1 1,-1 1 0,1-1-1,0 1 1,0 0 0,-1 0-1,1 0 1,1 0 0,-1 0-1,0 0 1,0 0 0,1 0-1,-1 0 1,1 0 0,0 0 0,-1 0-1,1 1 1,0-1 0,0 0-1,0 0 1,1 0 0,-1 0-1,1 0 1,-1 0 0,1 0-1,-1 1 1,1-1 0,0-1-1,0 1 1,0 0 0,0 0 0,3 3-1,3 2-30,0 0 0,1-1 0,0 1 0,0-2 0,1 1 0,-1-1 0,1 0-1,0-1 1,10 4 0,21 11 30,-30-13-67,0 0 0,0 1 0,-1 0 1,0 1-1,0 0 0,0 0 0,-1 1 0,-1 0 1,14 20-1,-19-25 32,1 1 0,-1 0 1,0-1-1,0 1 0,0 0 0,-1 1 1,0-1-1,0 0 0,0 0 1,-1 0-1,1 1 0,-1-1 0,-1 0 1,1 1-1,-1-1 0,0 0 1,0 0-1,0 0 0,-1 0 1,1 0-1,-1 0 0,-1 0 0,1 0 1,-5 6-1,0-1 242,0-1-1,-1 1 1,0-1-1,-1 0 1,1-1-1,-2 0 1,-15 10 0,21-15-178,-1 0 1,1-1 0,-1 1-1,1-1 1,-1 0 0,0 0-1,0-1 1,0 1 0,0-1-1,0 0 1,0-1 0,0 1 0,0-1-1,0 0 1,-1 0 0,1 0-1,0-1 1,0 0 0,0 0-1,-7-3 1,8 2-87,0 0 0,1-1 0,0 0 0,-1 1 0,1-1 0,0 0 0,1-1 0,-1 1 0,0 0 0,1-1 0,0 0 0,0 1 0,0-1 0,0 0 0,1 0 0,-1 0 0,1 0 0,0 0 0,0-1 0,1 1 0,-1-8 0,0 4 0,1 0 0,0 0 0,0 0 0,1 1 0,0-1 0,0 0 0,1 1 0,0-1 0,0 1 0,0-1 0,6-9 0,3 1 0,2 1 0,-1 0 0,2 1 0,0 1 0,1 0 0,0 0 0,1 2 0,26-15 0,-23 14 0,-1 0 0,0-1 0,-1-1 0,0 0 0,-1-1 0,15-20 0,-28 32 0,-1 0 0,0 0 0,0 0 0,0-1 0,0 1 0,-1-1 0,1 1 0,-1-1 0,0 1 0,0-1 0,0 0 0,-1 0 0,1 0 0,-1 1 0,0-1 0,0 0 0,-1-4 0,1 5 0,-1 1 0,0-1 0,0 1 0,0 0 0,-1 0 0,1 0 0,0 0 0,-1 0 0,0 0 0,1 0 0,-1 0 0,0 0 0,0 1 0,0-1 0,0 1 0,0-1 0,0 1 0,0 0 0,-1 0 0,1 0 0,0 0 0,-1 0 0,1 0 0,-1 1 0,1-1 0,-4 1 0,-10-3-27,0 0 1,0 1-1,0 1 0,-1 0 1,1 2-1,0 0 0,-29 5 0,32 5-3219,12 0-4878,3-6-567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5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119 127 10570,'24'-49'9071,"-15"34"-6021,-1 0-1,11-33 1,-35 57-831,-7 10-2212,14-11 54,1 0 0,0 1 0,0 0 1,0 0-1,1 1 0,1 0 0,-1 0 0,2 1 0,0 0 1,-8 20-1,13-30-61,0-1 1,0 1-1,0-1 1,0 0-1,0 1 1,0-1-1,0 1 1,0-1-1,0 0 1,0 1-1,0-1 1,0 1-1,0-1 1,0 0-1,1 1 1,-1-1-1,0 1 1,0-1-1,0 0 1,0 1-1,1-1 1,-1 0-1,0 1 1,0-1-1,1 0 1,-1 0 0,0 1-1,1-1 1,-1 0-1,0 0 1,1 1-1,-1-1 1,0 0-1,1 0 1,-1 0-1,1 0 1,-1 0-1,1 1 1,21-4 47,20-16 60,0-16-48,-34 27-77,0 1 1,0 0 0,1 1 0,0-1 0,18-8-1,-26 14 9,-1 1 1,0 0-1,1 0 0,-1 0 0,1 0 0,-1 0 0,1 0 0,-1 0 0,0 0 0,1 0 0,-1 0 0,1 0 0,-1 0 0,0 0 0,1 0 0,-1 0 0,1 0 0,-1 1 0,0-1 0,1 0 0,-1 0 0,0 0 0,1 1 0,-1-1 0,0 0 0,1 0 0,-1 1 0,0-1 0,0 0 0,1 1 0,-1-1 0,0 0 0,0 1 0,1-1 0,-1 0 1,0 1-1,0-1 0,0 1 0,0-1 0,0 0 0,0 1 0,0 0 0,3 20-186,-3-18 186,5 195-130,-6-158 643,-2 0 0,-16 77 0,19-116-501,0 1-1,0-1 1,0 0 0,-1 0-1,1 0 1,0 0-1,-1 1 1,1-1 0,-1 0-1,0 0 1,1 0-1,-1 0 1,0 0 0,0 0-1,1-1 1,-1 1-1,0 0 1,0 0 0,0 0-1,0-1 1,0 1-1,0 0 1,0-1 0,0 1-1,0-1 1,-2 1-1,1-1 0,0 0-1,0 0 1,0 0-1,0-1 1,0 1-1,-1-1 1,1 1-1,0-1 1,0 0-1,0 0 0,0 1 1,1-2-1,-5-1 1,-7-7-8,-1-1 0,1-1 0,-13-14 0,12 11 0,-7-5 5,12 10 0,0 1 0,-1 0 0,-1 1 0,1 0 0,-17-10 0,27 19-28,0-1 0,0 0-1,0 0 1,0 0 0,1 1 0,-1-1-1,0 0 1,0 0 0,0 0 0,0 1-1,0-1 1,0 0 0,0 0 0,0 0-1,0 1 1,0-1 0,0 0 0,0 0 0,0 1-1,-1-1 1,1 0 0,0 0 0,0 0-1,0 1 1,0-1 0,0 0 0,0 0-1,0 0 1,-1 0 0,1 1 0,0-1-1,0 0 1,0 0 0,0 0 0,-1 0 0,1 0-1,0 0 1,0 1 0,0-1 0,0 0-1,-1 0 1,1 0 0,0 0 0,0 0-1,-1 0 1,1 0 0,0 0 0,0 0-1,0 0 1,-1 0 0,1 0 0,0 0 0,0 0-1,0 0 1,-1 0 0,1 0 0,0 0-1,0 0 1,0-1 0,-1 1 0,1 0-1,0 0 1,0 0 0,10 16-2820,-5-13 2370,0 1 1,0-1-1,0-1 1,1 1-1,-1-1 1,1 0-1,0 0 1,-1-1-1,1 1 1,0-1-1,10 0 1,69-3-6856,-19-8-605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56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98 14638,'3'-11'3886,"1"-2"-2558,-3 9-866,1 0 0,-1-1 0,1 0 1,-1 1-1,-1-1 0,1 0 0,-1 1 0,1-1 0,-1 0 0,-2-8 1,2 12-360,0 1 1,0-1 0,0 1 0,0-1 0,0 0-1,0 1 1,-1-1 0,1 1 0,0-1 0,-1 0-1,1 1 1,0-1 0,-1 1 0,1-1-1,0 1 1,-1-1 0,1 1 0,-1-1 0,1 1-1,-1 0 1,1-1 0,-1 1 0,1 0 0,-1-1-1,0 1 1,1 0 0,-1 0 0,1-1 0,-1 1-1,0 0 1,0 0 0,-24 6 1217,-18 21-646,24-7-562,0 1 0,2 1 0,0 0 1,-16 31-1,24-37 17,1 0 0,0 0 0,2 1 0,0 0 0,1 0 0,0 1 0,-3 29 0,8-43-115,-1-1 0,1 1 0,0 0 0,0 0 0,0-1 0,1 1 0,-1 0 0,1-1 0,0 1-1,0-1 1,0 1 0,1-1 0,-1 1 0,1-1 0,0 0 0,0 1 0,0-1 0,2 3 0,0-3 1,-1-1 1,1 1 0,0-1-1,-1 1 1,1-1 0,0 0 0,0-1-1,1 1 1,-1-1 0,0 1-1,0-1 1,1-1 0,-1 1 0,8 0-1,2-1 13,-1 1-1,0-2 0,1 0 1,-1 0-1,0-2 0,0 1 1,20-8-1,-29 9-22,1-1-1,-1 1 1,0-1 0,0 0-1,0 0 1,0-1 0,0 1-1,0-1 1,-1 0 0,1 0-1,-1 0 1,0-1 0,0 1-1,0-1 1,0 1 0,-1-1-1,0 0 1,1 0-1,-1 0 1,-1 0 0,1-1-1,0 1 1,-1 0 0,0-1-1,1-7 1,-2 10-6,0 0 0,0-1 0,-1 1 0,1-1 0,0 1 0,-1-1 0,1 1 0,-1 0 0,0 0 0,0-1 0,0 1 0,0 0 0,0 0 0,-1 0 0,1 0 0,0 0 0,-1 0 0,0 0 0,1 1 0,-1-1 0,-2-1 0,-1 0 0,0-1 0,0 2 0,0-1 0,0 1 0,0 0 0,0 0 0,-1 0 0,1 1 0,-8-2 0,7 2 0,-1 0 0,1 0 0,-1 1 0,0-1 0,1 2 0,-1-1 0,0 1 0,1 0 0,-1 0 0,1 0 0,-1 1 0,1 0 0,0 1 0,0-1 0,0 1 0,-9 5 0,15-7-49,-1-1-1,0 1 1,0 0 0,1-1-1,-1 1 1,0-1 0,1 1-1,-1 0 1,1 0 0,-1-1-1,1 1 1,-1 0 0,1 0-1,-1-1 1,1 1-1,0 0 1,-1 0 0,1 0-1,0 0 1,0 0 0,0 0-1,0 0 1,0-1 0,0 1-1,0 0 1,0 0 0,0 0-1,0 1 1,1-1-159,0 0 0,0 0 0,0 0 0,0 0 0,0-1 0,0 1 0,0 0 0,0 0 1,1-1-1,-1 1 0,0-1 0,0 1 0,1-1 0,-1 0 0,0 1 0,2-1 0,55 2-8626,-23-9-620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5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16271,'0'0'15871,"-5"9"-15347,-15 25-398,19-33-126,0 0-1,1 0 0,-1 0 1,0 0-1,1 0 0,-1 0 1,1 0-1,-1 0 0,1 1 0,-1-1 1,1 0-1,0 0 0,0 0 1,0 1-1,-1-1 0,1 0 1,0 0-1,0 1 0,1-1 1,-1 0-1,0 0 0,0 0 1,1 1-1,-1-1 0,0 0 0,1 0 1,-1 0-1,1 0 0,0 0 1,-1 1-1,1-1 0,0-1 1,0 1-1,0 0 0,-1 0 1,3 2-1,64 10 1,-52-11 0,0 0 0,0 1 0,0 1 0,0 0 0,25 12 0,-37-14 0,-1-1 0,1 1 0,0 0 0,-1 0 0,1 0 0,-1 1 0,1-1 0,-1 1 0,0-1 0,0 1 0,0 0 0,-1-1 0,1 1 0,-1 0 0,1 0 0,-1 0 0,0 1 0,0-1 0,0 0 0,-1 0 0,1 1 0,-1-1 0,0 0 0,1 0 0,-2 1 0,1-1 0,0 0 0,-1 1 0,1-1 0,-1 0 0,-2 6 0,0-2 0,0-1 0,0 1 0,0-1 0,-1 0 0,0-1 0,0 1 0,-1 0 0,1-1 0,-1 0 0,0 0 0,-1-1 0,1 1 0,-1-1 0,0 0 0,-9 4 0,5-3 0,0 1 0,-1-1 0,0-1 0,0 0 0,0-1 0,0 0 0,-1-1 0,-16 2 0,25-4-166,1 1 0,-1-2 1,1 1-1,-1 0 0,1 0 0,-1-1 1,1 1-1,-1-1 0,1 0 0,0 0 0,-1 0 1,1 0-1,0 0 0,0 0 0,0-1 0,-1 1 1,2-1-1,-1 1 0,0-1 0,0 0 1,0 0-1,1 0 0,-1 0 0,1 0 0,0 0 1,-1 0-1,1 0 0,0-1 0,0 1 0,0-3 1,-2-7-1531,0 0 1,1 0-1,1 0 1,0-1 0,1-11-1,0 14 512,0-48-11243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5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16720,'0'0'3011,"53"-5"416,-21 5-672,2 0-385,4 0-609,1 4-1056,2 0-641,2-4-2338,-2 0-6887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5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5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51 17969,'1'-9'902,"-1"8"-1006,4-32 2144,-2 26-739,-1 25-1047,-14 186 1698,1-35-279,5 739 2092,-6 161-2421,6-403 482,13-580-1928,3 0-1,4 0 1,3-1 0,5-1-1,50 133 1,-59-195-929,-1-3-2445,-8-11-5587,-3-18-418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3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23927,'0'0'966,"1"11"-427,26 213 2515,-27-222-3021,0 1 0,0-1 0,1 0 0,-1 0 0,0 0 0,1 0 1,0 0-1,0 0 0,0 0 0,0 0 0,0 0 0,0 0 0,0 0 1,0 0-1,1 0 0,-1-1 0,1 1 0,-1-1 0,1 1 0,0-1 0,-1 0 1,1 1-1,4 0 0,-4-1 58,1-1 0,-1-1 0,0 1 0,1 0 0,-1-1 0,1 1 0,-1-1 0,0 0 0,1 1 0,-1-1 0,0 0 0,0-1 0,0 1 0,0 0 0,0-1 0,0 1 0,0-1 0,0 1 0,0-1 0,-1 0 0,4-3 0,171-203 1308,-151 189-1353,-24 19-46,-1 0-1,1 0 0,-1 0 0,1 0 1,-1 0-1,1 0 0,-1 0 0,0 0 1,1 0-1,-1 0 0,1 0 1,-1 0-1,1 0 0,-1 1 0,1-1 1,-1 0-1,0 0 0,1 0 1,-1 1-1,1-1 0,-1 0 0,0 0 1,1 1-1,-1-1 0,0 0 1,1 1-1,-1-1 0,0 1 0,0-1 1,1 0-1,-1 1 0,0 0 1,2 5 0,-1 0 0,0 0-1,0 0 1,-1 0 0,1 1 0,-2 8 0,1-3 47,-2 21-37,-9 53 0,-1 16-14,12-102-3,-1 1-1,1 0 1,0-1-1,0 1 1,0 0-1,0 0 1,0-1-1,0 1 1,0 0 0,0 0-1,0-1 1,0 1-1,0 0 1,1-1-1,-1 1 1,0 0-1,0-1 1,1 1 0,-1 0-1,0-1 1,1 1-1,-1 0 1,1-1-1,-1 1 1,1-1-1,-1 1 1,1-1 0,-1 1-1,1-1 1,-1 0-1,1 1 1,0-1-1,-1 0 1,2 1-1,0-1-46,0 0 0,0 0-1,0-1 1,0 1 0,0-1-1,0 0 1,0 1-1,0-1 1,-1 0 0,1 0-1,0 0 1,2-2-1,46-41-2249,10-30-4901,-24 21-682,-10 11-1583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5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43 209 13068,'-9'1'7106,"8"-1"-6600,-24 2 948,18 1-840,16 1 687,136 25-2418,2-6 0,184 5-1,305-24 577,-623-4 559,1522-97 1842,-964 49-624,2792-98 3451,-1078 134-4399,-2280 12-405,14 0-854,-1 1-1,32 4 1,-44-4-130,0 1 0,0 0 0,-1 0-1,1 0 1,0 1 0,-1 0 0,6 3 0,15 2-1038,-9-11-2336,-3-7-3490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5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18289,'0'0'3743,"9"2"-2537,90 24 1247,41 9-801,-51-24-1497,71 15-38,-156-25-88,1 0-1,-1 0 1,-1 0-1,1 1 1,0 0-1,0 0 1,-1 0-1,1 0 1,-1 0-1,1 0 1,-1 1-1,0 0 1,0 0-1,0 0 1,0 0-1,3 6 1,-5-7 30,0 1 1,0-1 0,0 1 0,0 0 0,-1-1 0,1 1-1,-1 0 1,0 0 0,0-1 0,0 1 0,0 0-1,0 0 1,-1-1 0,1 1 0,-1 0 0,0-1-1,0 1 1,0 0 0,0-1 0,0 1 0,0-1-1,-1 0 1,1 1 0,-1-1 0,-3 4 0,-24 25 389,-1-1 1,-1-1-1,-2-2 1,-1-1 0,-55 32-1,-1 3-34,66-45-520,13-9-361,0 0-1,1 1 0,0 0 0,0 1 1,1 0-1,0 0 0,-10 13 1,15-10-5497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5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20 618 19346,'0'0'3678,"-5"-13"-1510,3 9-2046,0 0-21,0-1-1,1 1 0,-1 0 1,1-1-1,-1 1 0,1-1 1,1 0-1,-1 1 0,1-1 1,0 1-1,0-1 0,0 0 1,0 1-1,1-1 0,0 0 1,0 1-1,0-1 0,1 1 1,-1 0-1,1-1 0,0 1 1,0 0-1,3-4 0,50-64 372,2 3-1,3 2 1,77-66 0,-33 33-223,-95 90-231,27-23 128,-35 33-153,-1-1 1,1 1-1,0-1 1,0 1 0,0-1-1,0 1 1,0-1 0,-1 1-1,1 0 1,0-1-1,0 1 1,0 0 0,0 0-1,0 0 1,0 0 0,0 0-1,0 0 1,0 0 0,0 0-1,0 0 1,0 0-1,0 1 1,0-1 0,0 0-1,0 1 1,0-1 0,0 1-1,0-1 1,0 1 0,-1-1-1,1 1 1,0-1-1,0 1 1,-1 0 0,1-1-1,0 1 1,-1 0 0,1 0-1,0 1 1,14 26-18,-1 1 1,16 49-1,-8-21 52,0-2-487,54 121 1307,-64-156-1638,0 0 0,16 19 1,-19-28-647,0 0 0,1-1 0,1 0 0,15 11-1,25 9-8524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3176 20339,'0'0'2403,"11"11"-2387,2 2-167,1 0 0,1 0 0,0-2 0,1 1 0,0-2 1,1 0-1,29 12 0,-10-10-131,1-1 0,1-2 0,-1-1 0,76 5 0,-42-11 458,126-11 1,-103-4 233,-2-3 0,165-53 0,167-93 1195,46-56-211,-347 152-1245,194-139 0,-269 167-132,-2-1 1,-2-2-1,-2-3 1,52-68-1,-40 38 25,-5-3 0,51-102 1,-84 147-27,86-171 136,166-248 0,61 24 127,-232 317-314,187-163 0,-208 211-13,2 3 0,3 4 0,127-65 0,-139 87 33,2 4 1,0 2 0,2 3-1,1 4 1,81-12-1,-70 20 194,-1 3-1,1 5 0,1 3 1,98 12-1,-145-5-164,0 2 1,-1 2-1,0 1 0,-1 2 1,0 2-1,-1 1 0,0 2 1,-2 1-1,0 2 0,-1 2 1,-1 0-1,-1 2 0,27 29 1,2 8 67,79 101 0,39 82 589,-65-87 215,12 10-18,206 212 0,-262-312-741,2-3 0,4-3 0,2-4 0,3-3 0,118 62 0,-66-55 184,153 48 1,148 26 222,-358-114-500,517 131 144,-456-128-117,1-5 1,196 2 0,-236-22-1465,117-15 0,-165 8-1171,0-3 0,55-18 0,2-10-5380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167 245 14157,'9'-17'3294,"-3"5"-2799,37-79 4394,-39 82-4214,-1 0 0,-1 1 0,1-1 0,-1 0-1,-1 0 1,0-1 0,0 1 0,-1 0-1,0 0 1,-2-12 0,2 20-638,0 0 1,0 1-1,0-1 1,0 1-1,0-1 1,0 1 0,-1-1-1,1 1 1,0-1-1,0 1 1,-1-1-1,1 1 1,0-1-1,-1 1 1,1-1-1,0 1 1,-1-1-1,1 1 1,-1 0-1,1-1 1,0 1-1,-1 0 1,1-1-1,-1 1 1,1 0-1,-1 0 1,0-1-1,1 1 1,-1 0-1,1 0 1,-1 0-1,0 0 1,-19 8 300,-13 23-291,22-13 0,1-1 1,1 1-1,1 0 0,1 1 1,0 0-1,1 1 0,-3 22 1,3-10 54,2 0 1,2 1 0,2 54 0,1-76-152,1 1 0,0-1 0,0 0 0,1 0 1,1-1-1,0 1 0,0 0 0,1-1 0,0 0 0,1 0 0,0-1 1,12 14-1,-37-44-1116,1-1 1,1 0 0,1-2 0,-17-33-1,-21-49 1574,54 106-330,0-1 0,0 1 1,0 0-1,0 0 0,-1-1 1,1 1-1,0 0 1,0-1-1,0 1 0,0 0 1,0-1-1,0 1 0,0 0 1,0-1-1,0 1 1,0-1-1,0 1 0,0 0 1,1 0-1,-1-1 1,0 1-1,0 0 0,0-1 1,0 1-1,0 0 0,1-1 1,-1 1-1,0 0 1,0 0-1,0-1 0,1 1 1,-1 0-1,0 0 0,1 0 1,-1-1-1,1 1 1,17-5 823,31 5-1328,-38 0 709,52 2-649,24-1-3781,-30-5-5580,-21-4-3829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17360,'0'0'8462,"-10"9"-6951,-1 3-1118,-1 1 1,2 0 0,0 1 0,0 0 0,2 0-1,-1 1 1,2 0 0,0 0 0,1 1 0,0 0-1,1 0 1,-3 22 0,7-32-374,0 0-1,1 0 1,0 0-1,0 0 1,0 0 0,1-1-1,0 1 1,0 0-1,1 0 1,-1 0 0,1-1-1,0 1 1,5 7-1,-4-9-37,0 0-1,0-1 0,1 1 1,-1-1-1,1 1 0,0-1 1,0-1-1,0 1 1,1 0-1,-1-1 0,1 0 1,-1 0-1,1 0 0,0-1 1,-1 0-1,9 2 0,7 1-629,0-1-1,1-1 1,31-1-1,5-9-4417,-51 7 3502,0-1 0,-1 0 0,1 0-1,-1-1 1,1 0 0,8-6 0,4-7-7976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14734,'0'0'13661,"-1"11"-12727,-3 16-589,1-7 20,0 0-1,1 1 1,1-1-1,4 40 0,-3-60-356,0 1 0,0-1 0,0 1-1,0-1 1,0 1 0,0-1 0,0 1-1,1-1 1,-1 0 0,0 1-1,0-1 1,1 1 0,-1-1 0,0 0-1,1 1 1,-1-1 0,0 0 0,1 1-1,-1-1 1,0 0 0,1 0 0,-1 1-1,1-1 1,-1 0 0,0 0-1,1 0 1,-1 1 0,1-1 0,-1 0-1,1 0 1,-1 0 0,1 0 0,-1 0-1,1 0 1,19-9 421,10-18 142,1-12-571,-23 28 0,0 0 0,1 0 0,0 1 0,1 0 0,0 0 0,0 1 0,21-14 0,-30 23 0,-1 0 0,0 0 0,0 0 0,1 0 0,-1 0 0,0 0 0,1 0 0,-1 0 0,0 0 0,0 0 0,1 0 0,-1 0 0,0 0 0,0 0 0,1 0 0,-1 0 0,0 0 0,1 0 0,-1 0 0,0 0 0,0 0 0,1 0 0,-1 0 0,0 1 0,0-1 0,0 0 0,1 0 0,-1 0 0,0 0 0,0 1 0,0-1 0,1 0 0,-1 0 0,0 1 0,0-1 0,0 0 0,0 0 0,0 1 0,0-1 0,1 0 0,-1 0 0,0 1 0,0-1 0,2 21 0,-11 20 0,-46 49-3401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54 13036,'0'0'8937,"9"-9"-5852,40-36 4624,-102 92-7709,-3-2 0,-101 64 0,156-108-222,0 0 0,0 0-1,0-1 1,0 1 0,-1 0 0,1 0 0,0-1 0,-1 1-1,1 0 1,-1-1 0,1 0 0,-1 1 0,1-1-1,0 0 1,-1 1 0,1-1 0,-1 0 0,1 0 0,-1 0-1,1-1 1,-1 1 0,-2-1 0,3-1-353,0 0 0,0 0 0,0 0 0,1 0 0,-1 0 0,1 0 0,-1 0 0,1 0 0,-1-1-1,1 1 1,0 0 0,0 0 0,0-1 0,1-1 0,-1-21-7213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3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12300,'0'0'13164,"16"51"-10762,10-33-544,4-1-609,7 2-608,6-4-481,2-2-224,-1-2-1538,1-4-1953,-10-4-1570,-7-3-704,-7 0-3876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20147,'0'0'3716,"0"63"-1218,0-32-672,3 3-33,9 5-447,-5-1-578,1 5-319,-7 4-225,-1 2-224,-16 8 0,-13 0 0,-11 1-929,-12-9-1473,-2-8-4677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3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30 8168,'0'0'5028,"-4"9"-1659,-28 47 52,19-34-340,-21 46-1,33-67-2998,0 0 1,1 0-1,-1 0 0,1 1 0,-1-1 0,1 0 0,-1 1 0,1-1 0,0 0 0,0 1 0,0-1 0,0 0 0,0 1 0,0-1 1,0 1-1,0-1 0,0 0 0,1 1 0,-1-1 0,1 0 0,-1 1 0,1-1 0,-1 0 0,1 0 0,0 0 0,-1 1 0,3 0 1,-1-1-43,0 0 1,0 0 0,0 0 0,0 0 0,0-1 0,0 1 0,0-1 0,0 1 0,0-1 0,1 0 0,-1 0 0,0 0-1,0 0 1,0 0 0,4-1 0,5-2-17,1 1 0,-1-2 0,1 1 0,-1-2 0,16-7 0,-18 6 66,1-1 0,-1 1 0,0-2 1,0 1-1,-1-1 0,12-15 0,-17 20 30,-1 0 0,1 0-1,-1 0 1,0-1-1,0 1 1,0-1 0,-1 1-1,1-1 1,-1 0-1,0 0 1,0 1 0,0-1-1,-1 0 1,1 0-1,-1 0 1,0 0 0,0 0-1,0 0 1,-1 0-1,0 0 1,1 0-1,-1 1 1,-2-6 0,1 7-119,0-1 0,0 0 1,-1 1-1,1 0 0,-1-1 1,1 1-1,-1 0 0,0 0 1,0 1-1,0-1 0,0 0 1,0 1-1,0 0 0,0 0 1,-1 0-1,1 0 0,0 0 1,-1 1-1,-6-1 0,6 0-1,0 1 0,0 0-1,0-1 1,0 2 0,0-1-1,-1 0 1,1 1 0,0-1 0,0 1-1,0 1 1,0-1 0,0 0-1,1 1 1,-1 0 0,0 0-1,-3 2 1,6-4-14,1 0 1,0 1-1,0-1 0,-1 0 1,1 0-1,0 0 0,0 0 1,0 0-1,0 0 0,-1 0 1,1 1-1,0-1 0,0 0 1,0 0-1,0 0 0,-1 0 1,1 1-1,0-1 0,0 0 1,0 0-1,0 0 0,0 1 1,0-1-1,0 0 0,0 0 1,0 0-1,-1 1 0,1-1 1,0 0-1,0 0 0,0 1 1,0-1-1,0 0 0,0 0 1,1 0-1,-1 1 0,0-1 1,0 0-1,0 0 0,0 0 1,0 1-1,0-1 0,0 0 1,0 0-1,0 0 0,1 1 1,-1-1-1,14 0-1771,21-12-4075,-10-7-2335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 0 24183,'0'0'1730,"-41"87"-65,2-35-672,-11 9-128,-5 5-321,-3-1-255,4-2-225,5-6 0,6-11-32,9-11-320,9-11-641,6-15-1025,4-9-1570,8-5-1825,4-22-4324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16111,'0'0'3171,"52"-1"-929,-24 17 545,8 12-801,4 8-769,2 7-288,1 1-609,8 1-224,1-5-672,-6-8-2595,-2-7-2979,-3-11-11819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10218,'10'-63'3099,"-3"26"1216,4-64-1,-17 662-320,3 322-1646,50-387-2131,41-6-385,-34-208-308,-49-254 280,4 22-646,-1 0 0,0 57-1,-10-101-1186,-5-14 103,-8-23-2537,-5-15-2872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42 15855,'0'0'4863,"1"-9"-2460,0-20-395,0 26-378,-1 24-1035,-2 25-275,-11 63 0,7-78-110,1 0 0,2 0 0,2 1 0,1-1 0,4 36 0,-4-65-177,1 0 1,-1 0-1,1 1 0,0-1 0,0 0 0,0 0 0,1 0 0,-1 0 0,0 0 0,1 0 0,-1 0 0,1 0 1,0-1-1,-1 1 0,1 0 0,0-1 0,0 0 0,0 1 0,0-1 0,0 0 0,0 0 0,1 0 0,-1 0 1,0-1-1,1 1 0,2 0 0,5 1-449,-1-1 0,1 0 0,-1-1 1,1 0-1,11-1 0,-21 1 231,1 0 1,-1 0-1,1 0 1,-1 0-1,1 0 1,-1 0 0,1 0-1,-1 0 1,1 0-1,-1 0 1,1 0-1,-1 0 1,1-1-1,-1 1 1,0 0-1,1 0 1,-1-1-1,1 1 1,-1 0-1,1-1 1,-1 1-1,0 0 1,1-1 0,-1 1-1,0 0 1,1-1-1,-1 1 1,0-1-1,0 1 1,0-1-1,1 1 1,-1 0-1,0-1 1,0 1-1,0-1 1,0 1-1,0-1 1,0 1-1,0-1 1,0 1 0,0-1-1,0 1 1,0-1-1,0 0 1,0-14-7157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17585,'0'0'6181,"50"-29"-5252,-16 21-192,2 0-705,2 2-1249,-2 1-2435,-7 1-1665,-6 2-5509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34 10602,'0'0'7586,"-3"14"-4741,-2 7-2115,-20 107 4193,22-107-4468,1 0 0,0 0 0,2 0 0,2 29 0,-2-49-476,0 0 0,0 0 0,1 0 0,-1 0 0,0 0 0,1 1 0,-1-1 0,1 0 0,0 0 0,-1 0 0,1 0 0,0 0 0,-1 0 0,1 0 0,0-1 0,0 1 1,0 0-1,0 0 0,0-1 0,0 1 0,0 0 0,0-1 0,2 2 0,-2-2 20,-1 0 0,1 0 0,0 0 0,-1 0 0,1 0 0,0 0 0,-1 0 0,1 0-1,0 0 1,-1 0 0,1-1 0,0 1 0,-1 0 0,1 0 0,0-1 0,-1 1 0,1 0 0,-1-1 0,1 1 0,-1 0 0,1-1 0,-1 1 0,1-1 0,-1 1 0,1-1 0,-1 1 0,1-1 0,-1 0 0,0 1 0,1-1 0,-1 1 0,0-1 0,0 0-1,1 1 1,-1-1 0,0 0 0,0 1 0,0-1 0,0 0 0,2-8-64,0 0 1,-1 0-1,0 1 0,-1-1 1,0 0-1,0 0 0,-1 0 0,0 0 1,-1 1-1,1-1 0,-2 0 0,1 1 1,-1 0-1,-1-1 0,-6-12 1,9 21 49,1 0 0,0 0 1,-1 0-1,1 0 1,0 1-1,-1-1 1,1 0-1,0 0 0,-1 0 1,1 0-1,0 1 1,0-1-1,-1 0 1,1 0-1,0 1 0,0-1 1,-1 0-1,1 0 1,0 1-1,0-1 1,0 0-1,0 0 1,-1 1-1,1-1 0,0 0 1,0 1-1,0-1 1,0 0-1,0 1 1,0-1-1,0 0 0,0 1 1,0-1-1,0 0 1,0 1-1,0-1 1,0 0-1,0 1 0,0-1 1,0 0-1,0 1 1,0-1-1,1 1 1,-1 0 18,0 0 0,0 0 0,0 1 0,0-1 1,1 0-1,-1 0 0,0 0 0,1 1 0,-1-1 1,1 0-1,-1 0 0,1 0 0,-1 0 0,1 0 1,0 0-1,-1 0 0,1 0 0,0 0 0,0 0 0,0-1 1,0 1-1,2 1 0,0 0 30,1 0 0,0 0 1,-1 0-1,1-1 0,0 0 0,0 0 0,0 0 1,0 0-1,1 0 0,-1-1 0,0 1 0,0-1 1,0-1-1,0 1 0,1 0 0,-1-1 0,0 0 1,0 0-1,0 0 0,0 0 0,0-1 0,-1 0 0,1 1 1,0-2-1,-1 1 0,1 0 0,-1-1 0,0 1 1,1-1-1,-1 0 0,-1 0 0,1 0 0,0 0 1,-1-1-1,4-6 0,1-1 153,-1 0-1,0 0 1,0-1-1,-2 1 1,1-1-1,-2-1 1,0 1-1,0 0 1,-1-1 0,1-21-1,-7 5-87,4 29-104,0 0 1,0-1-1,0 1 1,0 0-1,0 0 1,0-1 0,0 1-1,0 0 1,-1 0-1,1-1 1,0 1-1,0 0 1,0 0-1,0 0 1,-1-1-1,1 1 1,0 0-1,0 0 1,-1 0-1,1 0 1,0-1-1,0 1 1,-1 0 0,1 0-1,0 0 1,0 0-1,-1 0 1,1 0-1,0 0 1,0 0-1,-1 0 1,1 0-1,0 0 1,-1 0-1,1 0 1,0 0-1,0 0 1,-1 0-1,1 0 1,0 0 0,0 0-1,-1 1 1,-2 1-19,1 1-1,-1 0 1,1 0 0,-1 0 0,1 0 0,0 1 0,0-1 0,1 1 0,-1-1 0,-1 6 0,-7 13 57,1 1-1,1 0 1,2 1-1,0 0 1,1 0 0,-2 42-1,7-66-34,0 1 0,0 0 0,0-1 1,0 1-1,0 0 0,0 0 0,0-1 0,0 1 0,1 0 0,-1-1 1,0 1-1,0 0 0,1-1 0,-1 1 0,1-1 0,-1 1 0,0-1 1,1 1-1,-1 0 0,1-1 0,-1 0 0,1 1 0,0-1 0,-1 1 0,1-1 1,-1 0-1,1 1 0,0-1 0,0 1 0,27-1 94,28-18-93,-52 16-56,-2 1 28,0 0 1,0 0 0,1 1 0,-1-1-1,0 0 1,1 1 0,-1-1-1,0 1 1,1 0 0,-1 0-1,1 0 1,-1 0 0,0 0-1,1 0 1,-1 1 0,0-1 0,5 2-1,-6-1 23,1 0-1,-1 0 1,0 1-1,0-1 1,1 0-1,-1 0 1,0 1 0,0-1-1,0 0 1,-1 1-1,1-1 1,0 1-1,0-1 1,-1 1-1,1 0 1,-1-1-1,1 1 1,-1-1 0,0 3-1,1 8 54,-1-1-1,-1 1 1,0 0 0,0-1-1,-7 22 1,33-95-14078,-16 30 5115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0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14157,'0'0'7522,"11"3"-5072,-7-2-2237,0 0 0,0 0 0,0 0 0,0-1 0,0 1 0,0-1 0,0 0 0,0 0 0,0 0 0,0-1 0,0 0 0,0 1-1,0-1 1,0-1 0,0 1 0,-1-1 0,1 1 0,0-1 0,-1 0 0,0 0 0,1 0 0,-1-1 0,0 1 0,0-1-1,4-4 1,0 0-121,0 0 0,-1 0 0,0-1-1,0 0 1,-1 0 0,1-1-1,-2 1 1,1-1 0,-1 0 0,4-15-1,-8 24-91,0 0-1,0 0 0,0 0 1,0 0-1,0-1 0,0 1 0,0 0 1,0 0-1,0 0 0,0 0 1,0-1-1,0 1 0,0 0 0,0 0 1,0 0-1,0-1 0,0 1 1,0 0-1,0 0 0,0 0 0,0 0 1,0-1-1,-1 1 0,1 0 1,0 0-1,0 0 0,0 0 0,0 0 1,0-1-1,0 1 0,-1 0 1,1 0-1,0 0 0,0 0 0,0 0 1,0 0-1,-1 0 0,1 0 1,0 0-1,0-1 0,0 1 0,0 0 1,-1 0-1,1 0 0,0 0 1,0 0-1,0 0 0,-1 0 0,-12 6-68,-10 10-29,15-7 128,0-1 0,0 1 0,1 1 1,0 0-1,1 0 0,0 0 0,0 0 1,1 1-1,1 0 0,0 0 0,0 0 1,1 1-1,1-1 0,-2 17 0,4-27-25,0 1-1,0-1 0,0 0 1,0 0-1,0 0 0,0 0 1,0 0-1,1 1 0,-1-1 1,0 0-1,1 0 0,-1 0 1,1 0-1,0 0 0,-1 0 1,1 0-1,0 0 0,-1 0 1,1 0-1,0-1 0,0 1 1,0 0-1,0 0 1,0-1-1,0 1 0,0-1 1,0 1-1,2 0 0,0 0 11,1 0 0,-1-1 1,1 1-1,0-1 0,-1 0 0,1 0 0,-1 0 0,1-1 0,6-1 1,1-1 18,1 0 1,-1-1 0,1 0 0,-1-1-1,12-7 1,-16 7-28,-1 0-1,1 0 1,-1-1-1,0 0 1,-1 0-1,1-1 1,4-8-1,-8 12 5,0 1 1,0-1-1,0 0 0,-1 0 0,0 0 1,1 0-1,-1 0 0,0 0 0,-1 0 0,1 0 1,0-1-1,-1 1 0,0 0 0,0 0 0,0-1 1,0 1-1,0 0 0,-1 0 0,1 0 1,-1-1-1,-2-4 0,3 7-11,0 0 0,-1 1 0,1-1 0,0 0 0,-1 1 0,1-1 0,-1 1 0,1-1 0,-1 1 0,1-1 0,-1 1 0,1-1 0,-1 1 0,0-1 0,1 1 0,-1 0 0,0-1 0,1 1 0,-1 0 0,0-1 0,1 1 0,-1 0 0,0 0 0,0 0 0,1 0 0,-1 0 0,0 0 0,0 0 0,1 0 0,-1 0 0,0 0 0,1 0 0,-1 0 0,0 0 0,0 1 0,1-1 0,-2 1 0,-19 16-182,2-8 97,8 5 108,0-1-1,-1 0 0,-1-1 1,-22 17-1,69-14 229,-27-14-214,0 1 0,0 0 0,0-1 0,0-1 0,0 1 0,0-1 0,0 0 0,0-1 0,0 0 0,0 0 0,0 0 0,8-3 0,-11 2-13,0 0 0,0-1 0,0 1 0,-1-1 0,1 0 0,-1 0 0,1 0 0,-1 0 0,0 0 0,0-1 0,-1 0 0,1 0 0,-1 1 0,0-1 0,1 0 0,-2-1 0,1 1 0,0 0 0,1-8 0,-2 8-23,0 1 1,0-1-1,-1 1 1,1-1-1,-1 0 0,0 1 1,0-1-1,0 0 1,0 1-1,0-1 0,-1 0 1,0 1-1,0-1 1,0 1-1,0-1 0,0 1 1,-1-1-1,-3-4 1,4 6-7,-1 0 0,0 0 0,0 0 0,0 1 0,0-1 0,0 1 0,-1-1 0,1 1 0,0 0 0,-1 0 0,1 0 0,-1 0 0,1 0 0,-1 1 1,1-1-1,-1 1 0,0-1 0,1 1 0,-1 0 0,1 0 0,-1 0 0,0 1 0,1-1 0,-1 0 0,0 1 0,-4 1 0,5-1-367,0 1 0,-1-1 0,1 0 0,0 1 0,0-1 0,0 1 0,0 0 0,0 0-1,0 0 1,0 0 0,1 0 0,-1 0 0,-1 4 0,-5 4-4402,-2 3-4674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91 19346,'-1'-2'71,"0"1"1,0-1-1,0 0 0,1 0 0,-1 1 0,1-1 0,0 0 1,-1 0-1,1 0 0,0 0 0,0 0 0,0 1 0,0-1 1,0 0-1,1 0 0,-1 0 0,0 0 0,1 0 0,0 1 1,-1-1-1,1 0 0,0 0 0,1-2 0,1 2 161,-1-1-1,1 0 1,0 1 0,0-1-1,0 1 1,0 0-1,0 0 1,0 0-1,0 0 1,1 1 0,4-2-1,5-2 392,0 2-1,1 0 0,-1 0 1,1 1-1,21 0 0,-34 2-625,1 0-1,-1 0 0,1 0 1,-1 0-1,1 1 0,-1-1 1,1 0-1,-1 1 0,1-1 1,-1 1-1,0-1 0,1 1 1,-1 0-1,0 0 0,1 0 1,-1-1-1,0 1 0,0 0 1,0 1-1,0-1 1,0 0-1,0 0 0,0 0 1,0 1-1,0-1 0,0 0 1,-1 1-1,1-1 0,-1 0 1,1 1-1,-1-1 0,1 1 1,-1-1-1,0 1 0,0-1 1,0 1-1,1-1 0,-2 1 1,1 0-1,0-1 0,0 1 1,-1 2-1,-1 4-12,1 1 1,-1-1-1,-1 0 0,0 1 1,0-1-1,-7 12 1,-46 64 519,41-63 251,0 0 0,1 1 0,2 0 0,0 1 0,-15 42 0,26-63-741,1 0 0,-1 0 0,0 0 0,1 0 0,0 1 0,-1-1 0,1 0-1,0 0 1,0 0 0,0 0 0,1 1 0,-1-1 0,0 0 0,1 0 0,0 0 0,-1 0 0,1 0 0,0 0 0,0 0 0,0 0 0,0 0 0,0 0 0,2 1 0,-1-1 2,1 0 0,-1 0 0,1 0 0,0-1 0,0 0 0,-1 1 0,1-1 0,0 0 0,0 0 0,0-1 0,0 1 0,0-1 0,1 1 0,3-1 0,7 0-406,1-1 1,-1 0-1,0-1 1,1-1-1,25-8 1,9-8-3654,-4-7-3509,-7-3-4668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19859,'0'0'3587,"-31"56"-1537,16-28 352,4 1-832,7 0-737,4-3-385,0-5-352,10-5-1281,10-6-2306,4-9-1314,-4-1-2818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19603,'0'0'3806,"-8"3"-3721,6-2-84,-1-1-1,1 1 0,-1 0 1,1 0-1,0 0 0,-1 0 1,1 1-1,0-1 0,0 1 1,0-1-1,0 1 0,0 0 1,0 0-1,0 0 0,1 0 1,-1 0-1,1 0 0,-1 0 1,1 0-1,0 1 0,0-1 1,0 1-1,0-1 0,0 1 1,1-1-1,-1 1 0,1-1 1,0 1-1,-1-1 0,1 1 1,1 4-1,-1 0 29,0 0 0,1 0 0,0 0 0,0 0 0,0 0 0,1 0 0,0 0 0,0 0 0,1-1 0,0 0 0,0 1 0,5 5 1,1 0 187,0-1 0,1 0 0,1-1 0,21 17 0,-23-19-132,4 2-61,0 0-1,-1 1 1,0 1 0,14 19-1,-23-28 28,-1 1-1,0-1 1,1 1 0,-2 0-1,1 0 1,0 0-1,-1 0 1,0 0-1,0 0 1,0 0 0,0 0-1,-1 1 1,1-1-1,-1 0 1,0 1-1,-1-1 1,1 0-1,-1 0 1,1 0 0,-1 1-1,-1-1 1,-1 6-1,2-7 49,-1-1 0,1 1 1,0 0-1,-1 0 0,0-1 0,1 1 0,-1-1 0,0 1 0,0-1 0,-1 0 1,1 0-1,0 0 0,-1 0 0,1 0 0,-1-1 0,0 1 0,1-1 0,-1 1 0,0-1 1,0 0-1,0 0 0,0 0 0,0-1 0,0 1 0,0-1 0,0 1 0,0-1 0,0 0 1,-1-1-1,1 1 0,0 0 0,-4-2 0,3 1 3,-1 0 0,1-1 0,0 1 0,0-1 0,-1 0 0,1 0 0,1-1 0,-1 1 0,0-1 0,1 0 0,-1 0 0,1 0 0,0-1 0,0 1 0,0-1 0,0 1 0,1-1 0,-1 0 0,1 0 0,0 0 0,-2-6 0,2 2-83,0 0-1,0-1 1,0 1 0,1-1 0,1 1-1,-1-1 1,2 1 0,-1-1 0,1 1-1,0-1 1,1 1 0,0 0 0,0-1 0,5-10-1,4-4-37,1 1-1,0 1 1,25-31 0,9-17 28,-45 68-20,0 0 0,0-1-1,0 1 1,0-1-1,0 1 1,0-1 0,-1 1-1,1-1 1,-1 1-1,1-1 1,-1 0 0,0 1-1,1-1 1,-1 0-1,0 0 1,0 1 0,0-1-1,-1 0 1,1 1-1,0-1 1,0 0 0,-2-2-1,1 2-8,0 1-1,0 0 1,-1 0-1,1-1 1,0 1-1,-1 0 1,1 0-1,-1 0 1,1 1-1,-1-1 1,0 0-1,1 0 1,-1 1-1,0-1 1,1 1-1,-1 0 1,-3-1-1,-5 0-62,1 1 0,-1 0 0,0 0 0,0 1 0,1 0 0,-18 5 1,22-4-20,1 0 1,-1 0-1,1 1 1,0 0-1,0-1 1,0 1 0,0 1-1,0-1 1,1 0-1,-5 6 1,7-8-23,1-1 0,-1 1 0,0 0 0,1-1 0,-1 1-1,1 0 1,-1 0 0,1 0 0,-1-1 0,1 1 0,-1 0 0,1 0 0,0 0 0,-1 0 0,1 0-1,0 0 1,0 0 0,0 0 0,0 0 0,0 0 0,0 0 0,0 0 0,0-1 0,0 1 0,0 0-1,1 0 1,-1 0 0,0 0 0,1 0 0,-1 0 0,0 0 0,1 0 0,-1-1 0,1 1 0,-1 0-1,1 0 1,0-1 0,-1 1 0,1 0 0,0-1 0,0 1 0,-1 0 0,1-1 0,0 1 0,0-1-1,0 0 1,0 1 0,-1-1 0,1 0 0,0 1 0,0-1 0,0 0 0,0 0 0,0 0 0,0 0-1,1 0 1,63 4-8364,-24-4 1105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3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18481,'0'0'3903,"5"8"-2419,0 5-1012,0 1 1,-1-1 0,-1 1-1,0 0 1,0 0-1,0 22 1,-2 99 1367,-1-76-1527,-2 9-29,0-37-150,1 0 0,2 0 1,1 0-1,1 0 0,14 54 0,-9-72-647,-8-13 453,1 0 1,-1 0 0,0-1-1,1 1 1,-1 0 0,0 0-1,0-1 1,0 1 0,1 0-1,-1-1 1,0 1 0,0 0-1,0 0 1,0-1 0,1 1-1,-1 0 1,0-1 0,0 1-1,0 0 1,0-1 0,0 1-1,0-1 1,0 1 0,0 0-1,0-1 1,0 1 0,0 0-1,0-1 1,0 1 0,-1 0-1,1-1 1,0 1 0,0 0-1,0-1 1,0 1 0,-1 0-1,1 0 1,0-1 0,0 1-1,0 0 1,-1-1 0,-9-28-1344,-2 1 0,0 0 0,-2 1 0,-27-40 1,-7-16 2864,47 83-1320,1-1 0,0 1 0,0-1 0,-1 1 0,1-1 0,0 1 0,0-1 0,0 0 1,-1 1-1,1-1 0,0 1 0,0-1 0,0 1 0,0-1 0,0 1 0,0-1 0,0 0 0,0 1 0,0-1 1,1 1-1,-1-1 0,0 1 0,0-1 0,0 1 0,1-1 0,-1 1 0,0-1 0,0 1 0,1-1 0,-1 1 1,0-1-1,1 1 0,0-1 0,23-7 1609,47 9-2037,-51 0 700,45 1-1291,11-1-5415,-32-1-1914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25 16592,'0'0'10255,"-11"-6"-8381,4 3-1608,4 1-206,1 0 1,-1 0-1,0 1 1,0 0-1,1-1 1,-1 1-1,0 0 1,0 0-1,-1 1 0,1-1 1,0 0-1,0 1 1,0 0-1,0 0 1,0 0-1,0 0 1,-1 1-1,1-1 0,0 1 1,0-1-1,0 1 1,0 0-1,0 1 1,-4 1-1,-4 5 77,0-1 0,0 2-1,1 0 1,1 0 0,-14 16-1,20-21-85,-1 1 1,1-1-1,0 1 0,1 0 1,-1 0-1,1 0 0,0 0 1,0 0-1,0 0 0,1 0 1,0 1-1,0-1 0,0 1 1,1-1-1,0 1 0,0 6 0,1-11-54,-1 0 0,0 0 0,0 0 0,1 0 0,-1 0 0,1 0 0,-1 0 0,1 0 0,-1 0 0,1-1 0,0 1 0,0 0 0,-1 0 0,1 0 0,0-1 0,0 1 0,0 0 0,-1-1 0,1 1 0,0-1 0,0 1 0,0-1 0,2 1 0,33 5-145,32-14-384,-25-10-537,-37 14 842,1 1 0,-1 0 0,1 1 0,0-1 0,0 1-1,9-1 1,-15 6 245,0 1-1,0 0 0,0 0 1,-1 0-1,1 0 1,-1 0-1,0 0 0,-1 6 1,1-5 92,0 7-68,1 12 295,-2 0-1,0 0 1,-1 0 0,-2 0 0,-7 27 0,10-46-284,-1 0 1,0 0-1,0 0 1,0-1-1,0 1 1,-1-1-1,0 1 1,0-1-1,0 0 1,0 0-1,-1 0 1,0-1-1,1 1 1,-1-1-1,-1 0 1,1 0-1,0 0 1,-1-1-1,1 0 1,-1 1-1,0-1 1,0-1-1,0 1 1,0-1-1,0 0 1,0 0-1,0 0 1,0-1-1,0 0 1,-7 0-1,10 0-208,0-1 0,0 1 0,0 0 1,0 0-1,0-1 0,0 1 0,1-1 0,-1 0 0,0 0 0,0 1 0,1-1 1,-1 0-1,-2-2 0,3 1-265,-1 1 0,1-1 1,-1 1-1,1-1 0,0 0 0,-1 0 1,1 1-1,0-1 0,0 0 1,1 0-1,-1 0 0,0 0 0,1 0 1,-1-1-1,1 1 0,0 0 1,-1 0-1,1-3 0,0-3-7694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24311,'0'0'6086,"-11"65"-4933,6-35-577,0 1-512,4-3-128,1-3-1089,0-6-1057,9-7-2178,-2-8-1666,1-4-6405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13901,'0'0'6801,"-9"5"-3987,-1 1-2477,0 0 1,0 1 0,1 0-1,0 1 1,0 0 0,1 1-1,0 0 1,0 0-1,1 0 1,0 1 0,1 0-1,0 1 1,0-1 0,1 1-1,-4 14 1,4-10-93,0 1 1,1 0-1,1 0 0,0 0 1,2 0-1,-1 32 0,3-44-210,-1 0-1,0 0 0,1 0 1,0 0-1,0 0 1,0 0-1,1 0 0,-1 0 1,1 0-1,0-1 0,0 1 1,0-1-1,6 6 1,-6-6-23,0-1 1,1-1-1,0 1 1,0 0-1,-1-1 1,1 0-1,0 1 1,0-1-1,0 0 1,0 0-1,0-1 1,1 1-1,-1-1 1,0 1-1,0-1 1,0 0-1,0 0 1,1-1-1,-1 1 1,4-2-1,-3 1 28,-1 0 1,1-1-1,-1 0 0,0 1 1,0-2-1,1 1 0,-2 0 1,1 0-1,0-1 0,0 1 1,-1-1-1,1 0 0,-1 0 1,0 0-1,0 0 0,0-1 1,2-4-1,-3 6-24,0 1 0,0 0-1,0-1 1,-1 1 0,1-1 0,0 1-1,-1 0 1,1-1 0,-1 0 0,0 1-1,1-1 1,-1 1 0,0-1 0,0 1-1,0-1 1,0 0 0,0 1 0,0-1 0,-1 1-1,1-1 1,-1 1 0,1-1 0,-1 1-1,1-1 1,-1 1 0,0-1 0,1 1-1,-1 0 1,0 0 0,0-1 0,0 1-1,0 0 1,0 0 0,-1 0 0,1 0-1,0 0 1,0 0 0,-1 0 0,1 0-1,0 1 1,-3-2 0,-2 1-17,1 0-1,-1 0 1,0 1-1,0 0 1,1 0-1,-1 0 1,0 1 0,0 0-1,1 0 1,-1 0-1,1 1 1,-1-1-1,-7 5 1,11-5-13,-1 0 0,0 0-1,1 0 1,-1 1 0,1-1 0,-1 1-1,1 0 1,0-1 0,0 1 0,0 0 0,0 0-1,0 1 1,0-1 0,0 0 0,1 1-1,-1-1 1,1 1 0,0-1 0,0 1 0,0 0-1,0-1 1,0 1 0,0 0 0,1 0-1,-1 0 1,1-1 0,0 1 0,0 4 0,0-7-110,1 1 1,0-1 0,-1 1 0,1-1 0,0 1-1,-1-1 1,1 0 0,0 1 0,-1-1 0,1 0-1,0 1 1,0-1 0,-1 0 0,1 0 0,0 1-1,0-1 1,-1 0 0,1 0 0,0 0 0,0 0-1,0 0 1,-1-1 0,1 1 0,0 0 0,0 0-1,0 0 1,0-1 0,24-4-2716,-18 1 1415,0 1 0,0-1 0,0 0 0,-1 0 0,0-1 0,0 0 0,7-7 0,17-18-10379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13 17713,'0'0'10607,"2"9"-10415,-1-6-197,0 2-67,0-1-1,1 1 1,-1-1 0,1 1 0,0-1 0,0 0-1,1 0 1,-1 0 0,1 0 0,0 0-1,0-1 1,0 1 0,0-1 0,1 0 0,-1 0-1,7 4 1,14 7-1008,-8-5 774,0 0 0,-1 1 0,0 0 0,22 21-1,-35-29 370,1 0-1,-1 0 0,0 0 1,-1 0-1,1 0 0,0 1 1,-1-1-1,1 1 0,-1-1 1,0 1-1,0 0 0,0-1 1,0 1-1,0 0 0,0 0 1,-1 0-1,0-1 0,1 1 1,-1 0-1,0 0 0,0 0 1,-1 0-1,1 0 0,0-1 1,-1 1-1,0 0 0,0 0 1,0 0-1,0-1 1,0 1-1,0-1 0,-1 1 1,1-1-1,-1 1 0,0-1 1,-2 3-1,-2 1 184,-1 0 0,1-1 0,-1 0 0,0 0 0,-1 0 0,1-1 0,-1 0 0,0-1 1,0 0-1,-13 4 0,17-5-221,0-1 1,0 0-1,0 0 0,0 0 1,1-1-1,-1 1 1,0-1-1,0 0 0,0 0 1,0-1-1,0 1 0,0-1 1,0 0-1,0 0 1,0 0-1,0 0 0,0-1 1,1 1-1,-1-1 1,1 0-1,-1 0 0,1 0 1,0-1-1,-5-4 1,3 0-568,0-1 1,0 1-1,1-1 1,0 0-1,1 0 1,0-1-1,0 1 1,1-1-1,-2-12 1,1 3-2153,1-1 0,1 0-1,3-28 1,-2 43 2569,1 0 0,-1 0 0,1-1 0,0 1 0,0 0-1,1 0 1,-1 0 0,1 0 0,0 0 0,0 0 0,4-6-1,-2 6 525,-1 1-1,1-1 1,0 1-1,0-1 0,1 1 1,-1 0-1,1 1 1,-1-1-1,1 1 0,0 0 1,0 0-1,0 0 0,8-1 1,12-1 1722,-1 2 0,0 0 0,0 2 0,34 3 1,-20-1-3057,-27-1 586,15-1-1905,-11-3-2398,1-10-7925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16432,'0'0'5872,"-6"10"-5290,0 1-447,1 0 0,0 0 0,1 0 0,0 1 0,1 0 0,0 0 0,1 0 0,-1 16 0,-2 115 956,5-93-552,-10 449 4564,-1 241-3528,11-693-1559,-1-9-3,6 69-1,-3-98-15,-1 1 1,1-1 0,1 0-1,-1 0 1,1 1 0,1-2 0,0 1-1,0 0 1,1-1 0,0 0 0,0 0-1,9 9 1,-12-15 6,1 1 0,-1-1 0,1 0 0,-1 0 0,1 0 0,0-1 1,0 1-1,0 0 0,0-1 0,0 0 0,0 0 0,4 1 0,13 0-2422,-20-3 1719,0-1 1,1 1-1,-1 0 0,0 0 0,0-1 1,0 1-1,0 0 0,-1 0 0,1-1 1,0 1-1,0 0 0,-1 0 1,1-1-1,-1 1 0,1 0 0,-1 0 1,0-2-1,-13-18-13576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12524,'0'0'14766,"6"14"-13352,6 16-980,-1 1 0,-2 0 0,9 54-1,-11-25-1637,9 73 4185,-6-77-7532,1-21-9880,-24-56 1870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4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13901,'0'0'12524,"51"-32"-10858,-10 24-706,8-3-671,2-1-193,0 0-224,-2-2-1698,-8-4-1537,-11-1-2275,-10-3-8231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18001,'0'0'5232,"9"4"-2494,-6-2-2582,-1-1 0,1 1 0,0 0 0,0-1 1,0 0-1,0 0 0,1 0 0,-1 0 0,0 0 0,0-1 0,1 1 0,-1-1 0,0 0 0,0 0 0,1 0 0,-1-1 0,0 1 0,0-1 0,1 1 0,-1-1 0,0 0 1,0-1-1,0 1 0,0 0 0,0-1 0,0 0 0,-1 1 0,1-1 0,3-3 0,2-1-85,-1-1-1,0 1 1,0-1 0,-1-1 0,0 1-1,0-1 1,-1 0 0,0 0 0,0 0-1,-1-1 1,0 0 0,-1 0 0,1 0-1,-2 0 1,4-17 0,-6 25-69,0 0 1,0 0-1,0-1 1,0 1-1,0 0 1,-1-1-1,1 1 1,0 0-1,-1 0 1,1 0-1,-1-1 1,1 1-1,-1 0 1,1 0-1,-1 0 1,0 0-1,0 0 1,1 0-1,-1 0 1,0 0-1,0 0 1,0 0-1,0 0 1,0 1-1,0-1 1,0 0-1,0 1 1,-1-1-1,1 1 1,0-1-1,0 1 1,0-1-1,-1 1 1,1 0-1,0 0 1,-1 0-1,1 0 1,0 0-1,0 0 1,-1 0-1,1 0 1,-2 0-1,-1 1-19,-1 0 0,0-1 0,0 1 0,1 1 0,-1-1 0,1 1 0,-1 0 0,1 0 0,0 0 0,-7 5 0,4-1 8,0 1 0,0 0 1,0 0-1,1 1 0,0-1 0,1 2 1,0-1-1,0 0 0,1 1 1,0 0-1,0 0 0,1 0 0,0 0 1,1 1-1,0-1 0,0 1 1,1 0-1,0 17 0,1-26 6,0 1-1,0-1 1,0 0 0,1 1-1,-1-1 1,0 0 0,0 1-1,1-1 1,-1 0 0,1 1-1,0-1 1,-1 0 0,1 0-1,0 0 1,-1 1 0,1-1-1,0 0 1,0 0 0,0 0-1,0 0 1,0-1 0,0 1-1,1 0 1,-1 0 0,0-1-1,2 2 1,-1-1 5,1-1 0,0 1 1,0-1-1,0 0 0,0 0 1,0 0-1,0 0 0,0 0 0,0-1 1,0 1-1,5-2 0,3-1 19,-1-1 0,1-1 1,-1 0-1,0 0 0,14-9 0,98-95-149,-122 109 128,0 0 1,0 0-1,1 0 0,-1-1 0,0 1 0,0 0 1,0 0-1,1 0 0,-1 0 0,0 0 0,0 0 1,0 0-1,1 0 0,-1 0 0,0 0 1,0 0-1,0 0 0,1 0 0,-1 0 0,0 0 1,0 0-1,0 0 0,1 0 0,-1 0 0,0 0 1,0 0-1,0 0 0,1 0 0,-1 1 1,0-1-1,0 0 0,0 0 0,1 0 0,-1 0 1,0 0-1,0 0 0,0 1 0,0-1 0,0 0 1,0 0-1,1 0 0,-1 1 0,0-1 1,0 0-1,0 0 0,0 0 0,0 1 0,0-1 1,0 0-1,0 0 0,0 0 0,0 1 0,3 20 28,-3 25 35,-3-2 17,3-44-70,1 1 0,-1-1 0,0 0 0,0 0 1,0 0-1,1 1 0,-1-1 0,0 0 0,0 0 1,0 0-1,1 0 0,-1 1 0,0-1 0,0 0 0,1 0 1,-1 0-1,0 0 0,0 0 0,1 0 0,-1 0 1,0 0-1,0 0 0,1 0 0,-1 0 0,0 0 1,1 0-1,-1 0 0,0 0 0,0 0 0,1 0 0,-1 0 1,0 0-1,0 0 0,1-1 0,-1 1 0,0 0 1,0 0-1,1 0 0,-1 0 0,0 0 0,0-1 1,0 1-1,1 0 0,-1-1 0,13-7 268,22-27 45,23-22-253,-54 54-83,0 0 0,0 0 1,0 0-1,0 1 0,1-1 0,-1 1 0,1 0 1,-1 1-1,1-1 0,0 1 0,-1 0 0,1 0 1,6 0-1,-11 1 7,1 1-1,0-1 1,0 1 0,0-1 0,-1 1-1,1 0 1,0-1 0,-1 1 0,1 0 0,0 0-1,-1-1 1,1 1 0,-1 0 0,1 0-1,-1 0 1,0 0 0,1 0 0,-1 0-1,0 0 1,0-1 0,0 1 0,1 0 0,-1 0-1,0 0 1,0 0 0,0 1 0,2 37 44,-2-30-68,0-7-105,0 0 0,0 0-1,0 0 1,1-1 0,-1 1 0,0 0 0,1 0 0,-1 0 0,1-1 0,0 1 0,-1 0 0,1-1 0,0 1 0,0 0 0,0-1-1,0 1 1,1-1 0,-1 0 0,0 1 0,3 1 0,-3-3-131,1 1-1,-1-1 1,0 0 0,1 0-1,-1 0 1,0 0 0,1 0 0,-1 0-1,1 0 1,-1 0 0,0 0-1,1-1 1,-1 1 0,0-1-1,1 1 1,-1-1 0,0 1-1,0-1 1,0 0 0,1 0-1,-1 1 1,0-1 0,0 0-1,0 0 1,0 0 0,0 0-1,-1 0 1,1 0 0,1-2-1,14-16-4671,3-3-2295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53 15118,'0'0'2872,"-6"8"-1057,-1 4-1365,0-1-1,0 1 1,1 0-1,1 1 1,0-1-1,0 1 1,1 0-1,1 1 1,-3 25-1,-18 228-2121,-3-91 3382,27-174-1032,2-19 774,71-264 1772,-67 254-3083,39-131 357,-39 142-409,0 1 0,1 0 0,0 0 0,2 0 0,0 1 0,0 1 0,18-21 0,-23 30-82,0 1 0,0-1-1,1 1 1,-1 0 0,1 0 0,-1 1 0,1-1 0,0 1 0,0 0 0,0 0 0,0 1 0,1 0 0,-1-1-1,0 2 1,1-1 0,6 1 0,-9 0-3,-1 0 0,0 0-1,0 1 1,1-1 0,-1 1 0,0-1-1,0 1 1,0 0 0,0 0 0,0 0-1,0 0 1,0 1 0,0-1 0,0 0-1,-1 1 1,1-1 0,0 1-1,-1 0 1,1-1 0,-1 1 0,0 0-1,0 0 1,1 0 0,-1 0 0,-1 0-1,1 0 1,0 0 0,0 0 0,-1 1-1,1-1 1,-1 0 0,0 0-1,1 1 1,-1-1 0,0 0 0,-1 0-1,1 1 1,0-1 0,-1 3 0,-1 3 107,0 0 0,0-1 0,-1 1 0,0-1 0,0 0 0,-1 0 0,0 0 0,0-1 0,0 1 0,-1-1 0,0 0 0,0 0 0,-7 6 0,5-6-163,0 1 1,0-1-1,0 0 1,-1-1-1,0 0 1,0 0-1,0-1 1,-1 0-1,1 0 1,-17 4-1,6-8-3172,3-5-3972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12139,'0'0'17793,"11"-9"-17013,-4 2-676,48-39 482,-51 43-564,0 0 0,-1 1 0,1 0 0,0 0 0,0 0 0,1 0-1,-1 0 1,0 1 0,1 0 0,-1 0 0,1 0 0,-1 0 0,1 1 0,-1 0 0,7 0 0,-10 1-8,0 0 0,0-1 0,0 1 0,0 0-1,0 0 1,0 0 0,-1 0 0,1 0 0,0 0 0,-1 0 0,1 1 0,-1-1 0,1 0 0,-1 0 0,0 0 0,1 1 0,-1-1 0,0 0 0,0 0 0,0 1 0,0-1 0,0 0 0,0 0 0,0 1 0,0-1 0,0 0 0,-1 0 0,0 2 0,-8 39 526,5-31-533,-1 0 1,-1-1 0,0 1-1,0-1 1,-1 0 0,-1-1 0,1 0-1,-14 13 1,62-21-8,-8-5-72,30 0-194,-59 4 254,-1 0-1,1 0 1,-1 0-1,1 1 1,-1 0-1,1-1 1,-1 1-1,1 0 1,-1 1-1,0-1 1,0 1-1,1-1 1,2 4 0,-5-4 18,1 0 0,-1 0 1,0 0-1,-1 0 0,1 1 1,0-1-1,0 0 0,0 1 1,-1-1-1,1 0 1,-1 1-1,1-1 0,-1 1 1,0-1-1,1 1 0,-1-1 1,0 1-1,0-1 0,0 1 1,0-1-1,0 1 1,0-1-1,-1 1 0,1-1 1,0 1-1,-1-1 0,1 1 1,-1-1-1,0 0 0,1 1 1,-1-1-1,0 0 1,0 0-1,0 1 0,0-1 1,0 0-1,0 0 0,-2 2 1,-2 3 37,-2-1 0,1 1 0,0-1 0,-1 0 0,-10 6 0,6-5-44,0 0 0,-1-1 0,0 0 0,0-1 0,0 0 0,0-1 0,0 0 0,-1-1 0,1-1 0,-1 0 0,0 0 0,-22-3 0,34 2-77,1 0 0,-1 0 1,0-1-1,0 1 0,0 0 0,0-1 1,0 1-1,0-1 0,0 1 0,0-1 1,1 1-1,-1-1 0,0 0 0,0 1 0,1-1 1,-1 0-1,1 0 0,-1 0 0,0 1 1,0-3-1,1 2-271,0 0 0,-1 0 0,1 0 0,0 0 1,-1 0-1,1 0 0,0 0 0,0 0 0,0 0 0,0 0 1,0 0-1,0 0 0,0 0 0,1 0 0,-1 0 0,0 0 1,1 0-1,0-2 0,7-8-11866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0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56 141 19474,'0'0'5099,"9"-3"-4806,-5 1-208,0 1 0,-1-1 0,1 0 1,0 0-1,-1 0 0,1-1 0,-1 1 0,0-1 0,0 0 0,0 0 0,0 0 0,0 0 0,-1 0 0,0-1 1,1 1-1,-1-1 0,0 1 0,-1-1 0,1 0 0,-1 0 0,1 0 0,-1 0 0,0 0 0,-1 0 0,1 0 1,-1 0-1,0-1 0,0 1 0,0 0 0,0 0 0,-1 0 0,-1-6 0,1 8-60,1 1-1,-1 0 1,0-1-1,1 1 1,-1 0-1,0 0 1,0-1-1,0 1 1,0 0-1,0 0 1,0 0-1,-1 0 1,1 0-1,0 1 1,-1-1 0,1 0-1,0 0 1,-1 1-1,1-1 1,0 1-1,-1-1 1,1 1-1,-1 0 1,1 0-1,-1-1 1,1 1-1,-1 0 1,1 0-1,-1 1 1,1-1-1,-1 0 1,1 0-1,-1 1 1,1-1-1,-1 1 1,1-1 0,-3 2-1,-1 0-17,1 0 0,0 0 0,-1 0 0,1 1 0,0-1 0,0 1 0,1 0 0,-1 0 0,0 1 0,-4 5 0,4-4 11,1 1 0,0 0 0,0-1 0,1 1 0,-1 0 0,1 0 0,1 1 0,-1-1 0,1 0 0,0 1 0,0-1 0,1 1 0,0 7 0,0-10-18,1-1 0,-1 1 0,1-1 0,0 0 0,0 0 1,0 1-1,1-1 0,-1 0 0,1 0 0,-1 0 1,1 0-1,0-1 0,0 1 0,0 0 0,1-1 0,-1 1 1,1-1-1,-1 0 0,1 0 0,0 0 0,0 0 0,0 0 1,0-1-1,0 1 0,0-1 0,4 2 0,10 1 27,-1-1-1,1 0 1,0-1-1,0-1 0,0 0 1,0-2-1,-1 1 1,23-5-1,7-4-278,77-25-1,-97 25 39,-21 6 190,0 1 1,0-1-1,1 1 1,-1 1-1,1-1 1,-1 1-1,1 0 0,0 0 1,-1 0-1,1 1 1,0 0-1,0 0 1,5 1-1,-9 1-28,0 1 1,0-1-1,0 0 0,0 1 1,-1-1-1,1 1 0,-1-1 1,1 1-1,-1 0 0,0-1 0,0 1 1,0 0-1,0 0 0,-1 0 1,1 5-1,6 16 89,-6-21-183,1 0 0,-1-1 1,1 1-1,0-1 0,0 1 0,0-1 1,0 0-1,0 1 0,0-1 0,1 0 1,-1-1-1,1 1 0,-1 0 0,1-1 1,0 1-1,0-1 0,0 0 0,0 0 1,-1 0-1,1 0 0,1-1 0,-1 1 1,0-1-1,0 0 0,0 1 0,6-2 1,-2 0-553,0 0 0,0 0 0,0-1 0,0 0 1,0 0-1,-1-1 0,1 1 0,-1-2 0,1 1 1,9-8-1,24-20-4395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3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 16207,'-3'9'5301,"-6"10"-3760,4-10-856,0 0-1,1 0 1,0 1-1,1 0 1,0-1-1,0 1 1,1 0-1,0 0 0,1 0 1,0 12-1,2-21-673,-1 0 0,1 0 0,0 0-1,0 0 1,0-1 0,0 1 0,0 0-1,0-1 1,0 1 0,0-1 0,0 1 0,0-1-1,0 1 1,0-1 0,0 0 0,0 0-1,0 1 1,0-1 0,1 0 0,-1 0 0,0 0-1,0 0 1,0 0 0,0-1 0,0 1-1,2 0 1,32-6 88,-13-3-92,0-1 0,-1-1 1,-1-1-1,0 0 0,0-2 0,19-17 1,28-19-171,-66 49 172,1 0 0,-1 0-1,1 0 1,-1 0 0,1 0 0,-1 1 0,1-1 0,0 0 0,0 1-1,-1-1 1,1 1 0,0 0 0,3-1 0,-5 2 9,1-1 0,0 0-1,-1 0 1,1 0 0,0 1 0,-1-1 0,1 0-1,-1 1 1,1-1 0,-1 0 0,1 1 0,-1-1 0,1 1-1,-1-1 1,1 1 0,-1-1 0,1 1 0,-1-1-1,0 1 1,1 0 0,-1-1 0,0 1 0,1-1-1,-1 2 1,1 4 134,0 1-1,0-1 0,-1 1 1,1-1-1,-2 1 0,0 6 1,1 5 50,0 66-122,0-83-80,0-1 0,1 1 0,-1 0 0,0 0 0,1 0 0,-1 0 0,1-1 0,-1 1 0,1 0 0,-1 0 0,1-1 0,-1 1 0,1 0 0,0-1 0,-1 1 0,1-1 0,0 1 0,0-1 0,-1 1 0,1-1 0,0 0 0,0 1 0,0-1 0,-1 0 0,1 1 0,0-1 0,0 0 0,0 0 0,0 0 0,0 0 0,0 0 0,0 0 0,-1 0 0,1 0 0,0 0 0,0 0 0,0-1 0,0 1 0,0 0 0,-1-1 0,1 1 0,0 0 0,0-1 0,1 0 0,40-20 0,22-38 0,-53 47 0,0 1 0,1 0 0,0 1 0,1 0 0,0 0 0,21-10 0,-34 20 0,1 0 0,-1-1 0,1 1 0,-1 0 0,1 0 0,-1 0 0,1-1 0,0 1 0,-1 0 0,1 0 0,-1 0 0,1 0 0,0 0 0,-1 0 0,1 0 0,-1 0 0,1 1 0,-1-1 0,1 0 0,0 0 0,-1 0 0,1 1 0,-1-1 0,1 0 0,-1 0 0,1 1 0,-1-1 0,1 1 0,-1-1 0,0 0 0,1 1 0,7 22 0,-8 41 0,-1-46 0,1-9-4201,0-19-4293,2-12-1200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1 14318,'0'0'4131,"-5"50"-3266,-18 3 160,-11 15-64,-12 17-256,-12 9-417,-4 6-128,-2 0-96,5-3-32,14-15-480,16-15-257,18-18-512,11-21-416,24-18-1282,14-10-1922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595 0 12620,'0'0'2968,"-11"16"-993,-173 236 499,-142 202 172,313-437-2563,1 2 0,1-1 1,1 1-1,-14 38 0,23-56-83,1 0 1,0-1-1,-1 1 0,1 0 0,0 0 1,-1-1-1,1 1 0,0 0 0,0-1 1,0 1-1,0 0 0,0 0 0,0 0 0,0-1 1,0 1-1,0 0 0,0 0 0,0-1 1,0 1-1,0 0 0,1 0 0,-1-1 1,0 1-1,1 0 0,-1-1 0,0 1 1,1 0-1,-1-1 0,1 1 0,-1-1 1,1 1-1,-1-1 0,1 1 0,-1-1 0,1 1 1,0-1-1,-1 1 0,1-1 0,0 0 1,-1 1-1,2-1 0,34-3-95,-7-6-239,0-1 0,-1-1 1,0-2-1,35-20 0,108-77-2669,-121 77 2198,55-40-3290,98-88 0,-21-18 5419,-169 165 835,-1-1-1,21-32 1,-44 56 1984,-8 5-3636,-82 88 798,-99 127 0,191-219-1223,1 0-1,0 1 1,0 0-1,1 1 1,0 0 0,-7 20-1,13-31-82,1 0 0,0 0 0,0-1 0,-1 1 0,1 0 0,0 0 0,0 0 0,0 0 0,0-1 0,0 1 0,0 0 0,0 0 0,0 0-1,1 0 1,-1-1 0,0 1 0,0 0 0,1 0 0,-1 0 0,0-1 0,1 1 0,-1 0 0,1-1 0,-1 1 0,1 0 0,-1-1 0,1 1 0,0 0 0,26 6-77,34-14-232,-60 7 301,39-10-688,0-2-1,-1-2 1,0-1-1,53-30 1,-38 14-174,-2-1-1,66-55 0,-102 75 1128,-2-1-1,1-1 0,-2 0 0,17-24 3073,-44 45-1698,-23 24-470,2 3-1,-32 37 0,15-14-553,27-32-366,-61 69 530,75-82-703,2 1 1,0 1-1,0-1 1,1 2-1,-9 21 1,16-34-124,0-1-1,0 1 1,1-1-1,-1 1 1,0-1-1,1 1 1,-1 0 0,1-1-1,0 1 1,0 0-1,-1-1 1,1 1 0,0 0-1,0-1 1,1 1-1,-1-1 1,0 1-1,0 0 1,1-1 0,-1 1-1,1 0 1,0-1-1,-1 1 1,1-1-1,0 1 1,0-1 0,0 0-1,0 1 1,0-1-1,0 0 1,2 2 0,1-1-679,0-1 0,0 1 1,1-1-1,-1 0 0,0 0 1,1 0-1,-1-1 0,1 1 1,-1-1-1,6 0 0,19 0-10433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1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1 949 19891,'0'0'112,"2"-13"75,-1 2-114,2 1-1,-1-1 1,1 0 0,1 1 0,0 0 0,0 0-1,1 0 1,0 0 0,1 1 0,11-15 0,38-39 521,3 1 1,108-88 0,149-82-276,-28 61-293,-249 152-51,1 1-1,1 3 0,0 1 0,1 2 0,74-12 1,-104 22-37,0 1 1,-1 1-1,1-1 1,0 2-1,0 0 1,0 0-1,0 1 1,-1 0-1,11 4 1,-14-3 17,-1 0 1,0 0 0,0 0-1,-1 1 1,1 0 0,-1 0-1,1 0 1,-1 1 0,-1 0-1,1 0 1,-1 0 0,0 0-1,0 1 1,6 10 0,2 10 92,17 51 0,-23-57 4,1-1-1,1 1 1,0-1-1,21 32 0,-25-46 82,0 1 0,0-1 0,1 0 0,0-1 0,0 1-1,0-1 1,1 0 0,-1 0 0,1-1 0,0 1 0,0-1-1,0-1 1,1 1 0,-1-1 0,1 0 0,-1 0 0,1-1-1,-1 0 1,9 0 0,3 0 318,0-2-1,1 0 0,-1-1 1,0-1-1,0 0 1,0-1-1,30-12 1,117-61 170,-143 66-580,138-78 105,-73 40-108,149-63-1,-150 88-653,-28 15-4065,-36 5-1465,-10-4-4895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2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0 522 13741,'0'0'7020,"5"-13"-5947,12-19-616,1 1 0,2 0 0,1 2 0,25-28 0,22-22 386,106-165 1,-167 238-962,-8 21 17,-7 26 112,-26 139 426,-14 238 0,35-274-356,10-110-47,-2-1-1,-1 0 0,-12 35 1,15-58 153,-1 1-1,0-1 1,-1 1 0,0-1 0,0 0 0,-1-1 0,-1 1-1,1-1 1,-1-1 0,-1 1 0,0-1 0,-17 14 0,23-21-124,0 1 0,0 0 0,0-1 0,-1 1 0,1-1 0,0 0 0,-1 0 0,1 0 0,-1 0 1,1 0-1,-1 0 0,1 0 0,-1-1 0,0 0 0,1 1 0,-1-1 0,0 0 0,1 0 0,-1-1 1,0 1-1,1 0 0,-5-2 0,5 0-29,-1 1 0,1-1-1,0 0 1,0 0 0,0 0 0,1 0 0,-1-1-1,0 1 1,1 0 0,-1-1 0,1 1 0,0-1 0,0 1-1,0-1 1,0 0 0,0 1 0,0-5 0,-2-13-18,1 0 0,1 0 0,1 0 0,3-31 0,0 24-50,2 1-1,1-1 1,1 2 0,1-1-1,1 1 1,1 0 0,2 1-1,0 0 1,1 0 0,2 2-1,0 0 1,25-28-1,-23 33-1535,0 0-1,0 1 0,1 1 0,40-24 0,-36 23-2977,-3 2-1623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2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1089,'0'0'14633,"-8"2"-12754,6-2-1770,0 1 0,-1-1 1,1 1-1,0 0 0,0 0 1,0 0-1,0 0 0,0 0 1,0 0-1,0 1 0,0-1 1,0 1-1,1-1 0,-1 1 1,0 0-1,1-1 0,0 1 1,-1 0-1,1 0 0,-2 4 0,0 4 401,0 0 0,0 1-1,1-1 1,-1 14 0,3-20-427,-89 492 6115,79-444-5627,21-96-193,29-72 0,-10 35-328,2-34-27,16-41-14,-48 155-14,0 0 0,1 0-1,-1 0 1,0 0 0,1 0-1,-1 0 1,1 0 0,-1 1 0,1-1-1,0 0 1,-1 0 0,1 1-1,0-1 1,-1 0 0,1 0-1,0 1 1,0-1 0,0 1 0,0-1-1,0 1 1,-1-1 0,1 1-1,0 0 1,0-1 0,0 1-1,0 0 1,0 0 0,0 0 0,0 0-1,0 0 1,0 0 0,0 0-1,0 0 1,0 0 0,0 0 0,0 0-1,0 1 1,0-1 0,0 0-1,0 1 1,0-1 0,0 1-1,0-1 1,1 1 0,6 5-24,-1-1 0,1 1 0,-1 0 0,8 8 1,4 4 69,-17-16-36,1 0 0,0 0 0,0 0 1,0 0-1,0-1 0,0 1 0,0-1 1,0 0-1,1 1 0,-1-2 1,0 1-1,1 0 0,-1-1 0,1 1 1,-1-1-1,0 0 0,1 0 0,-1-1 1,1 1-1,-1-1 0,0 1 0,1-1 1,-1 0-1,0 0 0,1-1 1,-1 1-1,0-1 0,0 1 0,0-1 1,0 0-1,3-3 0,-2 1 12,0-1-1,0 0 1,0 1-1,-1-2 0,1 1 1,-1 0-1,0-1 1,-1 1-1,1-1 1,-1 0-1,0 0 1,-1 0-1,1 0 1,-1 0-1,-1 0 0,1-12 1,-1 18-18,0 0 1,0-1-1,0 1 0,0 0 1,0 0-1,0-1 0,0 1 1,0 0-1,0 0 0,0-1 1,0 1-1,0 0 0,0 0 1,0 0-1,0-1 0,-1 1 1,1 0-1,0 0 0,0 0 1,0-1-1,0 1 0,0 0 1,-1 0-1,1 0 0,0 0 1,0-1-1,0 1 0,-1 0 1,1 0-1,0 0 0,0 0 1,-1 0-1,1 0 1,0 0-1,0 0 0,0 0 1,-1 0-1,1 0 0,0 0 1,0 0-1,-1 0 0,1 0 1,0 0-1,0 0 0,-1 0 1,1 0-1,0 0 0,0 0 1,-1 0-1,1 0 0,0 0 1,0 0-1,0 0 0,-1 1 1,1-1-1,0 0 0,0 0 1,0 0-1,0 0 0,-1 1 1,1-1-1,0 0 0,0 1 1,-13 11-81,-116 187 76,116-182 102,1 0 0,1 0-1,1 1 1,0 1 0,-12 33 0,20-48-126,1-1 0,0 1 1,0 0-1,0 0 0,0-1 1,1 1-1,0 0 0,-1 0 0,1 0 1,1 0-1,-1-1 0,1 1 0,-1 0 1,1 0-1,0-1 0,0 1 1,1 0-1,-1-1 0,1 1 0,0-1 1,0 0-1,0 1 0,0-1 1,0 0-1,1 0 0,0-1 0,-1 1 1,1 0-1,0-1 0,0 0 0,0 1 1,1-1-1,-1-1 0,0 1 1,1 0-1,-1-1 0,1 1 0,5 0 1,2 1-716,-1 0 1,0-1 0,1-1-1,-1 0 1,1 0-1,17-1 1,33-11-5963,-10-11-2887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2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80 319 12236,'0'0'13410,"8"-2"-12364,8-5-780,-1 0 0,0-1 0,-1-1 0,0 0 0,0-1 0,-1-1 0,23-23 0,-19 16-102,-1 0 0,-1-1 0,0 0 0,-1-1 0,13-28 0,-24 44-147,-1-1 1,0 1-1,-1-1 0,1 0 1,-1 0-1,0 1 0,0-1 0,0 0 1,-1-7-1,0 11-15,0-1 0,0 1 0,-1 0 0,1 0 0,0 0 0,-1 0 0,1 0 0,-1 0 0,1 0 0,-1 0 0,1 0 0,-1 0 0,0 0 0,0 0 1,1 0-1,-1 0 0,0 0 0,0 1 0,0-1 0,0 0 0,0 1 0,0-1 0,0 1 0,0-1 0,0 1 0,0-1 0,0 1 0,0 0 0,-1-1 0,1 1 0,0 0 0,0 0 0,0 0 0,0 0 0,-1 0 0,1 0 0,0 0 0,0 0 0,0 1 0,-2 0 0,-7 1-7,0 1-1,0 0 1,1 1-1,-1 0 0,1 1 1,0 0-1,0 0 0,1 1 1,-1 0-1,1 0 0,1 1 1,-1 0-1,-7 10 1,-14 16 71,-39 59 0,58-80-48,1 1 1,1 0-1,0 1 1,1 0-1,0 0 1,1 1-1,1-1 1,0 1-1,1 0 1,1 1-1,0-1 1,0 26-1,3-39-55,0 1 0,1 0-1,-1 0 1,1-1 0,0 1 0,0 0-1,0-1 1,0 1 0,1-1 0,-1 1-1,1-1 1,-1 0 0,1 0 0,0 1-1,0-1 1,0 0 0,0-1 0,0 1-1,0 0 1,0 0 0,1-1 0,-1 0-1,1 1 1,-1-1 0,1 0 0,0 0-1,-1 0 1,1-1 0,0 1 0,-1-1-1,1 1 1,0-1 0,0 0 0,4 0-1,5 0-687,1 0-1,0-1 0,-1 0 0,0-1 0,1 0 0,19-7 0,26-17-4180,-1-9-2242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2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16047,'0'0'2082,"-59"18"-1313,18 9 352,-8 11-320,4 5 256,5 0 128,11 5-224,14-6-481,13-7 1,5-8-321,23-14-96,12-12 32,8-1 32,3-24-833,2-6-1345,0-11-1281,-3-4-2050,-1-8-3811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2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77 8008,'4'-11'5210,"1"-2"-3672,-3 8-985,0 1 0,0-1-1,-1 0 1,0 0 0,1 0 0,-1 0-1,-1 0 1,1-9 0,-19 37 1993,-3 10-1615,2 2 0,2 0 0,-22 64 0,-25 119 861,60-203-1708,-8 26-44,2 1 0,1 1 0,3-1 0,1 1 0,2 64 0,3-106-59,0 0 0,0 1 0,0-1 0,0 0 0,0 1 0,1-1 0,-1 0 0,0 1 0,1-1 0,-1 0 0,1 0 0,-1 1 0,1-1 0,0 0 0,0 0 0,-1 0 0,1 0-1,0 0 1,0 0 0,0 0 0,0 0 0,0 0 0,0-1 0,1 1 0,-1 0 0,0-1 0,0 1 0,0 0 0,1-1 0,0 1 0,0-1-60,0 0 0,0 0 0,-1 0 0,1-1 0,0 1 0,-1 0-1,1-1 1,0 1 0,-1-1 0,1 1 0,-1-1 0,1 0 0,0 0 0,-1 1 0,0-1 0,1 0 0,-1-1 0,0 1 0,1 0 0,-1 0 0,0 0 0,0-1 0,1-1 0,3-5-100,0 0 1,-1-1 0,0 0 0,0 0 0,-1 0 0,0 0 0,-1 0 0,0-1 0,0 1 0,-1-1 0,-1 1-1,1-1 1,-1 0 0,-1 1 0,0-1 0,-3-12 0,1 4 149,-2 1 0,0 1 0,-1-1 0,0 1 0,-1 0 0,-1 0 0,-1 1 0,-11-17 0,-36-32 1370,52 59-938,0 1-1,0 1 0,-1-1 1,1 1-1,-1 0 0,0 0 1,0 0-1,0 0 0,-1 1 1,1 0-1,0 0 0,-9-1 1,14 3-385,0 0 0,0 0 1,1 0-1,-1 0 1,0 0-1,0 0 0,0 0 1,0 1-1,0-1 1,0 0-1,0 0 0,0 0 1,0 0-1,0 0 0,0 0 1,1 0-1,-1 1 1,0-1-1,0 0 0,0 0 1,0 0-1,0 0 1,0 0-1,0 1 0,0-1 1,0 0-1,0 0 1,0 0-1,0 0 0,-1 0 1,1 0-1,0 1 0,0-1 1,0 0-1,0 0 1,0 0-1,0 0 0,0 0 1,0 0-1,0 0 1,0 1-1,0-1 0,-1 0 1,1 0-1,0 0 0,0 0 1,0 0-1,0 0 1,0 0-1,0 0 0,0 0 1,-1 0-1,1 0 1,0 0-1,0 0 0,0 0 1,12 10-112,7-2 119,0-1 0,1 0 1,0-1-1,0-2 0,1 0 0,23 2 0,130 1-1020,-152-7 551,6 0-747,60-2-4367,-32-12-1998,-13-7-5188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2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19378,'0'0'1709,"-4"13"-610,-26 90 1555,16-63-1667,2 2-1,1-1 0,3 2 1,-7 76-1,15-115-973,0 0-1,0 1 1,0-1 0,1 0-1,-1 0 1,1 0 0,0 0-1,0 0 1,1-1 0,-1 1 0,1 0-1,0 0 1,0-1 0,2 4-1,-2-5-3,0 0-1,0-1 1,0 1-1,0-1 0,1 0 1,-1 1-1,0-1 1,1 0-1,-1 0 1,0 0-1,1-1 1,-1 1-1,1-1 0,0 1 1,-1-1-1,1 0 1,-1 0-1,1 0 1,-1 0-1,1 0 1,0-1-1,4-1 1,4-1 2,-1 0 0,0-1 0,0-1 0,0 1 1,0-2-1,-1 1 0,0-1 0,0-1 1,-1 0-1,1 0 0,-2 0 0,9-11 0,8-9-145,-2-1 0,25-42 0,-25 34 104,22-49 0,-38 70 29,0 0-1,-1 0 1,0-1 0,-1 0-1,-1 1 1,2-25 0,-5 40 4,0 0 0,0-1 0,0 1 0,0 0 1,0 0-1,0 0 0,0 0 0,0-1 0,0 1 0,-1 0 1,1 0-1,0 0 0,0 0 0,0-1 0,0 1 0,0 0 0,0 0 1,0 0-1,0 0 0,0 0 0,-1 0 0,1-1 0,0 1 1,0 0-1,0 0 0,0 0 0,0 0 0,-1 0 0,1 0 0,0 0 1,0 0-1,0 0 0,0 0 0,-1 0 0,1 0 0,0 0 1,0 0-1,0 0 0,0 0 0,-1 0 0,1 0 0,0 0 0,0 0 1,0 0-1,-1 0 0,1 0 0,0 0 0,0 0 0,0 0 0,0 0 1,0 0-1,-1 0 0,1 0 0,0 1 0,0-1 0,0 0 1,0 0-1,0 0 0,0 0 0,-1 1 0,-9 7 104,3 0-75,1 1 1,0 0-1,1 0 1,0 1-1,0 0 0,1-1 1,0 1-1,1 1 1,0-1-1,-3 18 1,2 2 17,1 0 0,2 50 0,3-67-40,0 0-1,0 0 1,1 0 0,1 0-1,0-1 1,1 1 0,0-1-1,9 15 1,13 34-764,-26-61 632,-1 1 1,0-1-1,0 0 0,1 1 1,-1-1-1,0 1 1,0-1-1,0 0 1,0 1-1,0-1 1,0 1-1,1-1 0,-1 1 1,0-1-1,0 1 1,0-1-1,-1 0 1,1 1-1,0-1 1,0 1-1,0-1 0,0 1 1,0-1-1,0 0 1,-1 1-1,1-1 1,0 1-1,0-1 1,-1 0-1,1 1 0,0-1 1,0 0-1,-1 1 1,1-1-1,0 0 1,-1 0-1,1 1 1,-1-1-1,0 1 0,-22-3-2698,-27-17-1722,-47-39 422,2-7 7573,51 35 977,56 38 234,64 36-4726,-53-35-1080,1-1 1,0 0-1,36 4 0,30-4-8069,-33-7-3121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2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17040,'0'0'1655,"-8"8"43,-11 9-917,-5 4 605,1 1-1,-23 27 1,41-43-1143,0 0-1,1 1 1,-1-1 0,1 1-1,1 0 1,-1 0 0,1 1-1,0-1 1,1 1 0,-1-1 0,2 1-1,-1 0 1,1 0 0,0 12-1,1-19-200,0 1-1,0-1 1,0 0-1,0 1 1,1-1-1,-1 0 0,1 1 1,-1-1-1,1 0 1,0 0-1,-1 1 1,1-1-1,0 0 1,0 0-1,0 0 0,0 0 1,0 0-1,0 0 1,0 0-1,0 0 1,0-1-1,0 1 1,0 0-1,2 0 0,1 1 35,0-1 0,0 0-1,0 0 1,0 0 0,0-1-1,0 0 1,0 1-1,6-2 1,2 0 54,0 0 1,-1-1-1,1 0 0,-1-1 0,15-6 1,-9 1-93,0-1 0,0 0 0,-1-1-1,0-1 1,16-15 0,-26 21 10,0-1-1,0 0 1,0 0-1,-1 0 1,0 0-1,0-1 1,-1 0-1,0 0 1,0 0-1,-1 0 0,1 0 1,-2-1-1,1 0 1,2-14-1,-5 20-39,0 1-1,0-1 0,0 1 0,0-1 0,0 1 1,0-1-1,0 1 0,-1-1 0,1 1 0,-1-1 1,1 1-1,-1 0 0,1-1 0,-1 1 0,0-1 1,0 1-1,0 0 0,0 0 0,0 0 0,0 0 1,0-1-1,0 1 0,-2-1 0,0 0 5,-1 0 0,0 0 0,1 1 1,-1-1-1,0 1 0,0 0 0,0 0 0,-8-1 0,-7 1 13,1 1 0,-38 3 1,52-2-26,-8 0-219,1 1 0,-1 1 0,1 0 0,0 0 0,-13 7-1,21-9 130,1 0-1,-1 0 0,1 0 1,0 0-1,-1 0 0,1 0 0,0 1 1,0-1-1,0 1 0,0-1 1,0 1-1,1 0 0,-1 0 0,0 0 1,1 0-1,-1 0 0,1 0 1,0 0-1,0 0 0,0 1 1,0-1-1,0 1 0,0-1 0,1 0 1,-1 1-1,1-1 0,-1 1 1,1-1-1,0 1 0,0 2 0,1-3-236,0-1-1,0 0 1,-1 1-1,1-1 0,0 0 1,0 1-1,0-1 1,1 0-1,-1 0 0,0 0 1,0 0-1,1 0 0,-1 0 1,0 0-1,1-1 1,-1 1-1,1 0 0,-1-1 1,1 1-1,-1-1 1,1 0-1,0 1 0,-1-1 1,1 0-1,2 0 0,0 1-426,34 2-6731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37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14221,'0'0'18546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2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3958 532 7687,'17'-22'1487,"-1"-1"-1,0-1 0,-2 0 1,12-30-1,-23 48-1208,0 0 1,0-1-1,-1 1 1,0-1-1,-1 1 1,1-1-1,-1 0 1,-1 0-1,1 1 1,-1-1-1,0 0 1,-1 0-1,1 0 1,-2 1-1,1-1 1,-1 0-1,1 1 1,-2-1-1,1 1 1,-1 0-1,0-1 1,-7-9-1,0 5-181,0 1 0,-1 0 0,0 1-1,0 0 1,-1 0 0,0 2 0,-1-1-1,0 2 1,0 0 0,-18-6 0,-18-4-232,-79-15 1,-35 2-715,-237-10 0,-172 28 1046,545 11-154,-241 0 112,1 13-1,-269 46 0,404-33-166,-255 83 1,297-74 66,1 3 1,1 4 0,-122 81-1,165-93 192,1 3 0,1 2 0,2 1 0,2 3 0,-50 60 0,68-70-84,0 0 1,2 2 0,1 0-1,2 1 1,1 1 0,1 0-1,2 1 1,2 0-1,-9 46 1,12-36-143,1 1 1,3-1-1,1 1 0,2 0 1,3 0-1,1-1 0,2 1 1,2-1-1,2-1 1,2 0-1,2 0 0,2-1 1,1-1-1,2 0 0,2-2 1,2 0-1,1-2 0,55 65 1,-31-52-82,1-3 1,3-2 0,2-2-1,1-2 1,2-3-1,2-3 1,1-2 0,2-2-1,0-4 1,70 21-1,-14-13-21,1-5-1,1-6 0,1-5 0,219 7 0,-173-26 120,-1-8 0,-1-7 0,0-7 0,266-71 0,-239 36 913,-3-9 0,-3-7 0,273-151-1,-325 146-260,-4-5 0,205-172 0,-261 189-620,-3-2-1,-3-4 1,-3-3 0,-4-3-1,69-112 1,-105 147-22,-2-1 0,27-71 0,-44 98-18,0-1 0,-1 0 0,-1 0 0,-1 0-1,-1 0 1,0-1 0,-2 1 0,0-1 0,-4-32 0,2 43-18,0-1 0,0 1-1,-1 0 1,0 0 0,0 0 0,-1 0-1,0 0 1,-1 1 0,0 0-1,0 0 1,0 0 0,-1 0 0,-8-7-1,3 5-21,0 0-1,-1 1 1,0 1-1,0-1 1,-1 2-1,0 0 1,-20-6-1,-11 0-247,-1 2 0,-1 1-1,1 3 1,-49 0-1,-351 7-4162,147 17-1725,160-9 1131,-78 3-8555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3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61 9961,'0'0'929,"15"-59"-416,-23 57-193,-13 2-224,-1 16-64,-5 17 0,-2 13-32,-3 15-64,4 10-1057,0-5-1666,8-7-4067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4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9385,'0'0'427,"-4"9"112,-4 18-401,1 0 0,2 0 0,1 0 0,1 1 0,1 40 0,13 172-1281,16-82-4686,-10-74 3527,2 41 6442,-6-33-314,-10-80-3423,0-1 0,1 1 1,0-1-1,0 0 1,1 0-1,8 11 1,-7-13-332,-1 0 0,-1 1 1,1-1-1,-1 1 0,-1 0 1,0 0-1,0 0 1,2 19-1,-5-10-378,0-1-1,-1 1 1,0-1 0,-2 0 0,0 1-1,-1-1 1,-9 24 0,2-8-2075,6-7-1874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3:4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8968,'0'0'1218,"12"51"-6119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7:4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2202 232 6534,'-6'-14'3556,"-1"1"-3080,0 0 1,0 0 0,-1 1 0,-1 0 0,0 0 0,0 1 0,-1 1 0,-1-1 0,0 2 0,0-1-1,-14-8 1,2 7-175,-1 0 0,1 2 0,-2 0 0,1 2-1,-1 1 1,0 0 0,-38-2 0,-184 1-171,197 8-50,-45 1-40,0 5 0,0 4 0,1 3 1,1 5-1,1 4 0,-94 37 0,123-36 134,0 4-1,2 2 1,1 2-1,1 3 1,2 3 0,2 2-1,2 3 1,1 2-1,-53 60 1,84-81 41,1 1 1,1 1 0,1 1 0,2 0-1,0 1 1,-14 39 0,25-54-137,1 0 0,0 0 0,0 0 0,2 1 0,0-1 0,0 1 0,1-1 0,1 1 0,0 0 0,1-1 0,0 1 0,1-1 0,1 1 0,0-1 0,1 0 0,0 0 0,9 17 0,-5-15-35,0-2 1,1 1-1,1-1 0,0-1 0,1 1 0,0-2 1,1 1-1,23 16 0,-13-13 66,0-1 0,2-1 0,0-1 0,44 15 0,-8-9 201,0-4 0,1-1 0,113 6 0,-32-11-60,0-7 0,0-6 0,233-38 0,-268 23-200,-2-5-1,0-5 1,-3-4 0,0-4 0,134-73 0,-200 92-65,-2-3 1,0 0-1,-2-2 1,0-2-1,-2 0 1,-1-2-1,-1-2 0,-1 0 1,24-38-1,-40 52 4,-1 0-1,-1-1 0,0 0 0,-2-1 0,0 0 1,0 0-1,-2-1 0,0 1 0,-2-1 1,0 0-1,-1 0 0,0 0 0,-2-1 0,0 1 1,-1 0-1,-2 0 0,1 0 0,-2 0 0,-1 0 1,-13-36-1,11 41 11,1 0 0,-2 0 1,0 0-1,-1 1 0,0 0 0,-1 0 0,-1 1 1,0 1-1,0 0 0,-19-14 0,10 11-1,1 2 1,-2 0-1,1 2 0,-2 0 0,1 1 0,-34-9 1,1 6-46,0 3 1,-1 2 0,0 2-1,0 2 1,-73 7 0,9 6-1448,-144 33 1,14 11-4495,72-13-3382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16560,'0'0'6182,"1"12"-4725,1 41 635,-8 70 0,1-64-1715,5 80 0,0-136-426,0 0-1,1 0 1,-1 0 0,1 0-1,-1 0 1,1 0 0,0 0-1,0 0 1,1 0 0,-1-1-1,0 1 1,1 0 0,0-1 0,0 1-1,-1-1 1,5 4 0,-4-5-27,0 0 0,-1 0 1,1 0-1,0-1 0,0 1 1,-1-1-1,1 1 0,0-1 1,0 0-1,0 0 0,0 0 1,0 0-1,0 0 0,-1 0 1,1 0-1,0 0 1,0-1-1,0 1 0,0-1 1,-1 0-1,1 1 0,0-1 1,-1 0-1,1 0 0,0 0 1,-1 0-1,1 0 0,2-3 1,6-4-412,-1-1 1,1-1-1,-2 1 1,1-1 0,-1-1-1,-1 0 1,7-11-1,41-89-4932,-48 96 4603,42-112-3619,-17 40 7151,-36 115 1237,1-2-3304,-16 49 49,-32 161 1051,44-191-3880,0 73-1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15663,'0'0'8232,"95"-36"-8168,-43 30-1762,1-3-2850,-2 1-6567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19378,'0'0'4410,"13"-1"-3786,-6 1-553,1-1 0,-1 0 0,0 0 0,0 0 0,0-1 0,0 0 0,0-1 0,0 0 0,0 0 0,0 0 0,-1 0 0,0-1-1,8-6 1,18-19-64,-2-2-1,26-33 0,32-33-3,-88 97 2,0 0 0,0-1-1,1 1 1,-1 0 0,0 0 0,0 0 0,0 0 0,0 0 0,0 0 0,0 0 0,0 0-1,1 0 1,-1 0 0,0-1 0,0 1 0,0 0 0,0 0 0,0 0 0,1 0 0,-1 0-1,0 0 1,0 0 0,0 0 0,0 0 0,0 0 0,1 0 0,-1 0 0,0 0 0,0 0-1,0 0 1,0 1 0,0-1 0,1 0 0,-1 0 0,0 0 0,0 0 0,0 0-1,0 0 1,0 0 0,0 0 0,0 0 0,1 0 0,-1 1 0,0-1 0,0 0 0,0 0-1,0 0 1,0 0 0,0 0 0,0 0 0,0 1 0,0-1 0,0 0 0,0 0 0,0 0-1,0 0 1,0 0 0,0 1 0,0-1 0,0 0 0,0 0 0,0 0 0,1 19 304,-5 20 275,-7 12-590,-11 70 412,13-38-7207,8-64-1703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10442,'0'0'14510,"51"52"-17489,-39-48-3427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19186,'0'0'5061,"56"10"-18097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3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74 14990,'0'0'6246,"-6"-10"-2803,3 6-3192,1-1 0,-1 1-1,0 0 1,0 0 0,0 0-1,-1 1 1,1-1 0,-1 1-1,0 0 1,0 0 0,0 0-1,0 0 1,0 0 0,-1 1-1,1 0 1,-1 0 0,0 1-1,0-1 1,1 1 0,-1 0-1,0 0 1,-9 0 0,5 1-193,1 0 0,-1 1 0,1 0 0,-1 0 1,1 1-1,-1 0 0,1 0 0,0 1 0,0 1 0,0-1 1,0 1-1,1 0 0,-1 1 0,1 0 0,0 0 0,1 1 1,-1-1-1,1 1 0,0 1 0,0-1 0,-4 9 0,1-3-38,2 0-1,-1 1 0,2 0 1,-1 0-1,2 1 0,0 0 0,1 0 1,0 0-1,1 0 0,0 1 0,0 25 1,3-36-25,0 0 1,0 0 0,0 0 0,1 0 0,-1 0 0,1 0 0,0 0-1,0 0 1,1 0 0,-1-1 0,1 1 0,0 0 0,0-1 0,0 1-1,0-1 1,1 0 0,-1 0 0,1 0 0,5 5 0,-2-4-32,0 0 0,0 0 0,1-1 0,-1 0 0,1 0 0,0-1 0,-1 0 0,1 0 0,0-1 1,12 2-1,1-2-496,0 0 1,0-2-1,0 0 1,0-1-1,0-1 1,-1-1-1,28-9 1,-24 4-1645,-1 0 1,0-1 0,26-18-1,-3-4-5554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0 727 11211,'0'0'8263,"14"-10"-5802,19-17-1271,-1-1-1,-1-2 0,40-48 0,31-52-439,158-261 0,-244 364-839,-26 51-252,-1-2 397,-8 16 12,3 0-1,0 1 0,3 0 0,-16 74 1,29-111-55,0-1 0,-1 1 0,1-1 1,0 1-1,0-1 0,0 1 0,0-1 1,0 1-1,0-1 0,0 1 0,0-1 1,1 1-1,-1-1 0,1 1 0,-1-1 1,1 0-1,-1 1 0,1-1 0,0 0 1,0 1-1,-1-1 0,1 0 0,0 0 1,0 0-1,0 0 0,0 0 0,1 0 1,1 2-1,0-3 9,0 1 0,0 0 1,0-1-1,0 0 1,-1 0-1,1 0 0,0 0 1,0 0-1,0 0 0,0-1 1,0 1-1,0-1 0,4-2 1,9-3 137,0-1 1,0 0 0,27-19 0,-11 3-54,-2-1 1,0-1 0,35-40-1,-48 47 55,-1-2 0,-1 0 0,0-1 0,-2 0 0,-1-1 0,12-30 0,-50 107 640,19-43-798,1-1 1,1 1-1,0 0 1,0 1-1,1-1 1,1 1-1,-3 15 1,6-26-90,-1 1 1,1-1-1,0 0 1,-1 1-1,1-1 1,1 1 0,-1-1-1,0 1 1,0-1-1,1 1 1,0-1-1,-1 1 1,1-1-1,0 0 1,0 1-1,0-1 1,0 0-1,1 0 1,-1 0-1,1 0 1,-1 0-1,1 0 1,1 2-1,24 4-4080,11-10-3634,-5-6-5590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18385,'0'0'8222,"14"-10"-7267,286-261 401,-282 252-1287,-18 19-70,0 0 1,0 1-1,0-1 0,0 0 0,0 0 0,0 0 0,0 1 0,0-1 0,0 0 0,0 0 0,0 0 0,0 0 0,0 1 0,0-1 1,1 0-1,-1 0 0,0 0 0,0 1 0,0-1 0,0 0 0,0 0 0,0 0 0,0 0 0,1 0 0,-1 1 0,0-1 0,0 0 1,0 0-1,0 0 0,1 0 0,-1 0 0,0 0 0,0 0 0,0 0 0,0 0 0,1 0 0,-1 0 0,0 1 0,0-1 0,0 0 0,1 0 1,-1 0-1,0 0 0,0 0 0,0-1 0,1 1 0,-1 0 0,0 0 0,0 0 0,0 0 0,0 0 0,1 0 0,-1 0 0,0 0 1,0 0-1,0 0 0,0 0 0,1-1 0,-1 1 0,0 0 0,0 0 0,0 0 0,0 0 0,0 0 0,1-1 0,-3 14-60,-24 68 234,17-59-166,1 1 1,1 0 0,2 1-1,0-1 1,-3 44 0,8-65-119,0-1 0,1 1 0,-1-1 0,0 1 0,1-1 0,-1 1 0,1-1 0,0 0 0,0 1 0,-1-1 0,1 0 0,0 1 0,0-1 0,0 0 0,0 0 0,0 0 0,1 0 0,-1 0 0,0 0 0,0 0 0,1 0 0,-1 0 0,0-1 0,1 1 0,-1 0 0,1-1 0,-1 1 0,1-1 0,-1 0 0,1 1 0,-1-1 0,1 0 0,0 0 0,-1 0 0,1 0 0,-1 0 0,1-1 0,2 0 0,5 1-1188,0-1 0,1-1 0,-1 0-1,0 0 1,12-5 0,20-13-6020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9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16496,'0'0'5925,"-36"63"-4612,47-49-288,14-3 64,14-10-320,8-1-577,3 0 97,-2-6-257,-6-2-1666,-4 3-736,-14 3-961,-17 2-1538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15439,'0'0'10281,"90"7"-8615,-40-19-1154,4-1-448,-3 4-800,-8 3-1634,-7 3-1282,-13 3-448,-11 0-3267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40 766 15503,'0'0'4505,"-8"8"-2620,-23 27-503,103-95 2937,3-20-3543,81-114-1,48-102-828,-152 218-57,-40 58-2,-9 13 31,1 1-1,0-1 0,0 1 1,1 0-1,-1 0 1,1 0-1,0 1 0,1 0 1,0 0-1,0 0 0,0 0 1,0 1-1,7-3 1,-12 12-760,0 0 1,0 0-1,-1 0 1,0 0-1,0 0 1,-1 10 0,-6 8-4136,-3-4-3245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5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29 780 6438,'0'0'5627,"-6"8"-2157,-14 21 225,18-27-1651,3-4-145,16-22 285,135-182 1828,-34 49-2852,138-239 0,-305 458-760,21-21-388,-42 66-11,62-93-2,1-1-1,1 2 1,0-1 0,1 1 0,-7 28-1,12-42 4,-1 0-1,1 0 0,0 0 0,0 0 1,0 0-1,-1 0 0,1 0 0,0 0 1,0 0-1,0 0 0,1 0 0,-1 0 1,0 0-1,0 0 0,0 0 1,1 0-1,-1 0 0,0 0 0,1-1 1,-1 1-1,1 0 0,-1 0 0,1 0 1,0 0-1,-1-1 0,2 2 0,0-1 4,-1-1 0,0 0 0,1 1 0,-1-1 0,1 0-1,-1 0 1,0 0 0,1 0 0,-1 0 0,0 0-1,1-1 1,-1 1 0,1 0 0,-1-1 0,0 1 0,3-2-1,6-3 44,0-1-1,0 0 0,15-11 0,5-9-3,-2-1 0,-1-1 0,-1-1 0,25-36 0,59-107 104,-118 186-158,-13 23-363,-24 61-1,41-87 249,0-1 0,1 1 0,0 0 0,1 0 0,0 0 0,1 1-1,0-1 1,0 0 0,2 1 0,-1-1 0,3 13 0,-2-21-227,0-1 0,0 1-1,0 0 1,0-1 0,1 1 0,-1 0 0,1-1 0,0 0-1,-1 1 1,1-1 0,0 0 0,0 0 0,3 2 0,20 8-7274,-6-10-2544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5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17 19763,'0'0'4110,"11"-3"-1515,34-9-492,-44 12-2032,0 0-1,1-1 1,-1 1-1,0 0 1,0 0-1,1 0 0,-1 0 1,0 0-1,1 0 1,-1 0-1,0 0 1,0 1-1,1-1 1,-1 0-1,0 1 1,0-1-1,0 1 1,0-1-1,1 1 1,-1 0-1,0-1 1,0 1-1,0 0 1,0 0-1,0 0 1,-1 0-1,1 0 1,0 0-1,0 0 1,-1 0-1,1 0 1,0 0-1,-1 0 1,1 0-1,-1 1 1,1-1-1,-1 0 1,0 0-1,0 0 1,1 1-1,-1-1 1,0 0-1,0 1 1,0-1-1,0 0 1,0 0-1,-1 2 1,1 5 47,-1 1 1,0-1-1,-1-1 1,0 1-1,-5 14 1,-8 8-103,-2-1 1,-1-1 0,-1-1-1,-1-1 1,-2 0 0,-32 30 0,-21 25-33,75-81 16,-1 1 0,1-1 0,-1 0 0,1 1 0,-1-1 0,1 0 0,-1 1 0,1-1 0,0 1 0,-1-1 0,1 1 0,0-1 0,-1 1 0,1-1 0,0 1 0,0-1 0,-1 1 0,1-1 0,0 1 0,0-1 0,0 1 0,0 0 0,0-1 0,0 1 0,0-1 0,0 1 0,0 0 0,0-1 0,0 1 0,0-1 0,0 1 0,0-1 0,0 1 0,1-1 0,-1 1 0,0-1 0,1 1 0,23 1 0,36-18 0,250-69-5100,-202 57 30,-36 9-10224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 21236,'0'0'2141,"0"-4"-214,-16 51 200,-16 81 1,27-94-2080,0 1 0,2 0 0,4 65 0,-1-99-73,0 0 0,0 0 1,0 0-1,0 1 0,0-1 0,0 0 0,0 0 1,0 0-1,1 0 0,-1 0 0,0 0 1,1 0-1,-1 0 0,1 0 0,-1 0 1,1 0-1,0 0 0,-1 0 0,1 0 0,0-1 1,0 1-1,0 0 0,-1 0 0,1-1 1,0 1-1,0 0 0,0-1 0,0 1 1,0-1-1,0 0 0,0 1 0,0-1 1,0 0-1,0 1 0,1-1 0,-1 0 0,0 0 1,0 0-1,0 0 0,0 0 0,0 0 1,0 0-1,0-1 0,0 1 0,1 0 1,-1 0-1,0-1 0,0 1 0,0-1 0,0 1 1,0-1-1,-1 1 0,3-2 0,4-2-473,0-1-1,0 0 0,0 0 1,-1 0-1,11-12 0,1-4-1829,-1-2-1,-1-1 1,-1 0-1,16-35 0,-1-3-4627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89 6182,'3'-12'4639,"2"-6"-2943,13-41 4455,-19 70-1765,1 16-2465,0 11-882,-48 348 1732,48-384-2665,-6 25-2982,6-26 2531,-1 0 1,1 0 0,-1 0 0,0 0-1,1-1 1,-1 1 0,0 0 0,0-1-1,0 1 1,1 0 0,-1-1 0,0 1-1,0-1 1,0 1 0,0-1 0,0 0-1,0 1 1,0-1 0,0 0 0,0 0-1,0 0 1,0 0 0,0 0 0,-1 0-1,-19 0-5500</inkml:trace>
  <inkml:trace contextRef="#ctx0" brushRef="#br0" timeOffset="1">0 312 11531,'0'0'10570,"51"-15"-10186,-6 18-320,11-3 64,2 0-1441,-1-2-3587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93 18065,'0'0'2125,"-10"-4"42,5 3-1932,1-1-115,1 0 0,0 1 0,-1 0-1,1 0 1,-1 0 0,1 0 0,-1 0 0,0 1 0,1-1-1,-1 1 1,0 0 0,1 0 0,-1 1 0,0-1-1,1 1 1,-1 0 0,0 0 0,1 0 0,0 0-1,-1 0 1,1 1 0,-1 0 0,1 0 0,0-1-1,0 2 1,-5 3 0,1 3-24,1 0 0,0 0-1,1 0 1,0 1 0,0-1 0,1 1 0,0 1-1,1-1 1,0 0 0,1 1 0,0 0-1,0-1 1,1 1 0,1 0 0,0 0 0,1 12-1,-1-21-68,0 0 0,1 0-1,-1 1 1,1-1 0,-1 0-1,1 0 1,0 0 0,0 0-1,0 0 1,0 0-1,0 0 1,0 0 0,1 0-1,-1-1 1,0 1 0,1 0-1,0-1 1,-1 1 0,1-1-1,0 0 1,0 1 0,2 0-1,0-1 28,-1 1-1,1-1 0,0 0 1,0-1-1,0 1 1,-1-1-1,1 0 0,0 0 1,0 0-1,0 0 0,7-2 1,-1 0 66,0 0 0,0-1 0,-1-1-1,1 1 1,-1-2 0,0 1 0,0-1 0,16-12 0,-17 10-53,-1 0 1,1-1-1,-2 0 0,1 0 0,-1 0 0,0-1 1,-1 1-1,0-1 0,0-1 0,-1 1 1,-1-1-1,1 0 0,-1 1 0,-1-1 0,0-1 1,0 1-1,-1 0 0,-1 0 0,1-1 0,-2 1 1,-2-19-1,2 25-64,0 0 0,-1 1-1,1-1 1,-1 1 0,0-1 0,0 1 0,0 0 0,-1 0-1,1 0 1,-1 0 0,0 0 0,0 1 0,0-1 0,0 1-1,-4-3 1,4 3-76,1 1 0,-1-1 0,1 1 1,-1 0-1,0 0 0,1 0 0,-1 0 0,0 0 0,0 0 0,0 1 0,0-1 0,0 1 0,0 0 0,0 0 0,0 0 1,0 0-1,1 1 0,-1-1 0,0 1 0,0 0 0,-3 1 0,5-2-69,0 1 0,0-1 0,0 0-1,1 1 1,-1-1 0,0 0 0,0 1 0,1-1-1,-1 1 1,1 0 0,-1-1 0,0 1-1,1 0 1,-1-1 0,1 1 0,-1 0 0,1-1-1,-1 1 1,1 0 0,0 0 0,-1-1 0,1 1-1,0 0 1,0 0 0,0 0 0,0 0 0,-1 0-1,1-1 1,0 1 0,0 0 0,0 0 0,1 0-1,-1 0 1,0-1 0,0 1 0,0 0 0,1 0-1,-1 0 1,0 0 0,1-1 0,-1 1 0,1 0-1,0 0 1,0 1-527,1 0-1,-1 0 1,1-1-1,-1 1 1,1-1-1,0 1 1,0-1-1,0 0 1,-1 0-1,1 0 1,0 0-1,0 0 1,1 0 0,-1 0-1,0-1 1,3 1-1,24 0-10791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3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 6919,'0'0'21679,"-1"10"-20836,-15 88 345,6-46-119,-6 101 0,16-152-1069,0-1 0,-1 1 0,1 0 0,0 0 0,0 0 0,0 0 0,0 0 0,0 0 0,0-1 0,0 1 0,0 0 0,1 0 0,-1 0 0,0 0 0,0 0 0,1-1 0,-1 1 0,1 0 0,-1 0 0,0-1 0,1 1 0,0 0 0,-1-1 0,1 1 0,-1 0 0,1-1 0,0 1 0,-1-1 0,1 1 0,0-1 0,0 1 0,-1-1 0,1 1 0,0-1 0,0 0 0,0 0 0,-1 1 0,1-1 0,2 0 0,-2 0 0,1-1 0,0 1 0,-1-1 0,1 0 0,-1 1 0,1-1 0,0 0 0,-1 0 0,0 0 0,1 0 0,-1 0 0,0 0 0,1 0 0,-1-1 0,0 1 0,0 0 0,0-1 0,0 1 0,1-3 0,2-5 0,0 0 0,-1-1 0,0 1 0,0-1 0,-1 0 0,0 0 0,-1 0 0,1-14 0,-2 18 0,0 0 0,0 0 0,0 0 0,-1 0 0,0 0 0,0 0 0,0 1 0,-1-1 0,0 0 0,0 1 0,-1-1 0,1 1 0,-1 0 0,0 0 0,-5-6 0,7 10 0,0 0 0,1 0 0,-1 0 0,0 0 0,0 1 0,0-1 0,0 0 0,1 1 0,-1-1 0,0 1 0,0-1 0,0 1 0,0-1 0,0 1 0,0 0 0,0-1 0,0 1 0,0 0 0,-1 0 0,1 0 0,0 0 0,0 0 0,0 0 0,0 0 0,0 0 0,0 0 0,0 1 0,0-1 0,0 0 0,0 1 0,0-1 0,0 0 0,0 1 0,0 0 0,0-1 0,0 1 0,0-1 0,0 1 0,1 0 0,-1 0 0,0-1 0,0 1 0,1 0 0,-1 0 0,0 1 0,0 0 0,0-1 0,0 0 0,1 1 0,-1-1 0,1 1 0,-1-1 0,1 1 0,-1-1 0,1 1 0,0-1 0,0 1 0,-1 0 0,1-1 0,0 1 0,1-1 0,-1 1 0,0-1 0,0 1 0,1 0 0,-1-1 0,1 1 0,-1-1 0,1 0 0,0 1 0,-1-1 0,1 1 0,0-1 0,0 0 0,0 0 0,2 3 0,1-2 0,1 0 0,0 1 0,0-2 0,-1 1 0,1 0 0,0-1 0,0 0 0,1 0 0,-1 0 0,0-1 0,7 0 0,62-5 0,-51 1 0,-1-1 0,0-1 0,0-1 0,37-18 0,-47 19 0,0 0 0,-1-1 0,0 0 0,0 0 0,0-2 0,-1 1 0,-1-1 0,1 0 0,14-20 0,-23 27 0,1-1 0,-1 1 0,1 0 0,-1-1 0,0 0 0,0 1 0,0-1 0,0 0 0,0 1 0,-1-1 0,1-5 0,-1 7 0,0 1 0,0 0 0,-1-1 0,1 1 0,0 0 0,0-1 0,-1 1 0,1 0 0,0-1 0,0 1 0,-1 0 0,1 0 0,0-1 0,-1 1 0,1 0 0,0 0 0,-1 0 0,1 0 0,0-1 0,-1 1 0,1 0 0,0 0 0,-1 0 0,1 0 0,-1 0 0,1 0 0,0 0 0,-1 0 0,1 0 0,-1 0 0,1 0 0,0 0 0,-1 0 0,1 0 0,0 0 0,-1 1 0,1-1 0,0 0 0,-1 0 0,1 0 0,0 1 0,-1-1 0,1 0 0,0 0 0,-1 1 0,1-1 0,0 0 0,-1 1 0,-16 9 0,-4 7 0,0 1 0,-32 37 0,47-48 0,1-1 0,0 1 0,0 0 0,1 0 0,-1 0 0,1 1 0,1-1 0,0 1 0,0 0 0,0 0 0,1 0 0,0 1 0,0 10 0,2-17 0,1-1 0,-1 1 0,1 0 0,-1 0 0,1 0 0,0-1 0,0 1 0,0 0 0,0-1 0,0 1 0,0-1 0,0 1 0,1-1 0,-1 0 0,1 1 0,-1-1 0,1 0 0,-1 0 0,1 0 0,-1 0 0,1 0 0,0-1 0,0 1 0,-1 0 0,1-1 0,0 1 0,0-1 0,0 0 0,0 1 0,0-1 0,3 0 0,12 1 0,1 0 0,25-2 0,-26 1 0,-7 0-654,0-1-1,1 0 1,-1 0-1,0-1 1,14-4 0,-22 5 364,1 0 1,-1 1-1,0-1 1,0 0-1,0 0 1,0-1-1,1 1 1,-2 0-1,1-1 1,0 1-1,0-1 1,0 0 0,-1 1-1,1-1 1,-1 0-1,1 0 1,-1 0-1,0 0 1,0 0-1,0-1 1,0 1-1,0 0 1,0 0-1,0-1 1,-1 1-1,1-1 1,-1 1-1,0-3 1,0-10-10612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14862,'0'0'12428,"-18"48"-10795,18-33-960,0 0-449,10-2-288,7-3-2530,-3-8-3204,-1-2-6630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15919,'0'0'13517,"27"25"-18738,-11-39-4484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0 710 11723,'0'0'8856,"9"-5"-7259,5-3-980,0 0 1,0-2 0,-1 0 0,0 0-1,11-13 1,65-73 607,-56 58-1058,-31 36-156,84-92 437,-4-3 0,101-156 1,-160 207 128,-19 36-64,-14 29-621,-7 16 91,4-12-8,2 0 0,0 1 0,2 0 0,1 1 0,0 0 0,-3 26 0,11-49 21,0-1 0,-1 1 0,1-1 1,0 0-1,0 1 0,0-1 0,0 1 0,0-1 1,1 1-1,-1-1 0,0 0 0,1 1 1,-1-1-1,1 0 0,-1 1 0,1-1 0,0 0 1,-1 0-1,1 1 0,0-1 0,0 0 0,0 0 1,0 0-1,0 0 0,0 0 0,0 0 0,2 1 1,0-1 0,0-1 1,0 1-1,0 0 0,-1-1 1,1 0-1,0 1 1,0-1-1,0 0 1,0-1-1,0 1 1,0 0-1,5-2 0,5-2 27,0 0-1,-1-1 0,0-1 0,1 1 1,11-9-1,-5 2 26,-1-2 0,0 1 0,0-2 0,-2 0 0,0-1 0,-1-1 0,0 0 0,-1-1 0,-1-1 0,17-33 0,-40 77 276,2 0-1,0 1 1,2 0-1,-6 47 1,13-70-470,-1-1 0,0 1 0,1 0 0,0-1 0,-1 1 0,1-1 0,0 0 0,0 1 0,0-1 0,1 0 0,-1 1 0,0-1 0,1 0 1,0 0-1,-1 0 0,1 0 0,0-1 0,0 1 0,0 0 0,0-1 0,0 1 0,1-1 0,-1 0 0,0 0 0,1 0 0,-1 0 0,0 0 0,1 0 0,-1-1 0,6 2 0,6 0-2525,1 0 1,0-1-1,29-1 0,-43 0 2586,25-2-15632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19699,'0'0'6747,"9"0"-5834,3-1-729,0 0 0,0-2-1,0 1 1,0-2 0,-1 1 0,1-2-1,-1 1 1,0-1 0,0-1 0,-1 0-1,0-1 1,13-10 0,18-15-49,60-60 0,-90 81-86,30-35 259,-50 60-252,2 1-1,0-1 0,1 1 0,1 0 0,0 0 0,1 1 1,0 0-1,-1 23 0,5-38-114,0 0 0,0 0 0,0-1 0,0 1 0,0 0 0,0 0 0,0 0 0,1 0 0,-1 0 1,0 0-1,1 0 0,-1 0 0,0 0 0,1-1 0,-1 1 0,1 0 0,0 0 0,-1-1 0,1 1 0,-1 0 0,1-1 0,0 1 0,0 0 0,-1-1 0,1 1 1,0-1-1,0 1 0,0-1 0,0 0 0,0 1 0,0-1 0,-1 0 0,3 1 0,33-3-5982,-12-4 30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19410,'0'0'13101,"81"34"-13197,-42-34-705,2 0-929,3 0-1313,-6-4-768,-9 0 1280,-8 1-6277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4740,'0'0'20852,"63"21"-19186,-15-31-962,3-1-607,3 2-162,0 0-1696,-5 1-2275,-9 1-2018,-4 0 577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20 553 15375,'0'0'2487,"-4"8"-464,-11 25-341,15-33-1630,0 0-1,0-1 1,0 1 0,1 0 0,-1 0-1,0 0 1,0 0 0,0 0-1,1 0 1,-1 0 0,0 0-1,0 0 1,1 0 0,-1 0 0,0 0-1,0 0 1,1 0 0,-1 0-1,0 0 1,0 0 0,1 0-1,-1 0 1,0 0 0,0 0 0,0 0-1,1 0 1,-1 0 0,0 0-1,0 0 1,1 1 0,-1-1-1,0 0 1,0 0 0,0 0-1,0 0 1,1 1 0,-1-1 0,0 0-1,0 0 1,0 0 0,0 1-1,0-1 1,0 0 0,1 0-1,-1 0 1,0 1 0,0-1 0,0 0-1,0 0 1,0 1 0,0-1-1,0 0 1,0 0 0,0 1-1,0-1 1,0 0 0,11-7 586,-1-1 0,1-1 0,-1 0 0,12-15 0,63-89-251,-65 84-169,97-156-2,-98 151-97,-1-2-1,-3 1 0,19-61 0,-44 115 907,-8 15-964,-14 37 1,29-62-7,0-1 0,1 0 0,1 1-1,-1 0 1,1-1 0,1 14 0,0-21-30,1 0 0,-1 0-1,1 0 1,0 0 0,-1 0 0,1 0-1,0-1 1,0 1 0,-1 0 0,1 0-1,0-1 1,0 1 0,0 0 0,0-1-1,0 1 1,0-1 0,0 1-1,0-1 1,0 0 0,0 1 0,1-1-1,-1 0 1,0 0 0,0 0 0,0 0-1,0 0 1,0 0 0,0 0 0,1 0-1,-1 0 1,0 0 0,0-1 0,0 1-1,1-1 1,44-10 305,-29 1-343,-1 0 0,0-1 0,0-1 0,-1 0 0,-1-1 0,0-1 0,-1 0 0,0-1 0,-1 0 0,-1-1 0,0 0 0,-2-1 0,9-19 1,-18 34 104,-3 7-31,-11 17-3,-18 34 19,27-44-17,1 0 0,0 0 0,1 0 0,0 1 0,1 0 0,0-1 1,0 23-1,2-32-147,1 1 1,-1 0 0,1 0 0,0 0-1,0 0 1,0-1 0,0 1 0,1 0-1,-1-1 1,1 1 0,0-1-1,3 5 1,-3-6-240,1 1 0,-1-1-1,1 0 1,0 0 0,-1 0 0,1 0-1,0 0 1,0-1 0,0 0-1,0 1 1,0-1 0,1 0 0,-1 0-1,0-1 1,1 1 0,4 0 0,13 0-5435,-3-1-2945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4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16047,'0'0'9700,"14"-3"-8328,148-42 1436,-158 44-2564,1-1 0,0 1 0,0 1 0,0-1 0,0 0 0,8 1 0,-13 0-211,1 0 1,-1 1-1,1-1 0,0 0 0,-1 0 0,1 0 0,0 0 1,-1 1-1,1-1 0,-1 0 0,1 0 0,-1 1 0,1-1 1,-1 1-1,1-1 0,-1 0 0,1 1 0,-1-1 1,1 1-1,-1-1 0,0 1 0,1-1 0,-1 1 0,1 1-13,-1-1 0,0 0 0,0 0-1,0 1 1,0-1 0,0 0 0,0 0-1,-1 1 1,1-1 0,0 0 0,-1 0-1,1 0 1,-1 0 0,1 1-1,-1-1 1,-1 2 0,-6 9-20,-1 1 0,-1-1 0,0-1 0,-1 0 0,0 0 0,-25 17 0,20-15 0,0 0 0,1 1 0,-16 18 0,30-31 0,0 0 0,0 1 0,0-1 0,0 0 0,1 0 0,-1 1 0,0-1 0,0 1 0,1-1 0,-1 0 0,1 1 0,-1-1 0,1 1 0,0-1 0,0 1 0,-1 0 0,1 1 0,1-2 0,-1-1 0,0 1 0,1 0 0,-1 0 0,0-1 0,1 1 0,-1 0 0,1-1 0,0 1 0,-1-1 0,1 1 0,-1-1 0,1 1 0,0-1 0,-1 1 0,1-1 0,0 1 0,-1-1 0,1 0 0,0 0 0,0 1 0,-1-1 0,2 0 0,7 2 0,0-1 0,0-1 0,0 0 0,15-1 0,-12 0 0,35-3-3625,56-13 0,-51 8-3186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9:5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5627 458 12876,'-5'-12'2087,"0"1"-1877,-1 0 0,0 0 0,-1 1 0,0 0 0,0 0 0,-1 1 0,-1 0 0,1 0 0,-1 0 0,-1 1 0,-11-7 0,-12-4-754,0 2 0,-1 2 1,-1 0-1,0 3 0,-47-11 0,-192-28-745,239 46 1362,-1067-109 952,857 94-934,-196-11 892,-492 29 0,712 17-502,2 9 0,1 9 1,2 10-1,-260 86 0,114 17 457,292-111-614,2 4 1,-124 90-1,173-114-313,0 1 0,1 1 0,0 1-1,2 0 1,0 1 0,1 1 0,2 0-1,-1 1 1,-10 24 0,20-35-16,0 0 1,1 0-1,0 1 0,0-1 0,1 0 1,0 1-1,1 0 0,0-1 1,1 1-1,0 0 0,1-1 0,0 1 1,1 0-1,0-1 0,0 1 1,1-1-1,1 0 0,0 0 1,0 0-1,1-1 0,0 1 0,0-1 1,9 11-1,9 7 7,0-1 0,1-2 0,2 0 0,0-1 0,55 34 0,158 80 167,-134-86-149,2-5 0,2-5 0,2-4 0,1-5 0,196 29 0,-45-32 107,372-4 0,914-117 44,-1085 26-70,593-165 1,-907 191 1115,245-103 0,-377 135-1147,-1-1 0,0 0 0,-1-1 0,0-1-1,-1 0 1,0-1 0,-1-1 0,15-17 0,-25 26-74,-1 0 1,0 0-1,0 0 1,-1-1-1,1 1 1,-1-1-1,0 1 1,0-1-1,-1 0 1,1 1-1,-1-1 0,0 0 1,0 0-1,-1 0 1,1 0-1,-1 0 1,0 0-1,-1-1 1,1 1-1,-1 0 1,0 0-1,0 1 1,-1-1-1,1 0 1,-1 0-1,0 1 1,0-1-1,-1 1 1,1-1-1,-1 1 1,0 0-1,0 0 1,-1 0-1,1 1 0,-6-5 1,-11-11-103,-2 2 0,1 0 0,-2 1 0,0 2 0,-1 0 0,-49-20 0,-170-48 11,218 75 78,-534-133-1728,180 62-2596,367 76 4154,-278-54-7052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7:2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19 6182,'0'0'7361,"0"-4"-4825,0 2-2461,3-10 1969,-12 26 2622,-13 42-4534,-25 96-1,3-2 1,21-85-325,-47 128 604,14-72-2935,44-107-1628,-1-15-1924,3-6 1181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3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49 14606,'0'0'6603,"-9"-5"-3442,5 3-2912,1 0-60,0 0 0,0 0 0,-1 1 0,1-1 0,0 1 0,0 0 0,-1 0 0,1 0 0,-1 0 0,1 0 0,-1 1-1,1 0 1,-1-1 0,1 1 0,-1 1 0,0-1 0,1 0 0,-1 1 0,1 0 0,0 0 0,-1 0 0,1 0 0,-1 0 0,1 1 0,-4 2 0,-1 2 50,1 1 1,0-1-1,1 1 1,-1 0 0,1 1-1,1 0 1,-7 11-1,9-14-165,0 0 0,1 0 0,0 0 0,0 0 0,0 1 0,0-1 0,1 1 0,0-1 0,0 1 0,1 0 0,0-1 0,-1 1 0,3 9 0,-2-13-68,1 0 0,1 0 0,-1 0 1,0 0-1,0 0 0,1-1 0,-1 1 0,1 0 0,-1-1 0,1 1 0,0-1 1,0 1-1,0-1 0,-1 0 0,1 0 0,0 0 0,1 0 0,-1 0 0,0 0 0,0-1 1,0 1-1,0-1 0,1 0 0,-1 1 0,0-1 0,0 0 0,1 0 0,3-1 1,6 1 14,0 0 0,0-1 0,0-1 0,13-3 0,-10 1-21,0-2 0,0 0 0,0 0 0,-1-2 0,0 0 0,-1 0 0,0-1 0,17-15 0,-21 16 0,0 0 0,0-1 0,-1 0 0,0-1 0,0 0 0,-1 0 0,-1 0 0,0-1 0,0 0 0,-1 0 0,6-17 0,-32 59 0,16-21-423,1 1 0,0 0 0,0 0 0,2 0 0,-4 22 0,6-31 300,-1 1 0,1-1 0,0 0 1,0 0-1,0 1 0,0-1 1,1 0-1,-1 0 0,1 0 0,-1 1 1,1-1-1,0 0 0,0 0 1,-1 0-1,2 0 0,-1 0 1,0 0-1,0 0 0,1-1 0,-1 1 1,0 0-1,1-1 0,0 1 1,-1-1-1,1 1 0,0-1 0,0 0 1,0 0-1,0 0 0,0 0 1,0 0-1,0 0 0,0-1 0,0 1 1,1-1-1,2 1 0,3 0-1645,0 0-1,0-1 1,0 0-1,1 0 1,-1-1-1,10-1 1,15-13-11285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7:2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98 172 14253,'-3'10'2627,"-19"64"-1888,4-18-202,3 1-1,2 1 1,2 0-1,-4 80 1,15-137-510,0 0 1,0 0-1,0 0 0,0 0 1,0 0-1,0 0 0,0 0 1,0 0-1,1 0 1,-1 0-1,0 0 0,0 0 1,1-1-1,-1 1 0,1 0 1,-1 0-1,1 0 1,-1 0-1,1 0 0,-1-1 1,1 1-1,0 0 0,1 1 1,-1-2-6,0 0 1,0 0 0,0 0-1,0 0 1,0 0-1,0 0 1,0 0-1,0 0 1,0 0-1,0 0 1,0-1 0,0 1-1,0 0 1,-1-1-1,1 1 1,0-1-1,0 1 1,1-2 0,39-34 669,33-49 87,93-138 0,-30 3-4056,-95 143-2158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03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16592,'0'0'8167,"-8"5"-7264,1 1-804,0 0 0,0 0 1,1 1-1,0 0 0,0 0 1,0 0-1,1 1 1,1 0-1,-1 0 0,1 0 1,0 0-1,-4 17 1,3-10-12,-68 215 2578,65-199-2383,2 2 0,0-1 0,3 1 0,0 0 0,3 40 0,0-72-310,0 1-1,0 0 1,0 0 0,1-1 0,-1 1 0,0 0 0,1-1-1,-1 1 1,1 0 0,-1-1 0,1 1 0,0-1 0,-1 1-1,1-1 1,0 1 0,0-1 0,0 0 0,1 1-1,-1-1 1,0 0 0,0 0 0,1 0 0,-1 0 0,0 0-1,1 0 1,-1 0 0,1 0 0,-1-1 0,1 1 0,0-1-1,-1 1 1,1-1 0,0 1 0,2-1 0,-2 0-165,0 0 0,0-1 0,0 1 0,-1-1 0,1 1 0,0-1 0,0 0 0,-1 0 0,1 1 0,0-1 0,-1-1 0,1 1 0,-1 0 0,1 0 0,-1 0 0,0-1 0,0 1 0,1-1 0,-1 1 0,0-1 0,0 1 0,0-1 0,0 0 0,-1 1 0,1-1 0,0 0 0,-1 0 0,1 0 0,-1 1 0,0-5 0,1 0-1203,0 1 0,-1-1-1,1 0 1,-2 1 0,1-1-1,0 0 1,-3-7 0,-9-12-8327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04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66 10186,'0'0'11685,"5"1"-11380,-4 0-273,1-1 0,-1 1 0,0-1 1,0 1-1,1 0 0,-1 0 0,0 0 0,0 0 1,0 0-1,0 0 0,0 0 0,0 0 1,0 0-1,0 0 0,0 0 0,-1 1 0,1-1 1,0 0-1,-1 1 0,1-1 0,-1 0 0,1 2 1,0 3 92,0-1 1,-1 1 0,1-1-1,-1 1 1,0-1 0,-1 8-1,-4 14 647,-13 48 0,13-57-557,-7 22 312,7-28-163,0 1 0,1 0 1,1 1-1,0-1 1,1 1-1,0-1 0,1 1 1,2 24-1,-1-37-337,1 0 0,0-1 0,0 1 0,0-1-1,0 1 1,-1-1 0,1 1 0,0-1 0,0 1 0,0-1 0,0 0 0,0 1-1,0-1 1,0 0 0,0 0 0,0 0 0,0 0 0,0 0 0,0 0 0,0 0-1,0 0 1,0 0 0,0-1 0,0 1 0,0 0 0,0-1 0,0 1-1,0-1 1,1 0 0,9-4 141,1-1 1,-1-1-1,0 0 0,-1 0 0,0-1 1,0 0-1,13-15 0,7-4 82,20-17-201,28-26-541,173-117 1,-233 172-3512,-9 2-1485,-2-4-6209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0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2200 146 8904,'-15'-6'3620,"-54"-18"-1756,-132-28 0,-96 2-35,235 43-1390,-1 3 0,0 2 1,0 3-1,-115 16 0,91 0-267,1 3 0,-155 59 0,-94 65-219,295-123 72,1 1 0,0 3 0,2 0 0,1 3 0,1 1 0,-32 35 0,50-44 27,1 2 0,1 0 0,1 1 0,1 1 0,1 0 0,1 1 0,1 0 0,1 0 0,1 1 0,2 0 0,0 1 0,2-1 0,1 1 0,1 0 0,1 0 0,2 0 0,0 0 0,6 27 0,-4-37-58,1 0 1,1 0-1,0 0 0,1 0 1,1-1-1,0 0 1,2-1-1,-1 0 1,20 24-1,-13-20 37,1-2 0,1 0 0,0-1 0,1-1 0,1-1 0,31 19 0,-4-9 123,2-2 1,1-2 0,0-1-1,1-4 1,95 18 0,-12-12 78,1-6-1,1-6 1,0-6 0,0-6 0,0-5-1,-1-7 1,-1-5 0,0-6 0,130-44-1,-184 44 96,0-4-1,-2-2 0,130-78 1,-168 86-215,-2-2 0,0-1 0,-2-2 0,-1-2 0,-2-1 0,0-1 1,-3-1-1,41-63 0,-59 78-57,0 0 0,-2-1 1,0 0-1,-2 0 0,0-1 1,-1 0-1,-1-1 0,2-24 0,-5 32-21,-1 0 0,-1 0 0,-1 0-1,0 0 1,0 0 0,-2 0 0,1 0-1,-2 1 1,0-1 0,0 1 0,-2 0-1,1 0 1,-13-19 0,5 13-42,-1 1 1,0 0-1,-2 2 0,0-1 1,0 2-1,-2 0 0,0 1 1,-23-14-1,12 12-239,0 1-1,-1 1 0,0 2 0,-1 1 1,-34-8-1,-11 4-1032,0 4 1,-1 3-1,0 3 0,-81 6 1,-22 8-3190,-3 9-3161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20243,'0'0'801,"0"57"-128,-3-15 127,-5 12-319,0 4-321,3 1-64,0-2-32,5-11-96,0-6-1057,0-14 64,6-14 128,-4-10-512,-4-24-4389,-17-9-6085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18417,'0'0'4292,"75"-2"-2626,-24 8-64,11 2-417,9-4-737,5-3-320,3-1-160,-1 0-1505,-8 0-1666,-11 0-1794,-10-6-3939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12684,'0'0'10228,"12"3"-8904,11 2-906,-1-1 0,1-1 0,1-2 0,24 0 0,-38-1-481,0 0 0,0-1 0,-1 0 1,1-1-1,-1 0 0,1 0 0,-1-1 0,0 0 1,0-1-1,0 0 0,0 0 0,-1-1 1,0 0-1,11-9 0,-18 14 68,-1 0 1,1 0-1,-1 0 1,0-1-1,1 1 1,-1 0-1,1 0 1,-1-1-1,0 1 1,1 0-1,-1-1 1,0 1-1,1 0 1,-1-1-1,0 1 1,0-1-1,1 1 1,-1 0-1,0-1 1,0 1-1,0-1 0,1 1 1,-1-1-1,0 1 1,0-1-1,0 1 1,0-1-1,0 1 1,0 0-1,0-1 1,0 1-1,0-1 1,0 1-1,0-1 1,-1 1-1,1-1 1,-19 1 249,-26 16 157,34-10-246,1 0 1,1 1-1,-1 1 0,1 0 0,1 0 0,-1 0 0,1 1 1,1 0-1,0 1 0,0 0 0,1 0 0,0 0 1,0 1-1,1 0 0,1 0 0,0 0 0,1 1 1,0-1-1,0 1 0,1 0 0,1-1 0,0 20 0,1-27-334,1 0-1,0 1 1,0-1-1,1 0 0,-1 0 1,1 0-1,0 0 0,0 0 1,0-1-1,0 1 0,1-1 1,-1 1-1,1-1 1,0 0-1,0 0 0,0 0 1,0 0-1,1-1 0,-1 1 1,1-1-1,0 0 0,0 0 1,0 0-1,0-1 1,0 1-1,0-1 0,7 2 1,3 0-939,0 0 0,1-1 0,0 0 0,-1-1 0,1 0 0,28-4 0,-2-5-5865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17168,'-9'1'2034,"-4"2"-1426,0 0 1,0 1-1,1 0 0,-1 1 0,1 0 0,0 1 1,0 0-1,-11 9 0,8-6-222,1 2-1,0-1 1,1 2-1,0 0 1,1 0 0,-14 18-1,26-30-384,-1 1 0,1-1-1,0 0 1,-1 1 0,1-1-1,0 0 1,-1 1-1,1-1 1,0 1 0,-1-1-1,1 0 1,0 1 0,0-1-1,-1 1 1,1-1 0,0 1-1,0-1 1,0 1 0,0-1-1,0 1 1,0-1 0,0 1-1,0-1 1,0 1 0,0 0-1,0-1 1,0 1 0,0-1-1,0 1 1,0-1 0,0 1-1,1-1 1,-1 1 0,0-1-1,0 0 1,1 1 0,-1-1-1,0 1 1,1-1-1,-1 1 1,0-1 0,1 0-1,-1 1 1,0-1 0,1 0-1,-1 0 1,1 1 0,-1-1-1,1 0 1,-1 0 0,1 1-1,-1-1 1,1 0 0,-1 0-1,1 0 1,0 0 0,38 1 50,-26-2-86,69-4-1784,-57 2 1327,0 2 1,0 0-1,37 5 1,-60-4 540,1 0 0,-1 0 0,0 1 0,0-1 0,0 1 0,0-1 0,0 1 0,1 0 0,-1 0 0,0 0 0,-1 0 0,1 0 0,0 0 0,0 0 1,0 1-1,-1-1 0,1 1 0,-1-1 0,1 1 0,-1 0 0,0 0 0,1-1 0,-1 1 0,0 0 0,0 0 0,0 0 0,-1 0 0,1 0 0,0 0 0,-1 1 0,1-1 0,-1 0 1,0 0-1,0 0 0,0 1 0,0-1 0,0 0 0,0 0 0,0 0 0,-1 0 0,1 1 0,-1-1 0,-1 4 0,-1 2 244,-1 1 0,0 0 0,0-1 0,0 0 0,-1 0 0,-1 0-1,1 0 1,-1-1 0,-7 7 0,2-4 194,0-1 0,-1 0 0,0-1 0,-20 11-1,27-16-416,0-1-1,0 1 1,-1-1-1,1-1 0,0 1 1,-1-1-1,1 0 1,-1 0-1,0 0 0,1-1 1,-1 0-1,1 0 1,-1 0-1,-10-2 0,15 1-171,-1 0 0,0 0-1,1 0 1,-1 0-1,1-1 1,-1 1-1,1 0 1,0-1 0,0 1-1,0-1 1,-1 1-1,1-1 1,0 1-1,1-1 1,-1 0 0,0 0-1,0 1 1,1-1-1,-1 0 1,1 0-1,0 0 1,-1 0 0,1 1-1,0-1 1,0 0-1,0 0 1,0 0-1,1 0 1,0-3 0,0-6-1022,1 0 0,0 1 1,1-1-1,4-10 1,17-32-6223,7-5-6037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21300,'0'0'1815,"-3"13"256,-7 33-219,2 0-1,-4 54 0,11-79-1764,1 0 0,1 0 0,1 0 0,0-1 0,2 1 0,0-1 0,1 0 0,8 20 0,3-6-636,10 25-499,-18-22-4946,-20-50 4,-1-2 4522,-11-16 505,-39-39 1,-34-22 9117,95 91-7863,1 0-1,-1 0 1,1 0-1,0 0 1,0-1-1,0 1 1,0 0-1,0-1 1,0 1-1,0-1 1,0 1-1,0-1 1,1 0-1,-2-3 1,2 5-208,0-1 1,0 0-1,0 1 0,0-1 1,1 0-1,-1 1 1,0-1-1,0 1 1,1-1-1,-1 0 0,0 1 1,1-1-1,-1 1 1,0-1-1,1 1 1,-1-1-1,1 1 0,-1-1 1,1 1-1,-1-1 1,1 1-1,-1 0 0,1-1 1,0 1-1,1-1 1,5-1 37,1-1-1,0 1 1,1 1 0,-1-1 0,9 1 0,-1-1-182,133-11-943,-38 5-4704,-38 0-1543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19410,'0'0'3556,"73"0"-513,-21-9-257,4-1-1665,-1-1-672,-4 4-353,-7-1-481,-9 1-3010,-8-4-4164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3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 16271,'0'0'9519,"-10"-3"-7619,7 2-1783,0 0-1,0 0 1,0 1-1,0-1 0,-1 1 1,1 0-1,0 0 1,0 0-1,-1 0 1,1 0-1,0 1 1,0-1-1,-1 1 0,-3 1 1,1 1 66,-1 1 1,1 0-1,0 0 0,0 0 1,0 1-1,0-1 1,-5 7-1,5-5-13,-26 27 618,31-32-767,0 1 0,-1-1 1,1 1-1,0-1 0,0 1 0,0-1 0,0 1 1,1 0-1,-1 0 0,0-1 0,1 1 1,-1 0-1,1 0 0,0 0 0,-1 0 1,1 0-1,0-1 0,0 1 0,1 3 1,1-4-25,1 0 1,0 1-1,0-2 1,0 1 0,0 0-1,0 0 1,0-1-1,0 0 1,1 1 0,-1-1-1,0 0 1,0-1-1,0 1 1,3-1 0,3 0-85,44 0-781,58 3-1382,-110-2 2275,0 0 0,0 0-1,0 0 1,0 1 0,0-1-1,0 0 1,-1 1 0,1-1-1,0 1 1,0-1 0,0 1-1,0-1 1,-1 1 0,1 0 0,0-1-1,-1 1 1,1 0 0,0-1-1,-1 1 1,1 0 0,-1 0-1,1 0 1,-1 0 0,1-1-1,-1 1 1,0 0 0,0 0-1,1 0 1,-1 0 0,0 0 0,0 0-1,0 0 1,0 0 0,0 0-1,0 0 1,0 0 0,0 0-1,0 0 1,-1 0 0,1 0-1,0 0 1,-1-1 0,1 1 0,0 0-1,-1 0 1,1 0 0,-1 0-1,1 0 1,-2 0 0,-1 5 216,0 0-1,0 0 1,-1 0 0,1-1 0,-9 9 0,-1-1-76,-1-1 0,0-1 0,-28 16 1,34-22-128,0-1 0,0 0 0,0-1 0,-1 0 0,1 0 0,-1 0 0,0-1 0,0-1 0,-13 1 0,21-1-124,0-1 0,1 0 0,-1 0 0,0 0 0,0 0 0,1-1 0,-1 1-1,0 0 1,1 0 0,-1 0 0,0 0 0,1-1 0,-1 1 0,1 0 0,-1-1 0,0 1 0,1 0 0,-1-1 0,1 1 0,-1-1 0,1 1 0,-1-1-1,1 1 1,-1-1 0,1 1 0,0-1 0,-1 0 0,1 1 0,0-1 0,-1 0 0,1 1 0,0-1 0,0 0 0,0 1 0,0-1 0,-1 0-1,1 1 1,0-1 0,0 0 0,0 1 0,1-1 0,-1 0 0,0 1 0,0-1 0,0 0 0,0 1 0,1-1 0,-1 0 0,0 1 0,1-2 0,0-1-846,1-1 0,-1 1 0,1 0 1,0-1-1,0 1 0,0 0 1,0 0-1,4-4 0,18-11-7881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40 9577,'0'0'14851,"-11"-8"-12032,4 3-2477,4 2-267,0 1-1,-1-1 1,1 1-1,0-1 1,-1 1-1,0 0 1,0 0-1,1 1 1,-1-1-1,0 1 1,0 0-1,0 0 0,-1 0 1,1 1-1,0-1 1,0 1-1,0 0 1,0 0-1,-1 1 1,1-1-1,-4 2 1,-10 4-17,0 0 1,1 2 0,0 0 0,0 1-1,1 1 1,0 0 0,0 2-1,2-1 1,-15 16 0,28-27-76,0 1 1,0 0-1,1-1 0,-1 1 1,0 0-1,1-1 1,-1 1-1,1 0 1,-1 0-1,1 0 0,-1 0 1,1-1-1,-1 1 1,1 0-1,0 0 0,0 0 1,-1 0-1,1 0 1,0 0-1,0 0 0,0 0 1,0 0-1,0 0 1,0 0-1,0 0 0,1 0 1,-1 0-1,1 1 1,0-1-2,0 1 0,0-1 0,1 0 1,-1 0-1,1 0 0,-1 0 0,1 0 1,-1 0-1,1 0 0,-1 0 0,1-1 0,0 1 1,-1-1-1,4 1 0,12 2-64,0-1 1,30 0-1,-30-1-14,-1 0 36,-1 1 0,1 0 0,-1 2 1,0 0-1,0 0 0,0 2 0,20 9 0,-32-13 82,0 0 0,0-1 0,0 1-1,0 0 1,0 0 0,0 0-1,-1 1 1,1-1 0,-1 1-1,1-1 1,-1 1 0,0 0 0,0 0-1,-1 0 1,1 0 0,0 0-1,-1 0 1,0 0 0,0 1 0,0-1-1,0 1 1,0-1 0,-1 0-1,1 1 1,-1-1 0,0 1-1,0-1 1,-1 1 0,1-1 0,-1 1-1,1-1 1,-1 0 0,0 1-1,0-1 1,-1 0 0,1 1-1,-1-1 1,1 0 0,-4 4 0,-1 2 184,0-1 1,-1 0 0,0 0 0,0-1 0,-1 0 0,1 0-1,-1 0 1,-1-1 0,-10 5 0,13-7-115,-1 0-1,1-1 1,-1 0 0,0 0 0,1 0-1,-1-1 1,0 0 0,-1-1-1,1 1 1,0-1 0,0-1 0,-1 0-1,-12 0 1,19-1-134,-1 0-1,1 1 1,-1-1 0,1 0-1,-1 0 1,1 0-1,0 0 1,-1 0 0,1 0-1,0 0 1,0 0 0,0-1-1,0 1 1,0 0 0,0-1-1,0 1 1,0-1-1,1 1 1,-1-1 0,1 1-1,-1-1 1,1 0 0,-1 1-1,1-1 1,0 1-1,0-1 1,0 0 0,0 1-1,0-1 1,0 0 0,1-2-1,-1-4-645,1 1 1,0-1-1,0 0 0,1 0 0,4-11 1,3 1-1793,1 1 0,0 0 0,20-26 0,-30 43 2422,39-52-7373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7527,'0'0'13565,"-3"11"-11291,-21 68 858,14-51-2437,1 0 0,2 0 0,0 1 1,2 0-1,-2 54 0,6-82-689,1 1-1,0 0 1,0-1-1,0 1 1,0-1 0,1 1-1,-1 0 1,0-1-1,1 1 1,-1-1-1,1 1 1,-1-1 0,1 1-1,0-1 1,-1 1-1,1-1 1,0 0-1,0 1 1,0-1 0,0 0-1,0 0 1,0 0-1,1 0 1,-1 0 0,0 0-1,1 0 1,-1 0-1,0 0 1,1-1-1,-1 1 1,1 0 0,-1-1-1,1 1 1,-1-1-1,1 0 1,0 0 0,-1 1-1,1-1 1,-1 0-1,1 0 1,0 0-1,-1-1 1,3 1 0,0-1-7,-1 0 0,1-1 0,-1 1 0,1 0 0,-1-1 1,0 0-1,0 0 0,0 0 0,0 0 0,0 0 0,0-1 0,0 1 1,-1-1-1,1 0 0,-1 0 0,0 0 0,0 0 0,2-4 1,3-12-103,-2 1 0,5-29 0,-9 41 97,-2 22 141,0-11-84,0 0-1,1-1 1,0 1-1,0 1 1,0-2-1,2 11 1,-1-14-35,0 1 0,-1-1-1,1 1 1,0-1 0,0 0 0,-1 0 0,1 1 0,0-1 0,0 0 0,1 0 0,-1 0 0,0 0-1,0 0 1,0 0 0,1-1 0,-1 1 0,0 0 0,1-1 0,-1 1 0,0 0 0,1-1-1,-1 0 1,1 1 0,-1-1 0,1 0 0,-1 0 0,4 0 0,6 0 28,1 0-1,0-1 1,-1-1 0,1 0 0,-1 0 0,0-1 0,0-1-1,0 0 1,0 0 0,0-1 0,-1-1 0,0 0 0,0 0-1,0 0 1,-1-2 0,0 1 0,-1-1 0,13-14 0,-21 22-49,0 0 1,0 0 0,0 0-1,0 0 1,0-1 0,0 1 0,0 0-1,0 0 1,0 0 0,0 0 0,0 0-1,1-1 1,-1 1 0,0 0-1,0 0 1,0 0 0,0 0 0,0 0-1,0 0 1,1 0 0,-1 0-1,0-1 1,0 1 0,0 0 0,0 0-1,0 0 1,1 0 0,-1 0-1,0 0 1,0 0 0,0 0 0,0 0-1,1 0 1,-1 0 0,0 0-1,0 0 1,0 0 0,0 0 0,1 0-1,-1 0 1,0 0 0,0 1 0,0-1-1,0 0 1,0 0 0,1 0-1,-1 0 1,0 0 0,0 0 0,0 0-1,0 0 1,0 1 0,0-1-1,0 0 1,1 0 0,-1 0 0,0 0-1,0 0 1,0 1 0,0-1-1,0 0 1,0 0 0,0 0 0,0 19-80,-10 32 150,8-41-68,2-8-33,-4 42 142,4-43-167,0 0 0,0 0 0,1 0 0,-1 0 0,0-1-1,0 1 1,1 0 0,-1 0 0,0 0 0,1-1-1,-1 1 1,1 0 0,-1-1 0,1 1 0,0 0 0,-1-1-1,1 1 1,-1-1 0,1 1 0,0-1 0,0 1-1,-1-1 1,1 1 0,0-1 0,0 0 0,-1 1 0,1-1-1,0 0 1,0 0 0,0 0 0,0 0 0,0 0-1,-1 0 1,1 0 0,0 0 0,0 0 0,0 0 0,0 0-1,-1 0 1,1 0 0,0-1 0,0 1 0,0 0-1,-1-1 1,2 0 0,1 0-620,0-1-1,-1 0 1,1 0-1,-1 0 1,1 0-1,-1 0 1,0 0-1,0-1 1,0 1-1,0-1 1,0 1-1,-1-1 1,1 0-1,-1 0 1,0 0-1,0 1 1,0-1-1,1-4 1,5-21-9410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17617,'0'0'6310,"-7"56"-5446,11-40-351,13 0-385,5-3-608,9-4-1730,5-3-1762,3-4-2947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14125,'0'0'10656,"-8"9"-8718,-89 77 2012,175-90-12273,-73 4 8232,-1 1 0,1-1 0,-1 1 0,1 0 0,-1 0 0,0 1 0,0-1 0,1 1 0,-1 0 0,0 0 0,-1 1 0,8 4 0,-10-6 172,0 0 0,0 0-1,0 0 1,0 0 0,0-1-1,-1 2 1,1-1 0,0 0 0,0 0-1,-1 0 1,1 0 0,-1 0-1,1 0 1,-1 1 0,0-1-1,1 0 1,-1 0 0,0 1 0,0-1-1,0 0 1,0 1 0,0-1-1,0 0 1,0 0 0,0 1 0,0-1-1,-1 0 1,1 0 0,-1 1-1,1-1 1,-1 0 0,1 0-1,-1 0 1,0 0 0,1 0 0,-1 0-1,0 0 1,0 0 0,0 0-1,0 0 1,0 0 0,0 0-1,0 0 1,0-1 0,0 1 0,0 0-1,-2 0 1,-9 7 497,1-1 0,-2 0 0,1-1 0,-1 0-1,0-1 1,0 0 0,0-1 0,-1 0 0,1-2 0,-1 1 0,-19 0 0,32-3-615,1 0 1,0 0-1,0 0 1,0 0-1,-1 0 1,1 0-1,0 0 1,0 0-1,-1 0 1,1 0-1,0 0 1,0 0-1,-1 0 1,1 0-1,0 0 1,0-1-1,0 1 1,-1 0-1,1 0 1,0 0-1,0 0 1,0 0-1,-1-1 1,1 1-1,0 0 1,0 0-1,0 0 1,0 0-1,-1-1 1,1 1-1,0 0 1,0 0-1,0 0 1,0-1-1,0 1 1,0 0-1,0 0 1,0-1-1,0 1 1,0 0-1,0 0 1,0-1-1,0 1 1,0 0-1,0 0 1,0-1-1,0 1 1,8-16-2138,15-10-2324,4 2-1140,6-3-2599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17809,'0'0'10314,"-1"8"-9071,-31 170 376,19-124-1025,3-1 0,-6 104 0,15-133-594,0-18 0,1 1 0,0 0 0,0-1 0,0 1 0,0-1 0,1 1 0,0-1 0,4 11 0,0-59 0,-7 19 0,-1 1 0,-1 0 0,0-1 0,-2 1 0,-1 1 0,-14-34 0,3 8 0,18 47 0,1-1 0,-1 1 0,0-1 0,1 1 0,-1 0 0,0-1 0,1 1 0,-1 0 0,1-1 0,-1 1 0,1 0 0,-1-1 0,0 1 0,1 0 0,-1 0 0,1 0 0,-1-1 0,1 1 0,-1 0 0,1 0 0,-1 0 0,1 0 0,-1 0 0,1 0 0,0 0 0,-1 0 0,1 0 0,-1 0 0,1 0 0,0 1 0,18 0 0,18 4-55,-14-1-71,0 0 0,0-2 1,0-1-1,30-2 0,-48 1 111,-1-1-1,0 1 1,0-1 0,1 0-1,-1 0 1,0 0-1,0-1 1,0 1-1,0-1 1,0 0-1,-1 0 1,1-1-1,0 1 1,-1-1-1,0 0 1,1 1-1,-1-1 1,-1-1-1,1 1 1,0 0 0,-1-1-1,1 1 1,-1-1-1,0 0 1,0 0-1,-1 0 1,1 0-1,-1 0 1,1-5-1,-22 46 561,14-21-433,3-10-77,0 0 0,0 0 0,1 0 0,0 1 0,0-1 0,1 1 1,0 0-1,0-1 0,1 1 0,-1 0 0,1 0 0,1-1 0,1 11 0,0-16-37,-1 1 0,1-1 0,0 1 0,0-1 0,0 0 0,0 0 0,1 0 0,-1 0 0,0 0 0,0 0 0,1-1 0,-1 1 0,0-1 0,1 0 0,-1 1 0,0-1 0,1 0 0,-1 0 0,3-1 0,2 1-39,0 0-1,0 0 1,0-1-1,0 0 1,10-3 0,-21 10-1918,-19 23 1492,23-27 48,-1-1 0,1 0 1,-1 0-1,1 0 0,-1 0 1,1 0-1,0 0 1,-1 1-1,1-1 0,0 0 1,0 0-1,0 1 0,0-1 1,0 0-1,0 0 1,1 0-1,0 3 0,2-3-5389,8-1-1965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14926,'0'0'16416,"-1"13"-15584,-8 43-588,-8 81 30,15-118-262,1 0 1,2-1-1,-1 1 1,2 0-1,5 22 1,-7-39-13,1 0 0,-1 0 0,1 0 0,-1 1 0,1-1 0,0 0 0,0 0 0,0 0 0,0-1 0,0 1 0,0 0 0,1 0 0,-1-1 0,1 1 0,-1 0 0,1-1 0,-1 1 0,1-1 0,0 0 0,0 0 0,0 0 0,0 0 0,0 0 0,0 0 0,0 0 0,0 0 0,3 0 0,-2-1 0,1 0 0,-1-1 0,0 1 0,0-1 0,0 0 0,0 0 0,1 0 0,-1 0 0,0 0 0,0-1 0,-1 1 0,1-1 0,0 0 0,0 0 0,-1 0 0,1 0 0,3-4 0,8-9-883,-1 0 0,0-1 0,15-24 1,-23 32 373,0 0 1,-1-1-1,0 0 1,0 0-1,-1 0 1,0 0-1,0 0 1,-1-1-1,1-12 1,-3 23 296,0-1 0,-1 0 0,1 0 0,0 1 0,0-1 0,0 0 0,0 0 0,0 0 0,-1 0-1,1 1 1,0-1 0,0 0 0,0 0 0,-1 0 0,1 0 0,0 0 0,0 1 0,0-1 0,-1 0 0,1 0 0,0 0 0,0 0 0,-1 0 0,1 0 0,0 0 0,0 0 0,-1 0 0,1 0 0,0 0 0,0 0 0,-1 0 0,1 0 0,0 0 0,0 0 0,-1 0 0,1 0 0,0-1 0,0 1-1,0 0 1,-1 0 0,1 0 0,0 0 0,0 0 0,0 0 0,-1-1 0,1 1 0,0 0 0,0 0 0,0 0 0,0-1 0,0 1 0,-1 0 0,1 0 0,0-1 0,0 1 0,0 0 0,0 0 0,0 0 0,0-1 0,0 1 0,0 0 0,0 0 0,0-1 0,-14 14-8671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6694,'0'0'8552,"-10"58"-4548,10-38-993,0 0-577,4-2 33,7-4-610,7-2-960,-2-4-480,4-2-225,0-3-160,-2-3-1313,0 0-3107,0-9-4933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59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9737,'0'0'4645,"54"22"-3460,2-22 640,22 0-415,26-7 31,19-7-320,19-4-576,13-1-353,4 0-96,3 3-96,-14 3-641,-8 4-1377,-19-1-1377,-16-4-2338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0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31 11147,'-13'-3'2514,"-84"-25"3860,644 67-4607,-416-25-1708,76 10-1108,211 15-7506,-333-39 4306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0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9929,'0'0'7656,"77"-16"-7048,-8 11 481,20 1 160,17-3-448,15 1-481,7 1-223,-2 2-1,-5 3-32,-8 0-321,-15 1-1440,-17 2-1122,-14-3-2274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3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68 181 18385,'0'0'3390,"8"-4"-16,6-2-2479,5-2 182,-1 0 1,0-2-1,22-14 1,-36 21-864,0 0 1,0-1 0,0 1 0,0-1 0,0 0 0,-1-1-1,6-8 1,-8 11-178,0 0-1,0 0 1,0-1-1,0 1 1,-1 0 0,1 0-1,-1-1 1,1 1-1,-1 0 1,0-1-1,0 1 1,0-1 0,0 1-1,-1 0 1,1-1-1,-1 1 1,1 0-1,-2-4 1,1 3-37,-1 1 0,1 0 0,0 0 0,-1 0 0,0 0 0,1 0 0,-1 0 0,0 0 0,0 0 0,0 1 0,0-1 0,0 1 0,0 0 0,-1-1 0,1 1 0,0 0 0,-1 0 0,1 0 0,-1 1 0,1-1 0,-1 1 0,1-1 0,-1 1 0,1 0 0,-1 0 0,0 0 0,1 0 0,-1 0 0,1 1 0,-1-1 0,-2 2 0,-3-1 0,1 1 0,-1 0 0,1 1 0,0 0 0,0 0 0,0 0 0,0 1 0,1 0 0,-9 6 0,7-3 0,1 0 0,0 1 0,1 0 0,-1 0 0,2 0 0,-1 0 0,1 1 0,0 0 0,1 0 0,-4 10 0,7-16 0,0 0 0,1 0 0,-1 0 0,0 0 0,1 0 0,-1 0 0,1 0 0,0 0 0,0 1 0,1-1 0,-1 0 0,0 0 0,1 0 0,0 0 0,0 0 0,0 0 0,0-1 0,0 1 0,0 0 0,1 0 0,-1-1 0,1 1 0,0-1 0,0 1 0,0-1 0,0 0 0,0 0 0,1 0 0,-1 0 0,1 0 0,-1 0 0,1-1 0,0 1 0,-1-1 0,1 0 0,4 2 0,6 1-645,1 0 0,-1 0 1,1-2-1,19 2 0,-12-2-1328,0-2 0,1 0 0,-1-1-1,31-7 1,-11-4-5597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0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52 110 14478,'0'0'2786,"-52"4"-1697,57-4-480,34-3-417,23-3 64,18-6 1,21 2-161,12-2-32,12-2-64,11 3-673,3-9-1825,-1-5-3492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3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8040,'10'-5'4398,"9"-4"-3795,1 1-1,0 1 1,1 1-1,0 0 1,0 2-1,0 0 0,0 1 1,1 2-1,-1 0 1,1 1-1,-1 1 0,23 4 1,-42-5-582,1 1 1,0-1-1,0 1 1,-1-1-1,1 1 1,0 0-1,-1 0 1,1 0-1,-1 0 1,1 1-1,-1-1 1,0 1-1,0-1 1,1 1-1,-1 0 1,0 0-1,0 0 1,-1 0 0,1 0-1,0 0 1,-1 1-1,1-1 1,-1 1-1,0-1 1,0 1-1,0-1 1,0 1-1,0 0 1,0-1-1,-1 1 1,1 0-1,-1-1 1,0 1-1,0 0 1,0 0-1,0 0 1,0-1-1,-1 1 1,1 0-1,-3 4 1,0 5 174,-2-1 0,0 0 0,0 0 1,-1-1-1,-1 0 0,1 0 0,-1 0 0,-10 9 1,-45 44 779,43-46-470,1 1 1,0 0-1,2 1 1,0 1-1,1 0 1,-15 29-1,29-47-485,0 0-1,-1 1 0,1-1 0,0 0 0,0 1 0,0 0 1,0-1-1,0 1 0,1 0 0,-1-1 0,1 1 1,0 0-1,0 0 0,0-1 0,0 1 0,0 0 1,1-1-1,-1 1 0,1 0 0,0-1 0,0 1 1,-1 0-1,2-1 0,-1 1 0,0-1 0,0 0 1,1 1-1,0-1 0,-1 0 0,1 0 0,0 0 1,0 0-1,0 0 0,0 0 0,0-1 0,1 1 1,-1-1-1,0 1 0,1-1 0,-1 0 0,1 0 0,-1 0 1,1 0-1,0-1 0,4 1 0,9 3 23,1-1 0,0-1-1,0-1 1,0-1 0,0 0-1,18-3 1,-25 2-29,-1-1 0,1 0 0,-1 0 0,0-1 0,0-1 0,0 1 0,0-2 0,13-7 0,-18 10 6,-1 0 1,1-1-1,-1 1 1,0-1-1,0 0 1,0 0-1,0 0 1,-1 0-1,1 0 1,-1-1 0,0 1-1,0-1 1,0 1-1,0-1 1,-1 0-1,1 0 1,-1 0-1,0 0 1,0 0-1,0 0 1,-1 0 0,1-7-1,-2 8 41,0 0 0,0-1 0,0 1 0,-1 0-1,1 1 1,-1-1 0,0 0 0,1 0 0,-1 1 0,-1-1 0,1 1 0,0-1 0,0 1-1,-1 0 1,1 0 0,-1 0 0,0 0 0,0 0 0,0 1 0,0-1 0,0 1-1,0 0 1,0 0 0,-4-1 0,-9-3 15,-1 1 0,1 0 0,-24-2 0,33 6-75,-60-5 52,61 5-77,1 0 0,0 0 0,-1 0 0,1 1 0,0 0-1,0 0 1,-1 0 0,1 1 0,-8 3 0,13-4-40,-1-1-1,0 0 1,1 0-1,-1 1 1,1-1 0,-1 0-1,0 1 1,1-1 0,-1 1-1,1-1 1,-1 1-1,1-1 1,-1 1 0,1-1-1,0 1 1,-1 0 0,1-1-1,0 1 1,-1 0 0,1-1-1,0 1 1,0 0-1,-1-1 1,1 2 0,12 7-2576,26-4-1236,11-6-219,7-6-2225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3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1 539 6246,'0'0'15572,"11"-6"-14163,294-190 1858,-263 165-3220,-2-2 0,-1-1 1,-2-2-1,-1-2 0,36-51 0,-67 82-38,-1 2-5,0 1-1,-1-1 1,0 0-1,0-1 1,0 1 0,0 0-1,-1-1 1,0 1-1,0-1 1,2-11-1,-18 29-403,8 0 347,0 0 0,1 0 0,0 1 0,1 0 1,0 0-1,1 0 0,-2 22 0,3-14 48,1 1 0,0-1 0,2 0 0,3 28 0,-1-38-80,-1 0 1,2 0 0,-1 0 0,2 0-1,-1-1 1,1 1 0,12 16 0,-10-17-754,1 0 0,0 0 0,0-1 0,11 8 0,24 15-5253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4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20820,'34'0'1889,"6"-2"-31,14-4 512,8 0-1152,8 2-898,1 0-224,1-1-64,-8 0-1537,-9 0-1570,-16-4-801,-18 1-3171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4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18353,'0'0'6118,"69"27"-4837,1-31-512,18-12-128,11-3-513,4-3-833,-9-3-4612,-11-1-7495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4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9 684 14029,'0'0'1586,"-2"-9"304,-5-31-70,7 40-1774,1 0 0,-1 1 0,0-1 1,0 0-1,1 0 0,-1 0 0,0 1 0,1-1 0,-1 0 1,1 0-1,-1 0 0,0 0 0,1 0 0,-1 0 0,0 0 1,1 0-1,-1 0 0,0 0 0,1 0 0,-1 0 0,1 0 0,-1 0 1,0 0-1,1 0 0,-1 0 0,0 0 0,1-1 0,-1 1 1,0 0-1,1 0 0,-1 0 0,0-1 0,1 1 0,-1 0 1,0 0-1,0-1 0,1 1 0,-1 0 0,0 0 0,0-1 1,0 1-1,1 0 0,-1-1 0,0 1 0,0 0 0,0-1 1,0 1-1,0-1 0,0 1 0,0 0 0,0-1 0,0 1 0,0 0 1,0-1-1,0 1 0,0 0 0,0-1 0,0 0 0,21 24 140,22 54 381,-4 2-1,51 150 0,-55-136-257,101 322 1532,-136-415-1787,0 0-1,0 0 1,0 0-1,1 0 0,-1 0 1,0-1-1,0 1 1,0 0-1,0 0 1,0 0-1,0 0 0,0 0 1,0 0-1,0 0 1,1 0-1,-1 0 1,0 0-1,0 0 0,0 0 1,0 0-1,0 0 1,0 0-1,0 0 1,0 0-1,1 0 0,-1 0 1,0 0-1,0 0 1,0 0-1,0 0 1,0 0-1,0 0 0,0 0 1,0 0-1,0 1 1,1-1-1,-1 0 1,0 0-1,0 0 0,0 0 1,0 0-1,0 0 1,0 0-1,0 0 1,0 0-1,0 0 0,0 0 1,0 1-1,0-1 1,4-20 1069,0-29-524,-7-402-62,-5 309-1102,-30-165 0,35 285 568,-2 0 0,-1 0-1,0 0 1,-2 1 0,0 0-1,-2 1 1,-19-33 0,80 50-404,316 7 480,298-6 32,-483-7-203,299-55 0,48-72-1247,23-5 243,-536 138 1101,7-2 209,0 0-1,1 2 1,0 1 0,-1 0-1,35 4 1,-57-2-195,1 1 1,0-1 0,-1 1-1,1 0 1,-1 0 0,1 0-1,-1 0 1,1 0 0,-1 0-1,0 0 1,1 0-1,-1 1 1,0-1 0,0 0-1,0 1 1,0-1 0,0 1-1,0-1 1,0 1-1,-1 0 1,1-1 0,0 1-1,-1 0 1,0-1 0,1 1-1,-1 0 1,0 2 0,3 56 463,-4-46-267,0 10 202,-2 0 1,-8 40-1,6-47-362,1 1-1,2 0 1,-1 0 0,2 0-1,1 0 1,2 27-1,-2-42-223,1-1 0,-1 1 1,1 0-1,0-1 0,0 1 0,0 0 0,1-1 0,-1 1 0,0-1 0,1 0 1,0 1-1,-1-1 0,1 0 0,0 0 0,0 0 0,0 0 0,1 0 0,-1-1 1,5 3-1,-3-2-710,0 0 1,1 0-1,-1 0 1,1-1-1,0 0 0,0 0 1,4 0-1,37 1-11512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4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11531,'9'-8'2712,"6"-5"-1898,0 1-1,1 0 1,1 1 0,0 0-1,0 1 1,1 2 0,0-1 0,1 2-1,0 1 1,0 0 0,0 1-1,1 1 1,30-2 0,-49 6-800,0 0 0,0 0 1,0 0-1,0 0 0,0 0 0,0 0 0,-1 0 1,1 0-1,0 0 0,0 1 0,0-1 0,0 0 1,0 1-1,-1-1 0,1 0 0,0 1 0,0-1 1,-1 1-1,1-1 0,0 1 0,-1 0 0,1-1 0,-1 1 1,1 0-1,0-1 0,-1 1 0,1 0 0,-1 0 1,0-1-1,1 1 0,-1 0 0,0 0 0,0 0 1,1 0-1,-1 0 0,0-1 0,0 1 0,0 0 1,0 0-1,0 0 0,0 0 0,0 0 0,0 0 1,0-1-1,-1 1 0,1 0 0,0 0 0,0 0 1,-1 0-1,1-1 0,-1 1 0,1 0 0,-2 1 1,-1 5 117,0-1 0,-1 1 0,1-1 0,-1 0 0,-8 8 0,-110 102 1042,39-40-811,78-71-327,1 0 0,-1 0 1,1 0-1,0 0 0,1 1 0,-1-1 0,1 1 0,0 0 0,-2 7 0,4-12-27,1 0 0,0 0 0,-1 1 0,1-1 0,0 0 0,0 1-1,0-1 1,0 0 0,0 0 0,0 1 0,1-1 0,-1 0 0,0 1 0,1-1-1,-1 0 1,0 0 0,1 0 0,0 1 0,0 1 0,1-2 1,-1 0 1,1 1-1,0-1 0,0 0 1,-1 0-1,1 1 1,0-2-1,0 1 0,0 0 1,0 0-1,0-1 1,0 1-1,0-1 0,0 1 1,0-1-1,3 0 1,10 2 34,0 0 0,0-2 0,0 0 0,0 0 0,0-2-1,0 0 1,0 0 0,0-1 0,-1-1 0,1-1 0,-1 0 0,0-1 0,16-8 0,-29 13-18,1 0 0,0 0-1,-1 0 1,1 0-1,-1 0 1,1 0-1,-1 0 1,0-1 0,1 1-1,-1 0 1,0-1-1,0 1 1,0-1-1,0 1 1,0-1 0,0 1-1,0-1 1,-1 0-1,1 0 1,0-1-1,-1 1 9,-1 1 1,1 0-1,0 0 0,-1 0 0,1 0 0,-1 0 0,0 0 0,1 0 1,-1 0-1,0 0 0,1 0 0,-1 0 0,0 0 0,0 0 0,0 0 0,0 1 1,0-1-1,0 0 0,0 1 0,0-1 0,0 0 0,-1 0 0,-7-2 18,0 0 0,0 0 0,0 0-1,0 1 1,0 1 0,-11-2-1,9 3-68,5-2-6,0 2 0,0-1-1,0 1 1,0 0-1,0 0 1,-1 1-1,1-1 1,0 1 0,-9 3-1,15-4-24,0 0 0,0 1 0,0-1 0,0 0 0,-1 0 0,1 0 0,0 0 1,0 1-1,0-1 0,0 0 0,-1 0 0,1 0 0,0 1 0,0-1 0,0 0 0,0 0 0,0 1 0,0-1 0,0 0 0,0 0 0,0 1 0,0-1 0,0 0 0,0 0 0,0 1 0,0-1 0,0 0 0,0 0 0,0 1 0,0-1 0,0 0 0,0 0 0,0 0 1,0 1-1,1-1 0,-1 0 0,0 0 0,0 0 0,0 1 0,0-1 0,1 0 0,-1 0 0,0 0 0,0 1 0,0-1 0,0 0 0,1 0 0,-1 0 0,0 0 0,0 0 0,1 0 0,-1 0 0,0 0 0,0 1 0,1-1 0,-1 0 0,0 0 0,0 0 0,1 0 1,16 3-2085,48-3-5530,-27-5 967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4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13453,'0'0'11194,"9"4"-9619,-5-3-1510,1 1-1,-1-1 1,1 1-1,0-1 1,-1-1-1,1 1 1,0-1-1,0 1 1,-1-1-1,1-1 1,0 1-1,0-1 1,-1 0-1,1 0 1,0 0-1,-1 0 1,1-1-1,-1 0 1,0 0-1,1 0 1,-1 0-1,0-1 1,5-4-1,-8 7-56,7-5 69,1 0 0,-1-1 0,-1 1 0,1-1 0,-1-1 0,0 1 0,0-1 0,-1-1-1,0 1 1,9-15 0,-16 25-86,-4 9-99,0 0-1,1 0 0,0 1 1,1-1-1,0 1 0,1 0 0,1 0 1,-1 16-1,2-28-101,0 0-1,0 0 1,1 0 0,-1-1-1,0 1 1,0 0 0,1 0-1,-1 0 1,0-1 0,1 1 0,-1 0-1,1 0 1,-1-1 0,1 1-1,-1 0 1,1-1 0,-1 1-1,1-1 1,0 1 0,-1-1 0,2 2-1,11 0-7916,-3-3-3457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4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12588,'0'0'13132,"11"-7"-12342,4-2-591,79-52 780,134-114 0,-228 175-980,0 0 0,0 0 0,0 0-1,0-1 1,0 1 0,0 0 0,0 0 0,1 0 0,-1 0-1,0 0 1,0 0 0,0 0 0,0-1 0,0 1 0,1 0-1,-1 0 1,0 0 0,0 0 0,0 0 0,0 0 0,1 0-1,-1 0 1,0 0 0,0 0 0,0 0 0,0 0 0,1 0-1,-1 0 1,0 0 0,0 0 0,0 0 0,1 0 0,-1 0-1,0 0 1,0 0 0,0 1 0,0-1 0,0 0 0,1 0-1,-1 0 1,0 0 0,0 0 0,0 0 0,0 0 0,0 1-1,0-1 1,1 0 0,-1 0 0,0 0 0,0 0 0,0 0-1,0 1 1,0-1 0,0 0 0,0 0 0,0 0 0,0 0-1,0 1 1,0-1 0,1 20-164,-7 35-175,5-41 296,-1-3 45,1 0-1,0 0 1,1 1 0,1-1 0,0 0-1,2 13 1,-2-21-7,0-1-1,0 1 1,0 0-1,0 0 1,0-1 0,1 1-1,-1-1 1,1 1-1,0-1 1,0 1-1,0-1 1,0 0-1,0 0 1,0 0 0,0 0-1,1-1 1,-1 1-1,1 0 1,-1-1-1,1 0 1,0 0-1,0 0 1,-1 0 0,1 0-1,0 0 1,0-1-1,0 1 1,3-1-1,41 0-1839,-43-1 1329,-1 0 1,1 0-1,-1 0 1,0 0-1,1 0 1,-1-1-1,0 0 1,0 1-1,0-1 0,0 0 1,3-3-1,16-19-6940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4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16303,'0'0'2408,"9"-12"74,-2 5-2116,34-39 1342,-38 43-1465,0 0 0,1 0-1,-1 1 1,1-1 0,0 1 0,-1 0-1,1-1 1,0 2 0,1-1-1,-1 1 1,0-1 0,0 1 0,7-1-1,-9 2-224,-1 0 0,0 0 0,0 0-1,0 0 1,0 0 0,1 0 0,-1 1-1,0-1 1,0 0 0,0 1 0,0-1-1,0 0 1,0 1 0,0 0 0,0-1-1,0 1 1,0-1 0,0 1 0,0 0 0,0 0-1,-1 0 1,1-1 0,0 1 0,0 0-1,-1 0 1,1 0 0,0 2 0,0 0-2,0 0 0,0 0 0,-1 0 0,1 0 0,-1 1 0,0-1 0,0 0 0,0 0 0,0 0 1,-1 4-1,-1 2 47,0 0 1,0 0 0,-1 0 0,0-1 0,-1 1-1,-7 13 1,-21 14 566,25-29-319,1-1-1,0 1 1,0 0-1,0 1 1,-7 12-1,13-19-306,0-1 0,0 0-1,0 1 1,0-1-1,0 0 1,0 0 0,0 1-1,-1-1 1,1 0-1,0 1 1,1-1 0,-1 0-1,0 0 1,0 1-1,0-1 1,0 0 0,0 1-1,0-1 1,0 0-1,0 0 1,0 1 0,1-1-1,-1 0 1,0 0-1,0 1 1,0-1 0,1 0-1,-1 0 1,0 0 0,0 1-1,0-1 1,1 0-1,-1 0 1,0 0 0,0 0-1,1 0 1,-1 1-1,19 3 93,27-4-2,-37 0-84,90 0-2404,-33 0-3337,-30 0-136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3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145 275 11755,'0'0'5306,"-9"-2"-987,4 2-3909,0-1-1,0 1 1,0 0-1,0 1 1,0-1-1,0 1 1,0 0-1,1 0 1,-1 0-1,0 1 1,0 0-1,1 0 1,-1 0-1,1 0 1,-1 1-1,1-1 1,0 1-1,0 0 1,0 1-1,1-1 1,-1 1-1,1-1 1,-5 8-1,5-8-334,0 1 0,1-1-1,0 1 1,0-1 0,0 1 0,0 0-1,0-1 1,1 1 0,0 0 0,0 0-1,0 0 1,0 0 0,0 1 0,1-1-1,0 4 1,0-6-63,1 1-1,-1-1 1,1 0 0,0 0 0,0 0-1,0-1 1,0 1 0,0 0-1,0 0 1,0 0 0,1-1 0,-1 1-1,1-1 1,-1 1 0,1-1-1,0 0 1,-1 1 0,1-1-1,0 0 1,0 0 0,0 0 0,0 0-1,0-1 1,0 1 0,0 0-1,0-1 1,0 1 0,0-1 0,0 0-1,3 0 1,12 2-12,0-1 0,1 0 0,-1-2 0,1 0 0,-1-1 0,0-1 0,0 0 0,0-1 0,0-1 0,-1-1 0,0 0 0,0-1 0,0-1 0,25-17 0,-25 14 0,0 0 0,-1-2 0,-1 0 0,0 0 0,-1-1 0,0-1 0,-1 0 0,-1-1 0,0 0 0,-2-1 0,1 0 0,-2 0 0,7-21 0,-9 22 0,-1 0 0,-1 0 0,-1 0 0,0-1 0,1-22 0,-4 39 0,0-1 0,0 1 0,1-1 0,-1 1 0,0-1 0,0 1 0,0-1 0,0 1 0,0-1 0,0 1 0,0-1 0,0 1 0,0-1 0,-1 1 0,1 0 0,0-1 0,0 1 0,0-1 0,-1 1 0,1-1 0,0 1 0,0 0 0,-1-1 0,1 1 0,0-1 0,-1 1 0,1 0 0,0-1 0,-1 1 0,1 0 0,0 0 0,-1-1 0,1 1 0,-1 0 0,1 0 0,-1-1 0,-16 12 0,-11 25 0,16-19 0,2 2 0,1-1 0,0 1 0,1 1 0,1 0 0,-8 35 0,14-49 0,-1 0 0,2 1 0,-1-1 0,0 0 0,1 1 0,1-1 0,-1 0 0,1 1 0,0-1 0,0 0 0,1 1 0,-1-1 0,2 0 0,-1 0 0,0-1 0,1 1 0,0 0 0,1-1 0,-1 0 0,1 0 0,0 0 0,0 0 0,1 0 0,-1-1 0,1 0 0,6 5 0,0-3-510,-1 0 1,1-1-1,0 0 1,21 6-1,-15-6-2237,-1-2 0,33 3 0,8-4-11832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4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10090,'0'0'11274,"48"2"-10217,0-6 609,14-5 31,13-4-351,7-1-514,2-1-479,-3 3-225,-7 2-32,-14 5-192,-12 2-1089,-10 3-769,-13 0-288,-10 0-577,-6 0-2914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4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17424,'0'0'6444,"-1"12"-4677,-2 6-1029,-2 16 165,2 0 0,1-1 0,4 56 1,-2-88-897,0-1 1,0 1 0,1 0-1,-1 0 1,0-1-1,1 1 1,-1 0 0,0 0-1,1-1 1,-1 1-1,1 0 1,-1-1 0,1 1-1,-1-1 1,1 1-1,0-1 1,-1 1 0,1-1-1,0 1 1,-1-1 0,1 0-1,0 1 1,0-1-1,-1 0 1,1 1 0,0-1-1,0 0 1,-1 0-1,1 0 1,0 0 0,0 0-1,0 0 1,0 0-1,-1 0 1,1 0 0,0 0-1,0 0 1,-1-1 0,1 1-1,1 0 1,31-16 630,-12-2-473,-1 0 1,-1-2-1,27-36 1,12-12-54,-58 68-114,1 0-1,-1 0 1,0-1 0,0 1-1,0 0 1,1 0 0,-1 0-1,0 0 1,0 0 0,0 0-1,1 0 1,-1 0 0,0 0-1,0 0 1,0 0-1,1 0 1,-1 0 0,0 0-1,0 0 1,0 0 0,1 0-1,-1 0 1,0 1 0,0-1-1,0 0 1,0 0 0,1 0-1,-1 0 1,0 0 0,0 0-1,0 1 1,0-1 0,1 0-1,-1 0 1,0 0 0,0 0-1,0 0 1,0 1 0,0-1-1,0 0 1,0 0-1,0 0 1,0 1 0,0-1-1,0 0 1,1 0 0,-1 0-1,0 1 1,0-1 0,0 0-1,0 0 1,-1 0 0,1 1-1,0-1 1,0 0 0,0 0-1,0 0 1,0 1 0,0-1-1,0 0 1,0 0 0,0 0-1,0 1 1,-1-1 0,1 0-1,0 15-152,-14 40 192,10-43-46,1 1 1,0-1 0,1 1 0,0 0-1,0 0 1,2 24 0,0-36-100,1-1-1,-1 1 1,0 0-1,1-1 1,-1 1 0,0-1-1,1 1 1,-1-1-1,1 1 1,-1-1 0,1 0-1,-1 1 1,1-1-1,-1 1 1,1-1 0,0 0-1,-1 0 1,1 1-1,-1-1 1,1 0 0,0 0-1,-1 0 1,1 1-1,0-1 1,-1 0 0,1 0-1,0 0 1,0-1 0,22-1-7116,-8-7-47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4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13997,'0'0'14670,"12"1"-13725,-6 0-915,1-1 0,-1 0-1,1 0 1,-1-1 0,1 0 0,-1 0-1,0 0 1,1-1 0,-1 0 0,0 0 0,0 0-1,0-1 1,-1 0 0,1 0 0,0-1 0,-1 0-1,0 0 1,8-8 0,-1 1 25,-1-2-1,0 1 1,17-28 0,-30 85-477,-11 24-863,12-45-1848,3-3-3451,2-15-2203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49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15983,'0'0'4228,"-16"60"-2050,8-26-961,1 4-384,3 1 0,4-2-289,0-2-351,0-6-129,12-3 0,3-7-224,0-6-1506,-3-6-1313,-3-4-993,-4-3-3459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50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13325,'0'0'10826,"50"-18"-9897,-13 18 288,7-2-673,8 0-415,8-3-450,-4-3-2369,-5-1-3780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5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13901,'0'0'4287,"7"-10"-1426,-3 3-2510,1 0-1,0 1 0,1 0 0,-1 0 1,1 0-1,0 1 0,0 0 0,1 0 1,0 0-1,0 1 0,0 0 0,0 1 1,0-1-1,1 1 0,0 1 0,-1-1 1,14-1-1,-17 3-215,1 1 1,0-1-1,0 1 1,0 0-1,0 0 1,0 1-1,0 0 1,0 0-1,8 2 1,-11-2-131,-1 1 0,1-1 0,-1 0 0,0 0 0,1 1 0,-1-1 0,0 1 0,0-1 0,0 1 0,0-1 0,0 1 0,0 0 0,0-1 0,-1 1 0,1 0 0,-1 0 0,1 0 0,-1 0 0,0-1 0,1 1 0,-1 0 0,0 0 0,0 0 0,0 0 0,-1 0 0,1 0 0,-1 2 0,0 4 28,-1 1 1,0-2 0,-1 1-1,0 0 1,0 0 0,0-1-1,-1 0 1,-9 14 0,-47 55 111,28-38-108,21-23-24,3-6 1,0 0 0,0 1 1,1 0-1,1 1 0,-1 0 0,2 0 1,-1 0-1,2 0 0,-6 21 0,9-31-6,1 0-1,0 0 1,0 0 0,0 1-1,0-1 1,0 0-1,1 0 1,-1 0 0,0 0-1,0 0 1,1 0-1,-1 0 1,1 0-1,-1 0 1,1 0 0,-1 0-1,1 0 1,-1 0-1,1 0 1,0-1 0,0 1-1,-1 0 1,1 0-1,0-1 1,1 2-1,1-1 18,0 1-1,0-1 1,0 0-1,0 0 1,0 0-1,0 0 0,0 0 1,7 0-1,2-1 68,0 0 0,0 0 0,22-4 0,-25 2-75,-1 0-1,0-1 1,1 0-1,-1 0 1,0-1 0,-1 0-1,1-1 1,-1 1-1,9-7 1,-13 8 41,1 0-1,-1-1 1,1 1-1,-1 0 1,0-1-1,0 0 1,0 0 0,-1 0-1,0 0 1,1 0-1,-1 0 1,-1-1-1,1 1 1,-1 0 0,1-1-1,-1 0 1,-1 1-1,1-7 1,-1 10-41,0-1 0,0 1 0,0 0 0,0-1 1,0 1-1,-1 0 0,1 0 0,-1-1 0,1 1 0,-1 0 0,1 0 1,-1 0-1,0-1 0,1 1 0,-1 0 0,0 0 0,0 0 1,0 0-1,0 0 0,0 1 0,0-1 0,0 0 0,-2-1 0,-1 1-1,1-1-1,0 1 0,-1 0 1,1 0-1,-1 0 0,1 1 1,-1-1-1,1 1 0,-5 0 0,2 0-113,1 0-1,-1 0 0,1 1 1,-1 0-1,0 0 1,1 0-1,0 1 0,-1 0 1,1 0-1,0 0 0,-9 6 1,11-5-275,0 0-1,1 0 1,-1 0 0,1 1 0,0-1 0,0 1 0,0-1 0,0 1 0,-1 4 0,3-7 94,0 0 1,-1 0-1,1 0 1,0 0-1,-1 0 0,1 0 1,0-1-1,0 1 1,0 0-1,0 0 0,0 0 1,0 0-1,0 0 1,0 0-1,0 0 0,0 0 1,1 0-1,-1 0 0,0 0 1,1 0-1,-1 0 1,1 0-1,-1-1 0,1 1 1,-1 0-1,1 0 1,-1 0-1,1-1 0,0 1 1,0 0-1,-1-1 1,1 1-1,0-1 0,0 1 1,0-1-1,-1 1 0,1-1 1,0 1-1,0-1 1,0 0-1,0 0 0,1 1 1,23 1-7143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5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 16816,'0'0'10906,"10"-3"-9635,0-2-917,-6 4-248,0-1-1,0 0 1,1 1-1,-1 0 1,0 0-1,0 0 1,1 0-1,-1 1 1,6-1-1,-10 1-100,1 0-1,-1 0 1,1 0-1,-1 0 1,0 0 0,1 0-1,-1 0 1,0 0-1,1 1 1,-1-1-1,0 0 1,1 0 0,-1 0-1,0 0 1,1 0-1,-1 1 1,0-1-1,1 0 1,-1 0-1,0 0 1,1 1 0,-1-1-1,0 0 1,0 1-1,1-1 1,-1 0-1,0 0 1,0 1 0,0-1-1,0 0 1,1 1-1,-1-1 1,0 0-1,0 1 1,0-1 0,0 1-1,0-1 1,-5 19 147,-15 13 184,3-14-120,11-13-189,1-1 1,0 1-1,1 0 0,-1 0 1,1 1-1,0-1 0,1 1 1,-1 0-1,1 0 0,0 0 1,0 1-1,-2 8 0,5-14-26,0-1-1,1 1 1,-1-1-1,0 1 0,0-1 1,0 1-1,1-1 1,-1 1-1,0-1 0,0 1 1,1-1-1,-1 1 1,0-1-1,1 0 1,-1 1-1,1-1 0,-1 1 1,0-1-1,1 0 1,-1 0-1,1 1 0,-1-1 1,1 0-1,-1 0 1,1 1-1,-1-1 1,1 0-1,-1 0 0,1 0 1,0 0-1,-1 0 1,1 0-1,0 0 0,25 0 89,-18 0-48,10-1-172,0-1 0,0 0 0,0-1 0,0-1 0,23-8-1,-29 7-1624,0 0-1,0 0 0,-1-1 0,19-13 0,-13 4-5429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5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60 286 3075,'0'0'10116,"-8"7"-7383,-4 0-1828,-10 9 68,4 4 2643,19-20-3557,-1 0 1,0-1 0,0 1 0,0 0 0,1 0 0,-1 0 0,0 0 0,0 0 0,1 0 0,-1 0 0,0 0 0,0 0-1,1 0 1,-1 0 0,0 0 0,0 0 0,0 0 0,1 0 0,-1 0 0,0 0 0,0 0 0,1 1 0,-1-1-1,0 0 1,0 0 0,0 0 0,1 0 0,-1 0 0,0 1 0,0-1 0,0 0 0,0 0 0,1 0 0,-1 0-1,0 1 1,0-1 0,0 0 0,0 0 0,0 1 0,0-1 0,0 0 0,1 0 0,-1 0 0,0 1 0,0-1-1,0 0 1,0 0 0,0 1 0,0-1 0,0 0 0,0 0 0,0 1 0,-1-1 0,1 0 0,0 0 0,0 0-1,0 1 1,0-1 0,0 0 0,0 0 0,0 1 0,0-1 0,-1 0 0,1 0 0,0 0 0,0 0 0,0 1-1,0-1 1,-1 0 0,21-5 1624,6-11-1029,0-2-1,-1 0 1,-1-2-1,-1 0 1,36-42-1,-49 51-556,13-13-2,-1-1 0,-1-1 1,-1-1-1,25-45 0,-45 110-657,1-21 545,-1 2 83,0-1-1,2 1 0,0 0 1,1-1-1,0 0 0,2 1 1,7 19-1,-9-33-188,-1 1-1,1-1 1,0 0 0,0 0 0,1 0-1,-1-1 1,1 1 0,0-1 0,0 0-1,1 0 1,-1 0 0,1 0 0,0-1-1,6 3 1,-5-3-453,0-1 0,0 0 0,0 0 1,0-1-1,0 1 0,0-1 0,0-1 0,0 1 0,12-2 0,-1-2-5756,-4-10-4111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5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18642,'5'-9'2220,"1"-2"-1449,1 1 0,0 0-1,0 0 1,1 1-1,11-10 1,-15 16-567,-1 0 0,1 0 0,0 0-1,0 0 1,0 1 0,0 0 0,0 0 0,0 0 0,1 0 0,-1 1 0,1-1 0,-1 1 0,1 0 0,-1 1-1,1-1 1,0 1 0,-1 0 0,1 0 0,8 1 0,-11 0-193,0 0 1,0 0-1,-1 0 0,1 0 1,0 0-1,0 0 0,0 1 1,-1-1-1,1 1 1,-1-1-1,1 1 0,-1-1 1,0 1-1,0 0 0,1 0 1,-1 0-1,0 0 0,0 0 1,-1 0-1,1 0 0,0 0 1,-1 0-1,1 0 1,-1 0-1,0 0 0,0 0 1,0 0-1,0 0 0,0 1 1,0 1-1,0 4 13,-1-1 0,0 1 0,0-1 0,0 0 0,-1 0 0,0 0 0,-6 14 0,-1-7 23,0 0-1,-1 0 0,-1-1 0,0 0 1,-13 11-1,-35 42 280,58-66-321,1 1 0,-1 0-1,1-1 1,-1 1 0,1 0 0,-1 0 0,1-1 0,-1 1 0,1 0 0,0 0 0,-1 0 0,1-1 0,0 1-1,0 0 1,0 0 0,-1 0 0,1 0 0,0 0 0,0-1 0,0 1 0,1 0 0,-1 0 0,0 0 0,0 0-1,0 0 1,0-1 0,1 1 0,-1 0 0,1 0 0,-1 0 0,0-1 0,1 1 0,-1 0 0,1-1 0,-1 1-1,1 0 1,0-1 0,-1 1 0,1-1 0,0 1 0,-1-1 0,1 1 0,0-1 0,0 1 0,0-1 0,-1 0-1,1 1 1,0-1 0,0 0 0,0 0 0,0 1 0,-1-1 0,1 0 0,2 0 0,56 4 158,-50-4-153,64 3-1297,-24 0-2464,-21-1-233,2 1-2967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5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17969,'0'0'6662,"77"-6"-5348,-22-7 383,14-4-512,5-2-544,0 2-321,-5-1-192,-7 5-128,-11 1-128,-10 5-384,-14 2-449,-3 2-897,-11 2-993,-6 1-1825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4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18 6566,'0'0'6374,"-9"-2"-4281,-2 0-1217,-12-2 43,4-6 5181,22 18-4386,3-3-1371,0-1 0,0 1 0,1-1 0,0 0 0,0-1-1,0 1 1,0-2 0,10 4 0,67 14 1050,-79-19-1345,73 12 127,150 6 1,-23-17-2778,-181-2 2061,-5 3 353,-28 4 113,-35 6 167,-110 20 858,-367 99 2899,521-132-3845,-13 4 90,1 1 0,0 0 0,-18 10-1,30-15-103,0 0-1,1 0 1,-1 0-1,0 0 1,1 0-1,-1 0 1,0 0-1,0 0 1,1 0-1,-1 0 1,0 0-1,0 1 0,0-1 1,1 0-1,-1 0 1,0 0-1,0 0 1,1 0-1,-1 1 1,0-1-1,0 0 1,0 0-1,0 0 1,1 1-1,-1-1 1,0 0-1,0 0 1,0 1-1,0-1 0,0 0 1,0 0-1,0 1 1,0-1-1,1 0 1,-1 0-1,0 1 1,0-1-1,0 0 1,0 0-1,0 1 1,0-1-1,-1 0 1,1 0-1,0 1 1,0-1-1,0 0 0,0 0 1,0 1-1,0-1 1,0 0-1,0 0 1,-1 0-1,1 1 1,0-1-1,0 0 1,0 0-1,0 0 1,-1 1-1,1-1 1,0 0-1,-1 0 1,29 2-1024,-25-2 863,63 0-6286,68-8 0,-52-4-4294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5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15182,'0'0'3171,"-6"10"-784,-1 4-1590,1 0 1,0 1 0,1 0 0,1-1 0,0 2-1,1-1 1,0 0 0,0 25 0,3-36-638,0 0 0,0 0 0,0-1 0,0 1 0,1 0 0,-1 0 0,1 0 0,0 0 0,0-1 0,3 6 0,-4-8-106,1-1 1,-1 1 0,1-1-1,-1 1 1,1-1 0,-1 1-1,1-1 1,0 0 0,-1 1 0,1-1-1,-1 1 1,1-1 0,0 0-1,0 0 1,-1 0 0,1 1-1,0-1 1,-1 0 0,1 0 0,0 0-1,0 0 1,1 0 0,26-12 1064,0-8-931,-2-1 0,38-38 0,-40 36-139,0 0-1,49-33 1,-73 56-49,0 0 0,1-1 0,-1 1 0,0 0 0,1 0 0,-1-1 0,0 1 0,0 0 0,1 0 0,-1 0 0,0 0 0,1 0 0,-1 0 0,0-1 0,1 1 0,-1 0 0,1 0 0,-1 0 0,0 0 0,1 0 0,-1 0 0,0 0 0,1 0 0,-1 1 0,0-1 0,1 0 0,-1 0 0,0 0 0,1 0 0,-1 0 0,0 0 0,1 1 0,-1-1 0,0 0 0,0 0 0,1 1 0,-1-1 0,0 0 0,0 0 0,1 1 0,-1-1 0,0 0 0,0 1 0,1-1 0,1 24 0,-9 24 0,0-25 10,4-17-20,0 1 0,1 1 0,0-1 0,1 0 0,-1 0-1,1 1 1,0-1 0,1 1 0,0-1 0,2 12 0,-2-18-135,1-1 1,-1 1 0,1-1 0,-1 1-1,1-1 1,-1 0 0,1 1 0,0-1-1,-1 1 1,1-1 0,0 0 0,0 0-1,-1 0 1,1 1 0,0-1 0,-1 0-1,1 0 1,0 0 0,0 0 0,-1 0-1,1 0 1,0 0 0,0 0 0,-1-1-1,1 1 1,0 0 0,-1 0 0,1 0 0,0-1-1,-1 1 1,2-1 0,21-11-7609,-9-3-885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5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 12780,'0'0'13565,"9"-1"-11334,-8 1-2105,38-4 1452,-37 4-1531,-1 0 1,1-1-1,-1 1 0,0 0 1,1 0-1,-1 0 1,1 0-1,-1 1 0,1-1 1,-1 0-1,0 1 1,1-1-1,-1 0 1,1 1-1,-1 0 0,0-1 1,0 1-1,1 0 1,-1 0-1,0-1 0,0 1 1,0 0-1,0 0 1,0 0-1,2 3 0,-2 1-24,-1 0-1,1 0 0,-1 1 0,0-1 0,0 0 1,-1 1-1,1-1 0,-1 0 0,-1 0 0,1 0 0,0 0 1,-1 0-1,0 0 0,-1 0 0,1 0 0,-5 6 1,-5 5 131,-1 1 0,0-2 0,-16 15 0,-26 32 107,85-60-261,26-16-2007,26-20-6161,-47 17-1612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5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7623,'0'0'18514,"72"1"-17938,-19-7 385,10 0-288,5 1-545,-2 4-64,-5 1-1057,-11 0-1762,-16 0-1697,-18 4-801,-16 5-2050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5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17585,'0'0'8712,"69"15"-6758,-19-15-513,10-5-864,3-5-449,-3 1-673,-3-1-2562,-13-1-4388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0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16 426 13004,'0'0'7282,"-2"10"-6775,-6 61 475,4 1 1,2 0-1,4 0 0,2 0 0,25 121 1,-21-153-838,1 0 0,3 0 0,1-2 0,30 64 1,-41-98-124,0-1 0,1 1 0,-1 0 0,1-1 0,0 0 0,0 0 0,0 0 0,0 0 0,6 5 0,-8-8 21,0 0-1,0 1 1,0-1 0,0 1-1,0-1 1,0 0 0,0 0-1,1 0 1,-1 1 0,0-1-1,0 0 1,0 0 0,0-1-1,0 1 1,0 0 0,0 0-1,0 0 1,0-1 0,0 1-1,0-1 1,0 1 0,0 0-1,0-1 1,0 0 0,0 1-1,0-1 1,0 0 0,0 1-1,-1-1 1,1 0 0,0 0-1,-1 0 1,1 0 0,0 1-1,-1-1 1,1 0 0,-1 0 0,1 0-1,-1 0 1,0 0 0,1-2-1,7-16 207,-2 0 0,0-1 0,-1 1 0,0-1 0,2-34 0,-1-107-236,-6 118 87,-2-81-315,-5-1-1,-37-198 1,41 307 228,-1-22-129,4 37 102,0 0-1,1 0 0,-1 0 1,0 0-1,1 0 1,0 0-1,-1 0 1,1 0-1,0 0 1,-1 0-1,1 0 1,0 0-1,0 1 1,0-1-1,0 0 0,-1 0 1,1 1-1,0-1 1,0 1-1,1-1 1,-1 1-1,0-1 1,0 1-1,0 0 1,0-1-1,0 1 1,0 0-1,1 0 0,1 0 1,721-60-46,2 44 61,-230 7-172,-162-11-256,583-113 0,-881 126 447,-2 0 160,1 1 1,53-2-1,-87 8-178,-1 0 1,0 0-1,1 0 0,-1 0 1,1 1-1,-1-1 0,1 0 1,-1 0-1,0 1 1,1-1-1,-1 0 0,0 1 1,1-1-1,-1 0 1,0 1-1,0-1 0,1 0 1,-1 1-1,0-1 1,0 1-1,0-1 0,1 0 1,-1 1-1,0-1 0,0 1 1,0-1-1,0 1 1,0-1-1,0 0 0,0 1 1,0-1-1,0 1 1,0-1-1,0 1 0,0-1 1,0 1-1,0-1 1,0 1-1,-1-1 0,1 0 1,0 1-1,0-1 0,0 1 1,-1-1-1,1 0 1,0 1-1,-1-1 0,1 0 1,0 1-1,-1-1 1,-12 23 200,-61 56 188,56-62-487,0 1-1,1 1 1,1 1 0,1 0 0,-20 36 0,28-37-1778,5-7-4148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0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13965,'0'0'10314,"11"4"-8221,-4-2-1734,-3 0-233,-1-1 0,0 0 1,1 0-1,-1 0 0,1 0 0,-1-1 1,1 1-1,0-1 0,-1 0 0,1 0 1,-1 0-1,1-1 0,0 1 1,-1-1-1,1 0 0,-1 0 0,0 0 1,1 0-1,-1-1 0,6-2 0,21-17 171,-1-2-1,-1-1 0,0-1 1,-2-1-1,32-40 0,-78 144-445,14-61-95,2 1 0,0-1 0,1 1 1,1 0-1,0 18 0,2-36 134,0 1 0,0-1 0,0 1 1,0-1-1,0 1 0,0-1 0,0 1 0,0-1 1,0 0-1,0 1 0,1-1 0,-1 1 0,0-1 0,0 1 1,1-1-1,-1 0 0,0 1 0,0-1 0,1 1 1,-1-1-1,0 0 0,1 0 0,-1 1 0,1-1 0,-1 0 1,0 1-1,1-1 0,-1 0 0,1 0 0,-1 0 1,1 0-1,-1 1 0,1-1 0,-1 0 0,1 0 0,-1 0 1,1 0-1,-1 0 0,0 0 0,1 0 0,0 0 1,19-10-5918,-9-7 411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16816,'0'0'9545,"2"10"-9001,7 33-389,-8-41-149,0 1 0,1-1 0,-1 0 0,1 0 0,-1 0 0,1 0 0,0 0 0,0 0 0,0 0 0,0-1 0,0 1 0,0 0 0,0-1 0,0 0-1,1 0 1,-1 0 0,1 0 0,-1 0 0,1 0 0,-1 0 0,1-1 0,0 1 0,-1-1 0,1 0 0,-1 0 0,5 0 0,7 2-28,-5 0-102,0-1-1,0 2 1,0 0 0,0 0 0,0 0-1,-1 1 1,10 6 0,-16-8 141,0 0 1,1 0 0,-1 0-1,0 0 1,0 0 0,0 0 0,0 1-1,-1-1 1,1 1 0,-1 0-1,1-1 1,-1 1 0,0 0 0,0 0-1,0-1 1,-1 1 0,1 0-1,-1 0 1,1 0 0,-1 0 0,0 0-1,0 0 1,0 0 0,-1 0 0,0 5-1,-1-4 73,1-1-1,0 1 0,-1-1 0,0 1 1,0-1-1,0 0 0,0 0 1,-1 0-1,1 0 0,-1 0 1,0 0-1,1-1 0,-1 1 1,0-1-1,-1 0 0,1 0 1,0 0-1,-1-1 0,1 1 1,-1-1-1,1 1 0,-1-1 0,0 0 1,-5 0-1,-5 2-104,-1 0-1,1-1 1,-1-1 0,1 0-1,-17-2 1,26 1-333,0-1 0,0 0 1,0 0-1,0-1 0,1 1 1,-1-1-1,0 0 0,-5-3 0,4 1-811,0 0 0,0 0 0,1-1 0,0 1 0,-7-8 0,-12-19-6545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14125,'0'0'5510,"51"-25"-3108,-33 21-1537,4 3-481,1 1-352,1 0-737,1-2-3042,-3-4-4997</inkml:trace>
  <inkml:trace contextRef="#ctx0" brushRef="#br0" timeOffset="1">343 11 13036,'0'0'7362,"8"-2"-4912,3-1-1781,-7 2-447,-1 0 0,1 0 0,0 0 0,0 0 0,0 1 0,0-1 0,0 1 0,0 0-1,5 1 1,-9-1-167,1 0-1,-1 1 1,1-1-1,-1 0 0,1 1 1,-1-1-1,1 0 0,-1 1 1,1-1-1,-1 1 1,0-1-1,1 0 0,-1 1 1,0-1-1,1 1 1,-1-1-1,0 1 0,1-1 1,-1 1-1,0 0 0,0-1 1,0 1-1,0-1 1,0 1-1,0-1 0,1 1 1,-1 0-1,0-1 1,-1 1-1,1-1 0,0 1 1,0-1-1,0 1 1,0 0-1,0-1 0,-1 1 1,1-1-1,0 1 0,0-1 1,-1 1-1,1 0 1,-13 24 949,-23 6 365,30-27-1261,1 0 0,-1 0 0,1 1 0,0-1 0,0 1 1,1 0-1,0 0 0,0 1 0,-6 10 0,10-16-107,0 1-1,0-1 0,0 1 1,0-1-1,0 1 1,0 0-1,0-1 1,0 1-1,0-1 0,0 1 1,0-1-1,1 1 1,-1-1-1,0 1 1,0-1-1,1 1 0,-1-1 1,0 1-1,1-1 1,-1 1-1,1-1 0,-1 0 1,0 1-1,1-1 1,-1 0-1,1 1 1,-1-1-1,1 0 0,-1 0 1,1 1-1,-1-1 1,1 0-1,-1 0 1,1 0-1,0 0 0,-1 1 1,2-1-1,27 4 6,-22-3-60,82 15-3442,-32 4-7299,-39-11 850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13164,'0'0'9866,"90"6"-7272,-26-16-480,20-5-672,19-7-353,8 0-417,0 4-415,-11 1-193,-12 6-289,-16 4-1600,-22 7-738,-15 0-159,-12 0-3588,-5 0-4420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14894,'0'0'9129,"10"1"-7298,-2-1-1641,-1 0 1,1 0 0,-1-1-1,1 0 1,-1 0-1,0-1 1,1 1 0,-1-2-1,0 1 1,0-1 0,0 0-1,-1-1 1,1 1-1,-1-1 1,1-1 0,6-5-1,31-28 453,-1-1-1,75-89 0,-110 121-849,-5 11 55,-4 22-14,-13 37 184,-11 10-7,17-54-309,1 0 0,1 1 0,1 0 0,0 0 0,-3 37 0,8-56 186,0-1 1,0 0-1,0 0 0,0 1 1,0-1-1,0 0 1,0 0-1,0 1 1,0-1-1,0 0 1,1 0-1,-1 1 1,0-1-1,0 0 1,0 0-1,0 1 1,0-1-1,1 0 1,-1 0-1,0 0 1,0 0-1,0 1 1,1-1-1,-1 0 1,0 0-1,0 0 1,0 0-1,1 0 1,-1 1-1,0-1 1,0 0-1,1 0 1,-1 0-1,0 0 1,1 0-1,-1 0 1,0 0-1,0 0 1,1 0-1,-1 0 1,0 0-1,0 0 1,1 0-1,-1 0 1,0 0-1,0-1 1,1 1-1,-1 0 1,0 0-1,14-8-4920,5-10-2815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4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745 0 15375,'0'0'4612,"-68"0"-2370,20 10-1217,-14 8 288,-14 4 385,-12 10-321,-4 3-768,3 2-225,14-1 32,10-1-159,19-5-65,19-5-96,19-7-96,8-9-1153,16-7-1602,19-2-992,7-24-4421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19474,'0'0'5104,"-10"11"-3609,3-3-1321,-39 46 1709,43-49-1759,-1-1 0,1 2 1,0-1-1,0 0 1,1 1-1,0-1 1,0 1-1,0 0 0,0-1 1,1 1-1,-1 8 1,2-13-122,1-1 1,-1 1 0,1 0-1,-1-1 1,1 1 0,-1-1-1,0 0 1,1 1 0,0-1 0,-1 1-1,1-1 1,-1 0 0,1 1-1,-1-1 1,1 0 0,0 0-1,-1 1 1,1-1 0,0 0-1,-1 0 1,1 0 0,0 0-1,-1 0 1,1 0 0,0 0 0,-1 0-1,2 0 1,26-1 139,-22 1-122,32-3-211,-29 2-33,1 0 1,-1 0-1,0 1 1,1 0-1,-1 0 1,0 1-1,18 4 1,-26-4 208,1-1 0,-1 1 1,1 0-1,-1-1 0,1 1 1,-1 0-1,0 0 1,1 0-1,-1 0 0,0 0 1,0 0-1,0 1 0,0-1 1,0 0-1,0 0 0,0 1 1,0-1-1,0 1 0,-1-1 1,1 1-1,-1-1 0,1 1 1,-1-1-1,1 1 0,-1-1 1,0 1-1,0 0 1,0-1-1,0 1 0,0-1 1,0 1-1,0 0 0,0-1 1,-1 1-1,1-1 0,-1 1 1,1-1-1,-1 1 0,-1 2 1,0 1 129,-1 0 1,1 0 0,-1 0-1,-1-1 1,1 1-1,-1-1 1,0 0 0,0 0-1,0 0 1,-5 4-1,-12 6 386,-1-1-1,-26 13 1,-5-10-1576,49-15 481,-1-1 1,1 1 0,0-1-1,-1 0 1,1-1 0,0 1-1,0-1 1,-1 1 0,-5-3-1,-9-9-6138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17905,'0'0'4100,"64"-14"-2371,-39 14-1376,9 0-225,-1 5-96,-2 4-2018,-1 0-2818,-1-2-5638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15631,'0'0'2669,"-10"9"-59,-8 10-1053,0 1 0,-27 41-1,38-51-1261,1 0 0,1 0-1,-1 1 1,2-1 0,0 1 0,0 0-1,1 0 1,0 0 0,1 1-1,-2 18 1,4-29-290,0 0 1,1 1-1,-1-1 0,0 0 1,1 0-1,-1 0 0,1 0 1,-1 0-1,1 0 0,0 0 1,-1 0-1,1 0 0,0 0 1,-1 0-1,1 0 0,0 0 1,0-1-1,0 1 0,0 0 1,0-1-1,0 1 0,0-1 1,0 1-1,0-1 0,0 1 1,0-1-1,1 0 0,-1 1 1,0-1-1,0 0 0,0 0 1,0 0-1,1 0 0,-1 0 1,0 0-1,0 0 0,0 0 1,0 0-1,1-1 0,0 0 1,3 1 28,0-1 0,-1 0 0,1 0 0,-1-1 1,0 1-1,1-1 0,-1 0 0,0 0 0,7-5 0,-4 0-10,-1 0 0,0-1-1,0 1 1,-1-1-1,0 0 1,0-1 0,-1 1-1,0-1 1,-1 0-1,0 0 1,0 0 0,-1-1-1,0 1 1,0-1-1,-1 1 1,-1-1 0,1 1-1,-2-12 1,1 20-27,0-1 0,0 1 1,0-1-1,0 1 0,0-1 0,-1 1 1,1-1-1,0 0 0,-1 1 1,1 0-1,-1-1 0,0 1 0,1-1 1,-1 1-1,0 0 0,0-1 0,0 1 1,0 0-1,-2-2 0,2 2-15,0 1 0,0-1 0,0 1-1,0-1 1,0 1 0,-1 0 0,1 0 0,0 0 0,0-1-1,-1 1 1,1 0 0,0 0 0,0 1 0,0-1-1,-1 0 1,1 0 0,0 0 0,0 1 0,-2 0 0,-2 1-212,1 0 0,-1 1 0,1 0 0,-1-1 0,1 1 0,0 1 1,0-1-1,0 1 0,1-1 0,-5 7 0,3-3-549,1-1 0,0 1 0,1 0 0,0 0 1,-3 8-1,2 21-8161,7-26 1755</inkml:trace>
  <inkml:trace contextRef="#ctx0" brushRef="#br0" timeOffset="1">253 97 19154,'0'0'5077,"-3"9"-4671,-3 9-140,2-8 23,0 0 0,0 0 0,1 1 0,1-1-1,0 1 1,0 0 0,1 0 0,0-1 0,2 20 0,0-29-258,0 1 1,0-1 0,0 0 0,0 0-1,0 0 1,0 0 0,1 0 0,-1 0-1,0 0 1,1 0 0,-1 0 0,1-1-1,-1 1 1,1 0 0,-1-1 0,1 0-1,-1 1 1,1-1 0,-1 0 0,1 0-1,0 1 1,-1-1 0,1 0 0,-1-1-1,3 1 1,43-8 1219,-35 3-1126,1 0-1,-1-1 0,0-1 1,-1 0-1,19-15 0,-26 19-86,0 0 0,-1 0-1,1 0 1,-1 0 0,0 0-1,0-1 1,0 0 0,0 1-1,-1-1 1,1 0 0,-1 0 0,0 0-1,0-1 1,-1 1 0,1 0-1,-1-1 1,0 1 0,0-1-1,-1 1 1,1-7 0,-2 8-23,0 1 0,0-1 0,-1 0 0,1 1 0,-1-1 0,0 1 0,0 0 0,1 0 0,-1-1 0,-1 1 0,1 1 0,0-1 0,0 0 1,-1 0-1,1 1 0,-1-1 0,0 1 0,1 0 0,-1 0 0,0 0 0,-4-1 0,-62-16-207,67 18 181,-44-5-1166,16 4-6273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16528,'0'0'8968,"2"51"-8872,-2-8-32,0 2-32,0-1-32,0-5 32,0-5-480,0-6-801,0-6-161,0-7 33,0-8-1057,-7-5-1538,-7-2-4836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13965,'0'0'8584,"64"-38"-8007,-26 36 192,8-1-513,5 3-224,-2-2-1377,-2-1-3428,-6-5-8552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14382,'0'0'7900,"11"-5"-6389,29-17-472,59-41 0,-85 53-588,1-1 0,-1-1 0,-1 0 0,-1-1 0,1-1 0,-2 1 0,18-28 0,-31 79 291,-7 28-817,7-51-35,-1-2-64,0 1 0,2 0 0,-1 0 0,2-1 0,0 1 0,0 0 0,2 0 0,2 14 0,11-10-3515,-15-17 3397,1-1 0,0 0 0,-1 1 0,1-1 0,0 0 1,0 1-1,0-1 0,-1 0 0,1 0 0,0 1 1,0-1-1,0 0 0,-1 0 0,1 0 0,0 0 0,0 0 1,0 0-1,-1 0 0,1-1 0,0 1 0,0 0 0,0 0 1,-1-1-1,1 1 0,0 0 0,1-1 0,6-10-5430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15022,'8'-3'3107,"-5"2"-2828,49-18 3382,-48 18-3321,0-1 0,0 1 0,0 1 0,1-1 0,-1 1 0,0 0 0,1 0 0,-1 0 0,0 0 0,0 1 0,1-1 0,4 3 0,-8-3-301,0 1 0,0 0 0,0-1 0,-1 1-1,1 0 1,0 0 0,0 0 0,-1-1 0,1 1 0,-1 0 0,1 0-1,-1 0 1,1 0 0,-1 0 0,1 0 0,-1 0 0,0 0 0,0 1-1,1-1 1,-1 0 0,0 0 0,0 0 0,0 0 0,0 0 0,0 0-1,-1 0 1,1 0 0,0 1 0,0-1 0,-1 0 0,1 0 0,0 0-1,-1 0 1,0 0 0,1 0 0,-1-1 0,1 1 0,-1 0 0,-1 1-1,-26 36 1296,6-20-668,-18 18 245,38-34-884,0 0 0,0 0 0,1 0 1,-1 0-1,1 0 0,-1 0 0,1 0 1,0 0-1,0 0 0,0 1 0,0-1 1,0 1-1,0-1 0,1 0 0,-1 5 1,2-7-25,-1 1 0,1 0 0,0 0 1,-1 0-1,1 0 0,0 0 0,0-1 1,0 1-1,0 0 0,0-1 0,0 1 1,0-1-1,0 1 0,0-1 0,0 1 1,0-1-1,0 0 0,0 0 0,0 1 0,0-1 1,1 0-1,-1 0 0,0 0 0,0 0 1,2 0-1,40 0-199,-33 0-71,1 0-135,-3 0-464,1 0-1,-1 0 1,1-1 0,-1 0-1,15-4 1,-19 4-173,-1-1-1,1 0 1,0 0-1,0 0 1,-1 0-1,1-1 1,-1 1 0,0-1-1,4-3 1,13-18-12569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15054,'0'0'9198,"13"-1"-7943,4 1-796,0 1 0,1 1 0,-1 0 1,27 8-1,-41-9-417,1-1 1,-1 2 0,0-1-1,0 0 1,0 0 0,0 1 0,0 0-1,0 0 1,-1 0 0,1 0-1,0 0 1,-1 0 0,0 1-1,1-1 1,2 5 0,-5-5-29,1 0-1,-1 0 1,1 1-1,-1-1 1,0 0 0,0 1-1,0-1 1,0 0 0,-1 1-1,1-1 1,0 0-1,-1 0 1,0 1 0,1-1-1,-1 0 1,0 0 0,0 0-1,0 0 1,-1 0 0,1 0-1,0 0 1,-1 0-1,1-1 1,-1 1 0,0 0-1,-2 1 1,-6 7-71,-22 28 423,31-37-430,1 0-1,-1 0 1,1 0 0,-1 0-1,1 0 1,-1 0 0,1 1-1,0-1 1,-1 0-1,1 0 1,0 1 0,0-1-1,0 0 1,0 0 0,0 1-1,0-1 1,0 0 0,0 0-1,1 0 1,-1 1 0,0-1-1,1 0 1,-1 0-1,1 0 1,0 0 0,-1 0-1,1 0 1,0 0 0,-1 0-1,1 0 1,0 0 0,0 0-1,1 1 1,19 14-2648,19 17-8194,-27-20 2898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12364,'0'0'10212,"17"-3"-8402,156-27 296,210-30 592,-253 48-5518,0 7-3339,-126 6 223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10634,'0'0'12529,"9"-1"-9737,0-1-2433,0-1 0,0 0 0,-1-1-1,1 0 1,-1 0 0,0-1 0,0 0 0,0 0 0,0-1-1,-1 0 1,0 0 0,-1-1 0,7-7 0,171-190 1133,-184 203-1490,2 3-268,-4 10 144,-6 15 73,-10 11-185,-1 0 422,-18 55 0,33-80-742,1 0 0,0 0 1,1 1-1,-1 24 0,3-38 385,-1 1 0,1-1 0,0 1 0,0-1 1,0 1-1,0-1 0,0 1 0,-1-1 0,1 1 0,0-1 0,0 1 0,0-1 0,0 1 0,1-1 0,-1 1 0,0-1 0,0 1 1,0-1-1,0 1 0,0-1 0,1 1 0,-1-1 0,0 0 0,0 1 0,1-1 0,-1 1 0,0-1 0,1 0 0,-1 1 0,0-1 1,1 0-1,-1 1 0,1-1 0,-1 0 0,1 0 0,-1 1 0,0-1 0,1 0 0,-1 0 0,1 0 0,-1 1 0,1-1 0,-1 0 1,1 0-1,-1 0 0,1 0 0,-1 0 0,1 0 0,-1 0 0,1 0 0,-1 0 0,1-1 0,-1 1 0,1 0 0,-1 0 0,1 0 1,-1 0-1,1-1 0,-1 1 0,1 0 0,-1-1 0,0 1 0,1 0 0,-1-1 0,0 1 0,1 0 0,-1-1 0,0 1 0,1-1 1,7-14-5662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0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66 14798,'0'0'3342,"-6"12"-1527,-7 16-768,1 0 0,1 1 1,1 0-1,1 1 0,-5 38 0,13-56-930,0-1-1,1 1 1,0-1 0,1 1-1,0-1 1,1 0 0,0 1-1,0-1 1,1 0-1,1 0 1,0-1 0,1 1-1,0-1 1,0 0 0,1 0-1,0 0 1,1-1-1,0 0 1,1 0 0,0-1-1,0 0 1,1-1-1,-1 1 1,2-1 0,15 8-1,-21-12-191,1-1 0,-1 1 1,0-1-1,1-1 0,0 1 0,-1-1 0,1 1 0,0-2 0,6 2 0,-10-2 60,-1 0 0,1 0 0,-1 0 0,1 0-1,-1 0 1,1 0 0,-1 0 0,0 0 0,1 0 0,-1 0 0,1 0 0,-1-1 0,1 1 0,-1 0-1,1 0 1,-1 0 0,1-1 0,-1 1 0,0 0 0,1-1 0,-1 1 0,0 0 0,1-1 0,-1 1-1,0 0 1,1-1 0,-1 1 0,0-1 0,0 1 0,1-1 0,-1 1 0,0-1 0,0-1-14,0 0 1,-1 0 0,1 0-1,-1 0 1,1 0 0,-1 0-1,0 0 1,0 0 0,0 1-1,0-1 1,0 0 0,0 1-1,-3-4 1,-1-1 33,-1 0 1,0 1-1,0-1 0,-1 1 1,1 0-1,-1 1 1,0 0-1,-1 0 0,1 0 1,-1 1-1,1 0 0,-1 0 1,0 1-1,0 0 0,0 1 1,0 0-1,-1 0 0,-9 0 1,4 5 717,14 4-452,1-7-279,0 0 0,0 1-1,1-1 1,-1 0 0,0 0-1,1 0 1,-1 0 0,0 0 0,1 0-1,0 0 1,-1-1 0,1 1-1,-1-1 1,4 2 0,32 3-366,0-2-1,0-2 1,0-1 0,1-1 0,-1-2-1,-1-2 1,1-2 0,-1-1 0,69-25 0,-96 30 255,-4 2 115,1-1 1,-1 1-1,0-1 1,0 0-1,0-1 1,0 1-1,0-1 1,-1 0 0,1 0-1,-1-1 1,0 1-1,1-1 1,-2 0-1,6-6 1,-9 9 27,0 1 0,0 0 0,1-1 0,-1 1 1,0-1-1,0 1 0,0-1 0,0 1 0,0 0 1,0-1-1,0 1 0,0-1 0,0 1 0,0-1 0,-1 1 1,1 0-1,0-1 0,0 1 0,0-1 0,0 1 1,-1 0-1,1-1 0,0 1 0,0 0 0,-1-1 1,1 1-1,0 0 0,-1-1 0,1 1 0,0 0 0,-1 0 1,1-1-1,0 1 0,-1 0 0,1 0 0,-1 0 1,1-1-1,0 1 0,-1 0 0,1 0 0,-1 0 1,1 0-1,0 0 0,-1 0 0,1 0 0,-1 0 0,1 0 1,-1 0-1,-23 1 542,16 1-398,0 1 0,-1-1 0,1 1 0,1 1 0,-1-1 0,0 1-1,1 1 1,0-1 0,-10 9 0,12-9-40,1-1 0,0 1-1,0 0 1,0 0-1,0 1 1,0-1-1,1 1 1,0 0 0,0 0-1,0 0 1,1 0-1,0 0 1,0 0-1,0 1 1,-1 6 0,3-11-123,0 0 0,0 0 0,0 0 0,0 0 0,0 1 0,0-1 0,0 0 0,1 0 0,-1 0 0,0 0 0,1 0 0,-1 0 0,1 0 0,-1 0 0,1 0 0,-1 0 1,1 0-1,0 0 0,-1 0 0,1 0 0,0 0 0,0-1 0,0 1 0,1 1 0,1-1 13,0 1 1,0-1-1,0 0 0,0 0 0,0 0 1,0 0-1,0 0 0,6 0 0,4 0 11,-1-1 0,1-1 0,19-2-1,-17-1-267,0 0 0,0 0 0,-1-2 0,0 0 0,0 0 0,-1-2 0,0 1 0,0-2 0,0 0 0,-1 0 0,-1-1 0,19-20 0,-30 30 218,0 1 1,0-1-1,0 0 0,0 0 0,0 0 0,0 1 0,0-1 1,0 0-1,0 0 0,0 1 0,0-1 0,0 0 0,0 0 1,0 1-1,0-1 0,0 0 0,0 0 0,0 0 0,0 1 0,0-1 1,1 0-1,-1 0 0,0 0 0,0 1 0,0-1 0,0 0 1,0 0-1,1 0 0,-1 0 0,0 0 0,0 1 0,0-1 0,1 0 1,-1 0-1,0 0 0,0 0 0,0 0 0,1 0 0,-1 0 1,0 0-1,0 0 0,1 0 0,-1 0 0,0 0 0,0 0 1,0 0-1,1 0 0,-1 0 0,0 0 0,0 0 0,1 0 0,-1 0 1,0 0-1,0 0 0,0 0 0,1 0 0,-1-1 0,0 1 1,0 0-1,0 0 0,1 0 0,-1 0 0,0-1 0,0 1 1,0 0-1,0 0 0,1-1 0,-1 35 701,0-28-522,-1 0 1,1 0 0,1 1 0,-1-1 0,1 0 0,0-1 0,2 8 0,0-10-121,0 0-1,0-1 1,0 1-1,0 0 0,0-1 1,1 0-1,-1 0 1,1 0-1,0 0 1,-1 0-1,1-1 1,0 1-1,0-1 1,0 0-1,0 0 0,0-1 1,0 1-1,0-1 1,1 0-1,-1 0 1,4-1-1,5 0 3,0 0 0,-1-1-1,1 0 1,-1-1 0,21-7-1,-18 3-169,1 0 0,-1-1 0,-1-1 0,1 0 0,-2-1 0,1-1 0,-1 0 0,-1-1 0,0 0 0,-1-1 0,0 0 0,-1-1 0,0 0 0,-2 0 0,10-21 0,-7 11-22,-1-2-1,-2 1 0,-1-1 1,0 0-1,-2-1 0,-1 0 1,-2 1-1,0-51 1,-2 74 137,0 0 0,0 0 0,0 1 1,-1-1-1,1 0 0,-1 1 0,1-1 1,-1 0-1,0 1 0,0-1 0,0 1 1,0-1-1,-1 1 0,1-1 0,-1 1 1,0 0-1,1 0 0,-4-3 1,3 4 72,1 0 0,-1 1 1,0-1-1,1 1 1,-1 0-1,1-1 1,-1 1-1,0 0 1,1 0-1,-1 0 1,0 0-1,1 1 1,-1-1-1,0 0 1,1 1-1,-1-1 0,1 1 1,-1-1-1,1 1 1,-1 0-1,1-1 1,-1 1-1,1 0 1,0 0-1,-1 0 1,1 0-1,0 1 1,0-1-1,0 0 0,0 0 1,-2 3-1,-5 6 95,-1-1-1,1 2 0,1-1 0,-1 1 1,2 1-1,0-1 0,0 1 0,1 0 0,1 0 1,0 1-1,0-1 0,1 1 0,1 0 1,0 0-1,1 0 0,0 0 0,1 0 1,1 0-1,0 0 0,0 0 0,1-1 0,1 1 1,0 0-1,1-1 0,1 1 0,0-1 1,0 0-1,1-1 0,0 0 0,13 17 1,-5-11-114,1-1 0,0 0 1,20 14-1,-31-26-29,0-1 0,0 0-1,0 0 1,0 0 0,1 0 0,0-1-1,-1 0 1,1 0 0,0 0 0,0 0-1,0-1 1,0 0 0,0 0-1,0 0 1,1-1 0,-1 1 0,0-1-1,0-1 1,7 0 0,-11 0-5,1 0 0,0 0 0,-1 0 0,1 0 0,-1 0 1,0 0-1,1 0 0,-1-1 0,0 1 0,0 0 0,1-1 0,-1 1 0,0-1 1,-1 0-1,1 1 0,0-1 0,0 0 0,-1 1 0,1-1 0,-1 0 0,1 0 1,-1 0-1,0-2 0,3-50 44,-4 43-40,-6-49-73,7 58 51,0 1 0,0-1 0,-1 0-1,1 0 1,-1 0 0,0 1 0,1-1-1,-1 0 1,0 1 0,0-1 0,0 0-1,0 1 1,0-1 0,-1 1 0,1 0-1,0-1 1,-1 1 0,1 0 0,-1 0-1,1 0 1,-1 0 0,0 0-1,1 0 1,-1 0 0,0 1 0,0-1-1,1 1 1,-4-1 0,3 1 12,1 0 0,0 1 0,0 0 1,-1-1-1,1 1 0,0 0 0,0-1 0,0 1 0,0 0 1,0 0-1,0 0 0,0 0 0,0 0 0,1 0 0,-1 0 1,0 0-1,0 1 0,1-1 0,-1 0 0,1 0 0,-1 1 1,1-1-1,0 0 0,-1 0 0,1 1 0,0-1 0,0 0 1,0 1-1,0-1 0,0 0 0,0 1 0,0-1 0,1 2 1,-1 2 21,0-1 1,0 1-1,1-1 1,0 1-1,0-1 1,0 1-1,0-1 1,1 0-1,3 7 1,-1-6-12,1 0 1,0 0 0,1-1 0,-1 0-1,1 0 1,-1 0 0,1-1-1,1 1 1,-1-2 0,0 1-1,1-1 1,-1 0 0,1 0-1,0 0 1,8 0 0,3 0-149,-1 0 0,1-1 0,0-1 1,33-4-1,-44 2 27,-1 1-1,1-1 1,-1-1-1,0 1 1,0-1-1,0 0 1,0 0 0,0-1-1,-1 0 1,1 0-1,-1 0 1,0-1 0,0 1-1,-1-1 1,0 0-1,1-1 1,-2 1 0,1-1-1,-1 0 1,1 0-1,-2 0 1,4-8 0,-39 73 2620,31-56-2457,1 0 0,0 0 0,-1 0 0,1 0 0,1 0 1,-1 0-1,0 0 0,1 0 0,0 0 0,-1 1 1,1-1-1,0 0 0,1 0 0,-1 1 0,1-1 1,-1 0-1,1 0 0,0 0 0,0 0 0,0 0 0,2 3 1,0-3-101,0-1 0,-1 1-1,1-1 1,0 0 0,1 1 0,-1-1 0,0-1 0,0 1 0,1 0 0,-1-1 0,1 0 0,0 0 0,-1 0 0,1 0 0,0 0 0,-1-1 0,1 0 0,4 0-1,-6 0 29,6 1-787,0 0 1,0-1-1,0 0 1,13-3-1,-18 3 272,-1-1 0,0 0 0,0 1 0,0-1-1,0 0 1,0 0 0,0 0 0,0 0-1,0-1 1,-1 1 0,1-1 0,0 1-1,-1-1 1,1 1 0,-1-1 0,1 0-1,-1 0 1,0 1 0,0-1 0,0 0-1,2-4 1,5-24-9586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4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330 305 4773,'91'-54'4264,"-52"33"-2196,-1-2 1,-1-2-1,-1-1 0,36-35 0,-70 59-1885,0 0 0,0-1 0,0 1 0,0 0 0,0-1 0,-1 0-1,1 1 1,-1-1 0,1 0 0,0-4 0,-1 6-98,-1 1-1,0-1 1,0 0 0,0 1 0,0-1-1,0 1 1,0-1 0,0 0 0,0 1-1,-1-1 1,1 0 0,0 1-1,0-1 1,0 1 0,-1-1 0,1 1-1,0-1 1,-1 1 0,1-1 0,0 1-1,-1-1 1,1 1 0,-1-1 0,1 1-1,-1-1 1,1 1 0,-1 0 0,1-1-1,-1 1 1,1 0 0,-2-1 0,-3 0 110,0 0 0,0 0 1,0 1-1,0 0 1,0-1-1,0 2 0,0-1 1,-1 1-1,1-1 1,0 2-1,-7 1 0,-21 8-3,1 1 0,0 1 0,1 2 0,-45 29-1,17-5 390,-65 57-1,122-95-561,-110 102 1023,102-92-968,0 0 0,1 1 1,0-1-1,1 2 0,1-1 0,0 1 1,0 1-1,-4 14 0,9-25-70,1 0 0,1 0-1,-1 0 1,0 0 0,1 0-1,-1 0 1,1 0 0,0 0-1,0 0 1,0 0 0,0 1-1,1-1 1,0 0 0,-1 0-1,1 0 1,0 0 0,0 0-1,0 0 1,1-1 0,1 5-1,0-4 3,0 0 0,0-1 0,0 1 0,0-1-1,0 1 1,0-1 0,1 0 0,-1 0 0,1-1-1,0 1 1,-1-1 0,1 1 0,7 0 0,8 1 30,0-1-1,0-1 1,0 0 0,0-2 0,31-4 0,0-4-37,0-3 1,0-1-1,-1-3 1,-1-2-1,-1-2 0,-1-2 1,0-2-1,51-36 1,-81 48-23,1 0 1,-2-2-1,1 0 0,-2-1 1,0 0-1,-1-1 1,20-31-1,-30 42 14,1 0-1,-1-1 0,0 0 1,-1 0-1,1 0 1,-1 0-1,0 0 0,-1 0 1,0 0-1,0-1 0,0 1 1,0 0-1,-1-1 1,0 1-1,-1-1 0,1 1 1,-1 0-1,-1-1 1,1 1-1,-1 0 0,0 0 1,0 0-1,-1 0 1,0 0-1,0 1 0,0-1 1,0 1-1,-9-9 1,3 5-23,-1 0 1,0 1-1,0 1 1,-1 0-1,0 0 1,0 1 0,-1 1-1,0 0 1,0 0-1,0 1 1,0 1-1,-1 0 1,0 0-1,1 2 1,-1-1 0,0 2-1,-19 0 1,15 1-241,0 0 1,0 1-1,0 1 1,1 0 0,-1 1-1,1 1 1,0 1-1,0 0 1,1 1-1,-1 1 1,2 0-1,-25 18 1,31-20-545,1 1 1,0 0-1,0 1 0,-9 13 1,-7 28-6547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11179,'0'0'4777,"10"-10"-842,5-4-2545,0 2 0,0 0 1,18-10-1,-27 18-1036,1 0 0,-1 1 0,1 0 0,0 0 0,0 0 0,0 1 0,1 0 0,-1 1 0,0-1 0,1 2-1,-1-1 1,1 1 0,10 0 0,-17 1-351,0-1 0,0 1 0,0 0 0,0-1 0,0 1 0,0 0-1,0-1 1,-1 1 0,1 0 0,0 0 0,0 0 0,-1 0 0,1 0-1,0 0 1,-1 0 0,1 0 0,-1 0 0,0 0 0,1 0 0,-1 0 0,0 0-1,1 0 1,-1 0 0,0 1 0,0-1 0,0 0 0,0 0 0,0 0-1,0 0 1,-1 0 0,1 2 0,-10 40 279,2-27-92,-1-1 0,-1-1 0,0 1 0,-1-1-1,-1-1 1,-17 16 0,11-10 139,-30 37-1,48-55-364,-1-1 0,0 1-1,1-1 1,-1 1 0,1 0 0,-1-1-1,1 1 1,0 0 0,-1-1 0,1 1-1,-1 0 1,1 0 0,0-1 0,0 1-1,-1 0 1,1 0 0,0-1 0,0 1-1,0 0 1,0 0 0,0 0 0,0 0-1,0-1 1,0 1 0,1 0 0,-1 0-1,0-1 1,0 1 0,1 0 0,-1 0-1,0-1 1,1 1 0,-1 0 0,0 0-1,1-1 1,-1 1 0,1-1 0,0 1-1,-1 0 1,1-1 0,-1 1 0,1-1-1,0 1 1,-1-1 0,1 0 0,0 1-1,0-1 1,-1 0 0,1 1 0,0-1-1,0 0 1,0 0 0,-1 0 0,1 0-1,0 0 1,0 0 0,0 0 0,-1 0-1,1 0 1,1 0 0,57-3-4308,-56 3 3916,31-8-5140,0-7-2733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21 13325,'0'0'6427,"-9"-3"-3624,3 1-2629,4 0 18,-1 1 1,1 0 0,-1 0 0,1 0-1,-1 0 1,0 1 0,1-1 0,-1 0-1,0 1 1,1 0 0,-1 0 0,0 0-1,0 0 1,0 0 0,1 1 0,-1-1-1,0 1 1,1-1 0,-1 1 0,0 0-1,1 0 1,-1 0 0,1 1 0,0-1-1,-1 1 1,1-1 0,0 1 0,0 0-1,0 0 1,0 0 0,-3 4 0,-2 4 50,0 0 0,1 1 0,0 0 0,1 0 0,0 1 1,1-1-1,0 1 0,1 0 0,0 0 0,-1 15 0,4-26-239,0 1-1,0-1 1,0 1 0,0-1-1,1 1 1,-1-1-1,0 1 1,1-1 0,-1 0-1,1 1 1,-1-1-1,1 0 1,-1 1 0,1-1-1,0 0 1,0 0-1,0 1 1,0-1 0,0 0-1,0 0 1,0 0-1,0 0 1,0 0 0,0 0-1,1-1 1,0 2-1,2-1 9,0 1-1,0-1 0,0 0 1,0 0-1,1 0 0,-1-1 0,0 0 1,0 1-1,7-2 0,-2 0-14,1 0 0,-1 0 0,0-1 0,1 0-1,-1-1 1,0 0 0,0-1 0,9-4 0,-14 5 14,-1 0 1,0 0 0,1 0-1,-1-1 1,-1 1 0,1-1-1,0 0 1,-1 1 0,0-1 0,0 0-1,0 0 1,0-1 0,-1 1-1,0 0 1,0-1 0,0 1-1,0 0 1,0-1 0,-1 1-1,0-1 1,-1-7 0,1 9-9,0 0 1,0 0-1,-1 0 0,0-1 1,1 1-1,-1 0 1,0 0-1,-1 0 0,1 1 1,0-1-1,-1 0 1,0 0-1,1 1 1,-1-1-1,0 1 0,-1-1 1,1 1-1,0 0 1,-1 0-1,1 0 0,-1 0 1,1 0-1,-1 1 1,0-1-1,0 1 1,0 0-1,0 0 0,0 0 1,0 0-1,-5-1 1,5 2-115,1-1 1,0 1-1,-1 0 0,1 0 1,0 0-1,-1 0 1,1 0-1,0 1 1,-1-1-1,1 1 0,0-1 1,0 1-1,0 0 1,-1 0-1,1 0 0,-2 2 1,3-2-318,-1 0 1,1 1-1,0-1 1,0 1-1,1-1 1,-1 1-1,0-1 1,0 1 0,1-1-1,-1 1 1,1 0-1,-1-1 1,1 1-1,0 0 1,0 0-1,0-1 1,0 1-1,0 0 1,0-1-1,0 1 1,0 0-1,1 0 1,0 1-1,5 9-4430,9-1-683</inkml:trace>
  <inkml:trace contextRef="#ctx0" brushRef="#br0" timeOffset="1">426 12 14638,'0'0'8952,"-11"8"-7558,-9 6-533,1 1 1,1 1 0,-19 20 0,30-28-565,-1 0 0,1 0 0,1 1 0,0 0 1,0 1-1,0-1 0,1 1 0,1 0 0,0 0 0,-5 20 0,9-29-285,-1 0 0,1 0 0,0 0 0,0 0 0,0 0 0,0 0 0,0 0 0,0 0 0,0 0 0,0 0 0,0 0 0,1 0 0,-1-1 0,0 1 0,1 0 0,-1 0 0,0 0 0,1 0 0,-1 0 0,1 0 0,0-1 0,-1 1 0,1 0 0,0 0 0,-1-1 0,1 1 0,0 0 0,0-1 0,1 2 0,1-1 13,-1-1 0,1 1-1,0 0 1,-1-1 0,1 0 0,0 1-1,0-1 1,-1 0 0,1-1 0,5 0-1,2-1 42,0 0-1,0-1 1,0 0-1,-1 0 1,12-7-1,-10 3-58,0 0 0,0-1-1,-1-1 1,0 1 0,-1-1-1,0-1 1,11-15 0,-16 20-8,-1 0 1,0 0-1,0 0 1,0 0-1,-1 0 0,1 0 1,-1-1-1,-1 1 1,1-1-1,-1 1 1,0-1-1,0 0 1,-1 0-1,1 1 1,-1-1-1,-1 0 1,1 0-1,-1 0 1,-2-8-1,2 12-99,0 1 0,1-1 0,-1 0-1,0 1 1,-1-1 0,1 1 0,0-1 0,0 1 0,-1 0 0,1-1-1,0 1 1,-1 0 0,0 0 0,1 0 0,-1 0 0,1 0-1,-1 0 1,0 1 0,0-1 0,0 1 0,1-1 0,-1 1 0,-4-1-1,-44 2-5113,34 3-1421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66 13004,'0'0'8136,"-26"-53"-6246,26 44-161,0 5-351,14 4-578,9 0-767,10 18-98,7 9 97,8 4-32,8 7 0,6 1-512,0-7-1954,2-10-3172,-3-9-11242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10570,'0'0'10180,"11"4"-8445,201 92 4253,-25-9-6146,-156-77-2675,-9-9-6607,-12-3-4968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1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13677,'0'0'9705,"56"64"-9577,-29-37-64,7-1 0,5 1-224,4-5-1633,5-5-1923,-3-6-3843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20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14 519 9353,'-13'2'11891,"35"-18"-9138,44-25-2177,250-120 1856,-179 95-3357,200-128-1,-293 170-228,-14 13-3108,-24 8 2461,5-1-3196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2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9385,'0'0'14696,"7"-9"-14012,20-25-204,42-39 0,-40 45 35,-2-1 1,-1-2-1,29-42 0,-61 86-457,0 1-1,1 0 0,-6 25 0,5-17-19,4-16-55,0 0-1,1 0 0,0 1 0,0-1 1,0 0-1,1 7 0,0-12-110,0 0-1,0 0 0,0 0 1,1 0-1,-1 0 1,0 0-1,1 0 0,-1 0 1,1 0-1,-1 0 1,1 0-1,-1 0 0,1 0 1,0 0-1,-1-1 0,1 1 1,0 0-1,0 0 1,0-1-1,-1 1 0,1 0 1,0-1-1,0 1 1,0-1-1,0 0 0,0 1 1,0-1-1,0 1 1,0-1-1,0 0 0,0 0 1,0 0-1,1 0 0,-1 0 1,0 0-1,0 0 1,0 0-1,0 0 0,0 0 1,2-1-1,1 0-738,1 0-1,-1 0 1,0-1-1,0 1 1,0-1-1,0 0 1,0 0-1,0 0 1,-1 0-1,1-1 1,5-5-1,22-19-10225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2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17649,'0'0'1446,"-9"10"12,0 0-1215,-6 6 873,0 1 1,-13 20-1,25-33-955,0 0-1,1 0 1,-1 0 0,1 1 0,0-1 0,0 0-1,1 1 1,-1-1 0,1 1 0,0 0-1,0 0 1,0-1 0,1 1 0,0 0 0,0 0-1,0-1 1,1 8 0,0-10-151,0-1 0,0 0 0,0 0 0,0 0 0,0 0 0,0 0 0,0 0 0,1 0 0,-1 0 0,0 0 0,1-1 0,-1 1 0,0 0 0,1-1 0,-1 1 0,1-1 0,-1 1 0,1-1 0,-1 0 0,1 0 0,-1 0 0,1 0 0,-1 0 0,1 0 0,-1 0 0,1 0 0,-1-1 0,3 0 0,0 1 64,0-1-1,0 0 1,0 0-1,0 0 1,0 0-1,0-1 1,-1 1-1,1-1 0,5-4 1,-5 2 26,0 1 0,0-1 1,-1 0-1,1-1 0,-1 1 0,-1-1 1,1 1-1,0-1 0,-1 0 1,0 0-1,0 0 0,-1 0 0,1 0 1,-1-1-1,0 1 0,0 0 0,-1-1 1,0 1-1,0 0 0,0-1 1,-1 1-1,0-6 0,0 9-115,1 1 0,-1 0 0,1 0 0,-1-1 0,1 1 0,-1 0 0,0 0 0,0 0 0,0 0 0,1 0 0,-1 0 0,0 0 0,0 0 0,0 0 0,-1 0 0,1 1 0,0-1 0,0 0 0,0 1 0,0-1 0,-1 1 0,1-1 0,0 1 0,-1-1 0,1 1 0,0 0 0,-1 0 0,1 0 0,0 0 0,-1 0 0,1 0 0,0 0 0,-1 0 0,1 1 0,0-1 0,-2 1 0,1-1-196,0 1-1,0-1 1,0 1-1,0 0 1,0 0 0,0 0-1,0 0 1,1 0-1,-1 1 1,0-1-1,1 0 1,-1 1-1,1-1 1,-1 1-1,1 0 1,0-1-1,0 1 1,-1 0-1,1 0 1,1 0 0,-1 0-1,-1 3 1,1-4-127,1 0-1,0 0 1,-1 0 0,1 0 0,0 0 0,0 1 0,0-1 0,0 0 0,0 0 0,0 0 0,0 0-1,0 0 1,0 1 0,1-1 0,-1 0 0,0 0 0,1 0 0,-1 0 0,1 0 0,-1 0 0,1 0-1,-1 0 1,1 0 0,0 0 0,-1 0 0,1 0 0,0 0 0,0-1 0,1 2 0,14 3-5342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2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14638,'0'0'11024,"-11"0"-10293,8-1-682,-1 1 0,0 0 0,0 0 0,1 1 0,-1-1-1,0 1 1,0-1 0,1 1 0,-1 0 0,1 1 0,-1-1 0,1 1 0,-1-1 0,1 1 0,0 0 0,0 0-1,0 0 1,0 1 0,0-1 0,0 1 0,1 0 0,-1 0 0,1 0 0,-1 0 0,1 0 0,0 0 0,1 0-1,-1 1 1,1-1 0,-1 1 0,1-1 0,0 1 0,0 0 0,0-1 0,1 1 0,-1 4 0,1-5-3,-1-1 0,0 1 1,1 0-1,0-1 0,-1 1 1,1 0-1,0-1 0,1 1 1,-1 0-1,0-1 0,1 1 1,-1 0-1,1-1 0,0 1 1,0-1-1,0 1 0,0-1 1,1 1-1,-1-1 0,0 0 1,1 0-1,0 0 0,0 0 1,-1 0-1,1 0 0,3 2 1,0-1 47,0-1 1,0 0 0,1-1 0,-1 1-1,0-1 1,1 0 0,-1 0-1,1 0 1,-1-1 0,1 0 0,-1 0-1,7-1 1,-8 0-54,1 0 0,-1 0-1,1 0 1,-1-1 0,0 1 0,0-1 0,1 0-1,-1 0 1,0-1 0,-1 1 0,1-1 0,0 0-1,-1 0 1,1 0 0,-1 0 0,0-1-1,0 1 1,-1-1 0,1 0 0,-1 0 0,1 0-1,-1 0 1,0 0 0,-1 0 0,1-1 0,-1 1-1,0 0 1,0-1 0,0 1 0,-1-1 0,1 0-1,-1 1 1,0-1 0,0 1 0,-1-1-1,0 1 1,1-1 0,-4-6 0,4 9-120,-1 1 0,0-1-1,0 1 1,0-1 0,0 1 0,0 0 0,0 0 0,0-1 0,-1 1-1,1 0 1,0 0 0,-1 0 0,1 1 0,-1-1 0,1 0-1,-1 0 1,1 1 0,-1-1 0,1 1 0,-1-1 0,-2 1 0,-23-3-7896,20 3 1879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22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0 521 9769,'0'0'10917,"5"-3"-9838,26-13 799,0 2 1,62-20-1,-19 9-771,127-50-130,497-210-844,-670 272-405,-18 9 21,1-1-1,-1 0 1,-1 0-1,1-1 0,-1 0 1,1-1-1,11-11 1,-46 19-3364,-24 17-3362,24-11-828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4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646 116 8904,'-9'-11'5520,"6"6"-5074,1 1-313,-1-1 0,0 1 1,0 1-1,0-1 0,0 0 1,0 1-1,-1 0 1,1-1-1,-1 1 0,0 1 1,0-1-1,0 1 0,-1-1 1,1 1-1,0 0 0,-1 1 1,1-1-1,-1 1 0,0 0 1,0 0-1,-7-1 1,-2 4-62,-1-1 1,1 2 0,0 0-1,1 1 1,-1 0 0,0 1 0,1 0-1,0 1 1,1 1 0,-1 0 0,1 1-1,0 0 1,1 1 0,0 0-1,-10 11 1,-10 10 86,1 2 0,2 2 0,-41 60 0,46-57 44,1 0 1,2 1 0,2 1 0,1 1 0,2 0 0,2 1 0,1 1 0,3 0 0,-8 67 0,16-100-208,1 0 1,0 1-1,0-1 1,1 1-1,0-1 1,0 0-1,1 1 1,0-1-1,5 11 1,-5-17 6,-1 0 0,1 1 0,1-1 0,-1 0 1,0 0-1,1 0 0,0-1 0,-1 1 0,1 0 1,0-1-1,0 0 0,1 0 0,-1 0 0,0 0 1,1 0-1,-1-1 0,1 0 0,0 1 0,-1-1 1,1 0-1,0-1 0,0 1 0,-1-1 0,1 0 1,5 0-1,7 0 131,-1-1 0,0-1 1,0-1-1,0 0 0,-1-1 0,1 0 1,-1-1-1,0-1 0,14-7 1,21-14 638,51-37 1,-68 43-488,46-32 70,-2-2 0,-2-4 0,-4-3 0,-2-3 0,80-98 0,-129 138-347,-1 0 0,26-47 0,-40 64 17,0-1-1,-1 1 1,0-1-1,0 0 1,-1 0-1,0 0 1,0 0-1,-1 0 1,0 0-1,-1-1 1,0 1-1,-1 0 0,-1-11 1,1 17 4,0-1 1,0 0-1,0 1 0,0-1 1,-1 1-1,0-1 0,0 1 1,0 0-1,0 0 0,0 0 1,0 0-1,-1 0 1,0 0-1,1 1 0,-1-1 1,0 1-1,-5-3 0,1 1-15,0 1 0,0 0 0,0 0 0,-1 1 0,1-1 0,0 2 0,-1-1 0,-10 0 0,-5 1-44,0 1 0,0 2 0,0 0 0,1 1 0,-26 6 0,7 3-226,1 2 1,0 1-1,1 2 0,1 1 1,-45 30-1,32-14-555,2 2 0,1 2 1,-44 45-1,91-82 776,-5 4-252,0 0 1,1 0 0,0 0 0,0 1 0,0 0-1,1 0 1,0 0 0,0 1 0,1-1-1,-1 1 1,1 0 0,-3 10 0,6-17 200,0 1 0,0 0 1,0-1-1,0 1 1,0 0-1,0 0 1,0-1-1,0 1 0,0 0 1,0 0-1,0-1 1,0 1-1,0 0 0,1-1 1,-1 1-1,0 0 1,1 0-1,-1-1 0,0 1 1,1-1-1,-1 1 1,1 0-1,-1-1 0,1 1 1,-1-1-1,1 1 1,-1-1-1,1 1 0,0-1 1,-1 0-1,2 1 1,23 2-2090,-20-3 1658,40-1-3253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2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13773,'0'0'10853,"8"-10"-9412,137-148 1158,-48 54-1562,-89 98-1125,-6 11 33,-11 26 20,-20 40 95,24-60-339,1 0 0,-1 0 1,2 0-1,0 0 0,0 1 0,1 0 0,-1 15 0,3-26 179,1 0 0,-1 0 1,0-1-1,0 1 0,0 0 0,1-1 0,-1 1 1,0 0-1,1 0 0,-1-1 0,1 1 1,-1-1-1,1 1 0,-1 0 0,1-1 0,-1 1 1,1-1-1,0 1 0,-1-1 0,1 1 1,0-1-1,-1 0 0,1 1 0,0-1 1,-1 0-1,1 0 0,0 1 0,0-1 0,0 0 1,-1 0-1,1 0 0,0 0 0,0 0 1,-1 0-1,1 0 0,0 0 0,0 0 0,0 0 1,1-1-1,34-9-3244,-27 5 1907,0-1 0,-1 0 0,1 0 0,-1-1 0,8-8 0,13-16-6949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2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11979,'0'0'4388,"-5"9"-3197,0-1-1107,-41 71 2157,41-70-1897,1 0-1,0 0 0,1 0 0,0 1 1,0-1-1,1 1 0,-2 19 0,4-27-281,0-1 0,1 0 0,-1 1 0,0-1 0,0 0 0,0 1 0,1-1 0,-1 0 0,1 0 0,-1 1 0,1-1 0,-1 0 0,1 0 0,0 0 0,0 0 0,0 1 0,-1-1 0,1 0 0,0-1 0,0 1 0,0 0 0,0 0 0,1 0 0,-1 0 0,0-1 0,2 2 0,1-1 111,0 0 1,0 0-1,1 0 0,-1 0 1,0-1-1,0 0 0,0 1 0,9-2 1,-3 0 28,1-1 0,-1 0 1,0 0-1,0-1 0,0-1 1,18-8-1,-20 7-33,-1-1 0,1 0 0,-1 0-1,0-1 1,0 0 0,7-9 0,-11 13-61,-1-1 0,1 1 0,-1 0 0,0-1 1,0 0-1,-1 1 0,1-1 0,-1 0 0,0 0 0,0 0 0,0 0 1,0 0-1,-1 0 0,1 0 0,-1 0 0,0 0 0,-1-6 0,0 9-93,0-1-1,1 0 0,-1 1 0,0-1 1,0 1-1,-1-1 0,1 1 0,0-1 0,0 1 1,-1 0-1,1-1 0,-1 1 0,1 0 1,-1 0-1,1 0 0,-1 0 0,0 0 0,0 1 1,1-1-1,-1 1 0,0-1 0,0 1 1,0-1-1,0 1 0,-3 0 0,-55-2-133,47 2 93,6 0-124,0 1 1,0 0-1,0 0 1,1 1-1,-1 0 1,-10 4-1,16-6 18,0 0 0,0 1 0,-1-1-1,1 1 1,0-1 0,0 1-1,0-1 1,0 1 0,0 0 0,0-1-1,0 1 1,0 0 0,0 0 0,0 0-1,0 0 1,0 0 0,1 0-1,-1 0 1,0 0 0,1 0 0,-1 0-1,1 0 1,-1 0 0,1 1 0,0-1-1,-1 0 1,1 0 0,0 1-1,0-1 1,0 0 0,0 0 0,0 1-1,0-1 1,0 0 0,0 0 0,1 0-1,-1 1 1,0-1 0,1 0-1,-1 0 1,1 0 0,-1 0 0,1 1-1,1 0 1,0 0-307,0 0 0,0-1 0,0 1-1,0-1 1,1 1 0,-1-1 0,0 0 0,1 0-1,-1 0 1,1 0 0,0-1 0,-1 1 0,1-1 0,4 1-1,24 0-4498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2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17585,'0'0'2044,"-11"7"-469,-3 1-936,0 2 1,1-1-1,-16 16 0,24-21-379,0 1 1,1-1 0,0 1-1,0 0 1,0 1-1,1-1 1,0 0-1,0 1 1,0 0-1,0 0 1,1 0-1,0 0 1,1 0-1,-2 7 1,3-11-241,0-1 0,0 0 0,0 0 1,0 1-1,0-1 0,0 0 0,0 1 0,1-1 1,-1 0-1,0 0 0,1 0 0,-1 1 0,1-1 0,0 0 1,-1 0-1,1 0 0,0 0 0,0 0 0,-1 0 1,1 0-1,0 0 0,0 0 0,0 0 0,0-1 1,1 2-1,2-1 24,-1 1 1,0-1-1,1 1 1,-1-1 0,1 0-1,-1-1 1,1 1-1,0-1 1,4 1-1,0-1 103,0 0-1,1 0 0,-1-1 0,0 0 1,1-1-1,-1 0 0,14-5 1,-17 5-78,-1-1 1,0 0 0,0 1 0,0-1 0,0-1 0,0 1 0,-1 0-1,0-1 1,1 0 0,-1 0 0,-1 0 0,1 0 0,0 0 0,-1-1 0,0 1-1,0-1 1,0 0 0,1-7 0,-2 10-74,-1-1-1,0 0 0,0 1 1,0-1-1,0 0 1,0 1-1,0-1 1,-1 0-1,1 1 1,-1-1-1,0 1 0,0-1 1,0 1-1,0-1 1,0 1-1,0 0 1,-1-1-1,1 1 1,-1 0-1,1 0 1,-1 0-1,0 0 0,0 0 1,0 0-1,0 1 1,0-1-1,-1 1 1,1-1-1,0 1 1,-1 0-1,1 0 0,-1 0 1,1 0-1,-1 0 1,-2 0-1,-45-5-3278,18 11-3481,19 0 91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27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11851,'-3'2'1922,"3"1"2082,11-2-2723,13-1 577,9 1-193,9-1-704,9 0-544,5 0-321,-2 0-64,-8 0-769,-10 0-1249,-15 4-1057,-16-2-1633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2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11723,'0'0'10378,"93"20"-9033,-30-20-640,10-4-641,-1-3-801,-4-1-3074,-12-2-4838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2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19506,'0'0'3326,"4"-10"-1815,0 1-1299,1 0 0,0 1 0,0-1 0,1 1 0,0 0 0,0 1 0,1 0 0,0 0-1,14-11 1,-10 10-24,10-6-92,-1-1 0,0 0 0,-2-2 0,1 0 0,-2-1 0,-1 0 0,21-31 0,-38 82-406,-11 33 187,6-40 121,1 1 0,1-1-1,2 1 1,0-1 0,2 1 0,6 51 0,-5-71-35,1-1 1,0 0-1,1 0 1,-1 0-1,1 0 1,7 10-1,5 1-2419,-12-15 409,-2-12-13406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2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7495,'0'0'15599,"71"20"-13934,-14-20-800,14-2-320,3-1-289,1-2-224,-8 4-64,-12-1-1537,-10-1-2435,-11-3-2210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2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10442,'0'0'11969,"14"-10"-10016,129-109 480,-109 89-1513,-1-1 1,44-56 0,-89 106-903,2 0 1,0 0 0,1 1-1,1 0 1,0 1 0,2-1-1,1 1 1,0 1 0,-2 38-1,7-58-167,0 0 0,0 0 0,0 0-1,0-1 1,0 1 0,0 0-1,1 0 1,-1 0 0,1-1 0,0 1-1,-1 0 1,1 0 0,0-1-1,0 1 1,0-1 0,0 1 0,0-1-1,0 1 1,1-1 0,-1 0-1,0 1 1,1-1 0,-1 0 0,1 0-1,-1 0 1,1 0 0,0 0-1,-1 0 1,1-1 0,0 1-1,0-1 1,-1 1 0,1-1 0,0 1-1,0-1 1,0 0 0,0 0-1,-1 0 1,4 0 0,0-1-722,1 1 1,-1-1-1,0 0 0,0 0 0,0-1 1,-1 0-1,1 1 0,0-2 1,-1 1-1,1 0 0,-1-1 1,1 0-1,6-6 0,15-20-10008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3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13357,'-5'8'1163,"-4"10"-361,-31 67 3269,37-79-3681,1 0-1,0 0 0,0 0 1,1 0-1,0 0 0,0 0 1,0 1-1,1-1 1,0 0-1,0 0 0,0 1 1,3 8-1,-2-13-302,0 0 0,0 0 0,1 0 1,-1 0-1,1-1 0,0 1 0,-1 0 0,1-1 0,0 0 0,0 1 0,0-1 0,0 0 0,0 0 0,0 0 1,0 0-1,0 0 0,1-1 0,-1 1 0,0-1 0,0 1 0,1-1 0,-1 0 0,0 0 0,0 0 1,1 0-1,3-1 0,1 1 111,0-1-1,0 1 1,-1-2 0,1 1 0,-1-1 0,1 0-1,-1 0 1,8-4 0,-8 2-49,0-1-1,0 0 0,0 0 1,-1-1-1,0 1 1,0-1-1,0 0 1,-1-1-1,1 1 1,-2-1-1,1 1 1,-1-1-1,0-1 1,0 1-1,-1 0 1,2-9-1,-3 13-131,-1 0-1,1-1 1,-1 1-1,1 0 1,-1 0-1,0-1 0,-1 1 1,1 0-1,0 0 1,-1-1-1,0 1 1,0 0-1,0 0 0,0 0 1,0 0-1,-1 0 1,1 0-1,-1 0 1,0 1-1,0-1 0,0 0 1,0 1-1,0-1 1,0 1-1,-1 0 1,1 0-1,-1 0 1,0 0-1,1 0 0,-1 1 1,0-1-1,0 1 1,0 0-1,0 0 1,0 0-1,-1 0 0,1 0 1,0 1-1,-5-1 1,2 0-318,-1 1 0,0 0 0,0 0 0,0 0 0,-9 3 0,-6 8-4116,21-10 4018,1-1 0,0 1 0,-1 0 0,1 0 0,-1 0 0,1-1 0,0 1 0,0 0 0,-1 0 0,1 0 0,0 0 0,0 0 0,0 0 0,0-1 0,0 1 0,0 0 0,0 0 0,0 0 0,1 0 0,-1 0 0,0 0 0,1 0 0,-1-1 0,0 1 0,1 1 0,6 5-10033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3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28 360 14157,'0'0'5483,"-5"8"-5093,1 2-159,0 0 0,1 0 0,0 1 0,0-1 0,1 1 0,0-1 0,1 1 0,1 0 0,0 19 0,2-10-16,1-1 0,0 0 0,2 0 1,0 0-1,9 22 0,-5-19-61,1 0 0,1-1 0,1 0 0,1 0 0,1-1 0,1-1 0,0-1 0,1 0 0,31 26-1,-40-39 23,0 0 0,0 0 0,0-1-1,0 0 1,1 0 0,0-1-1,-1 0 1,1-1 0,0 1-1,1-1 1,-1-1 0,0 1-1,1-2 1,-1 1 0,0-1-1,17-2 1,-20 1-136,1 0 1,-1-1-1,0 0 0,0 0 0,0 0 0,0-1 1,0 1-1,-1-1 0,1 0 0,-1-1 1,1 1-1,-1-1 0,-1 0 0,1 0 1,0 0-1,-1 0 0,0-1 0,0 1 1,0-1-1,0 0 0,-1 0 0,0 0 1,0 0-1,0 0 0,-1-1 0,2-7 1,0-5-47,-1-1 1,0 1-1,-1-1 1,-1 1-1,-1-1 1,-1 0-1,0 1 1,-2 0-1,0 0 1,-12-35-1,7 32-28,-1 0-1,0 0 0,-1 1 0,-1 0 0,-1 1 0,-1 1 1,-1 0-1,-25-24 0,39 35 390,11 3-254,24 1-164,-23 2 118,1170-195 410,-631 88-604,-426 91 103,0 5 1,189 6-1,-266 11 71,0 2 0,88 25-1,-15-3 321,-119-28-341,-1-1 0,1 1 0,-1-1 0,0 0 0,1 1 0,-1-1 0,0 1 0,1-1-1,-1 1 1,0-1 0,0 1 0,0 0 0,0-1 0,1 1 0,-1-1 0,0 1 0,0-1 0,0 1 0,0-1-1,0 1 1,0 0 0,0-1 0,0 1 0,-1-1 0,1 1 0,0-1 0,0 1 0,0-1 0,0 1-1,-1-1 1,1 1 0,0-1 0,-1 1 0,1-1 0,-1 1 0,-10 20-152,-19 21-166,14-22 491,2 0 0,-14 26 0,26-41-531,-1 0 0,1 0 0,0 0 0,0 0 0,1 1 0,-1-1 0,1 0 0,0 1 0,1-1 0,-1 1 0,1-1 0,0 0 0,0 1 0,1-1 0,1 8 0,9 1-7386,9-9-6769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5:44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116 272 16015,'-15'8'1207,"-6"2"-776,7-3-7,0 0 1,0 1 0,-15 11 0,20-9 824,15-6-149,24-7-49,50-15 722,148-56 0,-117 35-1438,37-9-263,97-33-1236,-88 17-3595,-137 52 2708,-20 12 2016,0 0 0,0 0 1,0 0-1,0 0 0,0 0 0,0 0 0,1 0 1,-1 0-1,0-1 0,0 1 0,0 0 1,0 0-1,0 0 0,0 0 0,0 0 0,0 0 1,0-1-1,0 1 0,0 0 0,0 0 1,0 0-1,0 0 0,0 0 0,0-1 0,0 1 1,0 0-1,0 0 0,0 0 0,0 0 1,0 0-1,0 0 0,0-1 0,0 1 0,0 0 1,0 0-1,0 0 0,-1 0 0,1 0 1,0 0-1,0 0 0,0-1 0,0 1 0,0 0 1,0 0-1,0 0 0,-1 0 0,1 0 1,0 0-1,0 0 0,0 0 0,0 0 0,0 0 1,0 0-1,-1 0 0,1 0 0,0 0 1,0 0-1,0 0 0,-37 1-1793,-4 6 313,0 3 0,-73 28 0,-81 45 992,130-54 888,-61 30 781,-56 24 1639,60-42 1804,109-40-1328,26-12-2362,31-12-713,86-31 1093,231-61 0,-24 37-3074,-319 74 1297,-19 1 380,-31 4 264,-47 10-90,2 3 0,-117 38-1,148-39 3,-414 135-224,455-146-854,9-3-832,19-4-4645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3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16528,'0'0'8658,"14"-7"-7072,27-17-1169,-1-3 1,-1-1-1,-1-1 0,-2-2 0,47-52 1,-93 133-771,5-34-209,1 0-1,0 0 1,1 0-1,1 1 1,0-1-1,1 1 1,2 29-1,0-45 325,0 0-1,-1 1 1,1-1 0,0 0-1,0 1 1,0-1 0,0 0-1,0 0 1,0 0 0,0 0-1,0 0 1,0 0 0,1 0-1,-1 0 1,0 0-1,1 0 1,-1-1 0,0 1-1,1-1 1,-1 1 0,1-1-1,-1 1 1,1-1 0,-1 0-1,1 0 1,0 0 0,-1 0-1,1 0 1,-1 0 0,1 0-1,-1 0 1,1-1-1,-1 1 1,1 0 0,-1-1-1,3 0 1,22-11-4924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3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15407,'0'0'4975,"-6"11"-4457,4-8-503,-6 10 243,0 1 0,0 1 0,2-1 1,0 1-1,0 0 0,1 1 0,1-1 0,-3 26 0,7-39-248,1 0 0,-1-1 0,0 1 0,1 0 0,-1-1 0,1 1 0,0 0 0,-1-1 0,1 1 0,0-1 1,0 0-1,0 1 0,0-1 0,0 0 0,0 1 0,1-1 0,-1 0 0,0 0 0,1 0 0,-1 0 0,1 0 0,-1 0 0,1 0 0,-1-1 0,1 1 0,-1-1 0,1 1 0,0-1 0,2 1 1,64 8-126,-29-4-846,-37-5 957,0 0 0,0 0 0,-1 1 0,1-1 0,0 0 1,-1 1-1,1 0 0,-1-1 0,1 1 0,0 0 0,-1 0 0,0 0 0,1 0 1,-1 0-1,0 0 0,1 0 0,-1 1 0,0-1 0,0 0 0,0 1 0,0-1 0,0 1 1,0-1-1,0 1 0,-1-1 0,1 1 0,-1 0 0,1-1 0,-1 1 0,1 0 0,-1-1 1,0 1-1,0 0 0,0 0 0,0-1 0,0 1 0,-1 3 0,0-2 164,-1 1 0,1 0-1,-1 0 1,0 0 0,0-1-1,0 1 1,-1-1 0,1 0-1,-1 0 1,0 1 0,0-2-1,0 1 1,0 0 0,-7 4-1,-5 1-53,-1-1 0,0 0 0,0-1 0,0-1-1,-1 0 1,0-1 0,0-1 0,0-1 0,0 0-1,-29-1 1,44-1-330,-1 0 0,1 0-1,-1 0 1,1-1 0,-1 1 0,1-1-1,-1 1 1,1-1 0,-1 0 0,1 0-1,0 0 1,-1 0 0,1 0 0,0-1-1,0 1 1,0-1 0,0 1 0,0-1-1,-2-2 1,2 1-554,0-1 1,0 1-1,0-1 1,1 1-1,-1-1 1,1 0-1,0 0 1,0 0-1,0 1 1,0-1-1,0-8 0,1-19-6060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3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5125,'0'0'5669,"54"-32"-2242,-26 23-191,5 2-2115,6 4-385,1 3-287,0 0-353,-1 0-545,-4 1-1857,-4-1-4068</inkml:trace>
  <inkml:trace contextRef="#ctx0" brushRef="#br0" timeOffset="1">565 6 16239,'0'0'2050,"-21"58"993,11-24-1089,-1 3-256,7 0-609,1 2-737,3-4-288,1-2-320,8-5-1538,3-5-993,0-9-608,-4-6-2050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3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5445,'0'0'18482,"79"-17"-18386,-38 17-160,1-4-1890,3-2-1890,-6-4-3299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3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15951,'0'0'11937,"11"-9"-10960,63-47-313,41-32-348,-103 78-141,-1 0-1,-1-1 0,0-1 1,0 0-1,-1 0 1,0-1-1,7-15 0,-9 8-117,-18 31-228,-17 30-8,7-4 279,-22 52 1,38-77-533,0 0 1,1 0-1,1 0 0,0 1 1,1 0-1,0-1 0,1 1 1,1 25-1,0-36 183,0-1-1,0 0 1,1 1-1,-1-1 1,0 0-1,1 1 1,-1-1-1,1 0 1,-1 0 0,1 0-1,0 1 1,-1-1-1,1 0 1,0 0-1,0 0 1,0 0-1,0 0 1,0 0-1,0 0 1,0-1-1,0 1 1,0 0 0,0-1-1,0 1 1,1 0-1,-1-1 1,0 1-1,0-1 1,1 0-1,-1 1 1,0-1-1,1 0 1,-1 0 0,0 0-1,1 0 1,-1 0-1,0 0 1,1 0-1,-1-1 1,0 1-1,1 0 1,-1-1-1,0 1 1,0-1-1,1 1 1,-1-1 0,1 0-1,11-17-4789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3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10282,'0'0'4436,"8"-5"-737,-2 1-3137,0 1-1,0 0 1,0 0-1,1 1 1,-1 0-1,1 0 1,-1 0-1,1 1 1,13-2-1,-17 3-443,-1 0 0,1 0 0,0 1 0,0-1 0,0 0-1,0 1 1,0 0 0,0 0 0,0 0 0,-1 0 0,1 0-1,0 0 1,-1 1 0,1-1 0,-1 1 0,1 0 0,-1 0-1,0 0 1,0 0 0,0 0 0,0 0 0,0 1 0,0-1-1,0 0 1,-1 1 0,1 0 0,-1-1 0,0 1 0,2 5-1,-2-4 0,0 1-1,0-1 0,0 0 0,0 0 0,0 1 1,-1-1-1,0 1 0,0-1 0,0 0 1,-1 1-1,1-1 0,-1 0 0,0 1 0,0-1 1,-1 0-1,1 0 0,-1 0 0,0 0 0,-3 6 1,-4 1 201,1-1 0,-2 0 0,1 0 0,-21 16 0,21-20-210,1 1 1,0 0-1,0 1 1,1-1-1,0 2 0,0-1 1,1 1-1,-7 12 0,13-20-114,-1 0-1,1 0 1,0 0-1,0 0 1,-1 0-1,1 0 1,0 0-1,0 0 1,0 0-1,0 0 1,0 0-1,1 0 1,-1 0-1,0 0 1,0 0-1,1 0 1,-1 0-1,1 0 1,-1 0-1,1 0 1,-1 0-1,1 0 1,0 0-1,-1 0 1,1 0-1,0-1 1,-1 1-1,1 0 1,0-1-1,0 1 1,0 0-1,0-1 1,0 1-1,0-1 1,0 0-1,0 1 1,0-1-1,0 0 1,0 1-1,0-1 1,0 0-1,2 0 1,55 8-1819,-49-8 1127,70 2-7812,-45-2 1362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3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16367,'8'-11'2488,"10"-10"-1230,1 0 0,0 2 0,1 0 0,26-18 0,-38 31-1103,0 0-1,1 0 0,0 1 1,0 0-1,0 0 1,1 1-1,-1 0 1,1 1-1,0 0 0,0 1 1,0 0-1,0 0 1,1 1-1,-1 0 0,0 1 1,11 1-1,-19-1-151,-1 1 0,1-1 0,-1 1 0,0-1 0,1 1 1,-1-1-1,0 1 0,1 0 0,-1-1 0,0 1 0,0 0 0,0 0 0,0 0 0,0 0 0,0 0 0,0 0 0,0 1 0,0-1 0,0 0 0,-1 0 0,1 1 0,0-1 0,0 3 0,5 38 346,0-1 243,-6-39-560,1-1 0,-1 0 0,1 1 0,0-1 1,-1 0-1,1 0 0,0 0 0,0 1 0,0-1 0,0 0 0,0 0 0,0 0 0,0-1 0,0 1 0,0 0 0,0 0 0,1 0 0,-1-1 0,0 1 0,0-1 0,1 1 0,-1-1 0,0 1 0,3-1 0,7 1 86,0 0 0,0-1-1,0 0 1,0-1 0,0-1-1,0 1 1,0-2 0,0 1 0,15-7-1,5-4-1055,53-30 0,-76 35-4647,-21 10-569,-9 10-1544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34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15695,'0'0'5280,"0"-9"-4875,0 5-394,0 1-1,0-1 1,0 1 0,1-1-1,0 1 1,-1-1 0,1 1-1,1-1 1,-1 1-1,0 0 1,1-1 0,0 1-1,0 0 1,0 0 0,3-4-1,1 1 147,-1 1 0,1 0 0,0 0 0,1 0 0,-1 1 0,1 0 0,12-6 0,-15 9 16,-1-1 1,1 0 0,-1 1 0,1-1-1,0 1 1,0 0 0,0 1 0,0-1-1,0 0 1,5 1 0,-8 0-93,1 1 0,-1-1 0,1 1 1,-1 0-1,1-1 0,-1 1 0,0 0 0,0 0 0,1 0 1,-1 0-1,0 0 0,0 0 0,0 0 0,0 0 1,0 0-1,0 0 0,0 1 0,-1-1 0,1 0 0,0 1 1,-1-1-1,1 0 0,-1 1 0,1-1 0,-1 1 0,1-1 1,-1 1-1,0 2 0,1 0 102,0 1-1,0 0 1,0-1 0,0 1 0,1-1-1,0 1 1,0-1 0,0 0 0,0 0-1,1 0 1,0 0 0,5 6 0,-4-7-103,-1-1 1,1 0 0,0 0 0,0 0-1,0 0 1,0 0 0,0-1 0,1 0 0,-1 0-1,0 0 1,0 0 0,1-1 0,-1 0 0,7 0-1,10 0 79,0-1-1,1-1 1,-1-1-1,0-1 1,38-12-1,-44 11-266,-1 0 1,0-1-1,-1-1 0,0 0 0,0-1 0,0-1 0,-1 0 0,0 0 0,13-14 0,-23 21-433,0 0 1,0-1-1,0 1 0,-1-1 0,1 0 0,0 1 0,-1-1 1,0 0-1,0 0 0,0 0 0,0 0 0,1-3 1,1-19-8354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4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85 9321,'0'0'8568,"-5"-11"-5376,4 7-3026,-1-1-1,0 1 0,0 0 0,-1 0 1,1 0-1,-1 0 0,0 0 0,0 0 1,-1 1-1,1-1 0,0 1 1,-1 0-1,0 0 0,0 0 0,0 1 1,0-1-1,0 1 0,-1 0 1,1 0-1,-1 1 0,1-1 0,-1 1 1,0 0-1,-4 0 0,-1 1-58,1 0 0,-1 1 0,1 0 0,-1 0 0,1 1 0,0 1 0,0 0 0,0 0-1,0 0 1,0 1 0,1 1 0,0-1 0,0 2 0,0-1 0,0 1 0,1 0 0,0 0 0,0 1 0,1 0 0,0 0 0,0 0-1,0 1 1,1 0 0,0 0 0,1 1 0,0-1 0,0 1 0,1 0 0,0 0 0,1 0 0,-1 1 0,2-1 0,-1 0-1,1 11 1,1-19-95,0 1-1,0 0 1,0 0-1,1 0 1,-1 0-1,0-1 0,1 1 1,0 0-1,-1 0 1,1-1-1,0 1 1,0-1-1,0 1 0,0 0 1,0-1-1,0 0 1,0 1-1,0-1 1,1 0-1,-1 1 0,0-1 1,1 0-1,1 1 1,1 0 15,0 0 1,0-1-1,1 1 0,-1-1 1,0 0-1,1 0 1,-1 0-1,0-1 0,8 0 1,-1 0 38,-1 0 0,1-1 1,0-1-1,-1 0 0,1 0 0,-1-1 1,18-8-1,-19 6-32,0 0 0,-1 0 0,0-1 0,0 0 0,0-1 0,-1 0 1,8-9-1,-13 14-9,1-1 0,-1-1 0,0 1 0,1 0-1,-2-1 1,1 1 0,0-1 0,-1 1 0,1-1 0,-1 0 0,0 0 0,0 1 0,-1-1 0,1 0 0,-1 0 0,0 0 0,0 0 0,0 0 0,0 0 0,-1 0 0,-1-4 0,2 7-34,-1 0 1,1 0 0,-1 0-1,1-1 1,-1 1-1,0 0 1,1 1-1,-1-1 1,0 0-1,0 0 1,0 0 0,0 0-1,0 0 1,0 1-1,0-1 1,0 0-1,0 1 1,0-1 0,0 1-1,0 0 1,0-1-1,0 1 1,-1 0-1,1-1 1,0 1-1,0 0 1,0 0 0,-1 0-1,1 0 1,0 0-1,0 0 1,0 0-1,-1 1 1,1-1-1,0 0 1,0 1 0,0-1-1,0 1 1,0-1-1,0 1 1,-2 1-1,-1-1-199,1 1 0,-1 0 0,1 0 0,0 0 0,-1 1 0,1-1 0,0 1 0,1 0 0,-1 0 0,0 0 0,-3 5 0,-5 32-4111,11-38 3755,0 0 0,0-1 1,0 1-1,0 0 0,0-1 1,0 1-1,1-1 0,-1 1 1,0 0-1,1-1 0,-1 1 0,1-1 1,0 1-1,1 1 0,15 8-10758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4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12332,'0'0'10858,"-14"74"-8168,5-42-1408,0 2-674,4 0-351,4-3-193,1-6-32,3-3-1634,12-11-1665,3-11-1121,3 0-3331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3:5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9225,'0'0'5135,"10"1"-3859,85 8-1228,0-5 0,153-12 1,201-46 332,-243 26 86,1344-56 2517,1884 83-1831,-1700 42 906,-828-12-1769,895 15-200,1469 40-4,-527-16 1665,-2644-66-1745,538 18 46,-3 35-115,-366-5-2076,-94-2-6767,-102-25-3517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4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20435,'0'0'7175,"1"12"-6732,0-2-429,0 1 0,0 0 0,1-1-1,0 0 1,1 1 0,0-1 0,1 0 0,0 0-1,1-1 1,0 1 0,10 14 0,15 9-718,-20-23 399,-1 0 0,0 0 0,0 1 1,-1 1-1,8 13 0,-15-22 348,1 0 0,-1 0 1,0 0-1,0 0 0,0 0 1,-1 0-1,1 0 0,-1 0 1,0 0-1,0 0 1,0 0-1,0 0 0,0 0 1,-1 0-1,1 0 0,-1 0 1,0 0-1,0 0 0,0 0 1,0 0-1,0 0 0,-1 0 1,1-1-1,-1 1 0,0-1 1,0 1-1,0-1 0,-3 3 1,-2 3 51,-1-1-1,1-1 1,-2 1 0,1-1 0,-1-1-1,1 1 1,-2-2 0,1 1 0,0-1-1,-1 0 1,0-1 0,0 0 0,0-1-1,0 0 1,0-1 0,0 0 0,-1 0-1,1-1 1,-19-2 0,26 1-286,0 0 0,0-1 0,0 1 0,0-1 1,0 1-1,0-1 0,0 0 0,1 0 0,-1 0 0,0-1 0,1 1 0,0 0 1,0-1-1,-1 0 0,1 1 0,1-1 0,-1 0 0,0 0 0,1 0 0,0 0 1,-1 0-1,1-1 0,-1-4 0,-1-5-1878,1-1 0,0 0 0,1 0 0,0-17 0,1-12-4284</inkml:trace>
  <inkml:trace contextRef="#ctx0" brushRef="#br0" timeOffset="1">60 69 8584,'0'0'7687,"62"-26"-5156,-38 24-866,4 1-383,0 1-129,0 0-321,3 0-607,-2 0-225,-4 0-1025,-6 0-1634,-2-7-1505,-7-3-1185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4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6598,'0'0'13405,"11"0"-11916,12 1-723,7 0-407,-1-1 0,1-2 0,-1 0-1,1-2 1,-1-1 0,41-13 0,-70 18-328,1-1 0,-1 1 0,0 0 0,1 0 0,-1 0 0,1 0 0,-1 0 0,0 0 0,1 0 0,-1 0 0,0 0 0,1 0 0,-1 0 0,0 0 0,1 0 0,-1 0 0,1 0 1,-1 0-1,0 0 0,1 0 0,-1 1 0,0-1 0,1 0 0,-1 0 0,0 0 0,0 1 0,1-1 0,-1 0 0,0 0 0,1 1 0,-1-1 0,0 0 0,0 0 0,0 1 0,1-1 0,-1 0 0,0 1 0,0-1 0,0 0 0,0 1 0,0-1 0,1 0 0,-1 1 0,0-1 0,0 1 0,0-1 0,0 0 0,0 1 0,0-1 0,0 0 0,-1 1 0,1-1 0,0 0 0,0 1 0,0-1 0,0 1 0,0-1 0,0 0 0,-1 1 0,1-1 0,0 0 0,-9 30 581,8-27-398,-14 49 160,2 0 0,2 2-1,-5 86 1,5-95-4042,9-43 3071,1 1-1,0-1 1,0 0-1,-1 1 1,0-1-1,1 0 1,-1 0-1,0 0 1,0 0-1,0 0 1,0 0-1,0 0 1,-1-1-1,-2 2 0,-14 2-5567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4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12364,'0'0'6214,"38"-54"-3492,-5 42-704,6 5-673,-1 0-704,6 3-417,0 3-192,-4-2-1057,-4-4-1633,-5-4-5574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4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2109 102 10762,'-13'-4'1313,"-63"-20"-155,-1 3-1,-1 4 0,-114-10 0,98 21-963,-1 3 0,0 5 0,0 4 0,1 4 0,-100 23 0,-6 13-125,-364 133 0,540-170 72,0 2 0,1 0 0,1 2 0,0 1-1,0 0 1,-27 25 0,44-34-120,0-1 0,0 1 1,1 0-1,0 1 0,0-1 0,0 1 1,0-1-1,1 1 0,0 0 0,0 1 1,1-1-1,0 0 0,0 1 0,0-1 1,1 1-1,0 0 0,0-1 0,1 1 1,0 0-1,0 0 0,0-1 0,1 1 1,0 0-1,0-1 0,1 1 0,0 0 1,0-1-1,0 0 0,6 10 0,0-3 44,0-1-1,0 0 1,2 0-1,-1-1 1,2 0-1,-1 0 1,2-2 0,-1 1-1,1-1 1,20 11-1,5 1 87,1-2 1,60 22-1,-22-16-130,0-3-1,2-3 1,0-4-1,101 6 1,-77-15-22,1-5 1,193-23-1,-187 5 37,-1-4 0,142-49 1,-183 47-11,0-4 0,-2-3 1,-1-2-1,97-67 1,-133 79 77,-1-1 0,-1-2 0,-1 0 0,42-52 0,-57 62 18,-1 0-1,0-1 0,-1 0 1,-1 0-1,0-1 0,-1 0 1,-1 0-1,0 0 0,-1-1 1,0 0-1,-2 0 0,2-24 1,-4 34-133,0 0 0,0 1 1,0-1-1,-1 0 0,0 0 1,-1 0-1,1 0 0,-1 0 1,0 1-1,0-1 0,-1 1 1,0 0-1,0 0 0,0 0 0,0 0 1,-1 0-1,0 0 0,0 1 1,0 0-1,-1 0 0,1 0 1,-1 0-1,0 1 0,0 0 1,0 0-1,0 0 0,-1 0 1,1 1-1,-1 0 0,0 0 1,1 1-1,-1 0 0,0 0 1,-7-1-1,-2 1-533,0 0 0,1 0 0,-1 1 0,0 1 0,0 1 0,1 0 0,-1 1 0,1 0 0,-19 7 0,-10 7-4191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702 4745 12204,'0'0'7996,"11"-7"-6928,13-14-492,-1-1-1,-1 0 1,-1-2-1,36-52 1,-36 42-428,-2 0 0,-1-1 1,-2-1-1,-2-1 0,18-66 1,-20 48 301,-3-1 0,-2 0 0,0-80 0,-5 80-155,2 0 1,3 1-1,21-79 1,60-155 58,-53 189-362,-4-2-1,25-153 1,-42 87-418,-7-170 0,-5 135 253,5-57 232,1-310 218,-12 515-262,-1 0-1,-3 1 1,-2 0-1,-3 0 1,-2 1 0,-2 1-1,-2 1 1,-3 0-1,-2 2 1,-2 0-1,-46-63 1,36 64 35,-1 1-1,-3 2 1,-1 2-1,-2 2 1,-2 2 0,-2 2-1,-2 2 1,0 2 0,-2 2-1,-75-32 1,-101-19 230,8 4 363,212 75-616,1-1 0,0 1-1,0-1 1,0 0-1,0-1 1,-4-4-1,9 8-35,0 1-1,0-1 0,1 1 0,-1-1 1,0 0-1,1 1 0,-1-1 0,0 0 0,1 0 1,-1 1-1,1-1 0,-1 0 0,1 0 1,0 0-1,-1 0 0,1 0 0,0 1 1,-1-1-1,1 0 0,0 0 0,0 0 0,0 0 1,0 0-1,0 0 0,0 0 0,0 0 1,0 0-1,0 0 0,1 0 0,-1 0 0,0 0 1,1 1-1,-1-1 0,0 0 0,1 0 1,-1 0-1,1 0 0,-1 1 0,1-1 1,0 0-1,-1 0 0,1 1 0,0-1 0,0 1 1,-1-1-1,1 1 0,0-1 0,0 1 1,0-1-1,-1 1 0,1-1 0,0 1 1,2 0-1,14-5-945,0 1 0,0 1 1,0 1-1,0 1 1,1 0-1,-1 1 0,26 3 1,11-1-3650,7-4-1044,1-6-1420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19795,'0'0'1761,"11"-6"-1366,14-8-149,1 1-1,0 1 0,1 1 0,0 2 0,39-9 1,156-24 439,-191 36-717,0 2 0,0 1 0,1 1 0,33 4 0,-63-2-2,0 0 0,0 0 0,0 1 1,0-1-1,1 1 0,-1 0 0,0 0 0,-1 0 0,1 0 0,0 0 0,0 0 1,0 0-1,0 1 0,-1-1 0,1 0 0,-1 1 0,1-1 0,-1 1 1,0 0-1,1 0 0,-1-1 0,0 1 0,0 0 0,0 0 0,0 0 1,-1 0-1,1 0 0,-1 0 0,1 1 0,-1-1 0,1 0 0,-1 0 0,0 0 1,0 0-1,-1 4 0,0 5-26,0 0 0,-1-1-1,0 1 1,0 0 0,-9 19 0,-8 14-997,-2-2 1,-32 50-1,-60 73-5446,78-119 1399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2 256 8488,'0'0'13010,"-1"13"-12226,0 14-249,1 0 0,2 0 0,0 0 0,8 33 0,-3-29-275,1-2-1,2 1 1,1-1-1,1-1 1,2 0-1,1 0 1,27 37 0,-41-63-254,0 0 0,1-1 1,-1 1-1,0 0 1,1-1-1,0 1 1,-1-1-1,1 0 0,0 0 1,-1 1-1,1-1 1,0 0-1,0 0 1,0-1-1,0 1 0,0 0 1,0-1-1,0 1 1,4-1-1,-5 0 41,1 0 0,-1-1 0,1 1 0,-1-1 1,1 0-1,-1 1 0,1-1 0,-1 0 0,0 0 0,0 0 0,1 0 0,-1 0 0,0 0 0,0 0 0,0 0 0,0-1 0,0 1 1,0 0-1,0-1 0,0 0 0,3-8 175,0 1 1,0-1-1,-1 0 1,-1 1-1,0-1 1,2-18-1,-1-6-9,-2-1 0,-1 0 0,-2 0 0,-2 1 0,-1-1 0,-1 1 0,-2 0 1,-1 1-1,-2 0 0,-23-50 0,29 74-139,2 2-322,15 6-54,-7 1 281,22-1-9,0-2 0,-1 0 0,1-2 0,45-14-1,104-46-572,-66 22-250,-77 30 544,-22 8 222,1 0 0,-1 1 1,1 1-1,0 0 0,0 0 0,0 1 0,13-1 1,-24 4 77,0-1 1,0 0-1,1 1 0,-1-1 1,0 1-1,0-1 1,0 1-1,0 0 1,0 0-1,0-1 0,0 1 1,0 0-1,0 0 1,0 0-1,0 0 0,0 0 1,-1 0-1,1 0 1,0 0-1,-1 0 1,1 1-1,-1-1 0,1 0 1,-1 0-1,1 1 1,-1-1-1,0 0 1,0 2-1,5 43 173,-4-39-117,-1 47 65,-1-39-84,0-1 1,1 1 0,1-1 0,1 1 0,0 0 0,0-1 0,1 0 0,1 0 0,10 24 0,-12-35-293,0-1 0,0 0 0,1 0-1,-1 1 1,0-2 0,1 1 0,0 0 0,-1 0 0,1-1 0,0 0 0,0 1 0,-1-1 0,1 0 0,0 0 0,0-1 0,0 1 0,0-1-1,0 1 1,1-1 0,-1 0 0,0 0 0,0 0 0,0-1 0,0 1 0,0-1 0,0 0 0,0 0 0,0 0 0,4-2 0,5-9-5747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13965,'0'0'5018,"3"-9"-3107,-1 3-1623,0 1 0,1-1-1,0 1 1,0-1-1,0 1 1,1 0-1,0 0 1,0 0 0,0 1-1,1 0 1,-1 0-1,1 0 1,0 0 0,0 0-1,1 1 1,-1 0-1,0 0 1,1 1-1,0 0 1,0 0 0,0 0-1,10-2 1,-6 2-1,-1 0 1,0 1 0,0 0-1,0 1 1,1 0-1,15 1 1,-22 0-268,-1-1 0,1 1-1,-1 0 1,0 0 0,1 0-1,-1 0 1,0 0 0,0 0 0,0 0-1,1 1 1,-2-1 0,1 1 0,0-1-1,0 1 1,0 0 0,-1 0-1,1 0 1,-1 0 0,1 0 0,-1 0-1,0 0 1,0 0 0,0 1-1,0-1 1,0 0 0,-1 1 0,1-1-1,-1 1 1,1 2 0,0 4 72,-1 0 1,0 0 0,0 0-1,0 0 1,-2 0-1,1-1 1,-1 1-1,0 0 1,-1-1-1,1 1 1,-2-1 0,-6 12-1,-4 4-18,-2 0 0,-29 34 0,-4 4 28,49-61-116,0-1 1,0 0 0,-1 0 0,1 0 0,0 1-1,0-1 1,0 0 0,-1 0 0,1 1 0,0-1 0,0 0-1,0 1 1,0-1 0,0 0 0,0 1 0,0-1-1,-1 0 1,1 1 0,0-1 0,0 0 0,0 0-1,0 1 1,0-1 0,1 0 0,-1 1 0,0-1-1,0 0 1,0 1 0,0-1 0,0 0 0,0 1 0,0-1-1,1 0 1,-1 0 0,0 1 0,0-1 0,0 0-1,1 0 1,-1 1 0,0-1 0,0 0 0,1 0-1,-1 0 1,0 1 0,0-1 0,1 0 0,-1 0-1,0 0 1,1 0 0,-1 0 0,26 2-577,30-11-1308,14-19-4366,-27 1-2286,-11 2-3098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3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16752,'0'0'9593,"13"-6"-9310,143-63 133,-155 69-409,-1 0 1,0 1-1,1-1 0,-1 1 0,0-1 0,1 1 0,-1-1 0,0 1 1,0-1-1,0 1 0,1-1 0,-1 1 0,0-1 0,0 1 1,0-1-1,0 1 0,0-1 0,0 1 0,0-1 0,0 1 0,0-1 1,0 1-1,0-1 0,0 1 0,0 0 0,0-1 0,-1 1 1,1-1-1,0 1 0,0-1 0,-1 1 0,1-1 0,0 0 0,-1 2 1,-7 23 94,-5 8 83,2 2 1,2-1-1,-9 60 1,12-7-6891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16271,'0'0'5958,"67"-17"-5413,-34 16-353,3-4-416,2-1-2883,-2-5-3235</inkml:trace>
  <inkml:trace contextRef="#ctx0" brushRef="#br0" timeOffset="1">621 22 20243,'0'0'5766,"88"4"-5510,-35-15-192,2 1-513,-7 5-1536,-8 5-129,-12 0 480,-16 9-1089,-12 8-191,-14 5 31,-17 0-2786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4:3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10 11082,'-11'-1'2787,"-3"-2"-2173,-44-2 758,58 5-1359,-1 0-1,0 0 1,1 0-1,-1 0 1,0 0-1,1 0 1,-1 0 0,0 0-1,1 0 1,-1 0-1,1 0 1,-1 1 0,0-1-1,1 0 1,-1 0-1,1 1 1,-1-1-1,0 0 1,1 1 0,-1-1-1,1 1 1,0-1-1,-1 0 1,1 1-1,-1-1 1,1 1 0,-1-1-1,1 1 1,0 0-1,0-1 1,-1 1-1,1-1 1,0 1 0,-1 0-1,8 26 45,-2-20-76,-1 1-1,1-1 1,0 0 0,11 11-1,13 4-54,0 0-1,2-2 0,0-1 1,1-2-1,1 0 0,1-3 1,0-1-1,0-1 0,47 9 1,12-3 184,0-4 0,135 3 0,895 11 4753,1511 16-2882,-1379-46 464,-69-1-3924,-1317 5-5370,34 4 235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14061,'0'0'3684,"62"-4"-1058,-16-8-1024,13 0-962,7-3-223,2 1-161,-2-2-352,-8-1-3011,-9-4-6694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13901,'0'0'4650,"6"-9"-2413,-1 2-1877,0 1 0,0 0 1,1 0-1,0 0 0,1 0 1,-1 1-1,1 0 0,0 1 1,0-1-1,0 1 0,1 1 1,-1-1-1,1 1 0,0 1 1,12-3-1,6-1 820,48-5 0,-65 10-1121,0 1 1,0 0 0,1 0 0,-1 0 0,0 2-1,0-1 1,-1 1 0,1 0 0,10 4 0,-17-5-61,0 0 1,0 0 0,0 1 0,0-1-1,-1 0 1,1 1 0,0-1 0,-1 1-1,1 0 1,-1-1 0,1 1 0,-1 0-1,0 0 1,0 0 0,0 0 0,0 0-1,0 0 1,0 0 0,0 0 0,-1 1 0,1-1-1,-1 0 1,0 0 0,1 1 0,-1-1-1,0 0 1,0 0 0,-1 1 0,1-1-1,0 0 1,-1 0 0,1 1 0,-1-1-1,0 0 1,0 0 0,-2 3 0,-1 5 81,-2 1 1,1-2-1,-1 1 1,-1-1-1,-13 15 1,6-7 12,7-8-68,0 0-1,-1-1 1,0 0 0,0-1 0,-1 1-1,0-2 1,0 1 0,-10 5 0,18-12 59,21-13-752,-15 12 629,0 1 1,0 0-1,1 0 1,-1 0-1,0 0 1,0 1-1,0 0 1,0 0-1,0 1 1,0-1 0,0 1-1,-1 0 1,1 0-1,0 1 1,-1-1-1,0 1 1,1 0-1,-1 0 1,0 1-1,-1-1 1,1 1-1,-1 0 1,5 5-1,-3-3 25,0 1 0,0-1 0,-1 1 0,0 0 0,0 0 0,0 0 0,-1 0 0,0 1 0,-1 0 0,0-1 0,0 1 0,-1 0 0,1 0 0,-1 14 0,-2-19 71,0-1 0,1 1-1,-1-1 1,-1 0 0,1 1 0,0-1-1,0 0 1,-1 0 0,0 0-1,1 0 1,-1 0 0,0 0-1,0 0 1,0 0 0,0-1-1,0 1 1,0-1 0,0 0 0,-1 1-1,1-1 1,0 0 0,-6 1-1,-62 17 1551,61-17-1462,-8 2-16,-1 0 1,0-1 0,0-1 0,0-1 0,-1 0-1,1-2 1,-22-2 0,39 3-181,1 0 1,-1-1-1,0 1 0,0 0 1,0 0-1,1-1 0,-1 1 1,0 0-1,0-1 0,1 1 1,-1-1-1,0 1 0,1-1 1,-1 1-1,0-1 0,1 1 1,-1-1-1,1 0 0,-1 1 0,1-1 1,-1 0-1,1 1 0,0-1 1,-1 0-1,1 0 0,0 1 1,0-1-1,-1 0 0,1 0 1,0 0-1,0 1 0,0-1 1,0 0-1,0 0 0,0 0 1,0 0-1,0 1 0,0-1 1,0 0-1,1 0 0,-1 0 1,0 1-1,1-1 0,0-1 1,0 0-255,0-1 1,0 1 0,1 0 0,-1 0 0,1 0 0,0 0-1,0 0 1,0 0 0,0 0 0,0 0 0,0 1 0,4-3-1,46-17-8653,-22 8 1029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5 167 15535,'0'0'5824,"-1"9"-4863,-1 8-467,1 0 1,1 0-1,1 0 0,0 0 1,1-1-1,1 1 1,0-1-1,2 1 1,12 30-1,-9-26-391,1 0 1,1-1-1,1 0 0,1 0 1,1-2-1,1 1 0,22 22 1,-32-37 5,0 0 0,1 0 0,-1 0 0,1-1 0,0 1 1,0-1-1,1 0 0,-1-1 0,1 0 0,-1 1 0,7 0 1,-10-2-67,1-1 0,-1 0 0,0 0 0,0 0 0,0 0 0,0-1 0,0 1 0,0 0 1,0-1-1,0 0 0,0 1 0,0-1 0,0 0 0,0 0 0,0 0 0,0 0 1,0 0-1,-1-1 0,1 1 0,0 0 0,-1-1 0,1 1 0,-1-1 0,0 0 0,1 1 1,-1-1-1,0 0 0,0 0 0,0 0 0,0 0 0,-1 0 0,1 0 0,0-4 1,5-15 12,-1-1 0,-1 0 0,-1 0 0,-2 0 1,0 0-1,-1 0 0,-1 0 0,-1-1 0,-1 1 0,0 1 1,-2-1-1,-1 0 0,-1 1 0,0 0 0,-2 1 1,0 0-1,-2 0 0,-19-29 0,9 27-19,9 8-333,32 17-27,7 3 340,1 0 0,0-2 0,0-1-1,35-1 1,113-13 86,-121 3-81,0-3-1,-1-2 0,-1-2 1,69-30-1,-122 45-31,0 0 0,1 0 1,-1-1-1,0 1 0,0 0 0,1 0 1,-1 0-1,0 0 0,0 0 0,1 0 1,-1 0-1,0 0 0,0 0 0,1-1 1,-1 1-1,0 0 0,1 0 0,-1 0 1,0 1-1,0-1 0,1 0 0,-1 0 1,0 0-1,0 0 0,1 0 0,-1 0 1,0 0-1,0 0 0,1 0 0,-1 1 1,0-1-1,0 0 0,0 0 0,1 0 1,-1 0-1,0 1 0,0-1 0,0 0 1,0 0-1,1 1 0,-1-1 0,0 0 1,0 0-1,0 0 0,0 1 0,-2 17-199,-17 32 198,13-36 50,3-7 11,0 1 1,1-1-1,0 0 0,1 1 0,-1-1 1,1 1-1,1-1 0,0 1 1,1 12-1,-1-18-119,0 0 0,1 1 1,0-1-1,0 0 0,0 0 1,0 0-1,0 0 0,0 1 0,0-1 1,0-1-1,1 1 0,-1 0 0,4 3 1,-2-3-267,-1 0-1,1-1 1,0 1 0,0-1 0,-1 0 0,1 1 0,0-1-1,0-1 1,0 1 0,0 0 0,0-1 0,0 1 0,4-1-1,19-1-6748,-1-5-5194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16912,'8'-9'1842,"5"-4"-986,1 1 1,1 0-1,0 2 1,0-1 0,1 2-1,0 0 1,0 0-1,1 2 1,0 0-1,19-4 1,-21 7-368,1 1 0,-1 1 0,1 0-1,0 1 1,0 1 0,23 3 0,-37-3-482,-1 0 1,1 0-1,0 0 0,-1 1 1,1-1-1,-1 1 0,1-1 1,-1 1-1,1-1 0,-1 1 1,1 0-1,-1 0 0,0 0 0,0 0 1,1 0-1,-1 0 0,0 0 1,0 0-1,0 0 0,0 1 1,0-1-1,0 0 0,0 1 1,-1-1-1,1 1 0,0-1 1,-1 1-1,1-1 0,-1 1 1,0-1-1,1 1 0,-1 0 1,0-1-1,0 1 0,0-1 1,0 1-1,0 0 0,0-1 1,-1 1-1,0 2 0,0 2 72,-1 0 0,0 0 0,0 0 0,-1 0 0,0-1 0,0 1-1,0-1 1,0 1 0,-6 4 0,-6 7-66,0-2 1,-2 0-1,0-1 0,0 0 1,-21 11-1,44-27-13,1 0 0,-1 0 0,1 1 0,0 0 0,0 0 0,0 0 0,0 1 0,0 0 0,0 1 0,13 1 0,-16-1 0,1 0 0,-1 0 0,0 0 0,0 1 0,0 0 0,0-1 0,0 1 0,-1 0 0,7 5 0,-9-6 0,1 0 0,-1 1 0,0-1 0,1 1 0,-1-1 0,0 1 0,0 0 0,0 0 0,0 0 0,0-1 0,0 1 0,0 0 0,-1 0 0,1 0 0,-1 0 0,1 0 0,-1 0 0,0 0 0,0 0 0,0 4 0,-1-2 0,0-1 0,0 1 0,-1-1 0,1 0 0,-1 1 0,0-1 0,0 0 0,0 0 0,0 0 0,0 0 0,-1 0 0,1-1 0,-1 1 0,0-1 0,1 1 0,-1-1 0,-1 0 0,1 0 0,-4 1 0,-70 33 0,69-33 0,-11 5-45,1-2 0,-2 0 0,1-1 0,-1 0 0,1-2 0,-26 2 0,45-5-92,0 0 1,-1 0-1,1 0 0,-1 0 1,1 0-1,0 0 0,-1 0 0,1 0 1,0 0-1,-1 0 0,1-1 1,0 1-1,-1 0 0,1 0 0,0 0 1,0 0-1,-1 0 0,1-1 1,0 1-1,-1 0 0,1 0 1,0-1-1,0 1 0,-1 0 0,1 0 1,0-1-1,0 1 0,0 0 1,0-1-1,-1 1 0,1 0 0,0-1 1,0 1-1,0 0 0,0-1 1,0 1-1,0 0 0,0-1 1,0 1-1,0 0 0,0-1 0,0 1 1,0 0-1,0-1 0,0 1 1,0 0-1,0-1 0,1 1 0,-1-5-2004,0-16-9588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7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12236,'0'0'9998,"11"-8"-9213,18-8-478,-1 1-1,2 2 0,0 1 1,0 1-1,1 1 1,38-6-1,208-27-331,-276 43 24,146-13-2247,-26 4-5017,-100 4 2728,-15-2-2996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10378,'0'0'10442,"10"5"-9193,-6-3-1151,1 0 1,0 0-1,0-1 1,-1 1-1,1-1 0,0 0 1,0-1-1,0 1 1,0-1-1,0 0 0,0 0 1,0-1-1,0 1 1,0-1-1,0 0 0,0-1 1,0 1-1,0-1 1,-1 0-1,1 0 1,-1 0-1,8-6 0,9-6 44,-1-1-1,-1-1 1,33-35-1,-59 61-149,1-1 1,0 1-1,1 0 0,0 0 0,1 0 1,0 1-1,0-1 0,1 1 0,1 0 1,-2 13-1,4-22 0,0-1 1,0 0-1,0 0 1,1 0-1,-1 0 1,0 0-1,1 0 1,-1 0-1,1 0 1,-1 0-1,1 0 0,0 0 1,-1 0-1,1 0 1,0 0-1,0-1 1,-1 1-1,1 0 1,0 0-1,0-1 1,0 1-1,0-1 1,0 1-1,0-1 1,0 1-1,0-1 1,0 1-1,0-1 1,0 0-1,0 0 0,1 1 1,-1-1-1,0 0 1,0 0-1,0 0 1,0 0-1,0-1 1,2 1-1,48-10-349,-34 3-478,0 0 0,0-1 0,0-1 1,-1-1-1,-1-1 0,1 0 0,-2 0 1,0-2-1,0 0 0,15-19 1,-27 30 672,0-1 0,-1 1 0,1-1 0,-1 1 1,0-1-1,1 0 0,-1 0 0,0 1 1,-1-1-1,2-4 0,-7-3 886,-12 15 342,12-1-700,-1 1 0,2-1-1,-1 1 1,0 0 0,1 0 0,0 1-1,-7 10 1,10-13-258,-1-1 1,0 1-1,1 0 0,-1-1 1,1 1-1,0 0 0,0 0 1,0 0-1,0 0 0,0 0 1,1 0-1,0 0 1,-1 0-1,1 0 0,0 1 1,0-1-1,1 0 0,-1 0 1,2 4-1,-1-6-57,0 0 0,1 0 1,-1 0-1,0-1 0,1 1 0,-1 0 1,1-1-1,-1 1 0,0-1 0,1 1 1,0-1-1,-1 0 0,1 0 0,-1 0 1,1 0-1,-1 0 0,1 0 0,1 0 0,32-4 487,-23 1-400,0-1 1,-1 0-1,1 0 0,-1-2 1,0 1-1,0-1 0,0-1 1,-1 0-1,0-1 1,0 0-1,-1 0 0,8-10 1,-16 17-58,0 1 0,0-1 0,0 0 1,-1 1-1,1-1 0,0 0 0,-1 0 1,1 1-1,-1-1 0,1 0 0,-1 0 0,1 0 1,-1 0-1,0 0 0,1 0 0,-1 0 0,0 0 1,0 1-1,0-1 0,1 0 0,-1 0 1,0 0-1,0 0 0,-1 0 0,1 0 0,0 0 1,0 0-1,0 0 0,-1-1 0,0 1-10,0 0 0,-1 1 0,1-1 0,0 0 0,-1 1 0,1-1 0,-1 1 0,1 0 0,0-1 0,-1 1 0,1 0 0,-1 0 0,1 0 0,-1 0 0,1 0 0,-3 1 0,-6 0 30,0 1 0,0 0 0,0 0 0,-14 7 0,19-8-110,1 1 0,-1 1 1,1-1-1,-1 0 0,1 1 1,0 0-1,0 0 0,0 0 1,0 1-1,1-1 0,-1 1 1,1 0-1,0 0 0,0 0 1,-3 6-1,6-9-65,0-1-1,0 0 1,0 1 0,0-1 0,0 1-1,0-1 1,0 1 0,0-1 0,0 0-1,0 1 1,0-1 0,0 1 0,0-1-1,0 0 1,0 1 0,0-1 0,1 0 0,-1 1-1,0-1 1,0 1 0,0-1 0,1 0-1,-1 1 1,0-1 0,1 0 0,-1 0-1,0 1 1,1-1 0,-1 0 0,0 0-1,1 1 1,-1-1 0,0 0 0,1 0-1,-1 0 1,0 0 0,1 0 0,-1 1-1,1-1 1,-1 0 0,0 0 0,1 0-1,-1 0 1,1 0 0,21-1-3545,-22 1 3538,30-7-5770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30 112 14830,'0'0'3486,"-6"-10"-1863,-16-33-652,22 42-914,-1 0 0,1-1 0,0 1 0,0-1 0,0 1 0,0 0 0,0-1-1,0 1 1,0-1 0,0 1 0,0-1 0,1 1 0,-1 0 0,1-1-1,-1 1 1,1 0 0,-1-1 0,1 1 0,0 0 0,0 0 0,0 0 0,-1-1-1,1 1 1,0 0 0,0 0 0,1 0 0,-1 1 0,0-1 0,0 0 0,0 0-1,1 1 1,-1-1 0,0 0 0,1 1 0,1-1 0,46-14 1157,-41 14-1163,0 0-1,1 0 1,-1 1 0,0 0-1,0 1 1,1-1 0,-1 2-1,0-1 1,0 1-1,0 0 1,0 1 0,0 0-1,8 4 1,2 4-4,0 1 0,-1 0 0,28 28 0,-33-29 28,-5-6-4,0 0 1,0-1-1,0 0 1,0 0-1,1-1 1,0 0-1,0 0 0,0 0 1,0-1-1,0-1 1,0 1-1,1-1 1,-1-1-1,0 0 1,1 0-1,-1 0 0,0-1 1,1 0-1,-1-1 1,0 0-1,0 0 1,0-1-1,0 1 1,-1-2-1,9-4 1,-15 8-150,0-1 0,0 0 0,0 1 0,0-1 0,0 0 0,0 0 0,-1 0 0,1 0 0,0 0 0,-1 0 0,1 0 0,0 0 0,-1 0 0,1 0 0,-1 0 0,1 0 0,-1-2 0,0 2-75,0 1-1,0-1 1,0 0-1,0 0 1,-1 1-1,1-1 1,0 1-1,0-1 1,-1 0-1,1 1 1,0-1-1,-1 1 1,1-1-1,-1 0 1,1 1-1,-1-1 1,1 1-1,-1 0 1,1-1-1,-1 1 1,-1-1-1,-40-14-7246,40 15 6998,-31-8-5657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90 178 7303,'0'0'1708,"-11"3"321,6-1-1673,-39 15 1770,42-16-1866,0 0 1,0 0 0,0 0 0,0 1 0,0-1 0,1 0 0,-1 1 0,1 0 0,-1-1 0,1 1 0,-1 0-1,1 0 1,0 0 0,0-1 0,0 1 0,0 0 0,0 1 0,1-1 0,-1 0 0,0 0 0,1 0 0,-1 4-1,2-4-75,0 0-1,-1-1 1,1 1-1,0-1 0,0 1 1,0-1-1,0 1 1,0-1-1,1 0 0,-1 1 1,0-1-1,1 0 0,-1 0 1,1 0-1,-1 0 1,1 0-1,-1 0 0,1-1 1,0 1-1,-1 0 0,1-1 1,0 1-1,-1-1 1,1 0-1,2 1 0,48 8 1902,-52-9-2074,11 1 139,0 0 0,-1 0 0,1-1 0,0 0 0,0-1-1,-1 0 1,21-5 0,-27 4-84,0 1 0,-1-1 0,1 0-1,-1 0 1,1 0 0,-1 0 0,0-1 0,0 0 0,0 1-1,0-1 1,-1 0 0,1 0 0,-1-1 0,1 1-1,-1 0 1,0-1 0,-1 1 0,1-1 0,0 0 0,-1 0-1,0 0 1,0 1 0,0-1 0,0-6 0,1-65 547,-3 65-700,1-1 0,0 0 0,0 1 0,1-1 0,0 0 0,1 1 0,0-1 0,6-16 0,-8 27-6,0-1 1,1 1 0,-1-1 0,0 1 0,0-1 0,1 1-1,-1 0 1,0-1 0,1 1 0,-1-1 0,0 1 0,1 0-1,-1-1 1,0 1 0,1 0 0,-1 0 0,1-1 0,-1 1-1,1 0 1,-1 0 0,1 0 0,-1 0 0,1-1 0,-1 1-1,1 0 1,-1 0 0,1 0 0,-1 0 0,1 0 0,-1 0-1,1 0 1,-1 0 0,1 1 0,-1-1 0,1 0-1,-1 0 1,1 0 0,-1 0 0,0 1 0,1-1 0,-1 0-1,1 0 1,-1 1 0,1-1 0,-1 0 0,0 1 0,1 0-1,20 21-2758,-16-16 2213,38 33-8860,-15-23 128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1:5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13100,'0'0'10191,"11"1"-8317,-1-1-1610,0 0 0,0-1 0,0 0 0,0-1 0,-1 0 0,1 0 0,0-1 1,-1 0-1,0-1 0,0 0 0,0 0 0,12-9 0,89-59 83,-99 64-300,-1-1 0,0 0 1,-1 0-1,0 0 1,0-1-1,-1-1 0,13-21 1,-31 34-256,4 2 101,1 1 1,0 0 0,0 0 0,1 0-1,-1 0 1,1 1 0,1 0 0,-1 0 0,1 0-1,0 0 1,0 0 0,0 1 0,1-1-1,0 1 1,1 0 0,-1-1 0,1 1-1,1 0 1,-1 0 0,1 0 0,0 0 0,2 8-1,-2-11-333,1 1 0,0-1 0,0 0 0,0 0 0,1 1-1,0-1 1,-1 0 0,1 0 0,1 0 0,-1-1 0,0 1-1,1 0 1,0-1 0,0 0 0,4 4 0,-4-4-244,1-1 1,0 0-1,-1 0 0,1 0 1,0 0-1,0-1 0,0 0 1,0 1-1,1-1 1,-1-1-1,0 1 0,0-1 1,1 1-1,-1-1 0,0 0 1,1-1-1,-1 1 1,5-2-1,3-3-1805,2-7 16294,-17 24-10509,1-6-3713,-4 14 838,1 1-1,1 1 1,-2 37 0,6-52-537,0-1 0,1 0 0,-1 0 0,1 0-1,1 0 1,-1 0 0,1 0 0,3 7 0,-4-11-170,0 1 0,1-1 0,0 1 0,-1-1 0,1 1 0,0-1 0,0 0-1,0 0 1,0 0 0,1 0 0,-1 0 0,1-1 0,-1 1 0,1-1 0,-1 1 0,1-1 0,5 2 0,12-1-4860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00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7303,'0'0'10383,"4"-9"-8851,-2 3-1315,0 1-1,1 0 1,0-1-1,0 1 1,0 0-1,1 1 1,-1-1-1,1 1 1,0-1 0,1 1-1,-1 0 1,1 1-1,0-1 1,0 1-1,5-3 1,6-2 335,-4 0-269,1 2 0,0-1-1,0 1 1,1 1 0,-1 1-1,1 0 1,0 0 0,0 1-1,26-1 1,-39 4-287,0 0-1,-1 1 1,1-1-1,0 0 1,0 1-1,-1-1 1,1 1-1,-1-1 1,1 1 0,0-1-1,-1 1 1,1 0-1,-1-1 1,1 1-1,-1 0 1,1-1 0,-1 1-1,0 0 1,1-1-1,-1 1 1,0 0-1,0 0 1,1-1-1,-1 1 1,0 0 0,0 0-1,0 0 1,0 1-1,1 27-40,-1-24 32,-1 50-51,-11 69 0,-1-47-3844,11-65 2085,-2 9-5541,-2-15-2597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4:5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1964 12908,'0'0'2349,"10"-10"-1468,419-410 1064,36 17-1449,-399 346-380,242-205 734,582-488-216,-811 689-682,-90 63-1975,-21 13-470,-17 6-1719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0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14189,'0'0'8809,"64"-32"-7944,-16 30-289,14 2-416,-2-1-96,8-4-961,-6-8-4772,1-4-12428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05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136 127 9065,'0'0'870,"-11"0"2157,-3 0-2117,5 1-408,1 0-1,-1-1 1,1-1-1,-1 0 1,1 0-1,-12-3 1,18 3-225,0 1 0,-1-1 1,1 0-1,0-1 0,0 1 0,0 0 0,0-1 1,0 1-1,0-1 0,0 0 0,0 1 0,1-1 1,-1 0-1,1 0 0,-1 0 0,1 0 0,0 0 1,0-1-1,0 1 0,0 0 0,0-1 0,0 1 1,1 0-1,-1-1 0,1 1 0,-1-1 0,1 1 1,0-1-1,0-3 0,1 5-149,0-1-1,-1 0 1,1 1 0,0-1-1,0 1 1,-1 0-1,1-1 1,0 1 0,0 0-1,1-1 1,-1 1 0,0 0-1,0 0 1,1 0-1,-1 0 1,0 0 0,1 0-1,-1 1 1,1-1 0,-1 0-1,3 0 1,40-15 727,-38 15-605,10-4 48,0 1 0,-1 1 1,1 0-1,0 1 0,0 1 0,26 1 0,-41 0-290,1 0 0,-1 0 0,1 0 0,-1 1 0,1-1-1,-1 0 1,1 1 0,-1-1 0,0 1 0,1 0 0,-1-1-1,0 1 1,0 0 0,1 0 0,-1 0 0,0 0 0,0 0 0,0 0-1,0 0 1,0 0 0,0 0 0,0 0 0,-1 1 0,1-1 0,0 0-1,0 3 1,0 0 28,0 0 1,0 0-1,-1 0 0,0 0 0,0 0 0,0 0 1,0 0-1,0 1 0,-2 6 0,-2 3 63,0 0 0,-1 0-1,0-1 1,-12 21 0,-3-3-99,-43 51 0,2-4 0,59-77 0,1 0 0,0 1 0,0 0 0,0-1 0,0 1 0,0 0 0,0-1 0,0 1 0,1 0 0,-1 0 0,1 0 0,-1-1 0,1 1 0,0 0 0,0 0 0,0 0 0,0 2 0,0-3 0,0 0 0,1-1 0,-1 1 0,1 0 0,-1 0 0,1-1 0,0 1 0,-1 0 0,1-1 0,-1 1 0,1-1 0,0 1 0,0-1 0,-1 1 0,1-1 0,0 0 0,0 1 0,0-1 0,-1 0 0,1 1 0,0-1 0,0 0 0,0 0 0,0 0 0,1 0 0,7 0 0,0 0 0,0-1 0,0 0 0,-1 0 0,17-5 0,61-28 0,-71 27 0,0 0 0,0 0 0,1 2 0,0 0 0,0 0 0,1 2 0,22-3 0,-43 6-637,-22-2-10615,5-9 3603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0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60 148 10698,'0'0'5664,"-8"-5"-2995,-26-15-539,33 19-1939,-1 0-1,1 0 0,0 0 0,0 0 0,0 0 0,0 0 1,0 0-1,0 0 0,0 0 0,0-1 0,0 1 0,1 0 1,-1-1-1,0 1 0,1 0 0,-1-1 0,1 1 1,0-1-1,-1 1 0,1-1 0,0 1 0,0-1 0,0 1 1,0-1-1,0 1 0,0-1 0,0 1 0,1-1 1,-1 1-1,0-1 0,1 1 0,-1 0 0,1-1 0,0 1 1,-1 0-1,1-1 0,0 1 0,1-1 0,1-3 116,1 1-1,-1 0 0,1 0 1,0 0-1,0 0 1,0 1-1,8-5 0,1 2-159,0 0-1,1 1 1,0 1-1,0 0 1,0 1-1,0 0 1,0 1-1,0 1 1,1 0-1,-1 1 1,27 3-1,-39-3-145,0 0 0,1 0 0,-1 1 0,0-1 0,0 0 0,0 1 0,0 0 0,1-1 0,-1 1 0,0 0 0,0 0 0,0 0 0,-1 0 0,1 0 0,0 1 0,0-1 0,-1 1 0,1-1 0,0 1 0,-1-1 0,0 1 0,1 0 0,-1 0 0,0 0 0,0-1 0,0 1 0,0 1 0,0-1 0,0 0 0,-1 0 0,1 0 0,-1 0 0,1 0 0,-1 0 0,0 1 0,0-1 0,0 0 0,0 0 0,-1 4 0,0 2 0,-1 0 0,0 0 0,0-1 0,-1 1 0,0 0 0,0-1 0,-1 0 0,0 0 0,-8 11 0,-35 41 0,28-37 0,0 0 0,2 2 0,1 0 0,1 1 0,-14 29 0,29-53 0,-1 0 0,1 0 0,0-1 0,-1 1 0,1 0 0,0 0 0,-1 0 0,1 0 0,0 0 0,0 0 0,0-1 0,0 1 0,0 0 0,0 0 0,0 0 0,0 0 0,0 0 0,0 0 0,0 0 0,1 0 0,-1-1 0,0 1 0,1 0 0,-1 0 0,0 0 0,1-1 0,-1 1 0,1 0 0,0 0 0,-1-1 0,1 1 0,-1 0 0,1-1 0,0 1 0,1 0 0,0 0 0,1 0 0,0 0 0,0-1 0,0 1 0,1-1 0,-1 0 0,0 0 0,0 0 0,0 0 0,6-1 0,7-2 0,0-1 0,0-1 0,16-6 0,-18 5 9,13-4-141,0-2 0,-1-1 0,-1-1 0,32-23 0,-57 37-307,1-1 0,-1 1-1,0 0 1,1-1 0,-1 1 0,0-1 0,0 1 0,0-1 0,0 1 0,0 0 0,1-1 0,-1 1 0,0-1 0,0 1-1,0-1 1,0 1 0,0-1 0,0 1 0,-1-1 0,1 1 0,0-1 0,0 1 0,0-1 0,0 1 0,0 0 0,-1-1 0,1 0-1,-9-7-5768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0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65 8136,'0'0'4057,"-10"-4"-747,-27-7-746,34 11-2038,0-1 1,0 0-1,1 0 1,-1 0 0,0 0-1,0-1 1,1 1 0,-1-1-1,1 1 1,0-1-1,-1 0 1,1 0 0,0 0-1,-3-5 1,5 7-438,0-1-1,0 0 1,0 1-1,0-1 1,1 0 0,-1 1-1,0-1 1,0 0 0,1 1-1,-1-1 1,1 0 0,-1 1-1,0-1 1,1 1 0,-1-1-1,1 1 1,-1-1 0,1 1-1,0-1 1,-1 1 0,1 0-1,-1-1 1,1 1-1,0 0 1,-1 0 0,1-1-1,0 1 1,-1 0 0,1 0-1,0 0 1,0 0 0,-1 0-1,2 0 1,31-5 533,-29 5-350,9-1 161,0-1-142,-1 1-1,1 0 1,-1 1 0,1 1 0,20 3-1,-30-4-277,-1 1 0,1 0 0,0 0 0,-1 0 0,1 0 0,-1 0 0,1 1 0,-1-1 0,0 1 0,0 0 0,1 0-1,-1 0 1,0 0 0,-1 0 0,1 0 0,0 0 0,-1 0 0,1 1 0,-1-1 0,1 1 0,-1-1 0,0 1 0,0-1 0,0 1-1,-1 0 1,1 0 0,-1-1 0,1 1 0,-1 0 0,0 5 0,0 0-2,-1 0 0,1 0-1,-2-1 1,1 1 0,-1 0 0,0 0 0,-1-1 0,1 1-1,-1-1 1,-1 0 0,0 0 0,-6 9 0,-6 6 37,-2 0 1,-24 24 0,1-2-21,39-42-28,0 0 0,1 0 0,-1 0 0,1 0 0,0 0 0,0 0 0,-1 0 0,2 1 0,-1-1 0,0 0 0,-1 5 0,2-6 0,0 0 0,0-1 0,1 1 0,-1 0 0,0 0 0,0-1 0,1 1 0,-1 0 0,0-1 0,1 1 0,-1 0 0,1-1 0,-1 1 0,1-1 0,-1 1 0,1-1 0,-1 1 0,1-1 0,0 1 0,-1-1 0,1 0 0,-1 1 0,1-1 0,0 0 0,0 1 0,-1-1 0,1 0 0,0 0 0,-1 0 0,1 1 0,0-1 0,0 0 0,-1 0 0,1 0 0,0 0 0,0-1 0,-1 1 0,1 0 0,1 0 0,32-4-212,0-1 1,-1-1-1,1-2 1,-1-1-1,-1-2 0,38-17 1,-56 23-96,37-19-4813,-5-6-3795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0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3861 120 4901,'0'0'977,"-8"-1"-134,-4-1-315,-37-9 3338,47 8-3589,1-1 0,0 1 0,0-1 0,0 1 1,0-1-1,1 1 0,0-1 0,-1 0 1,1 1-1,1-1 0,-1 1 0,1-6 1,0-8 2129,-2 15-2226,1 1 0,0-1 0,-1 0 0,1 1 0,0-1 0,0 0 0,0 1 0,1-1 0,-1 0 1,0 0-1,1 1 0,-1-1 0,1 0 0,-1 1 0,1-1 0,1-1 0,-1 2-36,0 0-1,1 0 0,0 1 0,-1-1 0,1 0 1,0 1-1,-1-1 0,1 1 0,0-1 1,-1 1-1,1 0 0,0 0 0,0 0 0,-1 0 1,4 0-1,-25 15 368,-22 0-186,0-3 0,-1-1 0,-1-2 0,0-2 0,-57 2 0,52-5-120,-1069 26 877,789-32-948,188 1-163,-280 8-253,337-1 210,0 4-1,-163 42 0,188-35 25,2 3-1,0 2 1,1 3-1,1 2 0,-84 56 1,111-63 24,1 1 1,1 1-1,1 2 1,2 0 0,0 1-1,1 2 1,2 0-1,1 1 1,1 1-1,1 1 1,-22 53-1,21-29 61,2 0 0,-16 106-1,3 118 144,17-131-138,10-131-27,-35 483 723,36-405-574,4 1 0,4-1 0,25 120-1,43 114 997,59 348 166,-130-629-1066,-2-1 0,-2 1-1,-2-1 1,-2 1 0,-2-1 0,-18 68 0,0-22-46,3 2-1,5 0 1,-5 133 0,17-99-165,0-74-51,2 0 0,3-1-1,2 1 1,2 0 0,14 56 0,-6-65 25,-4-19-3,-2 0 0,0 1 0,-2-1 0,-1 1 0,-1 0 0,-1 1 0,-3 45 0,-6-47 19,-1 1 1,-2-1-1,-1-1 1,-1 0-1,-1-1 1,-21 31-1,30-48-147,0-1 0,-1 1 1,1-1-1,-1 0 0,0-1 0,0 1 1,-1-1-1,-11 8 0,15-12 47,-1 0 1,1 0-1,-1 0 0,1 0 0,0 0 0,-1-1 1,0 1-1,1-1 0,-1 0 0,1 0 0,-1 0 1,1 0-1,-1 0 0,0 0 0,1-1 0,-1 1 1,1-1-1,-1 0 0,1 1 0,-1-1 1,1 0-1,0-1 0,0 1 0,-1 0 0,1-1 1,0 1-1,0-1 0,0 0 0,-2-2 0,-5-4-1045,-1-1 0,1 0 0,0 0-1,1-1 1,0 0 0,1-1 0,0 0-1,0 0 1,-6-15 0,11 18 650,0 1 0,0 0 0,1 0 0,-1 0 0,2-1 1,-1 1-1,1-9 0,1 7 485,0-1-1,0 1 1,1 0 0,1 0 0,-1 0 0,6-11-1,-4 9 164,-2 7-28,-1-1 0,1 1 0,0 0 0,0 0-1,0 0 1,1 0 0,0 1 0,2-4 0,-1 10 2953,-2 21-1880,-2 31 496,-4-1 0,-1 1 0,-3-1 0,-3 0 0,-32 98 0,41-145-1651,-2 1-46,2 0 0,-1 0 0,1 0 0,1 1 0,-2 14 0,7-23-100,0 0 0,0 0 0,0 0 1,0 0-1,0-1 0,0 1 0,5-2 1,17-8-504,1 0 1,-2-2 0,0-1-1,27-17 1,-32 16-3123,0-1 0,30-29 0,-4-6-10474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1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1800 310 8456,'0'0'5920,"-2"-12"-3827,1 3-1927,0 0 0,-1 0 0,0 1 0,0-1 0,-1 1 0,0-1-1,-1 1 1,0 0 0,0 0 0,-1 0 0,-8-11 0,-3 2 40,0 1 0,-1 0-1,0 1 1,-1 1 0,-1 0-1,0 2 1,-1 0 0,-1 1-1,1 1 1,-1 1 0,-1 1-1,0 1 1,0 1 0,-1 1-1,1 0 1,-47-1 0,-32 4-372,-1 4-1,0 5 1,1 4 0,0 5 0,2 4-1,-115 38 1,177-45 215,1 2 1,0 1-1,2 2 0,0 1 1,1 2-1,0 1 1,2 2-1,1 1 0,-48 52 1,59-56-59,2 0 1,1 1 0,0 1-1,2 0 1,1 1 0,1 1-1,0 0 1,2 1 0,1 0-1,2 0 1,0 1-1,2 0 1,0 0 0,0 48-1,5-63 50,1 0-1,0 0 1,1 0-1,0 0 1,1-1-1,0 1 1,1-1-1,1 0 1,0 0-1,0 0 1,7 10-1,-1-6 47,0 1 0,1-2 1,1 0-1,0 0 0,1-1 0,21 15 0,3-2 51,1-2 1,2-2-1,0-2 1,87 30 0,-59-29-110,0-3 1,2-3 0,-1-4 0,2-2-1,-1-4 1,105-4 0,-92-7 36,-1-3 1,-1-4 0,0-3 0,-1-4 0,99-37-1,-146 43 100,-1 0 0,-1-2 0,0-2 0,-1 0 0,-1-3 0,0 0 0,-2-2 0,44-45 0,-53 46 56,-1 0 1,-1-1-1,-1-1 1,-2 0-1,0-1 1,-1-1 0,-2 0-1,0-1 1,-2 0-1,-1 0 1,6-43-1,-10 45-138,-1 0 0,-1 0-1,-1 0 1,-2 0 0,0 0 0,-6-30-1,4 42-84,-1-1-1,0 1 1,0 0-1,-2 0 1,1 1-1,-2-1 0,1 1 1,-2 0-1,0 1 1,0 0-1,-1 0 1,-17-16-1,10 13-208,-1 1 1,-1 1-1,0 1 0,0 0 1,-1 1-1,0 1 0,-36-11 1,-12 1-2368,-72-10 0,6 1-5646,61 8-2897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21588,'0'0'5926,"51"5"-5894,-15 5-32,6-2-929,5-1-1505,3-2-1826,-4-5-737,0 0-7206</inkml:trace>
  <inkml:trace contextRef="#ctx0" brushRef="#br0" timeOffset="1">1 157 12236,'0'0'12652,"56"23"-11563,-8-23-385,12 0-415,4-6-225,-2-7-929,-1-1-1730,-7-1-3362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12908,'0'0'9743,"12"2"-8676,44 6 189,-10-2-795,0 1 1,0 3-1,62 21 1,-105-30-474,1 0 1,-1 1-1,1-1 1,-1 1-1,0 0 1,1 0-1,-1 0 1,0 1-1,0-1 0,-1 1 1,1-1-1,0 1 1,-1 0-1,0 0 1,0 0-1,0 1 0,0-1 1,0 0-1,0 1 1,-1-1-1,0 1 1,0-1-1,0 1 0,0 0 1,0 0-1,-1-1 1,1 1-1,-1 0 1,0 0-1,0 0 0,-1-1 1,1 1-1,-1 0 1,0 0-1,0-1 1,0 1-1,0-1 1,-1 1-1,1-1 0,-1 1 1,0-1-1,0 0 1,0 0-1,-1 0 1,1 0-1,-1 0 0,-2 2 1,-24 22 370,0-1 0,-2-2 1,-1-1-1,0-2 0,-39 19 0,-23 17 315,84-49-1385,13-4-2526,21-8-2611,10-9-1182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15695,'0'0'12609,"6"12"-11680,-4-7-836,1 1 0,-1 0 0,0-1 0,0 1 0,-1 0 0,1 1 0,-1-1 0,-1 0 0,1 0-1,-1 0 1,0 0 0,0 1 0,-1-1 0,0 0 0,0 0 0,-3 8 0,-35 92 592,23-68-431,1 1 0,3 1-1,1 0 1,-10 65 0,21-103-254,0 0 0,-1 0 0,1-1 0,0 1 0,0 0 0,0 0 0,0 0 0,0 0 0,1-1 0,-1 1 0,0 0 0,1 0 0,-1 0 0,1-1 0,0 1 0,0 0 0,0-1 0,0 1 0,0-1 0,0 1 0,0-1 0,0 1 0,0-1 0,1 0 0,-1 0 0,0 1 0,1-1 0,1 1 0,3 0 0,-1-1 0,1 0 0,-1 0 0,1 0 0,0-1 0,-1 0 0,1 0 0,7-1 0,-4 0-482,0 0 0,0-1 1,0 0-1,0 0 0,0-1 0,0-1 0,-1 1 1,1-1-1,-1-1 0,13-8 0,-19 11 267,1 0-1,-1 1 1,1-1-1,-1 0 1,0 0-1,0 0 1,0-1-1,0 1 0,0 0 1,-1-1-1,1 1 1,-1-1-1,1 0 1,-1 1-1,0-1 1,0 0-1,0 0 1,0 0-1,-1 0 1,1 0-1,-1 0 1,0 0-1,0 0 0,0 0 1,0 0-1,0 0 1,-1 0-1,1 0 1,-1 0-1,0 1 1,0-1-1,0 0 1,0 0-1,0 1 1,-1-1-1,1 0 0,-3-2 1,-20-22-6511,-8-3-1725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15086,'0'0'11467,"54"18"-10698,-1-14-417,5-1-256,4-2-832,0-1-3332,-8 0-3171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4:5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642 0 10154,'-10'4'1195,"1"0"-908,1-1 0,-1 1-1,1 0 1,0 1 0,1 0-1,-1 0 1,1 1-1,0 0 1,0 0 0,1 1-1,0 0 1,-8 10 0,-20 46 956,-31 75 1,21-40-806,-111 208 53,-44 94-352,194-389-62,0 0 0,0 0 0,2 1 0,-1-1 0,1 1 0,-2 22 0,5-33-76,0-1-1,0 1 1,0 0 0,0-1-1,0 1 1,0 0 0,0-1-1,0 1 1,0 0 0,0-1-1,1 1 1,-1 0 0,0-1-1,1 1 1,-1-1 0,0 1-1,1-1 1,-1 1 0,0-1-1,1 1 1,-1-1 0,1 1-1,-1-1 1,1 1 0,0-1-1,-1 0 1,1 1 0,-1-1-1,2 1 1,22-1 6,27-16 73,19-18 81,113-77 0,-82 47-61,594-317-1611,-572 321-3032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8840,'0'0'3043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109 118 14029,'-19'-7'2241,"-1"-7"5501,20 14-7516,-1-1 0,1 1 1,0-1-1,-1 1 0,1-1 0,0 1 1,0-1-1,0 1 0,-1-1 1,1 1-1,0-1 0,0 1 0,0-1 1,0 1-1,0-1 0,0 1 0,0-1 1,0 1-1,0-1 0,0 0 1,0 1-1,0-1 0,1 1 0,-1-1 1,0 1-1,0-1 0,20-15 1347,14 3-1439,0 1 0,1 1 0,0 2 0,1 2 1,0 1-1,0 2 0,71 0 0,-102 4-134,1 0 0,-1 0 0,0 0 0,1 1 0,-1 0 0,0 0 0,0 0 0,0 1 0,0 0 0,0-1 0,0 2 0,0-1 0,-1 1 0,1-1 0,5 6 0,-8-5 0,0-1 0,0 1 0,0 0 0,-1 0 0,1 0 0,-1 0 0,0 0 0,0 0 0,0 0 0,0 0 0,-1 0 0,1 1 0,-1-1 0,1 0 0,-1 0 0,0 1 0,-1-1 0,1 0 0,-1 0 0,1 1 0,-1-1 0,0 0 0,0 0 0,0 0 0,0 0 0,-3 4 0,-8 14 0,0-1 0,-1-1 0,-1 0 0,-1-1 0,-1 0 0,0-1 0,-26 20 0,32-28 0,-320 250 0,324-255 0,-2 2 0,5-5 0,0 1 0,1-1 0,-1 1 0,1 0 0,-1 0 0,1 0 0,-1 0 0,1 0 0,0 0 0,0 1 0,0-1 0,0 1 0,1-1 0,-1 1 0,1 0 0,-1-1 0,-1 6 0,5-7 0,-1-1 0,1 1 0,-1-1 0,1 1 0,-1-1 0,1 0 0,-1 1 0,1-1 0,-1 0 0,1 0 0,0 0 0,-1 0 0,1 0 0,-1-1 0,3 1 0,-1-1 0,34-4 0,-1-1 0,0-2 0,58-21 0,3 0 0,-59 20-948,1 1 1,0 2-1,75-2 1,-125 9-10739,-6-1 5894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1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16976,'0'0'12673,"10"-9"-11338,5-2-1137,1 0 0,0 1 0,0 1 0,1 1 1,1 0-1,-1 1 0,1 1 0,33-6 0,36-7-198,0 4 0,2 4 0,139 0 0,-292 29 0,-24-7 0,-160 0 0,10-2 0,234-9 0,1 0 0,1 0 0,-1 0 0,0 0 0,1 0 0,-1 1 0,1-1 0,-1 1 0,1 0 0,-1-1 0,1 1 0,-1 0 0,1 0 0,-4 3 0,7-3 0,0 0 0,1 0 0,-1-1 0,1 1 0,-1-1 0,1 1 0,-1-1 0,1 1 0,-1-1 0,1 0 0,-1 0 0,1 0 0,0 0 0,2 0 0,-1 0 0,371-10 0,-160-1 0,-415 31 0,13 1 0,-3-16 0,197-6-691,71-12-10677,-24 8 3760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2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20 122 9769,'0'0'20382,"3"7"-19640,-2-4-695,0-1 0,0 0-1,0 0 1,0 0 0,0 0 0,0 0-1,0 0 1,1 0 0,-1 0-1,1-1 1,0 1 0,-1 0 0,1-1-1,0 1 1,0-1 0,0 0-1,0 0 1,3 2 0,-1-2 16,0-1 0,0 1 0,0-1 1,0 1-1,-1-1 0,1 0 0,0-1 0,0 1 1,0-1-1,0 0 0,0 1 0,0-2 0,5-1 1,7-3-39,-1-1 0,0 0 1,-1-1-1,22-15 0,-31 19-26,-1 1-1,1 0 1,-1-1-1,0 0 1,0 0-1,0-1 1,0 1-1,-1-1 1,1 1-1,-1-1 1,0 0-1,-1 0 1,0-1-1,1 1 1,-1 0-1,1-10 1,-3 14 1,0 0 0,0 0 0,-1 0 0,1 0 0,0 0 0,-1 0 0,1 0 0,-1 0 0,1 0 0,-1 0 0,0 0 0,1 0 0,-1 0 0,0 1 0,0-1 0,0 0 0,1 0 0,-1 1 0,0-1 0,0 1 0,0-1 0,0 1 0,0-1 0,0 1 0,0-1 0,0 1 0,0 0 0,0-1 0,-1 1 0,1 0 0,0 0 0,0 0 0,0 0 0,0 0 0,0 0 0,-2 1 0,-47 5 0,40-3 0,0 2 0,0-1 0,1 1 0,-1 1 0,1 0 0,1 0 0,-1 1 0,1 0 0,0 0 0,-8 10 0,5-4 0,0 0 0,1 0 0,1 1 0,0 1 0,-13 28 0,21-40 0,-1 0 0,1 0 0,0 1 0,0-1 0,0 0 0,1 0 0,-1 1 0,1-1 0,-1 1 0,1-1 0,0 0 0,1 1 0,0 4 0,-1-7 0,1 1 0,0-1 0,0 0 0,0 0 0,0 1 0,0-1 0,0 0 0,1 0 0,-1 0 0,0 0 0,0 0 0,1 0 0,-1 0 0,1-1 0,-1 1 0,1 0 0,-1-1 0,1 1 0,-1-1 0,1 0 0,-1 1 0,1-1 0,-1 0 0,1 0 0,0 0 0,-1 0 0,4-1 0,5 1-494,0-1 1,0 0-1,0-1 1,12-3-1,-7 0-1024,-1 0 0,0-1-1,-1 0 1,1-1 0,-1 0-1,-1-1 1,1-1 0,14-13-1,-12 7-8004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2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14414,'0'0'12844,"-4"4"-11728,-20 15 2765,24-13-3825,0 0 1,0 0 0,0 0-1,-1 0 1,0-1 0,0 1 0,-1 0-1,-2 7 1,3-9-55,-34 87-2,24-66 0,-14 46 0,25-71 0,0 0 0,0 0 0,0 1 0,0-1 0,0 0 0,0 0 0,0 1 0,0-1 0,0 0 0,0 0 0,0 1 0,0-1 0,0 0 0,0 0 0,0 0 0,0 1 0,1-1 0,-1 0 0,0 0 0,0 1 0,0-1 0,0 0 0,1 0 0,-1 0 0,0 0 0,0 1 0,0-1 0,1 0 0,-1 0 0,0 0 0,0 0 0,1 0 0,-1 0 0,0 0 0,0 0 0,1 0 0,-1 0 0,0 1 0,0-1 0,1 0 0,-1 0 0,0-1 0,0 1 0,1 0 0,-1 0 0,0 0 0,0 0 0,1 0 0,-1 0 0,0 0 0,0 0 0,0 0 0,1 0 0,-1-1 0,0 1 0,0 0 0,0 0 0,1 0 0,-1 0 0,0-1 0,0 1 0,18-9 0,23-21 0,-1-2 0,55-57 0,-42 38 0,-53 51 0,0-1 0,1 0 0,-1 1 0,1-1 0,-1 1 0,1-1 0,-1 1 0,1-1 0,-1 1 0,1-1 0,-1 1 0,1-1 0,0 1 0,-1 0 0,1-1 0,0 1 0,-1 0 0,1-1 0,0 1 0,0 0 0,-1 0 0,1 0 0,0 0 0,0 0 0,-1 0 0,1 0 0,0 0 0,0 0 0,-1 0 0,2 0 0,0 22 0,-18 32 0,-12 23 0,28-77 0,0 0 0,0 0 0,0 1 0,1-1 0,-1 0 0,0 0 0,0 1 0,0-1 0,0 0 0,0 0 0,0 0 0,0 1 0,1-1 0,-1 0 0,0 0 0,0 0 0,0 1 0,0-1 0,1 0 0,-1 0 0,0 0 0,0 0 0,1 0 0,-1 1 0,0-1 0,0 0 0,1 0 0,-1 0 0,0 0 0,0 0 0,0 0 0,1 0 0,-1 0 0,0 0 0,0 0 0,1 0 0,-1 0 0,0 0 0,0 0 0,1 0 0,-1 0 0,0 0 0,0-1 0,1 1 0,-1 0 0,0 0 0,0 0 0,1 0 0,-1 0 0,0-1 0,0 1 0,0 0 0,0 0 0,1 0 0,-1 0 0,0-1 0,0 1 0,0 0 0,0-1 0,14-6 0,17-19 0,-22 17 0,0 1 0,0 0 0,1 0 0,1 1 0,-1 1 0,1-1 0,19-6 0,-30 13 0,1 0 0,-1 0 0,1 0 0,-1 0 0,0 0 0,1 1 0,-1-1 0,1 0 0,-1 0 0,0 1 0,1-1 0,-1 0 0,0 1 0,1-1 0,-1 0 0,0 1 0,1-1 0,-1 1 0,0-1 0,0 0 0,0 1 0,1-1 0,-1 1 0,0-1 0,0 1 0,0-1 0,0 1 0,0-1 0,0 1 0,0-1 0,0 1 0,0-1 0,0 0 0,0 1 0,0-1 0,0 1 0,0-1 0,0 1 0,0-1 0,-1 1 0,1-1 0,-1 1 0,-5 24 0,0-12-371,4-10-75,0 1 0,1 0-1,-1-1 1,1 1-1,-1 0 1,1 0 0,0 0-1,0 4 1,15-20-17075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2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15182,'0'0'8462,"-5"12"-7320,-19 43 837,-69 171 1821,79-184-3474,1 0 1,2 0-1,-9 71 0,20-111-187,7-25 70,2 1 0,14-30 0,0-1-179,-11 24-4,53-117-609,-58 132 537,1 0 1,1 1 0,0 0 0,0 1 0,1 0 0,1 0 0,22-18-1,-26 25 44,0 1 0,1 0-1,-1 0 1,1 1 0,-1 0-1,1 1 1,0-1 0,0 1-1,0 1 1,0 0 0,1 0-1,-1 0 1,0 1 0,1 0-1,9 2 1,-17-2-3,1 0 0,-1 1 1,0-1-1,1 0 0,-1 1 0,0-1 1,1 1-1,-1-1 0,0 1 0,0 0 1,1-1-1,-1 1 0,0 0 0,0 0 1,0 0-1,0 0 0,0 0 0,0 0 0,0 0 1,-1 0-1,1 0 0,0 1 0,0-1 1,-1 0-1,1 0 0,-1 1 0,1-1 1,-1 0-1,0 1 0,1-1 0,-1 1 1,0-1-1,0 0 0,0 1 0,0-1 1,0 0-1,0 1 0,-1-1 0,1 1 0,0-1 1,-1 0-1,0 3 0,-1 1 21,0 0 0,1 1-1,-2-1 1,1 0 0,-1-1-1,0 1 1,0 0 0,0-1-1,-7 8 1,-5 1 108,-2 0 0,1-1 0,-2-1 0,-25 12 1,34-18-81,-1-1 0,1 0 0,-1-1 0,0 0 0,0 0 0,0-1 0,0 0 0,0-1 0,0 0 0,-18-1 0,27 0-62,0-1 1,1 1-1,-1 0 1,0 0-1,0-1 0,0 1 1,1-1-1,-1 1 1,0-1-1,1 1 0,-1-1 1,0 1-1,1-1 1,-1 0-1,0 1 1,1-1-1,-1 0 0,1 1 1,-1-1-1,1 0 1,0 0-1,-1 1 0,1-1 1,0 0-1,-1 0 1,1 0-1,0 0 0,0 1 1,0-1-1,0 0 1,0 0-1,0 0 0,0 0 1,0 0-1,0 0 1,0 1-1,1-1 1,-1 0-1,0 0 0,0 0 1,1 0-1,-1 1 1,1-2-1,20-35-3094,3 13-2568,4-1-1250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22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10826,'0'0'18898,"67"-15"-17969,-22 15-481,5 0-287,1 0-97,-5 0-257,-4 1-1280,-13 3-2403,-12 0-1120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2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18193,'0'0'8136,"84"3"-7047,-35-4-352,2-5-513,0 3-128,-4-1-961,-4-2-3203,-7-1-3939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2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1 15791,'-5'11'5934,"-36"42"-4421,-240 258 174,258-293-1993,22-17 121,1-1 0,-1 0 0,0 1 0,1-1 0,-1 0 0,0 0 0,1 0 0,-1 0 0,0 0 0,1 1 0,-1-1 0,0 0 0,1 0-1,-1-1 1,1 1 0,-1 0 0,0 0 0,1 0 0,-1 0 0,0 0 0,1-1 0,-2 0 0,0-1-615,0 0 1,0-1-1,1 1 0,-1-1 0,1 0 1,-1 0-1,1 0 0,0 1 1,0-1-1,0 0 0,0 0 0,0-6 1,-7-25-5549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2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7015,'0'0'14958,"59"-23"-13869,-26 36-128,9 1-321,4 2-415,5-1-161,3-1-993,-8-2-2595,-5-3-4195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4:5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20 16015,'0'0'7623,"-12"-5"-6432,6 2-1052,4 2-103,-1-1 1,1 1-1,-1 0 1,1 0-1,-1 0 1,0 0-1,0 0 0,1 0 1,-1 1-1,0-1 1,0 1-1,0 0 1,0 0-1,1 0 1,-1 0-1,0 1 0,0-1 1,0 1-1,0-1 1,1 1-1,-1 0 1,0 0-1,1 1 0,-1-1 1,1 0-1,-1 1 1,1-1-1,-4 4 1,-12 13 184,1 1 0,1 0 1,1 1-1,0 1 0,2 0 1,0 1-1,-13 32 0,19-37-108,0 1 1,1-1-1,1 1 0,1 0 0,1 1 1,0-1-1,1 1 0,1-1 0,1 1 1,4 31-1,-4-46-110,1 0 0,0 0 0,0-1 0,0 1 1,0 0-1,0-1 0,1 1 0,0-1 0,0 0 0,0 1 0,0-1 1,0 0-1,1 0 0,-1 0 0,1-1 0,0 1 0,0 0 1,0-1-1,0 0 0,0 0 0,1 0 0,-1 0 0,1 0 0,-1-1 1,1 0-1,-1 0 0,1 1 0,0-2 0,0 1 0,0 0 0,-1-1 1,1 0-1,0 0 0,0 0 0,0 0 0,5-2 0,7 0-59,0-1 0,0-1 1,0 0-1,-1-1 0,0-1 0,0 0 0,21-13 0,-12 6-1087,-1-1 1,0-1 0,-1-1-1,0-1 1,37-39-1,-46 34-2380,-9 5-1805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2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638 651 13068,'0'0'12343,"12"-9"-11777,-5 4-510,81-65 14,-77 61-77,-1 0 0,-1-1 0,0 0 0,0 0 0,-1-1-1,0 0 1,6-13 0,-44 82 446,24-49-460,0 0 0,1 0 0,0 0 0,1 1 0,0 0 0,0 0 0,1 0 0,1 1 0,0-1 0,0 0 0,0 12 0,2-19-551,0 11-666,9-12-12935</inkml:trace>
  <inkml:trace contextRef="#ctx0" brushRef="#br0" timeOffset="1">0 53 16496,'0'0'3299,"57"-21"-1954,0 12-448,20 0 160,18 0-256,11 5-481,7 4-224,0 0-448,-10 0-2531,-14 7-5157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2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16239,'0'0'7399,"63"17"-6406,-16-16-320,11-1-449,9 0-160,8 0-1249,-3-1-2338,-4-11-2499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2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0 13741,'0'0'8531,"-12"13"-7682,-288 325 1158,297-335-2312,1 0-1,-1 0 1,0-1 0,0 1 0,0 0 0,0-1-1,-1 0 1,1 0 0,-1 0 0,1 0-1,-1-1 1,-5 3 0,7-4-26,1 0 0,-1 0-1,0 0 1,0-1 0,1 1-1,-1 0 1,0-1 0,1 1 0,-1-1-1,0 1 1,1-1 0,-1 0-1,1 0 1,-1 0 0,1 0 0,0 0-1,-1 0 1,1 0 0,0 0-1,-1 0 1,1-1 0,0 1 0,0-1-1,0 1 1,0 0 0,1-1-1,-1 0 1,0 1 0,1-1 0,-1-1-1,-12-28-4632,3-2-962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29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61 5029,'0'0'8103,"-3"-58"-4900,6 56-384,7 2-993,8 0-865,6 10 256,6 9-128,6 3-224,7 5-321,0 0-287,4 3-129,-3-1-128,-6-2-1410,-5-7-2241,-11-6-3396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3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12524,'8'-4'5386,"116"-54"97,-105 51-5031,-1 0 0,1 2 0,0 0 0,1 1 0,27-2 0,-46 6-439,-1 0 1,0 0-1,0 0 1,1 0 0,-1 0-1,0 0 1,0 0-1,1 0 1,-1 0 0,0 0-1,0 0 1,1 0-1,-1 0 1,0 0-1,0 0 1,0 0 0,1 0-1,-1 0 1,0 0-1,0 0 1,1 0 0,-1 0-1,0 1 1,0-1-1,0 0 1,1 0-1,-1 0 1,0 0 0,0 1-1,0-1 1,0 0-1,0 0 1,1 0 0,-1 1-1,0-1 1,0 0-1,0 0 1,0 0-1,0 1 1,0-1 0,0 0-1,0 0 1,0 1-1,0-1 1,-7 13 504,-15 10 277,21-23-781,-26 23 603,-37 35-69,60-53-536,0 0-1,0-1 1,0 2-1,0-1 1,1 0-1,0 1 1,0-1-1,0 1 0,1 0 1,-3 9-1,5-14-8,0 1-1,0-1 0,0 0 0,0 0 1,0 0-1,0 0 0,1 0 0,-1 0 0,0 1 1,1-1-1,-1 0 0,0 0 0,1 0 1,-1 0-1,1 0 0,0 0 0,-1 0 0,1 0 1,0-1-1,0 1 0,-1 0 0,1 0 1,0-1-1,0 1 0,0 0 0,0-1 1,0 1-1,0-1 0,0 1 0,0-1 0,0 1 1,0-1-1,0 0 0,1 1 0,-1-1 1,2 0-1,49 4 135,-43-4-116,16 1-107,74-3-2137,-90 1 903,1-1 0,-1 0-1,0 0 1,16-7 0,5-8-6725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30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18225,'0'0'96,"93"-1"1954,-16-11-224,16-2-1121,13 1-33,6 4-480,-5 0-512,-7-1-2723,-20 4-5925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3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14157,'0'0'3935,"19"7"-2216,10 1-1265,-1 0 1,1-2 0,0-2-1,1 0 1,32-1 0,936-22 3011,-333 2-4007,-653 17 532,988-33-2523,-954 32 3506,-14 0-1614,-42-4-15795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3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11979,'0'-2'202,"0"1"-1,1-1 1,-1 1 0,1-1-1,-1 1 1,1-1-1,0 1 1,-1-1-1,1 1 1,0 0 0,0 0-1,0-1 1,0 1-1,0 0 1,0 0-1,0 0 1,1 0 0,-1 0-1,0 0 1,0 0-1,1 0 1,-1 1-1,1-1 1,-1 0 0,1 1-1,-1-1 1,1 1-1,-1 0 1,3-1-1,56-6 1185,-47 7-838,9-2-62,84-1 919,-99 3-1318,-1 0 1,1 1 0,0 0 0,0 1 0,0-1 0,-1 1-1,1 1 1,-1-1 0,1 1 0,-1 0 0,0 0 0,7 6-1,-12-8-64,1 1 0,-1-1-1,1 1 1,-1 0 0,0-1-1,0 1 1,0 0 0,0 0-1,0 0 1,0 0 0,0 0-1,-1 0 1,1 0 0,-1 0-1,1 0 1,-1 0-1,0 0 1,0 1 0,0-1-1,0 0 1,0 0 0,0 0-1,-1 0 1,1 0 0,-1 0-1,1 0 1,-1 0 0,0 0-1,0 0 1,0 0 0,-1 2-1,-3 5 134,-1-1 0,0 1 0,0-1 0,0 0 0,-10 8 0,-78 65 637,70-63-355,-1 2 0,2 1 0,1 1 0,1 1 0,-28 37 1,48-58-394,0 0 0,-1 0 1,1 0-1,0 0 1,0 1-1,0-1 0,0 0 1,0 0-1,1 1 1,-1-1-1,1 0 0,-1 1 1,1-1-1,0 1 1,0-1-1,0 1 1,0-1-1,1 4 0,0-4-22,0 0 0,0-1 0,0 1 0,0-1 0,0 1 0,0-1-1,1 0 1,-1 1 0,0-1 0,1 0 0,-1 0 0,1 0 0,-1 0-1,1 0 1,0 0 0,-1 0 0,1-1 0,3 2 0,8 1 21,1-1 0,-1 0 1,1-1-1,-1 0 0,16-2 0,-20 1-16,6 0-17,0 0-1,0-2 0,0 0 1,-1 0-1,1-2 0,-1 0 1,1 0-1,-1-1 0,-1-1 1,1 0-1,-1-1 0,0-1 1,0 0-1,15-13 0,-26 19-3,0 1 0,0-1-1,-1 1 1,1-1 0,0 1 0,-1-1-1,0 0 1,1 0 0,-1 0 0,0 0-1,0 0 1,0 0 0,0 0 0,0 0-1,0 0 1,-1 0 0,1-1 0,-1 1-1,0 0 1,1 0 0,-1-1-1,0 1 1,0 0 0,0 0 0,-1-1-1,1 1 1,-1 0 0,1 0 0,-1-1-1,0 1 1,0 0 0,-1-3 0,-1 1 12,0 1 0,0 0 0,0 1 0,0-1 0,0 1 0,-1-1 0,1 1 0,-1 0 0,1 0 0,-1 0 0,0 1 1,0-1-1,0 1 0,0 0 0,0 0 0,0 0 0,-5 0 0,-8 0 1,1 0-1,0 1 1,-21 2 0,34-2-30,-1 0 1,1 1 0,0-1 0,-1 1-1,1 0 1,0 0 0,0 0-1,0 0 1,0 0 0,0 1 0,0-1-1,0 1 1,1 0 0,-1 0 0,0 0-1,1 0 1,-1 0 0,1 1-1,0-1 1,0 1 0,0-1 0,0 1-1,-2 4 1,4-6-76,0 0 0,-1-1 0,1 1 0,0 0 0,0 0-1,0 0 1,0 0 0,0 0 0,0 0 0,0 0 0,0-1 0,0 1 0,0 0 0,0 0 0,0 0 0,1 0 0,-1 0-1,0 0 1,1-1 0,-1 1 0,0 0 0,1 0 0,-1 0 0,1-1 0,0 1 0,-1 0 0,1-1 0,-1 1 0,1 0 0,0-1-1,0 1 1,-1-1 0,1 1 0,1 0 0,30 7-4779,7-7-2129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3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18449,'0'0'4768,"15"-5"-3482,-3 1-984,0 0-1,0-1 0,0 0 0,0-1 1,-1 0-1,0-1 0,0 0 1,10-10-1,23-26 719,64-85-1,-59 67-832,-34 49-243,-5 15-110,0 30-142,-5-10 400,0-13-160,0-1 0,1 0-1,0 0 1,0 0-1,0-1 1,1 0 0,1 0-1,-1-1 1,1 0-1,1 0 1,-1-1 0,1 0-1,0 0 1,19 8-1,23 17-3858,-5 8-4524,-29-16 1468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3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18289,'0'0'8969,"-31"67"-7848,9-29-673,-2 7-320,-2 1-64,4 1-64,1-7-288,3-6-641,3-9-672,4-11 31,2-13-704,4-1-705,1-13-1153,-1-12-2178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4:5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0 212 18834,'0'0'5157,"49"-28"-3460,-13 2 1,6-3-609,1-2-833,0 1-224,-5 6-448,-8 3-1506,-9 7-480,-12 5-1250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8456,'0'0'12812,"48"4"-11563,-33 12-384,-1 3-513,2 2-255,2 2-514,1-3-1665,2-7-2050,1-8-6085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3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12812,'0'0'15332,"13"-13"-14932,29-27-297,90-90-1220,-141 166 679,-1-8 252,3-12-150,0 1 1,2 0-1,0 0 0,1 1 1,0 0-1,-1 29 1,5-47 151,0 1 1,0-1 0,1 1-1,-1 0 1,0-1 0,0 1-1,0-1 1,1 1 0,-1-1-1,0 1 1,1-1 0,-1 1-1,0-1 1,1 1 0,-1-1-1,1 1 1,-1-1 0,1 1 0,-1-1-1,1 0 1,-1 1 0,1-1-1,-1 0 1,1 0 0,0 0-1,-1 1 1,1-1 0,-1 0-1,1 0 1,0 0 0,-1 0-1,1 0 1,-1 0 0,1 0-1,0 0 1,-1 0 0,1 0-1,-1 0 1,1 0 0,0-1 0,-1 1-1,1 0 1,-1 0 0,1-1-1,-1 1 1,1 0 0,-1-1-1,1 1 1,-1 0 0,1-1-1,-1 1 1,1-1 0,15-16-6298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3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7559,'0'0'8873,"-19"53"-7528,17-37-192,-2 5 64,-2 3-160,1 2-128,-2 5 32,-1 0-32,3-2-545,3-4-320,2-5 32,0-7-544,7-9-1410,8-4-1121,1-6-2434,1-15-6214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3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19058,'0'0'9737,"-17"50"-8840,-4-13-448,-7 2-193,-4 5-128,2-1-64,0-3 0,3-4-128,6-9-384,6-6-449,6-14-1185,4-7-1025,5-20-9161</inkml:trace>
  <inkml:trace contextRef="#ctx0" brushRef="#br0" timeOffset="1">84 135 15375,'0'0'10089,"34"60"-8423,-15-39-609,-1-3-769,4-3-384,4-1-2627,-1-6-2530,1-4-4132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0:3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 16688,'0'0'6950,"9"-2"-5829,-9 1-1113,3 0 86,0 1-1,-1-1 1,1 0-1,0 1 0,-1 0 1,1-1-1,0 1 1,-1 0-1,5 1 0,-6-1-59,-1 0 1,1 0-1,-1 1 0,1-1 0,-1 0 0,1 1 0,-1-1 0,1 0 0,-1 0 0,0 1 0,1-1 0,-1 1 0,1-1 0,-1 0 1,0 1-1,1-1 0,-1 1 0,0-1 0,0 1 0,1-1 0,-1 1 0,0-1 0,0 1 0,0 0 0,-4 25 996,-4-11-652,0 0 1,-1 0-1,0-1 0,-1 0 0,-1-1 0,-13 14 0,13-15-227,0 0 1,1 0 0,0 1-1,1 0 1,1 1 0,0 0-1,-7 18 1,15-32-142,0 1-1,-1 0 1,1 0 0,0 0-1,0 0 1,0 0 0,0 0-1,0 0 1,1 0 0,-1 0-1,0 0 1,0 0 0,1 0-1,-1 0 1,0 0 0,1 0-1,-1-1 1,1 1 0,-1 0 0,1 0-1,0 0 1,-1-1 0,1 1-1,0 0 1,-1-1 0,1 1-1,0-1 1,0 1 0,0 0-1,-1-1 1,1 0 0,0 1-1,0-1 1,0 0 0,0 1-1,0-1 1,0 0 0,0 0-1,0 0 1,0 0 0,0 0-1,0 0 1,0 0 0,0 0-1,1 0 1,59-2 76,-48 1-94,20-2-783,0-2-1,40-10 0,17-13-8385,-35 6-5888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2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17969,'0'0'5189,"58"20"-3427,-7-20-129,19 0-63,12 0-994,4 0-416,-1-4-352,-9 2-1057,-15 2-1153,-15 0-897,-26 0-673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2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4740,'0'0'19635,"105"13"-17361,-25-17-1121,13-6-288,8-3-448,-2 0-353,-8 4-1282,-16 2-1824,-14 0-2019,-18-3-5894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2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14542,'9'-8'2722,"3"-3"-2226,0 1 0,0 1 1,1 0-1,1 0 0,0 1 0,0 1 0,0 1 0,1 0 0,0 0 0,0 2 0,0 0 0,28-4 0,-41 8-490,0 0 0,0-1-1,0 1 1,-1 0 0,1 1-1,0-1 1,0 0 0,0 1-1,0-1 1,0 1 0,-1-1 0,1 1-1,0 0 1,0 0 0,-1 0-1,3 1 1,-3 0 1,0-1 0,0 0 0,-1 0 0,1 1 0,-1-1 1,1 0-1,-1 1 0,0-1 0,0 1 0,1-1 0,-1 0 0,0 1 0,0-1 0,0 1 0,-1-1 0,1 1 0,0-1 1,0 0-1,-1 1 0,1-1 0,-1 0 0,1 1 0,-2 1 0,-3 6 195,0-1 1,0 0-1,-1 0 0,0 0 1,0 0-1,-1-1 0,0-1 0,0 1 1,-1-1-1,-8 6 0,2-2 258,2 1-1,-22 22 0,31-29-348,0-1-1,1 1 0,-1 0 1,1 0-1,-1 0 0,1 1 1,1-1-1,-1 1 0,1-1 1,-1 1-1,1-1 0,1 1 1,-1 0-1,0 5 0,2-6-110,-1-1 0,1 0-1,0 0 1,0 1-1,0-1 1,0 0 0,1 0-1,-1 0 1,1 0 0,0 0-1,0-1 1,0 1-1,0 0 1,0-1 0,1 1-1,-1-1 1,1 0-1,-1 0 1,1 0 0,0 0-1,0-1 1,0 1 0,0-1-1,0 1 1,0-1-1,0 0 1,1 0 0,5 0-1,8 4-1109,1-2 0,0-1-1,0 0 1,18 0 0,8-4-4421,-6-7-3549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2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 17360,'0'0'1533,"9"-1"-17,-1 0-1229,0 0-1,0 1 1,0 0 0,-1 0 0,1 0 0,0 1 0,0 1 0,13 3-1,-18-4-235,1 0-1,-1 1 0,0-1 0,0 1 0,0 0 1,0 0-1,0 0 0,0 0 0,0 0 0,0 1 0,-1-1 1,0 1-1,1 0 0,-1-1 0,0 1 0,0 1 0,0-1 1,-1 0-1,1 0 0,-1 0 0,0 1 0,0-1 0,0 1 1,0-1-1,0 6 0,-1-5 0,0 1 1,0 0-1,-1-1 1,1 1-1,-1-1 1,0 1-1,-1-1 1,1 1-1,-1-1 1,0 0-1,0 1 1,0-1-1,0 0 1,-1-1-1,1 1 1,-1 0-1,0-1 1,-6 6-1,-8 6 523,-1 1 0,-30 19 0,10-8 363,33-23-771,0 0 0,0 1-1,1-1 1,0 1 0,0-1 0,0 1-1,-4 8 1,8-12-148,-1 0 0,1 0-1,-1 0 1,1 0 0,0 0 0,0-1-1,-1 1 1,1 0 0,0 0 0,0 0-1,0 0 1,0 0 0,0 0 0,0 0 0,0 0-1,1 0 1,-1 0 0,0 0 0,0-1-1,1 1 1,0 1 0,0 0-15,0-1 1,0 0-1,0 0 0,1 0 1,-1 0-1,0 0 1,1-1-1,-1 1 0,1 0 1,-1-1-1,1 1 0,-1-1 1,1 1-1,-1-1 1,1 0-1,0 1 0,1-1 1,36 4-647,0-2 0,47-3 1,23-11-7329,-54 1-1514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2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 14478,'-18'4'2626,"6"-4"3172,33 0-4869,14 0-65,11-4-383,11 2-417,7 1-320,0 1-1474,3 0-1057,-6 1-1377,-7 1-2626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4:5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20916,'0'0'3811,"72"-64"-1568,-30 27-674,2-3-608,-2 3-577,-4 4-320,-5 8-224,-5 6-1505,-4 5-2884,-7 6-2273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2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17969,'0'0'4100,"-66"73"-2338,45-42-737,6 0 224,8-1-192,7-5-545,0 0-416,9-6-544,10-4-1346,2-3-224,1-8-1473,-2-4-1538,-2 0-4324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2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40 15503,'0'0'982,"-5"9"160,0-1-886,0 1-1,1 0 1,1 0-1,-1 1 1,1-1 0,1 1-1,-2 11 1,3-18-262,1-1 1,0 0-1,-1 1 1,1-1-1,0 1 1,1-1-1,-1 1 1,0-1-1,1 1 1,-1-1 0,1 1-1,0-1 1,0 0-1,0 0 1,0 1-1,0-1 1,0 0-1,0 0 1,1 0-1,-1 0 1,1 0-1,0 0 1,0-1-1,-1 1 1,1 0 0,0-1-1,0 1 1,0-1-1,1 0 1,-1 0-1,0 0 1,0 0-1,1 0 1,-1 0-1,1-1 1,-1 1-1,0-1 1,1 0 0,3 1-1,-3-1-84,0 0 1,0 0-1,0 1 1,0-1-1,-1 1 0,1 0 1,0 0-1,0 0 0,0 0 1,0 0-1,-1 1 0,1-1 1,-1 1-1,4 2 1,-4-1 135,-1 0 0,1-1 0,-1 1 0,0 0 1,1 0-1,-1-1 0,-1 1 0,1 0 0,0 0 1,-1 0-1,0 0 0,1 0 0,-1 0 1,-1 6-1,2-3 68,-1 1 0,0-1 1,-1 0-1,0 1 0,0-1 1,0 0-1,-1 1 0,1-1 1,-1 0-1,-1 0 0,1 0 1,-1 0-1,0-1 0,-1 1 1,1-1-1,-1 0 0,0 0 0,-1 0 1,1 0-1,-1-1 0,0 0 1,0 0-1,0 0 0,0 0 1,-1-1-1,1 0 0,-1 0 1,-7 2-1,5-3 295,0 1 1,0-2 0,-1 1-1,1-1 1,0 0-1,-1-1 1,1 0-1,-14-2 1,20 2-334,0 0 1,0-1-1,0 1 1,0-1-1,0 0 0,0 1 1,0-1-1,0 0 1,0 0-1,0 0 0,0-1 1,0 1-1,0 0 1,1-1-1,-1 1 0,1-1 1,-1 1-1,1-1 1,0 0-1,-1 0 0,1 0 1,0 1-1,0-1 1,0 0-1,0 0 0,1-1 1,-1 1-1,1 0 1,-1 0-1,1 0 0,0 0 1,-1 0-1,1-1 1,0 1-1,0 0 0,1-3 1,0 1-66,0 0 1,0 0-1,1 0 1,-1 0 0,1 0-1,0 0 1,0 1-1,0-1 1,0 1 0,1 0-1,0-1 1,-1 1-1,1 0 1,0 1-1,0-1 1,1 0 0,-1 1-1,7-4 1,7-4-25,1 1 1,29-11 0,-39 17 26,48-15 28,30-12-53,-79 27 31,-1 0 0,0 0 1,1-1-1,-1 0 1,0 0-1,-1 0 1,1-1-1,-1 0 1,7-8-1,-10 11 44,-1 0-1,0 1 1,0-1-1,0 0 1,0 1-1,0-1 1,0 0-1,-1 0 0,1 0 1,-1 0-1,1 0 1,-1 0-1,0 0 1,0 0-1,1 0 1,-2 0-1,1 0 1,0 0-1,0 0 1,0 0-1,-1 0 1,0-3-1,-1 2 1,0-1 1,0 1-1,0-1 0,-1 1 1,1 0-1,-1 0 0,0 0 1,0 0-1,0 0 0,-5-3 1,-8-4 20,0 0 1,0 2 0,-30-12-1,45 19-80,-2 0-14,-9-4-42,0 0-1,-1 0 1,0 2 0,0-1-1,0 2 1,-16-2-1,62 26-8366,-6-11 2124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2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10442,'0'0'10714,"11"0"-9310,389-2 3244,-120-3-3920,1131 19-312,-1339-17-510,1-3 0,-1-2 0,0-4 0,136-42 0,-211 54-4432,-5-1 2617,0 1-245,-15-3-6313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2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94 16944,'-6'-10'1863,"2"4"-1596,0 0-1,0 0 1,-1 0 0,1 1-1,-1 0 1,-1 0 0,1 0-1,-1 0 1,1 1 0,-2 0-1,1 0 1,0 0 0,-1 1-1,1 0 1,-1 1 0,0-1-1,0 1 1,0 0 0,0 1-1,-11-1 1,11 2-148,0 0 0,-1 1 1,1 0-1,0 0 0,-1 1 0,1 0 0,0 0 0,0 1 0,0 0 1,1 0-1,-1 1 0,1-1 0,0 2 0,0-1 0,0 0 0,-7 8 1,9-8-8,-1 1 0,1-1 0,0 1 0,1 0 0,-1 1 0,1-1 0,0 1 0,0-1 0,1 1 0,-1 0-1,1 0 1,1 0 0,-1 0 0,1 0 0,0 0 0,0 1 0,1-1 0,0 0 0,1 11 0,-1-15-89,1 1 0,0-1-1,-1 0 1,1 0-1,0 1 1,1-1 0,-1 0-1,0 0 1,1 0-1,-1 0 1,1 0 0,-1-1-1,1 1 1,0 0-1,0-1 1,0 1-1,0-1 1,0 0 0,0 0-1,0 0 1,0 0-1,0 0 1,1 0 0,-1 0-1,0-1 1,1 1-1,3 0 1,8 1 41,1-1 1,-1 0-1,22-2 1,-22 1-5,4-1-25,-1-1 1,1 0 0,-1-1-1,0-1 1,0 0 0,0-1 0,-1-1-1,1-1 1,-1-1 0,-1 0-1,0 0 1,0-2 0,0 0-1,-1-1 1,14-14 0,-25 22-11,0 0 1,0 0 0,-1-1-1,1 0 1,-1 1-1,0-1 1,0 0-1,0 0 1,-1 0-1,1 0 1,-1 0 0,0 0-1,0-7 1,-1 10-15,0-1 1,0 1-1,0-1 1,0 1-1,-1-1 1,1 0-1,0 1 1,-1 0-1,0-1 1,1 1-1,-1-1 1,0 1-1,1 0 1,-1-1-1,0 1 1,0 0-1,0 0 1,0 0-1,-1 0 1,1 0-1,0 0 1,0 0-1,-1 0 1,1 0-1,0 0 1,-1 1-1,1-1 1,-1 1-1,1-1 1,-1 1-1,1-1 1,-1 1-1,1 0 1,-1 0-1,1 0 1,-1 0-1,0 0 1,-1 0-1,-4 0-12,0 0-1,-1 0 1,1 1-1,0 0 1,0 0-1,0 1 1,0 0 0,0 0-1,0 1 1,0 0-1,1 0 1,-9 5-1,11-5-223,-1 0 0,1 0 0,1 0 0,-1 1-1,0-1 1,1 1 0,0 0 0,0 0 0,0 0-1,0 0 1,1 1 0,0-1 0,0 1 0,0-1-1,0 1 1,0 0 0,1 0 0,-1 8 0,2-12-24,-1 0 0,1 1 0,0-1 0,0 0 1,0 0-1,0 0 0,0 0 0,0 0 0,0 0 1,0 0-1,0 0 0,1 0 0,-1 0 0,0 0 1,1 0-1,-1 0 0,0 0 0,1-1 0,-1 1 1,1 0-1,0 0 0,-1 0 0,1 0 0,0-1 1,-1 1-1,1 0 0,0-1 0,0 1 0,0 0 1,0-1-1,0 1 0,-1-1 0,1 0 1,0 1-1,0-1 0,0 0 0,1 1 0,24 2-9184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2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17040,'0'0'1345,"-41"71"705,18-33 224,5 0-960,5-4 95,8-3-608,5-9-609,3-6-576,13-11-930,6-5-511,-1-12-2243,-1-11-4100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2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64 19571,'0'0'8883,"8"8"-8819,1 0-208,0 0 1,0-1 0,0 0-1,1-1 1,0 0-1,15 7 1,-21-12 79,1 2 0,-1-1 0,0 0 0,1 1-1,-1 0 1,-1 0 0,1 0 0,0 0 0,-1 1 0,1-1 0,-1 1 0,0 0 0,-1 0 0,1 0-1,-1 0 1,1 1 0,-1-1 0,0 1 0,2 8 0,-3-9 129,-1 0 0,0 0 0,1 1 0,-1-1 0,-1 0 0,1 0 0,0 0 0,-1 0 0,0 0 0,0 0 0,0 0 0,-1 0 0,1 0 0,-1 0 0,0-1 0,0 1 0,0 0 0,-1-1 0,1 0 0,-1 0 0,0 0 0,0 0 0,-5 4 0,2-1-62,0-1 1,-1 0 0,0 0 0,0 0-1,0-1 1,0 0 0,-1-1 0,1 0 0,-1 0-1,0 0 1,0-1 0,0 0 0,0-1-1,-1 0 1,1 0 0,-16-1 0,23 0-171,-1 0 0,1 0 1,-1-1-1,1 1 1,0-1-1,-1 1 1,1-1-1,-1 1 0,1-1 1,0 0-1,0 1 1,-1-1-1,1 0 0,0 0 1,0 0-1,0 0 1,0 0-1,0 0 0,0-1 1,0 1-1,0 0 1,0-2-1,-10-33-6651,5-3-3694</inkml:trace>
  <inkml:trace contextRef="#ctx0" brushRef="#br0" timeOffset="1">32 39 11275,'0'0'10570,"69"-12"-9738,-41 10-607,1 0-161,1-2-897,0-5-2979,-1 0-5124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2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11691,'0'0'2851,"9"0"346,-3 0-2631,0 0-1,0 1 0,0-1 0,-1 1 1,1 0-1,0 0 0,-1 1 0,1 0 1,5 2-1,-9-3-390,0 1 1,0-1-1,0 1 1,0-1-1,-1 1 1,1 0 0,0 0-1,-1 0 1,0-1-1,1 1 1,-1 1-1,0-1 1,0 0-1,0 0 1,0 0-1,-1 1 1,1-1-1,0 0 1,-1 1-1,0-1 1,1 0-1,-1 1 1,0-1-1,0 0 1,-1 1-1,1-1 1,0 1-1,-1-1 1,0 0-1,0 3 1,-2 4 39,0-1 1,0 1-1,-1-1 1,0 0 0,0-1-1,-1 1 1,-10 12 0,-49 51 722,29-33-414,24-27-380,-25 33 263,34-43-397,1 1 0,-1 0 1,1 0-1,0 0 0,0 0 1,0 0-1,0 0 0,0 0 1,0 0-1,1 0 0,-1 0 1,1 0-1,0 1 0,-1-1 1,1 0-1,0 0 0,0 0 1,1 4-1,-1-4-10,1-1 0,0 0 0,0 0 0,0 0 0,0 0 0,0 0 0,0 0 0,0-1 0,0 1 0,1 0 0,-1 0 0,0-1 0,0 1 0,1-1 0,-1 1 0,0-1 0,1 0 0,-1 1 0,1-1 0,-1 0 0,2 0 0,36 2 0,-30-3 0,67 3-948,-15 0-5232,123-11-1,-140 1-8472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3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15118,'2'-10'2691,"1"-3"-1865,0 0 0,1 0 0,1 0 0,0 1 0,1-1 0,1 1 0,0 0 0,0 1 0,1 0 0,16-17 0,-7 8-58,2 2-1,27-20 1,-41 33-677,0 2-1,0-1 1,1 1 0,0-1-1,-1 2 1,1-1-1,0 1 1,1-1-1,-1 2 1,0-1 0,1 1-1,-1 0 1,0 0-1,13 0 1,-17 2-92,0 0 1,0-1-1,0 1 0,0 0 0,-1 0 1,1 0-1,0 0 0,-1 1 1,1-1-1,-1 0 0,1 1 1,-1-1-1,0 1 0,1-1 1,-1 1-1,0-1 0,0 1 0,0 0 1,0 0-1,0 0 0,-1-1 1,1 1-1,-1 0 0,1 0 1,0 3-1,8 64-17,-7-39 27,0-20 6,-1 0 0,2-1 0,-1 1 0,1-1-1,1 0 1,-1 0 0,2 0 0,9 16 0,-11-21-5,1-1 0,-1 1 1,1-1-1,0 0 1,-1 0-1,2 0 1,-1 0-1,0 0 0,0-1 1,1 0-1,-1 0 1,1 0-1,0-1 0,0 1 1,0-1-1,-1 0 1,1-1-1,0 1 0,6-1 1,-1 0 67,-1 0 1,1-1-1,-1 0 1,0 0-1,1-1 0,-1 0 1,0-1-1,17-7 1,-22 8-224,-1 0 0,1 0 0,-1 0 1,1-1-1,-1 1 0,0-1 0,0 0 0,0 0 0,5-6 1,-7 6-360,1 0 0,-1 0 1,1 0-1,-1 0 1,0 0-1,0 0 1,0 0-1,-1 0 0,1-1 1,-1 1-1,0 0 1,0 0-1,0-1 1,0-3-1,-4-5-5523,-5 4-3411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32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15439,'0'0'3139,"8"-8"-2301,9-7-708,1 0 0,0 1 0,1 1 0,0 1 0,1 1 0,0 0 0,1 2 0,0 0 0,1 1 0,32-7 0,-53 15-98,1 0-1,-1 0 1,0 0 0,1 0-1,-1 0 1,0 0-1,1 0 1,-1 0-1,0 1 1,0-1-1,1 0 1,-1 1-1,0-1 1,0 1-1,1-1 1,-1 1-1,0 0 1,0 0 0,0-1-1,0 1 1,0 0-1,0 0 1,0 0-1,1 2 1,0 0 86,0 0 0,-1 1 1,0-1-1,0 0 0,0 0 1,0 1-1,0-1 0,-1 0 1,1 7-1,-2 9 615,0 0 1,-7 35-1,6-43-527,1-2-4,-5 42 688,5-50-845,1 1 1,0-1-1,0 0 0,0 1 0,0-1 0,0 0 1,0 1-1,1-1 0,-1 0 0,0 0 0,1 1 0,-1-1 1,1 0-1,-1 0 0,1 1 0,-1-1 0,1 0 1,0 0-1,0 0 0,0 0 0,-1 0 0,1 0 0,0 0 1,0 0-1,0-1 0,0 1 0,1 0 0,-1 0 1,0-1-1,2 2 0,7-1 129,0-1-1,0 1 1,0-2-1,0 1 1,0-1 0,0-1-1,-1 0 1,1 0 0,0-1-1,-1 0 1,14-7 0,14-8-109,52-35 1,-23 13 100,-64 39-338,0 1 1,-1-1-1,1 1 1,0 0-1,0-1 0,-1 1 1,1 0-1,0 0 1,0 0-1,-1 0 1,1 1-1,0-1 0,0 0 1,-1 1-1,1-1 1,3 2-1,-3-1-314,1 0 0,-1 0 0,1-1 0,-1 1 0,1-1 0,-1 0 0,1 1 0,-1-1 0,1 0 0,-1 0 0,1-1 0,-1 1 0,4-1 0,21-16-6155,4-8-4372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3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16944,'0'0'7116,"10"-5"-5760,20-6-667,1 1 1,0 2-1,1 1 0,56-5 0,-41 6-549,83-22 0,-129 28-142,0-1-1,0 1 1,0 0-1,0-1 0,0 1 1,0 0-1,0 0 1,1 0-1,-1-1 1,0 1-1,0 0 0,0 1 1,0-1-1,0 0 1,0 0-1,0 0 1,1 1-1,0 0 0,-1-1 0,-1 1-1,0-1 0,1 1 0,-1-1 0,0 1 0,0-1 1,0 1-1,1 0 0,-1-1 0,0 1 0,0-1 1,0 1-1,0 0 0,0-1 0,0 1 0,0-1 1,0 1-1,0 0 0,0-1 0,0 1 0,-1-1 0,1 1 1,0-1-1,-1 2 0,-29 49-100,15-27 229,-7 19 25,1 1 0,-20 64 0,33-81-112,1-1 0,1 1 0,2 0 0,1 1 0,0 48 0,3-72-6,1-1-1,-1 1 0,1-1 0,-1 1 0,1 0 1,0-1-1,0 0 0,1 1 0,-1-1 0,1 0 0,-1 1 1,3 2-1,3 3-1983,-1 0-2977,1 2-4082,-10-17 309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0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17264,'0'-2'8008,"0"14"-6663,0 8-640,3 4-257,7 5-320,5 2-128,6 1-928,7 0-1283,5-2-1152,3-1-1217,-1-7-1506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4:5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8584,'0'0'8200,"34"72"-7495,-14-13 736,3 16-64,2 12-128,1 11-31,-4 2-386,-2-7-639,-3-9-193,-2-17-1826,-5-15-480,-4-22 928,-6-18-479,-23-21-10603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3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15150,'0'0'8777,"80"-21"-7592,-43 19-449,6 2-511,-1 0-257,7 0-1698,-3 0-2242,-2 0-2114,-8-5-608</inkml:trace>
  <inkml:trace contextRef="#ctx0" brushRef="#br0" timeOffset="1">470 24 11563,'0'0'5061,"-13"64"-1314,-2-25-1088,-1 1-930,4 3 225,0 0-224,3 0-801,4-4-705,5-4-192,0-5-1377,11-10-1826,9-15-1089,3-5-2210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3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18001,'0'0'7794,"13"-3"-6481,100-12 275,-61 11-1603,-1-3 0,0-3-1,96-30 1,-156 50 24,0 0 1,1 1-1,0 0 0,-8 16 1,10-18 50,-8 14 0,0 2 1,1-1-1,2 2 1,0 0-1,2 0 1,1 1-1,1 0 1,1 0-1,2 0 1,0 1-1,2 0 1,1 0-1,2 0 1,7 55-1,7-38-233,-6-20-1432,-2-1-3855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3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17457,'0'0'6566,"95"-27"-6022,-35 27-191,13 4-321,7 1-321,4-5-2369,4 0-4261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3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2292 255 10922,'-15'-19'322,"0"2"0,-2 0 0,0 0-1,-1 2 1,0 0 0,-1 1 0,-1 1-1,-24-12 1,11 9-252,0 2 0,-1 1 0,-1 2 0,-59-11 1,-2 9 2,0 4 0,0 5 0,-104 8 1,113 3 259,1 3 0,0 5-1,1 3 1,0 4 0,2 4 0,1 3 0,1 4 0,2 3 0,2 4 0,-111 75 0,149-88-165,0 2 0,2 1 1,1 2-1,2 2 0,1 1 0,-33 47 0,55-67-156,0 0-1,2 1 0,0 1 0,0 0 0,2 0 0,0 0 0,1 1 0,1 0 0,1 0 0,0 0 0,1 0 0,1 1 0,1 0 0,1-1 1,0 1-1,1 0 0,2-1 0,7 35 0,-2-29-5,2-1-1,0 0 1,2 0 0,0-2 0,1 1 0,2-1 0,0-1-1,1-1 1,0 0 0,2-1 0,0-1 0,23 16 0,-1-3 11,2-2 1,0-2-1,2-1 1,1-3 0,55 20-1,-23-16 23,1-4 0,1-3 0,2-3 0,85 5 1,-32-12 67,228-16 0,-258-3 112,-1-4 0,147-39 1,-184 34-142,-1-2 0,-1-4 0,-1-2 0,102-61 1,-132 66-49,-1-1-1,0-2 1,-2-1 0,-1-1 0,-1-1 0,-2-2 0,35-49-1,-50 62 10,1-1 0,-2 0 0,-1-1 0,0 0 0,-1-1 0,-1 1 0,-1-1 0,-1-1 0,-1 1 0,0-1 0,-2 0 0,0 0 0,-1 0 0,-2 0 0,-4-37 0,2 44 27,-1-1 1,0 1-1,-1 0 1,-1 0-1,0 1 1,-1-1-1,0 1 1,-1 1-1,0-1 1,-13-12-1,5 8-24,0 1 0,-1 0 0,-1 1 0,0 1 0,-1 1 0,-21-11 0,-2 3-106,-1 2 1,-1 2-1,0 2 0,-1 1 1,-89-13-1,63 18-1323,-94 2-1,9 9-3799,46 4-1888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4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446 130 2498,'12'1'1398,"1"-2"-1,-1 1 0,0-2 1,1 1-1,21-7 0,2-13 4927,-36 21-6211,1 0 1,-1 0-1,0 0 1,0 0 0,1 0-1,-1-1 1,0 1-1,0 0 1,1 0 0,-1 0-1,0-1 1,0 1-1,1 0 1,-1 0 0,0 0-1,0-1 1,0 1 0,0 0-1,1-1 1,-1 1-1,0 0 1,0 0 0,0-1-1,0 1 1,0 0-1,0-1 1,0 1 0,0 0-1,0-1 1,0 1-1,0 0 1,0 0 0,0-1-1,0 1 1,0 0-1,0-1 1,0 1 0,0 0-1,0 0 1,-1-1-1,1 1 1,0-1 0,-17-4 1441,-31 3-1873,42 3 644,-86-3 227,31 0-487,-1 2 0,0 3 0,-97 18 0,153-20-38,1 1-1,0-1 0,0 1 1,0 0-1,0 1 1,0-1-1,0 1 0,0 0 1,1 0-1,-1 1 1,-5 6-1,9-9 0,0 0 1,0 1-1,0-1 1,0 1-1,0-1 0,0 1 1,1 0-1,-1-1 1,1 1-1,-1 0 0,1-1 1,0 1-1,0 0 1,0-1-1,-1 1 0,2 0 1,-1 0-1,0-1 1,0 1-1,0 0 0,1-1 1,-1 1-1,1 0 0,0-1 1,-1 1-1,1 0 1,0-1-1,0 1 0,0-1 1,0 0-1,0 1 1,0-1-1,0 0 0,0 0 1,1 1-1,-1-1 1,0 0-1,1 0 0,-1 0 1,3 0-1,12 11 134,1-2-1,0 0 0,1-1 1,0 0-1,0-2 0,1 0 1,0-1-1,0-1 1,36 5-1,-7-5 743,0-2 0,91-5 1,-126 2-792,0-1 0,0-1 1,0 0-1,0-1 1,-1-1-1,1 1 1,-1-2-1,0 0 1,0 0-1,-1-1 0,1-1 1,-1 0-1,-1 0 1,1-1-1,13-14 1,-22 20-89,0 0 1,0 0-1,-1 0 1,1 0 0,-1-1-1,0 1 1,1 0 0,-1-1-1,0 1 1,0-1-1,-1 1 1,1-1 0,0 1-1,-1-1 1,0 0-1,1 1 1,-1-1 0,0 0-1,-1 1 1,1-1-1,-1-4 1,-1 3-13,1 1 0,-1 0-1,0-1 1,0 1 0,0 0-1,-1 0 1,1 0 0,-1 0 0,0 0-1,1 1 1,-1-1 0,-1 1 0,-3-3-1,-11-5-25,-1 0-1,-1 2 0,1 0 1,-27-7-1,40 13 18,-41-12 11,-89-13 0,56 21-4078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4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43 159 18065,'10'-13'1335,"1"0"-960,0 0 0,1 1 0,1 0 0,0 1 0,0 1 1,1 0-1,1 1 0,0 0 0,0 1 0,18-6 0,-16 8-56,0 1-1,1 0 0,0 2 0,0 0 1,0 1-1,0 1 0,34 2 1,-50-1-272,1 0 0,-1 0 0,1 1-1,-1-1 1,0 1 0,1-1 0,-1 1 0,0 0 0,1 0 0,-1 0 0,0 0 0,0 0 0,0 0 0,0 1 0,0-1 0,0 1 0,0 0 0,0-1 0,-1 1 0,1 0 0,0 0 0,-1 0 0,0 0 0,1 0 0,-1 0 0,0 1-1,0-1 1,0 0 0,-1 0 0,1 1 0,-1-1 0,1 1 0,-1-1 0,0 1 0,1-1 0,-1 0 0,-1 1 0,1-1 0,0 1 0,0-1 0,-1 1 0,0-1 0,1 0 0,-2 3 0,-2 7 214,0 0 1,-1-1 0,0 1 0,-1-1-1,0-1 1,-1 1 0,-12 14-1,-25 22 304,-2-3 0,-60 46-1,-50 47 230,152-133-794,0 0 0,0 0 0,0 0 0,1 0 0,0 1 0,0-1 0,0 1 0,0 0 0,1 0 0,-3 7 0,5-11 0,0 0 0,0-1 0,0 1 0,0 0 0,0 0 0,0-1 0,0 1 0,0 0 0,1 0 0,-1-1 0,0 1 0,0 0 0,1-1 0,-1 1 0,0 0 0,1-1 0,-1 1 0,1 0 0,-1-1 0,1 1 0,-1-1 0,1 1 0,-1-1 0,1 1 0,0-1 0,-1 1 0,1-1 0,0 0 0,-1 1 0,1-1 0,0 0 0,-1 0 0,1 1 0,0-1 0,0 0 0,-1 0 0,1 0 0,0 0 0,1 0 0,38 1 0,-29-1 0,19-1-66,0-2 0,0-1 0,0-2 0,42-12 0,-13-2-519,66-31 0,-121 50 151,-1-1 0,1 1 0,-1-1 0,1 0 0,-1 0 0,0-1 0,0 1 0,4-4 0,-7 6 330,0-1 1,0 1 0,0 0-1,0 0 1,0 0-1,1-1 1,-1 1 0,0 0-1,0 0 1,0-1-1,0 1 1,0 0 0,0-1-1,0 1 1,0 0-1,0 0 1,0-1 0,0 1-1,0 0 1,0 0 0,0-1-1,0 1 1,0 0-1,-1 0 1,1-1 0,0 1-1,0 0 1,0 0-1,0 0 1,0-1 0,-1 1-1,1 0 1,0 0-1,0 0 1,0-1 0,-1 1-1,1 0 1,-22-7-3299,-87-11-3532,0-7 4664,2-9 4785,77 22 1195,-40-23 0,56 23 1328,23 4-2630,35 3-1309,-31 4-574,226-18 1962,-117 11-4707,1-4-8943,-82 5-6587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4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80 19635,'0'0'9630,"0"13"-8253,-1 17-983,-2 0-1,0 0 0,-16 57 0,9-50-310,3 0 1,1 0-1,-1 41 0,7-78-82,0 0 0,0 0 0,0 0 0,0 0 1,0 1-1,0-1 0,-1 0 0,1 0 0,0 0 0,0 1 0,0-1 0,0 0 0,0 0 0,1 0 1,-1 0-1,0 1 0,0-1 0,0 0 0,0 0 0,0 0 0,0 1 0,0-1 0,0 0 0,0 0 0,0 0 1,0 0-1,1 0 0,-1 1 0,0-1 0,0 0 0,0 0 0,0 0 0,0 0 0,1 0 0,-1 0 0,0 0 1,0 0-1,0 1 0,0-1 0,1 0 0,-1 0 0,0 0 0,0 0 0,0 0 0,1 0 0,-1 0 0,0 0 1,0 0-1,0 0 0,0 0 0,1 0 0,10-9 72,8-15 16,-10 3-226,0-1-1,-2 0 1,0 0 0,-2 0 0,-1-1-1,3-34 1,-7 60 129,0 0 0,1 0 0,-1-1 0,1 1 0,-1 0 0,1-1-1,0 1 1,0-1 0,0 1 0,0-1 0,1 1 0,-1-1 0,1 0 0,-1 0 0,1 0 0,0 0 0,0 0-1,-1 0 1,6 3 0,-3-2 9,0-1-1,1 0 1,-1 0 0,1 0-1,-1-1 1,1 1-1,0-1 1,-1 0-1,1-1 1,8 1-1,-2-1 47,0 0-1,0-1 1,0 0 0,0-1-1,0 0 1,0-1-1,-1 0 1,1 0-1,13-8 1,-12 4-11,-1 0 0,-1 0 0,1-1 0,-1-1 0,0 0 1,-1 0-1,0-1 0,-1 0 0,0-1 0,7-11 0,-10 14-19,-1-1 0,0 1 0,0-1 0,-1 0 0,0 0 0,0 0 0,-1-1 0,0 1 0,-1 0-1,0-1 1,-1 1 0,0-1 0,0 1 0,-3-16 0,3 24-17,0 0 0,0 0 0,0 0 0,0 0 0,-1 0 0,1 0 0,0 0 0,0 0 0,-1 0 0,1 0 0,-1 0 0,1 0 0,-1 0 0,1 1 0,-1-1 0,0 0 0,1 0 0,-1 1 0,0-1 0,0 0 0,1 1 0,-1-1 0,0 0 0,0 1 0,0 0 0,0-1 0,0 1 0,0-1 0,0 1 0,0 0 0,0 0 0,0-1 0,0 1 0,0 0 0,0 0 0,0 0 0,0 0 0,0 0 0,0 0 0,0 1 0,0-1 0,0 0 0,0 0 0,0 1 0,0-1 0,0 1 0,0-1 0,1 0 0,-1 1 0,0 0 0,-1 0 0,-3 2 0,0 0 0,0 1 0,0 0 0,1 0 0,-1 0 0,1 0 0,-4 6 0,-9 14 0,-22 42 0,35-58 0,0-1 0,1 1 0,0 0 0,0 0 0,1 0 0,0 0 0,1 1 0,-1-1 0,1 0 0,1 13 0,1-20 0,-1 0 0,1 1 0,0-1 0,0 0 0,0 0 0,0 1 0,0-1 0,0 0 0,0 0 0,0 0 0,0 0 0,0-1 0,1 1 0,-1 0 0,0 0 0,1-1 0,-1 1 0,1-1 0,-1 1 0,0-1 0,1 1 0,-1-1 0,1 0 0,-1 0 0,1 0 0,-1 0 0,1 0 0,2 0 0,50-3 0,-52 2 0,29-5 0,-24 4 0,0 1 0,0-1 0,1 1 0,-1 1 0,0-1 0,12 2 0,-17-1 0,-1 1 0,1-1 0,0 1 0,-1 0 0,1-1 0,-1 1 0,1 0 0,-1 0 0,1 0 0,-1 0 0,0 0 0,1 0 0,-1 1 0,0-1 0,0 0 0,0 1 0,0-1 0,0 0 0,0 1 0,0 0 0,0-1 0,-1 1 0,1-1 0,-1 1 0,1 0 0,-1-1 0,0 1 0,1 0 0,-1 0 0,0-1 0,0 1 0,-1 2 0,1 19-1,-1-1 0,-1 0 0,-1 0 0,-10 33 0,8-31-10,4-23-443,2-1 226,0 0 0,-1 1 0,1-1 0,0 0 0,-1 0 0,1 0 0,-1-1 0,1 1 0,0 0 0,-1 0 0,1 0 0,-1 0 0,1-1 0,0 1 0,-1 0 0,1 0 0,-1-1 0,1 1 0,-1 0 0,1-1 0,-1 1 0,1-1 0,-1 1 0,0-1 0,1 1 0,-1-1 0,0 1 0,1-2 0,12-13-4221,0-9-3302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17553,'0'0'8594,"11"5"-7190,36 13-165,-44-17-1129,0-1 1,0 1-1,1-1 1,-1 0 0,1 0-1,-1 0 1,0 0-1,1-1 1,-1 1-1,0-1 1,0 0-1,1 0 1,-1 0-1,0-1 1,0 1-1,0-1 1,0 1-1,0-1 1,-1 0-1,6-4 1,-3 1 61,1 0 1,0-1-1,-1 0 0,0 0 0,-1 0 1,1 0-1,3-8 0,-4-3-38,-14 15-49,-19 18-26,21-8-59,0 1 0,1-1 0,0 1 0,0 0 0,1 1 0,-7 12 0,10-16 0,1-1 0,-1 1 0,1 0 0,0 0 0,1 0 0,-1-1 0,1 2 0,0-1 0,1 0 0,0 0 0,0 0 0,0 0 0,1 9 0,1-13-68,-1 0 1,0 0-1,1 0 0,-1 0 0,1 0 1,0 0-1,-1 0 0,1-1 0,0 1 1,0-1-1,0 1 0,0-1 0,0 0 1,1 0-1,-1 0 0,0 0 0,1 0 1,-1 0-1,0-1 0,1 1 0,-1-1 1,1 0-1,-1 1 0,1-1 0,-1 0 1,1 0-1,-1-1 0,3 0 0,6 1-568,1-1 0,-1 0-1,1-1 1,21-7 0,-18 3-750,1-1 0,-1-1 0,0 0-1,-1-1 1,22-18 0,-30 22 1276,0 0 0,0-1-1,0 1 1,-1-1-1,0 0 1,0-1 0,-1 1-1,1-1 1,-1 0 0,-1 0-1,1 0 1,-1 0-1,-1-1 1,3-9 0,-4 16 208,-1 1 1,0-1 0,0 0 0,1 1 0,-1-1-1,0 0 1,0 1 0,0-1 0,0 0 0,0 0-1,0 1 1,0-1 0,0 0 0,0 1-1,0-1 1,-1 0 0,1 0 0,0 1 0,0-1-1,-1 0 1,1 1 0,0-1 0,-1 0 0,1 1-1,-1-1 1,1 1 0,0-1 0,-1 1-1,0-1 1,1 1 0,-1-1 0,1 1 0,-1-1-1,1 1 1,-1 0 0,0-1 0,1 1 0,-1 0-1,0 0 1,1 0 0,-1-1 0,0 1-1,0 0 1,1 0 0,-1 0 0,0 0 0,0 0-1,1 0 1,-1 0 0,0 0 0,1 0 0,-1 1-1,0-1 1,1 0 0,-1 0 0,0 1-1,1-1 1,-1 0 0,0 1 0,1-1 0,-2 1-1,-3 2 308,-1 0-1,1 0 1,-1 0-1,1 1 1,-9 8-1,5-3 329,0 1-1,0 1 1,-11 18-1,18-25-560,-1 0 0,1 0 0,0 0 0,1 0 1,-1 1-1,1-1 0,-1 0 0,2 1 0,-1-1 0,0 1 0,1-1 0,-1 1 0,1-1 1,1 9-1,0-11-159,0-1 1,0 1 0,1-1-1,-1 1 1,0 0 0,1-1-1,-1 0 1,0 1-1,1-1 1,0 0 0,-1 0-1,1 0 1,0 0 0,-1 0-1,1 0 1,0 0 0,0-1-1,0 1 1,0-1 0,0 1-1,0-1 1,0 0-1,0 1 1,0-1 0,0 0-1,0 0 1,3-1 0,3 1 34,1-1 0,-1 0 0,1 0 0,-1 0 0,12-5 0,-14 4-35,-1-1 0,1 0-1,-1 0 1,0-1 0,1 0-1,-2 0 1,1 0-1,0 0 1,-1-1 0,0 0-1,0 0 1,0 0 0,4-8-1,-7 11-9,0 0-1,0-1 1,0 1-1,0 0 0,0 0 1,0 0-1,-1-1 1,1 1-1,-1 0 1,1-1-1,-1 1 1,0 0-1,0-1 1,0 1-1,0 0 1,-1-1-1,1 1 0,-1 0 1,1-1-1,-1 1 1,0 0-1,0 0 1,0 0-1,0 0 1,0-1-1,0 1 1,-1 1-1,1-1 0,-1 0 1,1 0-1,-1 0 1,0 1-1,1-1 1,-1 1-1,0 0 1,0-1-1,0 1 1,-3-1-1,-4-2-220,-1 0 0,1 1-1,-1 0 1,-13-3 0,-25-7-1953,61 8-8176,12 1 1783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18642,'0'0'12139,"78"31"-12075,-42-25-608,2-3-1346,-5-2-993,-12-1-576,-8 0-2403</inkml:trace>
  <inkml:trace contextRef="#ctx0" brushRef="#br0" timeOffset="1">7 123 13293,'0'0'10762,"-6"50"-9033,41-46-127,12-4-513,9 0-769,4 0-256,1-2-64,3-4-929,0 0-2434,-3-2-3812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20467,'0'0'-4067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4:5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30 578 14382,'-6'-14'2167,"2"5"-1853,0 0 1,1 0-1,0 0 0,0-1 1,1 1-1,0-1 0,1 1 1,0-1-1,1 0 0,0 1 1,0-1-1,1 0 0,0 1 1,1-1-1,0 0 0,4-11 1,4 2-36,0 1 0,2 0 0,0 0 0,1 1 0,1 1 0,0 0 0,1 1 0,1 1 0,22-17 0,3 2-109,1 1-1,83-39 1,-83 47-119,81-25-1,-106 40-51,-1 1 0,1 0 0,0 2 0,0 0-1,0 0 1,1 2 0,-1 0 0,19 3 0,-33-2-10,0-1 1,-1 1 0,1 0 0,-1-1-1,1 1 1,-1 1 0,1-1 0,-1 0-1,1 1 1,-1-1 0,0 1 0,0-1-1,0 1 1,0 0 0,0 0 0,0 0-1,-1 0 1,3 4 0,-1-1 48,-1-1 0,0 1 1,-1 0-1,1-1 0,-1 1 0,0 0 1,0 0-1,-1 0 0,1 8 1,-2 5 294,0 0-1,-2 1 1,0-1 0,-8 28 0,-10 13 408,-2-2 0,-57 102 0,46-97 539,-44 113 0,76-170-1231,0 0 0,1 1 0,-1-1-1,1 0 1,0 1 0,0-1 0,1 0-1,-1 1 1,1-1 0,1 1 0,1 9 0,-1-12-48,0-1 1,0 0 0,0 0 0,0 0-1,1 0 1,-1 0 0,1-1 0,0 1 0,0 0-1,-1-1 1,1 1 0,0-1 0,0 0-1,0 1 1,0-1 0,1 0 0,-1 0 0,0 0-1,0-1 1,1 1 0,-1-1 0,0 1 0,1-1-1,-1 0 1,1 0 0,-1 0 0,5 0-1,39-1-112,-1-2-1,1-3 1,-1-1-1,78-22 0,-70 14-2451,0 3 0,96-8 0,-102 19-2338,-17 2-2941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1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9321,'0'0'10127,"8"0"-7383,1-1-2222,-1 0-1,0 0 1,1-1 0,-1 0 0,0-1 0,0 1 0,0-2 0,-1 1-1,15-9 1,72-53 1811,-76 52-2138,148-119 1246,-137 106-1103,-2-1-1,0-1 1,32-46 0,-103 197-301,32-87-37,2 1 0,1 0 0,2 1 0,1 0 0,2 0 0,2 0 0,3 41 0,-1-78-107,0 0 0,0 0 0,1 0-1,-1 0 1,0 0 0,1 0 0,-1 0 0,1 0 0,-1 0-1,1 0 1,0 0 0,-1 0 0,1 0 0,0-1 0,0 1-1,0 0 1,-1 0 0,1-1 0,0 1 0,0 0 0,0-1-1,0 1 1,0-1 0,0 0 0,0 1 0,0-1 0,0 0-1,1 1 1,-1-1 0,0 0 0,0 0 0,0 0 0,0 0-1,0 0 1,0 0 0,1 0 0,-1-1 0,0 1 0,0 0-1,0-1 1,0 1 0,0 0 0,1-2 0,3 1-893,0-1 0,-1 1 0,1-1 0,-1 0 0,0-1 0,0 1 1,1-1-1,6-6 0,11-19-8924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14125,'0'0'5958,"-25"54"-2691,1-16-480,-3 2-737,0 2-705,5 1-192,6-6-640,11-5-481,5-8-897,18-11-1858,7-11-2081,7-2-1058,1-21-9000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23 18001,'0'0'2643,"-9"-5"277,1 2-2532,-1 0 0,0 0 0,1 0-1,-1 1 1,0 1 0,0 0 0,0 0 0,-12 0 0,15 1-249,1 1-1,0-1 1,-1 1-1,1 0 1,0 0-1,-1 1 1,1 0-1,0-1 1,0 2-1,1-1 1,-1 1-1,0-1 1,1 1-1,-1 1 1,1-1-1,0 1 0,-7 7 1,8-8-88,1 0 0,0 0 0,-1 0-1,1 0 1,1 0 0,-1 0 0,0 0 0,1 1 0,0-1 0,-1 1-1,1-1 1,1 1 0,-1 0 0,0-1 0,1 1 0,0 0 0,0-1-1,0 1 1,0 0 0,2 6 0,-1-8-43,0 1 0,1 0 0,-1 0 0,1-1 0,0 1 0,0-1 0,0 1 0,0-1 0,0 0 0,0 0 0,1 0 0,-1 0 0,1 0 0,-1-1 0,1 1 0,0-1 0,0 1 0,-1-1 0,1 0 0,0 0 0,0 0 0,0-1 0,7 2 0,7 0-23,0 0-1,1-1 1,-1-1 0,1-1-1,-1 0 1,24-5 0,-34 5-26,-1-1 0,1 1 0,-1-1 0,0-1 1,0 1-1,0-1 0,0 0 0,0 0 0,0 0 0,-1-1 1,0 0-1,1 0 0,-2-1 0,1 1 0,0-1 1,-1 0-1,0 0 0,0-1 0,6-10 0,-10 9 72,-10 15-3,-13 20 148,16-16-53,0 1 0,0-1 0,1 1-1,1 0 1,0 1 0,1-1 0,0 1-1,1 0 1,1 0 0,0 0 0,1 0 0,0 0-1,2 16 1,0-26-112,1 1 0,-1-1 0,1 1 0,0-1 0,0 0 1,0 0-1,0 0 0,1 0 0,0 0 0,0 0 0,0-1 0,0 1 0,0-1 0,1 0 0,0 0 0,-1 0 0,8 3 0,-7-4-4,-1 0-1,1 0 1,-1 1-1,0-1 1,0 1-1,0 0 0,0 0 1,0 0-1,0 0 1,-1 0-1,1 0 0,-1 1 1,0 0-1,0-1 1,-1 1-1,1 0 1,-1 0-1,1 0 0,-1 0 1,0 0-1,-1 0 1,1 4-1,-1-5 9,-1 0 1,0 0-1,0 0 0,0-1 1,-1 1-1,1-1 0,0 1 0,-1-1 1,0 1-1,1-1 0,-1 0 1,0 0-1,0 0 0,-1 0 1,1 0-1,0 0 0,-1-1 0,1 1 1,-1-1-1,1 1 0,-1-1 1,0 0-1,-3 1 0,-7 3 39,-1-1 0,0 0-1,-19 3 1,18-5-54,-1 0 0,1-1 0,-1-1 0,0 0 0,1-2 0,-1 1 0,-25-8 0,37 9 0,0-1 0,0 0 0,0-1 0,0 1 0,0-1 0,0 0 0,1 1 0,-1-2 0,1 1 0,-1 0 0,1-1 0,0 1 0,0-1 0,0 0 0,0 0 0,1 0 0,-1-1 0,1 1 0,0 0 0,0-1 0,0 0 0,0 1 0,0-1 0,1 0 0,0 0 0,0 0 0,0 0 0,0 0 0,1 0 0,-1 0 0,1 0 0,0-1 0,1-7 0,1 8-363,0-1-1,0 1 1,0 0-1,0 0 1,1-1 0,-1 2-1,1-1 1,0 0 0,0 0-1,1 1 1,-1 0-1,1 0 1,0 0 0,0 0-1,-1 0 1,2 1-1,-1-1 1,0 1 0,9-2-1,0-3-1411,34-19-6094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69 20083,'0'0'10063,"-11"7"-9492,9-5-561,-5 2 93,0 1 0,0 1 1,0-1-1,1 1 0,-10 11 1,14-15-147,0 1 0,0-1 0,1 1 0,0-1 0,-1 1 0,1 0 0,0-1 0,0 1 0,0 0 1,0 0-1,1 0 0,-1-1 0,1 1 0,0 0 0,0 0 0,0 0 0,0 0 0,0 0 1,1 0-1,-1 0 0,1 0 0,0-1 0,0 1 0,0 0 0,2 5 0,5 2-274,-1 1-1,1-2 1,1 1-1,0-1 1,1 0-1,-1-1 1,1 0-1,1 0 1,16 8-1,-15-9 291,-1 0-1,1 1 1,-2 0-1,1 1 1,-1 0-1,0 1 1,16 20-1,-25-29 28,-1 1-1,1-1 1,0 0-1,0 1 1,0-1 0,-1 0-1,1 1 1,-1-1-1,1 1 1,-1-1-1,0 1 1,1-1 0,-1 1-1,0-1 1,0 1-1,0-1 1,0 1-1,0-1 1,-1 1 0,1-1-1,0 1 1,-1-1-1,1 0 1,-1 1 0,-1 2-1,1-2 20,-1-1-1,0 1 0,0 0 1,0 0-1,0-1 1,0 0-1,0 1 1,-1-1-1,1 0 1,0 0-1,-1 0 1,1 0-1,-5 1 1,-4 0-13,0 0 1,-1-1 0,1 0 0,0-1 0,-20-2-1,28 2-225,1-1 0,-1 1-1,1-1 1,-1 0 0,1 0 0,0 0-1,-1-1 1,1 1 0,0 0-1,0-1 1,0 1 0,0-1-1,0 0 1,0 0 0,0 0-1,1 0 1,-1 0 0,1 0 0,-1 0-1,-1-5 1,-1-2-1707,0 0-1,1 0 1,1 0-1,-3-13 1,-2-20-8495</inkml:trace>
  <inkml:trace contextRef="#ctx0" brushRef="#br0" timeOffset="1">35 59 12236,'0'0'5989,"49"-34"-2818,-18 22-416,9 7-1058,7 1-159,4 3-257,3 1-608,0 0-513,5 0-288,-5 0-2178,0 0-4068,2-3-14318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608 173 10410,'2'-9'2722,"0"0"-1656,0-1 0,0 1-1,-1-1 1,-1 1-1,0-1 1,-1-15 0,0 21-865,1 0 0,-1 1 0,0-1 1,0 1-1,-1-1 0,1 1 1,-1-1-1,0 1 0,0 0 1,0 0-1,0 0 0,0 0 1,0 0-1,-1 1 0,0-1 0,1 0 1,-1 1-1,0 0 0,0 0 1,-1 0-1,1 0 0,0 0 1,-1 1-1,-3-2 0,-2 0-165,-1 1 0,0 0 0,0 1-1,0-1 1,0 2 0,0 0 0,0 0 0,-1 0-1,1 2 1,0-1 0,1 1 0,-1 0 0,0 1-1,0 0 1,1 1 0,0 0 0,0 1 0,-14 8-1,-10 9 240,1 1-1,2 2 1,-39 38-1,41-36 91,1 2 0,2 1 0,-32 45 1,49-64-274,1 1 0,1 0 0,0 0 0,0 0 0,1 0 0,1 1 0,0 0 0,1 0 0,0 0 0,1 0 0,0 0 0,2 1 0,0 20 0,0-27-80,2-1 0,-1 1 1,1-1-1,0 0 0,0 1 0,0-1 0,1 0 0,0-1 0,0 1 1,1 0-1,-1-1 0,1 0 0,0 0 0,8 8 0,-3-6 30,-1-1 0,1 0 0,0 0-1,1 0 1,-1-1 0,1-1 0,0 1-1,12 2 1,10 1 96,0-2 1,0 0-1,1-3 0,57 1 0,-76-4-96,0-1-1,-1 0 0,1-1 0,-1 0 1,1-1-1,-1 0 0,0-1 0,24-11 0,-33 13-7,0-1-1,1 1 0,-2-1 0,1 0 0,0 0 0,0 0 0,-1 0 0,0-1 0,0 0 0,0 1 0,0-1 0,0 0 0,-1 0 0,0-1 0,0 1 0,0 0 0,0-1 0,-1 1 0,1-1 0,-1 1 0,0-1 0,-1 0 0,1 0 0,-1 1 0,0-1 1,0 0-1,-1 0 0,-1-8 0,0 7-31,0-1 0,0 0 1,-1 1-1,0 0 0,0-1 1,-1 1-1,0 1 0,0-1 1,0 0-1,-1 1 0,1 0 1,-1 0-1,0 0 0,-1 1 1,1 0-1,-1 0 0,0 0 1,0 0-1,-9-2 0,0-2-3,0 2 0,-1 0 0,1 1 0,-2 0 0,1 1-1,0 1 1,-18-1 0,26 3-39,-1 1 0,1 0 0,-1 0 1,1 1-1,0 0 0,-1 1 0,-7 2 0,14-4 2,0 1-1,0 0 1,1 0 0,-1 0 0,0 0-1,1 0 1,-1 0 0,1 0 0,-1 0-1,1 1 1,-1-1 0,1 1 0,0-1-1,0 1 1,0-1 0,0 1-1,0 0 1,0-1 0,0 1 0,0 0-1,1 0 1,-1 0 0,0 0 0,1 0-1,0-1 1,0 1 0,-1 0-1,1 0 1,0 0 0,0 0 0,1 0-1,-1 0 1,0 0 0,1 0 0,-1 0-1,2 2 1,-1-1-403,1 1 0,0-1-1,-1 1 1,1-1 0,1 0 0,-1 0 0,0 0-1,1 0 1,0 0 0,0 0 0,-1-1 0,2 1-1,-1-1 1,0 0 0,0 0 0,5 2 0,33 20-6499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2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1912 94 16688,'-296'-63'-389,"96"39"-2820,103 19 2609,0 4 0,-133 15 0,180-7 1122,1 3 0,0 1-1,1 3 1,0 1 0,1 3-1,-66 35 1,59-22 70,1 2 0,2 2-1,2 3 1,-61 59 0,79-65-488,0 1 0,2 2 1,2 0-1,1 2 0,2 1 1,-33 72-1,48-90 24,1 0 1,2 1-1,0 0 0,1 0 1,1 1-1,1 0 0,0-1 0,2 1 1,1 0-1,1 0 0,0 0 1,9 39-1,-5-43-10,1 0 1,0-1-1,1 0 0,1 0 0,1-1 1,0 0-1,1 0 0,1-1 1,0-1-1,1 0 0,1 0 0,0-1 1,0-1-1,2 0 0,22 15 1,-5-9-59,0-1 1,2-1 0,0-2-1,0-1 1,1-2 0,1-2-1,0 0 1,57 4 0,-4-6-23,0-4 1,125-12 0,-43-11 114,-1-8 1,-2-8-1,266-91 1,-380 108 143,-1-2 0,-1-3 1,0-2-1,-2-2 0,-2-2 1,87-70-1,-113 81-191,-2-1 0,0 0 1,-1-1-1,-1-1 0,-1-1 0,-1-1 0,-1 0 0,-1-1 0,-2 0 0,0-1 1,-1 0-1,-2-1 0,-1-1 0,-1 1 0,6-51 0,-12 65-39,0 0 0,-1 0 0,-1 0-1,0 0 1,0 0 0,-1 1 0,-1-1 0,0 0 0,-1 1-1,-1 0 1,1-1 0,-2 2 0,0-1 0,0 1 0,-1 0-1,-1 0 1,1 1 0,-2 0 0,1 0 0,-2 1 0,1 0-1,-1 0 1,0 1 0,-18-10 0,-2 1-64,-2 0 0,0 2 0,-1 2 0,-1 1 1,1 1-1,-2 2 0,0 2 0,-45-5 0,-9 4-7,0 4 0,-103 9 0,86 5-904,-156 34 0,-100 47-2703,312-78 3118,-79 18-4173,24-17-2311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16496,'0'0'5423,"6"12"-4323,-1-2-839,0 0-1,-1 0 0,-1 1 1,1 0-1,-2-1 0,1 1 1,-2 0-1,2 19 1,-6 47 860,0-52-827,2 1-1,1-1 1,1 0-1,1 1 1,9 43-1,-10-66-273,0 1-1,0 0 0,0-1 1,1 0-1,-1 1 0,1-1 1,0 0-1,0 0 0,0 0 1,0 0-1,0 0 0,1 0 0,-1-1 1,1 1-1,0-1 0,0 1 1,0-1-1,0 0 0,0 0 1,0-1-1,1 1 0,-1-1 1,0 1-1,1-1 0,-1 0 0,1-1 1,0 1-1,-1 0 0,1-1 1,0 0-1,-1 0 0,8-1 1,-1 0 15,-1-2 0,1 1 1,-1-1-1,0 0 1,1-1-1,-2 0 1,1-1-1,0 0 0,-1 0 1,0-1-1,10-8 1,-2 0-107,-1 0 1,0-1-1,-1-1 0,0 0 1,-1-1-1,-1-1 1,-1 0-1,0 0 0,-2-1 1,0 0-1,-1-1 1,-1 0-1,-1 0 1,0-1-1,-2 1 0,0-1 1,0-25-1,-3 45 65,-1 0 0,0 1-1,0-1 1,0 0 0,0 0-1,0 0 1,0 0 0,0 0 0,0 1-1,-1-1 1,1 0 0,0 0-1,0 0 1,-1 0 0,1 1 0,-1-1-1,1 0 1,0 0 0,-1 1-1,1-1 1,-1 0 0,0 1 0,0-2-1,0 2-2,0 0-1,0 0 0,1 0 0,-1 0 0,0 0 0,0 0 0,0 0 1,1 1-1,-1-1 0,0 0 0,1 0 0,-1 1 0,0-1 0,0 0 1,1 1-1,-1-1 0,1 1 0,-1-1 0,0 1 0,0 0 1,-29 37-253,22-20 291,0 0 0,1 1 0,1 0-1,1 0 1,1 0 0,0 1 0,1-1 0,2 1 0,0 0 0,2 28 0,0-34-36,1 0 0,0-1 0,0 0 1,2 1-1,0-1 0,0 0 0,1-1 1,1 1-1,0-1 0,1 0 0,0-1 1,0 1-1,2-2 0,-1 1 0,1-1 1,11 9-1,-23-19-2832,-40-17-1086,-122-102-3158,93 64 7253,-2 4 3722,155 72-2227,-42-10-4855,42 6 1,-9-7-6378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52 18834,'-12'9'1863,"-2"1"-1427,-18 14 936,-40 36 0,65-53-1068,0-1 0,1 1-1,0 0 1,0 0-1,0 1 1,1 0-1,0 0 1,1 0-1,0 1 1,0-1 0,0 1-1,-3 15 1,7-23-294,0 0 0,0 0 0,0 0 0,0 0 0,0 0 0,0 0 0,1 0 0,-1 0 0,0 0 0,0 0 1,1-1-1,-1 1 0,1 0 0,-1 0 0,1 0 0,-1 0 0,1 0 0,-1 0 0,1-1 0,0 1 0,-1 0 0,1-1 0,0 1 1,0 0-1,0-1 0,0 1 0,0 0 0,36 8 162,-21-8-89,0-1 1,28-4-1,-24 1-47,-1-2 0,0 0 0,0-1-1,-1-1 1,0-1 0,0 0 0,18-13 0,-24 14-20,1-1 0,-1-1 0,-1 0 0,0-1 1,0 0-1,-1 0 0,0-1 0,-1-1 0,0 0 1,8-15-1,-15 24-8,0 0 0,-1 0 1,1 0-1,-1-1 0,0 1 1,0-1-1,0 1 0,0-1 1,0 1-1,-1-1 0,1 1 1,-1-1-1,0 0 0,0 1 0,-1-1 1,1 1-1,-1-1 0,0 1 1,0-1-1,0 1 0,-1-4 1,0 4-10,-1 0 1,1 1 0,-1-1-1,1 1 1,-1 0 0,1-1 0,-1 1-1,0 1 1,0-1 0,0 0-1,-1 1 1,1-1 0,0 1-1,0 0 1,-1 0 0,1 1-1,0-1 1,-1 0 0,1 1 0,-1 0-1,-3 0 1,-7 0-109,1 0 1,-1 1-1,1 0 1,0 1-1,-18 4 0,27-5-103,0 1-1,0-1 1,0 0-1,0 1 1,0 0-1,0 0 1,1 0-1,-1 0 1,1 1-1,-1-1 1,1 1-1,0 0 1,0 0-1,0 0 1,1 0-1,-1 0 1,1 1-1,0-1 1,-1 1-1,-2 7 1,5-10-5,0 0 0,-1 0-1,1 0 1,0-1 0,0 1 0,0 0 0,0 0 0,0 0 0,0 0 0,0 0 0,0-1 0,0 1 0,0 0-1,0 0 1,0 0 0,1 0 0,-1-1 0,0 1 0,1 0 0,-1 0 0,0 0 0,1-1 0,-1 1-1,1 0 1,-1-1 0,1 1 0,0 0 0,-1-1 0,1 1 0,0-1 0,-1 1 0,1-1 0,0 1 0,0-1-1,-1 0 1,1 1 0,0-1 0,0 0 0,0 1 0,-1-1 0,1 0 0,0 0 0,0 0 0,1 0 0,31 3-9521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2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14221,'0'0'7106,"8"3"-5467,-5-2-1507,0 0 1,0 0-1,-1 0 1,1 0-1,-1 0 1,1 1-1,-1-1 1,1 1-1,-1 0 1,0 0-1,0 0 1,0 0-1,0 0 1,0 0-1,0 0 1,-1 1-1,3 2 1,-2 2 148,0 0 0,1 0 0,-2 0 0,1 0 0,-1 0 0,0 0 0,-1 13 0,-2 90 1115,0-67-1110,1-1-1,8 60 1,-7-100-276,1 0 0,-1-1-1,0 1 1,1 0 0,-1 0 0,1 0-1,0 0 1,-1 0 0,1-1 0,0 1-1,0 0 1,0-1 0,0 1 0,1-1-1,-1 1 1,3 2 0,-3-4 4,0 1-1,0-1 1,0 1 0,0-1-1,1 0 1,-1 1 0,0-1-1,0 0 1,0 0 0,1 0 0,-1 0-1,0 0 1,0 0 0,0 0-1,1 0 1,-1 0 0,0 0-1,0-1 1,3 0 0,0-1 27,0 0 1,0-1 0,0 1-1,0-1 1,0 0 0,0 0-1,0-1 1,-1 1 0,0-1-1,0 1 1,4-8 0,3-5-24,-2 0-1,0 0 1,-1-1 0,-1-1 0,-1 1 0,0-1-1,-1 0 1,-1 0 0,-1 0 0,0 0 0,-1 0-1,-1 0 1,-1-1 0,-5-27 0,-8 13-104,14 32 80,-1 1-1,1-1 1,0 0-1,0 0 1,-1 1 0,1-1-1,0 0 1,-1 0-1,1 1 1,-1-1-1,1 0 1,-1 1-1,1-1 1,-1 1-1,0-1 1,1 1-1,-1-1 1,0 1 0,1-1-1,-1 1 1,0-1-1,1 1 1,-1 0-1,0-1 1,0 1-1,0 0 1,1 0-1,-1 0 1,0 0-1,0-1 1,0 1 0,1 0-1,-1 1 1,0-1-1,0 0 1,0 0-1,-1 0 1,2 1-1,-1 0 0,1-1 0,0 1 0,-1 0 0,1-1-1,0 1 1,0 0 0,-1-1 0,1 1 0,0 0 0,0-1 0,0 1 0,0 0 0,0 0 0,0-1 0,0 1 0,0 0 0,0 0 0,0-1 0,0 1 0,1 0 0,-1-1 0,0 1 0,1 0 0,-1-1 0,0 1 0,1 0-1,-1-1 1,1 2 0,15 17-48,-8-15 55,0 1 0,1-1 0,-1 0 0,1-1 0,0 0 0,0 0-1,0-1 1,0 0 0,1-1 0,-1 0 0,10 0 0,2 0 32,1-2 1,-1 0-1,40-8 0,-49 6-21,1-1 1,0 0-1,-1-1 0,0 0 1,0-1-1,11-8 0,-18 12-3,-1-1 0,0 0 0,1-1-1,-1 1 1,0-1 0,0 0 0,-1 0-1,1 0 1,-1 0 0,0-1 0,0 1-1,-1-1 1,1 0 0,-1 0 0,0 0-1,0 0 1,2-8 0,-4 12-7,0 0 0,1 0 0,-1 0 0,0 0-1,0 0 1,0 0 0,0 0 0,0 0 0,0 0 0,0 0 0,0 0 0,0 0 0,-1 0 0,1 0 0,0 0 0,-1 0 0,1 0-1,-1 0 1,1 0 0,-1 0 0,1 0 0,-1 0 0,0 1 0,1-1 0,-1 0 0,0 0 0,1 1 0,-1-1 0,0 0 0,0 1 0,-1-2-1,-1 2-4,1 0-1,-1-1 0,0 1 0,1 0 0,-1 0 0,1 0 0,-1 1 1,1-1-1,-1 1 0,1-1 0,-1 1 0,-3 1 0,-6 3-22,0 1-1,1 0 1,0 0-1,-15 11 1,11-4 24,1 0 1,0 1-1,1 1 0,0 0 1,-19 32-1,27-40 39,0 1-1,1 1 1,0-1 0,0 1-1,1-1 1,0 1-1,1 0 1,0 0-1,0 0 1,1 0 0,0 0-1,1 1 1,0-1-1,2 17 1,-1-23-29,-1 0 0,1 0 1,0 0-1,1 0 0,-1 0 0,0-1 1,1 1-1,0 0 0,-1-1 0,1 1 0,0-1 1,0 0-1,0 1 0,1-1 0,-1 0 1,1 0-1,-1-1 0,5 4 0,-1-3 14,0 1 0,0-1 0,0 0 0,0 0 0,1-1 0,-1 0 0,1 0 0,10 0 0,-3-1-252,1 0-1,-1-2 0,0 0 1,1 0-1,-1-1 0,0-1 1,20-8-1,-18 4-1185,-1 0 0,-1-1 0,27-19-1,-32 20 1,0 0 0,-1 0 0,0-1 0,0 0 0,-1-1 0,9-15 0,5-18-5640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2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4869,'0'0'17867,"-5"1"-17781,5-2-77,-1 1 0,1 0 0,-1 0 0,1 0 0,-1 0 1,1 0-1,-1 0 0,1 0 0,-1 0 0,1 0 0,-1 0 1,1 0-1,-1 0 0,1 0 0,-1 0 0,1 0 0,-1 0 1,1 0-1,-1 1 0,1-1 0,-1 0 0,1 0 0,-1 1 0,1-1 1,0 0-1,-1 1 0,1-1 0,0 0 0,-1 1 0,1-1 1,0 0-1,-1 1 0,1-1 0,0 1 0,0-1 0,-1 1 1,1 0-1,13 17 1395,9 12-770,-10-3-422,-1 0 0,-1 0 0,-2 1 1,-1 1-1,6 48 0,4 148 301,-17-224-511,2 32 61,0-7 475,-2-1-1,-3 49 0,2-69-391,1 0-1,-1-1 0,0 1 0,0 0 0,-1 0 1,1-1-1,-1 1 0,0-1 0,0 1 0,-1-1 1,1 0-1,-1 0 0,0 0 0,0 0 0,0 0 1,-1-1-1,1 1 0,-1-1 0,0 0 0,-8 5 1,10-7-134,0 0 0,0 0 0,0 0 0,0 0 0,-1 0 1,1-1-1,0 1 0,0-1 0,0 0 0,-1 1 0,1-1 1,0 0-1,0 0 0,0 0 0,-1-1 0,1 1 0,0-1 1,0 1-1,0-1 0,0 0 0,-1 1 0,-2-3 0,2 1 13,1-1 0,-1 1 0,1-1-1,0 1 1,0-1 0,0 0-1,0 0 1,0 0 0,0 0-1,1 0 1,-1 0 0,1 0 0,-1-4-1,-2-11 60,0-1 1,1 1-1,1 0 0,1-22 0,1 40-84,-1-21-33,2 1 0,0-1 0,1 1-1,1 0 1,1 0 0,0 0 0,2 0 0,0 1 0,2 0 0,0 0-1,1 1 1,0 0 0,2 0 0,0 1 0,1 1 0,1 0 0,0 0-1,1 1 1,1 1 0,0 1 0,1 0 0,0 1 0,24-14 0,2 6 27,-32 16 13,-1 0 0,0 0 0,-1 0 1,1-2-1,-1 1 0,0-1 0,0 0 0,7-7 0,-14 12-4,-1 1-1,1-1 1,0 0 0,-1 1-1,1-1 1,-1 0-1,1 1 1,-1-1-1,1 0 1,-1 0 0,0 0-1,1 1 1,-1-1-1,0 0 1,0 0-1,1 0 1,-1 0 0,0 0-1,0 0 1,0 0-1,0 1 1,0-1-1,0 0 1,0 0 0,-1 0-1,1 0 1,-1-1-1,1 1-2,-1 0-1,0 0 1,-1 0 0,1 0-1,0 1 1,0-1-1,0 0 1,0 1-1,-1-1 1,1 1-1,0-1 1,0 1-1,-1 0 1,1-1 0,0 1-1,-2 0 1,-5-1-15,1 1-1,-1 0 1,1 0 0,-1 1 0,-11 2 0,9 1 12,0 0 0,1 1 0,-1 0 0,1 0 0,0 1 0,0 0 0,0 1 0,1 0 0,-12 13 0,16-16-1,0 0 0,0 0 0,0 1 0,1-1 0,-1 1-1,1 0 1,1 0 0,-1 0 0,1 0 0,-1 1 0,1-1 0,1 0-1,-1 1 1,1 0 0,0-1 0,1 1 0,-1 0 0,1 0 0,0 8-1,2-11-112,-1-1-1,0 0 0,0 1 0,1-1 0,-1 0 0,1 0 0,0 0 0,0 0 0,-1 0 0,1-1 0,0 1 0,1 0 0,-1-1 0,0 0 1,0 1-1,1-1 0,-1 0 0,0 0 0,1 0 0,0 0 0,-1-1 0,1 1 0,-1-1 0,1 0 0,4 1 0,11 0-1207,0 0-1,28-2 1,-38 1 755,9-2-1242,-1 1 1,0-2-1,0 0 1,0-1 0,26-11-1,19-11-7210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4:5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15150,'0'0'6663,"6"9"-5222,9 14-809,-1 1 0,-1 0-1,-2 1 1,0 0 0,8 33 0,33 149 614,-34-126-939,-6-27-174,32 114 82,-38-148-200,1-1 0,1 0 0,1 0 0,1-1 0,0 0 0,15 18 0,-23-32-50,1-1 0,0 0 0,0 0-1,0 0 1,0-1 0,1 1 0,-1-1-1,1 0 1,-1 0 0,1 0-1,0 0 1,0 0 0,0-1 0,0 0-1,0 0 1,0 0 0,7 1 0,-8-2-194,0-1 0,0 1 0,0 0 0,0-1 0,0 1 0,0-1 0,0 0 0,-1 0 0,1 0 0,0-1 0,0 1 0,-1-1 1,1 1-1,-1-1 0,1 0 0,-1 0 0,0 0 0,0 0 0,0 0 0,0-1 0,0 1 0,0-1 0,-1 1 0,2-4 0,14-31-5520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2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290 263 16335,'-9'-1'3620,"-4"1"-3234,-1 1 0,1 0-1,-1 1 1,1 0 0,0 1 0,-1 1 0,1 0-1,1 0 1,-1 1 0,1 1 0,0 0 0,0 1 0,0 0-1,1 1 1,0 0 0,1 1 0,0 0 0,0 1-1,1 0 1,0 0 0,-10 16 0,18-24-368,-1 1 0,1-1 0,0 0 0,0 1 0,0-1 0,0 1 0,0-1 0,0 1 0,1-1 0,-1 1 0,1-1-1,0 1 1,0 0 0,0-1 0,0 1 0,0 0 0,0-1 0,1 1 0,0 0 0,-1-1 0,1 1 0,1 2 0,0-2-16,0 0 0,1-1 1,-1 1-1,1-1 0,-1 0 0,1 0 0,0 0 1,-1 0-1,1 0 0,0-1 0,0 1 0,0-1 0,1 0 1,-1 1-1,3-1 0,10 3-392,-1-2-1,1 0 1,0 0-1,-1-2 1,1 0-1,21-2 1,-29 1-96,1-1 0,-1 0 1,1 0-1,-1 0 0,0-1 0,0-1 0,0 1 0,-1-1 0,1-1 1,-1 1-1,0-1 0,0 0 0,11-11 0,-9 6-397,-1-1-1,0 1 0,0-1 1,-1 0-1,-1-1 0,0 0 1,0 0-1,4-15 0,-2 0-161,-1-1-1,-1 0 1,3-29-1,-2-75 5559,-7 126-3893,-4-32 5104,4 37-5606,-1 0-1,1 0 1,0 1-1,0-1 1,-1 0-1,1 1 1,-1-1-1,1 0 1,-1 1-1,1-1 1,-1 1-1,1-1 1,-1 0-1,1 1 1,-1-1-1,0 1 1,1 0-1,-1-1 1,0 1-1,1 0 1,-1-1-1,0 1 1,0 0-1,1 0 1,-1-1-1,0 1 1,0 0-1,1 0 1,-1 0 0,0 0-1,0 0 1,0 0-1,1 0 1,-1 0-1,0 1 1,0-1-1,1 0 1,-1 0-1,0 1 1,0-1-1,1 0 1,-2 1-1,-1 1 24,0 1 0,0-1 0,0 1-1,0-1 1,0 1 0,1 0 0,-1 0 0,1 0-1,0 0 1,-1 0 0,2 1 0,-1-1 0,0 1-1,1-1 1,-1 1 0,0 4 0,-14 64 1346,12-47-1207,2 0 0,0 0 0,2 0 0,1-1 1,1 1-1,1 0 0,1 0 0,1-1 0,1 0 0,1 0 0,1 0 0,18 34 0,-26-57-255,1 0-1,-1 0 1,1 0 0,-1 0-1,1 0 1,0 0-1,0 0 1,-1 0 0,1 0-1,0 0 1,0 0 0,0-1-1,0 1 1,0 0-1,0-1 1,0 1 0,0 0-1,0-1 1,0 1 0,0-1-1,2 1 1,-2-1 9,0-1 0,0 1 1,0 0-1,-1-1 0,1 1 0,0-1 1,0 1-1,-1-1 0,1 1 1,0-1-1,0 1 0,-1-1 0,1 0 1,-1 1-1,1-1 0,-1 0 0,1 1 1,-1-1-1,1 0 0,-1 0 1,1-1-1,13-48 549,-9-36-388,-5 80-194,0-1 1,-1 1-1,0 0 1,0 0 0,0 0-1,-1-1 1,0 1-1,0 1 1,0-1-1,-1 0 1,-4-7 0,-4 5-90,8 17-65,3-6 134,0 0 1,0-1-1,1 1 0,-1-1 0,1 1 0,0-1 0,-1 1 0,1-1 0,0 1 0,2 2 0,2 0 19,0 0 0,1-1 1,0 1-1,0-1 0,0 0 0,0 0 0,1-1 0,-1 0 0,1 0 0,0 0 0,0-1 1,0 0-1,0-1 0,0 1 0,11 0 0,15 0-42,-1-1 0,34-3-1,-62 2 35,3-1-33,1 0 0,0 0 1,-1-1-1,1 0 0,-1 0 1,1 0-1,9-6 0,-15 7 41,0 0 0,0 0 0,0 0 0,0 0-1,0 0 1,-1-1 0,1 1 0,0 0 0,-1-1 0,1 1-1,-1-1 1,0 0 0,1 0 0,-1 1 0,0-1 0,0 0-1,0 0 1,0 0 0,0 0 0,-1 0 0,1 0 0,-1 0-1,1 0 1,-1-1 0,0 1 0,0 0 0,0 0-1,0 0 1,0 0 0,0-1 0,-1-2 0,0 3-3,0 1 0,0-1 0,-1 0-1,1 0 1,-1 1 0,1-1 0,-1 1 0,1-1 0,-1 1 0,0-1 0,0 1 0,1 0 0,-1 0 0,0 0-1,0 0 1,0 0 0,0 1 0,-1-1 0,1 1 0,0-1 0,0 1 0,0 0 0,0-1 0,-4 1 0,-56 3 69,53 0-23,0-1 0,0 2 0,0-1 0,0 1 0,1 1 0,0-1 0,0 1 1,0 1-1,1 0 0,-8 6 0,12-9-30,0-1-1,0 1 1,0-1 0,1 1 0,-1 0 0,1 0-1,0 0 1,-1 0 0,1 1 0,1-1 0,-1 0 0,0 1-1,1 0 1,0-1 0,-1 1 0,2 0 0,-1-1 0,0 1-1,1 0 1,0 0 0,-1 0 0,1 0 0,1-1 0,-1 1-1,1 0 1,-1 0 0,2 3 0,0-4-19,0-1 1,0 1-1,0-1 0,0 0 0,1 0 1,-1 0-1,1 0 0,-1 0 1,1-1-1,-1 1 0,1-1 0,0 0 1,0 1-1,0-1 0,0 0 1,0-1-1,0 1 0,0-1 1,0 1-1,3-1 0,72 2-2087,-59-2 756,-7 0 26,0-1 1,0 0-1,-1-1 1,1 0-1,0-1 1,11-4-1,-13 3-576,-1 0 0,0 0 0,0-1-1,11-8 1,9-11-7615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2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133 240 14414,'0'0'3854,"-11"3"-1361,-1 2-1922,1 0 0,-1 0 0,1 2 0,-15 9 0,22-13-342,1-1 1,-1 1 0,0 0-1,1 0 1,0 1-1,0-1 1,0 1 0,0-1-1,0 1 1,1 0 0,0 0-1,0 0 1,0 0-1,0 1 1,0-1 0,1 1-1,0-1 1,-1 8-1,2-11-217,0 0-1,0 0 1,0 0-1,0 0 1,0 1-1,0-1 1,0 0-1,1 0 1,-1 0-1,1 0 0,-1 0 1,0 0-1,1 0 1,0 0-1,-1 0 1,1 0-1,-1 0 1,1 0-1,0-1 0,0 1 1,0 0-1,-1 0 1,1-1-1,0 1 1,0 0-1,0-1 1,1 1-1,1 0 8,1 0-1,-1 0 1,0 0-1,0-1 1,1 1 0,-1-1-1,0 0 1,1 0 0,4-1-1,1 0 17,0-1-1,0 1 0,0-2 1,0 0-1,0 0 0,10-5 1,-9 1-24,-1 1 0,0-2 0,0 1 0,-1-1 1,0 0-1,0-1 0,-1 0 0,0 0 0,-1-1 0,0 0 1,0 0-1,-1 0 0,-1-1 0,7-19 0,-6 10-24,0 0-1,-1 1 0,-1-2 1,-1 1-1,-1 0 1,-1 0-1,-3-33 1,3 52 27,0 0 1,0 1 0,0-1-1,0 0 1,0 0 0,0 0-1,0 0 1,-1 0 0,1 0-1,0 1 1,-1-1 0,1 0 0,0 0-1,-1 0 1,1 1 0,-1-1-1,1 0 1,-1 0 0,0 1-1,1-1 1,-1 0 0,0 1-1,1-1 1,-1 1 0,0-1-1,0 1 1,1-1 0,-1 1 0,0 0-1,0-1 1,0 1 0,0 0-1,-1 0 1,1 0 1,0 0 0,0 0 0,0 1 0,-1-1-1,1 1 1,0-1 0,0 1 0,0-1 0,0 1 0,0 0 0,0-1 0,0 1 0,0 0-1,0 0 1,1 0 0,-1 0 0,0 0 0,0 0 0,1 0 0,-1 0 0,0 0 0,1 0 0,-1 2-1,-4 9 86,2 0-1,-1 0 1,1 1-1,1-1 1,1 1-1,-1 0 1,2-1-1,0 1 1,0 0-1,1-1 1,1 1-1,0-1 1,1 1-1,0-1 1,1 0-1,0 0 1,11 21-1,-6-17-169,0-1 0,1 1 0,0-2 0,1 1 0,14 12 0,-13-14-927,2-1-1,-1 0 1,2-1-1,29 17 1,-23-18-4236,-3-7-2289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2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161 314 5221,'-45'11'3182,"25"-7"-1564,0 1 1,1 1 0,-32 14 0,46-15 948,15-2-655,66-2-315,-1-3 0,0-4 0,105-20 0,-54 6-789,1315-138 868,-1235 138-1590,-142 14-52,670-90-159,-719 93 131,-11 3-3,1-1-1,-1 0 1,1 0-1,-1 0 1,1 0 0,-1-1-1,0 0 1,0 0-1,6-3 1,-10 5-3,0 0 1,0 0-1,0 0 1,0 0-1,-1 0 0,1 0 1,0 0-1,0 0 0,0 0 1,0 0-1,-1 0 1,1 0-1,0 0 0,0 0 1,0 0-1,0 0 1,-1 0-1,1 0 0,0 0 1,0 0-1,0 0 0,0 0 1,0 0-1,-1-1 1,1 1-1,0 0 0,0 0 1,0 0-1,0 0 0,0 0 1,0 0-1,-1 0 1,1-1-1,0 1 0,0 0 1,0 0-1,0 0 1,0 0-1,0 0 0,0-1 1,0 1-1,0 0 0,0 0 1,0 0-1,0 0 1,0-1-1,0 1 0,0 0 1,0 0-1,0 0 0,0 0 1,0-1-1,0 1 1,0 0-1,0 0 0,0 0 1,0 0-1,0 0 1,0-1-1,0 1 0,0 0 1,0 0-1,1 0 0,-1 0 1,0 0-1,0-1 1,0 1-1,0 0 0,1 0 1,-24-4 26,1 2 0,-1 0 0,1 2 0,-24 2 0,-10-1 35,-366 13 332,0 18-1,-508 106 0,851-123-373,-451 67-195,521-82 235,-15 2-281,54-4-680,728-63-1165,-407 40 1308,573-57-1281,-892 78 2032,-25 4 19,1 0 0,-1 0 0,0-1 0,0-1 0,1 1 1,-1-1-1,0 0 0,0-1 0,0 1 0,-1-1 0,11-7 0,-15 3 247,-14 1 107,-12 1-54,1 0 1,-2 2-1,1 1 0,-30 1 1,30 1-156,-216-2 472,1 11-1,1 10 1,-318 66-1,101 23-4717,256-57-1660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19667,'0'0'42,"0"16"-175,1 304 175,-2 119 1891,-18 200 1483,34-1 983,1 11-2946,-8-175-1235,14-245-38,-3-50-2036,-19-178 1754,1 48-3710,-8-20-2705,-11-8-4918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0 302 17489,'0'0'1991,"15"0"-1409,428 15-1479,75 2-1137,507-45 2794,2-39 715,-63 3 1639,844-24 407,905 9-3252,-161 98-199,-2153-13-1559,-135-9-3226,-247 3 3440,1-1-1,-1 0 0,0-2 0,28-6 0,-8-6-3961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19538,'10'-2'139,"15"-2"119,0 2 0,0 0 0,0 1 0,0 2 0,48 7 0,134 35 1884,-143-28-2036,171 45 1453,-228-58-1474,0 1 1,0-1 0,0 1 0,-1 0 0,1 1 0,-1 0-1,0 0 1,7 6 0,-11-9-28,-1 1-1,1 0 1,-1-1-1,1 1 1,-1 0 0,0 0-1,0 0 1,0 0-1,0 0 1,0 0 0,-1 0-1,1 0 1,0 0-1,-1 0 1,0 0 0,1 0-1,-1 1 1,0-1 0,0 0-1,0 0 1,-1 0-1,1 1 1,0-1 0,-1 0-1,0 0 1,1 0-1,-1 0 1,0 0 0,0 0-1,0 0 1,-2 2 0,-4 8 356,-1-1 1,-1 0-1,0-1 1,0 0-1,-1 0 1,-16 11-1,-77 51 1030,68-48-1097,-56 34-169,-52 37 33,123-79-1887,0 1 0,-22 25 0,34-31-6898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0 745 15118,'0'0'2894,"4"-13"-972,4-14-1220,2 1 1,1 0-1,2 1 1,22-34-1,19-26 143,43-90 1,-73 125 98,-3 0 0,-2-1 0,18-81 0,-29 109-254,-8 23-683,0 0 0,0 0 0,0 0-1,0-1 1,0 1 0,0 0 0,0 0 0,1 0 0,-1 0-1,0 0 1,0 0 0,0 0 0,0-1 0,0 1 0,0 0-1,1 0 1,-1 0 0,0 0 0,0 0 0,0 0 0,0 0-1,0 0 1,1 0 0,-1 0 0,0 0 0,0 0 0,0 0-1,0 0 1,0 0 0,1 0 0,-1 0 0,0 0 0,0 0-1,0 0 1,0 0 0,0 0 0,1 0 0,-1 0 0,0 1-1,0-1 1,0 0 0,0 0 0,0 0 0,0 0 0,1 0-1,-1 0 1,0 0 0,0 0 0,0 1 0,0-1 0,0 0-1,0 0 1,0 0 0,0 0 0,0 1 0,11 36 169,-6-16-219,4 5 51,1 0 0,0-1 0,2 0 0,1-1-1,1-1 1,1 0 0,23 28 0,3-7 10,1-1 0,59 47 1,-62-58-194,43 37-3209,-28-23-5747,-24-19-2843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3499 17969,'0'0'790,"-5"9"-171,5-9-617,-4 6 91,1 0 0,-1 0 0,1 0 0,0 0-1,1 0 1,-3 12 0,4-16-87,1 0 0,0 0 1,0 0-1,0 0 0,0 0 0,0 0 0,0-1 1,0 1-1,1 0 0,-1 0 0,1 0 1,-1 0-1,1 0 0,0-1 0,0 1 0,0 0 1,0-1-1,0 1 0,0-1 0,0 1 1,0-1-1,1 1 0,-1-1 0,1 0 0,-1 0 1,1 1-1,-1-1 0,1 0 0,0-1 1,-1 1-1,1 0 0,0 0 0,0-1 0,0 1 1,2 0-1,31 6 192,0-1 0,0-1 0,1-2 0,-1-2 0,60-4 0,-5 0 311,0 5-208,0-5-1,0-3 0,113-23 1,383-160 4296,-386 117-4299,202-80-163,-291 103-128,160-97 0,-130 56 40,234-199 0,-286 208-15,-3-4 1,-5-4 0,92-129 0,209-407 24,-250 391 128,194-259 1,-272 423-159,4 2 1,2 3 0,3 2 0,2 3 0,4 3 0,1 3 0,130-75 0,-134 96-76,1 2 0,2 3-1,0 3 1,98-22 0,-74 29 13,1 4-1,184-5 1,-214 18 166,0 2-1,0 3 1,118 24 0,-12 17 315,259 108 0,-365-125-436,-1 3 1,-2 3 0,-1 3-1,-2 2 1,-1 2 0,-3 3-1,-1 3 1,-3 1 0,72 90-1,135 215 7,-35-43 448,-158-229 68,127 123 0,-58-88-371,5-7-1,5-5 1,273 148-1,-267-176-117,2-7 0,4-7-1,215 57 1,-126-60 32,387 43-1,1455 19-2600,-1974-121 839,398-4-11197,-302-5 3776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234 182 16592,'2'-9'174,"13"-71"2208,-14 74-2095,-1 0 0,1 0 1,-1 0-1,0 0 1,-1-1-1,1 1 0,-1 0 1,-1 0-1,1 1 1,-4-11-1,4 15-247,1 0-1,-1 0 1,1 0 0,-1 0-1,1 0 1,-1 0 0,0 1-1,1-1 1,-1 0-1,0 0 1,0 0 0,0 1-1,1-1 1,-1 1 0,0-1-1,0 0 1,0 1-1,0 0 1,0-1 0,0 1-1,0 0 1,0-1 0,0 1-1,0 0 1,0 0-1,-1 0 1,1 0 0,0 0-1,0 0 1,0 0 0,0 0-1,0 0 1,0 1 0,0-1-1,0 0 1,0 1-1,0-1 1,0 0 0,0 1-1,0 0 1,0-1 0,0 1-1,1-1 1,-2 2-1,-2 1-11,0 1-1,0-1 0,0 1 0,1 0 1,0 0-1,0 0 0,0 1 0,-3 5 1,-2 9 10,1 0 0,0 1 0,2 0-1,0 0 1,1 0 0,-1 36 0,5 130 289,2-137-305,13 271-2745,-18-342 2609,0-1-1,-2 1 1,0 0-1,-14-35 0,-43-86-278,43 104 553,16 31-97,2 4 6,-1 0 1,1 1-1,-1 0 1,0-1-1,0 1 1,0 0-1,0 0 1,-1 0-1,-4-5 1,27 30 10,-14-18-215,0-1 1,0 0-1,1 0 1,-1-1-1,1 1 1,-1-1-1,10 1 0,51 0-4516,-7-7-2593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9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1345,'0'0'16047,"-68"66"-14221,41-17-320,-1 10-353,9 4 384,5-2-480,12-9-705,2-11-287,24-11-33,12-15-64,7-13-513,11-2-1153,-3-18-992,0-10-2211,-7-3-7398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4:5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1567 573 14382,'-152'34'404,"2"7"0,2 6 0,-166 77 0,248-91-64,3 2 0,0 3 1,-81 66-1,102-67 35,1 1 0,1 2-1,3 1 1,1 2 0,-36 58 0,43-54-225,2 1 1,3 1-1,1 1 0,3 2 1,2 0-1,2 0 0,-11 71 1,21-89-150,2 0 0,1 1 0,2-1 0,1 1 0,2-1 0,1 1 0,2-1 0,1 0 1,2-1-1,1 1 0,2-2 0,26 57 0,-11-45-49,2 0-1,2-2 1,2-1 0,2-1 0,1-3-1,2 0 1,1-2 0,2-2-1,1-2 1,2-2 0,1-1-1,1-2 1,1-3 0,1-1 0,1-3-1,1-1 1,0-3 0,1-2-1,1-2 1,88 7 0,-93-18 42,0-2 0,-1-2 0,1-2 0,-1-2 0,0-1 0,-1-3 0,0-2 0,-1-2 0,-1-1 0,0-3 0,48-30 0,-14 2 140,-1-4 0,-4-2 0,-1-4 0,108-117 0,-114 104 311,-3-4 1,-3-2-1,-4-3 1,77-150-1,-99 160-125,-3-1-1,-2-2 0,-4 0 1,-3-2-1,-4 0 0,10-109 1,-20 104-221,-4 0 1,-3-1-1,-4 1 1,-17-89-1,11 114-106,-2 1 0,-2 0 0,-3 1 0,-2 1 0,-3 1 0,-48-83 0,56 110-86,-1 1-1,-1 1 1,-1 1-1,-1 1 1,0 0-1,-2 1 1,0 1-1,-26-17 1,33 27-10,0 0 1,-1 0-1,0 1 1,0 1-1,-1 1 0,0 0 1,0 1-1,0 0 1,0 2-1,0 0 1,-1 1-1,1 0 0,0 1 1,-1 1-1,-16 3 1,6 2-317,-1 1 0,1 1 0,0 1 0,1 2 1,0 0-1,1 2 0,-45 30 0,9 2-1880,-99 94 0,-18 43-3205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2:5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265 217 17264,'0'0'769,"-39"54"865,11-15 191,-6 2-319,-1 1 416,1 0-481,1-5-672,7-5-481,6-10-160,8-9-32,8-11-576,4-17-5926,0-12-993</inkml:trace>
  <inkml:trace contextRef="#ctx0" brushRef="#br0" timeOffset="1">49 289 12844,'0'0'7848,"64"40"-6247,-36-26-320,8 4-512,5-4-609,0-5-416,1-5-2595,-4-4-3427,-4 0-7719</inkml:trace>
  <inkml:trace contextRef="#ctx0" brushRef="#br0" timeOffset="2">468 1 11147,'0'0'8680,"-1"62"-6951,6-22-255,8 4 31,1 4-160,-2 1-512,-2 5-480,-10 1-225,-5 6 0,-21 4 32,-5 2-288,-15-6-2435,-5-12-4419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0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64 433 9417,'-11'-115'736,"-28"-185"466,32 282 1541,6 19-2588,1 0 0,-1 0-1,0 0 1,1 0 0,-1 0 0,1 0 0,-1 0 0,1 0 0,0 0-1,0 0 1,-1 0 0,1 0 0,0 0 0,0 0 0,0 0 0,0 0-1,0 0 1,0 0 0,0 0 0,1 2 0,6 764 6847,-2-631-6493,-2-46-138,42 957 1851,61-4-2130,-73-875-262,7 61-4128,-41-220-1249,-7-19-720,-8-17-3075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0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0 365 18546,'0'0'5007,"10"-3"-3817,4-2-921,1 0-1,-1-2 1,0 0-1,0-1 0,-1 0 1,0-1-1,20-17 0,88-90-183,-96 92 11,19-21 870,44-57 0,-106 147 340,8-19-1133,-14 32 463,-24 78 0,43-115-570,0-1 0,1 1 0,0 1 0,2-1 0,1 0 0,1 1-1,3 33 1,-3-53-94,1 0-1,-1 0 1,0-1-1,1 1 1,0 0-1,-1 0 1,1-1-1,0 1 1,0 0-1,0-1 1,0 1-1,0-1 1,0 1-1,1-1 1,-1 1 0,0-1-1,1 0 1,-1 0-1,1 0 1,-1 0-1,1 0 1,0 0-1,-1 0 1,1 0-1,0-1 1,0 1-1,0 0 1,-1-1-1,1 0 1,0 1-1,0-1 1,0 0-1,0 0 1,0 0-1,0 0 1,-1-1-1,1 1 1,0 0-1,0-1 1,0 1-1,0-1 1,2-1-1,6-1-832,-1-1 0,0 0-1,0 0 1,0-1-1,0 0 1,14-11-1,16-21-7348,-1-3-6908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0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17777,'0'0'1890,"-50"78"-33,29-39 482,5-3-289,6-4-481,6-8-896,4-6-609,9-14-705,14-4-1377,5-9-512,1-18-2307,-2-4-5797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0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19923,'-8'1'2375,"-1"0"-1983,-1 1-1,1 1 1,0 0-1,0 0 0,1 1 1,-1 0-1,1 1 1,-1-1-1,1 2 1,-12 10-1,15-12-265,0 0 0,0 0 0,1 0 0,0 0 1,0 1-1,0 0 0,1 0 0,-1 0 0,1 0 0,0 1 0,1-1 0,-1 1 0,1 0 1,0-1-1,1 1 0,0 0 0,-1 0 0,2 0 0,-1 9 0,1-14-125,1 1-1,0-1 0,0 1 1,-1-1-1,1 0 0,0 1 1,0-1-1,0 0 1,1 0-1,-1 0 0,0 1 1,0-1-1,1-1 0,-1 1 1,0 0-1,1 0 1,-1 0-1,1-1 0,-1 1 1,1-1-1,-1 1 0,1-1 1,-1 0-1,1 1 1,0-1-1,-1 0 0,1 0 1,0 0-1,-1 0 0,1 0 1,-1-1-1,3 0 1,58-8-275,-47 3-139,0 0 0,0 0 0,23-15 0,-32 17 319,-1 1 0,1-1-1,-1 0 1,0 0 0,0 0-1,-1-1 1,1 0 0,-1 0-1,0 0 1,0 0 0,-1-1 0,4-5-1,-18 17 1065,-5 10-605,10-5-188,0-1 0,1 1 1,0 0-1,0 0 0,2 0 0,-1 1 0,1-1 1,-1 15-1,3-22-154,0 1 1,1 0-1,0-1 0,0 1 1,0-1-1,0 1 1,1 0-1,0-1 1,0 1-1,0-1 0,1 1 1,-1-1-1,1 0 1,0 0-1,0 0 0,1 0 1,-1 0-1,1 0 1,0 0-1,0-1 0,0 1 1,0-1-1,7 5 1,24 10 112,-23-13-152,0 0 1,-1 1-1,1 0 0,13 11 1,-23-15 23,1-1 0,0 0 0,-1 1 0,0-1 0,1 1 0,-1 0 0,0-1 0,0 1 0,0 0 0,0 0 0,0 0 0,0 0 0,0 0 0,-1 0 0,1 0 0,-1 0 0,1 0 0,-1 0 0,0 0 0,0 0 0,0 0 0,0 0 0,0 0 0,0 0 0,0 0 0,-1 0 0,1 0 0,-1 0 0,0 0 0,0 0 1,-1 2-1,0 0 96,-1 0 1,-1 0 0,1 0-1,-1-1 1,1 0 0,-1 1 0,0-1-1,0-1 1,0 1 0,0-1-1,-1 1 1,1-1 0,-1 0 0,-6 1-1,-70 17 1299,54-16-1403,-46 2 0,66-6 0,0 1 0,0-2 0,0 1 0,1-1 0,-1 0 0,0 0 0,1-1 0,-1 0 0,1 0 0,0-1 0,-1 0 0,-7-4 0,13 6-54,0 0 0,-1 0 0,1 0 0,0 0 0,-1 0 0,1-1 0,0 1 0,0 0 0,0-1 0,0 1 0,0 0 0,0-1 0,1 1 0,-1-1 0,0 0 0,1 1 0,-1-1 0,1 1 0,-1-1 0,1 0 0,0 1 0,0-1 0,0 0 0,0-3 0,1 3-198,0-1-1,0 0 0,0 1 1,1 0-1,-1-1 1,1 1-1,0 0 0,-1-1 1,1 1-1,0 0 0,0 1 1,0-1-1,4-3 0,9-4-2388,-1 1-1,1 0 1,29-11 0,-41 18 1998,44-16-14235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0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12 6054,'0'0'20280,"-12"-3"-18278,6 1-1832,3 1-96,0 0 0,0 0 1,0 0-1,0 0 0,-1 0 0,1 1 0,0-1 1,-1 1-1,1 0 0,0 0 0,-1 0 0,1 1 1,0-1-1,0 1 0,-1 0 0,1 0 0,0 0 1,0 0-1,0 0 0,0 1 0,0-1 0,0 1 1,0 0-1,1 0 0,-1 0 0,1 0 0,-5 5 1,-4 7 70,0 0 1,1 1-1,1-1 1,0 2-1,2-1 1,-1 1 0,2 1-1,0-1 1,1 1-1,1 0 1,0 0-1,1 0 1,1 1-1,0 17 1,3-30-146,-1-1 0,0 0 0,1 0 0,0 0 0,0 0 0,0 1 0,0-1 0,1-1 0,-1 1 0,1 0 0,0 0 0,0 0 0,1-1 0,-1 0 0,1 1 0,0-1 0,-1 0 0,1 0 0,1 0 0,-1-1 0,0 1 0,1-1 0,-1 1 0,1-1 0,0 0 0,0-1 0,0 1 0,0-1 0,0 0 0,0 0 0,0 0 0,7 1 0,-4-1 0,-1-1 0,1 1 0,0-1 0,-1 0 0,1-1 0,-1 0 0,1 0 0,-1 0 0,1 0 0,-1-1 0,0-1 0,0 1 0,0-1 0,0 0 0,0 0 0,0 0 0,-1-1 0,0 0 0,0 0 0,9-9 0,-12 11 0,0-1 0,0 1 0,-1-1 1,1 1-1,0-1 0,-1 0 0,0 1 0,0-1 0,0 0 0,0 0 0,0 0 1,0 0-1,-1 0 0,1-4 0,-1 5 0,-1 0 0,1 0 0,0 0 0,-1 0 1,1 1-1,-1-1 0,0 0 0,1 0 0,-1 0 0,0 1 0,0-1 0,0 0 0,0 1 1,-1-1-1,1 1 0,0-1 0,-3-1 0,0 0-1,-1 0-1,0 0 1,0 0-1,0 1 1,0 0-1,-1 0 1,1 0 0,0 0-1,-1 1 1,0 0-1,1 0 1,-1 1-1,-7-1 1,4 1-206,-14 1-658,9 3-4597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0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9 243 11115,'-1'-10'4409,"-2"-2"-4213,1 0-1,1 0 1,0 0-1,1 0 1,0-1 0,1 1-1,0 0 1,1 0 0,0 0-1,1 0 1,1 0-1,0 0 1,5-11 0,-5 17-66,-3 2-25,0 1-1,1 0 0,-1 0 0,1 0 1,0 0-1,0 0 0,0 0 1,0 1-1,0-1 0,1 1 0,-1-1 1,1 1-1,0 0 0,0 0 0,5-3 1,-7 5-57,-1 0 1,1 0 0,-1 0-1,1 0 1,-1 0-1,1 0 1,-1 0 0,1 0-1,-1 0 1,1 1-1,-1-1 1,1 0 0,-1 0-1,1 1 1,-1-1 0,0 0-1,1 0 1,-1 1-1,1-1 1,-1 0 0,0 1-1,1-1 1,-1 1-1,0-1 1,0 1 0,1-1-1,-1 0 1,0 1 0,0-1-1,0 1 1,1-1-1,-1 1 1,0-1 0,0 2-1,4 21 572,-4-17-304,8 110 2559,-9 128 0,-2-86-1808,-17 1016 1672,73-100-3487,-52-1065 1491,0 13-5079,-10-35-6538,-2-18-4981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0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18866,'0'0'5925,"14"-7"-4697,57-25-735,1 3 0,149-38 0,-220 66-520,1 0 1,0 1-1,-1-1 0,1 1 0,0-1 1,0 1-1,0 0 0,0-1 1,-1 1-1,1 0 0,0 0 0,0 1 1,0-1-1,0 0 0,-1 1 1,1-1-1,0 1 0,0-1 0,-1 1 1,1 0-1,0 0 0,-1-1 1,1 1-1,-1 1 0,1-1 0,1 2 1,-1 0 24,-1 1 0,0 0 0,-1-1 0,1 1 0,-1 0 0,1 0 0,-1 0 0,0 0 0,0-1 0,-1 1 0,1 0 0,-3 6 0,-9 49 1309,-3 0 0,-31 73 1,5-9 23,33-98-1209,-4 9 6,2 0 0,1 1 1,2 0-1,-4 69 0,10-104-207,1 1 0,0 0 0,0-1 0,0 1 0,0 0 0,0-1-1,0 1 1,-1 0 0,2 0 0,-1-1 0,0 1 0,0 0 0,0-1 0,0 1 0,0 0 0,1-1 0,-1 1 0,0 0 0,0-1-1,1 1 1,-1-1 0,1 1 0,-1 0 0,0-1 0,1 1 0,-1-1 0,1 1 0,-1-1 0,1 1 0,0-1 0,-1 0 0,1 1 0,-1-1-1,1 0 1,0 1 0,-1-1 0,1 0 0,0 0 0,-1 0 0,1 1 0,0-1 0,-1 0 0,1 0 0,0 0 0,0 0 0,-1 0-1,2-1 1,-1 1-192,0-1-1,1 1 1,-1-1-1,0 0 0,0 0 1,0 0-1,1 1 1,-1-1-1,0 0 1,0-1-1,-1 1 0,1 0 1,0 0-1,0 0 1,0 0-1,-1-1 0,1 1 1,-1 0-1,1-1 1,-1 1-1,1 0 0,-1-1 1,0-1-1,0-27-6385,-4-6-3053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10954,'0'0'16464,"51"-16"-15663,-14 19-641,6 0-128,5-2-897,1-1-2306,-6 0-2146,-7-11-5029</inkml:trace>
  <inkml:trace contextRef="#ctx0" brushRef="#br0" timeOffset="1">406 51 18385,'-8'50'1922,"-5"1"-32,3 7 224,-1 1-352,7-1-321,4-7-384,0-7-833,7-12-768,14-16-2627,3-16-1634,0-14-2434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18770,'0'0'5605,"11"-9"-4815,34-17-498,0 1-1,2 2 1,1 3-1,59-18 1,-100 36-267,-1 0 0,1 0 1,-1 1-1,1 0 1,0 0-1,9 1 1,-15 0 6,0 0 0,1 0 0,-1 0 1,1 1-1,-1-1 0,1 1 1,-1-1-1,0 1 0,1-1 0,-1 1 1,0-1-1,0 1 0,1 0 1,-1 0-1,0 0 0,0 0 0,0 0 1,0 0-1,0 0 0,0 0 1,0 0-1,0 1 0,-1-1 1,1 0-1,0 0 0,-1 1 0,1-1 1,-1 0-1,1 1 0,-1-1 1,0 1-1,0-1 0,1 2 0,0 35 489,0-1 0,-3 0 0,-1 1 0,-2-1 0,-10 39 0,6-27-385,1-1 0,-1 62 0,8-94-347,1 14-614,4-13-3029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0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749 170 7015,'0'0'10068,"-4"-8"-8520,-1-2-1064,0 1 1,-1 1-1,0-1 1,-1 1-1,1 0 0,-2 0 1,1 1-1,-1-1 0,0 2 1,-1-1-1,1 1 1,-1 1-1,0 0 0,-1 0 1,1 0-1,-21-5 1,19 7-333,1 1 1,-1 1 0,0-1 0,0 2 0,0-1-1,1 2 1,-1-1 0,0 2 0,0-1 0,1 1-1,-15 5 1,-21 12 53,2 1 0,0 2 0,1 2 0,2 2 0,0 2 0,-54 49 0,85-69-206,0 1 0,1 1 0,0-1 0,1 1 0,0 1 0,0 0 0,1 0 0,1 0 0,-8 18 0,12-25 2,1 1 0,-1-1 1,1 0-1,0 1 0,0 0 1,1-1-1,0 1 0,-1-1 1,1 1-1,1 0 0,-1-1 0,1 1 1,0-1-1,0 1 0,0-1 1,0 1-1,1-1 0,0 0 1,0 1-1,0-1 0,0 0 1,1 0-1,-1-1 0,1 1 0,0-1 1,0 1-1,1-1 0,-1 0 1,6 4-1,1 0 17,1-1-1,-1 0 1,1-1 0,1 0-1,-1-1 1,1 0 0,-1 0-1,1-2 1,0 1 0,19 0-1,7-1 38,-1-1 0,42-6 1,-45 1-36,-1-1 1,1-2-1,-2-1 1,1-2 0,-1-1-1,-1-1 1,31-18-1,-43 20 56,0 0-1,-2-1 0,1-2 0,-1 1 1,-1-2-1,0 0 0,-1-1 0,-1-1 0,0 0 1,-1-1-1,-1 0 0,14-26 0,-20 31 18,-2 1-1,1-1 1,-2 0-1,0-1 1,0 1-1,-1 0 1,0-1-1,-1 0 1,-1-16-1,0 24-90,-1 0-1,1 0 1,-1 1-1,0-1 1,0 0-1,0 1 1,-1-1-1,0 1 1,1-1 0,-2 1-1,1 0 1,0-1-1,-1 1 1,0 0-1,0 1 1,0-1-1,0 1 1,-1-1 0,0 1-1,1 0 1,-1 0-1,0 0 1,0 1-1,0 0 1,-1-1-1,-7-1 1,-4 0-26,1 1 1,-1 0-1,0 1 0,0 1 0,0 1 1,0 0-1,0 1 0,0 1 1,0 0-1,0 2 0,-24 7 0,-5 4 15,1 2-1,-69 37 0,84-39-23,2 2-1,-36 27 1,53-37-548,1 2 0,1-1-1,-14 18 1,17-20-342,2 0 0,-1 0 0,1 0-1,-1 0 1,2 1 0,-1 0-1,-2 10 1,1 10-6712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12300,'0'0'14670,"72"-29"-12492,-28 20-1089,15-4-321,2 1-511,9-3-225,-6 0-1698,-2-8-3907,-11-3-7624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16207,'0'0'2285,"6"-11"11,-1 2-1975,1 1 0,-1 0 0,1 0 0,1 1 0,0 0 0,0 0 0,0 0 0,1 1 0,0 0 0,0 1 0,0 0 0,1 0 0,0 0 0,12-3 0,1 0 218,1 2 1,0 1-1,36-4 1,-53 8-492,0 0 0,0 1 0,0-1 0,0 1 0,0 1 0,0-1 0,0 1 0,0 0 0,0 0 0,0 1-1,0 0 1,0 0 0,-1 0 0,1 1 0,-1 0 0,0 0 0,0 0 0,9 7 0,-12-6-17,1 0 0,-1-1 0,0 2 0,0-1 0,0 0-1,-1 0 1,1 0 0,-1 1 0,0-1 0,0 1-1,-1-1 1,0 1 0,1-1 0,-1 1 0,-1-1-1,1 1 1,-1 0 0,1-1 0,-1 0 0,-1 1-1,1-1 1,0 0 0,-4 7 0,-5 11 221,-1-1-1,-1 0 1,-17 23 0,15-24-232,-25 35 323,15-22 276,-24 42-1,43-66-550,1 0 0,0 0 0,0 0 0,1 0 0,0 1 0,0 0 0,1-1 0,1 1 0,-1 0 0,1 11 0,2-19-67,-1 0 0,1 0 0,-1 0 0,1 0 0,0 0 0,0 0-1,0 0 1,0 0 0,0 0 0,1 0 0,-1-1 0,0 1 0,1 0 0,-1-1 0,1 1 0,0-1 0,-1 0 0,1 1 0,0-1-1,0 0 1,0 0 0,0 0 0,0-1 0,0 1 0,0 0 0,0-1 0,0 1 0,0-1 0,1 0 0,-1 1 0,3-1 0,12 1-28,1 0 0,33-3 0,-35 1-45,65-8-1985,-42-5-1572,-35 13 2666,-1-1 1,0 0-1,1 0 0,-1-1 0,0 1 0,0-1 0,4-5 1,5-12-8140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15663,'0'0'10217,"85"-4"-9095,-26 2-546,13-4-448,2 0-224,-5 0-1890,-9-2-3107,-12-1-5413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10 130 6022,'0'0'19853,"9"7"-19116,-8-6-710,1 1 0,0 0 0,0-1 1,0 1-1,0-1 0,0 0 0,0 1 1,0-1-1,0 0 0,1 0 0,-1-1 0,0 1 1,0 0-1,1-1 0,-1 1 0,1-1 0,-1 0 1,0 0-1,1 0 0,-1 0 0,1 0 1,-1-1-1,1 1 0,-1-1 0,0 1 0,0-1 1,1 0-1,-1 0 0,0 0 0,0 0 0,0 0 1,0 0-1,0-1 0,0 1 0,0-1 0,0 0 1,0 1-1,-1-1 0,1 0 0,2-4 1,3-2 22,-1 0 1,1-1 0,-2 0-1,6-11 1,-9 18-24,-1-1 1,0 1-1,0 0 1,1-1 0,-2 1-1,1-1 1,0 0-1,0 1 1,-1-1-1,0 1 1,1-1-1,-1 0 1,0 0-1,0 1 1,0-1-1,-1 0 1,1 1-1,-1-1 1,1 0-1,-1 1 1,0-1-1,-1-2 1,0 4-9,1 0 0,0 0 0,0 0 0,-1 0 0,1 0 0,0 0 0,-1 0 0,1 0 0,-1 1 0,1-1 0,-1 1 0,1-1 0,-1 1 0,1 0 0,-1-1 0,0 1 0,1 0 0,-1 0 0,1 0 0,-1 0 0,0 0 0,1 1 0,-1-1 0,1 0 0,-1 1 0,1-1 0,-1 1 0,1 0 0,-3 1 0,-1 0-15,1 0 0,-1 1 1,1-1-1,0 1 0,0 0 0,0 1 1,0-1-1,-5 6 0,2 2 25,0 1 1,0-1-1,1 1 0,0 1 0,1-1 0,1 1 1,0 0-1,0 0 0,1 0 0,1 0 0,0 1 1,1-1-1,1 1 0,1 13 0,-1-25-22,0 0-1,0 0 1,0 0-1,1 0 1,0 0-1,-1 0 1,1 0-1,0 0 1,0 0-1,0 0 1,0 0-1,0 0 1,0 0-1,0-1 1,1 1-1,-1-1 1,1 1-1,-1-1 1,1 1 0,0-1-1,-1 0 1,1 0-1,0 0 1,0 0-1,0 0 1,0 0-1,0 0 1,0-1-1,0 1 1,0-1-1,0 1 1,0-1-1,0 0 1,1 0-1,-1 0 1,3 0-1,3-1 28,0 1-1,1-2 0,-1 1 0,-1-1 0,1 0 0,0-1 0,0 0 0,10-5 0,16-14-67,0-1 0,-2-2-1,-1-1 1,50-53 0,-50 48 77,-31 31-41,0-1 0,1 1 0,-1 0 0,0 0 0,0 0 0,0 0 0,1 0 0,-1 0 0,0 0 0,0 0 0,1 0 0,-1-1 0,0 1 0,0 0 0,1 0 0,-1 0 0,0 1 0,0-1 0,1 0 0,-1 0 0,0 0 0,0 0 0,1 0 0,-1 0 0,0 0 0,0 0 0,1 0 0,-1 1 0,0-1 0,0 0 0,0 0 0,1 0 0,-1 0 0,0 1-1,0-1 1,0 0 0,0 0 0,1 0 0,-1 1 0,0-1 0,0 0 0,0 0 0,0 1 0,0-1 0,0 0 0,0 0 0,0 1 0,0-1 0,0 0 0,0 0 0,0 1 0,0-1 0,0 0 0,0 0 0,0 1 0,0-1 0,0 0 0,0 0 0,0 1 0,0-1 0,0 0 0,0 0 0,-1 1 0,3 33 198,-2-29-163,-1 0 0,2 0 1,-1 0-1,0 0 0,1 0 0,2 9 0,-1-13-19,-1 0 1,1 0-1,0 0 0,-1-1 0,1 1 0,0 0 0,-1-1 0,1 1 0,0-1 1,0 1-1,-1-1 0,1 0 0,0 0 0,0 0 0,0 0 0,0 0 1,-1 0-1,1 0 0,0-1 0,0 1 0,-1-1 0,4-1 0,39-16 339,-3-9-241,-32 20-152,1 1 0,-1-1 0,1 2 0,1-1 0,-1 1 0,1 1 0,0 0 0,11-3 0,-21 7 35,1 1 0,-1-1-1,0 0 1,0 0 0,0 1 0,0-1-1,0 1 1,1-1 0,-1 1 0,0-1-1,0 1 1,0 0 0,0 0 0,-1-1-1,1 1 1,0 0 0,0 0 0,0 0-1,-1 0 1,1 0 0,0 0 0,-1 0-1,1 0 1,-1 0 0,1 0-1,-1 0 1,0 1 0,1-1 0,-1 0-1,0 0 1,0 0 0,0 0 0,0 1-1,0-1 1,0 0 0,0 2 0,0 60 342,-1-45-289,1 44-265,0-61 170,0-1 0,0 0 0,0 1 1,0-1-1,0 0 0,0 1 0,0-1 1,1 0-1,-1 1 0,0-1 0,0 0 1,0 1-1,0-1 0,0 0 0,1 1 1,-1-1-1,0 0 0,0 0 0,1 1 1,-1-1-1,0 0 0,0 0 0,1 1 1,-1-1-1,0 0 0,1 0 0,-1 0 1,0 0-1,1 1 0,-1-1 0,0 0 1,1 0-1,-1 0 0,0 0 0,1 0 1,-1 0-1,1 0 0,16-6-2094,12-17-2733,-9-2-341,0-4-1734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13741,'0'0'6209,"-5"11"-4325,-16 49 1025,-25 107 0,38-125-2567,-5 82 0,13-62-359,-2 28 2896,181-519-1662,-179 428-1218,7-13-17,0 0 1,0 1 0,1 0 0,13-16-1,-19 26 12,1 1-1,-1-1 0,0 1 1,1 0-1,-1 0 0,1 0 1,0 0-1,-1 0 0,1 0 1,0 1-1,0-1 0,1 1 1,-1 0-1,0 0 1,0 0-1,0 0 0,1 1 1,-1-1-1,0 1 0,1 0 1,-1 0-1,1 0 0,-1 0 1,0 0-1,1 1 0,3 1 1,-4-1-4,-1 1-1,0-1 1,1 0 0,-1 1 0,0 0 0,0-1 0,0 1 0,0 0 0,-1 0-1,1 0 1,0 0 0,-1 0 0,1 1 0,-1-1 0,0 0 0,0 1-1,0-1 1,0 1 0,0-1 0,-1 1 0,1 0 0,-1-1 0,1 1-1,-1-1 1,0 1 0,0 5 0,0-2 51,-1 0 0,1 0 0,-1 0 0,0 0 0,0 0-1,-1 0 1,1 0 0,-1 0 0,-1 0 0,-4 8 0,2-6-19,0-1 0,0 0 0,-1 0 1,0-1-1,-1 0 0,1 0 0,-1 0 0,0-1 0,0 0 0,-1 0 1,0-1-1,0 0 0,0 0 0,0-1 0,0 0 0,-1 0 1,0-1-1,1 0 0,-18 1 0,24-3-81,1 0 1,-1 0-1,1-1 1,-1 1-1,1 0 0,0-1 1,-1 1-1,1-1 0,0 1 1,-1-1-1,1 0 1,0 0-1,0 0 0,0 1 1,0-1-1,0 0 1,0 0-1,0 0 0,0-1 1,0 1-1,0 0 1,0 0-1,1 0 0,-1-1 1,0 1-1,1 0 0,-1-1 1,1 1-1,-1 0 1,1-1-1,0 1 0,0-1 1,0 1-1,0-1 1,0 1-1,0-2 0,0-3-679,0-1-1,0 1 1,1-1-1,0 1 1,0 0-1,1 0 1,2-7-1,11-17-7968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12075,'9'-8'5051,"5"-2"-4380,1 0 1,0 0 0,0 1 0,18-7-1,-24 12-440,-1 1 0,1 0 0,0 0 0,0 1-1,0 0 1,0 1 0,0 0 0,1 0 0,-1 1-1,0 0 1,11 2 0,-18-2-198,1 1 1,-1 0-1,0 0 0,1 0 1,-1 1-1,0-1 0,0 0 1,0 1-1,0-1 0,0 1 1,0 0-1,0 0 1,-1 0-1,1 0 0,-1 0 1,1 0-1,-1 0 0,0 0 1,0 1-1,0-1 0,0 0 1,0 1-1,-1-1 0,1 1 1,0-1-1,-1 1 0,0-1 1,0 1-1,0-1 0,0 5 1,0 7 149,-1 0 0,-1 0 0,0 0 0,-5 18 0,-9 19 277,-2-1 1,-45 85 0,34-76 364,-27 77 0,53-129-702,1 1-1,0 0 1,0 0 0,0 0 0,1 0 0,0 9 0,1-16-112,0 1 1,0-1-1,1 1 1,-1-1-1,0 1 1,1-1-1,-1 1 1,1-1-1,-1 1 1,1-1-1,0 0 1,-1 1 0,1-1-1,0 0 1,0 0-1,0 0 1,0 0-1,0 0 1,0 0-1,0 0 1,1 0-1,-1 0 1,0 0-1,0 0 1,1-1-1,-1 1 1,1 0-1,-1-1 1,0 0 0,1 1-1,-1-1 1,1 0-1,-1 1 1,1-1-1,-1 0 1,4-1-1,17 1 6,0-2-1,0-1 1,0 0-1,0-2 1,-1-1-1,1 0 1,-2-2-1,32-14 1,-33 12-1104,-1 0 0,27-21 0,-42 30 713,-1-1 0,0 1-1,0-1 1,0 0 0,0 0 0,0 0-1,0 0 1,-1 0 0,1 0 0,-1-1 0,1 1-1,-1 0 1,0-1 0,0 1 0,0-1-1,0 1 1,0-1 0,-1 0 0,1-3 0,-2-17-6700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14253,'0'0'6567,"52"5"-5062,-3-5-31,8-8-1090,11-3-416,-2-2-1922,-5-3-2562,-9-3-3460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4484,'0'0'14232,"6"11"-12470,0-2-1424,-1 1-1,0-1 1,0 1-1,-1 0 1,-1 0-1,0 1 1,0-1-1,2 19 1,11 366 3511,-9-366-3510,-2-23 29,0-19 126,3-60-373,-2 1 0,-5-81 0,-2 84-404,28 89-486,-22-16 777,0 0 0,1-1 0,-1 0-1,1 0 1,0 0 0,0-1 0,0 0 0,0 0 0,1-1 0,-1 1-1,0-1 1,1-1 0,-1 1 0,1-1 0,-1 0 0,0-1 0,1 1-1,-1-1 1,0-1 0,1 1 0,-1-1 0,0 0 0,0 0 0,0-1-1,0 0 1,-1 0 0,1 0 0,-1-1 0,6-4 0,-5 4 12,0-1 0,0 1 1,-1-2-1,1 1 0,-1 0 0,-1-1 1,1 0-1,-1 0 0,0 0 1,0-1-1,0 0 0,-1 1 1,0-1-1,-1 0 0,0 0 0,0-1 1,0 1-1,-1 0 0,0-1 1,0 1-1,-1-1 0,0 1 1,0-1-1,-1 1 0,-1-9 0,2 14-16,-1-1 0,0 1 0,0 0 0,1-1 0,-1 1 0,-1 0 0,1-1 0,0 1-1,0 0 1,-1 0 0,0 0 0,1 0 0,-1 0 0,0 1 0,0-1 0,0 0 0,0 1-1,0-1 1,0 1 0,0 0 0,0 0 0,-1 0 0,1 0 0,0 0 0,-1 0-1,1 0 1,-1 1 0,1 0 0,-1-1 0,1 1 0,-1 0 0,1 0 0,-4 0 0,2 1 0,0 0 0,-1 0 0,1 0 0,0 0 0,0 1 0,0-1 0,0 1 0,0 0 0,1 0 0,-1 1 0,1-1 0,-1 1 0,1 0 0,0 0 0,0 0 0,0 0 0,0 0 0,-4 7 0,0 4 17,0 0 0,1 0 1,1 0-1,0 1 0,1 0 1,0 0-1,2 0 0,0 0 1,0 1-1,1-1 1,1 0-1,3 23 0,-3-35-5,1 1 0,0-1 0,0 0 0,0 0 0,0 0 0,1 0 0,-1 0-1,1 0 1,0-1 0,0 1 0,0 0 0,0-1 0,0 1 0,1-1 0,-1 0 0,1 0 0,0 0 0,-1 0 0,1 0-1,0-1 1,0 1 0,0-1 0,0 0 0,0 0 0,0 0 0,0 0 0,1 0 0,-1-1 0,0 1 0,1-1-1,-1 0 1,4 0 0,15-1 62,0 0 0,-1-1 0,40-9 0,-37 6-66,-18 4-12,2-1-13,-1 1 0,1 0 1,0 0-1,-1 1 0,1 0 0,8 1 0,-15-1 10,1 0 1,0 1-1,-1-1 1,1 1-1,-1 0 0,1-1 1,-1 1-1,1 0 0,-1 0 1,1 0-1,-1 0 1,0 0-1,1 0 0,-1 1 1,0-1-1,0 0 1,0 1-1,0-1 0,0 1 1,0-1-1,-1 1 1,1-1-1,0 1 0,-1-1 1,1 1-1,-1 0 1,1-1-1,-1 1 0,0 0 1,0-1-1,0 1 1,0 2-1,0 43-82,1 9 845,0-47-4228,2-25-4848,-2-10 1990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14510,'0'0'7116,"11"5"-5584,-9-4-1533,2 2 227,1-1 0,-1 0 0,1 1 0,0-1 0,0-1 0,0 1 0,0-1 0,0 0 0,0 0 0,0-1 0,0 1 0,0-1-1,1 0 1,-1 0 0,0-1 0,0 0 0,0 0 0,0 0 0,0 0 0,0-1 0,0 0 0,0 0 0,0 0 0,5-4 0,8-8 36,-1 0 0,17-20 0,-30 31-204,-1-1 1,1 0 0,-1 0-1,0-1 1,0 1 0,0-1-1,0 1 1,-1-1 0,0 0-1,0 0 1,0 0-1,-1 0 1,1 0 0,0-11-1,-2 16-46,0-1 0,-1 1 0,1-1 0,0 1 0,-1-1 0,1 1-1,0 0 1,-1-1 0,1 1 0,-1 0 0,1-1 0,0 1-1,-1 0 1,1-1 0,-1 1 0,1 0 0,-1 0 0,1 0 0,-1-1-1,1 1 1,-1 0 0,1 0 0,-1 0 0,1 0 0,-1 0-1,1 0 1,-1 0 0,0 0 0,1 0 0,-1 0 0,1 0 0,-1 0-1,1 1 1,-1-1 0,1 0 0,-1 0 0,1 0 0,-1 1-1,1-1 1,0 0 0,-1 1 0,1-1 0,-1 1 0,-23 12 11,15-5 14,1 0 1,0 1-1,0 0 0,1 1 1,0 0-1,1 0 1,0 0-1,0 1 0,1 0 1,1 0-1,0 0 0,0 1 1,1-1-1,1 1 1,0 0-1,0 0 0,1 0 1,1 0-1,1 14 0,0-23-25,0 1-1,0-1 0,1 0 0,-1 0 0,1 0 0,0 0 0,0 0 0,0 0 1,0 0-1,0-1 0,1 1 0,-1-1 0,1 0 0,0 1 0,0-1 0,0 0 1,0-1-1,0 1 0,0-1 0,0 1 0,0-1 0,1 0 0,-1 0 0,0 0 1,1 0-1,-1-1 0,1 0 0,5 1 0,6 0-217,1-1 0,0 0 0,-1-1 0,1-1 0,16-3 1,22-14-2272,-2-10-3828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80 16303,'0'0'1154,"-76"3"767,58-1-255,16 4-641,8-2-449,35-2 33,21-2 0,20 0-417,19-3-96,11-9-993,-2-4-1313,-10-1-865,-17-7-1665,-23 0-3716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0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1008 150 11179,'-4'-11'548,"-1"-1"0,0 1 0,0 1 0,-1-1 0,-1 1 0,-14-19 0,16 24-455,0 0-1,0 0 0,-1 1 1,1 0-1,-1 0 1,0 0-1,0 1 0,0 0 1,-1 0-1,1 0 1,-1 1-1,1 0 0,-12-2 1,-3 2-28,-1 0 0,0 2 0,1 0 0,-1 2 0,1 0 0,-1 1 0,1 2 0,0 0 0,0 1 0,1 1 0,0 1 0,0 0 0,1 2 0,0 0 0,-34 25 0,15-6 123,0 2 1,2 1-1,2 1 1,0 3-1,3 0 1,-31 47-1,31-37-4,3 2 0,2 0-1,2 2 1,3 0 0,1 2-1,3 0 1,2 1-1,2 0 1,3 1 0,2 1-1,2 0 1,3 0 0,2 0-1,13 105 1,-8-137-179,0 0 1,2-1-1,1 0 1,0 0-1,2 0 1,0-1-1,2-1 1,0 1-1,17 21 1,-20-31-2,0-1 1,1 0 0,1 0-1,0-1 1,0 0 0,1-1-1,0 0 1,0-1 0,1 0-1,-1 0 1,2-1 0,-1-1-1,1 0 1,0-1 0,0 0-1,0-1 1,13 1 0,5-2 80,0-2 0,-1-1 1,1-1-1,-1-1 0,0-2 0,0-1 1,0-2-1,0-1 0,-2-1 0,1-1 1,-1-2-1,-1 0 0,0-2 0,-1-1 1,29-24-1,-23 16 133,-1-3-1,-1 0 1,-2-2 0,-1-1 0,-1-1-1,-1-1 1,-2-1 0,-2-1 0,-1-1-1,-1-1 1,15-43 0,-17 30-80,-3-1 0,-2 0 1,-2-1-1,-2 0 0,-3 0 0,-1-1 1,-3 0-1,-2 1 0,-15-96 0,12 128-153,-1 0-1,0 0 0,-2 1 1,0-1-1,-1 1 0,-1 1 0,-17-27 1,20 36-93,0 0 0,-1 0 0,0 1 0,0-1 0,-1 1 1,1 1-1,-1 0 0,-1 0 0,1 0 0,-1 1 0,0 0 1,-1 1-1,1 0 0,-1 1 0,1 0 0,-13-3 0,6 4-270,0 1 0,-1 0 0,1 1-1,0 1 1,0 0 0,0 1 0,0 1-1,0 0 1,0 1 0,-16 7 0,2 2-1373,1 0 1,0 2-1,-53 37 1,1 10-4523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1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8872,'0'0'8104,"12"-4"-7234,-3 1-730,-3 0-21,2 0-1,-1 1 0,0 0 0,0 0 1,1 1-1,-1 0 0,0 0 0,1 1 0,-1 0 1,1 0-1,12 3 0,6 3 313,0 1 0,0 1 1,0 1-1,-1 1 0,-1 2 0,0 0 1,0 2-1,37 28 0,-57-38-423,0 0 1,0-1-1,0 1 0,-1 1 0,0-1 1,0 0-1,0 1 0,0-1 1,-1 1-1,0 0 0,0 0 0,0 0 1,0 0-1,-1 0 0,0 1 0,0-1 1,0 0-1,-1 1 0,0-1 1,0 0-1,0 1 0,0-1 0,-1 0 1,0 1-1,0-1 0,-1 0 0,1 0 1,-1 0-1,0 0 0,-1 0 1,-2 4-1,-9 14 136,-1-1 1,-1 0-1,-1-2 1,-37 36-1,44-45-117,-1 0-115,-126 126-333,43-50-6132,61-61-1973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2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52 113 14029,'9'-34'1319,"4"-17"737,-10 24 2048,-20 295-1259,1-79-1937,-27 1193 2616,43-1296-3414,21 166 0,-14-218-928,0-1 0,25 63 0,-23-76-727,1 1 0,0-2-1,2 1 1,0-2 0,21 25 0,-17-27-6895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2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18225,'0'0'2467,"-51"57"-1635,39-23 289,11-3-192,1-6 0,27-7-128,15-14-192,15-4-321,11-14-64,9-9-96,0-7-96,1 3-1569,-7 4-1410,-17 5-1281,-15 3-3299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2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18385,'0'0'1474,"-29"90"-161,12-32 160,6 4-95,3-2-770,4 1 65,4-5-609,2-6-64,16-10-288,5-8-1346,4-14-1409,0-15-704,-1-6-1666,-3-25-4196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2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10954,'0'0'481,"-28"54"-2019,28-46-576,0-5-2338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2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13100,'0'0'10549,"2"15"-9588,1 49-366,-2 1 0,-3 0 1,-14 85-1,4-94-547,6-30-187,1-1 0,1 1 1,-1 27-1,18-65-3262,-7 0 1618,-1 1 0,0-1 0,-1 0 0,4-15 0,5-21-7837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2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30 573 9513,'0'0'5707,"-6"8"-4239,-16 24-224,22-31-1222,0-1 1,0 0-1,-1 0 1,1 1-1,0-1 0,0 0 1,0 0-1,0 1 1,0-1-1,0 0 1,0 0-1,0 1 1,0-1-1,0 0 1,0 1-1,0-1 1,0 0-1,0 0 1,0 1-1,0-1 0,1 0 1,-1 0-1,0 1 1,0-1-1,0 0 1,0 0-1,0 1 1,1-1-1,-1 0 1,0 0-1,0 0 1,0 1-1,1-1 1,-1 0-1,0 0 0,0 0 1,0 0-1,1 0 1,-1 1-1,0-1 1,1 0-1,-1 0 1,0 0-1,0 0 1,1 0-1,-1 0 1,0 0-1,0 0 1,1 0-1,-1 0 1,0 0-1,1 0 0,-1 0 1,0 0-1,0 0 1,1 0-1,-1-1 1,0 1-1,19-3 697,-8-2-389,0 0-1,-1-1 0,1-1 1,-1 0-1,0 0 1,-1-1-1,0 0 1,0-1-1,-1 1 0,8-12 1,3 0 93,46-53 55,-3-1 0,-4-4 1,-3-2-1,53-102 0,-97 160-382,-27 55-122,-38 101 122,7 1 0,-59 274 0,106-407-112,-6 44-27,6-46-12,0 1 1,0-1 0,0 1 0,0 0 0,0-1 0,1 1 0,-1-1 0,0 1 0,0 0 0,0-1 0,0 1 0,1-1 0,-1 1 0,0-1 0,1 1-1,-1-1 1,0 1 0,1-1 0,-1 1 0,1-1 0,-1 1 0,0-1 0,2 1 0,-1-1-110,0 0-1,0 0 1,0 0-1,0 0 1,0-1-1,0 1 1,-1 0 0,1-1-1,0 1 1,0 0-1,0-1 1,0 1-1,0-1 1,0 1 0,-1-1-1,1 0 1,0 1-1,0-1 1,-1 0 0,2 0-1,14-22-4132,-1-9-1965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30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83 14125,'0'0'1367,"1"-9"-486,5-29 144,-6 36-935,0 1 1,0 0 0,0-1-1,0 1 1,-1 0 0,1-1-1,0 1 1,0 0 0,-1-1-1,1 1 1,-1 0 0,1 0-1,-1 0 1,0-1 0,0 1-1,1 0 1,-1 0 0,0 0-1,0 0 1,0 0 0,0 0-1,0 0 1,0 0 0,0 1-1,0-1 1,-1 0 0,1 1-1,0-1 1,0 1 0,-1-1-1,1 1 1,0-1 0,0 1-1,-1 0 1,1 0 0,0 0-1,-1 0 1,-1 0 0,-2-1 49,-1 1 0,0 0-1,1 0 1,-1 0 0,0 1 0,1 0 0,-9 2 0,5 2 19,0-1 0,1 1 0,-1 1 0,1-1 0,0 1 0,0 1 0,1 0 0,-14 15 0,7-5 364,0 1 0,-22 38 0,32-49-399,1 0 1,0 0-1,-1 1 1,2-1-1,-1 0 0,1 1 1,1 0-1,-1-1 0,0 12 1,2-18-124,0-1 0,0 1-1,0-1 1,0 1 0,0-1 0,1 1 0,-1 0 0,0-1 0,0 1-1,0-1 1,1 1 0,-1-1 0,0 1 0,0-1 0,1 1-1,-1-1 1,0 1 0,1-1 0,-1 1 0,1-1 0,-1 0 0,0 1-1,1-1 1,-1 1 0,1-1 0,-1 0 0,1 0 0,0 1 0,-1-1-1,1 0 1,23 0 60,22-19 87,-24 2 4,36-34 1,10-9-714,-68 60 553,1 0 1,-1 0-1,0-1 1,1 1 0,-1 0-1,0 0 1,1 0-1,-1-1 1,1 1 0,-1 0-1,0 0 1,1 0 0,-1 0-1,1 0 1,-1 0-1,0 0 1,1 0 0,-1 0-1,1 0 1,-1 0-1,1 0 1,-1 0 0,0 0-1,1 0 1,-1 1 0,0-1-1,1 0 1,-1 0-1,1 0 1,-1 1 0,0-1-1,1 0 1,-1 0-1,0 1 1,0-1 0,1 0-1,-1 1 1,0-1 0,0 0-1,1 1 1,-1-1-1,0 0 1,0 1 0,0-1-1,1 0 1,-1 1-1,0-1 1,0 1 0,0-1-1,0 0 1,0 1 0,0-1-1,0 1 1,0-1-1,0 0 1,0 1 0,0-1-1,0 1 1,0-1-1,-1 1 1,0 35-41,1-30 39,-11 113 252,-4 107 710,15-211-1065,1-8 469,-1 1 0,0-1 0,-1 1-1,0 0 1,0-1 0,-3 10 0,3-14-232,-1 0-1,1 0 1,-1-1-1,0 1 0,1-1 1,-1 0-1,0 1 0,0-1 1,-1 0-1,1 0 1,0 0-1,-1-1 0,1 1 1,-1 0-1,0-1 1,1 0-1,-1 0 0,0 0 1,-4 1-1,-7 2-52,0 0-1,0-2 0,-1 0 1,1 0-1,-1-2 1,1 0-1,-1 0 1,1-1-1,-1-1 1,1 0-1,0-1 1,-16-6-1,30 9-80,0 0 1,0 0-1,-1 0 0,1 0 1,0 0-1,0 0 0,0 0 1,0 0-1,-1 0 0,1-1 1,0 1-1,0 0 0,0 0 1,0 0-1,0 0 0,0 0 1,-1 0-1,1 0 0,0-1 1,0 1-1,0 0 0,0 0 1,0 0-1,0 0 0,0 0 1,0-1-1,0 1 0,0 0 1,0 0-1,-1 0 0,1 0 1,0-1-1,0 1 0,0 0 1,0 0-1,0 0 0,0 0 1,1-1-1,-1 1 0,0 0 1,0 0-1,0 0 0,0 0 1,0 0-1,0-1 0,0 1 1,0 0-1,0 0 0,0 0 1,0 0-1,1 0 0,-1-1 1,13-7-1156,30-9-1990,-25 11 1722,4-5-1069,0 0-1,24-17 0,5-6-3547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3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49 7399,'0'0'7746,"0"-9"-4639,0 9-2951,-2-27 675,2 27-799,1-1 0,-1 1-1,0-1 1,0 1-1,0-1 1,0 1-1,0-1 1,0 1 0,-1-1-1,1 1 1,0 0-1,0-1 1,0 1-1,0-1 1,0 1 0,-1-1-1,1 1 1,0 0-1,0-1 1,-1 1-1,1 0 1,0-1 0,-1 1-1,1 0 1,0-1-1,-1 1 1,1 0-1,-1-1 1,1 1 0,0 0-1,-1 0 1,1 0-1,-1 0 1,1-1-1,0 1 1,-1 0 0,1 0-1,-1 0 1,1 0-1,-1 0 1,1 0-1,-1 0 1,1 0 0,-1 0-1,1 0 1,-1 0-1,1 0 1,0 1-1,-1-1 1,1 0 0,-1 0-1,1 0 1,0 1-1,-1-1 1,1 0-1,-1 0 1,0 1 0,-6 7 202,0 0 0,0 0 0,0 0 0,1 1 0,0 0 0,1 0 0,0 1 0,-6 15 0,-28 85 1053,38-108-1269,-7 22 295,1 1 0,1-1 0,2 1 1,0 0-1,1 0 0,2 1 0,0-1 0,5 36 0,-4-58-281,0 1 0,1 0 0,0-1 0,0 1 0,0-1 0,0 0 0,1 1 0,-1-1 0,1 0-1,0 1 1,0-1 0,0 0 0,0-1 0,1 1 0,-1 0 0,1-1 0,-1 1 0,1-1 0,0 0-1,0 0 1,0 0 0,0 0 0,1 0 0,-1-1 0,0 1 0,1-1 0,-1 0 0,1 0-1,-1 0 1,1-1 0,-1 1 0,1-1 0,0 0 0,-1 0 0,1 0 0,0 0 0,3-2 0,2 1 16,-1-1 0,1 0 0,-1-1 0,0 0 0,0 0 0,0-1 0,-1 0 0,1 0 0,-1-1 0,0 0 0,0 0 0,0-1 0,-1 0 0,10-11 0,-10 9-14,-1-1-1,0 1 1,0-1 0,0-1-1,-2 1 1,4-10 0,-6 17-17,0 0-1,0 0 1,-1 0 0,1 1 0,-1-1 0,1 0 0,-1 0 0,0 0-1,0 0 1,1 0 0,-2 0 0,1 0 0,0 0 0,0 0 0,-1 0-1,1 0 1,-1 0 0,1 0 0,-1 1 0,0-1 0,1 0 0,-1 0-1,0 1 1,-1-1 0,1 0 0,0 1 0,0-1 0,-1 1 0,1 0-1,0-1 1,-1 1 0,0 0 0,1 0 0,-1 0 0,0 0 0,-3-2-1,-4 1 7,-1 0 0,0 1 0,1 0 0,-1 0-1,0 1 1,0 1 0,0-1 0,1 2-1,-1-1 1,0 1 0,1 1 0,-1 0-1,1 0 1,-18 9 0,-48 31-1573,9 5-5158,71-68-5539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3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2060 198 11979,'-49'-17'974,"-1"3"-1,-1 1 0,-1 3 0,1 2 0,-76-1 1,86 9-891,-1 1 1,1 3-1,0 1 1,1 2-1,-1 2 1,1 2-1,-56 22 1,-9 15-70,3 4 1,1 5 0,-120 90-1,82-40 109,-185 184 0,273-241 354,2 3 0,-57 81-1,93-116-278,2 0 0,-1 0 0,2 1 0,1 1 0,0 0 0,2 0 0,0 1 0,1 0 0,1 0 0,1 0 0,1 1 0,0 24 0,3-37-176,1 0 0,0 0 0,0 0 0,1 0-1,1 0 1,-1 0 0,1-1 0,1 1 0,-1-1 0,2 0 0,-1 0 0,1 0 0,0-1 0,0 0-1,1 1 1,0-2 0,1 1 0,-1-1 0,1 0 0,0 0 0,1-1 0,14 8 0,-1-3 2,1 0 1,-1-1-1,2-2 0,-1 0 1,1-2-1,0 0 1,44 3-1,-5-6 20,-1-3 0,1-2 0,-1-3 0,0-3 1,113-31-1,291-123 195,-419 145-236,441-184 85,-362 143-35,209-135-1,-290 165 31,-2-3 1,-1-1-1,-2-3 1,-1-1 0,50-63-1,-74 82 154,-1 0-1,-1-1 1,-1-1-1,0 1 1,-2-2 0,0 0-1,-1 0 1,-1 0-1,-1-1 1,-1 0-1,-1 0 1,-1-1 0,-1 1-1,-1-1 1,-2-30-1,-1 40-153,0 0 0,-1 0-1,0 0 1,-1 0 0,0 0 0,-1 1-1,0 0 1,-1 0 0,-1 0-1,0 1 1,-15-20 0,11 19-62,-1-1 1,-1 1-1,0 1 0,-1 0 0,0 1 1,-1 1-1,0 0 0,-19-8 1,-2 3-199,-1 2 0,0 1 0,0 2 1,-1 1-1,0 2 0,0 2 0,-62 1 1,49 5-398,1 2 1,0 2 0,0 3-1,-70 21 1,23 2-2675,-109 53-1,69-21-3627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1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746 136 8296,'0'0'1735,"-3"-9"662,0 3-2023,0-1 0,0 1 0,-1 0 0,0 0 0,0 0 0,0 1 0,-1-1 0,0 1 0,0 0 0,0 0 0,0 1 0,-1 0 0,0 0 0,0 0 0,0 1-1,0-1 1,-9-2 0,-8-2-239,0 1-1,0 1 0,-1 2 1,1 0-1,-1 1 0,0 1 1,0 1-1,0 2 0,0 0 1,0 2-1,0 0 0,0 2 1,1 0-1,-1 2 0,2 0 0,-1 2 1,1 0-1,0 2 0,1 0 1,0 2-1,1 0 0,1 1 1,0 1-1,-26 27 0,39-36-78,0 1 0,0 0-1,1 0 1,0 0-1,1 0 1,0 1 0,0 0-1,0 0 1,1 0-1,0 0 1,1 1 0,0-1-1,0 1 1,1-1-1,0 1 1,0 14-1,2-17-17,0 1 0,0-1-1,1 0 1,0 0-1,0-1 1,0 1 0,0 0-1,1-1 1,0 1-1,0-1 1,1 0-1,0 0 1,0 0 0,0 0-1,0-1 1,0 0-1,1 0 1,0 0-1,0 0 1,0-1 0,0 1-1,1-2 1,11 6-1,1-2 5,2 0-1,-1-1 0,0 0 1,1-2-1,0-1 0,0 0 1,-1-1-1,1-1 0,26-4 1,-2-1 45,0-3 1,-1-1-1,46-17 1,-82 24-70,167-65 99,-158 60 3,0-1-1,-1 0 1,0-2 0,-1 1-1,0-2 1,-1 0-1,0-1 1,20-22 0,-30 30-48,0-1 0,0 1 1,0-1-1,-1 1 0,1-1 0,-1 0 1,0 0-1,-1 0 0,1 0 1,-1 0-1,0 0 0,0-1 1,0 1-1,-1 0 0,0 0 1,0-1-1,0 1 0,-1 0 0,0-1 1,-2-6-1,2 8-69,-1-1-1,-1 1 0,1 0 1,0 0-1,-1 0 1,0 0-1,0 0 1,0 1-1,0-1 1,-1 1-1,0 0 0,1 0 1,-1 0-1,0 1 1,0-1-1,0 1 1,-1 0-1,1 0 1,-1 0-1,1 1 1,-1-1-1,-6 0 0,-6-1-193,0 1-1,0 1 1,0 0-1,0 1 1,0 1-1,0 1 1,0 0-1,0 1 1,1 1-1,-1 1 1,1 0-1,0 1 1,1 0-1,-19 12 1,4-1-897,1 2 1,1 2-1,1 0 1,0 2 0,2 0-1,-23 28 1,-3 9-4268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1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85 14189,'0'11'4511,"-18"332"2536,18-341-7034,0 1 0,0-1-1,0 1 1,0 0 0,0-1-1,1 1 1,-1-1 0,1 1 0,0-1-1,0 1 1,0-1 0,0 1 0,0-1-1,0 0 1,1 0 0,-1 0 0,1 1-1,0-1 1,-1-1 0,1 1 0,0 0-1,0 0 1,0-1 0,0 1 0,1-1-1,3 2 1,-3-2 8,1 0 1,0 0-1,-1 0 0,1-1 0,0 0 1,-1 0-1,1 0 0,0 0 0,0-1 0,-1 1 1,1-1-1,0 0 0,-1 0 0,1 0 1,-1 0-1,1-1 0,-1 0 0,6-3 0,8-7-729,-1 0-1,-1-1 0,0 0 1,-1-1-1,0-1 1,-1 0-1,-1-1 0,0-1 1,16-30-1,6-19-3801,31-89 1,-42 97 3841,-5 25 4337,-10 31-692,-3 21-1845,-5 56 2320,-11 88-1,4-85-1868,3 80-1,5-153-1726,-1 1-1,1 0 1,0-1-1,0 1 1,1-1-1,0 0 0,0 1 1,0-1-1,1 0 1,-1 0-1,5 6 0,-26-13-8561,-7-15 2054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1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12107,'0'0'10282,"104"29"-10218,-42-24-1922,2-1-3106,1-2-7080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1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181 264 16752,'0'0'2023,"-12"5"123,-3 1-1414,-1 2 0,1 0 0,0 1 0,1 0 0,-16 14 0,25-18-616,-1-1 0,1 0 0,1 1 0,-1 0-1,1 1 1,-1-1 0,2 0 0,-1 1 0,0 0 0,1 0-1,0 0 1,1 1 0,0-1 0,-1 0 0,2 1 0,-1 0-1,1-1 1,-1 12 0,2-17-112,1 1 0,-1-1 0,0 0 1,0 0-1,1 1 0,-1-1 0,0 0 0,1 0 0,0 0 1,-1 1-1,1-1 0,-1 0 0,1 0 0,0 0 0,0 0 0,0 0 1,0 0-1,0 0 0,0-1 0,0 1 0,0 0 0,0 0 1,2 0-1,1 1 22,0-1 0,0 0 0,0 1 0,0-2 0,0 1 0,0 0 0,8-1 0,0 0 135,1-1-1,-1 0 1,0-1-1,19-4 0,-17 1 53,-1 0 1,1-1-1,-1-1 0,0 0 0,0 0 0,22-19 0,-30 22-90,-1 1-1,1-1 1,-1-1 0,0 1-1,0-1 1,0 1 0,-1-1-1,0 0 1,0 0 0,0-1-1,0 1 1,-1-1 0,0 1-1,0-1 1,-1 0 0,1 0-1,-1 1 1,0-1 0,-1-11-1,0 14-112,0 1-1,-1 0 1,1 0-1,-1 0 1,0-1-1,0 1 1,0 0-1,0 0 1,0 0-1,0 1 1,0-1-1,-1 0 1,1 0-1,-1 1 0,1-1 1,-1 0-1,0 1 1,-2-2-1,-1-1-3,-1 1-1,1 1 1,-1-1-1,1 1 1,-1 0-1,0 0 1,-6-1-1,3 1-18,-1 1 1,1 0-1,-1 0 0,1 1 0,-1 0 1,1 0-1,-1 1 0,1 1 0,-11 2 1,18-3-50,0-1 0,0 1 1,0 0-1,0 0 0,0 0 1,1 0-1,-1 0 0,0 1 0,1-1 1,-1 0-1,1 1 0,0-1 1,-1 1-1,0 2 0,1-3-143,0 1-1,1-1 0,0 1 0,-1-1 1,1 1-1,0-1 0,0 1 0,0-1 1,0 1-1,0-1 0,0 1 1,0-1-1,0 1 0,1-1 0,-1 1 1,0-1-1,1 1 0,0-1 0,-1 0 1,1 1-1,0-1 0,-1 0 0,1 1 1,0-1-1,0 0 0,0 0 0,0 0 1,0 0-1,1 0 0,-1 0 0,0 0 1,0 0-1,1-1 0,-1 1 0,0 0 1,1-1-1,-1 1 0,1-1 0,-1 1 1,1-1-1,2 1 0,11 2-1974,0-1 0,0-1 0,30 0 0,-44-1 2038,59 0-7721</inkml:trace>
  <inkml:trace contextRef="#ctx0" brushRef="#br0" timeOffset="1">840 0 18449,'0'0'8200,"-46"53"-8104,48-40-192,19-2-2018,2-3-2114,0-3-2530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1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18706,'0'0'10474,"-28"53"-9546,28-45-831,13-2-226,6-2-2337,-1-4-3748,4 0-5797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2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10570,'0'0'11296,"2"12"-9940,4 249 3420,-6-258-4806,0-2 34,-1 1 0,1 0-1,0-1 1,0 1 0,0-1 0,0 1 0,0 0 0,0-1 0,1 1-1,-1-1 1,1 1 0,-1 0 0,1-1 0,-1 1 0,1-1 0,0 0-1,0 1 1,-1-1 0,1 0 0,0 1 0,0-1 0,1 0 0,-1 0-1,0 0 1,0 0 0,0 0 0,1 0 0,-1 0 0,1 0 0,-1 0-1,0-1 1,1 1 0,2 0 0,-2-1-125,1 0 0,0-1 1,-1 1-1,1-1 0,-1 1 0,1-1 0,0 0 1,-1 0-1,0 0 0,1 0 0,-1 0 0,1-1 1,-1 1-1,0-1 0,0 0 0,0 1 0,0-1 1,0 0-1,2-4 0,8-10-2008,0 0 0,-2-1 0,0 0-1,-1-1 1,8-23 0,6-13-5590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2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5669,'0'0'14318,"3"12"-12354,1 9-1160,-1 0 0,0 0 0,-2 0 0,-1 40 0,-3-34-442,1 0 0,1 1-1,3 27 1,-2-54-404,0 0 1,1 1-1,-1-1 1,0 0-1,1 1 1,-1-1-1,0 0 1,1 1-1,0-1 1,-1 0-1,1 0 1,0 0-1,0 0 1,-1 0-1,1 0 1,0 0-1,0 0 1,0 0-1,0 0 1,1 0-1,-1 0 0,0-1 1,0 1-1,0 0 1,1-1-1,-1 1 1,0-1-1,1 1 1,-1-1-1,0 0 1,1 0-1,-1 1 1,0-1-1,1 0 1,2-1-1,-4 1-67,0 0 0,0 0 0,1 0-1,-1 0 1,0 0 0,0 0 0,0 0 0,1 0 0,-1 0-1,0 0 1,0 0 0,0 0 0,0-1 0,1 1 0,-1 0-1,0 0 1,0 0 0,0 0 0,0 0 0,0-1 0,1 1-1,-1 0 1,0 0 0,0 0 0,0-1 0,0 1-1,0 0 1,0 0 0,0 0 0,0-1 0,0 1 0,0 0-1,0 0 1,0 0 0,0-1 0,0 1 0,0 0 0,0 0-1,0 0 1,0-1 0,0 1 0,0 0 0,0 0 0,0 0-1,0-1 1,0 1 0,-1-3-1059,0-13-4299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2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96 10954,'0'0'3454,"-10"-1"-560,-10-1-2453,-9-2 4878,58 3-2073,53-3-1937,0-3 1,126-27 0,-86 12-4400,0 5-5869,-99 14 1693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2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0 17040,'0'0'12487,"-15"9"-12140,-10 7-194,-229 149 1845,246-159-1938,1 1 0,0-1-1,0 1 1,0 1 0,1-1 0,1 1-1,-1 0 1,-4 10 0,9-16-58,0-1 1,0 1 0,0 0-1,0 0 1,0 0-1,1 0 1,-1 0-1,1 0 1,0 0 0,-1 0-1,1 0 1,0 0-1,0 0 1,0 0 0,0 0-1,1 0 1,-1 0-1,0 0 1,1 0-1,0 0 1,-1 0 0,1 0-1,0 0 1,0 0-1,0-1 1,0 1-1,0 0 1,1-1 0,-1 1-1,0-1 1,1 1-1,-1-1 1,1 1-1,-1-1 1,1 0 0,0 0-1,0 0 1,0 0-1,-1 0 1,1 0 0,0-1-1,0 1 1,4 0-1,23 5-82,1-1-1,-1-2 0,1-1 0,0-1 1,0-1-1,0-2 0,39-7 0,-11-2-3297,-23-1-1774,-3-3-5248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2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11371,'0'0'16880,"94"-16"-15887,-32 10-353,4 1-319,4 0-193,-4 2-64,-4 3-192,-7 0-1378,-11 7-2177,-11-2-1666,-11-4-2499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2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 14446,'0'0'108,"0"0"1,1 0 0,-1 0-1,0-1 1,0 1 0,0 0-1,1 0 1,-1 0 0,0 0-1,0 0 1,0 0 0,1 0-1,-1-1 1,0 1 0,0 0-1,1 0 1,-1 0 0,0 0-1,0 0 1,0 0-1,1 0 1,-1 0 0,0 0-1,0 0 1,1 0 0,-1 1-1,0-1 1,0 0 0,0 0-1,1 0 1,-1 0 0,0 0-1,0 0 1,0 0 0,1 1-1,-1-1 1,0 0 0,0 0-1,0 0 1,0 0 0,1 1-1,-1-1 1,0 0 0,0 0-1,0 0 1,0 1 0,0-1-1,0 0 1,0 0 0,0 0-1,0 1 1,1-1 0,-1 0-1,0 0 1,0 1 0,0-1-1,0 0 1,-1 1-1,5 27 2043,-5 35 34,-20 111 888,11-112-3238,-4 99 1,14-161 62,0 1-1,0-1 1,1 0 0,-1 1 0,0-1 0,0 1-1,0-1 1,1 0 0,-1 1 0,0-1 0,1 0-1,-1 1 1,0-1 0,0 0 0,1 0 0,-1 1-1,0-1 1,1 0 0,-1 0 0,1 0-1,-1 1 1,0-1 0,1 0 0,-1 0 0,1 0-1,-1 0 1,0 0 0,1 0 0,-1 0 0,1 0-1,-1 0 1,1 0 0,-1 0 0,0 0 0,1 0-1,-1 0 1,1 0 0,-1 0 0,0-1 0,1 1-1,-1 0 1,0 0 0,1 0 0,-1-1 0,0 1-1,1 0 1,-1 0 0,0-1 0,1 1 0,-1 0-1,0-1 1,0 1 0,1 0 0,-1-1 0,0 1-1,0-1 1,0 1 0,1 0 0,-1-1 0,0 1-1,0-1 1,12-24-3880,0-10-2713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1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903 241 9737,'0'-10'193,"0"1"0,-1-1 0,0 1 0,-1-1 0,0 1 0,0 0 0,-1 0 0,0 0-1,-1 0 1,0 1 0,0-1 0,-1 1 0,0 0 0,-1 0 0,1 1 0,-1-1 0,-1 1 0,1 0 0,-1 1 0,-1 0-1,1 0 1,-1 1 0,0-1 0,0 2 0,-1-1 0,1 1 0,-1 1 0,-9-4 0,2 2-75,0 0 1,0 0-1,0 2 1,-1 0-1,1 0 1,-1 2-1,0 0 0,0 1 1,1 1-1,-1 0 1,0 2-1,-29 7 1,27-4-4,-1 2 1,1 0 0,0 1-1,1 1 1,0 1-1,0 0 1,1 2 0,1 0-1,-29 29 1,16-10 112,1 1 1,2 2-1,1 1 1,1 1-1,3 1 1,1 1-1,-20 54 1,22-42-18,2 0 1,3 1-1,1 0 0,4 1 1,-5 85-1,13-116-170,0 0 1,1 0-1,2 0 0,0 0 1,1 0-1,1-1 0,14 38 1,-14-48-22,1 1 0,0-1 1,0 0-1,1 0 0,1 0 1,0-1-1,1 0 0,-1-1 0,2 0 1,-1-1-1,1 1 0,1-2 1,-1 0-1,20 10 0,-10-8 91,0-2-1,0 0 0,1-1 1,0-1-1,0-1 0,0-1 1,0 0-1,1-2 0,-1-1 1,1 0-1,-1-2 1,1 0-1,-1-2 0,27-7 1,-4-2 283,0-2 0,-1-1 0,-1-3 0,-1-1 0,65-43 0,-72 40-218,-2-1 1,-1-1-1,-1-1 0,-1-2 0,-1-1 1,-2-1-1,-1-2 0,39-64 0,-53 76-216,0 0 0,-2-1-1,-1 0 1,0-1-1,-2 0 1,0 0 0,-2 0-1,0 0 1,-1-1 0,-2 0-1,0 0 1,-1 1-1,-2-1 1,0 0 0,-1 1-1,-2-1 1,-7-23 0,5 26-151,-2 0 1,0 0 0,-1 0 0,-1 1 0,-1 1-1,-1 0 1,0 1 0,-1 0 0,-1 1 0,0 1-1,-2 0 1,1 1 0,-2 1 0,0 0 0,0 1-1,-34-15 1,34 19 17,-1 0-1,-1 1 0,1 0 1,-1 2-1,-1 0 1,1 2-1,0 0 0,-1 1 1,1 1-1,-1 1 1,0 1-1,1 1 0,-1 1 1,1 0-1,0 2 1,0 0-1,-35 14 1,23-3-527,1 2 1,1 1 0,0 1-1,1 1 1,-35 35 0,-28 39-3695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2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11018,'0'0'5371,"1"9"-2996,-1 12-1632,-2-1-1,0 1 1,-1-1-1,-1 0 0,-1 0 1,-7 21-1,5-22-123,1 0 0,1 1 0,1-1 0,0 1 0,2 0 0,0 0 0,2 0 0,2 32 0,-2-50-672,0-1 0,1 0 1,-1 1-1,1-1 0,-1 0 0,1 1 1,-1-1-1,1 0 0,0 0 0,-1 0 0,1 0 1,0 0-1,0 0 0,0 0 0,0 0 1,0 0-1,0 0 0,0 0 0,0 0 0,0-1 1,1 1-1,-1 0 0,0-1 0,0 1 1,1-1-1,-1 1 0,0-1 0,1 0 0,-1 0 1,0 1-1,1-1 0,-1 0 0,1 0 1,1-1-1,-2 1-173,-1-1 1,0 0-1,1 0 1,-1 1-1,0-1 1,1 0-1,-1 1 1,0-1-1,0 0 1,1 0-1,-1 0 1,0 1-1,0-1 1,0 0-1,0 0 1,0 0-1,0 1 1,-1-1-1,1 0 1,0 0-1,0 0 1,0 1-1,-1-1 1,1 0-1,0 0 1,-1 0-1,-9-22-4362,-9-8-3195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2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12940,'0'0'12684,"67"-30"-11563,-7 22-608,7-3-385,7 2-32,1 2-224,-6 4-2274,-11 1-3396,-11 2-4644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2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17104,'0'0'1506,"-13"7"458,-3 1-1352,1 1-1,-1 1 0,2 0 1,-1 1-1,2 0 1,-1 1-1,2 1 1,-1 0-1,2 1 1,0 0-1,1 1 1,-11 18-1,18-24-391,-1 0 1,1 0-1,0 0 1,1 0-1,0 0 1,1 1-1,-1 12 1,2-20-185,0 1 1,0-1 0,0 1-1,0 0 1,1-1-1,-1 1 1,1-1 0,0 1-1,0-1 1,-1 0-1,1 1 1,1-1 0,-1 0-1,0 1 1,1-1 0,-1 0-1,1 0 1,0 0-1,-1 0 1,1-1 0,0 1-1,0 0 1,0-1-1,0 1 1,1-1 0,-1 0-1,0 0 1,1 0-1,-1 0 1,5 1 0,6 1 9,1-2 1,-1 0-1,0 0 1,1-1-1,-1-1 1,1 0 0,-1-1-1,0 0 1,1-1-1,-1 0 1,-1-1-1,1-1 1,0 0-1,-1-1 1,17-11-1,-21 13-21,0-1 0,-1 0 1,1 0-1,-1-1 0,0 0 0,-1 0 0,1-1 0,-1 0 0,-1 0 0,1 0 0,-1-1 0,0 1 0,-1-1 0,0-1 0,0 1 0,-1-1 0,0 1 0,0-1 0,-1 0 0,-1 0 0,1 0 0,-1 0 0,0-14 0,-2 20-25,1-1 0,-1 1 1,0 0-1,0 0 0,0 0 0,-1 0 0,1 0 1,-1 0-1,1 1 0,-1-1 0,0 0 0,0 1 0,0-1 1,0 1-1,-1 0 0,1 0 0,0 0 0,-1 0 1,0 0-1,1 0 0,-1 1 0,0-1 0,0 1 1,0 0-1,0 0 0,0 0 0,-5-1 0,-6-1-5,-1 0 0,1 2-1,0-1 1,-26 2 0,37 0-103,0 0 0,0 1 1,0-1-1,0 0 0,0 1 1,0 0-1,0 0 0,0 0 1,-5 2-1,7-2-282,0 0-1,0-1 1,1 1-1,-1 0 1,0 0 0,0 0-1,0 0 1,0 0-1,1 0 1,-1 0-1,1 0 1,-1 0-1,0 0 1,1 0 0,0 1-1,-1 0 1,0 8-8210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3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13004,'0'0'4057,"2"-9"-1622,8-29-118,-8 36 882,1 9-2534,0 12-558,-5 107 1633,-1-88-1586,2 1 0,1-1 0,2 1 0,2-1 0,16 69 0,-19-104-179,0 0 0,0 0 0,0 0 0,1 0 0,-1 0 0,1 0 0,0-1 0,-1 1 0,1-1 0,1 1 0,-1-1-1,0 0 1,0 1 0,1-1 0,0 0 0,-1-1 0,1 1 0,0 0 0,0-1 0,4 2 0,-4-2-136,-1-1 0,1 1 0,0-1 0,0 0 0,-1 0 0,1 0 1,0 0-1,0-1 0,-1 1 0,1-1 0,0 0 0,-1 0 0,1 1 0,-1-2 0,1 1 0,-1 0 0,1 0 1,-1-1-1,0 1 0,0-1 0,0 0 0,1 0 0,2-4 0,2-2-895,0-1 1,-1 1-1,0-1 0,0-1 1,-1 1-1,-1-1 0,5-11 1,8-37-5111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3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13068,'0'0'6342,"-27"76"-5253,13-26 193,5 8-161,0 1-321,8-5-287,1-5-321,0-10-128,12-9-32,0-8-416,0-10-1026,-6-7-992</inkml:trace>
  <inkml:trace contextRef="#ctx0" brushRef="#br0" timeOffset="1">0 312 13229,'0'0'9865,"91"-9"-8103,-35 4-994,8 1-608,0-5-192,-3 3-2626,-12-3-3428,-10-1-6886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3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15439,'0'0'7030,"11"2"-5295,-9-1-1652,1 1 37,1-1 0,0 0 0,0 0 0,-1 0 0,1-1 0,0 1 0,0-1 1,0 0-1,0 0 0,0 0 0,0-1 0,0 1 0,-1-1 0,1 0 1,0 0-1,0 0 0,-1-1 0,1 1 0,-1-1 0,5-3 0,25-19 48,-2-2-1,34-36 0,-23 21-183,-42 41 10,0 0 0,0 0 0,0 0 0,0 0 0,1-1 0,-1 1 0,0 0 0,0 0 0,0 0 0,0 0 0,0 0 0,0 0 0,0 0 0,0 0 0,1 0 0,-1 0 0,0 0 0,0 0 0,0-1 0,0 1 0,0 0 0,0 0 0,1 0 0,-1 0 0,0 0 0,0 0 0,0 0 0,0 0 0,0 0 0,0 0 0,1 0 0,-1 0 0,0 1 0,0-1 0,0 0 0,0 0 0,0 0 0,0 0 0,0 0 0,1 0 0,-1 0 0,0 0 0,0 0 0,0 0 0,0 0 0,0 0 0,0 1 0,0-1 0,0 0 0,0 0 0,0 0 0,0 0 0,1 0 0,-1 0 0,0 0 0,0 1 0,0-1 0,0 0 0,0 0 0,1 14-149,-5 16 227,-7 19 239,4-26-220,2-1 1,1 1-1,1 0 0,0 0 1,2 0-1,2 35 0,0-55-188,-1-1 1,1 1-1,-1-1 0,1 1 0,0-1 0,0 0 0,0 1 1,0-1-1,0 0 0,1 1 0,-1-1 0,4 4 0,-4-5-568,0 0-1,1 0 0,-1 0 0,1 0 1,-1 0-1,1 0 0,-1-1 1,1 1-1,0 0 0,-1-1 0,1 1 1,3 0-1,11-1-13219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3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23734,'0'0'1858,"10"50"-12268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37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18546,'0'0'3235,"-29"57"-1538,29-48-1248,1-9-417,16 0-1089,1-23-3428,0-6-8167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4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14382,'0'0'12993,"-2"13"-12133,-7 53-248,2 0 0,3 120 0,3-185-664,1 1 0,0-1 0,0 0 0,0 1 0,0-1 1,1 0-1,-1 1 0,0-1 0,0 0 0,1 1 0,-1-1 0,1 0 0,-1 0 0,1 0 0,0 1 0,-1-1 0,1 0 0,0 0 0,0 0 0,0 0 1,0 0-1,0 0 0,0 0 0,0-1 0,0 1 0,0 0 0,0 0 0,0-1 0,0 1 0,1-1 0,-1 1 0,0-1 0,0 1 0,1-1 0,-1 0 1,3 0-1,-1 0-361,-1-1 0,1 1 0,-1-1 0,1 0 0,-1 0 1,1 0-1,-1-1 0,0 1 0,1-1 0,-1 1 0,0-1 0,0 0 1,0 1-1,0-1 0,-1 0 0,1 0 0,2-4 0,16-28-4952,0-10-1980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4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15054,'0'0'5253,"6"60"-2594,-9-14-161,-6 6-832,-3 1-193,3-5-480,1-4-609,7-11-288,1-9-64,0-9-32,10-10-320,-1-5-641,-1-4-929,-8-12-1216,0-9-1603,-17-7-3042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1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7335,'0'0'5995,"1"9"-3096,3 176 3871,-10 7-3293,4 208-3069,14-304-5282,-19-99 1863,-10-15-64,-7-11-2375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4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72 12268,'0'0'2402,"-51"-22"1121,33 17-576,6 4-224,4 1 351,8 2-2369,14 6-192,14-5 159,12-3-127,17 0-97,10-3-160,12-11-159,8-1-161,-3 4-1538,-3 2-2081,-10 5-2371,-12 3-6886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4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20147,'0'0'5680,"14"9"-4142,-4-2-1271,-2 0-151,1-1 1,0-1-1,0 0 0,0 0 1,1-1-1,-1 0 0,1-1 1,0 0-1,13 3 0,57 1 38,-55-6-207,1 1 0,47 11 0,-71-13 58,-1 0 1,0 0-1,0 1 0,0-1 1,1 0-1,-1 1 1,0-1-1,0 1 0,0-1 1,0 1-1,0 0 1,0-1-1,0 1 0,0 0 1,0 0-1,-1 0 0,1 0 1,0 0-1,0 0 1,-1 0-1,1 0 0,0 0 1,-1 0-1,1 0 0,-1 0 1,0 0-1,1 0 1,-1 0-1,0 1 0,0-1 1,1 0-1,-1 0 1,0 0-1,0 1 0,0-1 1,-1 0-1,1 0 0,0 0 1,0 0-1,-1 1 1,1-1-1,0 0 0,-1 0 1,1 0-1,-1 0 1,0 0-1,1 0 0,-1 0 1,0 0-1,0 0 0,-1 1 1,-5 8 232,-1-1 1,0-1 0,-17 15-1,25-23-234,-59 46 1366,-118 69-1,167-110-1737,11-6-714,16-11-3085,-13 10 2785,24-17-6673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4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25 17809,'0'0'7148,"-9"-5"-6534,-24-14-134,30 19 67,0 0-1,0 0 1,0 0-1,0 0 0,0 1 1,0-1-1,0 1 1,0-1-1,-4 3 1,-2-1 704,-6-2-1251,0 0 0,-1 1 0,1 1 0,0 1 0,-27 7 0,33-6 0,0 0 0,0 0 0,0 1 0,1 0 0,-1 1 0,1-1 0,0 2 0,1-1 0,-13 15 0,14-15 0,2-1 0,-1 1 0,1 0 0,0 1 0,0-1 0,0 1 0,1 0 0,-4 11 0,6-15 0,1 0 0,-1 0 0,1 0 0,0-1 0,0 1 0,0 0 0,0 0 0,0 0 0,0 0 0,1 0 0,0-1 0,-1 1 0,1 0 0,0-1 0,1 1 0,-1 0 0,0-1 0,1 1 0,-1-1 0,1 0 0,0 1 0,-1-1 0,1 0 0,4 3 0,24 6 0,-28-9-2156,-1-17-20672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4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14061,'0'0'10725,"-4"13"-8739,-26 72-575,-25 77 1598,47-135-2694,2 1 0,1-1 0,1 1 0,0 31 0,4-58-332,0-1 0,0 1 0,0-1 0,0 1 0,0-1 0,0 1-1,0-1 1,0 1 0,0-1 0,1 1 0,-1-1 0,0 1 0,0-1 0,0 1 0,1-1 0,-1 1 0,0-1 0,1 1 0,-1-1 0,0 1-1,1-1 1,-1 0 0,0 1 0,1-1 0,-1 0 0,1 1 0,-1-1 0,1 0 0,-1 0 0,1 1 0,-1-1 0,1 0 0,-1 0-1,1 0 1,-1 0 0,1 0 0,-1 0 0,1 0 0,-1 0 0,1 0 0,-1 0 0,1 0 0,-1 0 0,1 0 0,-1 0 0,1 0 0,0 0-1,-1 0 1,0-1 0,1 1 0,-1 0 0,1 0 0,-1-1 0,1 1 0,-1 0 0,1-1 0,-1 1 0,0-1 0,1 1 0,-1 0-1,0-1 1,1 0 0,29-25-2452,-13 0-1128,-1 0-1,17-36 1,-25 46 2047,22-44-4984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4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38 13453,'0'0'4286,"-2"8"-1616,-41 121 4887,29-94-6827,2 1 0,1 0 0,1 1-1,2 0 1,-5 72 0,13-100-795,0 16 185,0-25-179,0 1 1,0-1-1,0 1 1,0 0-1,0-1 1,0 1 0,1-1-1,-1 1 1,0-1-1,0 1 1,1-1-1,-1 1 1,0-1 0,1 1-1,-1-1 1,0 0-1,1 1 1,-1-1-1,0 1 1,1-1-1,-1 0 1,1 1 0,-1-1-1,1 0 1,-1 0-1,1 1 1,-1-1-1,1 0 1,-1 0 0,1 0-1,0 0 1,-1 0-1,1 0 1,0-1-384,0-1 0,0 1-1,0-1 1,0 0 0,-1 0 0,1 1 0,-1-1 0,1 0 0,-1 0 0,0 0 0,1 0 0,-1 1-1,0-1 1,0 0 0,0 0 0,-1 0 0,1 0 0,-1-2 0,1-3-1419,0-26-5255</inkml:trace>
  <inkml:trace contextRef="#ctx0" brushRef="#br0" timeOffset="1">1 14 8520,'0'0'21941,"82"-12"-21493,-32 15-288,5-3-64,-4 0-128,-5 0-928,-7 0-1379,-12 0-2017,-8-3-1313,-9 1-2883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4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22005,'0'0'4062,"9"-9"-3010,1 0-912,1 0-1,-1 0 1,2 1-1,-1 1 1,1 0-1,0 0 1,1 1-1,-1 1 1,1 0-1,0 1 1,1 0-1,-1 1 1,1 0-1,27-1 1,-40 4-133,0 0 1,0 1 0,0-1 0,0 0-1,0 0 1,0 1 0,0-1 0,0 0-1,0 1 1,0-1 0,0 1 0,0 0-1,0-1 1,-1 1 0,1 0 0,0-1-1,0 1 1,-1 0 0,1 0 0,0 0-1,-1-1 1,1 1 0,-1 0 0,1 0-1,-1 0 1,1 0 0,-1 0 0,0 0-1,1 0 1,-1 0 0,0 1 0,0-1-1,0 0 1,0 0 0,0 0 0,0 0-1,0 0 1,0 0 0,0 0 0,-1 2-1,0 3 116,0-1 1,-1 1-1,0-1 0,1 0 0,-2 0 0,-4 10 0,-9 6 230,0 0 0,-1-2-1,-39 35 1,36-36-112,1 1 0,1 0 1,-28 39-1,45-57-241,1-1 0,-1 1 0,1-1 0,-1 1 0,1-1 0,0 1 0,-1-1 0,1 1 0,0-1 0,-1 1 0,1 0 0,0-1 0,0 1 0,0-1 0,-1 1 0,1 0 0,0-1 0,0 1 0,0 0 0,0-1 0,0 1 0,0 0 0,0-1 0,0 1 0,1 0 0,-1-1 0,0 1 0,0-1 0,0 1 0,1 0 0,-1-1 0,0 1 0,1-1 0,-1 1 0,0-1 0,1 1 0,-1-1 0,1 1 0,-1-1 0,1 1 0,-1-1 0,2 1 0,1 0 0,1 0 0,-1 0 0,0-1 0,1 1 0,-1-1 0,1 0 0,-1 1 0,8-2 0,70-13 0,-25 0-2200,28-3-6426,-63 12-1240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4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188 149 7143,'0'0'5765,"4"-10"-3667,-1 5-1468,19-45 1587,-21 47-1357,0 0-1,0 0 1,0 0 0,-1 0 0,1 0 0,-1 0 0,0 0 0,0 0-1,0 0 1,-1-4 0,-30 10 1900,23 0-2708,1 1 1,0 0-1,0 1 1,0 0-1,1 0 0,0 0 1,0 1-1,0 0 0,0 0 1,1 0-1,0 1 1,1 0-1,-8 13 0,7-9 60,-1-1-1,2 1 0,-1 0 1,1 0-1,1 1 0,0-1 0,1 1 1,-2 23-1,4-34-101,0 1 0,0-1 0,0 1 0,0-1 0,0 0 0,1 1 0,-1-1 0,0 1-1,1-1 1,-1 1 0,1-1 0,-1 0 0,1 0 0,0 1 0,-1-1 0,1 0 0,0 0 0,0 1 0,0-1 0,0 0 0,0 0 0,0 0 0,0-1-1,1 1 1,0 1 0,1-1 15,0 0-1,-1 0 1,1-1-1,0 1 1,0-1-1,0 0 1,-1 1-1,1-1 1,0-1-1,0 1 1,0 0-1,3-1 1,5-2 39,0 0 0,-1 0 0,1-1 0,-1-1 0,18-10 0,-8 2-64,-1 0 0,-1-2 0,28-27 0,-40 36 0,0-1 0,0 0 0,-1 0 0,0 0 0,0 0 0,-1-1 0,0 0 0,0 0 0,-1 0 0,0 0 0,-1 0 0,1-1 0,0-8 0,-3 14 0,0 1 0,0-1 0,0 1 0,-1 0 0,1-1 0,-1 1 0,1 0 0,-1-1 0,0 1 0,0 0 0,0 0 0,0-1 0,-1 1 0,1 0 0,0 0 0,-1 1 0,1-1 0,-1 0 0,0 0 0,0 1 0,1-1 0,-1 1 0,0-1 0,0 1 0,-1 0 0,1 0 0,0 0 0,0 0 0,-1 0 0,1 1 0,0-1 0,-5 0 0,-8-2 0,-1 0 0,1 1 0,-30 1 0,40 1 0,-5 0 0,-18 0 0,-51 5 0,73-5 0,0 1 0,0 0 0,0 1 0,0-1 0,0 1 0,1 0 0,-1 1 0,1-1 0,-1 1 0,1 0 0,0 1 0,0-1 0,0 1 0,-8 8 0,13-12-66,-1 1 0,1-1-1,-1 0 1,1 1 0,-1-1 0,1 1 0,-1-1 0,1 1-1,-1 0 1,1-1 0,0 1 0,-1-1 0,1 1-1,0 0 1,-1-1 0,1 1 0,0 0 0,0-1 0,0 1-1,0 0 1,0 0 0,0-1 0,-1 1 0,2 0 0,-1-1-1,0 1 1,0 0 0,0-1 0,0 1 0,0 0-1,1 0 1,-1-1 0,0 1 0,0-1 0,1 1 0,-1 0-1,1-1 1,-1 1 0,1-1 0,-1 1 0,0-1-1,1 1 1,0-1 0,-1 1 0,1-1 0,-1 1 0,1-1-1,0 0 1,-1 1 0,1-1 0,0 0 0,-1 0-1,1 0 1,0 1 0,-1-1 0,2 0 0,46 3-9218,-41-3 7051,41 0-13964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59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43 9513,'11'-5'2509,"9"-3"-1418,0 2 0,0-1 0,0 2 0,1 1 0,0 1 0,-1 0 0,31 1 0,-50 2-1019,1 0-1,-1 0 1,0 1-1,1-1 1,-1 0-1,0 0 1,0 1-1,1-1 1,-1 1-1,0-1 1,0 1-1,0 0 1,1-1-1,-1 1 1,0 0-1,0 0 1,0 0-1,0 0 1,-1 0-1,1 0 1,0 0-1,0 0 1,0 0-1,-1 0 1,1 0-1,-1 0 1,1 1-1,-1-1 1,1 0-1,-1 0 1,0 1-1,1-1 1,-1 0-1,0 1 1,0-1-1,0 0 1,0 1-1,0-1 1,0 0-1,-1 1 1,1-1-1,0 0 1,-1 0-1,1 1 1,-2 1-1,0 5 192,-1-1 0,0 1 0,-1-1 0,1 1 0,-1-1 0,-7 8 0,-61 70 1150,45-55-976,1 2 0,1 1 0,-28 48 0,51-78-380,0 1 1,0-1-1,0 1 0,1-1 1,-1 1-1,1-1 1,0 1-1,0 0 0,1-1 1,-1 1-1,1 0 0,0 0 1,0 0-1,0-1 1,1 7-1,0-9-39,0 1 0,0 0 0,0 0 0,1 0 0,-1-1 0,0 1 0,1-1 0,0 1 0,-1-1 0,1 1 0,0-1 0,-1 0 0,1 0 0,0 0 0,0 0 0,0 0 0,0 0 0,0-1 0,0 1 0,0-1 0,0 1 0,0-1 0,1 0 0,-1 0 0,0 0 0,4 0 0,10 0 59,1 0 1,-1 0 0,1-2-1,-1 0 1,23-6 0,-31 6-56,-1-1 0,0 1 0,0-1 0,0 0-1,0-1 1,-1 0 0,1 0 0,-1 0 0,0-1 0,0 0 0,0 0 0,-1 0 0,0-1 0,5-6 0,-9 11-9,0-1 0,1 1 0,-1-1 0,0 0 0,0 1 0,0-1 0,-1 0 0,1 0 0,0 0 0,-1 1 0,1-1 0,-1 0-1,0 0 1,1 0 0,-1 0 0,0 0 0,0 0 0,0 0 0,-1 0 0,1 0 0,0 0 0,-1 0 0,0-3 0,-1 3 21,0 0 1,0-1-1,1 1 1,-1 0-1,0 1 1,-1-1-1,1 0 0,0 1 1,0-1-1,-1 1 1,1-1-1,-1 1 1,1 0-1,-5-1 1,-8-2 105,-1 1-1,1 0 1,0 1 0,-26 0 0,-3 2-1058,9 1-1054,61-3-524,10-1-2779,4-6-2962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0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32 18674,'0'0'1430,"-3"10"-74,-4 15-801,1 0 1,1 0-1,-4 43 0,9-68-583,0 1 0,0-1 0,0 1 0,0-1-1,0 1 1,0-1 0,0 1 0,0-1 0,0 1 0,0-1 0,0 1-1,0 0 1,0-1 0,0 1 0,1-1 0,-1 1 0,0-1 0,0 1-1,1-1 1,-1 0 0,0 1 0,1-1 0,-1 1 0,0-1 0,1 1 0,-1-1-1,1 0 1,-1 1 0,1-1 0,-1 0 0,1 0 0,-1 1 0,1-1-1,-1 0 1,1 0 0,20-8-998,14-25-1206,-26 17 158,0 0 0,-1 0 0,9-24 0,-4 2 2444,-1 5 8571,-27 69-6371,9-24-2424,1 0 1,1 0-1,-1 0 1,2 0-1,0 0 1,0 1-1,0 14 1,3-26-213,0-1-1,0 0 1,0 1 0,0-1 0,0 0 0,0 1-1,0-1 1,1 0 0,-1 1 0,0-1-1,0 0 1,0 1 0,0-1 0,1 0-1,-1 0 1,0 1 0,0-1 0,1 0 0,-1 0-1,0 1 1,1-1 0,-1 0 0,0 0-1,0 0 1,1 0 0,-1 1 0,0-1 0,1 0-1,-1 0 1,0 0 0,1 0 0,-1 0-1,1 0 1,-1 0 0,0 0 0,1 0-1,-1 0 1,0 0 0,1 0 0,-1 0 0,0 0-1,1 0 1,0-1 0,13-8-5636,-13 0-624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0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70 12492,'0'0'4836,"-56"-59"-1985,46 50 3267,17 12-5894,21 8 192,8 0 353,10-3-192,7-3-321,5-5-192,0 0-224,-6-6-2467,-9-10-1537,-9-1-3331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1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0 458 15375,'0'0'3144,"11"-1"-1751,8-2-957,-1-1-1,0-1 1,0-1 0,0 0-1,-1-1 1,1-1-1,-2-1 1,1 0 0,24-20-1,-18 10-340,0 0 0,-2-2 0,0-1 0,-1-1 0,-2 0-1,0-1 1,-2-1 0,0-1 0,-2 0 0,-1-1 0,-1 0 0,14-47-1,-18 59 351,-1 27-352,5 47-207,-8-34 310,7 19 143,1 0-1,33 78 1,-37-105-556,1 0-1,1 0 1,23 28-1,-27-37-345,1-1 0,1 1 0,-1-1 0,1-1-1,0 0 1,1 0 0,-1 0 0,13 5 0,28 2-8400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0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1 458 4805,'0'0'17344,"14"-6"-16015,15-9-954,-1-1-1,-1-2 1,-1-1 0,0 0-1,34-36 1,-57 52-376,138-141 935,-116 116-506,-2-2 1,0 0 0,23-44-1,-54 103-403,2 1 0,1 0 0,1 0 0,1 0 0,2 43 0,2-62-210,0 0 0,1 0-1,0 1 1,0-1 0,1-1 0,8 18 0,-9-22-322,1-1 0,0 1 0,1-1 1,-1 0-1,8 8 0,-8-10-163,0 0-1,0 0 1,0-1 0,1 0 0,-1 0-1,1 0 1,-1 0 0,1 0-1,6 2 1,22-1-7941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0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15246,'0'0'7335,"60"-6"-6150,-14-1 225,13 0-129,8 0-672,5 0-417,-5 4-160,-8 3-256,-12 0-1634,-20 2-1153,-20 9-1185,-8 0-3043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0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15791,'0'0'3107,"70"4"-1121,-16-4-929,11-7-353,4-1-479,0-3-353,-4-1-4229,-6-2-9960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0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12 310 4036,'0'0'144,"-2"-9"-5,0 3-432,-5-29 2406,7 33-1653,0-1 0,0 1-1,0-1 1,0 1 0,0 0 0,1-1 0,-1 1-1,1 0 1,0-1 0,-1 1 0,1 0-1,0 0 1,0 0 0,1 0 0,1-3-1,0 14 6836,-1 31-6475,-1-19-3,15 129 1574,58 235 1,-71-374-2320,54 192 340,-51-184-290,2-1 0,0 0 1,1 0-1,1-1 1,1-1-1,0 1 0,1-2 1,21 22-1,-32-36-65,-1 0-1,1 0 0,0 0 1,0 0-1,0-1 1,0 1-1,0 0 0,0 0 1,1-1-1,-1 1 1,0-1-1,0 1 1,0-1-1,1 0 0,-1 1 1,0-1-1,0 0 1,1 0-1,0 0 0,-1 0-13,0 0-1,0-1 1,-1 1-1,1-1 0,0 1 1,0-1-1,-1 1 0,1-1 1,0 1-1,-1-1 1,1 0-1,0 1 0,-1-1 1,1 0-1,-1 1 1,1-1-1,-1 0 0,0 0 1,1 0-1,0-1 0,1-7 134,0 0 1,0 0-1,-1 0 0,1-12 0,-1 6-192,6-80-192,-4 0 1,-4 0-1,-4 0 1,-5 1-1,-3 0 1,-5 0-1,-31-95 1,47 184 202,-5-17-33,1 0-1,1-1 0,1 1 1,-2-35-1,10 56-151,-1 0-1,1 0 1,0 0-1,-1 0 1,1 1-1,-1-1 1,1 1-1,0 0 1,-1 0-1,7 1 1,-4-1 16,19 2 131,1 1-1,47 11 0,-43-7 70,55 4-1,377-6-14,-171-5-11,-73 1 61,332-39 1,-218-21-47,104-13 18,-403 68 6,1 2 1,0 1 0,0 2-1,-1 0 1,1 3 0,33 7-1,-65-10-15,0-1-1,-1 0 0,1 1 0,0-1 0,-1 1 1,1 0-1,0-1 0,-1 1 0,1 0 0,-1 0 1,1 0-1,-1 0 0,0 0 0,1 1 0,-1-1 1,0 0-1,0 0 0,0 1 0,0-1 1,0 1-1,0-1 0,0 1 0,-1 0 0,1-1 1,0 1-1,-1-1 0,1 1 0,-1 0 0,0 0 1,0-1-1,1 1 0,-1 0 0,0 0 0,0-1 1,-1 1-1,1 0 0,0 0 0,-1-1 0,1 1 1,-1 0-1,1-1 0,-1 1 0,-1 1 0,-4 10 245,0-1-1,-1 0 0,0-1 0,-14 17 1,9-12-20,8-11-181,0 1 0,1 0 0,0 0 0,0 0 0,1 0 0,0 0 0,0 1 0,0-1 0,1 1 0,0-1 0,0 1 0,1-1 0,-1 1 0,2 9 0,0-11-340,0 0 0,0 0 0,0-1 0,0 1 0,1-1 0,0 1 0,0-1 0,5 8 0,-5-9-721,1 1 1,0 0-1,0-1 1,1 0-1,-1 1 1,1-2-1,-1 1 1,1 0-1,8 4 1,10 1-12391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0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49 13004,'0'-2'260,"0"0"1,0 1-1,0-1 0,0 0 0,-1 0 0,1 1 1,-1-1-1,1 0 0,-1 1 0,0-1 0,1 0 1,-1 1-1,0-1 0,0 1 0,0-1 0,0 1 0,-1 0 1,1-1-1,0 1 0,0 0 0,-1 0 0,1 0 1,-3-2-1,-1 2 16,1-1 1,0 0 0,-1 1 0,1-1-1,-1 1 1,1 1 0,-1-1 0,1 1-1,-7-1 1,3 1-112,0 1 0,0-1 0,-1 1 0,1 1 0,1-1 0,-1 1 0,0 1 0,0 0 0,1 0 0,-13 7 0,15-7-64,1 1 0,-1 0 0,1 0 0,0 1 0,0-1 1,1 1-1,0 0 0,-1 0 0,2 0 0,-1 0 0,0 1 0,1-1 1,0 1-1,0-1 0,1 1 0,0 0 0,0 0 0,0 0 1,0 11-1,2-15-73,0 0 1,-1 0-1,1-1 0,0 1 1,0 0-1,0-1 0,0 1 1,0 0-1,0-1 1,1 1-1,-1-1 0,0 0 1,1 1-1,-1-1 1,1 0-1,-1 0 0,1 0 1,0 0-1,0 0 1,-1 0-1,1 0 0,0-1 1,0 1-1,0-1 0,0 1 1,0-1-1,0 0 1,0 0-1,-1 0 0,1 0 1,3 0-1,7 1 101,0-1 0,0-1 0,-1 0 0,14-2 0,-14 0-66,1-1 1,-1 0-1,-1-1 0,1 0 0,0 0 0,-1-1 1,18-14-1,-24 17-51,0 0 1,0 0 0,0-1 0,0 1 0,-1-1-1,1 0 1,-1 0 0,0 0 0,0-1 0,0 1-1,-1-1 1,1 1 0,-1-1 0,-1 0 0,1 0-1,0 0 1,-1 0 0,0 0 0,0 0 0,0-6-1,-2 10-17,1 0 1,-1 0-1,1 0 0,-1 0 0,1 1 0,-1-1 0,0 0 0,1 0 0,-1 0 0,0 1 0,0-1 1,1 0-1,-1 1 0,0-1 0,0 0 0,0 1 0,0-1 0,0 1 0,0 0 0,0-1 0,0 1 0,0 0 1,0-1-1,0 1 0,0 0 0,0 0 0,0 0 0,0 0 0,0 0 0,0 0 0,0 0 0,-2 1 1,-36 6-112,34-4 120,-1 0 0,1 1 0,0 0 0,0-1 0,0 2 0,1-1 0,-1 1 0,1-1 0,0 1 0,1 0 0,-1 0 0,1 1 0,-3 5-1,4-9-53,1 0 0,0 1 0,0-1 0,0 0 0,0 1 0,0-1 0,0 1 0,1-1 0,-1 1 0,1-1-1,0 1 1,0-1 0,0 1 0,0-1 0,0 1 0,0-1 0,1 1 0,-1-1 0,1 1 0,-1-1-1,1 1 1,0-1 0,0 0 0,0 1 0,1-1 0,-1 0 0,0 0 0,1 0 0,0 0 0,-1 0 0,1 0-1,0-1 1,0 1 0,2 1 0,2 1-765,1-1 1,0 0-1,-1-1 0,1 1 0,0-1 0,0-1 1,13 2-1,18 1-5036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09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14446,'0'0'4996,"-54"58"-4067,44-38 320,4-1-416,6-4-544,6-6-257,16-5-257,5-4-1472,0-4-1346,-1-15-2530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0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32 5765,'0'0'15743,"-4"9"-15353,-13 26-251,17-34-132,0 0-1,0 0 1,0 0 0,0 0-1,0 0 1,0 0 0,0 0-1,0 0 1,0 0 0,0 0-1,1 0 1,-1 0 0,0 0-1,1 0 1,-1 0 0,1-1 0,-1 1-1,1 0 1,-1 0 0,1 0-1,0-1 1,-1 1 0,1 0-1,0 0 1,-1-1 0,1 1-1,0-1 1,0 1 0,0-1-1,1 2 1,32 12 64,-28-12-125,-3-1-31,8 4-82,-1-1 1,1 1-1,-1 1 1,13 9-1,-21-15 164,-1 1 0,0 0 1,0 0-1,1 0 0,-1 0 0,0 0 0,0 0 1,0 0-1,0 0 0,0 1 0,0-1 0,0 0 1,-1 0-1,1 1 0,0-1 0,-1 1 1,1-1-1,-1 1 0,1-1 0,-1 1 0,0-1 1,0 1-1,1-1 0,-1 1 0,0-1 0,0 1 1,-1-1-1,1 1 0,0-1 0,0 1 0,-1-1 1,1 1-1,-1-1 0,0 1 0,1-1 0,-1 1 1,0-1-1,0 0 0,1 0 0,-1 1 0,0-1 1,0 0-1,-3 2 0,-3 4 138,-1-1 0,1 0 0,-1-1 0,-1 0-1,1 0 1,-1 0 0,0-1 0,0-1 0,0 1 0,0-1 0,-1-1-1,1 0 1,-1 0 0,0-1 0,1 0 0,-1-1 0,0 0 0,-12-2 0,19 1-503,1-1 1,-1 0 0,1 1 0,0-1 0,0 0 0,0-1 0,0 1 0,0 0 0,0 0 0,0-1 0,0 1 0,1-1 0,0 0 0,-1 1 0,1-1-1,0 0 1,0 0 0,1 0 0,-2-3 0,2 5 277,-6-25-7325</inkml:trace>
  <inkml:trace contextRef="#ctx0" brushRef="#br0" timeOffset="1">122 51 4100,'0'0'4580,"59"-10"-3459,-26 2-192,1 0-801,-2-2-608,0-4-5254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0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8808,'0'0'7154,"-10"10"-4800,5-5-2166,-84 90 4528,80-84-4457,0 1-1,1 0 1,0 0-1,1 1 1,0 0-1,1 0 0,-9 28 1,14-33-222,-1-1-1,1 1 1,1 0 0,-1-1 0,2 1-1,-1-1 1,1 1 0,0 0 0,0-1-1,1 1 1,0-1 0,0 0 0,1 0 0,0 0-1,5 9 1,-5-11-275,0-1 1,0 1-1,1-1 0,0 0 1,-1 0-1,1 0 0,1-1 1,-1 1-1,7 3 0,-6-4-632,0-1-1,0 0 0,1 0 1,-1 0-1,1 0 1,-1-1-1,1 0 0,-1 0 1,1 0-1,6-1 1,9 0-5334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1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14253,'0'0'13421,"13"-6"-12631,16-10-675,-1-1-1,27-23 1,-43 31-150,0-1 0,-1 0-1,0-1 1,-1 0 0,0 0 0,-1-1-1,0 0 1,8-15 0,-39 69-669,10-18 666,-17 43 0,26-58 19,1-1 1,0 1-1,0 0 0,1 1 1,0-1-1,0 0 1,1 0-1,0 0 0,2 10 1,-2-18-90,0 0 0,0 0 0,0 0 1,1-1-1,-1 1 0,0 0 1,0 0-1,1-1 0,-1 1 0,1 0 1,-1-1-1,0 1 0,1 0 0,-1-1 1,1 1-1,0-1 0,-1 1 0,1-1 1,-1 1-1,1-1 0,0 1 1,18 2-6310,-4-3-1206</inkml:trace>
  <inkml:trace contextRef="#ctx0" brushRef="#br0" timeOffset="1">383 114 17040,'0'0'11531,"69"9"-14734,-41-9-961,-3 0-1665,-4 0-5126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1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69 8232,'0'0'5824,"0"-9"-2819,-1-29-554,0 36-2314,1 1 1,-1 0 0,0-1-1,0 1 1,1 0-1,-1 0 1,0 0-1,0-1 1,0 1 0,0 0-1,-1 1 1,1-1-1,0 0 1,0 0-1,-1 0 1,1 1 0,0-1-1,-1 0 1,1 1-1,0 0 1,-1-1 0,1 1-1,-1 0 1,1-1-1,-1 1 1,1 0-1,-1 0 1,1 0 0,0 0-1,-4 1 1,-42 8 1143,38-4-1020,-1 0 1,1 0-1,0 1 0,1 0 0,-1 1 0,1 0 0,0 0 0,1 0 0,-13 17 0,15-18-139,1 0 0,0 1-1,0-1 1,1 1 0,-1 0-1,1 0 1,1 0 0,-1 0-1,1 0 1,1 0 0,-1 1 0,1-1-1,1 1 1,-1 14 0,2-20-104,0 1 1,0 0-1,0-1 1,0 1 0,0-1-1,1 1 1,-1-1-1,1 1 1,-1-1 0,1 0-1,0 0 1,0 0 0,0 0-1,0 0 1,0 0-1,0-1 1,1 1 0,-1-1-1,1 1 1,-1-1 0,1 0-1,-1 0 1,1 0-1,0 0 1,0-1 0,-1 1-1,1-1 1,0 0-1,5 1 1,-2-1 12,0 1 1,0-1-1,1 0 1,-1-1-1,0 1 0,0-1 1,1-1-1,-1 1 0,0-1 1,0 0-1,0 0 0,9-6 1,-9 4-71,0-1 0,-1 0 1,1 0-1,-1 0 0,-1-1 1,1 0-1,-1 0 0,0 0 0,0 0 1,0-1-1,-1 1 0,0-1 1,0 0-1,-1 0 0,0 0 1,0 0-1,-1 0 0,0-1 0,0 1 1,-1 0-1,1-1 0,-2 1 1,-1-14-1,1 19-121,0 1-1,0 0 1,0-1 0,0 1 0,0 0-1,0 0 1,0 0 0,0 0-1,0 0 1,-1 0 0,1 0 0,0 0-1,-1 1 1,1-1 0,-1 0 0,1 1-1,-3-1 1,3 0-192,0 1 1,0 0-1,1 0 1,-1 0-1,0 0 1,0-1-1,0 1 1,0 0-1,1 0 1,-1 1-1,0-1 1,0 0-1,0 0 1,0 0-1,1 1 1,-1-1-1,0 0 1,0 1-1,0-1 1,1 0-1,-2 2 1,-3 8-5270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0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12300,'0'0'17157,"-7"9"-16228,-22 28-53,28-36-860,1-1 1,0 0 0,-1 1 0,1-1-1,-1 0 1,1 1 0,0-1 0,-1 1-1,1-1 1,0 0 0,-1 1 0,1-1-1,0 1 1,0-1 0,-1 1 0,1-1-1,0 1 1,0-1 0,0 1 0,0-1-1,0 1 1,0 0 0,0-1 0,0 1-1,0-1 1,0 1 0,0-1 0,0 1-1,0-1 1,0 1 0,0-1 0,0 1-1,1-1 1,-1 1 0,0-1 0,0 1-1,1-1 1,-1 1 0,0-1 0,1 1-1,-1-1 1,1 0 0,-1 1 0,0-1-1,1 0 1,-1 1 0,1-1 0,-1 0-1,1 0 1,-1 1 0,1-1 0,28 2-24,-24-3 87,179-7-3959,-14-1 1064,-169 9 2879,1 0 1,0 0-1,-1 0 1,1 0-1,-1 0 0,1 0 1,-1 0-1,1 1 0,-1-1 1,1 1-1,-1-1 0,1 1 1,-1 0-1,0-1 0,1 1 1,-1 0-1,0 0 1,1 0-1,-1 0 0,0 0 1,0 0-1,0 0 0,0 0 1,0 1-1,0-1 0,0 0 1,-1 1-1,1-1 0,0 0 1,-1 1-1,2 2 1,-2 2 418,1 1 0,-1 0 0,0 0 0,0 0 0,0-1 0,-3 9 0,2-9-257,0 0 1,1 0 0,-1 0 0,1-1 0,0 1-1,1 0 1,1 7 0,-1-11-225,0 0-1,1 0 1,0 0 0,-1 0-1,1 0 1,0 0-1,0-1 1,0 1 0,0-1-1,0 1 1,0-1 0,0 0-1,1 0 1,-1 0 0,0 0-1,1 0 1,-1-1-1,1 1 1,-1-1 0,0 1-1,6-1 1,62 3-637,-57-3 214,27-2-3481,0-4-3444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1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87 16400,'0'0'3854,"-2"10"-2130,-1 16-827,2 0 0,0 1 0,2-1 0,0 0-1,2 0 1,10 44 0,-12-69-891,-1 1-1,0 0 1,1-1-1,0 1 1,-1 0 0,1-1-1,0 1 1,0-1-1,0 1 1,0-1 0,0 0-1,0 1 1,0-1-1,0 0 1,1 0 0,-1 0-1,0 0 1,1 0-1,-1 0 1,1 0 0,-1 0-1,1 0 1,-1-1-1,1 1 1,0-1 0,-1 1-1,1-1 1,0 1-1,-1-1 1,1 0 0,0 0-1,0 0 1,-1 0-1,1 0 1,0-1 0,-1 1-1,1 0 1,0-1-1,-1 1 1,1-1-1,0 0 1,-1 1 0,1-1-1,-1 0 1,1 0-1,1-2 1,10-5 40,-1-1-1,0-1 1,0 0-1,12-14 1,-16 16 13,75-83 105,-53 57-310,1 0-1,1 2 1,57-43-1,-88 74 138,1 0-1,0-1 0,0 1 1,0 0-1,0 0 1,0 0-1,0 0 0,1 1 1,-1-1-1,0 1 0,4-1 1,-5 1 3,0 0 0,-1 0 0,1 0 0,0 0 0,-1 0 0,1 1 1,0-1-1,-1 0 0,1 0 0,0 1 0,-1-1 0,1 1 0,-1-1 0,1 0 0,-1 1 0,1-1 0,-1 1 1,1-1-1,-1 1 0,1-1 0,-1 1 0,0 0 0,1-1 0,0 2 0,0 4 18,1 0 0,-1-1 0,0 1 0,-1 0 0,1 0 0,-2 12 0,1-7 130,-3 42 311,-10 64 0,-1 4-318,13-120-177,1 1 1,-1-1-1,1 1 1,0-1-1,0 1 1,0-1-1,0 1 1,0 0-1,0-1 1,0 1 0,1-1-1,-1 1 1,1-1-1,-1 1 1,1-1-1,-1 0 1,1 1-1,0-1 1,-1 0-1,1 1 1,0-1-1,1 2 1,0-3-76,-1 0 1,0 0-1,0 0 0,0 0 1,0 0-1,0 0 1,0-1-1,1 1 1,-1 0-1,0-1 1,0 1-1,0 0 0,0-1 1,0 0-1,0 1 1,0-1-1,0 1 1,0-1-1,-1 0 0,1 0 1,1-1-1,8-8-1800,0 0-1,-1-1 0,10-15 1,10-21-6385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1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15887,'0'0'6726,"-43"61"-4836,34-38-737,2 1-576,5 0-449,2-3 0,0 0-737,3-7-768,4-6-545,3-7-576,-1-1-993,1-12-2307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1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19 15791,'0'0'9091,"0"9"-8936,0-9-156,0 4-28,0 0 0,0 1 0,1-1 0,-1 0 0,1 0 0,0 0 0,0 0 0,0-1 0,1 1 0,-1 0 0,1 0 0,0-1 0,0 1 0,1-1 0,-1 1 0,1-1 0,5 6 0,-6-7 5,1 1 1,0 0 0,-1 0-1,0 0 1,0 1-1,0-1 1,0 0 0,0 1-1,-1-1 1,1 1-1,-1 0 1,0 0-1,0-1 1,0 1 0,-1 0-1,0 0 1,1 0-1,-1 0 1,0 0 0,-1-1-1,1 1 1,-1 0-1,0 0 1,0 0 0,0-1-1,0 1 1,-1 0-1,1-1 1,-1 1-1,-3 4 1,2-3 107,0 0 0,-1-1 0,1 1 1,-1-1-1,0 0 0,0 0 0,0 0 0,-1-1 0,1 1 0,-1-1 1,0 0-1,0 0 0,0-1 0,0 0 0,0 0 0,0 0 0,-1 0 0,1-1 1,-1 0-1,-10 1 0,15-2-143,0 0 1,-1 0-1,1-1 1,0 1-1,0-1 0,0 1 1,-1-1-1,1 1 1,0-1-1,0 0 1,0 1-1,0-1 0,0 0 1,0 0-1,0 0 1,0 0-1,0 0 1,1 0-1,-1 0 0,0 0 1,0 0-1,1 0 1,-1 0-1,1-1 1,-1 1-1,1 0 0,0 0 1,-1 0-1,1-1 1,0 1-1,0-3 1,-2-48-7556,2 40 4359,0-16-5521</inkml:trace>
  <inkml:trace contextRef="#ctx0" brushRef="#br0" timeOffset="1">52 43 8712,'0'0'7655,"66"-29"-6117,-45 26-193,0-1-448,-1 3-673,0 1-224,-2-1-2338,1-4-4741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1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11627,'0'0'7885,"-1"11"-6140,0-1-1410,0-1-1,1 1 0,1 0 0,-1-1 0,2 1 1,-1-1-1,1 1 0,1-1 0,5 13 0,3 6-166,0 0 0,13 58 0,-22-77-166,-1 0-1,0-1 1,0 1 0,-1 0 0,0-1 0,-1 1 0,0 0 0,0-1 0,0 1 0,-1-1 0,-1 1-1,0-1 1,0 0 0,0 0 0,-6 9 0,-1-2 67,-1 0 0,0-1 1,-1 0-1,-23 20 0,-16 1-1451,44-31 479,1-1 0,-1-1 0,0 1 0,0-1 0,-15 3 0,-9-4-6565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1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11403,'0'0'6988,"15"0"-5291,176-2 3585,112-21-3000,-93 6-2041,20 2-224,33 0-551,320-59-1,-497 60-1306,-44 8-2393,-34 4-586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1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14318,'0'9'697,"-2"-1"1,1 1 0,-1 0 0,-1 0 0,0 0 0,0-1 0,-1 0 0,-4 10 0,3-9-417,0 0 0,1 1 0,1 0 0,0-1-1,0 2 1,-1 10 0,3-20-220,1 1 1,0 0-1,-1-1 0,1 1 0,0 0 0,0-1 0,0 1 0,0 0 1,0 0-1,1-1 0,-1 1 0,0 0 0,1-1 0,-1 1 0,1-1 0,0 1 1,-1-1-1,1 1 0,0-1 0,0 1 0,0-1 0,0 0 0,2 3 0,0-3 119,1 0 0,-1 0 0,1 0 0,-1 0 0,1-1 0,0 0-1,-1 1 1,1-1 0,6-1 0,-5 1-147,14 1 207,-14-1-192,0 1-1,0-1 1,0 0 0,0 0-1,0-1 1,0 1 0,0-1 0,0 0-1,0-1 1,0 1 0,0-1-1,4-2 1,21-11-54,-26 13-20,0 0-1,-1 1 0,1-1 1,0 0-1,-1-1 0,1 1 1,-1-1-1,1 1 0,-1-1 1,0 0-1,0 0 0,-1 0 1,1-1-1,2-3 0,1-6-131,0 1-1629,-3 22 828,-5 24 933,-7 44 0,4-47 300,2-1-1,0 36 1,4-64-340,-1-1 0,0 1 0,0-1 0,1 1 0,-1-1 1,0 0-1,1 1 0,0-1 0,-1 1 0,1-1 0,0 0 0,0 0 0,-1 1 0,1-1 0,0 0 1,0 0-1,0 0 0,1 0 0,0 1 0,8 2-3389,1-6-3298,-3-3-4174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1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5 15310,'0'0'2061,"-8"-2"144,2 1-2063,0 0 0,0 1 1,1 0-1,-1-1 0,0 2 0,0-1 1,0 1-1,0 0 0,1 0 1,-1 0-1,1 1 0,-1 0 0,1 0 1,-1 0-1,1 1 0,0 0 0,0 0 1,0 0-1,-5 5 0,-9 7 454,-1 1 0,2 0 0,-26 30 0,40-41-500,-1 0 0,1 1 0,0 0 0,0 0 0,0 0-1,1 0 1,0 0 0,0 1 0,1-1 0,0 1 0,0 0 0,0 0 0,1 0 0,0 0 0,0 0 0,1 0 0,0 9 0,1-15-81,-1 1 1,0 0-1,1-1 1,0 1 0,-1-1-1,1 1 1,0-1-1,0 1 1,0-1-1,0 1 1,0-1 0,0 0-1,0 1 1,0-1-1,1 0 1,-1 0 0,0 0-1,1 0 1,-1 0-1,1 0 1,1 0-1,2 1 27,0 0-1,-1-1 0,1 1 0,0-1 0,0-1 0,0 1 0,7-1 0,0 0 26,1 0 0,-1-1 0,0-1 0,0 0 0,18-6 0,-21 5-48,-1-1 1,1 0-1,-1 0 1,0-1-1,0 0 0,-1 0 1,0-1-1,0 0 1,0 0-1,0 0 1,-1-1-1,0 0 1,-1-1-1,0 1 0,0-1 1,0 0-1,-1 0 1,0 0-1,-1-1 1,0 0-1,0 1 1,0-1-1,-2 0 1,1 0-1,-1-1 0,0 1 1,-1-17-1,-1 23-20,1 0 0,-1 0-1,1 1 1,-1-1 0,0 1-1,0-1 1,0 0 0,-1 1 0,1 0-1,-1-1 1,1 1 0,-1 0-1,0 0 1,0-1 0,0 1-1,0 1 1,0-1 0,0 0 0,0 1-1,-3-2 1,3 1-56,0 1 0,0 0 0,0 0 0,0 0 0,0 0 0,0 1 0,-1-1 0,1 1-1,0-1 1,0 1 0,0 0 0,-1-1 0,1 1 0,0 1 0,0-1 0,0 0 0,-1 0 0,1 1 0,0-1 0,0 1 0,0 0 0,0-1 0,0 1 0,0 0 0,-4 3 0,5-4-67,0 1 0,1-1 1,-1 1-1,0 0 0,0-1 1,0 1-1,1 0 0,-1 0 1,0 0-1,1-1 1,-1 1-1,1 0 0,-1 0 1,1 0-1,-1 0 0,1 0 1,0 0-1,0 0 1,-1 0-1,1 0 0,0 0 1,0 0-1,0 0 0,0 0 1,0 0-1,0 1 0,0-1 1,0 0-1,1 0 1,-1 0-1,0 0 0,1 0 1,-1 0-1,1 0 0,-1 0 1,1-1-1,-1 1 1,1 0-1,-1 0 0,1 0 1,0 0-1,0-1 0,-1 1 1,1 0-1,0-1 1,2 2-1,0 1-726,1 0-1,1-1 1,-1 1 0,0-1-1,1 0 1,-1 0 0,1 0-1,8 2 1,24-1-6816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1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 16207,'0'0'5093,"-10"8"-3769,-1 0-841,1 1-1,0 0 1,1 0 0,-13 17-1,19-22-363,0 0 0,0 0 0,1 0 0,0 1-1,-1-1 1,2 1 0,-1-1 0,0 1 0,1 0 0,0 0-1,0 0 1,0 0 0,1-1 0,0 1 0,0 0 0,0 0-1,0 0 1,2 9 0,0-12-106,-1 1 1,1 0-1,-1 0 0,1-1 1,0 1-1,0-1 0,0 1 1,0-1-1,1 0 0,-1 0 0,1 0 1,-1 0-1,1 0 0,0-1 1,-1 1-1,1-1 0,0 0 0,0 0 1,0 0-1,0 0 0,0 0 1,0-1-1,0 1 0,1-1 1,4 0-1,0 1 15,1 0 1,-1-1 0,1-1-1,-1 1 1,0-1 0,1-1-1,-1 0 1,13-4-1,-15 3 37,0-1-1,0 0 0,-1 0 0,0 0 1,0 0-1,0-1 0,-1 0 1,1 0-1,-1 0 0,0-1 0,-1 0 1,1 1-1,-1-1 0,0 0 0,-1-1 1,1 1-1,-1 0 0,0-1 0,-1 1 1,0-1-1,0 1 0,0-1 1,-1 0-1,0 0 0,-1-11 0,0 15-19,0 0-1,0 1 0,0-1 1,0 1-1,-1-1 0,1 1 1,-1 0-1,1-1 0,-1 1 1,0 0-1,0 0 0,0 0 1,0 0-1,0 1 0,0-1 1,-1 1-1,1-1 0,-1 1 1,1 0-1,-1 0 0,1 0 1,-1 0-1,0 0 0,1 0 1,-1 1-1,0-1 0,-4 1 1,-3-2-110,0 1-1,0 1 1,-1 0 0,1 0 0,-1 0-1,-12 4 1,22-4-86,0 1-1,-1-1 1,1 1 0,0-1-1,-1 1 1,1 0 0,0-1-1,0 1 1,0 0 0,-1 0-1,1 0 1,0 0 0,0 0-1,0 0 1,1 0 0,-1 1-1,0-1 1,0 0 0,1 0-1,-1 1 1,0-1 0,1 0-1,-1 3 1,1-2-256,-1-1 0,1 0 0,0 1 0,0-1 1,0 1-1,0-1 0,0 1 0,1-1 0,-1 1 0,0-1 1,1 0-1,-1 1 0,0-1 0,1 0 0,0 1 0,0 1 0,13 11-5080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1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8168,'0'0'8680,"8"-1"-6342,17-7-1249,8 4-865,14-1 65,4 3-97,5-1-96,-1 1-32,-8 0-480,-8-2-673,-8-1 512,-13 1-192,-10-1-576,-8 0-1346,-8 1-3074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1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11179,'0'0'6438,"52"22"-5189,-4-22-673,11 0-351,7-4-161,1-6-513,-6-2-2850,-5-2-2787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2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25 13453,'0'0'1911,"-12"-5"272,12 5-2176,-7-3 172,1 0 1,-1 0-1,-1 0 1,1 1 0,0 0-1,0 1 1,-1 0-1,1 0 1,-1 0-1,1 1 1,-1 0-1,1 1 1,-1-1 0,1 1-1,-1 1 1,-10 3-1,8 0 144,0 0 0,0 0 0,1 1 0,0 0 0,0 1 0,0 0 0,1 1 0,0 0 0,-11 13 0,14-14-196,1-1 0,-1 1-1,1 0 1,1 0 0,-1 0-1,1 0 1,0 0 0,1 1-1,0-1 1,0 1 0,1 0-1,0 0 1,0 0 0,0 10-1,2-15-95,-1 0 0,0 0 0,1 0 0,0 0 0,0-1-1,0 1 1,0 0 0,0 0 0,0-1 0,1 1 0,-1-1 0,1 1-1,-1-1 1,1 0 0,0 1 0,0-1 0,0 0 0,5 3-1,-2-2 35,0 0 0,1 0-1,-1 0 1,1-1-1,0 1 1,0-2-1,-1 1 1,13 1-1,-8-1-9,1-1 0,-1-1 0,0 1 0,1-2 0,-1 0 0,1 0 1,-1-1-1,0 0 0,0 0 0,18-8 0,-21 7-48,-1-1 1,1 0-1,-1-1 1,1 1 0,-1-1-1,-1 0 1,1-1-1,-1 0 1,0 1-1,0-2 1,-1 1-1,1 0 1,-2-1 0,1 0-1,-1 0 1,0 0-1,0 0 1,0-1-1,-1 1 1,-1-1-1,1 1 1,-1-1 0,0-13-1,-1 22-76,0-1-1,0 1 1,-1-1-1,1 1 1,0-1-1,0 0 1,-1 1-1,1-1 1,0 1-1,-1-1 1,1 0-1,0 1 1,-1-1-1,1 0 1,0 1-1,-1-1 1,1 0-1,-1 1 1,1-1 0,-1 0-1,1 0 1,-1 0-1,1 1 1,-1-1-1,1 0 1,-1 0-1,1 0 1,-1 0-1,1 0 1,-1 0-1,1 0 1,-1 0-1,1 0 1,-1 0-1,1 0 1,-1 0-1,1-1 1,-1 1-1,1 0 1,-1 0-1,1 0 1,0-1-1,-1 1 1,1 0-1,-1 0 1,1-1-1,-1 1 1,1-1-1,0 1 1,-1 0 0,1-1-1,0 1 1,0-1-1,-1 1 1,1 0-1,0-1 1,0 1-1,-1-1 1,1 1-1,0-1 1,0 0-1,0 3-578,-1 0 0,1 1 1,0-1-1,0 0 0,0 1 0,0-1 0,0 0 1,1 1-1,-1-1 0,1 0 0,-1 0 0,1 0 0,0 1 1,0-1-1,0 0 0,1 2 0,8 6-6052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1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103 430 8648,'-9'14'7810,"-6"7"-6188,-9 12 1144,-24 43 0,47-75-2693,1 0 0,-1-1 0,1 1 0,-1 0 0,0 0 0,1 0 0,-1 0 1,1 0-1,0-1 0,-1 1 0,1 0 0,0 0 0,0 0 0,-1 0 0,1 0 0,0 0 1,0 0-1,0 0 0,0 0 0,0 0 0,0 0 0,1 0 0,-1 0 0,0 0 0,0 0 1,1 0-1,0 2 0,0-3-47,1 0 0,-1 0 0,0 1 0,1-1 1,-1 0-1,0 0 0,1 0 0,-1-1 0,0 1 0,1 0 1,-1 0-1,0-1 0,1 1 0,-1-1 0,0 1 0,3-2 1,54-32 32,-38 21-10,0-1 0,-1-1 0,-1 0-1,0-1 1,-2-1 0,1-1-1,20-31 1,-36 48-24,0 0 0,0-1 1,0 1-1,0 0 0,0-1 0,-1 1 0,1-1 0,-1 1 1,1-1-1,-1 1 0,1-1 0,-1 1 0,0-1 0,0 0 1,0 1-1,0-1 0,0 1 0,0-1 0,0 0 0,0 1 1,-1-1-1,1 1 0,-1-1 0,0-2 0,-1 3 13,1 0 1,0 0-1,-1 0 0,1 0 0,-1 0 0,1 0 1,-1 1-1,1-1 0,-1 0 0,0 1 0,1-1 1,-1 1-1,0 0 0,1-1 0,-1 1 0,0 0 1,0 0-1,-2 0 0,-2 1-8,0-1 0,0 1 0,0 0 0,0 0 0,0 1-1,0 0 1,0 0 0,1 0 0,-1 1 0,1-1 0,-10 8 0,11-6-45,0 1 1,1-1-1,-1 1 1,1 0-1,0 0 1,0 0-1,1 1 1,0-1-1,0 0 1,-2 10-1,3-14 7,1 1 0,-1-1-1,1 1 1,0 0-1,-1-1 1,1 1 0,0 0-1,0-1 1,0 1 0,1 0-1,-1-1 1,0 1 0,1 0-1,-1-1 1,1 1-1,-1 0 1,1-1 0,0 1-1,0-1 1,-1 0 0,1 1-1,0-1 1,0 1-1,1-1 1,-1 0 0,0 0-1,0 0 1,1 0 0,-1 0-1,0 0 1,1 0 0,-1 0-1,1 0 1,-1-1-1,1 1 1,-1 0 0,1-1-1,2 1 1,7 0 6,0 0 1,1-1-1,-1 0 1,0-1-1,0 0 0,1-1 1,-1 0-1,0 0 1,0-2-1,-1 1 0,1-1 1,-1-1-1,1 0 1,-1 0-1,-1-1 0,10-7 1,8-6-110,-1-1 0,-2-2 0,0 0 0,28-34 0,-42 43 61,-1 0 0,0 0-1,-1-1 1,0 0 0,-2 0 0,1-1-1,-2 0 1,0 0 0,-1 0 0,0-1-1,-1 0 1,-1 1 0,0-1 0,-2 0-1,0 0 1,-1-17 0,1 31 56,0 1 0,0-1 1,0 1-1,0-1 0,0 0 0,0 1 0,-1-1 1,1 1-1,0-1 0,-1 1 0,1-1 1,-1 1-1,0-1 0,1 1 0,-1-1 0,0 1 1,0 0-1,0 0 0,0-1 0,0 1 0,0 0 1,0 0-1,0 0 0,-1 0 0,1 0 1,0 0-1,-2-1 0,1 2 4,1 1-1,-1-1 1,1 0 0,-1 1-1,1-1 1,-1 1-1,1-1 1,0 1 0,-1 0-1,1 0 1,0-1 0,0 1-1,-1 0 1,1 0 0,0 0-1,0 0 1,0 0 0,0 1-1,0-1 1,0 0 0,1 0-1,-1 1 1,0-1-1,1 0 1,-1 1 0,1-1-1,-1 1 1,0 2 0,-5 14 93,0-1 0,1 2 0,1-1 0,1 0 0,0 1 0,1 0 0,1 0 0,1-1 0,1 1 0,0 0 0,7 27 0,-5-33-57,1 0-1,0 0 0,1 0 1,0-1-1,1 0 0,1 0 1,0-1-1,0 1 0,1-1 1,0-1-1,1 0 0,1 0 1,-1-1-1,1 0 0,1 0 1,19 11-1,-23-17 26,-7-6 62,-13-14 234,-25-24 140,-4 8-632,0 1-1,-2 2 0,-75-38 1,100 58 125,33 5 11,0 1 0,1 1-1,0 1 1,14-1 0,34-4-90,127-19-902,-151 19-3368,43-15-1,-46 9-5462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2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12300,'0'0'6598,"0"52"-5093,-2-28-159,-1 2-129,-2 2 0,5 0-512,0 3-513,0-4-64,8 0-256,2-4-1186,5-6-992,2-8-1153,2-9-3235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2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64 13389,'0'0'2445,"1"-8"26,4-26-549,-5 33-1828,1 0 0,-1 1 0,0-1-1,0 0 1,0 1 0,0-1 0,0 0 0,0 0-1,-1 1 1,1-1 0,0 0 0,0 1 0,0-1 0,-1 0-1,1 1 1,0-1 0,-1 0 0,1 1 0,0-1-1,-1 1 1,1-1 0,-1 1 0,1-1 0,-1 1 0,1-1-1,-1 1 1,0-1 0,1 1 0,-2-1 0,-23-2 802,-22 15-491,38-7-180,1 0 0,0 0 0,0 1-1,0 0 1,1 0 0,-10 11 0,15-15-121,-1 1 0,1 0 0,-1 0-1,1 0 1,0 0 0,0 0 0,1 0 0,-1 1 0,1-1 0,-1 1 0,1-1-1,0 1 1,0-1 0,1 1 0,-1 0 0,1-1 0,0 1 0,0 0 0,1 7-1,0-9-60,0 1-1,1-1 0,-1 1 0,1-1 1,0 1-1,0-1 0,0 0 0,0 0 1,0 0-1,0 0 0,0 0 0,1-1 0,-1 1 1,1-1-1,-1 1 0,1-1 0,0 0 1,-1 0-1,1 0 0,0 0 0,0-1 1,0 1-1,0-1 0,4 1 0,8 0 40,-1 0 0,1-1-1,22-2 1,-33 2-84,0-1 0,0 0 0,0-1 0,0 1 0,0 0 1,0-1-1,0 0 0,-1 0 0,1 0 0,-1-1 0,1 1 0,-1-1 0,0 0 0,0 0 0,0 0 0,0 0 0,-1 0 0,1-1 1,-1 1-1,0-1 0,0 0 0,0 1 0,0-1 0,-1 0 0,1 0 0,-1 0 0,0 0 0,-1 0 0,1-1 0,-1 1 0,1 0 0,-1 0 1,0 0-1,-1-1 0,0-5 0,-1 7-3,0 0 0,0 0 0,0 0 0,0 1 0,-1-1 0,1 1 0,-1-1 0,1 1 0,-1 0 0,0 0 0,0 0 0,0 0 0,0 1 0,0-1 0,0 1 0,0 0 0,0 0 1,-1 0-1,1 0 0,0 1 0,-1-1 0,1 1 0,-5 0 0,5-1-135,1 1 0,-1 0 0,1-1-1,-1 1 1,1 0 0,-1 0 0,0 1 0,1-1 0,-1 1 0,1-1 0,0 1 0,-1 0 0,1 0 0,-1 0 0,1 0-1,0 0 1,0 0 0,0 1 0,0-1 0,0 1 0,0-1 0,0 1 0,0 0 0,0 0 0,1 0 0,-1 0-1,1 0 1,-1 0 0,1 0 0,0 1 0,-2 3 0,3 32-4849,12-15-1398,8-8-3099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2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14253,'0'0'7426,"12"-5"-6881,-7 3-507,1-1 1,0 1 0,-1 0 0,1 1-1,0 0 1,0 0 0,0 0-1,0 0 1,0 1 0,0 0-1,1 0 1,-1 1 0,0 0 0,0 0-1,0 0 1,-1 1 0,1 0-1,0 0 1,6 3 0,-6-2 11,0 0 1,0 0 0,0 1-1,0 0 1,-1 0-1,0 0 1,7 6 0,-11-9-12,0 0-1,-1 0 1,1 0 0,0 0 0,-1 0 0,1 0 0,-1 0-1,1 0 1,-1 0 0,1 0 0,-1 0 0,0 1 0,0-1-1,1 0 1,-1 0 0,0 0 0,0 0 0,0 1 0,0-1-1,0 0 1,0 0 0,-1 0 0,1 0 0,0 1-1,-1-1 1,1 0 0,-1 0 0,1 0 0,-1 0 0,1 0-1,-1 0 1,0 0 0,1 0 0,-1 0 0,0-1 0,0 1-1,0 0 1,1 0 0,-1 0 0,0-1 0,0 1 0,0-1-1,0 1 1,0-1 0,-1 1 0,1-1 0,-2 1 0,-26 13 877,-33 19-53,58-31-825,1 0-1,0 0 1,0 1 0,0-1-1,0 1 1,0-1-1,0 1 1,1 0 0,-1 0-1,1 1 1,0-1 0,0 0-1,-2 7 1,3-9-30,1 0 1,0 0 0,0 0-1,0 0 1,0 0 0,0 0-1,0 1 1,0-1 0,0 0 0,1 0-1,-1 0 1,0 0 0,1 0-1,-1 0 1,1 0 0,-1 0-1,1 0 1,-1 0 0,1 0-1,0-1 1,-1 1 0,1 0-1,0 0 1,0 0 0,0-1-1,-1 1 1,1 0 0,0-1-1,0 1 1,0-1 0,0 1-1,0-1 1,0 0 0,0 1-1,0-1 1,0 0 0,0 0-1,2 1 1,48 4 178,-45-4-194,5-1-109,78 0-2679,-82-1 1930,1-1-1,0 1 1,-1-1 0,0 0 0,1 0 0,-1-1-1,0 0 1,0-1 0,9-5 0,9-10-3876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2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54 10570,'0'0'6822,"-8"0"-4809,2 0-1848,-25 3 1840,29-2-1917,1-1 1,0 1-1,0-1 0,0 1 0,0-1 1,0 1-1,0 0 0,0-1 1,0 1-1,0 0 0,0 0 0,1 0 1,-1 0-1,0 0 0,0 0 0,1 0 1,-1 0-1,1 0 0,-1 0 0,1 0 1,-1 0-1,1 1 0,0-1 1,-1 0-1,1 0 0,0 0 0,0 1 1,0 1-1,0-1-60,1 0 1,0-1 0,-1 1-1,1 0 1,0-1-1,0 1 1,0-1 0,0 1-1,0-1 1,0 0-1,0 1 1,0-1 0,1 0-1,-1 0 1,0 1-1,1-1 1,-1 0-1,1-1 1,-1 1 0,1 0-1,0 0 1,2 0-1,48 17 108,-37-13-91,12 4-95,-17-7-47,-1 0 0,0 1-1,0 0 1,0 1-1,-1 0 1,1 1 0,-1-1-1,0 2 1,0-1-1,9 9 1,-16-13 111,0 0 1,0 0-1,-1 0 1,1 0-1,-1 0 1,1 0-1,-1 1 1,1-1-1,-1 0 0,1 0 1,-1 0-1,0 1 1,0-1-1,0 0 1,1 0-1,-1 0 1,0 1-1,-1-1 1,1 0-1,0 0 0,0 1 1,0-1-1,-1 0 1,1 0-1,-1 0 1,1 0-1,-1 1 1,1-1-1,-1 0 1,0 0-1,1 0 1,-1 0-1,0 0 0,0-1 1,0 1-1,0 0 1,0 0-1,0 0 1,-1 0-1,-6 5 320,0-1 1,0 0-1,-1-1 0,-9 4 1,8-4-49,6-2-320,-78 32 1273,73-32-1983,1 1 0,0-2 0,-1 1 0,-14 0 0,22-2 550,1 0 0,0 0 0,-1 0 0,1 0 0,-1 0 0,1-1 0,-1 1-1,1 0 1,-1 0 0,1 0 0,0 0 0,-1-1 0,1 1 0,-1 0 0,1 0 0,0 0 0,-1-1-1,1 1 1,0 0 0,-1-1 0,1 1 0,0 0 0,-1-1 0,1 1 0,0-1 0,0 1 0,-1 0 0,1-1-1,0 1 1,0-1 0,0 1 0,0 0 0,0-1 0,0 1 0,0-1 0,0 1 0,0-1 0,0 0-1,-1-15-5538</inkml:trace>
  <inkml:trace contextRef="#ctx0" brushRef="#br0" timeOffset="1">73 59 11691,'0'0'6278,"60"-41"-4965,-31 34 0,1 1-416,0 2-480,2 4-353,1 0-32,0 0-224,2 0-1890,2 0-3363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2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8136,'0'0'9657,"14"-2"-8573,463-70 3741,15 16-3623,-360 44-1104,430-57 1256,-538 63-946,-37 5-675,-36 8-6729,38-5 1300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5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72 4420,'0'0'11318,"11"-9"-9861,-9 6-1385,3-2 201,1-1 0,0 1 0,1 0-1,-1 0 1,1 0 0,0 1 0,0 0-1,1 0 1,-1 1 0,1 0 0,-1 1 0,1-1-1,0 1 1,8 0 0,-9 1-19,-1 1 0,0-1 0,1 2-1,-1-1 1,0 1 0,1 0 0,-1 0 0,0 1 0,9 2 0,-13-3-207,0 1 1,-1-1-1,1 1 1,0-1 0,0 1-1,-1-1 1,1 1-1,-1 0 1,1 0-1,-1 0 1,0 0 0,0 0-1,0 0 1,0 0-1,0 0 1,0 0-1,0 0 1,-1 1 0,1-1-1,-1 0 1,0 1-1,0-1 1,0 0-1,0 1 1,0-1 0,0 0-1,0 0 1,-2 5-1,-2 7 197,-1 0 0,0-1 0,-1 0 0,0 0 0,-1 0-1,0-1 1,-1 0 0,-1 0 0,0-1 0,-12 12 0,-10 16 95,7-8-123,2-4 140,-31 51-1,49-71-295,0 0 0,1 0-1,0 0 1,0 0-1,0 0 1,1 1-1,0-1 1,1 1 0,0-1-1,0 1 1,0 0-1,1-1 1,1 14-1,0-19-48,-1 0 0,1-1-1,0 1 1,0 0 0,0 0-1,0-1 1,0 1 0,1 0-1,-1-1 1,0 1-1,1-1 1,-1 1 0,1-1-1,0 0 1,-1 0 0,1 0-1,0 0 1,0 0 0,-1 0-1,1 0 1,0-1-1,0 1 1,0 0 0,0-1-1,0 0 1,0 1 0,2-1-1,66 1 255,-51-1-182,9-2-54,1-1 0,-1-1 0,51-14 0,26-18-3764,-82 23 977,-22 13 2561,-1 0 0,1-1-1,-1 1 1,1 0 0,-1-1 0,1 1 0,-1 0-1,0-1 1,1 1 0,-1-1 0,1 1 0,-1 0-1,0-1 1,1 1 0,-1-1 0,0 1 0,0-1-1,0 1 1,1-1 0,-1 1 0,0-1 0,0 0-1,0 1 1,0-1 0,0 1 0,0-1 0,0 1-1,0-1 1,0 1 0,0-1 0,0 0 0,0 1-1,0-1 1,-1 1 0,1-1 0,0 1 0,0-1-1,-1 1 1,1-1 0,0 1 0,0-1 0,-1 1-1,0-1 1,-18-11-7736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5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75 13068,'0'0'6695,"-36"-51"-4998,46 43-480,19 3-544,13 0-192,8 3-1,8 2-256,7 0-160,-3 0-96,-4 0-2082,-8 0-2018,-8-3-3491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5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15375,'0'0'5541,"11"5"-3790,-6-3-1565,0 0 0,1 0 0,-1 0 0,1-1 0,0 0-1,-1 0 1,1 0 0,0-1 0,-1 1 0,1-1 0,0-1 0,0 1 0,-1-1 0,1 0 0,0 0 0,-1-1 0,1 0 0,-1 0 0,0 0 0,1-1 0,-1 1 0,0-1 0,6-5 0,11-7 44,-1-1 0,-1-1-1,24-25 1,-38 35-191,0 1-1,0-1 1,0-1-1,-1 1 0,0-1 1,-1 0-1,0 0 1,0 0-1,-1-1 0,0 1 1,0-1-1,-1 0 1,2-12-1,-4 20-31,0 0-1,0 0 1,0-1-1,0 1 1,0 0-1,0 0 1,-1-1-1,1 1 1,0 0-1,-1 0 1,1 0-1,-1-1 1,1 1-1,-1 0 1,1 0-1,-1 0 1,0 0-1,0 0 1,1 0-1,-1 0 1,0 0-1,0 0 1,0 1-1,0-1 1,0 0-1,0 0 1,0 1-1,0-1 1,-1 1-1,1-1 1,0 1-1,0-1 1,0 1-1,-1 0 1,1 0-1,0 0 1,0-1-1,-1 1 1,1 0-1,0 0 1,0 1-1,-1-1 1,1 0-1,0 0 1,0 1-1,-2 0 1,-3 0 10,1 0 0,-1 1 0,1-1-1,-1 1 1,1 1 0,0-1 0,-1 1 0,1 0 0,-5 4 0,0 2 15,1 0-1,1 0 0,-1 1 1,2 0-1,-1 0 1,1 1-1,1 0 0,0 0 1,1 1-1,0 0 1,1 0-1,0 0 0,0 0 1,2 0-1,-1 1 1,0 17-1,3-29-28,0 0 1,0 0-1,0 0 1,0-1-1,0 1 0,1 0 1,-1 0-1,0 0 1,0 0-1,1 0 0,-1 0 1,0 0-1,1-1 1,-1 1-1,1 0 0,-1 0 1,1-1-1,-1 1 1,1 0-1,0 0 0,-1-1 1,1 1-1,0-1 1,-1 1-1,1-1 0,0 1 1,0-1-1,0 1 0,0-1 1,1 1-1,1-1 14,0 1-1,0-1 0,1 0 0,-1 0 0,0 0 1,0 0-1,0-1 0,0 1 0,5-3 0,4 0 44,-1-1 0,1-1-1,-1 0 1,11-8 0,-7 4-200,0-2 0,-1 0 0,0-1 0,-1 0 1,0-1-1,-1 0 0,-1-1 0,0-1 0,9-15 0,-18 41-397,-1 0 0,-1 0 0,0 0 0,-1 11 0,0-15 561,1 22-48,0-28 2,0-1 1,0 1 0,1 0-1,-1-1 1,0 1 0,1-1-1,-1 1 1,0 0 0,1-1-1,-1 1 1,1-1 0,-1 1-1,1-1 1,-1 1 0,1-1-1,-1 0 1,1 1 0,-1-1-1,1 0 1,0 1 0,-1-1-1,1 0 1,0 0-1,-1 1 1,1-1 0,0 0-1,-1 0 1,1 0 0,0 0-1,-1 0 1,1 0 0,0 0-1,-1 0 1,1 0 0,0 0-1,-1-1 1,1 1 0,0 0-1,5-2-403,-1 1 1,0-1-1,0-1 0,0 1 0,0 0 0,-1-1 0,1 0 0,4-4 1,34-31-6848,-29 25 3911,14-14-5698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5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 7559,'0'0'8691,"-1"8"-7495,-1 43-411,2-51-807,0 0 0,0 1 0,0-1 0,0 1-1,0-1 1,0 0 0,0 1 0,0-1 0,0 0 0,0 1 0,0-1 0,0 0 0,0 1 0,1-1 0,-1 0 0,0 1 0,0-1 0,0 0 0,1 0 0,-1 1 0,0-1 0,0 0 0,1 1 0,-1-1 0,0 0 0,0 0 0,1 0 0,-1 1 0,0-1 0,1 0 0,-1 0 0,0 0 0,1 0 0,-1 0 0,0 0 0,1 0 0,-1 0 0,1 0 0,-1 0 0,20-5-1247,14-19-1567,-27 14 1987,11-15 331,-7 17 3454,-8 61 3443,-3-48-6034,0-4-273,-1 1 1,1-1 0,0 0 0,0 1 0,0-1 0,0 1 0,0-1 0,0 1 0,0-1-1,1 1 1,-1-1 0,1 0 0,-1 1 0,1-1 0,-1 0 0,1 1 0,0-1-1,-1 0 1,1 0 0,0 0 0,0 0 0,0 1 0,0-1 0,0 0 0,0-1 0,0 1-1,0 0 1,1 0 0,-1 0 0,0-1 0,0 1 0,2 0 0,-1 0-75,-1 1 0,0-1 0,0 1 1,0-1-1,1 1 0,-1 0 0,-1-1 1,1 1-1,0 0 0,0 0 0,-1-1 1,1 1-1,-1 0 0,1 0 0,-1 0 1,0 0-1,0 0 0,0 0 0,0 0 1,0 2-1,-3 47 69,3-46 4,-6 25 282,0 0-1,-2 0 1,-1-1 0,-15 31-1,-6 23 933,28-74-1178,-8 21 748,6-27-16,3-18 344,2 1-1051,0-1 0,1 1-1,1 0 1,0 0-1,10-25 1,34-69-85,-33 78 3,-13 28-54,12-26-7,0 2 0,29-43 1,-38 64-3,-1 0 0,1 0 0,0 0 0,0 0 0,1 1 0,-1-1 0,1 1 1,0 0-1,0 1 0,1-1 0,-1 1 0,1 0 0,-1 1 0,1-1 0,0 1 1,0 0-1,0 0 0,1 1 0,8-1 0,-14 2-6,1 0-1,0 0 1,-1 0 0,1 0 0,0 0-1,-1 0 1,1 1 0,-1-1-1,1 0 1,0 1 0,-1 0 0,1-1-1,-1 1 1,0 0 0,1 0-1,-1 0 1,1 0 0,-1 0 0,0 0-1,0 0 1,0 0 0,0 0-1,0 1 1,0-1 0,0 0 0,0 1-1,0-1 1,0 1 0,-1-1-1,1 1 1,-1-1 0,1 1-1,-1-1 1,1 1 0,-1 0 0,0-1-1,0 1 1,0 0 0,0-1-1,0 1 1,0 0 0,-1-1 0,1 1-1,-1 1 1,0 3 25,0 0-1,-1-1 1,0 1-1,0 0 1,0-1 0,0 0-1,-1 1 1,0-1-1,0 0 1,-1 0 0,-5 5-1,1-2 299,-1 0-1,0-1 1,-1-1-1,-12 8 1,19-12-239,0-1 1,0 1 0,0-1 0,0 1 0,0-1-1,0 0 1,0 0 0,0-1 0,-1 1-1,1-1 1,0 1 0,0-1 0,-1 0 0,1 0-1,0 0 1,-1-1 0,1 1 0,0-1-1,0 0 1,-4-1 0,6 1-249,-1 0 0,1 0 0,0-1 0,-1 1 0,1 0 0,0-1 1,0 1-1,0-1 0,0 1 0,0-1 0,0 0 0,0 1 0,1-1 0,-1 0 0,1 0 0,-1 1 0,1-1 0,-1 0 0,1 0 0,0 0 1,0 1-1,0-1 0,0 0 0,0 0 0,0 0 0,1 0 0,-1 1 0,1-1 0,-1 0 0,2-2 0,0-2-844,0 1-1,0 0 0,1-1 0,-1 1 0,1 0 1,0 0-1,1 0 0,6-7 0,13-8-6889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5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16912,'0'0'13517,"61"18"-12941,-27-18-383,4 0-161,0-6-1089,-7 2-993,-8 3-1250,-11 1-63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1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175 118 15727,'4'-9'2781,"-3"7"-2692,4-9 1344,0 0-1,-1-1 1,6-22-1,-10 33-1231,0-1-1,1 0 0,-1 1 1,0-1-1,0 0 1,0 0-1,0 1 0,0-1 1,-1 0-1,1 1 0,0-1 1,-1 0-1,1 1 1,-1-1-1,0 1 0,1-1 1,-2-1-1,1 2-121,-1 0 0,1 0 0,0 1 0,0-1 0,-1 0 1,1 1-1,-1-1 0,1 1 0,0 0 0,-1-1 0,1 1 0,-1 0 0,1 0 0,-1 0 0,1 0 0,-1 0 0,1 0 0,-1 0 0,1 0 1,-1 1-1,1-1 0,-1 1 0,1-1 0,-2 2 0,-5 1-71,1 1 0,0-1 1,0 2-1,0-1 0,1 1 0,-1 0 0,1 0 0,0 1 1,1 0-1,-1 0 0,1 1 0,0-1 0,-4 10 1,-3 2-6,1 2 0,1 0 1,-12 35-1,18-45 8,2 0 0,-1 0 0,1 0-1,0 0 1,1 0 0,0 0 0,1 1 0,1 14-1,0-21-7,-1-1-1,1 0 0,0 0 0,0 0 0,0 0 0,0-1 0,0 1 0,1 0 1,-1 0-1,1-1 0,0 1 0,-1-1 0,1 1 0,1-1 0,-1 0 1,0 0-1,0 0 0,1 0 0,-1 0 0,1 0 0,0-1 0,0 1 0,-1-1 1,1 0-1,0 0 0,0 0 0,0 0 0,0 0 0,0-1 0,0 1 0,4-1 1,7 1-162,-1-1 1,0-1-1,1 0 0,-1-1 1,0 0-1,0-1 1,0-1-1,0 0 1,22-10-1,-11 2-2068,0-1-1,0-1 1,39-32-1,-15 4-5566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6:5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14414,'0'0'12171,"89"-3"-11274,-41-6-705,1 0-160,-2 4-833,-6 1-2850,-8 4-3011,-2 0-9418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4965,'0'0'7190,"1"-9"-3325,0 4-3617,0 1-1,0-1 0,0 1 1,1-1-1,-1 1 0,1 0 0,0-1 1,1 1-1,-1 0 0,1 0 1,-1 1-1,1-1 0,0 1 0,1-1 1,-1 1-1,0 0 0,1 0 0,0 0 1,0 1-1,0-1 0,0 1 1,0 0-1,0 0 0,7-2 0,-2 1-57,1 1-1,0 0 1,-1 0-1,1 1 1,0 0-1,0 1 1,0 0-1,17 2 1,-25-1-169,0-1 0,1 1 0,-1-1 1,0 1-1,0 0 0,0-1 0,0 1 0,0 0 0,0 0 1,0 1-1,0-1 0,-1 0 0,1 1 0,0-1 1,-1 1-1,1-1 0,-1 1 0,2 2 0,-2-2 3,0 1 0,-1-1-1,1 0 1,-1 1-1,0-1 1,0 0-1,0 1 1,0-1 0,0 1-1,0-1 1,-1 0-1,1 1 1,-1-1-1,1 0 1,-1 1-1,0-1 1,0 0 0,0 0-1,0 0 1,0 0-1,-2 2 1,-5 7 119,1-1 0,-2-1 0,1 1 0,-1-2 0,-1 1 0,1-1 0,-1 0 0,-19 10 0,16-10 67,0 0 0,1 2-1,0-1 1,1 2 0,-15 16 0,25-27-188,0 1 0,0 0 0,1-1 0,-1 1 0,1 0 0,-1 0 0,0 0 0,1-1-1,-1 1 1,1 0 0,0 0 0,-1 0 0,1 0 0,0 0 0,-1 0 0,1 0 0,0 0 0,0 0 0,0 0 0,0 0-1,0 0 1,0 0 0,0 0 0,0 0 0,0 0 0,1 0 0,-1 0 0,0 0 0,1 0 0,-1 0 0,1 0 0,-1 0 0,1-1-1,-1 1 1,1 0 0,-1 0 0,1 0 0,0-1 0,0 1 0,-1 0 0,1-1 0,0 1 0,0-1 0,0 1 0,-1-1-1,1 1 1,0-1 0,0 1 0,0-1 0,0 0 0,0 0 0,0 1 0,0-1 0,1 0 0,9 2 100,-1 0 0,0 0 0,21-1 0,-29-1-113,45 2 78,-13 0-1826,50-3 0,-75 0-23,0 0-1,1-1 1,-1 0 0,0 0-1,15-7 1,1-5-5215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8 8904,'0'0'16256,"-3"-2"-15493,3 1-724,-1 1 0,1 0 0,0-1 0,-1 1 0,1-1 0,0 1 0,-1 0 0,1 0 0,-1-1 0,1 1 0,0 0 0,-1 0 0,1-1 0,-1 1 0,1 0 0,-1 0 0,1 0 0,-1 0 0,1 0 0,-1 0 0,1 0 0,-1 0 0,1 0 0,-1 0 0,1 0 0,-1 0 0,1 0 0,-1 0 0,1 0 0,-1 0 0,0 1 0,-6 15 1530,-6 12-1263,2-11-42,0 0 1,2 1-1,0-1 0,1 2 0,1-1 1,1 1-1,-7 33 0,12-51-235,1-1 1,0 1-1,0-1 0,0 1 0,0 0 0,0-1 1,0 1-1,0-1 0,0 1 0,0-1 1,1 1-1,-1-1 0,0 1 0,0-1 0,0 1 1,1-1-1,-1 1 0,0-1 0,1 1 0,-1-1 1,0 1-1,1-1 0,-1 0 0,0 1 1,1-1-1,-1 1 0,1-1 0,-1 0 0,1 0 1,-1 1-1,1-1 0,-1 0 0,1 0 0,-1 1 1,1-1-1,-1 0 0,1 0 0,-1 0 1,1 0-1,-1 0 0,1 0 0,0 0 0,-1 0 1,1 0-1,-1 0 0,1 0 0,-1 0 1,1-1-1,-1 1 0,1 0 0,-1 0 0,1 0 1,-1-1-1,2 0 0,-2 1-29,2-3-301,0 0 1,0 0-1,1 1 1,-1-1-1,1 1 1,-1-1-1,1 1 1,0 0-1,0 0 0,3-1 1,4-4-707,9-9-500,30-28-1174,-47 41 2699,0 0 0,1-1-1,-1 1 1,0 0-1,0-1 1,-1 0-1,1 1 1,-1-1 0,0 0-1,0 0 1,0 0-1,0 1 1,-1-1-1,1-5 1,-1 8 26,0 1 0,0-1 0,0 1 0,0-1 0,0 1 0,-1-1 0,1 1 0,0-1 0,0 1 0,0-1 0,-1 1 0,1-1 0,0 1 0,0-1 0,-1 1 0,1-1 0,0 1 0,-1-1 1,1 1-1,-1 0 0,1-1 0,0 1 0,-1 0 0,1-1 0,-1 1 0,1 0 0,-1 0 0,1-1 0,-1 1 0,1 0 0,-2 0 0,-21 0 637,-21 16-118,30-6-312,1 0-1,0 1 1,0 0-1,2 1 1,-1 1-1,-11 16 1,19-23-172,-1 1 0,1-1 0,0 1 1,0 0-1,1 0 0,0 1 0,0-1 1,1 1-1,0 0 0,0-1 0,1 1 1,0 0-1,1 0 0,-1 0 0,2 10 1,0-16-70,-1 0 1,1 0-1,0 0 1,0 0-1,0 0 1,1 0-1,-1-1 1,0 1-1,1 0 1,-1-1-1,1 1 1,0-1-1,-1 1 1,1-1 0,0 0-1,0 0 1,0 1-1,0-2 1,0 1-1,0 0 1,0 0-1,0 0 1,0-1-1,0 0 1,0 1-1,1-1 1,-1 0-1,2 0 1,66 0 313,-68 0-318,7-1 16,1-1 0,-1 0 0,1-1 1,-1 0-1,0 0 0,0-1 0,0 0 0,0-1 1,-1 0-1,0 0 0,0-1 0,0 0 1,7-8-1,-10 11 7,-1-2 0,0 1 0,0 0 0,0-1 0,-1 0 0,0 0 0,0 0 0,0 0 1,0 0-1,-1 0 0,0-1 0,0 0 0,0 1 0,-1-1 0,0 0 0,0 0 0,0 0 0,-1 1 0,0-1 0,0 0 1,0 0-1,-1 0 0,-1-6 0,0 9-103,0 0-1,-1 0 1,1 0 0,-1 0 0,1 1-1,-1-1 1,0 0 0,0 1 0,0 0 0,0 0-1,-1 0 1,1 0 0,0 1 0,-1-1 0,1 1-1,-1 0 1,0 0 0,1 0 0,-1 0-1,0 1 1,0-1 0,1 1 0,-1 0 0,0 0-1,0 1 1,0-1 0,1 1 0,-1-1-1,0 1 1,-6 3 0,10-3-159,-1-1 0,0 1 1,1 0-1,-1 0 0,1 0 0,-1-1 1,1 1-1,-1 0 0,1 0 0,-1 0 0,1 0 1,0 0-1,0 0 0,-1 0 0,1 0 1,0 0-1,0 0 0,0 1 0,0-1-40,0 0-1,0-1 1,0 1-1,0 0 0,1-1 1,-1 1-1,0-1 1,0 1-1,0 0 0,1-1 1,-1 1-1,0-1 1,1 1-1,-1-1 0,0 1 1,1-1-1,-1 1 1,1-1-1,-1 1 0,1-1 1,-1 1-1,1-1 1,-1 0-1,1 1 0,-1-1 1,1 0-1,-1 0 1,1 1-1,1-1 0,14 2-5432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1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14478,'0'0'12358,"-6"9"-11386,5-8-940,-39 70 1303,36-64-1277,1 1 1,1 0 0,-1-1-1,1 1 1,0 0 0,1 0-1,0 0 1,0 0 0,1 12-1,1-18-70,0 1-1,0-1 0,0 0 0,0 0 0,0 0 1,0 0-1,1-1 0,-1 1 0,1 0 0,0-1 1,-1 1-1,1 0 0,0-1 0,0 0 0,0 1 0,0-1 1,0 0-1,0 0 0,0 0 0,0-1 0,0 1 1,1 0-1,-1-1 0,0 1 0,0-1 0,1 0 1,-1 0-1,0 0 0,5 0 0,-2 0-383,0 1 0,0-1 0,0-1-1,0 1 1,0-1 0,0 1 0,0-1 0,0-1-1,-1 1 1,1-1 0,0 0 0,-1 0 0,7-3 0,-7 0-131,1 1 0,-1-1 0,0 0 0,-1-1 0,1 1 0,-1 0 0,0-1 0,2-7 0,4-28 1090,-10 46-152,0-1 1,0 1 0,-1-1-1,1 0 1,-1 0 0,0 1 0,-5 5-1,-6 18 620,10-16-313,-1 1 1,2 0 0,-2 22-1,9 2-1559,-4-36 439,-1 1 0,1 0 0,0-1 0,0 1 1,0-1-1,0 1 0,0-1 0,0 0 0,1 1 1,-1-1-1,0 0 0,1 0 0,-1 0 0,1 0 1,-1 0-1,1 0 0,1 1 0,3-1-7931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2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12908,'0'0'9657,"12"-2"-8642,136-18 1001,219-1 0,-191 15-1367,-78 2-722,-18 2-248,158-24 0,-229 22-2067,-24 2 135,-35 1-3104,44 1 3835,-20 0-4991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1 352,'0'0'27082,"1"11"-26804,-1-2-226,1-3-20,-1-1-1,0 1 1,0 0 0,-1 0-1,0 0 1,0 0-1,0 0 1,-1-1 0,1 1-1,-5 8 1,5-12-20,-1 1 1,1-1-1,0 1 0,0-1 1,0 1-1,0-1 0,1 1 1,-1 0-1,1-1 1,-1 1-1,1 0 0,0 0 1,0-1-1,1 5 0,0-5-4,0-1 1,-1 0-1,1 0 0,0 0 0,1 0 0,-1 0 0,0 0 1,0 0-1,0 0 0,1 0 0,-1-1 0,0 1 0,1 0 1,-1-1-1,1 1 0,-1-1 0,0 0 0,1 1 0,-1-1 0,1 0 1,-1 0-1,1 0 0,-1 0 0,1 0 0,-1 0 0,3-1 1,11 1-760,0-1 0,1 0 1,-1-1-1,28-8 0,-33 7-907,0-1 0,0 0-1,-1-1 1,1 0-1,-1 0 1,0-1-1,-1 0 1,10-9 0,-1-3-4594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7719,'0'0'11211,"-61"45"-9289,40-22-577,3-1 0,8-5-160,6-2-704,4-7-321,11-5-160,15-3 128,7 0-1057,7-13-1921,0-5-2147,1-3-3267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13645,'0'0'3491,"-10"5"-1003,-51 34 343,56-35-2441,0 0 1,1 0-1,-1 0 0,1 0 1,0 1-1,0 0 1,1 0-1,-1 0 0,1 0 1,0 0-1,1 1 1,-3 6-1,5-11-371,0 0 0,0 0 0,0 0 0,0 0 0,0-1 0,0 1-1,0 0 1,0 0 0,0 0 0,0 0 0,1 0 0,-1 0 0,1 0 0,-1-1 0,0 1 0,1 0 0,-1 0 0,1-1 0,-1 1-1,1 0 1,0 0 0,-1-1 0,1 1 0,0-1 0,0 1 0,-1-1 0,1 1 0,0-1 0,0 1 0,0-1 0,-1 0-1,1 1 1,0-1 0,0 0 0,0 0 0,0 0 0,0 1 0,0-1 0,0 0 0,1-1 0,48 3 206,-40-3-132,4 1-62,0-1 0,0 0-1,0-1 1,-1-1 0,27-9-1,-36 11-19,-1 0-1,1 0 1,-1-1 0,1 1-1,-1-1 1,0 0-1,1 0 1,-1 0 0,0 0-1,0-1 1,-1 1-1,1-1 1,0 0 0,-1 0-1,0 0 1,0 0-1,0 0 1,0 0-1,0 0 1,0-1 0,-1 1-1,0-1 1,1 1-1,-2-1 1,1 0 0,1-6-1,-2 10 6,-1-1 0,1 0 0,0 0 0,-1 0 0,1 0 0,0 0 0,-1 0 0,1 0 0,-1 1 0,1-1 0,-1 0 0,0 0 0,1 1 0,-1-1-1,0 0 1,1 1 0,-1-1 0,0 1 0,0-1 0,1 1 0,-1-1 0,0 1 0,0 0 0,0-1 0,0 1 0,0 0 0,0-1 0,0 1 0,0 0 0,0 0 0,-1 0 0,-38-1-5,31 1 6,-5 0 13,0 1-1,0 1 0,-25 5 0,36-7-71,0 1 1,0 0-1,0 0 0,0 0 0,0 0 1,0 0-1,0 1 0,0-1 0,0 1 1,0 0-1,1 0 0,-1 0 0,1 0 1,-1 0-1,1 1 0,0-1 0,0 1 1,0-1-1,0 1 0,0 0 0,1 0 1,-2 3-1,3-5-69,0 0 0,0 0 0,0 0-1,0 0 1,0 0 0,1 0 0,-1 0 0,0 0 0,1 0 0,-1 0-1,1 0 1,-1 0 0,1 0 0,-1 0 0,1-1 0,0 1 0,-1 0 0,1 0-1,0 0 1,0-1 0,-1 1 0,1-1 0,0 1 0,0 0 0,0-1-1,0 0 1,0 1 0,0-1 0,0 0 0,0 1 0,0-1 0,0 0 0,0 0-1,0 0 1,0 0 0,0 0 0,0 0 0,2 0 0,51 2-2173,-43-2 1434,5-1-817,-1 1 0,1-2 0,23-5 0,7-6-3346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64 203 7015,'0'0'18529,"-9"10"-17803,-29 33-5,36-41-702,0 0 1,1 0-1,-1 0 0,1 0 1,0 0-1,0 0 0,-1 0 1,1 0-1,1 1 0,-1-1 1,0 0-1,0 1 0,1-1 1,0 1-1,-1-1 0,1 1 1,0-1-1,0 0 0,0 1 1,1-1-1,0 5 0,0-5 9,0 0-1,0 0 0,1 0 1,-1-1-1,1 1 0,0 0 1,-1-1-1,1 1 0,0-1 1,0 1-1,0-1 0,0 0 1,0 0-1,0 0 0,0 0 1,0 0-1,0 0 0,3 0 1,3 1 29,0 0-1,1-1 1,-1 0 0,0 0 0,0-1-1,1 0 1,-1-1 0,0 1 0,1-2 0,11-2-1,-15 2-18,-1-1-1,1 0 1,-1 1-1,0-1 1,1-1-1,-2 1 1,1-1-1,0 0 1,-1 1-1,1-1 0,-1-1 1,0 1-1,4-9 1,-6 11-24,0 1 1,-1-1 0,1 0-1,0 1 1,-1-1-1,1 0 1,-1 0 0,1 1-1,-1-1 1,0 0-1,0 0 1,0 0-1,0 1 1,0-1 0,0 0-1,-1 0 1,1 0-1,0 1 1,-1-1 0,0 0-1,1 0 1,-1 1-1,0-1 1,0 1-1,0-1 1,0 0 0,0 1-1,0 0 1,0-1-1,0 1 1,-1 0 0,1-1-1,-1 1 1,1 0-1,-1 0 1,1 0 0,-1 0-1,1 1 1,-1-1-1,0 0 1,-3 0-1,-5-2 49,0 0-1,0 1 1,-1 0-1,1 1 1,0 0-1,-1 0 0,-10 2 1,17-1-265,1 0-1,-1 1 1,0 0 0,1-1-1,-1 2 1,1-1 0,-1 0 0,1 1-1,0-1 1,-5 4 0,7-4-207,-1 0 1,1 0-1,0 1 1,-1-1 0,1 1-1,0-1 1,0 1-1,0-1 1,0 1-1,0 0 1,0-1-1,1 1 1,-1 0 0,0 0-1,1 0 1,-1 0-1,1-1 1,0 1-1,0 0 1,0 3-1,2 10-5452,11-1-3348</inkml:trace>
  <inkml:trace contextRef="#ctx0" brushRef="#br0" timeOffset="1">748 41 13997,'0'0'14766,"74"11"-14285,-22-11-385,8 0 0,-2 0-993,1-11-2819,-5-7-2882,-5-5-10410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42 13357,'0'0'6214,"-11"-7"-4314,6 3-1791,-1 0 1,1 0-1,-1 1 1,0 0-1,0 0 1,0 0-1,0 1 0,0 0 1,-1 0-1,1 0 1,-1 1-1,1 0 1,-1 1-1,1-1 1,-1 1-1,0 0 0,1 1 1,-1 0-1,1 0 1,-1 0-1,1 1 1,-1 0-1,1 0 0,0 0 1,-9 6-1,1 0 62,1 1-1,0 1 1,0 0 0,1 1-1,0 0 1,-17 23-1,24-28-94,0 0 0,1 1 0,0-1 0,0 1-1,1 0 1,-1 0 0,2 1 0,-1-1 0,1 1 0,0-1 0,0 1 0,1 0-1,0-1 1,1 1 0,0 15 0,1-21-63,-1 0 0,1 0 0,-1 1 0,1-1 0,0 0 0,0 0 1,0-1-1,0 1 0,0 0 0,0 0 0,0 0 0,1-1 0,-1 1 0,0 0 0,1-1 0,0 0 0,-1 1 1,1-1-1,2 1 0,0 1 36,1-1 0,0 0 0,0 0 1,0 0-1,0-1 0,0 0 0,9 1 1,1-1 89,1 0 0,-1-1 0,0-1 0,25-5 0,-28 3-103,0 0 0,0-1 0,0-1 0,-1 0 0,0-1 0,0 0 0,0 0 0,-1-1 0,0-1 0,15-13 0,-20 17-9,0-1 0,-1 1 1,0-1-1,0 0 0,0 0 1,-1 0-1,1-1 0,-1 1 1,-1-1-1,1 0 0,-1 1 1,0-1-1,0 0 0,0-1 1,-1 1-1,0 0 1,-1 0-1,1-1 0,-1 1 1,0 0-1,-1 0 0,-1-13 1,1 17-41,0 0 1,0 0-1,0 0 1,0 0-1,0 0 1,-1 0 0,1 0-1,-1 1 1,1-1-1,-1 0 1,1 1-1,-1-1 1,0 1 0,0 0-1,0-1 1,0 1-1,0 0 1,0 0 0,0 0-1,0 1 1,0-1-1,0 0 1,-1 1-1,1 0 1,0-1 0,0 1-1,-1 0 1,1 0-1,0 0 1,0 0-1,-1 1 1,1-1 0,-3 1-1,3 0-184,-1-1 1,0 1-1,1-1 0,-1 1 0,0 0 1,1 0-1,-1 0 0,1 1 1,-1-1-1,1 0 0,0 1 0,0 0 1,0-1-1,0 1 0,0 0 0,0 0 1,0 0-1,0 1 0,1-1 0,-1 0 1,1 1-1,0-1 0,-1 1 1,1-1-1,0 1 0,1-1 0,-2 6 1,2-6-345,-1 1 1,1 0-1,0 0 1,0-1-1,1 1 1,-1 0-1,1 0 1,-1-1-1,1 1 1,0 0 0,0-1-1,0 1 1,0-1-1,0 1 1,1-1-1,-1 0 1,1 1-1,0-1 1,0 0-1,-1 0 1,1 0 0,0 0-1,1 0 1,1 1-1,22 12-9116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16111,'0'0'5638,"-10"7"-3802,6-4-1687,-1 1 0,1-1 0,-1 1 0,1-1-1,0 1 1,1 0 0,-1 1 0,1-1 0,0 1 0,0-1 0,0 1 0,0 0-1,1 0 1,0 0 0,0 1 0,0-1 0,0 8 0,-5 28 1310,-3 58-1,10-89-1383,-1 1 0,2 0 0,-1 0 0,1-1 0,1 1 0,0 0 0,1-1 0,0 0 0,0 1 0,9 16 0,-9-23-56,0 1-1,0-2 1,0 1-1,0 0 1,0 0 0,1-1-1,0 0 1,0 0-1,0 0 1,0 0 0,0 0-1,0-1 1,1 0-1,-1 0 1,1 0-1,-1-1 1,1 1 0,0-1-1,0 0 1,0 0-1,0-1 1,-1 0 0,1 1-1,0-2 1,0 1-1,0 0 1,0-1 0,0 0-1,0 0 1,-1-1-1,1 1 1,0-1 0,5-3-1,6-2-67,-1-1-1,0-1 1,-1 0-1,0-1 1,-1-1-1,0 0 1,0-1-1,14-16 1,-27 27 45,0 1 0,1-1-1,-1 0 1,1 0 0,0 1 0,-1-1 0,1 0-1,0 1 1,-1-1 0,1 1 0,0-1 0,-1 1-1,1-1 1,0 1 0,0-1 0,0 1 0,0 0 0,-1-1-1,1 1 1,0 0 0,0 0 0,2 0 0,-3 0 11,1 1 0,-1-1 1,1 1-1,0-1 1,-1 1-1,1-1 0,-1 1 1,0 0-1,1-1 0,-1 1 1,1 0-1,-1-1 1,0 1-1,0 0 0,1 0 1,-1-1-1,0 1 0,0 0 1,0 0-1,0 1 1,-1 58 786,0-44-425,-3 23 135,3-28-383,-1 0 0,2 0 0,-1 0 0,1 0 0,1 0 0,4 22 0,-5-32-121,1 0 0,0 0 0,0 1 0,0-1 0,-1 0 0,1 0 0,0 0 0,1 0 0,-1 0 0,0 0 0,0-1 0,0 1 0,0 0 0,1 0 0,-1-1 0,0 1 0,1-1 0,-1 1 0,0-1 0,1 0 0,-1 0 0,1 1 0,-1-1 0,1 0 0,-1 0 0,0 0 0,1-1 0,-1 1 0,1 0 0,-1 0 0,0-1 0,3 0 0,2 0 0,0-1 0,0 0 0,-1 0 0,1 0 0,0-1 0,6-4 0,39-36-1661,-41 33 636,-1 1 0,1 1 1,1 0-1,0 0 0,18-9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4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2594,'0'0'17873,"-11"58"-16047,1-32-320,-2 3-514,2 0-159,3-1-577,6-5-159,1-4-129,0-7-993,15-8-961,1-4-1570,4-7-2882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92 14286,'0'0'12203,"22"12"-11215,57 14-1213,-67-23-240,1 0 0,-1 1 0,1 0 0,-1 1 0,0 0 0,-1 1 0,19 12 0,-28-17 475,-1 0 1,1 0-1,-1 1 1,0-1-1,0 0 1,1 1-1,-1-1 1,0 0 0,0 1-1,-1-1 1,1 1-1,0 0 1,0-1-1,-1 1 1,1 0 0,-1-1-1,1 1 1,-1 0-1,0 0 1,1-1-1,-1 1 1,0 0-1,0 0 1,-1-1 0,1 1-1,0 0 1,0 0-1,-1-1 1,1 1-1,-1 0 1,0 0-1,1-1 1,-1 1 0,0-1-1,0 1 1,0-1-1,0 1 1,0-1-1,-1 0 1,1 1-1,0-1 1,0 0 0,-1 0-1,-1 1 1,-9 8 376,1-1 0,-1-1 0,-1 0 0,-13 7 0,21-13-406,-8 6 64,0 0 0,-1-2 0,0 1 1,0-2-1,0 0 0,-1-1 0,0 0 0,-23 2 0,36-6-261,1 0 1,-1-1-1,1 1 1,-1-1-1,1 1 1,0-1 0,-1 1-1,1-1 1,0 0-1,0 0 1,0 0-1,-1 0 1,1 0-1,0 0 1,0 0-1,0 0 1,0 0-1,1-1 1,-1 1-1,0 0 1,0 0-1,1-1 1,-1 1-1,1-1 1,-1 1-1,1 0 1,0-1-1,-1 1 1,1-1-1,0-2 1,-4-54-6446,4 47 5353,0-7-252,-1-54-513,2 60 2628,0 0 1,1 0 0,5-21 0,-6 28-177,0 1 0,1-1-1,0 0 1,0 1 0,1-1 0,-1 1 0,1 0 0,0 0 0,0 0 0,0 0-1,0 0 1,1 1 0,0 0 0,-1-1 0,1 1 0,1 0 0,-1 1-1,0-1 1,0 1 0,1 0 0,0 0 0,-1 0 0,1 1 0,0 0 0,9-2-1,9 1 115,1 1 0,-1 1-1,0 0 1,1 2 0,42 9-1,28 3-8530,-55-13-3829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11307,'0'0'7233,"14"4"-6096,11 2-386,0-1 0,0-1 0,39 1 0,98-4 1324,-100-1-1709,926-4 1618,501-29-3503,-1166 7 1717,-64 4-1950,-245 22 791,10 1-990,-15-4-3214,-8-2-1118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164 146 14350,'4'-9'2413,"1"-6"-1300,-1 0 0,0-1 0,-1 1 0,0-1 0,0-19 0,-3 34-1085,0 0 0,-1 0 0,1 0 0,0-1 0,-1 1 0,1 0 0,0 0 0,-1 0 0,1 0 0,-1 0 0,1 0 0,-1 0 0,0 0 0,0 1 0,1-1 0,-1 0 0,0 0 0,0 0 0,0 1 0,0-1 0,0 0 0,0 1 0,0-1 0,0 1 0,0-1 0,0 1 0,0 0 0,0-1 0,0 1 0,0 0 0,0 0 0,0 0 0,0-1 0,-1 1 0,1 0 0,0 1 0,0-1 0,0 0 0,0 0 0,0 0 0,0 1 0,-1-1 0,0 1 0,-4 0 59,0 1 0,1-1-1,-1 1 1,0 1 0,1-1 0,0 1 0,-8 4 0,5-1-35,0 1-1,0 0 1,0 0-1,1 1 1,0 0 0,1 0-1,0 1 1,0 0-1,0 0 1,1 0 0,1 0-1,0 1 1,0 0-1,1 0 1,0 0 0,0 0-1,-1 16 1,4-24-33,1 0 1,-1 0 0,0 0-1,0 0 1,1 0-1,-1 0 1,1 0 0,0 0-1,-1 0 1,1 0-1,0 0 1,0 0 0,0-1-1,0 1 1,1 0-1,-1-1 1,0 1 0,1 0-1,-1-1 1,1 0-1,0 1 1,2 1-1,1-1 27,1 1-1,-1-1 1,0 0-1,1 0 1,-1 0-1,1-1 1,0 0-1,7 1 1,1-1 23,-1-1 1,1 0-1,-1-1 0,1 0 1,-1-1-1,25-7 0,-29 6-47,-1-1-1,0 0 1,0 0-1,0-1 1,-1 0 0,0 0-1,0-1 1,0 0-1,7-8 1,-11 11-11,0-1 1,0 1 0,-1-1-1,1 1 1,-1-1-1,0 0 1,0 0 0,-1 0-1,1 0 1,-1 0-1,1 0 1,-1-1 0,-1 1-1,1 0 1,0-1-1,-1 1 1,0 0-1,0-1 1,-1 1 0,-1-9-1,1 11-15,-1-1 0,1 0 0,-1 1 0,0-1 0,0 1-1,0-1 1,0 1 0,0 0 0,-1 0 0,1 0 0,-1 0 0,1 1 0,-1-1-1,0 0 1,1 1 0,-1 0 0,0 0 0,0 0 0,0 0 0,0 0-1,0 1 1,0-1 0,0 1 0,-5 0 0,2-1-24,0 0 0,0 1 0,0 0 0,0 0 1,0 1-1,0 0 0,0 0 0,0 0 0,0 0 0,1 1 0,-12 5 1,14-5-183,1 1 1,-1-1 0,1 1-1,-1-1 1,1 1 0,0 0-1,0 0 1,1 0 0,-1 0-1,0 0 1,1 1 0,0-1-1,0 0 1,0 1 0,0-1-1,0 1 1,1-1 0,0 1-1,0 6 1,0-8-295,0 1 1,0-1-1,0 1 0,1-1 0,-1 0 1,1 1-1,-1-1 0,1 0 1,0 1-1,0-1 0,0 0 0,1 0 1,-1 0-1,0 0 0,1 0 1,-1 0-1,1 0 0,2 2 0,20 10-10679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14894,'0'0'1121,"-33"63"1986,15-29-865,0 0-512,5 2-449,8 0-833,5-6-351,1-6-482,18-8-1921,4-11-1506,4-5-2754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55 13613,'0'0'6123,"0"-8"-3400,0 4-2544,-6-26 1878,5 29-2001,0 0-1,1 1 0,-1-1 0,0 0 0,1 0 0,-1 0 0,0 1 0,0-1 0,0 0 0,0 1 0,0-1 0,1 1 0,-1-1 0,0 1 0,0-1 0,-1 1 0,1 0 1,0 0-1,0-1 0,0 1 0,0 0 0,0 0 0,0 0 0,0 0 0,0 0 0,0 0 0,0 0 0,0 1 0,0-1 0,0 0 0,-1 1 0,1-1 0,0 0 0,0 1 1,-6 3-14,0-1 1,1 0 0,0 1 0,0 0 0,0 1-1,1 0 1,-1-1 0,1 2 0,0-1 0,1 0-1,-1 1 1,1 0 0,0 0 0,-5 10 0,4-6 51,0 1 0,1-1 0,0 1 0,0 0 0,1 0 0,0 0 1,1 0-1,-1 18 0,3-26-81,0-1 0,0 1 0,0 0 0,0-1 0,0 1 0,1 0 0,-1-1 0,1 1 0,0 0 0,0-1 0,0 1 0,0-1 1,0 1-1,1-1 0,-1 0 0,1 0 0,-1 1 0,1-1 0,0 0 0,0 0 0,0-1 0,0 1 0,0 0 0,0-1 0,0 1 0,1-1 0,-1 1 0,1-1 0,4 1 0,2 1 32,1-2-1,-1 1 1,1-1-1,-1-1 1,1 1-1,0-2 1,12-1-1,-16 1-26,0-1 0,0 0-1,0 0 1,-1-1 0,1 0 0,-1 1-1,0-2 1,1 1 0,-1-1-1,-1 0 1,1 0 0,-1 0 0,1 0-1,-1-1 1,0 0 0,-1 0 0,1 0-1,-1 0 1,0-1 0,0 1-1,-1-1 1,0 1 0,0-1 0,0 0-1,1-10 1,-1 11-50,0-1 1,-1 1-1,0-1 0,0 1 0,-1-1 1,1 0-1,-1 1 0,0-1 1,-1 0-1,1 1 0,-1-1 1,-1 1-1,1-1 0,-1 1 0,1-1 1,-2 1-1,1 0 0,-1 0 1,1 0-1,-1 0 0,0 1 0,-1-1 1,1 1-1,-1-1 0,0 1 1,0 0-1,-8-5 0,12 9-83,-1-1 0,1 1 1,0-1-1,-1 1 0,1 0 0,0-1 0,-1 1 0,1 0 0,-1 0 0,1-1 1,0 1-1,-1 0 0,1 0 0,-1 0 0,1-1 0,-1 1 0,1 0 0,-1 0 0,1 0 1,-1 0-1,1 0 0,-1 0 0,1 0 0,-1 0 0,1 0 0,0 0 0,-1 0 1,1 0-1,-1 0 0,1 0 0,-1 1 0,1-1 0,-1 0 0,1 0 0,-1 1 0,1-1 1,0 0-1,-1 0 0,1 1 0,0-1 0,-1 0 0,1 1 0,0-1 0,-1 1 0,1-1 1,0 0-1,0 1 0,-1-1 0,1 1 0,0-1 0,0 1 0,0-1 0,0 0 1,-1 1-1,1-1 0,0 1 0,0 2-711,0-1-1,1 0 1,-1 0 0,0 0 0,1 0-1,0 0 1,-1 0 0,1 0-1,0 0 1,0 0 0,2 3 0,9 9-8549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8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48 16400,'0'0'5423,"12"-8"-4035,-3 2-1014,1 0-1,-1 1 1,1 0 0,0 1-1,16-5 1,-24 8-309,0 0 0,0 1 0,0-1 0,0 1 1,0-1-1,0 1 0,0 0 0,1 0 0,-1 0 0,0 0 1,0 0-1,0 0 0,0 1 0,0-1 0,0 1 0,0-1 1,0 1-1,0 0 0,0 0 0,0 0 0,0 0 0,0 0 1,0 0-1,-1 1 0,1-1 0,0 1 0,-1-1 0,1 1 1,-1-1-1,0 1 0,1 0 0,-1 0 0,0-1 0,0 1 1,0 0-1,0 0 0,-1 0 0,1 0 0,-1 0 0,1 1 1,-1-1-1,1 0 0,-1 3 0,0-1 39,0 0 0,0 1 0,0-1 0,-1 0 0,0 1-1,1-1 1,-1 0 0,-1 0 0,1 0 0,-1 0 0,0 0 0,0 0 0,0 0 0,0 0 0,0-1-1,-1 1 1,0-1 0,-5 6 0,-8 6 455,-1 0 0,-30 20 0,0 0 173,44-32-724,0 0 0,0 0 0,0 0 0,1 0 0,-1 0 0,1 1 0,0-1 0,0 1 0,-2 5 0,3-8-8,1 0-1,0 0 1,0 0-1,0 0 1,0 0 0,0 0-1,0 0 1,0 0-1,0 0 1,0 0 0,1 0-1,-1 0 1,0 0-1,0 0 1,1 0 0,-1 0-1,1 0 1,-1 0-1,1-1 1,-1 1 0,1 0-1,0 0 1,-1 0-1,1-1 1,0 1 0,0 0-1,0-1 1,-1 1-1,1-1 1,0 1 0,0-1-1,0 1 1,0-1-1,0 1 1,0-1 0,0 0-1,0 0 1,0 1-1,1-1 1,66 16-2306,-29-12-1572,-1 0 1,48-4-1,-45-1-2682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34 8232,'0'0'18940,"4"-7"-18908,-2 1 42,7-14-189,-5 19 408,-2 16 2381,11-16-2434,-13 4-242,-1 1 1,1 0-1,-1 0 1,0-1-1,0 1 1,-1-1-1,1 1 1,-3 4-1,2-5 21,0 1 1,0 0-1,1 0 0,0-1 1,-1 1-1,2 0 0,-1 0 1,0 7-1,0-7-9,1-1-1,0 1 0,1 0 1,-1 0-1,1 0 1,0-1-1,0 1 1,0-1-1,0 1 0,1 0 1,-1-1-1,1 0 1,0 1-1,0-1 1,0 0-1,0 0 0,1 0 1,-1 0-1,1-1 1,0 1-1,0-1 0,0 1 1,0-1-1,0 0 1,0 0-1,1 0 1,-1-1-1,1 1 0,-1-1 1,1 0-1,-1 0 1,1 0-1,4 0 1,36 5 52,15 2-301,-56-7 224,0 0-1,-1-1 0,1 1 1,0 0-1,0 0 0,-1 1 1,1-1-1,-1 1 0,1-1 1,-1 1-1,1 0 0,-1 0 1,0 0-1,0 0 0,2 2 0,-3-1 15,0-1-1,1 1 0,-2-1 1,1 1-1,0 0 1,0-1-1,-1 1 0,0 0 1,1-1-1,-1 1 0,0 0 1,0 0-1,-1-1 0,1 1 1,0 0-1,-1-1 0,0 1 1,1 0-1,-1-1 0,0 1 1,-1-1-1,1 1 0,0-1 1,-1 0-1,1 0 0,-1 1 1,0-1-1,1 0 0,-1 0 1,0-1-1,-1 1 0,-2 2 1,-8 7 107,0-2-1,-1 1 1,-27 13 0,25-15 108,0-1 1,-27 9-1,37-14-167,0-1 0,1 1 0,-1-1 0,0-1 0,0 1 0,0-1 0,0 0 0,0 0-1,0-1 1,0 1 0,-9-3 0,14 2-125,0 0-1,0 0 1,-1 0 0,1 0-1,0 0 1,0 0-1,1 0 1,-1 0 0,0 0-1,0-1 1,0 1-1,1 0 1,-1 0-1,1-1 1,-1 1 0,1-1-1,-1 1 1,1 0-1,0-1 1,0 1 0,-1-1-1,1 1 1,1-3-1,0-39-3844,-1 38 3157,5-32-4300,3-3-1650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3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11659,'0'0'8488,"69"-24"-6662,-35 20-513,2 2-416,1-1-353,2 2-448,-1 0-63,-6-1-706,-7-1-2018,-1-5-3074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4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1 1 2050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103 129 8904,'0'0'12903,"-10"-7"-11082,7 4-1726,0 1 17,0 0 0,0 0 0,0 0 0,0 0 0,0 0 0,-1 1 0,1 0 0,-1-1-1,-6 0 1,8 2-60,0 0 0,0 0 0,0 1 0,1-1 0,-1 1 0,0-1-1,0 1 1,1 0 0,-1 0 0,1 0 0,-1 0 0,1 0 0,-1 0-1,1 0 1,-1 0 0,1 1 0,0-1 0,0 0 0,0 1 0,0-1 0,0 1-1,0 0 1,0-1 0,0 1 0,0 0 0,1-1 0,-1 1 0,1 0-1,-1 2 1,-2 3 133,1 1-1,0 0 1,0-1 0,1 1-1,0 0 1,0 0-1,1 14 1,0-20-160,0 0 0,0 1 0,1-1 0,-1 0 0,1 0 0,-1 0 0,1 0 1,0 0-1,-1 1 0,1-1 0,0-1 0,0 1 0,1 0 0,-1 0 0,0 0 0,1 0 0,-1-1 0,1 1 1,-1-1-1,1 1 0,0-1 0,-1 0 0,1 1 0,0-1 0,0 0 0,0 0 0,0 0 0,0-1 1,0 1-1,0 0 0,3 0 0,10 0 47,0-1 0,0-1-1,-1 0 1,1 0 0,-1-2 0,1 0 0,-1 0 0,0-1 0,0-1-1,0-1 1,0 0 0,17-11 0,12-8-184,-2-2 0,52-44 0,-45 27-22,-48 44 134,0 0 0,0 0-1,0 0 1,0 0 0,0 1-1,0-1 1,0 0 0,0 0-1,0 0 1,0 0 0,0 1-1,0-1 1,0 0 0,0 0-1,1 0 1,-1 0 0,0 0-1,0 1 1,0-1 0,0 0-1,0 0 1,0 0 0,0 0-1,0 0 1,1 1 0,-1-1-1,0 0 1,0 0 0,0 0-1,0 0 1,0 0 0,1 0-1,-1 0 1,0 0 0,0 0-1,0 0 1,0 0 0,1 0-1,-1 0 1,0 0 0,0 0-1,0 0 1,0 0 0,1 0-1,-1 0 1,0 0 0,0 0-1,0 0 1,0 0 0,0 0 0,1 0-1,-1 0 1,0 0 0,0 0-1,0 0 1,0 0 0,1 0-1,-1-1 1,0 1 0,0 0-1,0 0 1,0 0 0,0 0-1,-1 12-4,-20 46 526,15-44-343,0 0-1,1 1 0,1 0 1,0 0-1,-2 24 0,6-39-170,0 1-1,0 0 1,0 0-1,0 0 1,0-1-1,0 1 0,0 0 1,0 0-1,0 0 1,1-1-1,-1 1 1,0 0-1,0 0 1,1-1-1,-1 1 1,1 0-1,-1-1 1,0 1-1,1 0 1,-1-1-1,1 1 1,0 0-1,-1-1 1,1 1-1,0-1 1,-1 0-1,2 2 1,24-2 151,-17-2-110,-1-1 1,0 0-1,0 0 1,12-7-1,4-5-254,0-2 1,-1 0-1,0-2 1,-2 0-1,0-2 1,-1 0-1,-2-1 1,0-1-1,21-35 1,-45 98-537,5-37 760,-2 6 17,1 1 0,-1-1-1,1 0 1,-1 18 0,4-26-24,-1-1 0,1 1 0,-1-1 0,1 1 0,-1-1 0,1 0 0,-1 1 0,1-1 0,0 0 0,-1 1 0,1-1 0,-1 0 0,1 0 0,0 0 0,-1 0 0,1 0 0,0 0 0,-1 1 0,1-1 0,0-1 0,-1 1 0,1 0 0,-1 0 0,1 0 0,0 0 0,-1 0 1,1-1-1,0 1 0,-1 0 0,1 0 0,-1-1 0,1 1 0,0-1 0,26-9 42,-27 10-54,6-3-274,1 0-1,-1 0 1,1 1 0,0 0-1,0 1 1,0-1-1,-1 2 1,1-1 0,8 0-1,-12 2 200,0-1-1,-1 1 0,1-1 0,0 1 1,-1 0-1,1 0 0,-1 0 0,1 0 1,-1 0-1,0 1 0,1-1 0,-1 1 1,0-1-1,0 1 0,0 0 0,0 0 1,0 0-1,-1 0 0,1 0 0,0 0 1,-1 1-1,0-1 0,1 0 0,-1 1 0,0-1 1,1 4-1,5 23 398,0 0 0,-2 1 0,-1 0 0,0 48 0,2 11 418,-3-67-354,0 7 1321,1 45 0,-4-68-1538,-1 1 0,1-1-1,-1 0 1,0 0-1,0 0 1,-1 0 0,1 0-1,-2-1 1,1 1 0,0 0-1,-1-1 1,0 1-1,-6 7 1,8-11-168,-1-1 0,1 1 0,0-1 0,-1 0 0,1 1 0,-1-1 0,0 0 0,1 0 0,-1 0 0,0 0 0,0 0 0,1 0 0,-1 0 0,0-1 0,0 1 0,0-1 0,0 1 0,0-1 0,0 0 0,0 1 0,0-1 0,-4-1 0,3 0 0,0 0 0,1 0 0,-1 0 0,0-1 0,1 1 0,-1-1 0,1 1 0,-1-1 0,1 0 0,0 0 0,0 0 0,0 0 0,-3-5 0,-3-4 0,0-1 0,1 0 0,1-1 0,0 0 0,-5-16 0,2 1-573,1-1 0,2 0-1,1 0 1,1 0 0,1-1 0,2 0 0,3-30-1,-2 54 60,1 1-1,1 0 1,-1 0-1,1-1 1,0 1-1,0 0 0,0 0 1,1 1-1,0-1 1,0 1-1,0-1 1,0 1-1,1 0 0,-1 0 1,1 0-1,0 0 1,5-2-1,16-16-5912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4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1410 249 7847,'0'0'-507,"-8"-10"2915,5 6-2333,-70-82 2755,62 74-2321,-1 1-1,0 0 1,-1 1 0,0 0 0,-25-14 0,7 11-195,0 1 0,0 2 1,-1 1-1,0 2 0,-53-6 1,28 8-181,-1 3 1,-79 7 0,96 1-118,0 2 0,0 1-1,1 3 1,0 1 0,1 2 0,1 1 0,0 2 0,2 2 0,0 2 0,1 0 0,-33 30 0,47-34 189,1 0 0,1 1 1,1 1-1,1 1 1,1 0-1,1 1 0,0 1 1,-20 45-1,23-37-98,0 1-1,3 0 1,0 1-1,2 0 1,2 0-1,-3 57 1,7-56-79,1 0-1,2 0 1,1 0 0,2-1-1,1 1 1,15 44 0,-14-58-29,1 0 0,1 0 0,1-1 0,0-1 1,2 1-1,0-2 0,0 0 0,2 0 0,0-1 0,1-1 1,23 18-1,-20-20 39,1-1 0,1-1 0,0-1-1,0 0 1,1-2 0,0 0 0,1-1 0,0-2 0,0 0 0,0-1 0,0-1 0,0-1-1,1-1 1,41-4 0,-3-4 209,-1-2-1,0-3 0,0-2 1,71-28-1,-7-3 504,127-66 0,-194 81-355,-2-2 0,-1-2-1,-1-2 1,64-60 0,-96 76-166,-1-1 1,-1-1-1,-1-1 1,-1 0-1,-1-1 1,-1-1-1,21-48 1,-29 55-122,0 0 1,-2 0-1,0 0 1,-1-1-1,-1 0 1,0 0-1,-2 0 1,0 0-1,-1 0 1,-1 0-1,-1 0 1,-8-35-1,6 42-231,0 0 1,-2 0-1,1 1 0,-1 0 0,-1 0 1,0 0-1,0 1 0,-1 0 1,0 0-1,-1 1 0,0 0 0,-1 0 1,0 1-1,0 1 0,-1 0 0,1 0 1,-2 1-1,1 0 0,-14-4 1,14 5-519,-1 2 1,1-1-1,0 2 1,-1 0-1,1 0 1,-1 1-1,0 0 1,0 1 0,1 0-1,-1 1 1,0 0-1,1 1 1,-15 4-1,-8 7-6022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4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250 108 2851,'0'-6'1672,"0"0"0,-1 0 0,0-1 0,0 1 0,0 0 0,-4-9 0,3 11-1103,1 1-1,-1-1 1,0 0-1,0 1 1,-1 0-1,1-1 1,-1 1-1,1 0 1,-5-4-1,4 5-414,-1 0-1,1 0 1,0 0-1,0 1 1,-1-1-1,1 1 1,-1 0-1,1 0 1,-1 0-1,0 0 0,1 0 1,-1 1-1,0 0 1,1 0-1,-1 0 1,0 0-1,0 0 1,1 1-1,-1 0 1,0 0-1,1 0 1,-1 0-1,1 0 1,-1 1-1,-2 1 1,-3 1-17,1 1-1,0 0 1,0 0 0,1 1-1,0 0 1,0 0 0,0 0-1,1 1 1,0 0 0,0 0-1,0 1 1,1 0 0,0 0-1,1 0 1,0 0 0,0 1-1,1 0 1,0 0 0,-3 15-1,6-23-128,0 0 1,0 0-1,0 0 0,0 0 0,0 0 0,0 0 0,1 0 1,-1 0-1,0 0 0,1 0 0,-1 0 0,0 0 0,1 0 1,-1 0-1,1 0 0,0 0 0,-1-1 0,1 1 0,0 0 1,-1 0-1,1-1 0,0 1 0,0 0 0,0-1 0,1 2 1,1-1 44,-1 0 0,1 0 0,0 0 1,0-1-1,0 1 0,0-1 0,0 1 1,0-1-1,3 0 0,3-1 136,0 1 0,-1-1 0,1-1 0,-1 0 0,17-6 0,-9 1-71,0-2-1,-1 0 1,16-11-1,-26 16-94,-1 1 0,1 0 0,-1-1-1,0 0 1,0 0 0,0 0 0,-1 0-1,0-1 1,1 1 0,-2-1 0,1 0-1,0 0 1,-1 0 0,2-6 0,-4 10-24,0 1 0,0 0 0,0-1 0,0 1 0,0 0 0,0 0 1,0-1-1,0 1 0,0 0 0,0 0 0,0-1 0,-1 1 0,1 0 0,0-1 1,0 1-1,0 0 0,0 0 0,-1 0 0,1-1 0,0 1 0,0 0 0,0 0 1,-1 0-1,1-1 0,0 1 0,0 0 0,-1 0 0,1 0 0,0 0 0,0 0 1,-1 0-1,1 0 0,0-1 0,-1 1 0,1 0 0,0 0 0,0 0 0,-1 0 1,1 0-1,0 0 0,-1 0 0,1 0 0,0 1 0,0-1 0,-1 0 0,1 0 1,0 0-1,-1 0 0,-15 6-191,8-1 71,0 1 0,1 0 0,0 1-1,1 0 1,-1 0 0,1 0 0,1 1 0,-1 0 0,1 0 0,1 0 0,0 0 0,0 1 0,0 0-1,1 0 1,0 0 0,1 0 0,0 0 0,-1 16 0,3-23-34,0 0 1,0 0-1,1 0 1,-1 0-1,1 0 0,-1-1 1,1 1-1,0 0 1,-1 0-1,1-1 0,0 1 1,0-1-1,0 1 0,0 0 1,1-1-1,-1 0 1,0 1-1,1-1 0,-1 0 1,0 0-1,1 1 1,0-1-1,-1-1 0,1 1 1,0 0-1,-1 0 1,1 0-1,0-1 0,0 1 1,0-1-1,-1 0 1,4 1-1,4 0-841,-1 0 1,1-1 0,-1 0-1,1 0 1,-1-1-1,11-2 1,18-9-5214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4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14990,'0'0'5734,"-62"59"-4165,40-32-320,-1 2 0,7-4-384,5-2-544,11-7-257,0-11-128,19-5-769,9-4 128,5-14-896,1-9-1154,-1-7-1473,-4-6-2082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4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79 8168,'0'0'9726,"3"-9"-7211,1 2-1904,-2 4-373,-1 0 0,1 1 0,-1-1 0,0 0 0,0 0 0,0 1 0,-1-1 0,1 0 0,-1 0 0,1-5 0,-15 20 1519,12-9-1747,1 1 0,-1-1 0,1 0 0,-1 1 0,1 0 0,0-1 0,1 1 0,-1-1 1,0 6-1,1-8-5,0 1 0,0-1 0,1 0 0,-1 1 0,0-1 0,1 0 1,-1 1-1,1-1 0,-1 0 0,1 0 0,-1 0 0,1 1 0,0-1 0,0 0 0,-1 0 1,1 0-1,0 0 0,1 1 0,4 1 11,-1 0-1,0 0 1,1-1 0,0 0 0,0 0-1,0 0 1,0-1 0,10 2-1,-10-3-17,-1 1 1,1 0-1,-1 0 0,1 1 0,-1-1 0,0 1 0,0 0 0,1 0 0,-1 1 0,-1 0 0,1 0 1,8 6-1,-12-7 15,-1 0 0,1-1 0,0 1 0,-1 0 1,1-1-1,-1 1 0,1 0 0,-1 0 0,0-1 1,0 1-1,0 0 0,0 0 0,0 0 0,0-1 0,0 1 1,-1 0-1,1 0 0,0-1 0,-1 1 0,0 0 1,1 0-1,-1-1 0,0 1 0,0-1 0,0 1 0,0-1 1,0 1-1,0-1 0,-1 0 0,1 1 0,0-1 1,-2 1-1,-49 40 1011,50-40-1026,-5 3-94,-1 1 1,0-1-1,0-1 0,0 1 1,0-1-1,-1-1 1,0 0-1,0 0 0,0 0 1,0-1-1,-14 1 0,22-3-102,0-1-1,0 1 1,0-1-1,0 1 1,0-1-1,1 1 1,-1-1-1,0 0 1,0 1-1,0-1 1,0 0-1,1 0 1,-1 0-1,0 0 1,1 0-1,-1 1 1,1-1-1,-1 0 1,1 0-1,-1 0 1,1 0-1,-1-1 1,1 1-1,0 0 1,0 0-1,0 0 1,0 0-1,0 0 1,0 0-1,0 0 1,0 0-1,0-1 1,0 1-1,0 0 1,1 0-1,0-1 1,-1-4-1229,0-21-4899</inkml:trace>
  <inkml:trace contextRef="#ctx0" brushRef="#br0" timeOffset="1">37 60 7527,'0'0'11531,"63"-29"-10346,-35 23 353,5 3-610,5 1-607,0 2-289,5 0-1057,1-2-2114,-2-5-3203,-3-4-3267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4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13677,'0'0'14659,"12"-7"-13602,29-24-870,0-1 0,-2-2 0,53-59 0,-75 75-211,-17 18 21,0 0 0,0 1 0,0-1 0,0 0-1,0 0 1,-1 0 0,1 0 0,0 0 0,0 0 0,0 0-1,0 0 1,0 0 0,0 1 0,0-1 0,0 0-1,0 0 1,0 0 0,0 0 0,0 0 0,0 0 0,0 0-1,0 0 1,0 1 0,0-1 0,0 0 0,0 0 0,0 0-1,0 0 1,0 0 0,0 0 0,0 0 0,0 1-1,0-1 1,0 0 0,0 0 0,0 0 0,0 0 0,1 0-1,-1 0 1,0 0 0,0 0 0,0 0 0,0 0 0,0 1-1,0-1 1,0 0 0,0 0 0,0 0 0,0 0-1,1 0 1,-1 0 0,0 0 0,0 0 0,0 0 0,0 0-1,0 0 1,0 0 0,0 0 0,1 0 0,-1 0 0,0 0-1,0 0 1,0 0 0,0 0 0,0 0 0,0 0 0,1 0-1,-18 39-397,10-23 502,-3 8-154,1 0 0,-6 34 1,8-1-2105,7-50 1073,0-1 0,1 1 0,0 0 0,0-1 0,4 13 0,5-3-5573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4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15246,'0'0'7207,"75"13"-5509,-27-11-33,12-2-544,5 0-800,4 0-257,-2 0 0,-6 1-897,-10 4-961,-10 1-1216,-18-2-1154,-14-1-2595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4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15599,'0'0'8968,"93"5"-7174,-31-11-993,10-4-673,5 4-384,0-2-2403,-5 0-1345,-10-5-1409,-11-1-4388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4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85 6534,'0'0'8552,"1"-10"-4991,-1 7-3473,0 2 30,1-1 0,-1 0 0,1 0 1,-1 0-1,0 0 0,0 0 0,0 0 0,0 1 1,0-1-1,0 0 0,-1 0 0,1 0 1,-1 0-1,1 1 0,-1-1 0,1 0 1,-1 0-1,0 1 0,0-1 0,0 0 0,0 1 1,0-1-1,-1 1 0,1 0 0,0-1 1,-1 1-1,1 0 0,0 0 0,-1 0 0,0 0 1,1 0-1,-1 0 0,0 0 0,1 0 1,-1 1-1,0-1 0,0 1 0,0-1 0,1 1 1,-1 0-1,0-1 0,0 1 0,0 0 1,-3 1-1,-5 0 15,0 0 1,1 1-1,-1 0 1,1 0-1,0 1 1,-1 0-1,1 1 1,1 0-1,-1 0 1,1 1-1,-1 0 1,1 1-1,1 0 1,-1 0 0,-7 9-1,6-7 36,0 1-1,1 0 1,0 1-1,1 0 1,0 0-1,1 1 1,0 0-1,0 0 1,1 0-1,0 0 1,-4 21-1,8-29-140,1-1 1,-1 0-1,1 1 0,0-1 0,-1 0 0,1 1 0,0-1 0,1 0 0,-1 1 0,0-1 0,1 0 1,-1 1-1,1-1 0,0 0 0,0 0 0,0 0 0,0 0 0,0 0 0,0 0 0,0 0 0,1 0 0,2 3 1,0-2 22,-1-1 1,0 0-1,0-1 1,1 1-1,-1-1 1,1 1-1,-1-1 1,1 0-1,-1 0 1,1-1-1,0 1 1,-1-1-1,5 0 1,7 0 94,-1-1 0,0 0 1,0-2-1,0 1 0,0-2 1,22-7-1,-20 4-108,0-1 0,-1 0-1,0 0 1,-1-2 0,0 0 0,-1 0 0,15-15-1,-23 21-13,-1-1 1,0 0-1,1 0 0,-2 0 0,1 0 0,0-1 0,-1 1 0,0-1 0,-1 0 0,1 0 1,-1 0-1,0 0 0,0 0 0,-1-1 0,0 1 0,0-1 0,-1 1 0,1 0 0,-1-1 1,-1 1-1,-1-13 0,0 15-20,1 1 0,-1 0 1,0 0-1,0 1 0,0-1 1,0 0-1,0 1 0,0-1 1,-1 1-1,1 0 0,-1-1 1,0 1-1,0 0 0,0 1 1,0-1-1,0 1 0,0-1 1,0 1-1,0 0 0,-1 0 1,1 0-1,0 0 0,-1 1 1,1 0-1,-5-1 1,0 0-18,0 1 0,0-1 0,0 2 0,-1-1 0,1 1 0,0 0 0,0 1 0,0-1 1,-14 7-1,19-7 3,0 1 0,0-1 1,0 1-1,0 0 1,0 0-1,0 1 0,1-1 1,-1 0-1,1 1 0,-1 0 1,1-1-1,0 1 0,0 0 1,0 0-1,0 1 1,1-1-1,-1 0 0,1 0 1,0 1-1,0-1 0,0 1 1,1-1-1,-1 5 0,1-5-108,0-1 0,0 1-1,1 0 1,-1 0 0,1 0 0,0-1-1,0 1 1,0 0 0,0-1-1,1 1 1,-1-1 0,1 1-1,-1-1 1,1 1 0,0-1 0,0 0-1,0 0 1,0 0 0,0 0-1,0-1 1,1 1 0,-1 0-1,1-1 1,-1 0 0,1 1-1,0-1 1,-1 0 0,5 1 0,14 2-1759,-1 0 1,0-1-1,1-2 1,-1 0-1,40-3 1,-1-3-6970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4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16207,'0'0'2339,"-21"54"1024,9-23-1345,0 2-129,1-2 193,1 0-704,4-4-738,6-1-415,0-4-161,5-5-96,12-6-1282,0-6-1376,3-5-545,-2 0-417,-2-7-832,-2-12-1922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48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14638,'0'0'10885,"0"13"-9108,-2 7-1236,-1-1-1,0 1 0,-1 0 0,-1-1 0,-12 29 0,16-46-495,-3 7 68,0 0-1,1-1 0,0 1 1,0 0-1,1 1 0,0-1 1,1 0-1,0 1 0,0-1 1,1 0-1,1 12 0,0-19-100,0 0-1,0-1 1,1 1-1,-1-1 1,1 1-1,-1-1 1,1 1-1,-1-1 1,1 0-1,0 0 1,-1 0-1,1 0 0,0 0 1,0 0-1,0-1 1,0 1-1,0-1 1,0 1-1,0-1 1,0 0-1,0 1 1,0-1-1,0 0 1,0-1-1,0 1 1,3-1-1,3 1-473,0-1 1,0 0-1,0 0 0,-1-1 0,14-5 0,-16 5-376,-1-1-1,1 1 1,-1-1-1,0 0 1,0-1-1,0 1 1,0-1-1,0 0 1,-1 0-1,0 0 1,1 0-1,-2 0 1,1-1-1,3-6 1,5-17-6801</inkml:trace>
  <inkml:trace contextRef="#ctx0" brushRef="#br0" timeOffset="1">192 103 12460,'0'0'6086,"-32"72"-3684,17-34-256,1 3 384,4-3-480,0 2-801,6-3-736,4-2-321,0-3-64,17-4-961,4-6-2882,9-8-3748,4-9-9577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1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16752,'0'0'6780,"12"-8"-5569,17-13-530,0 0-1,27-28 0,-48 42-597,0-1 0,-1 1 0,1-2 0,-2 1 0,1-1 0,-1 0 0,-1 0 0,1-1 0,-2 1 0,1-1 0,-1 0 0,-1-1 0,3-11 0,-5 21-54,-1 0 1,0 1-1,0-1 0,0 0 0,1 1 0,-1-1 0,0 0 0,0 0 0,0 1 0,0-1 0,0 0 0,0 1 0,0-1 0,0 0 0,-1 0 0,1 1 0,0-1 0,0 0 1,0 1-1,-1-1 0,1 0 0,0 1 0,-1-1 0,1 1 0,-1-1 0,1 0 0,-1 1 0,1-1 0,-1 1 0,1 0 0,-1-1 0,1 1 0,-1-1 0,0 1 0,1 0 1,-1-1-1,1 1 0,-1 0 0,0 0 0,0-1 0,1 1 0,-1 0 0,0 0 0,1 0 0,-1 0 0,0 0 0,0 0 0,1 0 0,-1 0 0,-1 0 0,-1 1 5,-1 1-1,1-1 0,0 0 1,-1 1-1,1 0 0,0 0 1,0 0-1,0 0 0,-3 4 0,-6 5 71,2 1 0,-1 1-1,1 0 1,1 0 0,1 1-1,0 0 1,-8 20 0,11-24-68,1 0 1,1 1 0,0-1 0,0 1 0,1 0-1,0-1 1,1 1 0,0 0 0,1 0-1,0 0 1,3 20 0,-2-28-65,1 0-1,-1-1 1,0 1-1,1-1 1,-1 0-1,1 1 1,-1-1-1,1 0 1,0 0 0,0 0-1,0 0 1,1 0-1,-1 0 1,0-1-1,1 1 1,-1-1-1,0 0 1,1 1-1,0-1 1,-1 0 0,1-1-1,0 1 1,0 0-1,-1-1 1,1 1-1,0-1 1,4 0-1,6 0-358,-1 0-1,1 0 0,-1-1 0,0-1 1,13-2-1,-10-1-877,-2 0 0,1 0-1,-1-1 1,0-1 0,0 0 0,14-11 0,19-16-6257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7:5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2037 291 6438,'-5'-10'3091,"-6"-10"-2832,-1 1-1,-1 0 1,0 0 0,-2 1-1,0 1 1,-1 1 0,0 0-1,-2 1 1,1 0 0,-2 2-1,0 0 1,-1 1 0,0 1-1,0 1 1,-1 1 0,-1 1-1,0 1 1,0 0 0,0 2-1,0 0 1,-35-1 0,-1 5-208,0 3 0,1 2 0,-1 3 0,1 3 0,-57 17 0,-16 11-15,-125 58 1,137-47 184,-162 95 1,234-117-42,1 3 0,2 1 0,1 3 0,2 1 0,1 2 0,-41 51 0,70-76-169,1 0 0,1 1 0,0 1 1,0-1-1,2 1 0,-1 1 0,2-1 1,0 1-1,1 0 0,-3 16 0,6-24-5,0 1 0,1-1-1,0 0 1,0 0-1,1 0 1,0 0-1,0 1 1,0-1-1,1 0 1,0-1-1,0 1 1,1 0-1,0-1 1,0 1-1,1-1 1,0 0-1,0 0 1,0 0-1,0 0 1,1-1-1,0 0 1,0 0-1,10 7 1,10 4 62,-1-1 0,2-1 0,0-1 0,1-2 0,0 0 1,35 8-1,177 30 234,-129-32-57,1-4 0,0-5-1,0-5 1,0-5-1,0-5 1,0-4 0,-1-6-1,0-4 1,-2-5-1,148-56 1,-175 50 410,-1-4 1,81-50-1,-133 69-534,0-2 1,-1 0-1,-1-2 1,-1-1-1,-1-1 1,-1-1-1,-1-1 0,31-46 1,-47 60-105,0 0 0,0 0 1,-1 0-1,-1-1 0,1 1 1,-2-1-1,0 0 0,0 0 1,-1-1-1,0-20 0,-2 27-42,0 0-1,-1 0 0,0 0 0,0 0 1,0 0-1,-1 0 0,0 0 1,0 0-1,-1 0 0,1 1 0,-1-1 1,0 1-1,-1 0 0,1 0 0,-1 0 1,0 1-1,0-1 0,-1 1 0,1 0 1,-1 0-1,0 0 0,0 1 0,-6-4 1,-9-2-369,0 0-1,-1 2 1,1 0 0,-2 1 0,1 2-1,0 0 1,-1 1 0,-37-1 0,-180 15-6413,226-10 6202,-91 9-5176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1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777 67 6502,'0'0'18236,"9"4"-14921,-29-6-2556,0-1 1,0-1-1,0-1 0,-23-8 0,9 3-428,-21-2-233,0 3 0,-1 3-1,1 1 1,-1 3 0,-73 7 0,114-3-98,-1 0 0,1 1 0,0 0 0,0 1 0,0 1 0,-21 10 0,29-12 0,0 0 0,-1 1 0,1 1 0,1-1 0,-1 1 0,1 0 0,-1 0 0,1 1 0,1 0 0,-1 0 0,1 0 0,0 1 0,-7 13 0,11-16 0,1-1 0,0 1 0,-1-1 0,1 0 0,0 1 0,1-1 0,-1 1 0,1-1 0,-1 1 0,1-1 0,0 0 0,0 1 0,0-1 0,1 0 0,-1 0 0,1 0 0,0 0 0,0 0 0,0 0 0,4 4 0,0 1 0,1 1 0,1-1 0,-1 0 0,1-1 0,12 9 0,-7-9 0,0 0 0,1 0 0,0-1 0,0-1 0,1 0 0,-1-1 0,1-1 0,0 0 0,20 0 0,19 0 0,69-6 0,-71 1 0,154-14 0,-181 12 0,1-2 0,-1 0 0,25-11 0,-43 15 0,0-1 0,-1 0 0,1 0 0,-1-1 0,0 0 0,0 0 0,0 0 0,-1-1 0,1 1 0,-1-1 0,0-1 0,0 1 0,-1-1 0,0 0 0,7-12 0,-10 15 0,-1 0 0,1-1 0,-1 1 0,0-1 0,0 1 0,0 0 0,0-1 0,-1 1 0,1 0 0,-1 0 0,0-1 0,0 1 0,0 0 0,0 0 0,-1 0 0,1 0 0,-1 0 0,0 0 0,0 0 0,0 1 0,0-1 0,0 1 0,-1-1 0,1 1 0,-3-2 0,-4-4 0,1 1 0,-1 0 0,0 1 0,0 0 0,0 0 0,-16-7 0,-3 9-1943,2 8-4916,16-2 2673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16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4954 46 14414,'0'0'2797,"-12"-7"-1158,0 0-1341,5 3-166,0 0 0,0 0 0,-1 0 0,0 1 0,0 1 0,0-1 1,0 1-1,0 0 0,0 1 0,-9-1 0,-155 1 1088,-185 24 1,188-10-662,-1263 120 810,973-67-906,-494 136 0,225 6 638,327-92-840,369-106-242,1-2-17,0 1 1,-39 19-1,70-28-29,0 0-1,0 0 0,0 0 0,0 0 0,0 0 0,0 0 0,0 0 1,1 0-1,-1 0 0,0 0 0,0 0 0,0 0 0,0 0 0,0 0 1,0 0-1,0 0 0,0 0 0,0 1 0,0-1 0,0 0 0,0 0 1,0 0-1,0 0 0,0 0 0,0 0 0,0 0 0,0 0 0,0 0 1,0 0-1,0 0 0,0 1 0,0-1 0,0 0 0,0 0 0,0 0 1,0 0-1,0 0 0,0 0 0,0 0 0,0 0 0,0 0 0,0 0 1,0 0-1,0 1 0,0-1 0,0 0 0,0 0 0,0 0 1,0 0-1,0 0 0,0 0 0,0 0 0,0 0 0,0 0 0,0 0 1,0 0-1,-1 0 0,1 0 0,0 0 0,0 0 0,0 0 0,13 2-1253,18-1-616,-15-4 243,-1 1 0,0-2 0,0 0 0,19-8 0,22-10-7010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1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635 0 16015,'0'0'1426,"-14"12"-813,-55 51 434,-287 246 5006,310-275-5535,24-18-314,1 0 0,0 1 0,1 1-1,1 1 1,-18 24 0,36-43-194,0 1-1,0 0 1,1 0 0,-1-1 0,0 1 0,1 0-1,-1 0 1,1 0 0,-1 0 0,1 0-1,-1 0 1,1 0 0,0 0 0,-1 0 0,1 0-1,0 0 1,0 0 0,0 0 0,0 0-1,0 0 1,0 1 0,0-1 0,0 0 0,0 0-1,1 0 1,-1 0 0,0 0 0,1 0 0,-1 0-1,1 0 1,-1 0 0,1 0 0,-1-1-1,1 1 1,0 0 0,-1 0 0,1 0 0,0-1-1,1 2 1,2 0 17,1 0-1,-1 0 1,0 0-1,1-1 1,0 1-1,-1-1 1,9 0-1,301 19 658,-63-8-920,-45 17-2379,-72-1-2553,-57-10-709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1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17873,'0'0'2258,"2"-9"-865,0 5-1320,-1 0-1,0 1 0,1-1 1,0 0-1,0 1 0,0-1 1,0 1-1,1-1 0,-1 1 1,1 0-1,0 0 1,0 0-1,0 1 0,4-4 1,3-1 191,1 2 1,0-1-1,-1 1 0,22-6 1,-13 4-84,1 1 1,-1 0-1,1 1 1,1 2 0,-1 0-1,0 1 1,1 1-1,40 3 1,-59-2-174,0 0 1,0 1 0,0-1-1,0 1 1,0-1 0,-1 1-1,1 0 1,0 0 0,0-1-1,-1 1 1,1 0 0,-1 1-1,1-1 1,-1 0 0,1 0 0,-1 1-1,0-1 1,1 1 0,-1-1-1,0 1 1,0 0 0,0-1-1,0 1 1,-1 0 0,1 0-1,0-1 1,-1 1 0,1 0-1,-1 0 1,1 0 0,-1 0 0,0 0-1,0 0 1,0 0 0,-1 3-1,0 1 93,0 0-1,0 0 1,-1 0 0,0 0-1,0 0 1,-1 0-1,0 0 1,0-1 0,-7 10-1,-16 18 654,-53 48 0,-18 23 37,87-92-654,1 0 0,1 1 0,0 0 0,1 0 0,0 0 0,1 1 0,-5 16 0,10-27-106,0 0-1,0 0 1,0 0-1,0 0 1,0 0-1,1 0 1,0 0-1,-1 0 0,1 0 1,0 0-1,1 1 1,-1-1-1,0 0 1,1 0-1,0 0 1,0 0-1,0 0 1,0 0-1,0 0 1,0 0-1,1 0 1,0-1-1,-1 1 0,1-1 1,0 1-1,0-1 1,0 0-1,3 3 1,2-1 3,-1-1 1,1 0-1,0 0 1,0-1-1,0 0 1,0 0-1,0 0 1,0-1-1,1 0 1,-1 0-1,8-1 1,16 1 88,43-3 1,-65 1-294,-1 0 0,1-1 0,-1 1 0,0-2 0,0 1 0,0-1 0,0 0 0,-1-1 0,1 0 0,9-6 0,-17 9 57,1 1 1,0 0 0,0-1 0,0 1 0,-1-1-1,1 1 1,0-1 0,-1 0 0,1 1-1,0-1 1,-1 0 0,1 1 0,-1-1 0,1 0-1,-1 0 1,1 1 0,-1-1 0,0 0-1,1 0 1,-1 0 0,0 0 0,0 1 0,0-1-1,1 0 1,-1 0 0,0 0 0,0 0-1,0 0 1,0 0 0,-1 0 0,1 0 0,0 1-1,0-1 1,0 0 0,-1 0 0,1 0-1,0 0 1,-1 1 0,1-1 0,-1 0 0,1 0-1,-1 1 1,0-1 0,0 0 0,-36-23-7186,-5 6-1211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1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9801,'0'0'10410,"59"-17"-8904,-10 11-65,19-1-288,8 1-673,4-1-415,-3 3-1507,-6 1-3683,-18-2-4964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1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51 19667,'0'8'235,"-3"39"1934,-15 77 1,9-70-763,-3 65 0,11-93-1207,-1-14-113,2 1-1,-1-1 1,2 0-1,0 0 1,0 1 0,5 16-1,-6-28-62,0-1-1,0 1 1,0-1-1,0 1 1,0-1-1,0 1 1,1 0-1,-1-1 1,0 1-1,0-1 1,1 1-1,-1-1 1,0 0-1,1 1 1,-1-1-1,0 1 1,1-1-1,-1 1 1,1-1-1,-1 0 1,1 1-1,-1-1 1,0 0-1,1 0 1,-1 1-1,1-1 1,0 0-1,-1 0 1,1 0-1,-1 0 1,1 1-1,10-14 383,2-28-160,-6-13-181,-3-107-1,-4 123-113,0 49-68,-1-9 110,1 1-1,0 0 0,-1 0 0,1-1 0,0 1 0,0 0 0,1 0 1,-1-1-1,1 1 0,-1 0 0,1-1 0,0 1 0,0 0 0,0-1 1,0 1-1,0-1 0,1 1 0,-1-1 0,1 0 0,0 0 0,-1 0 1,1 0-1,0 0 0,0 0 0,0 0 0,1 0 0,-1-1 0,0 1 1,4 1-1,2 0 19,0 0 0,0-1 0,0 0 0,0 0 0,0-1 0,1 0 0,-1 0 0,0-1 0,1 0 0,-1-1 0,1 0 0,-1 0 0,0 0 0,9-4 1,-6 2 32,0-1 0,0 0 0,0-1 1,0 0-1,-1-1 0,0 0 0,0-1 1,-1 0-1,13-12 0,-13 11 23,-2-1 0,1 0 0,-1-1 0,-1 0 0,0 0 0,0 0-1,-1-1 1,0 0 0,-1 0 0,0 0 0,-1 0 0,0-1 0,-1 1 0,0-1-1,-1 0 1,0 0 0,-1 1 0,-2-21 0,2 30-69,0 1 0,0-1 0,-1 0-1,1 1 1,0-1 0,-1 1 0,1-1 0,-1 1 0,1-1 0,-1 1 0,0-1 0,0 1 0,0 0 0,1-1-1,-1 1 1,0 0 0,-1 0 0,1-1 0,0 1 0,0 0 0,0 0 0,-1 0 0,1 1 0,-1-1-1,1 0 1,0 0 0,-1 1 0,0-1 0,1 1 0,-1-1 0,1 1 0,-1 0 0,1 0 0,-1-1-1,0 1 1,-1 0 0,-1 1-5,0-1 0,0 1-1,1 0 1,-1 0 0,0 0 0,0 1-1,1-1 1,-1 1 0,1 0-1,0 0 1,-1 0 0,1 0 0,0 1-1,-4 3 1,-10 13-9,0 0 0,-17 26 0,29-38 75,1 1-1,-1 0 0,1 1 0,0-1 0,1 1 0,0-1 0,0 1 1,1 0-1,-2 15 0,4-22-35,0 0 0,0 0-1,0 1 1,1-1 0,-1 0 0,1 0 0,-1 0 0,1 1 0,0-1-1,0 0 1,0 0 0,0 0 0,0 0 0,0 0 0,1-1 0,-1 1 0,0 0-1,1-1 1,0 1 0,-1 0 0,1-1 0,0 0 0,0 1 0,0-1-1,0 0 1,0 0 0,0 0 0,0 0 0,0-1 0,0 1 0,0-1-1,0 1 1,4 0 0,9 1 39,0 0 0,0-1-1,29-1 1,-26 0-29,137-7-882,-154 7 841,0 0-1,0 0 1,0 1-1,1-1 1,-1 0 0,0 0-1,0 1 1,0-1-1,0 0 1,0 1 0,0-1-1,0 1 1,0 0-1,0-1 1,0 1 0,0 0-1,0 0 1,0-1-1,0 1 1,-1 0 0,1 0-1,0 0 1,-1 0-1,1 0 1,0 1 0,1 2-1,-1 0 0,0-1 0,0 1 0,0 0 0,-1-1 1,1 1-1,-1 0 0,0 4 0,0 6 57,-2-1 0,1 1-1,-7 22 1,2-18 41,4-13-83,0 0 0,0 0 0,0 1 0,1-1-1,-1 0 1,1 1 0,1-1 0,-1 1 0,1-1 0,0 1 0,0-1 0,2 8 0,-2-13-88,0 1 1,1-1 0,-1 0-1,1 1 1,-1-1 0,0 0-1,1 0 1,-1 1 0,1-1-1,-1 0 1,1 0 0,-1 0-1,1 0 1,-1 0-1,1 1 1,-1-1 0,1 0-1,-1 0 1,1 0 0,-1 0-1,1 0 1,-1-1 0,1 1-1,-1 0 1,1 0 0,-1 0-1,0 0 1,1 0 0,-1-1-1,1 1 1,-1 0-1,1 0 1,-1-1 0,0 1-1,1 0 1,-1-1 0,1 1-1,-1 0 1,0-1 0,0 1-1,1-1 1,-1 1 0,0 0-1,1-1 1,14-19-6220,-6-5-1194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1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11531,'0'0'7634,"9"5"-4420,-3-2-2844,0 0 0,0 0 0,0 0 0,0-1 0,0 0 0,0-1 0,1 1 0,-1-1 0,1-1 0,-1 1 0,1-1 0,-1 0 0,1 0 0,-1-1 0,1 0 0,-1 0 0,1 0 0,-1-1 0,0 0 0,0 0 0,10-6 1,-11 5-298,1 0 0,-1 0 0,0-1 0,0 0 0,0 0 0,0 0 0,-1-1 0,0 1 0,0-1 0,0 0 0,0 0 0,-1-1 0,0 1 0,0-1 1,3-9-1,-6 14-62,0 1 1,0-1-1,0 1 1,0-1-1,0 1 1,0-1 0,0 1-1,0 0 1,0-1-1,-1 1 1,1-1-1,0 1 1,0-1-1,0 1 1,-1 0-1,1-1 1,0 1 0,-1 0-1,1-1 1,0 1-1,-1 0 1,1-1-1,0 1 1,-1 0-1,1 0 1,-1-1 0,1 1-1,0 0 1,-1 0-1,1 0 1,-1 0-1,1 0 1,-1-1-1,1 1 1,-1 0-1,1 0 1,-1 0 0,1 0-1,0 0 1,-1 0-1,1 0 1,-1 1-1,1-1 1,-1 0-1,1 0 1,-1 0 0,1 0-1,0 1 1,-1-1-1,1 0 1,-1 0-1,1 1 1,0-1-1,-1 1 1,-26 11 431,17-5-443,1 1 0,0 0 0,0 0 0,1 1 0,0 0 0,1 1 0,0-1 0,0 1 0,1 1 0,0-1 0,1 1 0,0 0 0,1 1 0,0-1 0,1 1 0,0-1 0,-1 18 0,4-26-18,0 0 0,1-1 0,-1 1 0,1 0 0,-1 0 0,1-1 0,0 1 0,0 0 0,0-1 0,1 1 0,-1-1 0,0 0 0,1 1 0,0-1 0,-1 0 0,1 0 0,0 0 0,0 0 0,0 0 0,1 0 0,-1-1 0,0 1 0,1-1 0,-1 1 0,1-1 0,-1 0-1,1 0 1,0 0 0,-1 0 0,1-1 0,0 1 0,5 0 0,11 1-462,0 0-1,0-1 1,33-2-1,-40 0 78,0 1-1031,0-1 0,-1-1 1,0 0-1,1 0 0,-1-1 0,13-6 1,23-12-7616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1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17360,'0'0'7560,"64"6"-6471,-21-3-193,12-3-639,-2 0-193,1 0-32,-3 0-64,-10 0-1057,-8 0-1602,-11 0-1537,-15 0-480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2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14734,'0'0'9481,"53"28"-8488,-9-28-641,4 0-288,3-7 0,-3 0-224,2-3-1025,-6 1-3235,1-3-6791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120 260 12684,'0'0'3913,"-9"4"-459,1 1-3048,0 0-1,1 0 1,0 0 0,0 1 0,0 0-1,1 0 1,0 0 0,0 1-1,0 0 1,1 1 0,0-1 0,1 1-1,-1 0 1,2 0 0,-1 0-1,1 0 1,0 1 0,-2 12 0,4-16-226,-1 0 0,1 0 0,1 0 0,-1 0 0,1 0 0,0 0 0,0 0 0,0 0 0,2 8 0,-1-12-162,-1 1 1,1-1-1,0 0 1,0 1-1,0-1 1,0 0-1,0 1 1,0-1-1,0 0 1,0 0-1,0 0 1,1 0-1,-1 0 1,0 0-1,1 0 0,-1-1 1,0 1-1,1 0 1,-1-1-1,1 1 1,0-1-1,-1 1 1,1-1-1,-1 0 1,1 0-1,-1 0 1,1 0-1,0 0 1,-1 0-1,1 0 1,2-1-1,6-1 8,-1 0 0,0 0 0,1-1 0,-1 0 0,0-1 0,0 0 0,-1 0 0,1-1 0,-1 0 0,0-1 0,0 1 0,7-8 0,12-12 0,43-51 0,-55 60-64,-1-2 0,-1 0 1,-1-1-1,0 0 0,-2 0 0,0-1 1,-1-1-1,-1 0 0,-1 0 0,0 0 1,-2-1-1,-1 0 0,3-39 0,-9 51 133,-4 13 131,-5 16 254,2 3-372,1-1 0,1 2 0,1-1 1,1 1-1,-3 35 0,7-44-77,0 1 0,0-1 0,2 1 1,0 0-1,0-1 0,2 1 0,-1-1 1,2 0-1,10 27 0,-10-33-166,1 0 1,0-1-1,0 0 1,1 0-1,0 0 0,0-1 1,0 1-1,1-2 1,0 1-1,0-1 0,14 8 1,-12-9-559,0 1 0,0-2 0,0 1 1,1-1-1,-1 0 0,12 1 0,17-1-5334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2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9641,'6'-10'5579,"0"0"-4903,1 1 1,1 0 0,-1 0-1,2 0 1,-1 1 0,1 1-1,0-1 1,1 1-1,0 1 1,0 0 0,15-7-1,-8 6-131,1 1-1,1 0 1,-1 1-1,1 1 1,0 1 0,0 0-1,0 2 1,0 0-1,22 2 1,-39-1-534,0 0 1,0 0 0,0 0 0,0 1 0,0-1 0,-1 1 0,1-1 0,0 1 0,0 0 0,0-1 0,0 1 0,-1 0 0,1 0-1,0 0 1,-1 1 0,1-1 0,-1 0 0,1 0 0,-1 1 0,0-1 0,0 1 0,1 0 0,-1-1 0,0 1 0,0 0 0,-1-1-1,1 1 1,0 0 0,0 0 0,-1 0 0,1 0 0,-1 0 0,0 0 0,0-1 0,1 1 0,-1 0 0,-1 0 0,1 0 0,0 0-1,0 0 1,-1 3 0,-1 2 26,0 1-1,-1 0 1,1-1-1,-2 1 1,1-1-1,-1 0 1,0 0-1,-9 12 1,-34 31 329,25-28-187,-28 36-1,46-53-98,0 0 0,1 1 1,-1-1-1,1 1 0,1 0 1,-1 0-1,1 0 0,0 0 1,0 0-1,0 0 0,1 1 0,-1 11 1,3-16-78,-1 0 0,1 0 0,0 0 0,-1 0 0,1 1 0,0-1 0,0 0 0,0-1 0,1 1 0,-1 0 0,0 0 0,1 0 0,-1-1 0,1 1 0,0-1 0,-1 1 0,1-1 0,0 0 0,0 1 0,0-1 0,0 0 0,0 0-1,0-1 1,0 1 0,0 0 0,1-1 0,-1 1 0,0-1 0,5 1 0,9 1-591,1 0-1,31-1 0,-39-1 6,4 0-937,-1 0 0,1-1 0,0-1 1,-1 0-1,19-5 0,11-11-6088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2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13421,'0'0'8071,"-37"57"-5060,14-25-1666,2 1-256,4 5-352,3-2-352,7-3-321,7-5-193,0-7-2977,15-11-2564,3-10-3426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2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18257,'0'0'3166,"14"-9"-241,-2 1-2391,1 0-1,1 0 0,-1 2 1,1 0-1,0 0 0,1 1 0,-1 1 1,1 0-1,21-2 0,-25 6-387,7-2 146,0 2 0,0 0 0,34 5 0,-48-5-255,-1 1 1,1 0-1,-1 0 1,1 0-1,-1 1 1,0-1-1,0 1 1,0 0-1,0 0 1,0 0-1,4 3 1,-6-3-30,1-1 0,-1 1 0,0 0 0,0 0 0,0 0 1,0-1-1,0 1 0,0 0 0,-1 0 0,1 0 1,-1 0-1,1 0 0,-1 0 0,0 0 0,0 1 0,0-1 1,0 0-1,0 0 0,0 0 0,0 0 0,-1 2 1,-1 2 21,0-1 0,-1 1 1,1-1-1,-1 0 0,0 1 1,0-1-1,-1-1 1,0 1-1,1 0 0,-2-1 1,1 0-1,0 0 0,-1 0 1,-7 4-1,-13 9 285,-42 20 0,43-24-258,23-13-57,-1 1 0,1-1 0,0 0 0,0 1 0,-1-1 0,1 1 0,0 0 0,0-1 0,0 1 0,0 0 0,0 0 0,0 0 0,0-1 0,0 1 0,0 0 0,0 0 0,1 1 0,-1-1 0,0 0 0,0 1 0,26 0 0,-7-2 0,36-2-222,42 0-618,-87 2 765,0 1 1,0 0-1,-1 1 0,1 0 0,-1 0 0,1 0 1,15 8-1,-23-9 61,1-1 0,-1 1 0,0 0 0,0-1 0,1 1-1,-1 0 1,0 0 0,0 0 0,0 0 0,0 0 0,0 0 0,0 0 0,0 0 0,-1 0 0,1 0 0,0 1 0,-1-1 0,1 0 0,0 1 0,-1-1 0,0 0 0,1 1 0,-1-1 0,0 1 0,1 1 0,-2 0 45,0-1 0,1 1 0,-1-1 1,0 0-1,0 1 0,0-1 0,0 0 1,-1 0-1,1 0 0,-1 0 0,1 0 0,-1 0 1,-2 2-1,-8 7 301,0-1 1,-1-1-1,-21 12 0,30-18-281,-19 11 40,9-5-76,1 0-1,-1-1 1,-1-1-1,0 0 1,0-1 0,0 0-1,-32 6 1,47-12-31,0 0 1,0 0-1,-1 0 0,1 0 1,0 0-1,0 0 0,-1 0 1,1 0-1,0 0 1,0 0-1,-1 0 0,1 0 1,0 0-1,0 0 0,-1 0 1,1 0-1,0 0 0,0 0 1,-1-1-1,1 1 0,0 0 1,0 0-1,0 0 0,-1 0 1,1-1-1,0 1 1,0 0-1,0 0 0,0 0 1,-1-1-1,1 1 0,0 0 1,0 0-1,0-1 0,0 1 1,0 0-1,0 0 0,0-1 1,0 1-1,3-14-1711,12-13-4125,4-3-2246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2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17521,'0'0'2567,"10"-5"636,0 0-2507,0 1 0,0 0 0,1 0 0,-1 1 0,1 1-1,0 0 1,11-1 0,-18 3-546,0-1 1,0 1-1,1 1 0,-1-1 1,0 0-1,0 1 0,0 0 1,0 0-1,0 0 0,0 1 1,0-1-1,-1 1 0,1 0 1,0 0-1,-1 0 1,1 1-1,-1-1 0,0 1 1,0-1-1,0 1 0,0 0 1,0 1-1,-1-1 0,1 0 1,2 7-1,-3-5-150,0 0 0,0 1 0,-1-1 0,1 1 0,-2-1 0,1 1 0,0 9 0,-1-10 0,0 0 0,0 0 0,1 0 0,0-1 0,0 1 0,0 0 0,1 0 0,2 5 0,-1-7 0,1 1 0,0-1 0,0 0 0,0 0 0,1 0 0,-1 0 0,1-1 0,0 0 0,0 0 0,-1 0 0,10 2 0,9 4 0,-6-1 0,-2-1 0,0 1 0,-1 1 0,22 13 0,-34-20 0,0 1 0,0-1 0,0 1 0,0-1 0,0 1 0,-1-1 0,1 1 0,0 0 0,-1 0 0,1 0 0,-1 0 0,0 0 0,1 0 0,-1 1 0,0-1 0,-1 0 0,1 1 0,0-1 0,-1 0 0,1 1 0,-1-1 0,1 1 0,-1-1 0,0 1 0,0-1 0,0 0 0,-1 1 0,1-1 0,-1 1 0,-1 3 0,0-2 0,0-1 0,0 0 0,-1 1 0,0-1 0,1 0 0,-1-1 0,0 1 0,-1 0 0,1-1 0,0 0 0,-1 0 0,1 0 0,-1 0 0,-4 1 0,-61 21 0,56-20 0,-9 3-31,0-1-1,-1-1 1,1-1 0,-1-1 0,0-1-1,-37-1 1,49-6-2035,9-8-4105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2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130 143 12556,'0'0'4879,"-11"-7"-2781,-33-24-21,42 30-1926,1 0 0,-1 0 0,1 0 1,-1 0-1,1 0 0,-1 0 0,0 1 0,1-1 1,-1 1-1,0-1 0,0 1 0,0-1 0,1 1 1,-1 0-1,0 0 0,0 0 0,0 0 0,0 0 1,1 1-1,-1-1 0,0 0 0,0 1 0,1 0 1,-1-1-1,0 1 0,1 0 0,-1 0 0,0 0 1,1 0-1,-1 0 0,1 0 0,0 0 0,-1 0 1,1 1-1,0-1 0,0 0 0,0 1 0,0-1 1,0 1-1,0 0 0,-1 2 0,0-1-51,1 1 0,0 0 0,-1-1 0,2 1 1,-1 0-1,0-1 0,1 1 0,0 0 0,-1 0 0,2 0 0,-1-1 0,0 1 0,1 0 0,-1 0 0,1-1 0,0 1 0,3 4 0,-1-4-66,0 0 0,0-1 0,1 1 0,0-1-1,0 0 1,0-1 0,0 1 0,0-1 0,1 1-1,-1-1 1,1 0 0,-1-1 0,1 1 0,0-1 0,-1 0-1,1 0 1,0 0 0,8-1 0,5 1 38,-1 0 0,0-1 1,0-1-1,20-4 0,-28 3 17,0-1-1,0 0 0,0-1 1,-1 1-1,1-2 1,-1 1-1,0-1 0,0-1 1,0 1-1,-1-1 1,11-11-1,-15 13-50,1 1-1,-1-1 1,0 0 0,0 1-1,0-2 1,0 1 0,-1 0-1,0 0 1,0-1-1,0 1 1,0-1 0,-1 0-1,0 0 1,1 1 0,-2-1-1,1 0 1,-1 0 0,0 0-1,0 0 1,0 0-1,0 0 1,-1 0 0,0 0-1,-2-5 1,1 6-37,0 1 0,0 0 1,0-1-1,-1 1 0,0 0 0,1 0 1,-1 1-1,0-1 0,-1 1 0,1-1 0,0 1 1,-1 0-1,1 0 0,-1 0 0,0 1 1,1-1-1,-1 1 0,0 0 0,0 0 1,0 0-1,0 1 0,0-1 0,0 1 0,-5 0 1,2 0-13,0-1 0,0 2 0,0-1 0,0 1 0,1 0 0,-1 0 0,0 1 0,0 0 0,1 0 0,-1 0 0,1 1 0,-1 0 0,-7 5 0,10-4-226,0-1 1,1 1-1,-1 0 0,1 0 0,-1 0 1,1 0-1,0 1 0,1-1 0,-4 9 1,-3 26-6520,9-15-1967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2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10698,'0'0'4730,"3"16"-3123,8 61-265,-3 1 0,-4-1 1,-6 80-1,2 4 400,8 168 434,-10 603 548,-56 220 260,58-1128-2983,-20 462 683,7-337-2214,-38 180 0,51-327 1455,-1 4-522,0 0 0,0 0 0,-1 0 0,0 0 0,0-1 0,0 1 0,0-1 1,-1 1-1,0-1 0,-7 9 0,-9 0-6050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2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288 363 17104,'-53'1'883,"11"0"-194,0 1 1,-1 1-1,-56 14 1,90-12-888,18-1-79,16 0 111,604 2 1491,4-40-597,-506 25-597,451-31 719,612-32 392,2625 1 2308,-2371 39-2673,-141 2 464,-2 38-644,-749-4-1167,-542-4 330,32-1-219,42-8 1,-73 8-121,-1-1 1,1 0-1,-1-1 1,0 0-1,0-1 1,0 0-1,0-1 1,-1 0-1,14-10 1,-21 14 54,0-1 0,0 1 0,-1-1 0,1 0 0,0 0 0,-1 0 0,0 0 0,1 0 0,-1 0 1,0 0-1,0 0 0,0-1 0,-1 1 0,1 0 0,0-1 0,-1 1 0,0 0 0,1-1 0,-1 1 0,0-1 0,-1-3 1,1-19-3709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2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19218,'0'0'3609,"11"-3"-2814,22-2-106,-1 1 0,1 2 0,-1 1-1,1 1 1,50 8 0,173 42-263,-234-45-391,-2 1-1,1 1 1,-1 1-1,0 0 1,35 22-1,-51-27 8,0-1 0,1 1 1,-1 1-1,0-1 0,-1 1 0,1-1 0,-1 1 0,1 0 0,-1 1 0,0-1 0,-1 0 0,1 1 0,-1 0 0,0-1 0,0 1 0,0 0 0,-1 0 0,1 0 0,-1 0 0,-1 0 1,1 1-1,-1-1 0,0 0 0,0 0 0,0 0 0,-1 1 0,1-1 0,-1 0 0,-1 0 0,-1 6 0,-1-1 136,-1 1 1,0-1-1,-1 0 0,0 0 0,-1-1 1,0 0-1,-14 15 0,-65 55 579,69-64-639,-69 55 218,-65 61 102,148-129-753,1 0-1,-1 0 1,1 1 0,0-1 0,-1 1-1,1 0 1,0 0 0,1 0-1,-1 0 1,0 0 0,1 0-1,0 0 1,0 1 0,0-1 0,-1 5-1,17-9-20007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2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1019 18225,'0'0'2910,"10"7"-1885,-7-5-943,0 0-1,0 0 1,0 0 0,0 0 0,1-1 0,-1 1 0,0-1 0,1 0 0,-1 0 0,1 0 0,-1-1 0,1 1-1,-1-1 1,1 1 0,-1-1 0,1-1 0,0 1 0,-1 0 0,1-1 0,-1 0 0,1 0 0,-1 0 0,1 0 0,-1 0-1,0-1 1,0 1 0,1-1 0,-1 0 0,0 0 0,-1 0 0,6-5 0,76-62 565,-4-4 0,-2-3 1,126-162-1,-147 163-553,61-107 0,-97 147-38,-3-2 1,-1 0 0,-2-1 0,-1 0 0,13-62-1,-23 78 228,-5 26 53,-7 37-301,2 0 10,1 1 0,2 0-1,3 0 1,0 0 0,3 0 0,10 53 0,-8-75-164,1 0 0,1 0 0,0-1 0,1 0 0,1 0 0,13 20 0,-12-25-387,1 0 0,0 0 0,1-1 0,0 0 0,1-1 0,0-1 0,1 0 0,17 10 0,29 11-5143,-3-7-3561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3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3782 9161,'0'0'2653,"-6"9"-875,1-3-1675,1-1 0,1 1 0,-1 0 0,1 0 1,0 0-1,0 1 0,-3 11 0,6-15-94,-1 0 0,1 0 1,0 0-1,0 0 0,0 0 0,0 0 0,1 0 0,-1-1 0,1 1 0,0 0 0,0 0 0,0 0 1,0-1-1,0 1 0,1 0 0,-1-1 0,1 1 0,0-1 0,0 0 0,-1 1 0,2-1 0,-1 0 1,0 0-1,0 0 0,5 2 0,8 6 110,0-1 0,0 0 1,1-1-1,1-1 0,-1-1 0,1 0 1,0-1-1,1-1 0,18 2 0,29 2 332,73-1-1,-99-6-429,178 10 510,-76-1 68,241-16 1,-330 0-366,0-4 1,0-1-1,-1-3 1,0-1-1,-2-3 1,0-3 0,-1-1-1,-1-2 1,84-59-1,-65 32-114,-2-2 0,-2-4 0,-3-2-1,-2-2 1,75-107 0,176-294 15,-241 345-116,-5-2 0,53-145 0,-24 10 20,75-191 250,-121 342-132,4 2 1,76-116 0,-23 75-95,5 4 0,6 5 0,7 5 0,4 6 1,257-195-1,-315 268-38,2 4 0,107-55-1,-140 84-9,0 1 0,2 1 0,-1 3-1,2 1 1,-1 1 0,1 2-1,55-2 1,-63 8-6,1 1 0,-1 2 0,1 1 0,-1 1 1,0 1-1,-1 2 0,1 1 0,-1 2 0,-1 0 0,0 2 1,0 2-1,-1 0 0,27 20 0,-10-3-1,-2 3 0,-1 1 0,-2 3 0,-1 0 0,-2 3 0,-2 1 1,53 86-1,0 26 17,70 171 0,-143-293-17,102 231-10,98 205 33,-153-351-8,146 208 0,-122-218 119,4-3 0,5-5 0,5-3 1,3-5-1,4-5 0,4-4 0,121 67 1,-38-42 36,4-8 1,4-9 0,339 102 0,255 32 1196,-585-177-1266,395 37 0,-118-66-13,0-20-1,561-76 0,-216-49 110,-8-35-2863,-629 118-1891,-18-1-5173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13805,'0'0'1089,"65"9"1986,-17-12-320,15-17-321,17-14-288,18-11-961,10-7-769,2-7-255,-3-2-65,-15 1-64,-14 6-801,-24 9 192,-21 11-864,-23 9-1890,-13 9-192,-33 7-3300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3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13100,'-6'12'540,"-12"26"45,2 1 0,2 0 0,1 1 0,2 0-1,-6 47 1,-20 225 1555,34-280-2019,-22 1158 4161,58-721-4207,4-158-3439,-36-301 2145,-1-7-1931,0-2 1658,0-5-3185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3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78 296 10826,'0'-13'1548,"0"-1"-1047,0 1 0,1-1-1,1 1 1,0-1-1,1 1 1,0 0-1,1 0 1,1 0 0,0 0-1,0 1 1,2 0-1,8-14 1,-9 18-194,1 0 1,-1 0-1,2 0 1,-1 1-1,1 0 0,0 1 1,0-1-1,0 2 1,1-1-1,0 1 1,0 0-1,1 1 0,-1 0 1,1 1-1,0 0 1,15-2-1,-23 4-277,-1 1-1,1 0 1,-1 0 0,1 0-1,-1 0 1,1 1-1,-1-1 1,1 0-1,-1 1 1,1-1 0,-1 1-1,1-1 1,-1 1-1,1-1 1,-1 1 0,0 0-1,1 0 1,-1 0-1,0 0 1,0 0 0,0 0-1,0 0 1,0 0-1,0 1 1,0-1 0,0 0-1,0 1 1,0-1-1,-1 0 1,1 1 0,-1-1-1,1 1 1,-1-1-1,1 1 1,-1-1-1,0 1 1,0-1 0,0 3-1,1 4 31,-1 1-1,-1-1 0,0 0 1,0 0-1,0 0 0,-5 13 1,0-1 38,-2-1 0,0 1 0,-2-2 1,0 0-1,-16 23 0,-71 80 38,68-89-99,1 2-1,2 2 0,-27 46 0,50-77 0,1 0 0,-1 0 0,1 0 0,1 1 0,-1-1 0,1 0 0,0 1 0,0-1 0,0 7 0,1-11-26,0 1 0,0-1 0,0 1 0,1-1 0,-1 1 0,0-1 0,1 1 0,-1-1 0,1 1 0,0-1 0,-1 0 0,1 1 0,0-1 0,0 0 0,0 0 0,0 1 0,0-1 0,0 0 0,0 0 0,0 0 0,0 0 0,0 0 0,1-1 0,-1 1 0,0 0 0,1 0 0,-1-1 0,1 1 0,-1-1 0,1 0 0,-1 1 0,1-1 0,-1 0 0,3 0 0,13 2-59,0-2 1,0 0 0,0-1 0,0-1-1,0-1 1,0 0 0,-1-1-1,30-11 1,-28 8-1242,1-2 0,-1 0 0,33-23 0,-28 11-3269,-13 1-1911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3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13421,'0'0'7975,"64"-12"-6886,-15 11 128,5 0-448,3 1-609,-4 0-320,-8 0-2498,-6 0-3012,-10 0-6245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3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18962,'0'0'3908,"1"58"-2307,-1-28-896,-5 3-449,1-2-192,4 1 0,0-7-32,0-2-544,8-9-1570,3-8-1378,-1-6-1472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3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14189,'0'0'5510,"12"4"-3530,5 1-1420,1 0 1,-1-1-1,29 2 0,-37-6-503,0 1 1,1-1-1,-1-1 1,1 1-1,-1-2 0,1 1 1,-1-1-1,0-1 0,0 0 1,11-5-1,-12 4-71,0-1-1,0 0 1,-1-1-1,1 1 1,-1-2 0,-1 1-1,1-1 1,-1 0-1,0 0 1,-1-1-1,6-9 1,-7 11 34,-1 1 0,-1-1 0,1 0 0,-1-1-1,0 1 1,0 0 0,-1-1 0,0 1 0,0-1 0,-1 1 0,1-1 0,-1 1 0,-1-1 0,1 1 0,-1-1 0,-3-10 0,4 16-18,0 0-1,0 0 1,-1 0 0,1 0 0,0 0 0,-1 0 0,1 1-1,0-1 1,-1 0 0,1 0 0,-1 0 0,1 1-1,-1-1 1,1 0 0,-1 1 0,0-1 0,1 0 0,-1 1-1,0-1 1,0 1 0,1-1 0,-1 1 0,0 0 0,0-1-1,0 1 1,0 0 0,1-1 0,-3 1 0,1 0 4,1 0 0,-1 1 1,0-1-1,1 1 0,-1 0 1,0-1-1,1 1 0,-1 0 1,1 0-1,-1 0 0,1 0 1,0 0-1,-3 2 0,-3 4 40,0 1 0,1-1 0,-12 18 0,7-8 34,1 1 1,0 0-1,1 0 0,1 1 0,1 0 0,0 1 0,-5 29 0,12-48-73,-1 0-1,1 0 1,0-1 0,0 1 0,0 0-1,0 0 1,0 0 0,0 0 0,0 0-1,0 0 1,0 0 0,0 0 0,0 0-1,1 0 1,-1 0 0,0 0-1,1 0 1,-1 0 0,1 0 0,-1 0-1,1 0 1,-1-1 0,1 1 0,-1 0-1,1 0 1,0-1 0,0 1 0,-1 0-1,1-1 1,0 1 0,1 0-1,1-1 9,-1 1 0,0-1 0,0 0 0,1 0 0,-1-1 0,0 1 0,0 0 0,0-1 0,1 0 0,-1 1 0,0-1 0,0 0 0,2-1 0,8-5 23,0 1 0,-1-2 0,17-13-1,1-10-226,-22 24 166,0-1 0,0 1 0,1 0 0,13-9 0,-21 16 25,0-1 0,1 1 0,-1 0 0,0 0 1,0 0-1,1 0 0,-1 0 0,0 0 0,0 0 0,1 0 0,-1 0 0,0 0 0,0 0 0,1 0 0,-1 0 0,0 0 0,0 0 0,1 0 0,-1 0 0,0 0 0,0 0 0,1 0 0,-1 0 1,0 0-1,0 1 0,1-1 0,-1 0 0,0 0 0,0 0 0,0 0 0,1 1 0,-1-1 0,0 0 0,0 0 0,0 0 0,0 1 0,1-1 0,-1 0 0,0 0 0,0 1 0,0-1 1,0 0-1,0 0 0,0 1 0,0-1 0,4 22 175,-6 22 480,-7 24 132,4-39-415,-2 47 1,8-75-368,-1-1 1,0 1-1,0-1 1,0 1-1,0-1 1,0 1-1,1-1 1,-1 0-1,0 1 1,0-1-1,1 1 0,-1-1 1,0 0-1,1 1 1,-1-1-1,0 0 1,1 1-1,-1-1 1,1 0-1,-1 1 1,0-1-1,1 0 1,-1 0-1,1 0 1,-1 1-1,1-1 1,-1 0-1,1 0 1,-1 0-1,1 0 1,-1 0-1,1 0 1,-1 0-1,1 0 1,-1 0-1,1 0 1,-1 0-1,1 0 1,-1 0-1,1-1 1,-1 1-1,0 0 1,1 0-1,-1 0 1,1-1-1,-1 1 1,1 0-1,-1-1 1,24-13-1577,-7-14-4239,-10 6-1858,-6 21 7207,6-19-12091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3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1 193 192,'0'0'18295,"8"1"-15813,0 0-2029,1 0 0,-1-1 0,1 0 0,-1-1 0,1 0 0,-1 0 1,1-1-1,-1 0 0,0 0 0,0-1 0,0 0 0,0-1 0,-1 0 0,12-7 0,75-53 1434,-84 56-1784,0 0 0,-1-1 0,0 0 0,-1 0 0,0-1 1,-1 0-1,7-11 0,-15 21-98,1 0 0,0 1 0,-1-1 1,1 0-1,0 0 0,-1 0 0,1 0 1,-1 0-1,1 0 0,0 0 0,-1 0 0,1 0 1,0 0-1,-1 0 0,1 0 0,-1 0 0,1 0 1,0 0-1,-1-1 0,1 1 0,0 0 1,-1 0-1,1 0 0,0-1 0,-1 1 0,1 0 1,0 0-1,-1-1 0,1 1 0,0 0 0,0 0 1,-1-1-1,1 1 0,0 0 0,0-1 1,0 1-1,0 0 0,-1-1 0,1 1 0,0-1 1,0 1-1,0 0 0,0-1 0,0 1 0,0 0 1,0-1-1,0 1 0,0-1 0,0 1 1,0 0-1,0-1 0,0 1 0,0 0 0,0-1 1,1 1-1,-1-1 0,0 1 0,0 0 1,0-1-1,1 1 0,-32 15-14,4 5 27,0 0 1,-30 32-1,45-39 20,-1 1 0,2 0 0,0 0 0,0 1 0,-16 32 0,26-44-24,-1 0-1,1 0 1,0 0-1,0 1 1,0-1-1,1 0 1,-1 0-1,1 1 0,0-1 1,-1 1-1,2 5 1,-1-8-17,1 0 0,-1 1 0,1-1 0,-1 0-1,1 1 1,0-1 0,0 0 0,-1 0 0,1 0 0,0 0 0,0 0 0,0 0 0,0 0 0,0 0 0,0 0 0,1 0 0,-1-1 0,0 1 0,0 0-1,1-1 1,-1 1 0,0-1 0,1 1 0,-1-1 0,0 0 0,1 1 0,-1-1 0,1 0 0,1 0 0,8 1-594,1-1 1,0 0-1,0 0 1,0-1-1,-1-1 0,17-4 1,-12 2-2543,0-2 1,-1 0-1,30-16 0,-9 2-3998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3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44 5765,'0'0'16133,"-9"4"-14275,9-4-1845,-48 30 2415,46-29-2312,0 0 0,0 0-1,1 0 1,-1 0 0,1 1 0,-1-1 0,1 1 0,0-1 0,-1 1-1,1-1 1,0 1 0,0 0 0,0 0 0,0-1 0,0 1-1,1 0 1,-1 0 0,0 0 0,1 0 0,0 0 0,-1 0 0,1 0-1,0 0 1,0 0 0,0 0 0,0 0 0,0 0 0,1 0-1,-1 0 1,2 4 0,-1-5-96,0 0 0,0 0 0,0 0 0,0 0 0,0 0-1,0 0 1,1 0 0,-1-1 0,0 1 0,1 0 0,-1-1 0,0 1-1,1 0 1,-1-1 0,1 0 0,-1 1 0,1-1 0,2 0 0,32 1 141,-26-1-81,5-1-5,-1 0-1,1 0 1,0-2-1,-1 0 0,0 0 1,15-7-1,-20 7-40,-1 0 1,1-1-1,-1-1 0,0 1 0,0-1 0,-1-1 1,1 1-1,-1-1 0,0-1 0,10-11 0,-16 16-8,0 1-1,0 0 0,1 0 0,-1-1 1,-1 1-1,1-1 0,0 1 1,0-1-1,0 1 0,-1-1 1,1 1-1,-1-1 0,1 0 0,-1 1 1,0-1-1,0 0 0,0 1 1,0-1-1,0 0 0,0 1 1,0-1-1,-1-2 0,0 2-12,0 1 1,0 0-1,0-1 0,0 1 1,0 0-1,-1 0 0,1 0 1,0 0-1,-1 0 0,1 0 0,-1 0 1,1 0-1,-1 1 0,1-1 1,-1 1-1,0-1 0,1 1 1,-3-1-1,-12-1-141,0 0 1,0 1 0,-29 2-1,27 0-277,-51-1-6209,42 1-1468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3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48 12588,'-8'-8'859,"-28"-26"343,36 34-1149,-1-1 1,1 1 0,0-1-1,-1 1 1,1 0 0,0-1-1,-1 1 1,1 0 0,-1-1-1,1 1 1,-1 0 0,1 0-1,0-1 1,-1 1 0,1 0-1,-1 0 1,1 0 0,-1 0-1,1 0 1,-1 0 0,0 0-1,1 0 1,-1 0 0,1 0-1,-1 0 1,1 0 0,-1 0-1,1 0 1,-1 0 0,1 0-1,-1 0 1,1 1 0,-1-1-1,1 0 1,0 0 0,-1 1-1,1-1 1,-1 0 0,1 1-1,-1-1 1,1 0 0,0 1-1,-1-1 1,1 1 0,0-1-1,0 1 1,-1-1 0,1 1-1,0-1 1,0 0 0,0 1-1,-1-1 1,1 1 0,0-1-1,0 1 1,0 0 0,0-1-1,0 1 1,0-1 0,0 1-1,0-1 1,0 1 0,0 42-25,0-36 185,12 290 1929,0-26-495,-32 361-150,-33 0-1057,42-516-395,11-108-41,-42 525 69,41 0 584,64-83 76,0 18 481,-62-453-1161,1 180 788,-11-158-547,9-36-424,-1 0 0,1 0 0,-1 1 0,1-1 0,-1 0 0,0 0 0,0 0 0,1 0 0,-1 0 0,0-1 0,0 1 0,0 0 0,0 0 0,0 0 0,0-1 0,0 1 1,0 0-1,-1-1 0,1 1 0,0-1 0,0 0 0,0 1 0,-1-1 0,1 0 0,-2 0 0,3 0-39,-1 0 1,1 0-1,0 0 1,-1 0 0,1 0-1,0 0 1,-1 0-1,1 0 1,0 0 0,-1 0-1,1-1 1,0 1-1,-1 0 1,1 0-1,0 0 1,0-1 0,-1 1-1,1 0 1,0 0-1,0-1 1,-1 1 0,1 0-1,0-1 1,0 1-1,0 0 1,0 0 0,-1-1-1,1 1 1,0 0-1,0-1 1,0 1 0,0-1-1,0 1 1,0 0-1,0-1 1,0 0 0,0 1 120,-4-15-6242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55 16239,'0'0'1922,"10"-7"-523,3-1-967,-1 1 1,1 0-1,21-8 1,-29 13-257,0 0 0,0 1 0,0-1 0,0 1 1,0 0-1,1 1 0,-1-1 0,0 1 0,1 0 0,-1 0 0,0 0 1,1 1-1,-1 0 0,0 0 0,10 4 0,-13-3-100,0-1 1,0 1-1,0 1 0,0-1 0,0 0 1,-1 0-1,1 1 0,-1-1 0,1 1 1,-1-1-1,0 1 0,0-1 1,0 1-1,0 0 0,-1 0 0,1-1 1,-1 1-1,1 0 0,-1 0 0,0 0 1,0 0-1,-1 5 0,0 4 40,0 0 0,-1 0-1,0 0 1,-5 15 0,-7 7-11,-2-1-1,-1 0 0,-36 52 1,-23 44 369,68-114-299,1 1-1,1-1 1,1 1-1,0 1 1,1-1-1,-3 29 1,7-42-154,-1 0-1,1 0 1,0 1 0,0-1-1,0 0 1,0 1 0,0-1-1,1 0 1,0 1-1,-1-1 1,1 0 0,0 0-1,1 0 1,-1 0 0,1 0-1,-1 0 1,1 0 0,0 0-1,0-1 1,0 1 0,0-1-1,0 1 1,5 2 0,-2-2-18,1 0 0,0-1 0,0 0 0,0 0 1,0 0-1,0-1 0,0 0 0,0 0 0,0-1 0,0 1 1,13-2-1,-8 0-281,0 0 1,-1 0-1,1-1 1,0-1-1,12-3 1,-19 4-236,1 0 1,-1 1-1,0-2 1,1 1-1,-1 0 1,0-1-1,-1 0 1,1 0-1,0 0 1,-1 0-1,1-1 1,-1 1-1,0-1 1,3-5-1,2-16-5450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1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16560,'0'0'5925,"82"-18"-5572,-27 7 63,3-4-352,2-1-1441,-2-1-2691,-4 3-3011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0 14734,'0'0'3715,"-9"11"-2674,-28 31 210,-31 39 1975,-143 127 1,192-193-2722,13-11-386,1 0 1,0 0-1,-1 0 1,1 1-1,1-1 1,-1 1-1,1 1 0,-6 7 1,10-12-123,0-1 0,-1 1 0,1-1 0,0 0 1,0 1-1,0-1 0,0 1 0,0-1 0,0 1 0,0-1 0,0 0 0,0 1 1,0-1-1,0 1 0,0-1 0,0 1 0,0-1 0,0 0 0,0 1 0,0-1 1,1 1-1,-1-1 0,0 0 0,0 1 0,0-1 0,1 1 0,-1-1 0,0 0 1,1 1-1,-1-1 0,0 0 0,1 0 0,-1 1 0,0-1 0,1 0 0,-1 0 1,0 1-1,1-1 0,-1 0 0,1 0 0,0 0 0,20 5-68,-16-4 71,84 15-139,-21-2-166,92 5-1,-134-18-750,0-1 0,36-5 0,-43 1-342,0 1 0,-1-2 1,0-1-1,19-8 0,40-22-9166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38 214 16624,'0'0'3582,"10"0"-1644,-1-1-1711,0 0 1,0-1 0,0 0-1,0-1 1,0 1 0,-1-2-1,1 1 1,-1-1 0,0-1-1,0 1 1,0-2 0,0 1-1,-1-1 1,0 0 0,0 0-1,6-8 1,-8 9-180,0-1 1,0 1-1,0-1 0,-1 0 1,0 0-1,0 0 1,-1 0-1,0-1 0,0 1 1,0-1-1,-1 0 0,0 0 1,0 0-1,0 0 1,0-13-1,-2 19-43,0 0 0,0 0 0,-1-1 0,1 1 0,0 0 0,-1 0 0,1 0 0,0 0 0,-1 0 0,1 0 1,-1 0-1,0 0 0,1 0 0,-1 0 0,0 0 0,0 0 0,1 1 0,-1-1 0,0 0 0,0 0 0,0 1 0,0-1 0,0 1 0,0-1 0,0 1 0,0-1 0,0 1 0,0 0 0,0-1 0,0 1 1,-1 0-1,1 0 0,0 0 0,0 0 0,0 0 0,0 0 0,0 0 0,-3 0 0,-1 1-19,0 0 0,0-1-1,0 2 1,-1-1 0,1 1 0,0-1 0,1 1 0,-6 3-1,-3 3 33,1 1-1,0 0 0,1 1 1,0 1-1,0-1 0,1 2 0,0-1 1,1 1-1,1 1 0,0 0 1,0 0-1,2 0 0,-1 1 0,2 0 1,0 0-1,0 1 0,2-1 1,0 1-1,0 0 0,0 16 0,3-29-16,0 0-1,0 0 0,0 0 0,0 0 1,0 1-1,1-1 0,-1 0 0,0 0 1,1 0-1,0 0 0,0 0 1,-1 0-1,1 0 0,0 0 0,1-1 1,-1 1-1,0 0 0,0 0 0,1-1 1,-1 1-1,1-1 0,0 1 0,2 1 1,-1-2 7,0 0 1,0 0-1,0 0 1,1 0 0,-1 0-1,0-1 1,0 0 0,1 1-1,-1-1 1,0 0-1,1-1 1,-1 1 0,5-2-1,7-1 33,-2-2-1,1 1 0,0-2 0,-1 0 1,22-13-1,3-8-297,-2-1-1,42-43 1,-23 20 500,-54 51-233,-1-1 0,0 1 0,0 0 0,0 0 0,0-1 0,1 1 0,-1 0 0,0 0 0,0 0 0,1 0 0,-1-1 0,0 1 0,0 0 0,1 0 0,-1 0 0,0 0-1,0 0 1,1 0 0,-1 0 0,0-1 0,0 1 0,1 0 0,-1 0 0,0 0 0,1 0 0,-1 0 0,0 0 0,0 1 0,1-1 0,-1 0 0,0 0 0,1 0 0,-1 0 0,0 0 0,0 0 0,1 0 0,-1 0-1,0 1 1,0-1 0,1 0 0,-1 0 0,0 1 0,4 16 379,-5 40 170,-1-32-429,3-23-121,-1-1 0,1 0 0,-1 1 0,1-1 0,0 0 0,-1 1 0,1-1 0,0 0 0,0 0 1,0 0-1,0 0 0,0 0 0,0 0 0,0 0 0,0 0 0,1 0 0,-1-1 0,0 1 0,0 0 0,1-1 1,-1 1-1,0-1 0,1 1 0,-1-1 0,1 0 0,-1 1 0,1-1 0,-1 0 0,0 0 0,1 0 0,-1 0 1,1 0-1,-1-1 0,2 1 0,5-1 54,1 1 1,-1-1-1,0-1 1,15-4-1,-13 2-49,-1-1 0,0 0 0,0-1-1,11-8 1,-13 8-20,1 1 0,-1 0 0,1 0-1,1 1 1,15-7 0,-23 11 13,-1 1 1,1-1-1,0 0 0,-1 1 1,1-1-1,-1 0 0,1 1 0,-1-1 1,0 1-1,1-1 0,-1 1 1,1-1-1,-1 1 0,0-1 1,1 1-1,-1 0 0,0-1 0,0 1 1,0 0-1,1-1 0,-1 1 1,0-1-1,0 1 0,0 0 1,0-1-1,0 1 0,0 0 1,0-1-1,0 1 0,0 0 0,-1 0 1,1 32 326,0-26-235,0-4-82,0-1-1,0 1 0,0-1 1,0 1-1,0 0 0,0-1 1,1 1-1,-1-1 0,1 1 1,0-1-1,0 1 0,0-1 1,0 0-1,0 0 0,0 1 1,1-1-1,-1 0 0,1 0 1,3 4-1,-2-5 5,-1 0 0,1 0-1,0 0 1,0 0 0,0-1 0,0 1-1,-1-1 1,1 0 0,0 0-1,0 0 1,0 0 0,0 0 0,0 0-1,0-1 1,0 0 0,0 1 0,0-1-1,3-2 1,9-3-46,0-1 0,0 0 0,-1-1 0,0-1 0,25-19 0,-10 7-4543,0 1-5715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8584,'0'0'7837,"-7"11"-5611,-10 17-1401,2 0 0,1 0 0,1 1 0,1 1 0,2 0 0,1 1 0,2 0 0,1 0 0,1 0 0,-1 36 0,6-55-594,1 38 184,-1-49-388,0 0 0,0 0 1,0 0-1,0 0 0,0 0 1,0 0-1,1 0 0,-1 0 0,0 0 1,1 0-1,-1 0 0,1 0 0,-1 0 1,1 0-1,-1 0 0,1-1 1,-1 1-1,1 0 0,0 0 0,0-1 1,-1 1-1,1 0 0,0-1 1,0 1-1,0-1 0,0 1 0,-1-1 1,1 1-1,0-1 0,0 0 0,0 1 1,0-1-1,0 0 0,0 0 1,0 0-1,2 1 0,-1-2 33,0 0-1,0 0 1,-1 0-1,1 0 1,0 0-1,-1-1 1,1 1-1,0 0 1,-1-1 0,0 1-1,1-1 1,-1 0-1,0 1 1,0-1-1,0 0 1,0 0-1,0 0 1,1-3-1,16-43 28,-14 36-34,29-110-69,-22 77-318,27-74 0,-36 115 318,0 0 0,0 0 0,0 0 0,0 0 0,1 1 0,-1-1 0,1 1-1,0 0 1,0 0 0,0 0 0,1 0 0,-1 0 0,1 1 0,0 0 0,-1-1 0,1 1-1,0 1 1,0-1 0,0 1 0,0-1 0,1 1 0,-1 0 0,0 0 0,9 0 0,-7 1-5,0 1 1,0-1 0,0 1-1,0 0 1,0 0 0,0 1 0,0-1-1,0 2 1,0-1 0,0 0 0,-1 1-1,0 0 1,1 1 0,-1-1 0,0 1-1,8 8 1,-11-10 25,0-1 1,0 1-1,-1 0 0,1 0 0,-1 0 1,1 0-1,-1 0 0,0 0 1,0 0-1,0 0 0,0 0 1,0 1-1,0-1 0,-1 0 0,1 1 1,-1-1-1,0 0 0,0 1 1,1-1-1,-1 1 0,-1-1 1,1 4-1,-2-3 66,1 1 0,0-1 0,-1 0 0,0 0 0,0 0 0,0 0-1,0 0 1,0 0 0,-1-1 0,1 1 0,-1-1 0,1 0 0,-6 4 0,-2 0 136,0 0 0,0 0 0,-1-1 0,0-1 0,0 0 1,0 0-1,0-1 0,-14 2 0,17-4-116,-1 0 0,1 0 0,0-1 1,0 0-1,-11-2 0,-5-10-2765,23 10 1969,0 1-1,0-1 0,-1 1 1,1-1-1,0 1 0,1-1 1,-1 0-1,0 0 0,0 1 0,1-1 1,-1 0-1,1 0 0,-1-3 1,0-18-17787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20692,'-13'3'715,"-1"1"-397,1 0-1,-1 1 1,0 0-1,1 1 1,0 0 0,1 1-1,-1 1 1,1 0 0,1 1-1,-1 0 1,2 0 0,-1 2-1,-11 14 1,15-17-146,1 0 0,0 0-1,0 1 1,1 0 0,0 1 0,1-1 0,0 1 0,0 0 0,1 0 0,0 0 0,1 0 0,0 0-1,1 1 1,0 16 0,1-25-156,0-1-1,0 1 1,0-1-1,1 1 0,-1-1 1,0 1-1,1-1 1,0 1-1,-1-1 1,1 0-1,0 1 1,0-1-1,-1 0 0,1 0 1,0 1-1,0-1 1,0 0-1,1 0 1,-1 0-1,0 0 1,0 0-1,1-1 0,-1 1 1,0 0-1,3 0 1,-1 0 4,0 0 1,1-1 0,-1 0-1,0 0 1,1 0 0,-1 0-1,0 0 1,0-1 0,1 1-1,-1-1 1,5-1-1,2-2 52,1 0 0,-1-1 0,0 0 0,0-1 0,-1 0 0,11-8 0,-4 0 34,-1-1-1,0-1 1,-1 0-1,17-25 1,-26 33-42,0 0-1,0-1 1,0 0 0,-1 1-1,-1-1 1,1-1 0,-2 1-1,1 0 1,-1-1 0,-1 1 0,2-20-1,-3 28-58,0 0-1,0 0 0,0 0 1,0 0-1,0 0 0,0 1 1,-1-1-1,1 0 0,0 0 0,0 0 1,-1 0-1,1 0 0,0 0 1,-1 1-1,1-1 0,-1 0 1,1 0-1,-1 1 0,1-1 1,-1 0-1,0 1 0,1-1 1,-1 0-1,0 1 0,0-1 1,1 1-1,-1-1 0,0 1 1,-1-1-1,0 1-36,0 0 0,0 0 1,1 0-1,-1 0 0,0 0 0,0 0 1,0 1-1,0-1 0,0 1 0,0-1 1,1 1-1,-1 0 0,-2 1 0,-2 1-167,-1 1-1,1 0 0,0 0 0,1 0 0,-1 1 0,-8 8 1,9-5-231,0-1 0,1 1 0,0 0 0,0 0 0,1 0 0,0 0 0,0 1 0,-2 13 0,1 41-6948,6-32-256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21076,'0'0'1922,"-9"78"-609,-3-33 321,3-4-674,4-6-543,5-5-97,0-10-224,5-10-1281,7-10-1986,3 0-1665,-2-23-4485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22966,'0'0'5445,"-3"11"-3897,-6 13-1108,-21 69 1087,27-82-1407,0 0 0,1 1 0,1 0 1,-1-1-1,2 1 0,0 16 0,1-27-129,-1 1-1,0-1 1,1 1 0,-1-1 0,1 0-1,0 1 1,-1-1 0,1 0-1,0 1 1,0-1 0,0 0 0,0 0-1,0 0 1,0 1 0,0-1 0,0 0-1,0-1 1,0 1 0,1 0-1,2 1 1,36 9-486,-24-11 156,0 0 1,0 0-1,18-4 0,-26 3-340,0-1 0,-1 0 0,0-1-1,1 1 1,-1-1 0,13-8 0,-16 8-284,1 0 1,-1 0-1,0 0 1,0-1 0,0 1-1,0-1 1,-1 0 0,1-1-1,-1 1 1,0 0-1,2-6 1,4-12-7179</inkml:trace>
  <inkml:trace contextRef="#ctx0" brushRef="#br0" timeOffset="1">237 123 14510,'0'0'5477,"-26"54"-2210,14-21-224,6 1-801,1 1-961,4-3-192,1-5-544,6-6-417,10-9-352,3-9-2403,-1-3-5412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21 290 10314,'0'0'373,"-3"-12"231,-1 3-401,2 5-105,0 0 0,0 0 1,1 0-1,-1-1 1,1 1-1,0-1 1,0 1-1,0-1 1,1 1-1,0-1 1,0 1-1,0-1 1,0 1-1,1-1 0,0 1 1,0-1-1,1-4 1,4-1 341,0 0 0,1 0 0,0 1 1,1 0-1,0 0 0,0 1 0,0 0 0,1 0 1,1 1-1,10-7 0,-1 2 115,1 0 0,1 2 0,0 0 1,26-8-1,-32 13-383,0 1 1,0 0-1,0 1 0,27-1 1,-39 4-173,0-1 0,0 1 1,0 0-1,-1 0 0,1 1 0,0-1 1,0 0-1,0 1 0,0 0 0,0-1 1,0 1-1,-1 1 0,1-1 0,0 0 1,-1 0-1,1 1 0,-1 0 0,1-1 1,-1 1-1,0 0 0,0 0 0,0 0 1,0 1-1,0-1 0,0 0 0,-1 1 1,1-1-1,-1 1 0,1 0 0,-1-1 1,1 5-1,0 5 141,-1 0 1,0 0-1,0-1 1,-1 1-1,-1 0 1,0 0-1,-1 0 1,0-1-1,-7 22 1,-6 9 831,-25 51-1,19-48-392,-2 7 29,-33 79 524,50-114-1038,1 1 0,0 1-1,1-1 1,1 1 0,-1 24 0,3-41-107,1 0-1,0 0 0,0 0 1,0 0-1,0-1 1,1 1-1,-1 0 1,0 0-1,1 0 1,0 0-1,-1 0 0,1-1 1,0 1-1,0 0 1,0-1-1,0 1 1,0 0-1,0-1 1,0 1-1,1-1 0,-1 0 1,0 1-1,1-1 1,-1 0-1,1 0 1,-1 0-1,1 0 1,0 0-1,0 0 0,-1 0 1,1-1-1,0 1 1,0-1-1,0 1 1,0-1-1,0 0 1,-1 0-1,1 1 0,0-1 1,0-1-1,0 1 1,0 0-1,0 0 1,0-1-1,0 1 1,2-2-1,3 1-464,0-1 1,-1 0-1,0-1 1,1 1-1,-1-1 1,0 0-1,0-1 1,0 0-1,-1 1 1,1-2-1,-1 1 1,6-8-1,13-25-4824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237 147 14990,'1'-35'594,"0"20"189,0 1 1,-2-1-1,0 0 1,-3-17-1,4 31-714,0 1 1,0-1-1,0 0 0,-1 0 0,1 0 0,0 0 1,0 0-1,-1 0 0,1 1 0,0-1 0,-1 0 1,1 0-1,-1 1 0,1-1 0,-1 0 0,1 0 1,-1 1-1,0-1 0,1 1 0,-1-1 1,0 0-1,1 1 0,-1-1 0,0 1 0,0 0 1,1-1-1,-1 1 0,0 0 0,0-1 0,0 1 1,0 0-1,0 0 0,1 0 0,-1 0 0,0 0 1,0 0-1,-1 0 0,0 0-21,0 1 0,1 0 0,-1 0 0,1-1-1,-1 1 1,1 0 0,-1 1 0,1-1 0,0 0 0,-1 0 0,1 0-1,0 1 1,0-1 0,0 1 0,0-1 0,0 1 0,0-1 0,-1 3-1,-8 22 14,1 0-1,2 0 0,0 1 0,2-1 0,-3 41 0,1 144 604,7-166-391,2 146 1267,45 334 0,-43-630-3515,-7 75 1247,-1 0-1,-1 0 1,-2 0 0,-19-56 0,-60-106-558,34 82 2871,52 110-1564,0-1-1,-1 0 1,1 1 0,0-1 0,0 0-1,0 1 1,0-1 0,-1 1 0,1-1-1,0 0 1,0 1 0,0-1 0,0 0-1,0 1 1,1-1 0,-1 0 0,0 1-1,0-1 1,0 0 0,1 1-1,-1-1 1,0 1 0,0-1 0,1 0-1,-1 1 1,1-1 0,-1 1 0,0-1-1,1 1 1,-1-1 0,1 1 0,-1 0-1,1-1 1,-1 1 0,1 0 0,0-1-1,-1 1 1,1 0 0,-1-1 0,1 1-1,0 0 1,-1 0 0,1 0 0,0 0-1,-1 0 1,1 0 0,0 0 0,46-3-240,-20 3 253,-2-4-634,0 0-1,30-10 0,-28 6-1986,46-23-1,0-9-4827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9641,'0'0'5301,"-11"7"-2776,-2 4-2214,0 1 0,0 1 0,1 0 1,1 0-1,0 1 0,1 1 0,0 0 0,1 0 0,1 1 0,-6 16 0,-11 28 604,-23 82-1,40-113-664,2 0-1,0 0 1,3 1-1,0 0 0,2 33 1,1-59-241,0-1 0,0 1 0,0 0-1,1-1 1,-1 1 0,1-1 0,0 1 0,0-1 0,1 0 0,-1 1 0,1-1-1,-1 0 1,1 0 0,0 0 0,0 0 0,1 0 0,-1-1 0,0 1 0,1-1-1,0 1 1,-1-1 0,6 3 0,-2-3-10,0 1 0,0-1 0,0 0 0,1-1 0,-1 1 0,1-1 0,-1-1 0,1 1 0,-1-1 0,1 0 0,9-2 0,-4 1-411,0-1 0,0-1 1,0 0-1,0 0 0,0-2 0,-1 1 0,0-1 0,0-1 0,10-6 1,-7 3-1713,-1-1 0,-1 0 0,19-20-1,6-10-7841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11531,'0'0'6598,"16"64"-4996,-16-16-161,-16 11 0,-7 9 97,-3-2-705,-4-2-385,4-6-224,1-11 0,7-11-127,3-15-65,6-14-481,1-7-1056,4-10-1250,-1-17-2690,-2-11-4580</inkml:trace>
  <inkml:trace contextRef="#ctx0" brushRef="#br0" timeOffset="1">0 143 15375,'0'0'5669,"65"43"-4708,-31-20-417,7-3-416,5-9-608,3-7-2211,-8-4-1248,0-15-1603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8456,'0'0'11307,"0"88"-9994,2-34-256,3 8 224,1 8 0,-1 2-128,-2 2-512,-3 5-417,0-1-128,-2 2 0,-15-11-320,-3-13-3780,-3-23-7815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3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14414,'0'0'7890,"0"15"-6908,0 16-229,-1 19 102,2 0 1,2 0-1,10 50 1,-13-98-825,1 0 0,-1 1 0,1-1 1,-1 0-1,1 0 0,0 1 0,0-1 0,0 0 1,0 0-1,0 0 0,0 0 0,1 0 0,-1 0 1,1-1-1,0 1 0,-1 0 0,1-1 1,0 1-1,0-1 0,0 1 0,4 1 0,-4-3 7,0 0 0,1 1 0,-1-1 0,0 0 0,1-1 0,-1 1 0,0 0 0,1-1 0,-1 1-1,0-1 1,0 0 0,1 1 0,-1-1 0,0 0 0,0 0 0,0-1 0,3-1 0,8-7 109,-1-1-1,0 0 1,0 0 0,15-22 0,12-24-49,-31 44-87,0 0-1,1 1 0,0-1 0,1 2 1,15-15-1,-25 26-12,0-1 0,0 1 0,1 0 0,-1-1 0,0 1 0,1 0 0,-1-1 0,1 1 0,-1 0 0,0 0 0,1-1 0,-1 1 0,1 0-1,-1 0 1,1 0 0,-1-1 0,1 1 0,-1 0 0,1 0 0,-1 0 0,1 0 0,-1 0 0,0 0 0,1 0 0,-1 0 0,1 0 0,-1 0 0,1 1 0,-1-1 0,1 0 0,-1 0 0,1 0 0,-1 1 0,1-1-1,-1 0 1,0 0 0,1 1 0,-1-1 0,0 0 0,1 1 0,-1-1 0,0 0 0,1 1 0,-1-1 0,0 0 0,1 1 0,-1-1 0,0 1 0,6 24-51,-6-21 73,4 51 493,-4-37-394,1-1 0,1 1-1,1-1 1,0 1 0,1-1 0,10 27 0,-14-43-108,1 1 1,0-1-1,0 1 1,-1-1-1,1 0 1,0 0-1,0 1 0,0-1 1,0 0-1,1 0 1,-1 0-1,0 0 1,0 0-1,1 0 0,-1 0 1,0-1-1,1 1 1,-1 0-1,1-1 1,-1 1-1,1-1 0,-1 0 1,1 1-1,-1-1 1,1 0-1,0 0 1,-1 0-1,1 0 0,-1 0 1,1 0-1,-1 0 1,1-1-1,-1 1 1,1-1-1,-1 1 1,1-1-1,-1 1 0,1-1 1,-1 0-1,0 0 1,1 0-1,-1 0 1,0 0-1,0 0 0,2-2 1,7-4 120,-1-2 0,-1 1-1,1-1 1,8-14 0,4-7-85,-2 0 1,-2-1-1,0-2 0,-3 1 1,20-64-1,-26 75-37,-9 30-92,0 0 0,0 0 0,1 0 0,0 0 0,2 16 0,0 8 120,-3 3-22,0-21-202,0-1 1,1 0-1,4 22 1,-4-36 131,0 1 1,0-1-1,0 0 1,0 0-1,0 1 1,0-1-1,0 0 0,0 0 1,0 0-1,0 1 1,0-1-1,0 0 1,0 0-1,0 0 1,1 1-1,-1-1 0,0 0 1,0 0-1,0 0 1,0 1-1,1-1 1,-1 0-1,0 0 1,0 0-1,0 0 0,1 0 1,-1 0-1,0 0 1,0 1-1,0-1 1,1 0-1,-1 0 1,0 0-1,0 0 0,1 0 1,-1 0-1,0 0 1,0 0-1,1 0 1,-1 0-1,0 0 1,0 0-1,0 0 0,1 0 1,-1-1-1,0 1 1,0 0-1,1 0 1,-1 0-1,0 0 0,0 0 1,0 0-1,0-1 1,1 1-1,-1 0 1,0 0-1,0 0 1,0 0-1,0-1 0,0 1 1,1 0-1,-1 0 1,0 0-1,0-1 1,0 1-1,0 0 1,0-1-1,9-13-2683,-2-12-1657,-1-8-2135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3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21076,'0'0'1335,"11"-11"-316,5-3-322,1 0-1,33-21 1,-43 30-509,1 1 1,0 0-1,0 0 0,1 0 1,-1 1-1,1 1 1,0-1-1,-1 1 1,1 1-1,0 0 1,14 0-1,-22 1-187,0 0 0,0 0 0,0 0 0,0 0 1,0 0-1,0 1 0,0-1 0,0 0 0,0 1 0,0-1 0,-1 1 0,1-1 1,0 1-1,0-1 0,0 1 0,0 0 0,-1-1 0,1 1 0,0 0 0,0 0 0,-1-1 1,1 1-1,-1 0 0,1 0 0,0 2 0,0-1 8,-1 1 0,1 0 0,-1-1 1,1 1-1,-1 0 0,0 0 0,0-1 0,0 1 0,-1 5 0,-1 2 61,-1 0 0,0 0 0,0-1 0,-7 16 0,-12 13 97,-32 44 0,34-56 457,1 2 0,2 0-1,-25 57 1,41-83-544,0 1-1,0 0 1,0 0-1,1-1 1,-1 1 0,1 0-1,-1 0 1,1 0-1,1 4 1,-1-6-61,0 0-1,0 0 1,1 0 0,-1 0 0,0 0-1,1 0 1,-1 0 0,1 0-1,-1 0 1,1-1 0,-1 1-1,1 0 1,0 0 0,-1-1 0,1 1-1,0 0 1,0-1 0,-1 1-1,3 0 1,2 1 1,0-1 1,0 1-1,0-1 0,1 0 0,-1-1 1,1 1-1,-1-1 0,7-1 1,-6 1-7,135-10-436,-47-3-4447,-75 10 2814,19-4-4981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3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19955,'0'0'1569,"0"61"-255,-7-13 479,0 7-1056,2 1-545,2 0-96,3-7-32,0-9-64,10-7-640,5-13-1250,0-10-2018,-2-10-2786,0-14-4196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3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73 16367,'0'0'1853,"12"-9"288,-4 3-1705,-2-1-17,2 1 0,-1 1 0,1-1 1,-1 1-1,1 0 0,1 1 0,-1 0 0,1 1 1,-1-1-1,1 1 0,14-2 0,-22 5-404,-1 1 0,0 0 0,1-1 0,-1 1 1,0-1-1,0 1 0,0-1 0,1 1 0,-1 0 0,0-1 0,0 1 0,0-1 0,0 1 0,0 0 1,0-1-1,0 1 0,0 0 0,0-1 0,0 1 0,0-1 0,-1 1 0,1 0 0,0-1 0,0 1 0,-1-1 1,1 1-1,0-1 0,-1 2 0,-10 12 338,-1 0 0,0-1 0,-1-1 0,-1 0 0,0 0 0,0-2 1,-22 14-1,2-1-205,27-18-104,4-4-18,1 1-1,-1 0 1,1-1 0,-1 1-1,1 1 1,0-1-1,0 0 1,0 0 0,0 1-1,-1 2 1,5-4-41,0 0-1,0 0 1,0 0 0,1-1 0,-1 1-1,0-1 1,1 1 0,-1-1 0,0 0-1,1 0 1,-1 0 0,1 0 0,3-1-1,-3 1-21,57-3-754,-44 1 555,0 0 1,0 2-1,1 0 0,-1 1 1,19 3-1,-33-4 209,1 1 0,0 0 0,-1 0 0,1 0 0,-1 0 0,1 0 0,-1 1 0,0-1 0,1 1 0,-1 0-1,0-1 1,0 1 0,0 0 0,0 0 0,-1 0 0,1 1 0,-1-1 0,1 0 0,-1 0 0,1 1 0,-1-1 0,0 1-1,0 0 1,-1-1 0,1 1 0,0 0 0,-1-1 0,0 1 0,1 0 0,-1-1 0,0 1 0,0 0 0,-1 0 0,1-1 0,-1 1-1,0 4 1,-1 1 168,0 0 0,-1 1-1,0-1 1,0 0-1,-1 0 1,1 0-1,-2-1 1,1 0 0,-1 1-1,-7 7 1,5-8 178,0 0 1,0 0 0,0-1-1,-1 0 1,1-1 0,-1 1-1,-1-1 1,1-1 0,-1 0-1,0 0 1,0-1-1,0 0 1,0 0 0,-1-1-1,-18 2 1,28-4-377,-1 1 0,0-1 0,0 0 0,0 0 0,1 0 0,-1 0 0,0 0 0,0-1 0,1 1 0,-1 0 0,0 0 0,0 0 0,1-1 0,-1 1 0,0 0 0,0-1 0,1 1 0,-1 0 0,0-1 0,1 1 0,-1-1 0,1 0 0,-1 1 0,1-1 0,-1 1 0,1-1 0,-1 0 0,1 1 0,-1-1 0,1 0 0,0 1 0,-1-1 0,1 0 0,0 0 0,0 1 0,0-1 0,-1 0 0,1 0 0,0 1 0,0-1 0,0 0 0,0 0 0,0 0 0,1 1 0,-1-1 0,0 0 0,0 0 0,0 1 0,1-1 0,-1 0 0,0 0 0,1 1 0,-1-1 0,1 0 0,0 0 0,1-4-519,0 1 1,1 0 0,-1 0-1,1 1 1,0-1-1,0 0 1,0 1 0,6-5-1,16-9-4068,1-1-1495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3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15663,'5'-10'3849,"-1"2"-3344,1 1-1,0-1 1,0 1 0,0 0 0,1 0-1,0 0 1,0 1 0,1 0-1,0 0 1,0 1 0,0 0 0,1 0-1,0 0 1,0 1 0,0 0 0,0 1-1,1 0 1,-1 0 0,18-3 0,-21 6-457,0-1 1,0 1-1,0 0 1,0 0-1,0 0 1,0 1 0,0-1-1,0 1 1,0 0-1,0 1 1,0-1-1,-1 1 1,1 0-1,-1 0 1,1 1-1,5 3 1,-7-2-44,0-1-1,0 1 1,-1 0-1,1 0 1,-1 0-1,0 0 1,0 0 0,0 0-1,0 1 1,-1-1-1,0 0 1,0 1-1,0-1 1,0 1 0,-1 0-1,0-1 1,0 9-1,-1-5 104,0-1 0,0 1 1,0-1-1,-1 0 0,0 0 0,-1 0 0,1 0 0,-2 0 0,1 0 0,0-1 0,-1 1 1,-1-1-1,1 0 0,-10 10 0,3-2 427,12-15-533,-1 1-1,0 0 1,0 0-1,0 0 1,1 0-1,-1 0 1,0 0 0,0 0-1,0 0 1,0 0-1,1 0 1,-1 0 0,0 0-1,0 0 1,0 0-1,1 0 1,-1 0 0,0 1-1,0-1 1,0 0-1,1 0 1,-1 0-1,0 0 1,0 0 0,0 0-1,0 0 1,0 1-1,1-1 1,-1 0 0,0 0-1,0 0 1,0 0-1,0 0 1,0 1-1,0-1 1,0 0 0,0 0-1,1 0 1,-1 1-1,0-1 1,0 0 0,0 0-1,0 0 1,0 0-1,0 1 1,0-1 0,0 0-1,0 0 1,0 0-1,0 1 1,0-1-1,-1 0 1,1 0 0,0 0-1,0 1 1,0-1-1,0 0 1,0 0 0,0 0-1,0 1 1,0-1-3,46-8-260,-32 4 88,0 1-1,0 1 0,0 0 1,0 1-1,0 1 1,1 0-1,26 5 0,-39-5 175,0 1 0,0 0 0,0-1 0,0 1 0,-1 0 0,1 0 0,0 0 0,0 0 0,-1 0 0,1 1 0,-1-1 0,1 1 0,-1-1 0,0 1 0,1-1 0,-1 1-1,0-1 1,0 1 0,0 0 0,0 0 0,0 0 0,-1 0 0,1-1 0,-1 1 0,1 0 0,-1 0 0,1 0 0,-1 0 0,0 0 0,0 0 0,0 0 0,0 0 0,-1 1-1,1-2 1,0 1 0,-1 0 0,1 0 0,-1 0 0,0 0 0,-1 3 0,-2 4 125,1-1 0,-1 1 0,-1-1 0,1 0 0,-1 0 0,-1-1 0,-8 10 0,-4 1-51,-1-1 1,-1-1-1,-1-1 0,0-1 1,-1-1-1,0-1 1,-43 17-1,35-21-3219,29-8 2917,1 0 0,-1 0 0,0 0 0,1 0 0,-1 0 0,0 0 0,0 0 0,1 0 0,-1 0 0,0-1 0,1 1 0,-1 0 0,0 0 0,1-1 0,-1 1 0,0 0 0,1-1 1,-1 1-1,1 0 0,-1-1 0,1 1 0,-1-1 0,1 1 0,-1-1 0,1 0 0,-1 1 0,1-1 0,-1 1 0,1-1 0,0 0 0,0 1 0,-1-1 0,1 0 0,0 1 0,0-1 0,0-1 0,-3-19-12606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 24 18097,'0'0'737,"52"-24"320,-52 51 224,-16 14 641,-25 16 640,-18 15-1120,-13 12-930,-10 8-352,-2 0-64,4-8 0,16-10-31,12-13 31,18-15-96,14-19-481,13-19-1441,7-39-10377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4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22485,'0'0'1730,"47"63"192,-8-32-257,13 7-416,13 0-480,9 2-577,0-3-800,3-5-3908,-10-10-5126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5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21556,'0'0'5574,"115"0"-3845,-22-15-928,14 2-609,10 1-96,2 5-288,-9 3-897,-14 3-1313,-19-4-1506,-16-3-896,-17-8-2788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5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17424,'0'0'2205,"14"-5"-1916,14-2-58,1 1 1,0 1 0,0 1 0,1 2 0,-1 1 0,58 6-1,-64-3-142,0 2 0,-1 1-1,1 0 1,-1 2 0,0 0-1,36 19 1,-52-23-63,0 1-1,0 0 1,-1 0 0,1 0-1,-1 1 1,0 0 0,0 0 0,0 0-1,-1 1 1,0 0 0,5 9-1,-6-10 67,-1 0-1,-1 0 0,1 0 1,-1 1-1,0-1 1,0 0-1,-1 1 0,1-1 1,-1 1-1,0-1 0,-1 1 1,1-1-1,-1 1 1,0-1-1,-1 0 0,-3 9 1,-2 4 144,-1-1 1,-1-1 0,0 1-1,-1-1 1,-1-1 0,-16 18-1,-84 81 251,101-104-431,-150 143-280,137-132-2120,11-17-3405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5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18514,'-1'10'1153,"-4"36"1231,-21 91 0,16-98-1490,1 0-1,3 1 0,1 0 1,0 64-1,5-99-869,1 1-1,0-1 1,0 0-1,0 1 1,0-1-1,1 0 1,0 0-1,0 0 1,0 0-1,1 0 1,0-1-1,5 8 1,-6-9-27,0-1 1,0-1 0,0 1 0,1 0-1,-1-1 1,0 1 0,1-1 0,-1 1 0,1-1-1,-1 0 1,1 0 0,0 0 0,-1-1-1,1 1 1,0-1 0,0 1 0,-1-1 0,1 0-1,0 0 1,0 0 0,0 0 0,-1-1-1,1 1 1,0-1 0,-1 0 0,6-1 0,0-2-230,0 0 1,0-1 0,-1 0 0,1 0 0,-1 0 0,0-1-1,-1 0 1,0 0 0,0-1 0,0 0 0,0 0-1,7-13 1,-1 0-975,-1-1-1,-1 0 1,13-39-1,-13 26-406,-2-1-1,-1 0 1,3-45 0,-7 0 2012,-20 141 3184,7-9-2065,2 1 1,-3 96 0,12-117-1574,0 0-1,3 0 1,0 0 0,2-1-1,1 0 1,12 31 0,-13-39-1238,-8-19-4477,-16-9 165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5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13261,'0'0'5957,"51"-11"-5348,-5 14 31,8 3-479,7 1-97,4-3-1378,-3 4-2850,-2-3-4228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0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21236,'0'0'11195,"-5"1"-11286,-11 2-92,14 4-456,27 15-1642,51 18-3766,-46-27 4398,55 27-89,-75-35 2052,-1 1 1,0-1 0,-1 2-1,1 0 1,-1 0-1,10 11 1,-16-17-224,-1 1 0,1 0 0,0 0 0,-1 0 0,0 0 0,1 0 0,-1 0 0,0 0 0,0 1 0,0-1 0,-1 0 0,1 1 0,0-1 0,-1 0 1,0 1-1,1-1 0,-1 1 0,0-1 0,0 1 0,0-1 0,-1 0 0,1 1 0,-1-1 0,0 4 0,-1-2 188,-1-1 1,1 1-1,-1-1 1,1 1-1,-1-1 1,0 0-1,0 0 1,0 0-1,-1-1 1,1 1-1,-1-1 1,-7 4-1,-7 3 692,-1-2-1,-1 0 1,0 0-1,-32 4 1,13-4-1071,0-2-1,-1-1 1,0-2 0,-73-7-1,63-9-4468,16-7-8745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13325,'0'0'12267,"47"54"-15918,-14-54-705,3 0-3908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5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 11435,'0'0'2835,"-8"12"170,-4 4-2436,-61 89 5198,67-94-5248,-1 0-1,2 0 1,-1 1-1,2 0 1,0 0-1,0 0 1,1 0-1,-3 20 0,6-30-503,0 0 0,0 0 0,0 0 0,1 0 0,-1 0 0,0 0-1,1 0 1,-1 0 0,1 0 0,0 0 0,0 0 0,0 0 0,-1-1-1,2 1 1,-1 0 0,0-1 0,0 1 0,0-1 0,1 1-1,-1-1 1,1 1 0,-1-1 0,1 0 0,0 0 0,-1 0 0,1 0-1,0 0 1,0 0 0,0-1 0,0 1 0,-1 0 0,1-1 0,0 1-1,0-1 1,0 0 0,0 0 0,0 0 0,0 0 0,4 0 0,5-1 49,-1 0 1,1 0-1,-1-1 1,1 0 0,-1-1-1,15-5 1,-8 1 33,-1-1 1,1-1-1,-1 0 1,-1-1 0,0-1-1,15-14 1,-23 19 16,0 0 0,-1-1 0,0 0 1,0 0-1,-1 0 0,0-1 0,0 1 0,-1-1 1,0-1-1,0 1 0,-1 0 0,0-1 1,-1 0-1,3-12 0,-5 18-92,0 0 0,1 1 0,-1-1 0,-1 0 0,1 0 0,0 1 0,-1-1 0,1 0 0,-1 1 0,0-1 0,0 1 0,0-1 0,0 1 0,0-1 0,-1 1 0,1 0 0,-1-1 0,1 1 0,-1 0 0,-2-2 0,-1 0-11,1 1 0,0 0 0,0 1-1,-1-1 1,0 1 0,1 0 0,-1 0-1,0 0 1,0 1 0,-7-2 0,1 1-61,-1 1 0,1 0 0,-1 1 0,1 0 0,-1 0 0,0 1 0,1 1 0,-1 0 0,-12 4 0,-2 14-1133,20-9-1852,6-11 2761,1 1-1,-1-1 1,0 0 0,1 1 0,-1-1 0,0 0-1,1 0 1,-1 1 0,0-1 0,1 0 0,-1 1-1,1-1 1,-1 0 0,0 0 0,1 0 0,-1 0 0,1 1-1,-1-1 1,1 0 0,-1 0 0,0 0 0,1 0-1,-1 0 1,1 0 0,-1 0 0,1 0 0,-1 0-1,1 0 1,0-1 0,21 0-8482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5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15214,'0'0'3620,"37"53"-1474,-28-17-577,-3 7-576,0 0 0,-4-2-224,1-1-417,-2-3-256,0-7-32,4-5-704,1-13-1570,1-12-1986,0-3-1954</inkml:trace>
  <inkml:trace contextRef="#ctx0" brushRef="#br0" timeOffset="1">104 0 15855,'0'0'5765,"-10"52"-10601,30-45-737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5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10378,'0'8'3625,"-1"-4"-3266,1 0 1,-1 1 0,0-1 0,0 0-1,-1 0 1,1 0 0,-1 0 0,0 0-1,0 0 1,0-1 0,0 1 0,-1-1-1,1 1 1,-1-1 0,0 0 0,0 0 0,0 0-1,-1 0 1,1-1 0,-1 1 0,1-1-1,-5 2 1,-7 5 466,-1-1 1,0 0-1,0-1 1,-24 6-1,68-16-1687,1 0 300,0 1 0,48 3 0,-70 0 558,1 0-1,-1 0 0,0 1 0,1-1 0,-1 1 0,0 1 0,0 0 1,0 0-1,-1 0 0,1 1 0,-1 0 0,0 0 0,0 0 1,0 1-1,9 9 0,-13-12 22,0 0 0,0 0-1,-1 1 1,1-1 0,0 1 0,-1-1 0,0 1 0,1-1 0,-1 1 0,0 0-1,0 0 1,-1-1 0,1 1 0,0 0 0,-1 0 0,0 0 0,0 0 0,0 0-1,0 0 1,0 0 0,0 0 0,-2 3 0,0-2 108,0 1 1,0-1-1,0 0 0,-1 0 1,1-1-1,-1 1 0,0 0 1,0-1-1,-1 0 0,1 1 1,-1-1-1,-6 4 0,-5 2 308,0-1-1,0 0 1,-1-1-1,0 0 0,-1-1 1,-23 4-1,23-6-101,-1-1 1,-27 0-1,41-2-350,-1-2 1,1 1 0,0 0-1,-1-1 1,1 0-1,0 0 1,-6-2 0,9 2-57,-1 1 1,1-1 0,0 0 0,0 1 0,0-1 0,0 0 0,0 0 0,0 0 0,0 1 0,0-1 0,0 0 0,0 0-1,1-1 1,-1 1 0,0 0 0,1 0 0,-1 0 0,1 0 0,-1-1 0,1 1 0,-1 0 0,1 0 0,0-3-1,0 1-402,1-1-1,0 0 0,0 1 0,0-1 0,1 1 0,-1 0 0,1-1 0,0 1 0,0 0 0,0 0 1,0 0-1,1 0 0,-1 0 0,1 1 0,0-1 0,-1 1 0,1 0 0,0-1 0,1 1 0,4-2 1,2-3-1537,27-20-6555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5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18674,'0'0'6908,"2"14"-5574,4 19-840,0-1 0,3 0 1,0-1-1,2 0 0,2 0 0,17 32 0,-29-61-444,1 0-1,-1 0 0,0 0 0,0-1 1,1 1-1,-1 0 0,1-1 0,-1 1 1,1-1-1,0 1 0,-1-1 0,1 0 1,0 1-1,0-1 0,0 0 1,0 0-1,0-1 0,0 1 0,0 0 1,1-1-1,-1 1 0,0-1 0,0 0 1,3 0-1,-1 0 9,0-1-1,-1 0 1,1 0 0,0-1 0,-1 1-1,1-1 1,-1 0 0,0 0 0,1 0 0,-1 0-1,0 0 1,5-6 0,5-6 19,-1 0 1,0-1 0,0-1-1,11-22 1,-3 2-54,17-28-128,-37 64 99,0-1 0,1 1 1,-1 0-1,0 0 0,0 0 1,0 0-1,0 0 0,0 0 1,0-1-1,0 1 1,1 0-1,-1 0 0,0 0 1,0 0-1,0 0 0,0 0 1,0 0-1,1 0 1,-1 0-1,0 0 0,0-1 1,0 1-1,0 0 0,1 0 1,-1 0-1,0 0 0,0 0 1,0 0-1,0 0 1,1 0-1,-1 0 0,0 1 1,0-1-1,0 0 0,0 0 1,1 0-1,-1 0 0,0 0 1,0 0-1,0 0 1,0 0-1,0 0 0,1 0 1,-1 1-1,0-1 0,0 0 1,0 0-1,0 0 0,0 0 1,6 14-82,1 24 127,-6-29-26,1 1-17,1-1 0,0 1 0,0-1 0,1 0 0,0 1 0,0-2 0,1 1 0,0 0 0,1-1 0,0 0 1,13 14-1,-15-19-283,0 1 0,0-1 0,1 0 0,-1 0 0,1-1 0,-1 1 0,1-1 0,0 0 0,0 0 0,6 1 0,-5-2-545,0-1-1,-1 1 1,1-1-1,0 0 0,0 0 1,-1-1-1,1 1 1,0-1-1,-1-1 0,11-3 1,15-11-5277,1-7-2611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5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172 405 13741,'0'0'5669,"-10"3"-3298,-6 3-1572,0 0 1,0 1 0,1 1 0,-25 16 0,34-19-448,0-1 1,0 1 0,1 0 0,0 0 0,0 1-1,0-1 1,-4 9 0,7-12-250,1 1 0,-1-1 0,1 1 1,0-1-1,0 1 0,0 0 0,1 0 0,-1 0 1,1 0-1,-1-1 0,1 1 0,0 0 0,0 0 0,0 0 1,0 0-1,1 0 0,-1 0 0,3 5 0,-2-5-90,1-1 0,0 1 0,0-1 0,0 0 0,1 0 0,-1 0 0,0 0 0,1 0 0,0 0-1,-1-1 1,1 1 0,0-1 0,-1 0 0,1 0 0,0 0 0,0 0 0,0 0 0,0 0 0,0-1 0,0 0 0,1 0 0,-1 1-1,4-2 1,4 2 25,0-1-1,0-1 0,0 0 1,1-1-1,12-3 0,-18 3-25,0-1-1,-1 1 0,1-1 1,-1-1-1,0 1 1,0-1-1,0 0 0,0 0 1,-1 0-1,1-1 1,-1 1-1,0-1 0,-1 0 1,1 0-1,3-8 1,-5 11-3,-1-1 1,1 0 0,-1 0 0,0 0-1,0 0 1,0-1 0,0 1 0,0 0-1,-1 0 1,0-1 0,1 1 0,-1 0-1,0-1 1,0 1 0,-1 0 0,1 0-1,-1-1 1,0 1 0,0 0 0,0 0-1,0 0 1,0 0 0,-1 0 0,1 0-1,-1 0 1,0 0 0,0 1 0,0-1-1,-4-4 1,0 3-7,0-1-1,-1 1 0,1 1 1,-1-1-1,1 1 0,-1 0 1,0 0-1,0 1 1,0 0-1,-1 0 0,1 1 1,0 0-1,-1 0 0,1 1 1,-1 0-1,1 0 1,-10 2-1,16-2-8,1 0 1,-1 1 0,1-1-1,-1 0 1,0 0-1,1 1 1,-1-1-1,1 0 1,-1 1 0,1-1-1,-1 0 1,1 1-1,0-1 1,-1 1-1,1-1 1,-1 1 0,1-1-1,0 1 1,-1-1-1,1 1 1,0 0 0,0-1-1,-1 1 1,1-1-1,0 1 1,0 0-1,0-1 1,0 1 0,0-1-1,0 1 1,0 0-1,0-1 1,0 1-1,0 0 1,0-1 0,0 1-1,0-1 1,1 1-1,-1 0 1,0-1-1,0 1 1,1-1 0,-1 1-1,0-1 1,1 1-1,-1-1 1,1 1-1,-1-1 1,0 1 0,1-1-1,-1 0 1,1 1-1,-1-1 1,1 0-1,0 1 1,-1-1 0,1 0-1,-1 1 1,2-1-1,5 3-152,0 0 0,1 0-1,-1-1 1,1 0 0,0 0-1,-1-1 1,1 0-1,12 0 1,71-4-2339,-77 2 1951,1 0 10,0-1 0,-1-1 0,1 0 0,0-1 0,-1 0 0,15-8 0,-13 5-704,0-2-1,-1 0 1,0 0 0,0-2 0,-1 0 0,0 0 0,-1-2-1,12-14 1,-11 11-69,-1-1 1,13-24-1,-15 21 1218,-1 0 0,8-23-1,-10 23 2248,-2-1 0,-1 0 0,5-34 0,-10 55-1941,0-1 1,1 1-1,-1-1 1,0 1-1,0-1 0,0 1 1,1-1-1,-1 0 1,0 1-1,0-1 0,0 1 1,0-1-1,0 1 1,0-1-1,0 0 0,0 1 1,0-1-1,0 1 1,-1-1-1,1 0 0,0 1 1,0-1-1,-1 1 0,1-1 1,0 1-1,0-1 1,-1 1-1,1-1 0,-1 1 1,1-1-1,0 1 1,-1 0-1,1-1 0,-1 1 1,0-1-1,-16 16 2155,-17 36-1369,26-34-708,0 2 0,1-1 0,1 1-1,1 0 1,0 0 0,1 0 0,1 0 0,0 37-1,3-42-231,1 1-1,1 0 0,0-1 0,1 1 0,0-1 0,1 0 0,1 0 0,0-1 0,1 1 1,0-1-1,1 0 0,13 17 0,-3-8-96,-12-17-295,0 0-1,-1 0 1,0 0 0,0 1 0,-1 0 0,0-1 0,0 1 0,3 9 0,-10-13-3778,-16-12 2500,-3-8 252,1-1 0,-23-25-1,-72-98 3546,112 136-1800,2 2-23,0 0 0,0 1 0,0-2 0,0 1-1,1 0 1,-1-1 0,1 1 0,0-1 0,1 1 0,-1-1 0,-1-9 0,3 13-288,1 0-1,-1 0 1,1 0 0,-1 0-1,1 1 1,-1-1 0,1 0 0,0 0-1,-1 1 1,1-1 0,0 1-1,0-1 1,0 0 0,-1 1-1,1-1 1,0 1 0,0 0-1,0-1 1,0 1 0,0 0-1,0 0 1,0-1 0,0 1-1,0 0 1,0 0 0,0 0 0,-1 0-1,3 0 1,39 0 117,-32 0-28,69 3 96,139 21 0,-24 16-7251,-158-30 556,-17 0-4687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5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 10474,'-34'13'2198,"21"-9"-1113,0 0 1,0 1-1,0 1 1,1 0-1,0 1 0,-21 16 1,32-23-1013,0 0 1,0 1 0,0-1-1,1 1 1,-1-1-1,0 1 1,1-1-1,-1 1 1,0 0 0,1-1-1,-1 1 1,1 0-1,-1-1 1,1 1-1,-1 0 1,1 0 0,-1 0-1,1-1 1,0 1-1,-1 0 1,1 0-1,0 0 1,0 0 0,0 0-1,0 0 1,0 0-1,0-1 1,0 1-1,0 0 1,0 0 0,0 0-1,0 0 1,1 0-1,-1 0 1,0 0-1,0-1 1,1 1 0,-1 0-1,1 0 1,-1 0-1,1-1 1,-1 1-1,1 0 1,0-1 0,-1 1-1,1 0 1,0-1-1,-1 1 1,1-1-1,0 1 1,0-1 0,-1 1-1,1-1 1,0 0-1,1 1 1,7 2 332,0 0 0,-1-1 0,1 1 0,12 0 0,46 4 773,1-2 1,70-4 0,137-20 343,-222 15-1274,1344-54 605,-1325 57-932,96 1-2234,311-43-1,-461 38-1498,-15-3-2195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58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15535,'0'0'2151,"9"-9"-806,4-5-878,1 2 1,0 0-1,1 0 0,1 2 0,0 0 0,0 0 0,24-9 0,-37 18-399,106-39 1510,-99 37-1496,0 0 0,1 1-1,-1 0 1,0 1 0,1 0-1,-1 0 1,1 1-1,18 3 1,-26-3-56,-1 1-1,0 0 1,0-1 0,0 1-1,0 0 1,1 0 0,-1 0-1,0 1 1,-1-1 0,1 0-1,0 1 1,0 0 0,-1-1-1,1 1 1,-1 0 0,1 0-1,-1-1 1,0 1 0,1 0-1,0 4 1,0 0 74,0 0-1,0-1 1,-1 1 0,0 0 0,-1 0 0,1 0-1,-1 0 1,0 6 0,-3 9 264,0-1 0,0 1 0,-12 31 1,-4 1-23,13-38-247,0 1 0,0 0 0,2 0 1,0 0-1,0 1 0,0 20 0,4-37-82,0 1 0,0-1-1,0 0 1,0 1-1,0-1 1,1 0-1,-1 1 1,0-1-1,0 0 1,0 1-1,1-1 1,-1 0-1,0 1 1,0-1-1,1 0 1,-1 0 0,0 1-1,0-1 1,1 0-1,-1 0 1,0 1-1,1-1 1,-1 0-1,0 0 1,1 0-1,-1 0 1,0 0-1,1 0 1,-1 1-1,1-1 1,-1 0-1,0 0 1,1 0 0,-1 0-1,0 0 1,1 0-1,-1 0 1,1-1-1,-1 1 1,0 0-1,1 0 1,-1 0-1,0 0 1,1 0-1,-1-1 1,0 1-1,1 0 1,-1 0-1,0 0 1,0-1 0,1 1-1,19-13 329,-12 4-294,0-1-1,-1 0 0,0 0 0,-1-1 0,0 0 0,0 0 0,-1 0 0,-1-1 0,0 1 0,5-24 1,-4 2-5,0 0 1,-1-61 0,-8 57-78,4 36 28,0 0 1,0 0-1,0 1 0,0-1 1,0 0-1,0 1 0,0-1 0,0 0 1,-1 1-1,1-1 0,0 0 1,0 1-1,-1-1 0,1 1 1,0-1-1,-1 0 0,1 1 0,0-1 1,-1 1-1,1-1 0,-1 1 1,1-1-1,-1 1 0,1-1 1,-1 1-1,1 0 0,-1-1 0,0 1 1,1 0-1,-1-1 0,0 1 1,1 0-1,-1 0 0,0 0 1,1 0-1,-1-1 0,0 1 0,1 0 1,-1 0-1,0 0 0,1 0 1,-1 0-1,0 1 0,1-1 1,-1 0-1,0 0 0,1 0 0,-2 1 1,2 0-3,-1 1 1,1-1-1,-1 1 0,1-1 1,0 1-1,0-1 1,0 0-1,-1 1 0,1-1 1,1 1-1,-1-1 1,0 1-1,0-1 1,0 1-1,1-1 0,-1 1 1,1-1-1,-1 0 1,1 1-1,0-1 1,0 0-1,-1 1 0,1-1 1,0 0-1,0 0 1,0 0-1,1 1 0,5 3-2,0-1-1,0 0 1,0-1 0,1 0-1,-1 0 1,1 0-1,0-1 1,0 0-1,-1-1 1,1 1-1,0-2 1,11 1-1,5-1 42,1 0 1,43-7-1,-47 2-2,1 0 1,-1-1 0,-1-1-1,1-1 1,25-15 0,-34 17-9,0-1 0,-1 0 0,0-1 0,0 0 0,-1-1 1,0 0-1,0-1 0,-1 0 0,13-19 0,-21 28-20,1-1-1,-1 1 1,0-1-1,0 1 1,0-1-1,-1 0 0,1 1 1,0-1-1,-1 0 1,1 0-1,-1 1 1,1-1-1,-1 0 1,0 0-1,0 0 0,0 0 1,0 1-1,0-4 1,-1 4-2,1 0 0,-1 1 0,0-1 0,1 1 0,-1-1 0,0 1 0,0 0 0,0-1 0,1 1-1,-1 0 1,0-1 0,0 1 0,0 0 0,1 0 0,-1 0 0,0 0 0,0 0 0,0 0 0,0 0 0,0 0 0,0 0 0,1 0 0,-1 0 0,0 0 0,0 1 0,-1-1 0,-6 3-11,1-1 0,-1 1 1,0 1-1,1-1 0,0 1 0,-12 9 1,3 0 46,1 1 1,0 1 0,-15 20-1,26-30-21,0 0 0,1 0-1,-1 0 1,1 1 0,0-1-1,1 1 1,0 0 0,0-1 0,0 1-1,0 0 1,1 0 0,0 0-1,0 1 1,1-1 0,0 8-1,0-13-2,0 1 0,1-1 0,-1 0 0,0 1 0,1-1 0,0 0 0,-1 0 0,1 1 1,0-1-1,-1 0 0,1 0 0,0 0 0,0 0 0,0 0 0,0 0 0,0 0 0,0 0 0,0 0 0,1 0 0,-1-1 0,2 2 0,38 7 209,-31-8-240,1-2 0,0 1 0,-1-1 1,1-1-1,15-4 0,-23 5-763,15-4 1191,-14 6-3521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5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19506,'-9'4'379,"2"0"-137,0 0-1,0 0 1,0 1-1,1 0 1,-1 0-1,1 1 1,1 0-1,-1 0 1,1 0-1,0 1 1,0 0-1,1 0 1,0 0-1,0 0 1,1 1-1,-5 12 1,4-8-105,1 0 0,1 1 0,0-1 0,0 1 0,2-1 0,-1 1 0,1-1 0,1 1 0,0-1 0,1 1 1,7 23-1,3 0 68,3 0 1,28 53 0,-21-48 5,19 54 0,-36-81-107,-1 0-1,0 0 1,-1 0 0,-1 1 0,0-1 0,-1 1 0,-1 0 0,-1 15 0,0-23 70,-1 0 0,0 1 0,-1-1 0,1 0 0,-2-1 0,1 1 0,-1 0 0,0-1 0,0 0 0,0 0 0,-1 0 0,0-1 0,0 1 0,-1-1 0,1 0 0,-1-1 0,0 1 0,-11 5 0,14-8-121,-1 0 0,0 0 0,1 0-1,-1 0 1,0 0 0,0-1 0,0 0 0,0 0 0,0 0 0,0 0 0,0 0-1,0-1 1,-1 0 0,1 0 0,0 0 0,0-1 0,0 1 0,0-1 0,0 0-1,-1 0 1,2 0 0,-1-1 0,0 1 0,0-1 0,0 0 0,1 0 0,-1 0-1,1-1 1,-1 1 0,1-1 0,0 0 0,0 0 0,-5-6 0,3 0-64,0 0 1,0 0 0,0-1 0,1 0-1,1 0 1,0 0 0,0 0 0,1-1-1,0 1 1,1-1 0,0 1 0,1-1-1,0 0 1,0 1 0,1-1 0,3-11-1,-1 5-169,1-1 0,1 1 1,1 0-1,0 0 0,2 1 0,-1 0 0,2 0 0,19-26 0,-10 20 51,2 0-1,0 1 1,2 1-1,43-32 1,105-54 55,-111 73 544,97-73 0,-153 103-438,1 1 1,-1 0 0,1-1-1,-1 0 1,0 0-1,0 0 1,-1 0 0,1 0-1,0-1 1,-1 1-1,0-1 1,0 0-1,0 1 1,0-1 0,-1 0-1,1 0 1,-1 0-1,1-8 1,-2 11-36,-1 1 0,1-1 0,-1 0 0,0 0 0,0 1 0,1-1 0,-1 0 0,0 1 0,0-1 0,1 1 0,-1-1 0,0 1 0,0-1 0,0 1 0,0-1 0,0 1 0,0 0 0,0 0 0,0 0 0,0-1 0,0 1 0,0 0 0,0 0 0,0 0 0,0 0 0,0 1 0,0-1 0,0 0 0,-1 1 0,-35 5-30,24-1 24,0 0 0,0 2 0,0-1-1,0 2 1,1 0 0,0 0 0,-18 18 0,25-22-4,0 1 0,0-1 1,1 1-1,-1 0 1,1 0-1,0 0 0,1 0 1,0 1-1,-1 0 1,2 0-1,-1 0 0,1 0 1,0 0-1,0 0 1,0 0-1,1 1 0,0-1 1,0 1-1,1 10 1,0-14-152,1-1 0,0 1 1,0-1-1,0 0 1,0 1-1,0-1 0,1 0 1,-1 0-1,0 0 1,1 0-1,0 0 0,0 0 1,-1 0-1,1 0 1,0-1-1,0 1 0,0-1 1,1 1-1,-1-1 1,0 0-1,1 0 0,-1 0 1,0 0-1,1 0 1,-1-1-1,4 1 0,7 2-1838,1-1-1,-1-1 1,24 0-1,-33-1 1474,53 0-7510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8:5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187 335 21652,'-10'0'1287,"1"2"-1008,-1 0 0,1 0-1,0 0 1,0 1 0,1 1 0,-1 0 0,1 0-1,-1 0 1,1 1 0,-11 9 0,13-9-28,0-1 0,0 1 0,1 1 0,0-1 0,0 1 0,1-1 0,-1 1 0,1 1 0,1-1 1,-1 1-1,1-1 0,0 1 0,0 0 0,1 0 0,-3 12 0,5-16-250,0 0 1,0-1-1,0 1 1,0 0-1,0-1 1,1 1-1,-1-1 0,1 1 1,-1 0-1,1-1 1,0 1-1,0-1 0,0 0 1,1 1-1,-1-1 1,0 0-1,1 1 0,0-1 1,-1 0-1,1 0 1,0-1-1,0 1 1,0 0-1,0 0 0,0-1 1,1 0-1,-1 1 1,0-1-1,1 0 0,-1 0 1,1 0-1,-1 0 1,1-1-1,2 1 0,10 3-268,0-1 0,1-1 0,-1-1 0,23 0 0,-26-1-203,0-1 1,0 0 0,0-1 0,-1 0-1,1-1 1,-1 0 0,1-1 0,-1 0-1,0-1 1,-1 0 0,1-1 0,12-8-1,-10 3-12,1 0 0,-2 0 0,0-1 0,0-1-1,-1 0 1,0-1 0,15-26 0,-9 6 92,-1 0 1,-2-1-1,-1 0 1,-2-1-1,-1 0 1,-2-1-1,4-43 1,-9 22 2877,-3 57-2447,0 1 1,0-1-1,0 1 1,0 0-1,0-1 1,-1 1-1,1 0 1,0-1 0,0 1-1,0-1 1,-1 1-1,1 0 1,0-1-1,-1 1 1,1 0-1,0 0 1,-1-1 0,1 1-1,0 0 1,-1 0-1,1-1 1,0 1-1,-1 0 1,1 0-1,-1 0 1,1 0 0,0 0-1,-1 0 1,1 0-1,-1-1 1,1 1-1,0 0 1,-1 0-1,1 1 1,-1-1-1,1 0 1,-1 0 0,1 0-1,0 0 1,-1 0-1,1 0 1,-1 0-1,1 1 1,0-1-1,-1 0 1,1 0 0,0 1-1,-1-1 1,1 0-1,0 0 1,-1 1-1,1-1 1,0 0-1,0 1 1,-1-1 0,1 0-1,0 1 1,0 0-1,-20 18 374,8 0-67,0 0 0,2 1 0,0 0 0,1 1 0,1 0-1,1 0 1,1 1 0,1-1 0,-4 40 0,3 13 1409,5 116 0,1-185-1669,1 0 0,-1-1 0,1 1 0,0-1-1,0 0 1,1 1 0,-1-1 0,5 8-1,-6-11-64,1-1 0,-1 1 0,1 0 0,-1-1 0,0 1 0,1-1 0,-1 1 0,1-1 0,0 1 0,-1-1 0,1 1 0,-1-1 0,1 0 0,0 1 0,-1-1 0,1 0 0,0 1 0,-1-1 0,1 0-1,0 0 1,0 0 0,-1 0 0,2 0 0,-1 0 2,1 0 0,-1-1 0,0 1 0,1-1 0,-1 0-1,0 0 1,0 1 0,0-1 0,1 0 0,-1 0 0,0 0 0,0 0 0,0 0-1,0 0 1,-1 0 0,1-1 0,1 0 0,3-8 15,0 0 1,0-1 0,-1 1-1,0-1 1,-1 0-1,-1 0 1,1 0-1,-2 0 1,1-1 0,-2 1-1,0 0 1,0-1-1,-1 1 1,-3-19-1,1 19 74,2 7-36,2 6-29,1 1-46,0-1 0,0 1 0,0-1 1,0 1-1,0-1 0,1 0 0,-1 0 0,1 0 1,4 3-1,13 4-117,1-1 0,1-1 0,0-1 0,-1-1 0,2-1 0,-1 0 0,0-2 1,1-1-1,0-1 0,-1 0 0,35-6 0,-50 4 102,1 1-1,0-1 1,-1-1 0,0 1 0,1-1-1,-1-1 1,0 1 0,8-7-1,-12 9 32,0-1-1,-1 0 0,1-1 0,-1 1 0,1 0 0,-1-1 0,0 1 0,0-1 1,0 1-1,0-1 0,0 0 0,-1 0 0,1 0 0,-1 0 0,0 0 1,0 0-1,0-1 0,0 1 0,-1 0 0,1 0 0,-1-6 0,0 8 7,0 0 0,0-1 0,0 1-1,-1 0 1,1 0 0,0 0-1,-1 0 1,1 0 0,-1 0 0,1 0-1,-1 0 1,0 0 0,1 0 0,-1 0-1,0 0 1,0 0 0,0 0 0,1 0-1,-1 0 1,0 1 0,0-1-1,0 0 1,0 1 0,-2-1 0,-1-1 14,1 1-1,-1 0 1,0 0 0,0 0 0,0 1 0,0-1 0,-7 1 0,2 0-20,0 1 0,0 0 0,0 1 0,0-1 0,0 2 0,-12 4 0,12-3 38,0 1 0,1 1 0,0-1 0,0 1 0,0 1 1,1-1-1,0 1 0,-9 13 0,13-17-32,0 0-1,1 1 1,0-1 0,0 0-1,0 1 1,0 0-1,0 0 1,1-1 0,0 1-1,0 0 1,0 0-1,0 0 1,0 0 0,1 0-1,0 0 1,0 1-1,0-1 1,0 0 0,0 0-1,1 0 1,0 0 0,0 0-1,3 6 1,-2-7-65,0 1 1,1-1 0,-1 0-1,1 0 1,0-1 0,0 1-1,0-1 1,1 1 0,-1-1-1,0 0 1,1 0 0,0 0-1,-1-1 1,1 1 0,0-1-1,0 0 1,7 1 0,8 1-878,0 0-1,26 0 1,-26-3-1255,0 0-1,0-1 0,32-6 1,2-9-4411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9:0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145 285 12460,'0'0'7522,"-10"-4"-5435,7 2-1972,0 0 0,0 1 0,-1 0-1,1 0 1,-1 0 0,1 0 0,-1 0 0,1 1 0,-1 0 0,1-1 0,-1 1 0,-5 1-1,6 0 41,-1 0 0,0 1-1,1 0 1,-1-1-1,1 1 1,0 0-1,0 1 1,-1-1-1,1 0 1,1 1 0,-1 0-1,0-1 1,1 1-1,-1 1 1,-2 3-1,1-1 109,0 0 0,0 0 0,1 1 0,0-1 0,0 1 0,1 0 0,-1 0 0,1 0 0,1 0 0,0 0 0,-1 13 0,2-17-245,0 0 1,0 0 0,0 0-1,0 1 1,1-1 0,0-1-1,0 1 1,-1 0 0,2 0-1,-1 0 1,0 0 0,0-1-1,1 1 1,0 0 0,-1-1-1,1 1 1,0-1 0,0 0-1,1 0 1,-1 0 0,0 0-1,1 0 1,-1 0 0,1-1-1,-1 1 1,1-1 0,0 1-1,0-1 1,5 1 0,2 1-13,0 0 1,1-1-1,-1-1 1,0 0 0,1 0-1,-1-1 1,1 0-1,-1-1 1,1 0-1,-1-1 1,0 0-1,0 0 1,17-7-1,-14 3-35,0-1 0,0 0 0,-1-1 0,0 0-1,0-1 1,-1 0 0,0-1 0,19-22 0,-13 11-5,-1-1 1,-1-1-1,-1-1 1,-1 0-1,-1 0 1,-2-1-1,0-1 1,-1 0 0,-2 0-1,5-29 1,-12 53 18,3-51-58,-3 52 82,0 0-1,0 0 1,0 0 0,0 0-1,0 0 1,0 1 0,0-1 0,0 0-1,-1 0 1,1 0 0,0 0-1,-1 1 1,1-1 0,-1 0-1,1 0 1,0 1 0,-1-1 0,0 0-1,1 1 1,-1-1 0,1 1-1,-1-1 1,0 0 0,1 1 0,-1-1-1,0 1 1,0 0 0,0-1-1,1 1 1,-1 0 0,0-1-1,0 1 1,0 0 0,1 0 0,-1 0-1,0 0 1,0 0 0,0 0-1,0 0 1,0 0 0,0 0 0,1 0-1,-1 0 1,0 0 0,0 1-1,0-1 1,1 0 0,-1 1-1,0-1 1,0 1 0,0-1 0,0 1-1,-5 3 23,1-1-1,0 1 0,0 1 1,0-1-1,0 1 0,0 0 0,1 0 1,0 0-1,0 0 0,1 1 1,-1 0-1,-3 9 0,-3 8 234,1-1 0,-7 28-1,11-35-149,1 1 0,1 1-1,1-1 1,0 0 0,1 1-1,1-1 1,0 1-1,1-1 1,1 0 0,1 1-1,4 15 1,-4-21-115,1-1-1,0 0 1,1 0 0,0 0-1,1-1 1,0 0 0,0 0 0,1 0-1,0-1 1,0 0 0,1 0-1,0-1 1,1 0 0,0 0-1,0-1 1,0 0 0,15 6-1,-14-7-406,-1-1-1,1-1 0,0 0 0,0 0 0,16 1 1,26-4-6188,-26-7 734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16752,'0'0'7132,"-8"8"-4986,-6 6-1628,0-1 218,0 1 0,0 1 0,2 0-1,0 1 1,0 0 0,-13 26 0,53-52-874,-8-1-787,1 1 0,43-14 0,-54 21 540,0 0-1,0 1 0,1 0 0,-1 1 1,0 1-1,1-1 0,-1 2 0,21 2 1,-29-3 418,0 0 0,-1 1 0,1-1 1,0 0-1,0 1 0,0 0 0,-1-1 1,1 1-1,0 0 0,-1 0 0,1 0 0,-1 0 1,1 0-1,-1 0 0,1 0 0,-1 1 1,0-1-1,1 0 0,-1 1 0,0-1 1,0 1-1,0 0 0,0-1 0,-1 1 1,1 0-1,0-1 0,-1 1 0,1 0 1,-1 0-1,1 0 0,-1-1 0,0 1 1,0 0-1,0 0 0,0 0 0,0 0 0,0 0 1,-1-1-1,1 1 0,0 0 0,-1 0 1,0 0-1,1-1 0,-2 3 0,-2 4 351,1 0 0,-1 0-1,0-1 1,-1 1 0,0-1-1,0-1 1,-1 1 0,-7 7-1,-11 7 633,-44 29-1,58-43-971,-1-1 0,0 0-1,-1 0 1,1-1 0,-1-1 0,0 0-1,-15 3 1,26-7-167,1 0-1,-1 1 1,0-1 0,1 0-1,-1 0 1,0 0-1,1 0 1,-1 0-1,1 0 1,-1 0 0,0 0-1,1 0 1,-1-1-1,1 1 1,-1 0-1,0 0 1,1 0 0,-1-1-1,1 1 1,-1 0-1,1-1 1,-1 1-1,1 0 1,-1-1 0,1 1-1,-1-1 1,1 1-1,-1-1 1,1 1 0,0-1-1,-1 1 1,1-1-1,0 1 1,0-1-1,-1 1 1,1-1 0,0 0-1,0 1 1,0-1-1,0 0 1,-1 1-1,1-2 1,7-29-8583,7 3 741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9:0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14157,'0'0'10923,"29"98"-9194,-27-29-415,-1 7-546,-1 9-159,2-1-193,1-1-224,-1 0-127,1-8-33,-1-5-545,1-10-1889,2-6-1346,-4-17-1825,2-11-3812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9:0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19538,'0'0'5189,"-15"60"-4100,15-45-160,0-1-737,6 1-192,5-4-1825,-1-1-1570,3-8-1410,-2-2-5637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9:0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49 17457,'1'-10'539,"0"-1"-840,3-16 2819,-2 52-112,-1 194 2694,-3 232-3997,-3-380-1362,-3 0 0,-23 97-1,-22 32-7802,38-129-1708,15-50 1544</inkml:trace>
  <inkml:trace contextRef="#ctx0" brushRef="#br0" timeOffset="1">32 1320 8808,'0'0'17617,"15"35"-17521,-3-31-544,4-4-1218,0 0-2882,4-16-4677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9:0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15439,'0'0'7014,"-5"93"-6053,-3-18-64,1 11-577,4 5-192,3 1 1,0-1-97,0-4 32,0 0 0,0-4-96,0-6-1826,0-11-2178,-10-10-4036</inkml:trace>
  <inkml:trace contextRef="#ctx0" brushRef="#br0" timeOffset="1">1 1287 12876,'0'0'9513,"5"56"-7143,2-45-127,2 1-962,1-2-961,-2-1-288,-1-4-769,-1-5-2241,-1 0-3012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9:02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372 532 12460,'-19'9'323,"-34"16"354,0-2-1,-1-3 0,-2-2 0,-61 12 1,98-26 4018,44-3-2974,123-8 456,210-37-1,-225 25-1788,1231-155-591,9 36-6438,-1246 127 5963,689-54-1656,4 36 4641,-776 30-1307,-29-1-15,-20 1 1440,-162-10-937,-315-58 0,157 16-1421,101 24-347,0 11-1,-2 9 1,1 10 0,0 10-1,-305 58 1,-619 197-2314,678-150 2871,210-51 212,-213 47-209,455-109-409,22-6-170,36-5-184,-30 4 497,1501-165-1070,12 120-6035,-1332 44 5629,-163 2 1119,623-30-2089,-553 20 1659,-1-4 0,0-4-1,-1-4 1,144-57 0,-222 73 452,69-33-1027,-80 37 1546,-1 0 0,0-1 0,0 1 1,0-1-1,0 0 0,-1 0 0,0-1 1,0 1-1,0-1 0,0 0 0,-1 0 0,4-7 1,-6 11-75,-1 0 0,1 0 1,-1 0-1,0-1 0,1 1 1,-1 0-1,0 0 0,0 0 1,0 0-1,0-1 0,0 1 1,0 0-1,0 0 0,0-1 1,0 1-1,0 0 0,-1 0 0,1 0 1,0 0-1,-1 0 0,1-1 1,-1 1-1,0 0 0,1 0 1,-1 0-1,0 0 0,0 0 1,1 1-1,-1-1 0,0 0 1,0 0-1,0 0 0,0 1 1,0-1-1,0 1 0,0-1 1,-2 0-1,-43-12 2412,-35 5 98,-154 4 0,159 6-2291,-1473 44-642,-128 141-433,1393-138-2423,19-6-4767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9:0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6773 343 12492,'-49'0'672,"0"-2"1,0-2 0,-61-12-1,98 11-567,0 0 0,1 0 0,-1-1 0,1 0 0,0-1 1,1 0-1,0-1 0,0 0 0,0-1 0,1 0 0,-10-14 0,8 11 153,-1 0 1,0 0-1,-1 1 1,0 1-1,-1 0 0,-15-9 1,9 10-156,-1 2 0,0 0 0,0 1 0,-1 0 0,-38-3 1,-115 1-151,97 6 73,-65-3-390,-616-36 440,16 5 1179,-3 38-1078,252 2-136,-626 81 365,385 26-391,557-72 113,1 6 1,-182 75-1,329-108-26,-148 64 432,153-64-485,0 2 0,1 1 0,1 1 0,-37 32 0,56-45-55,1 0 0,0 0 0,0 0 0,0 0 0,0 1 1,1-1-1,0 1 0,-1 0 0,1 0 0,0 0 0,1 0 0,-1 0 0,1 0 0,0 1 1,0-1-1,0 0 0,1 1 0,-1-1 0,1 0 0,0 1 0,1 5 0,0-4-3,1-1 0,0 1 0,0-1-1,0 0 1,1 0 0,0 0 0,0 0-1,0-1 1,0 1 0,1-1 0,0 0-1,0 1 1,0-2 0,0 1 0,10 6-1,12 6 23,0-1 0,2-1 0,0-1 1,0-1-1,1-2 0,31 7 0,186 30 18,361 8-3,7-45-91,-226-7 77,1090 8-24,-1-79-349,-706-35-61,-583 64 594,-1-8 0,184-73 0,-354 113-142,16-4 63,0-1-1,-1-2 1,-1-1-1,0-2 1,-1-1-1,42-33 1,-68 48-7,0 0 1,-1-1-1,1 0 1,-1 0-1,1 0 0,-1 0 1,0-1-1,-1 1 1,1-1-1,-1 0 1,0 1-1,0-1 0,0 0 1,-1 0-1,1-1 1,-1 1-1,-1 0 1,1-6-1,-1 6-50,-1 1-1,0 0 0,0 0 1,0 0-1,-1 0 1,1 0-1,-1 0 0,0 0 1,0 1-1,0-1 1,-1 0-1,1 1 1,-1 0-1,0 0 0,0 0 1,0 0-1,0 0 1,-1 0-1,1 1 1,-1 0-1,0-1 0,1 1 1,-5-1-1,-15-7-177,0 0-1,0 2 0,0 1 1,-37-7-1,-102-7-1789,113 17 1200,-133-14-3332,-20-1-3743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9:0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5317,'0'0'-96,"59"-22"64,-24 10-288,-1-1-545,-3-3-673,-6-2-800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9:0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3137 356 416,'2'-10'1896,"1"-4"-1174,0-1 1,-1 0 0,-1-1 0,-1-22 0,0 33-565,-1-1 0,1 1 0,-1-1 0,-1 1 0,1-1 0,-1 1 0,0-1 0,0 1 0,0 0 0,-1 0 0,0 0 1,0 1-1,0-1 0,-1 1 0,1-1 0,-1 1 0,-8-7 0,-8-3 86,-2 1 0,1 1 0,-2 1 0,1 0 0,-1 2 0,-1 1 0,-31-7 0,-176-24 959,41 23-143,-330 14-1,364 14-909,0 8 1,2 6-1,1 7 0,1 6 0,3 7 0,1 7 0,-169 86 0,223-93-40,-110 74-1,178-102-88,1 0 0,0 1 0,2 2-1,0 0 1,1 2 0,2 0 0,0 1-1,-30 50 1,45-65-14,1 0 0,-1 1 0,2 0-1,-1-1 1,2 2 0,-1-1 0,1 0 0,1 0-1,0 1 1,0-1 0,1 1 0,0-1 0,1 0-1,2 15 1,1-11 17,0 0-1,1 0 1,1-1-1,0 0 0,1 0 1,0 0-1,1 0 1,0-1-1,12 13 0,18 13 64,1 0-1,2-3 1,1-1-1,64 38 1,3-4 22,3-5 0,2-5 1,3-5-1,197 61 0,-146-67-76,3-7 1,322 32-1,-356-62-6,1-6 1,0-6-1,178-25 1,-235 15-6,-2-4-1,0-3 1,-1-4-1,-1-4 1,-1-2 0,140-78-1,-181 86-3,-1-2 0,-1-1-1,-1-1 1,46-48 0,-64 58-3,-1-1 1,0-1 0,-1 0 0,-1 0-1,-1-1 1,0 0 0,-1-1 0,-1 0-1,-1-1 1,9-38 0,-12 38-4,-2-1 1,0 1-1,-1-1 1,-1 1-1,-1-1 0,-1 1 1,-1-1-1,-1 1 1,0 0-1,-2 0 0,0 1 1,-1 0-1,-13-26 1,5 19-31,-1 0-1,-2 1 1,0 1 0,-2 1 0,0 0 0,-1 2 0,-2 0 0,-36-26 0,17 18-111,-1 2 1,-1 2 0,-1 2-1,-1 2 1,-1 2 0,-71-19-1,23 15-1742,-1 5-1,-138-10 1,55 16-4701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9:2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2008 771 8200,'-139'-62'2861,"111"47"-2660,-1 1 0,0 1 0,-1 1 0,-1 2-1,1 1 1,-1 2 0,-33-4 0,8 9-45,-1 2-1,1 2 1,-103 19-1,-161 56 241,82-17 209,174-45-180,0 2 0,-97 39 0,134-44-375,1 1 0,1 2 0,0 0-1,1 1 1,1 2 0,0 0 0,2 2 0,-27 30 0,22-20-89,1 2-1,2 1 1,-37 69 0,52-86 42,1 0 0,0 0-1,2 1 1,0 0 0,1 0 0,0 0 0,2 1 0,0-1 0,1 1 0,0 0-1,4 26 1,-1-34 18,1 1 0,0 0-1,1-1 1,0 0 0,0 0 0,1 0-1,1 0 1,-1-1 0,2 0-1,8 11 1,14 13 275,43 36 0,-27-26-43,3 5-126,3-2 0,2-3 0,101 64 0,-112-83-137,1-2 0,1-2 0,0-2 0,2-1 0,0-3 0,54 10 0,8-8 27,0-5 0,1-4 0,1-6 0,125-13 0,433-83 194,-633 89-203,305-60 434,520-170 0,-594 141-292,-5-12 1,341-193-1,-498 238 29,172-132-1,-223 150-80,-1-3-1,-3-2 0,-2-2 0,63-88 0,-99 124-102,-1-1-1,-1 0 1,-1 0-1,0-1 1,-1 0-1,-1-1 1,-1 1-1,6-34 1,-9 40 66,-2 1 0,1-1 1,-1 0-1,-1 1 0,0-1 1,-1 1-1,0-1 0,0 1 1,-1 0-1,0 0 0,-1 0 1,0 0-1,-1 0 0,0 1 1,0 0-1,-11-14 0,-1 3 77,-1 0-1,-1 1 1,0 0-1,-2 2 1,0 1-1,-1 0 1,-36-19-1,23 17-20,-2 2 0,1 2 0,-2 1 0,-58-12 0,9 11 62,-1 3 1,1 5-1,-168 9 1,128 7-430,2 7 0,-215 55-1,-231 119-2388,-193 175-4226,606-280 2455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9:2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15705 333 10282,'-1128'-88'3923,"-951"119"-4857,554 11 1466,97-3 68,-2444 68-649,3397-96 50,-307-10 9,3-55 252,5-64 676,88 11-305,-5 54-506,565 53-146,0 5 1,-233 41-1,296-33-16,1 3 0,0 3 0,2 2 0,0 3 0,1 2 0,2 4 0,-82 54-1,115-66 53,1 1 0,0 1-1,2 0 1,0 2 0,2 1-1,0 0 1,2 1 0,0 1-1,2 1 1,1 0 0,1 1-1,1 1 1,1 0-1,2 0 1,1 1 0,-6 37-1,-2 45-17,6 1 0,4 0-1,10 139 1,0-171-1,4-1-1,3 1 0,4-2 1,3 0-1,33 90 1,-28-109 2,2-1 0,3-1 0,3-1-1,2-2 1,2-1 0,2-2 0,47 49 0,-2-17 33,3-4 0,4-4 0,181 118 0,-98-90 21,261 113 0,-210-126-37,4-10-1,3-11 1,414 70-1,729 14 46,1510-26 50,-1546-97 233,608 4 287,-1864-34-624,1087-5 95,3-34-36,-6-66-59,-16-101-81,-712 96 65,672-267 0,-909 292 42,261-152 1,-353 171-11,-3-5 0,-3-4 0,164-157 0,-233 199 16,-1-2 0,-2-1 0,-1-2 0,-2-1 0,-2 0 0,-2-2 0,23-53 0,-38 72-22,0-1 0,-1 0 0,-1-1 0,-1 1 0,-1-1 0,-1 0 0,-2 0 0,0-1 0,-1 1 0,-2 0 0,0 0 0,-2 0 1,0 1-1,-2-1 0,-15-41 0,-2 14 49,-3 1 0,-1 1 0,-3 2 0,-2 1 0,-1 1 0,-3 2 0,-1 2 0,-65-56 0,4 15 259,-5 5-1,-180-104 1,105 84-47,-365-144 0,292 155-378,-266-54-1,82 55-296,-714-44 0,799 112-1568,-481 38-1,572-1-2599,15-5-5259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13261,'0'0'7633,"0"11"-6191,2 39-159,2 0 1,2 0 0,19 78 0,-17-97-1054,2 0 0,0-1 1,2 0-1,2 0 1,0-1-1,37 52 1,-46-74-211,25 28 46,-29-33-52,1-1 1,0 1 0,-1 0-1,1-1 1,0 0-1,0 1 1,0-1-1,1 0 1,-1 0-1,0 0 1,0 0-1,1 0 1,-1-1-1,5 2 1,-7-3 21,1 1 1,-1 0-1,1-1 1,-1 1 0,1-1-1,-1 1 1,1-1-1,-1 1 1,1-1-1,-1 0 1,0 1-1,1-1 1,-1 1 0,0-1-1,0 0 1,0 1-1,1-1 1,-1 1-1,0-1 1,0 0-1,0 1 1,0-1 0,0 0-1,0 1 1,0-1-1,0-1 1,-1-26 352,1 22-340,-1-7-35,-1 0-1,0 0 1,-1 1-1,0-1 1,0 1-1,-2 0 1,1-1-1,-2 2 1,0-1-1,0 1 1,-1 0-1,0 0 1,-1 1-1,0-1 1,-1 2-1,-11-11 1,20 19-16,-1 1 0,1-1 1,-1 1-1,1-1 0,-1 1 1,1-1-1,-1 1 0,1-1 1,-1 1-1,1-1 0,-1 1 1,0 0-1,1-1 0,-1 1 1,1 0-1,-1 0 0,0 0 1,0-1-1,1 1 0,-1 0 1,0 0-1,1 0 0,-1 0 1,0 0-1,1 0 0,-1 0 1,0 0-1,1 0 0,-1 1 1,0-1-1,1 0 0,-1 0 1,0 1-1,1-1 0,-1 0 1,0 1-1,1-1 0,-1 0 1,1 1-1,-1-1 0,1 1 1,-1-1-1,1 1 0,-1-1 1,1 1-1,0 0 0,-1-1 1,1 1-1,0-1 0,-1 1 1,1 1-1,-1 0-3,1 0 0,0 0 0,0 0 0,0 1 0,0-1 0,0 0 1,0 0-1,0 0 0,1 0 0,-1 0 0,1 0 0,0 0 0,-1 0 0,1 0 0,2 4 0,1-3 11,-1 0-1,0 0 0,1 0 1,-1-1-1,1 1 0,0-1 1,0 0-1,0 0 0,0 0 1,0-1-1,0 1 0,0-1 1,1 0-1,-1-1 0,1 1 1,-1-1-1,0 1 0,1-1 1,-1 0-1,9-2 0,0 1 16,-1-1 0,0 0-1,0-1 1,0 0-1,0-1 1,15-7-1,-13 4-9,-1-1 0,1 0-1,-2-1 1,1-1-1,-1 0 1,-1-1-1,21-23 1,-26 26 29,0 0 1,-1-1-1,0 1 1,0-1-1,-1 0 1,0-1-1,-1 1 1,0-1-1,0 1 1,-1-1-1,0 0 1,-1 0-1,0-13 1,-2 61-65,0-22 40,0-1 0,1 1 0,1 0 0,0 0 0,5 20 0,-5-33-21,0 0 0,0 1 0,0-1-1,1 0 1,-1 0 0,1 0 0,-1 0 0,1-1 0,0 1 0,1 0 0,-1-1 0,0 1 0,1-1 0,-1 0 0,1 0 0,-1 0-1,1 0 1,0 0 0,0-1 0,0 1 0,0-1 0,0 0 0,1 1 0,-1-2 0,0 1 0,1 0 0,-1-1 0,0 1-1,1-1 1,3 0 0,5 0-278,-1 0 0,1-1 0,-1-1-1,0 0 1,13-3 0,12-14-4126,-34 18 3718,0-1-1,0 0 1,0 0-1,0 0 1,0 0 0,-1-1-1,1 1 1,-1 0-1,0-1 1,1 1-1,-1-1 1,1-3-1,1-14-5212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9:3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4167 128 11115,'-830'-115'292,"669"105"573,1 7 0,0 7 0,-195 30 0,-824 210-128,1038-205-529,1 5-1,-173 82 1,249-95-5,2 2 0,1 3 0,2 3 0,1 2 0,3 2 1,-95 97-1,126-112-148,1 0-1,2 1 1,1 1 0,1 1 0,1 1 0,2 0 0,2 2 0,1-1-1,1 2 1,2 0 0,1 0 0,2 0 0,1 1 0,3 0 0,0 0 0,2 1-1,8 67 1,-4-81-34,1 0 1,1-1-1,1 0 0,1 0 0,1-1 0,1 0 0,1 0 0,0-1 0,2 0 1,26 35-1,-17-32 37,1 0 1,0-1-1,1-2 1,2 0-1,0-1 1,1-2-1,33 17 1,-5-7 95,2-2 0,114 33 0,114 4 61,222-12-145,5-48-39,118-55-367,-4-47-1,568-162 1125,-888 173-258,536-236-1,-822 316-450,50-23 379,92-58 0,-144 80-391,-1-1 0,0-1 0,-1-1 0,0 0-1,-1-1 1,-1 0 0,0-1 0,-1-1 0,0 0-1,17-34 1,-25 39-50,0 0-1,0 0 1,-2 0-1,1-1 1,-1 1 0,-1-1-1,0 0 1,-1 1-1,0-1 1,-1 0-1,0 1 1,-1-1 0,0 1-1,-1-1 1,0 1-1,0 0 1,-2 0-1,1 0 1,-1 1 0,-1-1-1,-12-16 1,-1 1 20,-1 2 0,-1 0 0,-1 1 0,-1 1 0,-1 1 1,-49-33-1,12 16 101,-1 3 0,-2 3 1,-2 3-1,0 2 0,-106-27 1,38 23-151,-267-28 0,246 48-520,-244 12 1,295 8-343,-1 4 0,1 4 0,-127 40 0,39 6-1849,13 2-2882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0 338 13100,'15'0'881,"122"-9"945,-1-6-1,134-33 1,-124 22-1260,570-91 362,6 44-457,-176 24 1248,-2104 199-550,1527-148-1170,-266 30-102,247-24 73,1 3 0,1 1 0,-89 36 0,134-46 25,-54 27-81,54-28 71,0 1 0,0 0 0,1 0 0,-1 0 0,0 1 0,1-1 0,-1 0 0,1 1 0,0 0 0,0 0 0,0 0 1,0 0-1,1 0 0,-3 6 0,3-9 8,1 0 0,0 1 0,0-1 0,0 1 0,0-1 0,0 1 0,0-1 0,0 1 0,0-1 0,0 1 0,0-1 0,0 0 0,0 1-1,1-1 1,-1 1 0,0-1 0,0 1 0,0-1 0,1 0 0,-1 1 0,0-1 0,0 1 0,1-1 0,-1 0 0,0 1 0,1-1 0,-1 0 0,0 0 0,1 1 0,-1-1 0,1 0 0,-1 0 0,0 1 0,1-1 0,-1 0 0,1 0 0,0 0 0,11 3-113,1 0 0,0-2 0,0 0-1,-1 0 1,1-1 0,18-2 0,-9 1-21,119-10-3460,207-42 0,-131 10-3712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8104,'0'0'14856,"-3"14"-14156,-44 225 3052,39-177-3643,2 1-1,3 67 1,3-129-191,-1 1-1,1-1 0,0 0 1,0 1-1,0-1 0,0 0 1,0 0-1,0 1 0,0-1 1,1 0-1,-1 0 0,0 1 1,1-1-1,-1 0 1,1 0-1,-1 0 0,1 1 1,0-1-1,0 0 0,-1 0 1,1 0-1,0 0 0,0 0 1,0 0-1,0-1 0,0 1 1,0 0-1,0 0 0,0-1 1,0 1-1,0 0 0,1-1 1,-1 0-1,0 1 1,0-1-1,1 1 0,-1-1 1,2 0-1,0 0-226,0-1 0,-1 0 1,1 0-1,0 0 0,0 0 0,-1 0 1,1 0-1,-1-1 0,1 1 0,-1-1 1,0 0-1,1 0 0,-1 0 0,0 0 1,0 0-1,2-3 0,24-36-3855,3-13-1297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1 14670,'0'0'5087,"-2"10"-4035,-16 59 794,-1 1-1195,3 0 1,3 1-1,3 0 1,0 75 0,10-142-721,0 0 1,1 1 0,0-1 0,-1 0 0,2 0 0,-1 0 0,0 1 0,1-1-1,0-1 1,2 5 0,3 7-2877,-7-15 2033,0 1-69,-15-4-10279</inkml:trace>
  <inkml:trace contextRef="#ctx0" brushRef="#br0" timeOffset="1">108 439 10346,'0'0'3203,"-71"-36"32,49 27-384,10 5-1058,9 4 610,9 3-2403,19 3-65,13 1 65,10 0 65,13-4-642,3-2-1505,2-1-1377,-6 0-2595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31 12364,'0'0'3160,"-1"10"-699,-14 65 1430,10-54-3138,0 0 0,1 0 0,1 0-1,1 0 1,1 1 0,2 22 0,-1-42-722,0-1 1,1 0 0,-1 1-1,0-1 1,1 0 0,-1 0-1,1 1 1,-1-1-1,1 0 1,-1 0 0,1 0-1,0 0 1,0 0 0,0 1-1,-1-1 1,1-1 0,0 1-1,0 0 1,0 0-1,1 0 1,-1 0 0,0-1-1,0 1 1,0-1 0,0 1-1,1-1 1,-1 1 0,0-1-1,1 0 1,-1 1 0,0-1-1,1 0 1,-1 0-1,0 0 1,1 0 0,-1 0-1,0 0 1,1 0 0,-1-1-1,0 1 1,1 0 0,-1-1-1,2 0 1,2-1 156,0 0 0,0 0 0,0 0 0,0-1 0,-1 0 0,1 0 0,-1 0 0,1 0 0,5-7 0,-2 0-15,0-1 0,0 0 0,-1-1-1,-1 1 1,0-1 0,0-1 0,5-17 0,-9 23-104,0-1 0,0 0 0,0 0 0,-1 0 0,0 0 0,-1-1 0,0 1 0,0 0 0,-1 0 0,0 0 0,0 0 0,-1 0 0,-3-11 0,3 15-105,1 1-1,-1 0 1,0 0-1,-1 1 1,1-1 0,0 0-1,-1 1 1,1-1-1,-1 1 1,0 0 0,0 0-1,0 0 1,0 0 0,0 0-1,0 1 1,0-1-1,-1 1 1,1 0 0,-1 0-1,1 0 1,0 1-1,-1-1 1,0 1 0,1 0-1,-1-1 1,1 2-1,-1-1 1,1 0 0,-6 2-1,5-2-60,0 1 1,0 0-1,0 0 0,1 0 0,-1 0 0,0 1 1,0 0-1,1-1 0,-1 1 0,1 1 0,-1-1 1,1 0-1,0 1 0,0-1 0,0 1 0,0 0 1,1 0-1,-1 0 0,1 1 0,0-1 0,0 1 0,0-1 1,0 1-1,0 0 0,-1 5 0,3-9-129,0 1-1,-1 0 0,1-1 1,0 1-1,0 0 0,0-1 1,0 1-1,0 0 0,0-1 0,0 1 1,0 0-1,0-1 0,0 1 1,0 0-1,0-1 0,0 1 1,0 0-1,1-1 0,-1 1 1,0-1-1,1 1 0,-1 0 1,0-1-1,1 1 0,-1-1 1,1 1-1,-1-1 0,0 1 1,1-1-1,-1 1 0,1-1 1,0 0-1,-1 1 0,1-1 1,-1 0-1,1 1 0,0-1 1,0 0-1,18 2-6895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18321,'0'0'10410,"60"11"-14830,-39-10-3043</inkml:trace>
  <inkml:trace contextRef="#ctx0" brushRef="#br0" timeOffset="1">48 220 20179,'0'0'6054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35 13132,'5'-12'1045,"4"-9"2303,-5 19-1044,-3 11 315,-4 48-647,-15 87 0,-3 32-674,21-173-1272,-1-1 0,1 0 0,0 1 0,0-1 0,0 0 0,0 0 0,0 1 0,1-1 0,-1 0 0,0 0 0,1 1 0,0-1 0,0 0 0,-1 0 0,1 0 0,1 0 0,-1 0 0,0 0 0,0 0 0,1 0 0,-1 0 0,1-1 0,-1 1 0,1-1 0,3 3 0,-2-3 2,1 0 0,-1-1 0,1 1 0,0-1 1,-1 0-1,1 0 0,0 0 0,-1-1 0,1 1 0,-1-1 0,1 0 0,-1 0 0,1 0 0,-1 0 0,1-1 0,3-1 0,16-9 79,-1 0 0,39-29 0,13-7-316,-73 47 212,-1 1-1,1-1 0,0 0 0,0 1 1,0 0-1,0-1 0,0 1 0,0 0 1,0-1-1,0 1 0,0 0 0,0 0 1,0 0-1,0 0 0,0 0 0,0 0 1,0 0-1,0 0 0,0 0 1,1 1-1,-2-1 25,1 1 0,-1-1 0,1 1 1,-1-1-1,1 1 0,-1-1 0,1 1 1,-1 0-1,0-1 0,1 1 0,-1 0 1,0-1-1,0 1 0,1 0 0,-1-1 1,0 1-1,0 0 0,0 0 0,0-1 1,0 1-1,0 1 0,-10 53 1575,4-29-1240,32-27-4595,-11-11-770,-1-5-3170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82 14382,'0'0'4462,"-2"-10"-1205,2 8-3209,-1-3 374,-1 0 0,1 0 0,-1-1 0,1 1 0,-1 1 0,-1-1 0,-3-7-1,4 10-273,1 0 0,-1 1 0,0-1 0,0 0 0,0 1 0,0-1-1,0 1 1,0-1 0,0 1 0,-1 0 0,1 0 0,0 0-1,-1 0 1,1 1 0,-1-1 0,1 1 0,-1-1 0,1 1 0,-1 0-1,1 0 1,-1 0 0,1 0 0,-3 1 0,-1 0-100,0 1-1,0 0 1,0 0 0,1 0-1,-1 0 1,1 1 0,0 0-1,-1 1 1,1-1 0,1 1-1,-1 0 1,0 0 0,1 0-1,0 0 1,0 1 0,-4 7-1,3-7-30,2 0 1,-1 1-1,1 0 0,0-1 0,0 1 0,0 0 0,1 1 0,0-1 0,0 0 0,1 0 0,-1 1 0,1-1 0,1 1 0,-1 0 0,2 7 1,-1-12-12,1-1 0,0 1 0,0 0 1,0 0-1,0-1 0,0 1 0,1-1 1,-1 1-1,0-1 0,1 1 1,-1-1-1,1 0 0,-1 0 0,1 0 1,0 0-1,-1 0 0,1 0 0,0 0 1,0 0-1,0-1 0,0 1 1,-1-1-1,1 1 0,0-1 0,0 0 1,0 0-1,0 0 0,3 0 0,60-2 213,-49-2-214,0-1 0,0 0 0,0-1 0,0 0 0,-1-1 0,26-17 0,38-16-227,-79 40 213,1 0 0,0 1-1,-1-1 1,1 1 0,0-1 0,-1 0-1,1 1 1,0-1 0,-1 1 0,1 0 0,-1-1-1,1 1 1,-1-1 0,1 1 0,-1 0-1,1-1 1,-1 1 0,0 0 0,1 0 0,-1-1-1,0 1 1,0 0 0,0 0 0,1 0-1,-1-1 1,0 1 0,0 0 0,0 0 0,0-1-1,0 1 1,-1 0 0,1 0 0,0 0-1,0 0 1,0 46 490,0-35-319,0-11-157,0 0 0,0 0 0,0 0 0,0 0 0,0 0 0,1 0 0,-1 0 0,0 0 0,1 0 0,-1 0 0,0 0 0,1 0 0,-1-1 0,1 1 0,0 0 0,-1 0 0,1 0 0,0-1 0,-1 1 0,1 0 0,0-1 0,0 1 0,0 0 0,-1-1 0,1 1 0,0-1 0,2 1 0,0 0 18,0 0 0,0-1 0,1 1 0,-1-1 1,0 0-1,0 0 0,1 0 0,-1-1 0,3 0 0,7-1-152,0-2 1,0 1-1,17-9 0,27-16-3379,-19 8-1676,1 3-4322,-23 11 2539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5349,'0'0'513,"9"-1"512,41-10-338,-47 10-737,0 0 0,0 0 1,0 0-1,0-1 0,0 1 0,-1-1 1,1 0-1,0 0 0,-1 0 0,1 0 1,-1 0-1,0 0 0,1-1 0,-1 1 1,0-1-1,-1 0 0,3-3 2221,-26 21 6401,2 7-4095,16-17-4083,0 0 0,1 0 0,-1 0 0,1 0 0,1 1 0,-1 0 0,1-1 0,0 1 0,0 0 0,0 0 0,0 12 0,2-18-355,0 1 0,1 0 0,0 0 0,-1-1 0,1 1 0,-1 0 0,1-1 0,0 1 0,-1 0 0,1-1 0,0 1 0,0-1 0,-1 1 0,1-1 0,0 0-1,0 1 1,0-1 0,0 0 0,0 0 0,0 1 0,-1-1 0,1 0 0,0 0 0,0 0 0,0 0 0,0 0 0,0 0 0,0 0 0,0 0 0,0-1 0,0 1 0,-1 0 0,1-1 0,0 1 0,1-1 0,37-11 442,-20 3-525,-1-2 0,-1 0 0,1-1-1,-2-1 1,0-1 0,15-16-1,-23 22 3,0-1-1,-1 0 0,0 0 1,0 0-1,-1-1 0,0 0 1,-1 0-1,0 0 0,-1-1 1,0 0-1,-1 1 0,4-21 1,-7 31 59,0 0 1,0 0 0,0 0-1,0 0 1,0 0-1,0-1 1,1 1 0,-1 0-1,0 0 1,0 0 0,0 0-1,0 0 1,0 0 0,0-1-1,0 1 1,0 0 0,0 0-1,0 0 1,0 0 0,0 0-1,0 0 1,0-1 0,0 1-1,0 0 1,0 0 0,0 0-1,0 0 1,0 0 0,0 0-1,0-1 1,-1 1 0,1 0-1,0 0 1,0 0 0,0 0-1,0 0 1,0 0 0,0 0-1,0 0 1,0 0 0,0-1-1,-1 1 1,1 0-1,0 0 1,0 0 0,0 0-1,0 0 1,0 0 0,0 0-1,0 0 1,-1 0 0,1 0-1,0 0 1,0 0 0,0 0-1,0 0 1,0 0 0,0 0-1,-1 0 1,1 0 0,0 0-1,0 0 1,0 0 0,0 0-1,0 0 1,0 0 0,-1 0-1,1 0 1,0 1 0,-11 11 341,-9 19-214,15-23-130,-24 57 627,27-62-587,1 1-1,0 0 1,0-1 0,0 1 0,0 0 0,1 0-1,-1 0 1,1 0 0,0 0 0,0 0-1,1-1 1,-1 1 0,1 0 0,2 7 0,-2-9-59,0 0 1,1-1 0,-1 1-1,0 0 1,1-1 0,0 0 0,-1 1-1,1-1 1,0 0 0,0 0-1,-1 0 1,1 0 0,0 0-1,0 0 1,0-1 0,0 1 0,0-1-1,4 1 1,42 3-908,-41-3 550,43 0-2551,0-5-3662,3-9-5064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19442,'0'0'9172,"2"11"-7806,-1-5-1237,1 0-1,-1 0 1,-1 1-1,1-1 1,-1 0-1,0 0 1,0 1-1,-1-1 1,0 0-1,0 0 1,-1 0-1,1 0 1,-6 10-1,-25 46 276,23-47-331,0 0 0,1 1 0,1 0 0,0 0 0,1 0 0,1 1 0,-6 32 0,11-48-73,0 0 0,0 1 0,0-1 0,1 1 0,-1-1 0,0 0 0,1 0 0,-1 1 0,1-1 0,-1 0 0,1 1 0,0-1 0,-1 0 0,1 0 0,0 0 0,0 0 0,0 0 0,0 0 0,0 0 0,0 0 0,0 0 0,0 0 0,0-1 0,0 1 0,1 0 0,-1-1 0,0 1 0,1-1 0,-1 1 0,0-1 0,0 0 0,1 0 0,-1 1 0,1-1 0,-1 0 0,2 0 0,60-1 0,-49-1 0,1 1-723,-1-1 0,0-1 1,-1 0-1,24-9 0,9-7-6201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22 12300,'0'0'5413,"-51"-14"-5381,47 10-417,4 0-1344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 13901,'0'0'12033,"-5"11"-11264,1-4-606,1-2-75,0 0 1,1 0-1,-1 0 1,1 1-1,0-1 0,1 0 1,-1 1-1,1 0 1,0-1-1,1 1 1,-1 0-1,2 11 1,-1-16-82,1 0 0,0 0 0,-1 0 0,1 0 0,0 0 1,0-1-1,0 1 0,0 0 0,0 0 0,0-1 0,0 1 0,0 0 0,0-1 1,0 1-1,0-1 0,0 1 0,0-1 0,1 0 0,-1 1 0,0-1 0,0 0 1,0 0-1,1 0 0,-1 0 0,0 0 0,0 0 0,0 0 0,1 0 0,1-1 1,38-8 285,-26 2-423,-1 0 0,0-1 0,-1-1 0,23-17 0,13-23-6646,-46 45 5649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15022,'0'0'5445,"-11"10"-4623,5-5-712,-1 1 83,0 0 0,1 0 0,-1 1 0,1 0 0,0 1 0,1-1 0,0 1 0,0 0 0,-6 15 0,-4 19 458,3 0 0,1 1 1,2 1-1,2-1 0,2 1 0,2 0 1,4 69-1,6-64-556,-7-47-95,0 0 0,1 0 1,-1-1-1,1 1 0,-1 0 0,1 0 1,-1-1-1,1 1 0,0 0 1,0-1-1,0 1 0,0-1 0,0 1 1,0-1-1,0 0 0,1 1 0,-1-1 1,0 0-1,1 0 0,-1 0 1,1 0-1,0 0 0,1 1 0,-2-2 5,-1 0 0,1-1 0,0 1-1,-1 0 1,1 0 0,-1-1-1,1 1 1,-1 0 0,1-1 0,-1 1-1,1-1 1,-1 1 0,1-1-1,-1 1 1,0 0 0,1-1 0,-1 0-1,0 1 1,1-1 0,-1 1-1,0-1 1,0 1 0,0-1 0,1 0-1,-1 1 1,0-1 0,0 1-1,0-1 1,0 0 0,0 0 0,2-25 13,-2 24-38,1-15-192,0 0 0,-2 1 0,0-1 0,-1 0 0,-1 1-1,0 0 1,-1-1 0,-1 1 0,0 1 0,-2-1 0,1 1 0,-2 0 0,-9-14 0,8 19 186,5 15-32,4-4 53,0 1-1,1-1 0,-1 1 0,0-1 1,1 1-1,-1-1 0,1 0 0,-1 1 1,1-1-1,0 0 0,-1 1 0,1-1 1,0 0-1,0 0 0,2 2 0,2 2 5,1-1-1,0 0 1,0-1-1,0 1 1,0-1-1,0 0 1,1-1-1,-1 0 1,1 0-1,0 0 1,0-1-1,-1 0 1,1 0-1,0 0 1,0-1-1,0 0 1,10-2-1,-9 1-24,0 0 1,0-1-1,0 0 1,0 0-1,-1 0 1,1-1-1,-1-1 0,1 1 1,-1-1-1,0 0 1,-1-1-1,1 0 0,-1 0 1,9-9-1,-8 6-27,0 0-1,0-1 1,-1 0 0,-1 0-1,1-1 1,-2 0 0,6-12-1,-13 27 535,0 1 1,0-1-1,0 0 1,-1 0-1,1 0 0,-1 0 1,-6 5-1,5-6-434,1 1 1,0-1-1,0 1 1,1-1-1,-1 1 1,1 0-1,0 1 1,1-1-1,-1 0 0,1 1 1,-3 11-1,4-14-14,0 1 0,0-1-1,1 1 1,0-1 0,0 1 0,0-1-1,0 1 1,0 0 0,1-1-1,0 1 1,1 5 0,-1-7-62,1-1 0,-1 0 0,1 0 0,-1 1 0,1-1 0,-1 0 0,1 0-1,0 0 1,-1-1 0,1 1 0,0 0 0,0-1 0,-1 1 0,1-1 0,0 1 0,0-1 0,0 0 0,0 0 0,0 0 0,0 0 0,-1 0 0,1 0 0,2-1 0,1 1-504,-1-1 0,1 0 0,-1 0 0,0 0 0,1-1 0,-1 1 0,0-1-1,0 0 1,0 0 0,0-1 0,0 1 0,0-1 0,3-3 0,13-12-5547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 15375,'-2'0'435,"0"-1"0,0 1 1,0-1-1,0 1 0,-1 0 1,1 0-1,0 0 0,0 0 1,-1 0-1,1 1 0,0-1 1,0 0-1,0 1 0,0 0 1,0 0-1,-1-1 0,-1 3 1,1-1-192,0 0 1,0 0-1,1 0 1,-1 0-1,1 1 1,0-1-1,-1 1 1,1 0-1,0 0 1,-2 4-1,2-2-123,0-1-1,0 0 1,0 0-1,1 1 1,-1-1-1,1 1 1,1-1-1,-1 1 1,0-1-1,1 1 1,0-1-1,0 1 1,1 0-1,-1-1 1,1 1-1,0-1 1,2 8-1,-2-11-80,0 0-1,0 1 0,0-1 1,0 0-1,1 0 0,-1 0 1,0 0-1,1 0 0,-1-1 1,0 1-1,1 0 0,-1-1 1,1 1-1,-1 0 1,1-1-1,-1 0 0,1 1 1,-1-1-1,1 0 0,0 0 1,-1 0-1,1 0 0,-1 0 1,1 0-1,0-1 0,-1 1 1,3-1-1,1 0 45,0 0 0,0 0 0,0-1-1,0 0 1,-1 0 0,1 0 0,6-4 0,-6 2-35,0 1 1,-1-1-1,0 0 1,0 0-1,0-1 1,0 1-1,-1-1 1,0 0-1,0 0 1,0 0-1,0 0 1,-1 0-1,0-1 1,0 1-1,-1-1 1,1 1 0,0-12-1,-11 42 136,-2 4-28,39-47 403,12-40-741,-40 57 95,0 35-629,-7 18 742,8-52-95,0 0 1,0 0 0,0 0 0,0-1-1,0 1 1,0 0 0,0 0 0,0-1-1,0 1 1,0-1 0,0 1 0,0-1-1,0 1 1,0-1 0,0 0-1,-1 1 1,1-1 0,0 0 0,1-1-1,11-21-5820,-5-2-3507,-8 24 9026,2-13-7483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11819,'0'0'13624,"-1"8"-13838,0-6 192,1-1 0,-1 1 0,1-1 0,0 1 0,0 0 0,-1-1 0,1 1 0,0-1 1,0 1-1,0 0 0,1-1 0,-1 1 0,0 0 0,1-1 0,-1 1 0,1 1 0,2-1-75,-1-1 1,1 1 0,-1-1-1,1 0 1,-1 0 0,1 0-1,0 0 1,-1 0 0,1 0 0,3 0-1,5 2-205,-8-2 317,0 0-1,0 1 0,0 0 0,-1-1 1,1 1-1,0 0 0,-1 0 0,1 0 1,-1 1-1,0-1 0,0 1 1,1-1-1,-2 1 0,1 0 0,0-1 1,-1 1-1,1 0 0,-1 0 1,0 0-1,0 1 0,0-1 0,0 0 1,0 0-1,-1 1 0,0-1 0,0 0 1,1 0-1,-2 1 0,1-1 1,0 0-1,-2 4 0,2 0 350,-1 0 0,0-1 1,-1 1-1,1-1 0,-1 0 0,-1 1 0,1-1 0,-1 0 0,0 0 1,0-1-1,-1 1 0,0-1 0,0 1 0,0-1 0,-5 5 1,8-10-320,0 1 0,1 0 1,-1-1-1,0 1 0,0 0 1,0-1-1,0 1 0,0-1 1,0 0-1,0 1 0,0-1 1,0 0-1,0 1 0,0-1 1,0 0-1,0 0 0,0 0 1,0 0-1,0 0 0,0 0 1,0 0-1,0 0 0,0 0 1,0-1-1,0 1 0,-1-1 1,1 0-206,-1 0 0,1 0 0,0 0 0,-1-1 1,1 1-1,0 0 0,0-1 0,0 1 1,0-1-1,1 1 0,-1-1 0,0 0 0,0-3 1,-6-28-5490,5 6-3363,2 6-736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74 5894,'0'0'17243,"5"-8"-16523,26-57 1992,-31 64-2023,-21 34 832,10-18-1199,6-8-187,1-1-1,-1 1 1,1-1-1,0 1 1,1 0 0,-1 1-1,2-1 1,-1 1-1,1-1 1,0 1-1,0 0 1,0 11 0,2-17-136,1-1 1,-1 0 0,0 0 0,1 0 0,0 0 0,-1 0-1,1 0 1,0 0 0,-1 0 0,1 0 0,0 0 0,0-1-1,0 1 1,0 0 0,0 0 0,-1-1 0,2 1 0,-1 0-1,0-1 1,0 1 0,0-1 0,0 0 0,0 1 0,0-1-1,0 0 1,1 0 0,-1 1 0,0-1 0,2 0 0,44 2-982,-38-3 362,30-2-3400,2-11-4036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192 105 15150,'0'0'5456,"-9"-3"-3790,4 2-1547,1-1-1,0 1 1,-1 0 0,1 0 0,-1 0 0,1 1 0,-1-1-1,1 1 1,-1 0 0,1 0 0,-1 1 0,1 0 0,-1-1-1,1 1 1,0 1 0,-1-1 0,1 1 0,0 0 0,0 0-1,0 0 1,0 0 0,-5 4 0,2 0-53,1 0 0,-1 0 0,1 0 0,0 1 0,1 0 0,0 0 0,0 1 0,0-1 1,1 1-1,0 0 0,0 0 0,1 1 0,0-1 0,1 1 0,-3 16 0,5-24-65,0-1-1,0 1 1,0 0-1,0 0 1,0-1-1,0 1 1,0 0-1,0-1 1,0 1-1,0 0 1,1 0-1,-1-1 1,0 1-1,0 0 1,1-1-1,-1 1 1,0-1 0,1 1-1,-1 0 1,1-1-1,-1 1 1,1-1-1,-1 1 1,1-1-1,-1 1 1,1-1-1,-1 0 1,1 1-1,0-1 1,-1 0-1,1 1 1,0-1-1,1 1 1,29-5 213,27-23 195,-37 11-338,0 0 1,-1-2-1,-1 0 1,29-35-1,-43 54-32,-3 10 118,0 21 289,-1-22-282,-1-8-152,0 0 0,0 0 0,0 0 0,1 0 1,0 1-1,-1-1 0,1 0 0,0 0 0,0 0 0,0 0 0,0-1 0,0 1 0,0 0 0,0 0 0,1-1 0,-1 1 0,1 0 0,-1-1 0,1 0 0,0 1 0,2 0 0,0 0 18,-1 0 0,1-1 0,1 1-1,-1-1 1,0 0 0,0 0 0,0-1 0,1 1-1,-1-1 1,5 0 0,8-1-153,0-1 0,0-1 1,-1 0-1,24-8 0,-33 9-124,22-11 301,-29 12-15,0 1-1,0-1 1,0 0-1,0 0 0,0 1 1,0-1-1,0 0 1,0 0-1,0 1 0,0-1 1,0 0-1,0 0 1,0 1-1,-1-1 1,1 0-1,0 1 0,-1-1 1,1 0-1,0 1 1,-1-1-1,1 0 1,-1 1-1,1-1 0,-1 1 1,1-1-1,-1 1 1,1-1-1,-1 1 0,1-1 1,-1 1-1,0 0 1,1-1-1,-1 1 1,0 0-1,-1-1 0,0 0 21,1-1 0,-1 0 0,0 1-1,1-1 1,-1 0 0,1 0-1,-1 0 1,1 0 0,0 0 0,0 0-1,0 0 1,0 0 0,0 0-1,0-3 1,1 5-58,0-1 0,0 0 0,0 0 0,0 1 1,0-1-1,0 0 0,0 1 0,0-1 0,0 0 0,0 0 0,1 1 0,-1-1 0,0 0 0,1 1 0,-1-1 0,0 0 0,1 1 0,-1-1 1,0 1-1,1-1 0,-1 1 0,1-1 0,0 1 0,-1-1 0,1 1 0,-1-1 0,1 1 0,0 0 0,-1-1 0,1 1 0,0 0 0,-1 0 1,1-1-1,0 1 0,-1 0 0,1 0 0,0 0 0,-1 0 0,1 0 0,0 0 0,0 0 0,-1 0 0,1 0 0,1 0 0,87 4-180,-44-2-127,60-4 1,-100 2 305,0-1 0,0 0-1,-1-1 1,1 1 0,0-1 0,-1 0-1,1 0 1,-1 0 0,0 0 0,0-1-1,0 0 1,0 0 0,6-6-1,-8 7 17,0 0 0,0 0 0,0-1-1,0 1 1,0-1 0,-1 0 0,1 1-1,-1-1 1,0 0 0,0 0-1,0 0 1,0 0 0,0 0 0,-1 0-1,1 0 1,-1 0 0,0 0-1,0 0 1,0 0 0,0-1 0,-1 1-1,-1-5 1,2 7-10,0 0-1,-1 0 1,1 0 0,0 0 0,-1 0-1,1 0 1,-1 0 0,0 0 0,1 1-1,-1-1 1,0 0 0,1 0-1,-1 0 1,0 1 0,0-1 0,0 0-1,0 1 1,0-1 0,0 1 0,0-1-1,1 1 1,-1 0 0,-1-1 0,1 1-1,0 0 1,0 0 0,0 0 0,0-1-1,0 1 1,0 0 0,0 0-1,0 1 1,0-1 0,0 0 0,0 0-1,0 0 1,0 1 0,-2 0 0,0 0-20,0 0 0,0 0 1,0 1-1,-1-1 1,1 1-1,1 0 1,-1 0-1,0 0 1,0 0-1,-3 4 1,1 1 16,0 0 0,1 0 0,0 0 0,0 1 1,0-1-1,1 1 0,0 0 0,1 0 0,0 0 1,0 1-1,1-1 0,0 0 0,0 1 1,1 9-1,0-16 2,1 0 1,-1 0-1,1 0 1,0 1-1,0-1 1,0 0-1,0-1 1,0 1-1,1 0 1,-1 0-1,0 0 1,1-1-1,-1 1 1,1-1-1,0 1 1,0-1-1,-1 0 1,1 1-1,0-1 1,0 0-1,0 0 1,0-1-1,0 1 1,0 0-1,1-1 1,-1 1-1,0-1 1,0 1-1,3-1 1,10 2-708,1 0 0,30-2 0,-41 0 102,35-4-5892,3-12-5450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14542,'0'0'6182,"0"10"-4100,-1 4-1575,1-4 92,0 1 0,0 0 0,1-1 0,0 1-1,5 15 1,-6-23-520,1 0-1,0 0 1,1 0-1,-1 0 1,1-1-1,-1 1 1,1-1-1,0 1 0,-1-1 1,1 1-1,1-1 1,-1 0-1,0 0 1,0 0-1,1 0 1,-1-1-1,1 1 1,0-1-1,0 1 1,-1-1-1,1 0 0,0 0 1,0 0-1,0 0 1,0-1-1,5 1 1,11 0 35,1-2 1,-1 0-1,1-1 1,-1-1-1,1 0 0,-1-2 1,35-13-1,-32 10-113,1 1-1,-1 1 1,1 2-1,41-5 1,-62 9-4,0 0 0,-1 0 0,1 0 0,0 0 0,-1 0 0,1 0 0,-1 0 0,1 1 0,0-1-1,-1 1 1,1-1 0,-1 1 0,1-1 0,-1 1 0,1 0 0,-1 0 0,0 0 0,1 0 0,-1 0 0,0 0 0,0 0 0,0 0 0,0 0 0,0 1 0,2 1 0,-2 1 61,1 1 1,-1-1 0,0 0 0,0 1-1,-1-1 1,1 1 0,-1 6 0,3 20 425,-2-30-501,-1 0-1,0 0 1,1 0-1,-1 0 1,1 0-1,0 0 0,-1 0 1,1 0-1,0-1 1,0 1-1,-1 0 1,1 0-1,0-1 0,0 1 1,0 0-1,0-1 1,0 1-1,0-1 1,0 1-1,0-1 0,0 0 1,0 1-1,0-1 1,0 0-1,0 0 1,0 0-1,0 0 0,1 0 1,-1 0-1,0 0 1,0 0-1,0 0 1,0 0-1,0-1 0,0 1 1,0 0-1,0-1 1,0 1-1,2-2 1,1 1-706,1-1 1,-1 0 0,1 0 0,-1 0-1,1-1 1,-1 0 0,6-4 0,5-13-4921,-1-4-1873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14286,'0'0'4836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235 111 17745,'0'0'4116,"-10"-2"-2477,4 0-1471,0 1 1,0 0-1,-1 1 1,1 0 0,0 0-1,-1 0 1,1 0 0,0 1-1,0 0 1,-1 1-1,1-1 1,0 1 0,0 0-1,0 1 1,1 0 0,-10 5-1,-51 40 992,62-44-1018,-1 0-1,1 0 0,0 1 1,0-1-1,0 1 0,1 0 1,-1 0-1,1 0 0,0 1 1,1-1-1,-3 8 0,5-12-134,0-1 0,-1 1-1,1-1 1,0 0 0,0 1 0,0-1-1,0 1 1,0-1 0,0 0-1,0 1 1,1-1 0,-1 1 0,0-1-1,0 0 1,0 1 0,0-1-1,0 1 1,1-1 0,-1 0-1,0 1 1,0-1 0,1 0 0,-1 1-1,0-1 1,0 0 0,1 0-1,-1 1 1,0-1 0,1 0 0,-1 0-1,0 1 1,1-1 0,-1 0-1,1 0 1,0 0 0,21 2 116,23-11 68,-29 3-334,0-1 1,-1-1-1,0-1 1,0 0 0,-1-1-1,0 0 1,-1-1 0,15-15-1,-18 16 70,-1-1 1,1 0-1,-2 0 0,0-1 0,0 0 0,-1 0 1,-1-1-1,0 0 0,0 0 0,4-19 1,-23 45 737,-4 14-498,-13 58 167,28-79-293,1 1 0,0-1-1,0 1 1,0 0 0,1 0-1,0-1 1,0 1 0,0 0-1,1 0 1,0-1 0,3 8-1,-3-11-29,1 0-1,0-1 0,0 1 1,0-1-1,0 0 0,1 1 0,-1-1 1,1 0-1,-1 0 0,1-1 1,0 1-1,0 0 0,-1-1 0,1 0 1,0 0-1,0 0 0,1 0 1,-1 0-1,0 0 0,0-1 1,0 0-1,0 1 0,1-1 0,-1 0 1,5-1-1,-2 1-10,0-1 0,1 1 0,-1-1 0,0 0 0,1 0 0,-1-1 0,0 0 0,0 0 0,0-1 0,-1 1-1,1-1 1,6-5 0,-8 4-12,1 0 0,-1-1 1,0 0-1,-1 0 0,1 0 0,-1 0 0,0-1 0,0 1 0,-1-1 0,0 0 0,0 0 0,0 0 0,-1 0 0,1 0 0,-1 0 0,-1 0 0,1 0 0,-1 0 0,0 0 0,-2-8 0,2 14 11,0 0 0,0-1 0,0 1 0,0 0 0,0-1-1,0 1 1,0 0 0,0 0 0,0-1 0,-1 1 0,1 0-1,0 0 1,0-1 0,0 1 0,0 0 0,-1 0-1,1-1 1,0 1 0,0 0 0,-1 0 0,1 0 0,0 0-1,0-1 1,-1 1 0,1 0 0,0 0 0,0 0 0,-1 0-1,1 0 1,0 0 0,-1 0 0,1 0 0,0 0 0,-1 0-1,1 0 1,0 0 0,0 0 0,-1 0 0,1 0-1,0 0 1,-1 0 0,1 0 0,0 0 0,-1 0 0,1 0-1,0 1 1,0-1 0,-1 0 0,1 0 0,0 0 0,0 0-1,0 1 1,-1-1 0,-13 12 11,9-3 32,0-1 0,0 1 0,1 0-1,0 1 1,1-1 0,0 1 0,0-1 0,1 1-1,0 0 1,0 0 0,1 17 0,1-26-40,0 1 1,1 0-1,-1 0 1,1-1-1,-1 1 1,1 0-1,0-1 1,-1 1-1,1-1 1,0 1-1,0-1 1,0 1-1,0-1 1,1 1-1,-1-1 1,0 0-1,0 0 1,1 0-1,-1 0 1,1 0-1,-1 0 1,1 0-1,-1 0 1,1 0-1,0-1 1,-1 1-1,1-1 1,0 1-1,-1-1 1,1 0-1,2 1 1,8 1-535,1-1 1,-1-1-1,19 0 0,-18 0-790,26-4-2740,-2-9-1538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13773,'0'0'4602,"-12"12"-2125,5-5-2209,-10 10 1089,1 1-1,0 1 1,-19 32 0,31-46-1247,1 1 0,0 0 0,0 0 1,0 0-1,1 0 0,0 1 0,0-1 0,0 1 0,1-1 0,0 1 0,0 0 0,1-1 0,0 1 1,0 0-1,0 0 0,1-1 0,0 1 0,0-1 0,1 1 0,2 7 0,14 22-959,14 35-636,-31-65 1621,0-1 0,1 1 1,-2-1-1,1 1 0,-1-1 0,1 1 1,-1 0-1,-1-1 0,1 1 0,-1-1 1,-3 11-1,21-84 1588,15-29-2137,-18 52-1308,34-78 1,-45 118 1699,1 0 0,-1 0 0,1 0 0,1 0 0,-1 0 0,1 1 0,0 0 0,0 0 0,0 0 1,10-5-1,-14 8 23,0 0 0,0 1 0,0-1 0,1 0 0,-1 1 0,0-1 0,1 1 0,-1-1 0,0 1 0,1 0 0,-1-1 0,1 1 0,-1 0 1,1 0-1,-1 0 0,0 0 0,1 0 0,-1 0 0,1 1 0,-1-1 0,0 0 0,1 1 0,-1-1 0,0 1 0,1 0 0,-1-1 0,0 1 0,0 0 1,1 0-1,-1-1 0,0 1 0,0 0 0,0 0 0,0 0 0,0 0 0,0 1 0,-1-1 0,1 0 0,0 0 0,-1 1 0,1-1 0,0 0 1,-1 1-1,0-1 0,1 0 0,-1 1 0,0-1 0,1 0 0,-1 1 0,0-1 0,0 3 0,-1 0 140,1 0 0,0 0 1,-1 0-1,0 0 0,0 0 0,0 0 0,0-1 0,-1 1 0,1 0 0,-1-1 1,0 1-1,0-1 0,0 1 0,-1-1 0,1 0 0,-1 0 0,0 0 0,0 0 1,0-1-1,0 1 0,0-1 0,0 0 0,-1 0 0,1 0 0,-1 0 1,-5 2-1,0 0 72,1 0 1,-1-1-1,1 0 1,-1 0 0,0-1-1,0 0 1,0 0-1,0-1 1,-1-1-1,-16 0 1,25 0-303,1 0-1,-1 0 1,0-1 0,0 1-1,0 0 1,0 0 0,0-1-1,1 1 1,-1-1 0,0 1-1,0-1 1,1 1 0,-1-1-1,0 1 1,1-1 0,-1 0-1,0 1 1,1-1 0,-1 0-1,1 1 1,-1-1 0,1 0-1,-1 0 1,1 0 0,0 0-1,0 1 1,-1-1 0,1 0-1,0 0 1,0 0 0,0 0-1,0 0 1,0 0 0,0 0-1,0 1 1,0-1 0,0 0-1,1-2 1,-1 1-581,0 0 0,1 0 0,0 0 1,-1 0-1,1 0 0,0 0 0,0 1 0,0-1 0,0 0 0,0 0 1,1 1-1,-1-1 0,1 1 0,-1-1 0,3-1 0,18-7-6431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106 461 14670,'0'0'2520,"-11"-4"95,-1-2-1726,8 3-583,-1 1 1,1 0-1,-1 0 1,1 0-1,-1 1 1,0 0-1,1 0 1,-1 0-1,0 0 1,-8 1-1,11 0-207,1 1 1,-1-1-1,1 1 0,0 0 0,-1 0 0,1-1 0,0 1 0,0 0 0,0 0 0,0 0 0,0 1 0,0-1 0,0 0 0,0 0 0,0 0 0,0 1 0,1-1 0,-1 0 0,0 1 0,1-1 0,-1 1 0,1-1 0,0 0 1,-1 1-1,1-1 0,0 1 0,0-1 0,0 1 0,0-1 0,0 1 0,1 1 0,1 54 767,-2-56-796,0 3-11,1 1 1,0-1-1,-1 0 1,2 0 0,-1 0-1,0 1 1,1-1-1,0 0 1,0-1 0,0 1-1,0 0 1,1-1-1,-1 1 1,1-1 0,0 0-1,0 1 1,0-1-1,0-1 1,1 1 0,-1 0-1,1-1 1,0 0-1,0 0 1,0 0 0,0 0-1,0-1 1,0 1-1,0-1 1,9 1 0,-5-1-8,0 0 1,0-1 0,1 0-1,-1 0 1,0-1 0,0 0 0,1-1-1,-1 0 1,0 0 0,0 0-1,-1-1 1,1-1 0,0 1-1,13-10 1,-5 1-10,-1-1-1,0-1 0,-1 0 1,23-32-1,-9 12 8,-28 34-51,0 0 1,0 0 0,-1 0-1,1 0 1,0 1 0,0-1 0,0 0-1,0 0 1,0 0 0,0 1-1,0-1 1,0 0 0,0 0-1,0 0 1,0 0 0,0 1-1,0-1 1,0 0 0,0 0 0,0 0-1,0 0 1,0 1 0,0-1-1,0 0 1,0 0 0,0 0-1,0 0 1,1 1 0,-1-1 0,0 0-1,0 0 1,0 0 0,0 0-1,0 0 1,0 1 0,0-1-1,1 0 1,-1 0 0,0 0-1,0 0 1,0 0 0,0 0 0,1 0-1,-1 0 1,0 0 0,0 0-1,0 1 1,0-1 0,1 0-1,-1 0 1,0 0 0,0 0 0,0 0-1,1 0 1,-1 0 0,0 0-1,0-1 1,0 1 0,0 0-1,1 0 1,-1 0 0,0 0-1,0 0 1,0 0 0,0 0 0,1 0-1,-1 0 1,0-1 0,0 29 179,2 2 132,-2-30-306,1 1 0,-1-1 0,1 0 0,-1 0 0,1 0 0,-1 0 0,1 0 0,0 0 0,-1 0 0,1 0 0,-1 0 0,1 0 0,0 0 0,-1 0 0,1 0 0,-1 0 0,1 0 0,-1-1 0,1 1 0,-1 0 0,1 0 0,-1-1 0,1 1 0,-1 0 0,1-1 0,-1 1 0,1-1 0,-1 1 0,0 0 0,1-1 0,-1 1 0,0-1 0,1 0 0,15-15 114,-6 6-103,-2-1 0,1-1 1,-1 0-1,-1 0 0,0 0 1,-1-1-1,0 0 0,-1 0 1,0 0-1,-1-1 0,-1 0 0,0 0 1,-1 0-1,-1 0 0,0 0 1,0 0-1,-3-18 0,2 11-254,13 18-134,10 3 283,-7-3-85,0 0 1,0-1-1,0-1 0,0-1 1,-1 0-1,24-13 1,-13 4-506,-1-1 0,42-34 1,-63 47 730,0 0 0,0 0 1,0 0-1,-1-1 0,0 0 0,1 1 0,-1-1 1,-1 0-1,1 0 0,-1-1 0,1 1 0,-1 0 1,0-1-1,-1 0 0,1 1 0,-1-1 0,1-7 0,-14 27 589,11-9-626,0 0 0,0 0 0,1 0 0,0 0 0,0 0-1,0 0 1,0 0 0,1 0 0,0 0 0,1-1 0,-1 1 0,1 0 0,0 0-1,0-1 1,1 1 0,0-1 0,0 0 0,0 0 0,0 0 0,7 6 0,7 7-124,0-1 0,2 0 0,37 24 0,14 13-1300,-60-44 1172,1 1 0,-1 0 0,0 0 1,-1 1-1,-1 1 0,14 24 0,-19-29 243,1 1 0,-1-1 0,-1 1 0,1-1 0,-1 1 0,-1 0 0,0 0 0,0 0 0,-1 0 0,0 0 0,0-1 0,-3 17 0,2-21 142,0-1 0,0 1 0,-1-1 0,1 0 0,-1 1 0,0-1 0,0 0 0,0 0 1,0 0-1,0 0 0,-1-1 0,1 1 0,-1 0 0,0-1 0,0 0 0,0 0 0,0 0 0,-6 3 0,7-4-65,0 0-1,1 0 0,-1-1 0,0 1 0,0-1 0,0 1 0,0-1 1,0 0-1,0 0 0,0 0 0,0 0 0,0 0 0,0 0 0,0 0 1,1-1-1,-1 1 0,0-1 0,0 1 0,0-1 0,0 0 0,1 0 1,-1 0-1,0 0 0,1 0 0,-1 0 0,0 0 0,1 0 0,0-1 1,-1 1-1,1-1 0,0 1 0,0-1 0,0 1 0,0-1 0,-2-3 1,-4-11-26,0 0 1,2-1 0,0 1 0,0-1-1,2 0 1,0-1 0,-1-23 0,3 7-154,1 0 1,9-62 0,-7 82 70,1 0-1,0 1 1,1 0 0,0 0 0,1 0 0,0 0-1,1 0 1,1 1 0,0 0 0,1 1-1,14-17 1,-16 21-342,1 1 0,0-1 0,0 2 0,1-1 0,-1 1 0,16-7 0,-9 6-1170,7-5-2587,-6 4-1816,7-7-12114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1730,'0'0'28736,"8"-4"-28677,0-1-22,4-2-162,0 0 1,1 1 0,0 1 0,-1 0 0,2 0-1,23-4 1,-35 10 130,-1 0 1,0 1-1,1-1 1,-1 0-1,0 0 0,0 1 1,0-1-1,0 1 1,0-1-1,0 1 0,0 0 1,-1-1-1,1 1 1,0 0-1,-1 0 0,1-1 1,-1 1-1,0 3 1,1-1 71,0-1 0,0 1 0,0-1 1,0 0-1,1 1 0,-1-1 0,1 0 1,0 0-1,0 0 0,3 5 0,1-6-8,-1 1 0,1-1 0,0 0 0,-1 0 0,1 0 0,0-1 0,0 0 0,0 0 0,0 0 0,12-1 0,62-8-162,-21-10-771,-48 14 635,0 0 0,-1 1 0,1 0 0,0 0 0,21-1 0,-32 7 215,0 0 1,1 0-1,-2 0 0,1 0 1,0 0-1,-1 0 1,1 0-1,-1 0 0,0 0 1,-1 3-1,1-6-41,1 1 1,0-1-1,-1 1 0,1 0 1,0 0-1,0-1 0,-1 1 1,1 0-1,0-1 0,0 1 0,0 0 1,0 0-1,0-1 0,0 1 1,0 0-1,0 0 0,0-1 1,0 1-1,1 0 0,-1-1 0,0 1 1,0 0-1,1-1 0,-1 1 1,0 0-1,1-1 0,-1 1 1,1 0-1,-1-1 0,1 1 0,-1-1 1,1 1-1,-1-1 0,1 1 1,0-1-1,-1 0 0,1 1 1,-1-1-1,1 0 0,0 1 0,-1-1 1,1 0-1,0 0 0,0 1 1,-1-1-1,1 0 0,0 0 1,0 0-1,-1 0 0,1 0 1,1 0-1,3-1-855,-1 1 0,1 0 0,0-1 1,-1 0-1,1 0 0,-1 0 0,8-4 0,15-11-5742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13261,'0'0'8408,"-3"9"-7207,-4 23-208,1 0 0,-2 52 0,7-66-919,1 0 1,0 1 0,2-1-1,0 0 1,1 0 0,10 31 0,-13-47-38,0-1 0,0 1 0,1-1 0,-1 1 1,1-1-1,0 0 0,-1 1 0,1-1 0,0 0 1,-1 1-1,1-1 0,0 0 0,0 0 0,0 0 0,0 0 1,3 2-1,0-20 1250,-8-44 552,-8 8-1487,39 65-341,-15-8-28,0 0 1,0 0 0,0-1-1,0 0 1,1-1-1,0-1 1,-1 0-1,20-1 1,-27 0 14,1 0 0,-1-1 0,1 1 0,-1-1 0,0-1 0,1 1 0,-1-1 1,0 0-1,0 0 0,0 0 0,0-1 0,0 1 0,-1-1 0,1 0 0,-1-1 0,0 1 0,0-1 0,0 0 0,0 0 0,-1 0 1,0 0-1,4-6 0,-7 9 3,1 1 1,-1-1 0,0 0-1,0 1 1,1-1 0,-1 0-1,0 1 1,0-1 0,0 1-1,0-1 1,0 0 0,0 1-1,0-1 1,0 0 0,0 1-1,0-1 1,0 0 0,0 1-1,0-1 1,0 0 0,-1 1-1,1-1 1,0 0 0,0 1-1,-1-1 1,1 1 0,0-1-1,-1 1 1,1-1 0,-1 1-1,1-1 1,-1 1 0,0-1 0,-1 0-56,0-1 0,0 2 0,0-1 0,0 0 0,0 0 0,0 1 0,0-1 0,0 1 0,0-1 0,-1 1 0,-2 0 0,-28 7-3366,32-7 3007,-1 1 0,1-1 0,0 1-1,0 0 1,0-1 0,0 1 0,-1 0 0,1 0 0,0 0 0,0 0 0,1 0 0,-1 0-1,0 0 1,0 0 0,0 1 0,1-1 0,-1 0 0,1 0 0,-1 2 0,0 7-5417,1-2-1948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216 151 16271,'0'0'6780,"-12"-2"-5365,6 0-1313,-1 0 1,1 1-1,0 0 0,0 0 1,-1 1-1,1 0 0,-1 0 1,1 0-1,0 1 0,-1 0 1,1 0-1,0 1 0,0-1 1,0 1-1,0 1 1,0-1-1,0 1 0,1 0 1,-1 0-1,1 1 0,0-1 1,-8 9-1,5-4 130,1 0 0,0 0 0,0 1 0,-7 14 0,12-19-111,0-1 0,0 1 0,0 0 0,1-1 0,0 1 0,-1 0 0,2 0 0,-1 0 0,0 0 0,1 0 0,-1 0 0,1 0 0,0 0 0,1 0 0,0 7 0,0-10-99,1 1-1,-1-1 0,0 1 0,1-1 0,-1 1 1,1-1-1,-1 0 0,1 0 0,0 1 1,0-1-1,-1 0 0,1-1 0,0 1 1,0 0-1,0 0 0,0-1 0,0 1 1,0-1-1,0 0 0,0 0 0,0 1 0,0-1 1,0-1-1,2 1 0,54-5 206,-45 2-235,-1-2-1,0 0 1,0 0 0,0-1-1,-1 0 1,0-1-1,0 0 1,0-1-1,-1-1 1,0 1 0,9-11-1,-6 5-44,0-1 1,-1-1-1,-1 1 1,0-2-1,-1 1 0,14-34 1,-21 42 61,-1 1 0,1-1 1,-1 0-1,0-1 0,-1 1 1,0 0-1,0-16 0,-1 24 0,0-1 0,0 1 0,0-1-1,0 1 1,0-1 0,0 1-1,0 0 1,0-1 0,0 1 0,-1-1-1,1 1 1,0-1 0,0 1 0,0 0-1,0-1 1,-1 1 0,1-1 0,0 1-1,0 0 1,-1-1 0,1 1 0,0 0-1,-1-1 1,1 1 0,0 0-1,-1 0 1,1-1 0,0 1 0,-1 0-1,1 0 1,-1 0 0,1-1 0,-1 1-1,-15 5 287,-13 21 90,21-13-262,1 0-1,0 1 0,1-1 0,1 2 1,-6 19-1,9-27-81,1 0-1,-1 0 1,1 1-1,0-1 1,1 0 0,0 1-1,0-1 1,0 1 0,1-1-1,0 0 1,1 1 0,0-1-1,2 8 1,-1-12-37,-1 1 1,1-1-1,-1 1 0,1-1 1,0 0-1,0 0 0,0-1 1,1 1-1,-1-1 0,1 1 1,-1-1-1,1 0 1,0 0-1,0-1 0,0 1 1,0-1-1,0 0 0,0 0 1,0 0-1,0 0 0,1-1 1,-1 0-1,0 0 0,0 0 1,0 0-1,7-2 1,-4 2-41,-1-1 0,0 0 0,0-1 0,1 1 0,-1-1 0,0 0 0,0-1 0,-1 0 0,1 1 1,0-2-1,-1 1 0,0-1 0,0 0 0,0 0 0,0 0 0,-1-1 0,5-4 0,-6 4 33,0 0-1,0 0 0,-1 0 0,0 0 1,0 0-1,0-1 0,-1 1 0,0-1 1,1-7-1,-17 40-146,14-24 163,0 1 0,0 0 0,0 0 0,1 0-1,-1-1 1,1 1 0,0 0 0,0 0-1,0 0 1,1 0 0,-1 0 0,1 0 0,0-1-1,0 1 1,0 0 0,0-1 0,1 1 0,2 4-1,-2-6-7,1 1 0,0 0 0,0-1 0,0 0 0,0 0 0,0 0 0,0 0 0,1 0 0,-1 0 0,1-1 0,-1 0 0,1 0 0,-1 0-1,1 0 1,0 0 0,0-1 0,-1 0 0,1 1 0,4-2 0,1 2-382,-1-2 1,1 1-1,-1-1 1,0 0-1,1-1 0,-1 0 1,0 0-1,0-1 0,0 0 1,-1 0-1,1-1 0,-1 0 1,12-8-1,-8 3-1865,-1 0-1,0 0 1,0-1 0,12-17-1,-5 4-5962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72 11179,'0'0'5402,"9"-7"-4623,61-54 2563,-69 60-3307,-1 1 0,0 0 0,1-1-1,-1 1 1,0 0 0,1 0 0,-1 0-1,1-1 1,-1 1 0,0 0 0,1 0-1,-1 0 1,1 0 0,-1 0 0,1-1-1,-1 1 1,0 0 0,1 0 0,-1 0-1,1 0 1,-1 0 0,1 1 0,-1-1-1,0 0 1,1 0 0,-1 0 0,1 0-1,-1 0 1,0 1 0,1-1 0,-1 0 0,1 0-1,-1 0 1,0 1 0,1-1 0,-1 0-1,0 1 1,1-1 0,-1 0 0,0 1-1,0-1 1,1 0 0,-1 1 0,0-1-1,0 1 1,0-1 0,0 0 0,1 1-1,-1-1 1,0 1 0,0-1 0,0 1-1,0-1 1,0 0 0,0 1 0,0-1 0,0 1-1,0-1 1,0 1 0,0-1 0,-1 0-1,1 2 1,-1 36 709,0-33-341,-8 72 2185,3-43-1574,0 46 1,6-68-955,1 0 0,0 0 0,0 1 0,1-1 0,1 0 1,0 0-1,8 18 0,-15-37-337,-1 1 0,0 0 0,0 0 0,0 0 0,0 0-1,-10-6 1,-5-8 82,-16-17 143,15 17 11,1-2 1,1 0-1,-25-38 1,43 59 66,1 1 0,-1-1 0,1 0 1,-1 0-1,1 1 0,0-1 0,-1 0 0,1 0 0,0 0 1,-1 0-1,1 1 0,0-1 0,0 0 0,0 0 0,0 0 1,0 0-1,0 0 0,0 0 0,0 1 0,0-1 0,1 0 1,-1 0-1,0 0 0,0 0 0,1 1 0,-1-1 0,1 0 1,-1 0-1,1 1 0,-1-1 0,1 0 0,-1 1 0,1-1 1,-1 0-1,1 1 0,0-1 0,0 1 0,-1-1 0,1 1 0,0-1 1,0 1-1,-1 0 0,1-1 0,0 1 0,0 0 0,0-1 1,0 1-1,-1 0 0,1 0 0,0 0 0,0 0 0,0 0 1,1 0-1,64-1 101,-47 2-81,95 0-29,-56-1-1938,-1 0-4407,-24 0-3853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13389,'0'0'8600,"0"10"-7549,-1 33 414,-9 66-1,4-61-980,-1 83 0,7-129-482,0-1-1,0 1 1,1 0-1,-1 0 1,0 0-1,1 0 1,-1 0-1,1 0 1,-1 0-1,1-1 0,0 1 1,0 0-1,0-1 1,0 1-1,0 0 1,2 2-1,-2-3-20,0-1 0,1 1-1,-1-1 1,0 1 0,0-1-1,0 1 1,0-1 0,0 1-1,0-1 1,1 0 0,-1 0 0,0 0-1,0 0 1,1 0 0,-1 0-1,0 0 1,0 0 0,0 0-1,3-1 1,1-1-165,0 0 0,0 0 0,0-1 0,0 0 0,-1 0 0,1 0 0,-1 0-1,0-1 1,0 1 0,4-6 0,9-11-1656,-1 0 0,-1-2-1,-1 0 1,-1 0 0,-1-1 0,14-38-1,-19 39 3027,-1 1-1,5-27 0,-16 82 4232,1 19-4208,1-15-559,-1 3 82,3 44 0,1-72-1063,1 0 0,1 0 0,0 0-1,1 0 1,0 0 0,1 0 0,8 18 0,-32-47-5875,9 9 4308,-54-46-2561,12 11 6421,3-2 5457,50 44-7342,-1 0-1,1 0 0,0 0 1,0 0-1,0 0 0,-1-1 1,1 1-1,0 0 0,0 0 1,0 0-1,-1-1 0,1 1 1,0 0-1,0 0 0,0-1 1,0 1-1,-1 0 0,1 0 1,0-1-1,0 1 0,0 0 0,0 0 1,0-1-1,0 1 0,0 0 1,0-1-1,0 1 0,0 0 1,0 0-1,0-1 0,0 1 1,0 0-1,0 0 0,0-1 1,0 1-1,1 0 0,-1-1 1,0 1-1,0 0 0,0 0 1,0 0-1,0-1 0,1 1 0,-1 0 1,0 0-1,0 0 0,0-1 1,1 1-1,-1 0 0,0 0 1,0 0-1,1 0 0,-1-1 1,0 1-1,0 0 0,1 0 1,-1 0-1,0 0 0,1 0 1,-1 0-1,0 0 0,23-3-428,-18 2 628,117-13-2796,-73 6-2055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16592,'0'0'10954,"12"-4"-10148,-5 2-780,1-1-1,0 1 0,-1-2 1,0 1-1,0-1 0,0 0 1,0-1-1,-1 0 0,1 0 1,-1 0-1,7-9 0,27-40-556,-32 41 437,2-1 0,-1 1 0,2 0-1,0 1 1,0 0 0,16-11 0,-27 23 87,0-1 1,1 1-1,-1 0 1,1-1-1,-1 1 1,1 0-1,-1 0 1,1-1-1,-1 1 1,1 0-1,-1 0 1,1 0-1,-1 0 0,1 0 1,-1 0-1,1 0 1,-1 0-1,1 0 1,-1 0-1,1 0 1,0 0-1,-1 0 1,1 0-1,-1 0 1,1 0-1,-1 1 1,1-1-1,-1 0 0,0 0 1,1 1-1,-1-1 1,1 0-1,-1 1 1,1-1-1,-1 0 1,0 1-1,1-1 1,-1 1-1,0-1 1,1 0-1,-1 1 0,0-1 1,0 1-1,1-1 1,-1 1-1,0-1 1,0 1-1,0-1 1,0 1-1,0 0 1,0-1-1,0 1 1,4 36 39,-4-30-24,1 22-143,4 50-399,6-43-2361,8-9-3496,0-16-3326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16592,'0'0'9192,"-21"56"-8006,21-46-930,10-4-160,10-2-352,2-4-2435,1 0-2658,1 0-3652</inkml:trace>
  <inkml:trace contextRef="#ctx0" brushRef="#br0" timeOffset="1">154 149 22133,'0'0'7655,"-25"53"-7495,32-65-9480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20916,'0'0'4089,"8"2"-3849,-3-1-264,0 0-1,0-1 1,0 0-1,0 0 0,1 0 1,-1-1-1,0 1 1,0-1-1,0-1 1,0 1-1,0-1 1,-1 1-1,9-5 1,8-6-1601,36-26 0,-43 27 747,0 1-1,1 1 0,0 0 1,32-13-1,-46 22 977,-1 1-1,0-1 1,1 1-1,-1-1 1,1 1-1,-1-1 1,0 1-1,1-1 1,-1 1-1,0 0 1,0-1-1,1 1 1,-1 0-1,0-1 1,0 1-1,0 0 1,0-1-1,0 1 1,0 0-1,0-1 1,0 1-1,0 0 1,0-1-1,0 1 1,0 0-1,-1-1 1,1 1-1,0 0 1,-1 0-1,-4 25 1505,-24 42 2140,21-52-3194,1 0 0,1 0-1,0 1 1,-5 26 0,10-42-571,1-1 0,0 1 0,0 0 0,0 0 0,0 0 0,0 0 0,0 0 0,0 0 0,0 0 0,0-1 0,0 1 0,1 0 0,-1 0 0,0 0 0,0 0 0,1 0 0,-1-1 0,1 1 1,-1 0-1,1 0 0,-1-1 0,1 1 0,-1 0 0,1-1 0,0 1 0,-1 0 0,1-1 0,0 1 0,-1-1 0,2 1 0,0 0-213,0-1 0,-1 1-1,1-1 1,0 0 0,0 0 0,0 0 0,-1 0-1,1 0 1,0 0 0,0 0 0,0 0 0,0-1-1,-1 1 1,3-1 0,26-14-5775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182 130 13901,'0'0'2643,"-1"-11"-65,-5-32-106,5 42-2374,1-1 0,-1 1 1,1 0-1,-1 0 0,0 0 0,0-1 1,1 1-1,-1 0 0,0 0 0,0 0 1,0 0-1,0 0 0,0 0 1,-1 1-1,1-1 0,0 0 0,0 0 1,0 1-1,-1-1 0,1 1 0,0-1 1,-1 1-1,1 0 0,-1-1 0,1 1 1,0 0-1,-1 0 0,1 0 1,-1 0-1,1 0 0,0 0 0,-1 1 1,1-1-1,0 0 0,-3 2 0,-1-1 16,0 0-1,1 1 1,-1 0-1,0 0 1,1 0-1,0 0 1,0 1-1,-6 4 1,0 2 6,1 1 1,0 1 0,1 0 0,0 0-1,-10 20 1,14-24-73,1-1 0,0 1 1,0 0-1,1 0 0,0 0 0,0 0 0,0 0 0,1 0 1,0 1-1,1-1 0,0 0 0,1 10 0,-1-16-42,1 0 0,0 1 0,0-1 0,0 0 0,0 0 0,0 0 0,0 0 1,0 0-1,0 0 0,0 0 0,0-1 0,1 1 0,-1 0 0,0-1 0,1 1 0,-1 0 0,0-1 0,1 0 0,-1 1 0,1-1 0,-1 0 0,1 0 0,-1 0 0,1 0 0,-1 0 0,0 0 0,1 0 0,-1 0 0,1-1 0,-1 1 0,1 0 0,0-2 0,51-12 244,16-24-59,-58 30-221,1 0 0,-1 1 0,1 1 1,0 0-1,1 1 0,-1 0 0,1 1 1,0 0-1,18-2 0,-30 6 27,1 0 0,-1 0 1,0 0-1,1 1 0,-1-1 0,0 1 0,0-1 0,1 1 1,-1-1-1,0 1 0,0 0 0,0-1 0,0 1 0,0 0 1,0 0-1,0 0 0,0 0 0,0 0 0,0 0 0,0 0 1,-1 0-1,1 0 0,0 0 0,-1 1 0,1-1 0,-1 0 0,1 0 1,-1 1-1,0-1 0,0 0 0,1 1 0,-1-1 0,0 2 1,1 55 649,-2-41-248,-6 69 1475,7-86-1861,0 0 0,0 1 0,0-1 0,1 0 0,-1 0 0,0 1 0,0-1 0,1 0 0,-1 0 0,0 0-1,1 1 1,-1-1 0,0 0 0,1 0 0,-1 0 0,0 0 0,1 0 0,-1 0 0,0 0 0,1 0 0,-1 0 0,0 0 0,1 0 0,-1 0 0,0 0 0,1 0 0,-1 0 0,0 0 0,1 0 0,-1 0 0,0 0-1,1 0 1,-1-1 0,0 1 0,1 0 0,-1 0 0,0 0 0,0-1 0,1 1 0,-1 0 0,0 0 0,0-1 0,1 1 0,-1 0 0,0 0 0,0-1 0,0 1 0,0 0 0,1-1 0,-1 1 0,16-14 148,-10 6-149,-1 0-1,1 0 1,-1 0-1,-1-1 1,1 0 0,-1 0-1,-1 0 1,0 0-1,0-1 1,-1 1-1,0-1 1,-1 0 0,0 1-1,0-1 1,-1 0-1,-1 0 1,-1-10-1,2 20-17,0 0-1,0 0 0,0 0 0,0 0 1,0 0-1,0 1 0,0-1 0,-1 0 1,1 0-1,0 0 0,0 0 1,0 0-1,0 0 0,0 0 0,-1 0 1,1 0-1,0 0 0,0 0 0,0 0 1,0 0-1,0 0 0,-1 0 0,1 0 1,0 0-1,0 0 0,0 0 1,0 0-1,0 0 0,0 0 0,-1 0 1,1 0-1,0 0 0,0-1 0,0 1 1,0 0-1,0 0 0,0 0 1,0 0-1,-1 0 0,1 0 0,0 0 1,0 0-1,0-1 0,0 1 0,0 0 1,0 0-1,0 0 0,0 0 0,0 0 1,0 0-1,0-1 0,0 1 1,0 0-1,0 0 0,0 0 0,0 0 1,0 0-1,0-1 0,0 1 0,0 0 1,0 0-1,0 0 2,0 1-1,0-1 1,0 1 0,0-1-1,0 0 1,0 1 0,1-1-1,-1 1 1,0-1 0,0 1 0,1-1-1,-1 0 1,0 1 0,0-1-1,1 0 1,-1 1 0,0-1-1,1 0 1,-1 1 0,0-1-1,1 0 1,-1 0 0,1 1-1,-1-1 1,0 0 0,1 0 0,-1 0-1,1 0 1,-1 1 0,1-1-1,-1 0 1,0 0 0,1 0-1,-1 0 1,1 0 0,-1 0-1,1 0 1,0-1 0,26 3-151,-1-2-1,1-1 1,0-1 0,-1-1 0,1-2 0,38-11 0,4 1-3305,-39 11 41,-28 5 3553,0-1-1,0 0 1,0 0-1,1 0 1,-1-1-1,0 1 1,0 0 0,0-1-1,0 1 1,0-1-1,0 0 1,0 0-1,0 0 1,0 0 0,0 0-1,-1 0 1,1 0-1,0-1 1,-1 1-1,1 0 1,-1-1 0,1 0-1,-1 1 1,0-1-1,2-2 1,1-1 0,-1-1 1,0 1-1,1-1 1,-2 0-1,1 0 1,-1 0-1,0 0 0,0 0 1,-1-1-1,1 1 1,0-12-1,-3 17-93,1 0 1,0 0-1,0 0 0,-1 0 0,1 0 0,-1 0 1,1 0-1,-1 0 0,1 0 0,-1 0 0,1 0 1,-1 0-1,0 1 0,1-1 0,-1 0 0,0 0 0,0 1 1,0-1-1,0 1 0,1-1 0,-1 1 0,0-1 1,0 1-1,0-1 0,0 1 0,0 0 0,0-1 0,0 1 1,0 0-1,-1 0 0,1 0 0,0 0 0,0 0 1,0 0-1,0 0 0,0 0 0,0 1 0,0-1 0,-2 1 1,-1-1 19,0 1 1,0 0 0,0 0 0,0 0 0,0 1 0,0-1-1,0 1 1,0 0 0,-5 4 0,-1 3 67,1 1 1,0 0-1,1 0 1,0 1-1,1 0 1,0 1-1,1 0 1,0 0-1,1 0 1,0 1-1,1-1 1,1 1-1,-4 21 1,7-32-113,0 0 1,0 0-1,0-1 1,0 1-1,1 0 0,-1 0 1,1-1-1,-1 1 1,1 0-1,0 0 1,-1-1-1,1 1 1,0-1-1,0 1 0,0-1 1,0 1-1,0-1 1,1 0-1,-1 1 1,0-1-1,1 0 1,-1 0-1,1 0 0,-1 0 1,1 0-1,-1 0 1,1-1-1,0 1 1,-1 0-1,1-1 0,0 1 1,0-1-1,0 0 1,-1 1-1,3-1 1,11 1-215,0 1 0,0-2 1,23-2-1,-12 1-954,48-3-7475,-42-3 566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17553,'0'0'9198,"-9"8"-7698,-3 6-986,0 0 0,1 1 0,0 0 0,-14 29 0,21-37-392,0 0-1,1 0 1,0 1 0,0-1-1,1 1 1,-1 0-1,2 0 1,-1 0 0,1 0-1,0 0 1,1 0 0,0 0-1,0 0 1,1 0-1,2 11 1,-2-17-122,0-1 0,0 1 0,0-1 0,0 0 0,0 0 0,0 0 0,1 0 0,-1 0 0,0 0 0,1 0 0,-1 0 0,1 0 0,-1-1 0,1 1 0,-1-1 0,1 1 0,0-1 0,-1 1 0,1-1 0,-1 0 0,1 0 0,0 0 0,-1 0 0,1 0 0,0 0 0,2-1 0,46-10 0,-34 2-1,1-1 0,-2-1-1,1 0 1,-1-1 0,-1 0 0,0-2-1,-1 1 1,14-19 0,-20 23-4,-7 9 5,0 0 0,0 0 0,0 0-1,0 0 1,0 0 0,1-1 0,-1 1 0,0 0 0,0 0-1,0 0 1,0 0 0,0 0 0,0 0 0,0 0 0,0 0-1,1 0 1,-1 0 0,0 0 0,0 0 0,0 0 0,0 0-1,0 0 1,0 0 0,0 0 0,1 0 0,-1 0 0,0 0-1,0 0 1,0 0 0,0 0 0,0 0 0,0 0 0,1 0-1,-1 0 1,0 0 0,0 0 0,0 0 0,0 0 0,0 0 0,0 0-1,0 0 1,0 0 0,1 1 0,-1-1 0,0 0 0,0 0-1,0 0 1,0 0 0,0 0 0,0 0 0,0 0 0,0 0-1,0 1 1,0-1 0,0 0 0,0 0 0,0 0 0,0 0-1,0 0 1,0 0 0,0 1 0,0-1 0,0 0 0,0 0-1,0 0 1,0 0 0,0 0 0,1 18 7,-4 18 13,1-31-16,1-1-1,0 1 1,1 0-1,-1 0 1,1 0-1,0 0 1,0 0-1,2 5 1,-2-8-24,1-1-1,0 0 1,0 0 0,-1 1 0,1-1-1,0 0 1,0 0 0,0 0-1,1 0 1,-1 0 0,0 0 0,0 0-1,0-1 1,1 1 0,-1 0-1,0 0 1,1-1 0,-1 1 0,1-1-1,-1 0 1,0 1 0,1-1-1,-1 0 1,1 0 0,-1 0 0,1 0-1,-1 0 1,1 0 0,2-1-1,6 1-858,61-4-10365,-37-6 6808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6 185 8264,'-4'20'9987,"3"2"-3574,8 23-1567,24 44-7855,-19-57 4972,-8-19-1881,1 0 1,1 0-1,0-1 0,1 0 0,1 0 0,-1-1 1,18 20-1,-23-29-52,1 1 1,0-1-1,-1 0 1,1 1-1,0-1 1,0 0-1,1-1 1,-1 1-1,0-1 1,0 1-1,1-1 1,-1 0-1,1 0 1,-1-1-1,1 1 1,0-1-1,-1 1 0,1-1 1,-1 0-1,1-1 1,0 1-1,-1 0 1,1-1-1,-1 0 1,1 0-1,-1 0 1,1 0-1,-1-1 1,0 1-1,0-1 1,0 0-1,0 0 1,0 0-1,5-5 1,5-5 45,-1 0 0,0-1 0,0-1 0,-1 0 0,-1 0 0,-1-1 0,0-1 0,-1 1 0,0-1 0,-1-1 0,-1 1 0,-1-1 0,0 0 1,-2-1-1,1 1 0,-2-1 0,-1 1 0,0-1 0,-3-32 0,2 49-75,0 0 1,0 0-1,0 0 1,0 0-1,0 0 0,0 0 1,0 0-1,0 1 0,-1-1 1,1 0-1,0 0 1,-1 0-1,1 0 0,-1 0 1,1 1-1,-1-1 0,1 0 1,-1 0-1,0 1 1,1-1-1,-1 0 0,0 1 1,0-1-1,1 1 0,-1-1 1,0 1-1,0-1 1,0 1-1,1-1 0,-1 1 1,0 0-1,-1-1 1,1 2-7,0-1 1,0 0-1,0 1 1,0-1-1,0 1 1,0-1-1,0 1 1,0 0-1,0-1 1,0 1-1,1 0 1,-1-1-1,0 1 1,1 0-1,-1 0 1,0 0-1,1 0 1,-1 0-1,1 0 1,-1 0-1,1 0 1,0 0-1,-1 0 1,1 0-1,0 0 1,0 0-1,-1 2 1,-1 8-8,1-1 1,0 1-1,0 0 0,1 0 0,0 0 1,1 0-1,0 0 0,6 20 1,-6-28 9,0 1 0,0 0 0,1-1 0,0 1 0,0-1 0,0 1 0,0-1 0,0 0 0,1 0 0,-1 0 0,1 0 0,0 0 0,0-1 0,0 1 0,0-1 0,0 0 0,1 0 0,-1 0 0,1 0 0,-1-1 1,1 1-1,0-1 0,-1 0 0,1 0 0,0 0 0,0-1 0,7 1 0,-3-1 23,-1 0 0,0-1 1,0 0-1,0-1 0,0 1 1,0-1-1,0-1 0,0 1 1,-1-1-1,1 0 0,-1-1 0,0 0 1,0 0-1,0 0 0,0 0 1,-1-1-1,1 0 0,-1 0 1,-1-1-1,1 0 0,-1 1 1,0-1-1,0-1 0,0 1 1,-1 0-1,0-1 0,-1 0 0,1 0 1,-1 0-1,1-9 0,-1 9 1,0-1-1,0 1 0,-1-1 0,0 1 1,-1-1-1,0 1 0,0-1 0,0 1 0,-1-1 1,0 1-1,-1-1 0,1 1 0,-1 0 0,-1-1 1,0 1-1,0 0 0,0 1 0,0-1 1,-1 0-1,-1 1 0,1 0 0,-1 0 0,0 0 1,0 1-1,0 0 0,-1 0 0,0 0 1,0 0-1,-8-4 0,11 8-28,1 0-1,-1 0 1,0 0-1,1 0 1,-1 0-1,0 0 1,0 1 0,1 0-1,-1-1 1,0 1-1,0 0 1,0 0-1,-4 1 1,6-1-8,0 1-1,0-1 1,0 1-1,1-1 1,-1 0 0,0 1-1,0 0 1,0-1 0,0 1-1,1-1 1,-1 1 0,0 0-1,0 0 1,1-1-1,-1 1 1,1 0 0,-1 0-1,1 0 1,-1 0 0,1 0-1,-1 0 1,1 0-1,0 0 1,0 0 0,-1 0-1,1 0 1,0 0 0,0 0-1,0 0 1,0 0 0,0 0-1,0 0 1,0 0-1,1 0 1,-1 0 0,1 1-1,0 1-190,-1-1 0,1 0 0,1 0-1,-1 1 1,0-1 0,1 0-1,-1 0 1,1-1 0,-1 1 0,1 0-1,0 0 1,0-1 0,0 1 0,0-1-1,0 0 1,0 1 0,0-1 0,0 0-1,1 0 1,-1 0 0,0-1-1,1 1 1,-1-1 0,0 1 0,1-1-1,2 1 1,6 0-1607,-1 0 1,1-1-1,0 0 1,16-2-1,5-5-5015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150 211 12780,'0'0'8937,"-12"2"-6092,2 0-2335,-1 2-1,0-1 1,1 1-1,0 1 1,-1-1 0,-10 9-1,17-11-357,0 0 0,1 0 1,-1 1-1,1-1 0,0 1 0,0 0 0,0 0 0,0 0 0,0 0 0,1 1 0,-1-1 0,1 1 0,0-1 1,0 1-1,1 0 0,-1 0 0,1 0 0,-1 0 0,1 0 0,0 0 0,1 0 0,-1 0 0,1 7 0,0-10-145,0 0 0,1-1-1,-1 1 1,1 0-1,-1 0 1,1-1-1,-1 1 1,1 0 0,0 0-1,-1-1 1,1 1-1,0-1 1,-1 1-1,1-1 1,0 1 0,0-1-1,0 1 1,-1-1-1,1 0 1,0 1-1,0-1 1,0 0 0,0 0-1,0 1 1,0-1-1,-1 0 1,1 0-1,2 0 1,31-1 75,-27 1-45,3-1-148,0 0-1,0 0 1,0-1-1,0 0 1,-1-1-1,1 0 1,-1-1-1,0 0 1,0 0-1,0-1 1,9-6-1,-13 8-34,-1-1 0,1 1-1,-1-1 1,0 0 0,0 0 0,0-1-1,-1 1 1,1-1 0,-1 0-1,0 0 1,-1 0 0,1 0 0,-1-1-1,0 1 1,0 0 0,-1-1 0,1 0-1,-1 1 1,-1-1 0,1-7 0,-1 12 152,0 1 0,0-1 0,0 1 1,0-1-1,0 1 0,0-1 1,0 1-1,0-1 0,0 0 1,0 1-1,0 0 0,0-1 0,-1 1 1,1-1-1,0 1 0,0-1 1,-1 1-1,1-1 0,0 1 1,-1 0-1,1-1 0,0 1 0,-1-1 1,1 1-1,-1 0 0,1-1 1,0 1-1,-1 0 0,1 0 1,-1 0-1,1-1 0,-1 1 0,1 0 1,-1 0-1,1 0 0,-1 0 1,1 0-1,-1 0 0,1 0 1,-1 0-1,1 0 0,-1 0 0,1 0 1,-1 0-1,1 0 0,-1 0 1,1 0-1,-2 1 0,1-1 45,-1 1 0,0-1 0,1 1 0,-1 0 0,1 0 0,0 0 0,-1 0 0,1 0 0,0 0 0,-1 0 0,1 0 0,0 0 0,0 0 0,-2 3 0,2-1 11,-1-1 1,1 1 0,0-1 0,0 1-1,0 0 1,0 0 0,1-1 0,-1 1 0,1 0-1,-1 0 1,1 0 0,0-1 0,0 1-1,0 0 1,1 0 0,-1 0 0,1-1 0,1 6-1,-1-6-31,1 0-1,-1 0 0,0 0 1,1 0-1,0-1 0,-1 1 0,1-1 1,0 1-1,0-1 0,0 0 1,0 1-1,0-1 0,0 0 1,0 0-1,1-1 0,-1 1 0,0 0 1,0-1-1,1 1 0,-1-1 1,0 0-1,5 0 0,6 1-32,0-1-1,-1-1 1,1 0 0,-1-1-1,1 0 1,-1-1-1,1 0 1,-1-1-1,0 0 1,-1-1-1,1-1 1,-1 0 0,0 0-1,0-1 1,-1 0-1,0-1 1,0 0-1,-1-1 1,0 0-1,0 0 1,-1-1 0,-1 0-1,1 0 1,-2-1-1,1 0 1,-2 0-1,1-1 1,-1 0 0,-1 1-1,0-2 1,-1 1-1,0 0 1,-1-1-1,1-24 1,-23 72 941,14-12-830,1 1 0,1-1-1,1 1 1,1 0-1,1 31 1,2-43-65,0-1 0,0 1 0,1-1 1,0 0-1,1 0 0,0 0 0,1 0 1,0 0-1,1-1 0,0 1 0,0-1 1,1 0-1,9 10 0,0-10-44,-13-22 0,-15-25 0,-2 15 0,-1 2 0,-1 0 0,0 1 0,-2 1 0,0 0 0,-1 2 0,-1 0 0,0 1 0,-30-15 0,96 26 0,-2 4-323,-17-2-578,0 2 1,0 0 0,0 2 0,-1 1-1,1 1 1,38 12 0,-42-4-3435,-11 1-2194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26 18802,'-10'6'2156,"-33"18"23,28-11-767,16-5-212,24-3 271,108-5 686,232-29-1,-112 4-922,510 4-1234,-754 21-1012,11 0-6106,-24-7-1055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11531,'2'35'12168,"8"7"-8653,-8-39-3457,-1 1-1,1 0 1,-1-1 0,1 1-1,0-1 1,0 0-1,1 1 1,-1-1-1,1 0 1,0 0-1,-1-1 1,1 1-1,0 0 1,1-1 0,-1 0-1,0 0 1,1 0-1,-1 0 1,1-1-1,0 1 1,7 1-1,0-1-4,0 0 0,0-1 0,1 0-1,-1-1 1,0-1 0,1 0-1,-1 0 1,20-5 0,1-4 188,49-22 0,8-3-82,-88 34-147,0 1 0,0-1 0,0 1 0,0-1 0,0 1 0,1-1 0,-1 1 0,0 0 1,0 0-1,0-1 0,1 1 0,-1 0 0,0 0 0,0 0 0,0 0 0,1 0 0,-1 1 0,0-1 0,0 0 0,0 0 0,0 1 0,0-1 0,1 1 0,-1-1 0,0 1 1,0 0-1,0-1 0,0 1 0,1 1 0,-1 1 59,0-1 1,-1 1 0,1-1-1,-1 1 1,0 0-1,0-1 1,0 1 0,0-1-1,0 1 1,-1 4-1,1 28 633,1-34-690,-1 0 0,0 0 0,1 0 0,-1 1 0,1-1 0,-1 0 0,1 0 0,0 0 0,-1 0-1,1 0 1,0 0 0,0 0 0,0-1 0,0 1 0,0 0 0,0 0 0,0-1 0,0 1 0,0 0 0,0-1 0,0 1 0,0-1 0,0 1 0,0-1-1,3 1 1,7 0 24,0 1 0,0-2-1,-1 1 1,1-2-1,0 1 1,0-1 0,0-1-1,0 0 1,12-4-1,0-2-1168,-1 0 0,0-1 0,24-14 1,-43 21 462,0 1 0,-1-1 0,1 0 1,0 0-1,-1 0 0,1 0 0,-1 0 1,0 0-1,1-1 0,-1 1 0,2-4 1,0-9-4955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10218,'0'0'14958,"46"59"-14734,-14-46-480,6-3-2691,2-2-2915,6-3-10473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91 17681,'-12'3'2108,"-13"2"-651,0 2 0,-27 11 0,46-16-1161,0 0-1,1 0 0,-1 1 0,1-1 0,-1 1 0,1 1 0,0-1 1,0 1-1,0 0 0,1 0 0,0 0 0,-1 1 0,1-1 1,1 1-1,-1 0 0,1 0 0,-4 9 0,7-14-289,0 1 0,0 0 0,0-1 1,0 1-1,0 0 0,0-1 0,1 1 0,-1-1 0,0 1 0,1 0 0,-1-1 0,0 1 0,1-1 1,-1 1-1,0-1 0,1 1 0,-1-1 0,1 1 0,-1-1 0,1 0 0,-1 1 0,1-1 0,0 1 0,-1-1 1,1 0-1,-1 0 0,1 1 0,0-1 0,-1 0 0,1 0 0,0 0 0,-1 0 0,1 0 0,0 0 0,-1 0 1,1 0-1,0 0 0,-1 0 0,2 0 0,33 0 89,-31 0-65,11-2-139,1-1 0,0 0 1,-1 0-1,0-2 1,0 0-1,0-1 0,0 0 1,-1-1-1,18-12 1,-22 14 28,-1-1 0,-1-1 0,1 1 0,-1-1 0,0-1 0,-1 0 0,1 0 0,-2 0 0,1-1 0,-1 1 0,0-2 1,-1 1-1,0-1 0,6-16 0,-10 8 1167,-11 28-480,-12 30-177,19-33-376,0 1 1,0 0-1,1 0 0,0 0 0,0 0 0,1 0 0,0 0 0,1 1 0,0-1 0,0 0 0,0 1 0,3 8 0,-2-13-40,1 0 0,-1-1 0,1 1-1,0-1 1,0 1 0,0-1 0,0 0 0,1 0-1,-1 0 1,1 0 0,0 0 0,0 0 0,0-1-1,0 1 1,0-1 0,0 0 0,1 0 0,-1 0-1,1-1 1,-1 1 0,1-1 0,0 0 0,0 0-1,0 0 1,0 0 0,-1-1 0,6 1-1,3 0-14,0 0 0,0-1-1,0 0 1,-1-1 0,1 0-1,0-1 1,14-3 0,-23 4-2,0 0 0,0 0 0,-1 0 0,1 0 1,0 0-1,0 0 0,-1-1 0,1 1 0,-1-1 0,1 0 1,-1 0-1,0 0 0,0 0 0,0 0 0,0 0 0,0-1 1,0 1-1,-1-1 0,1 1 0,-1-1 0,1 0 1,-1 0-1,0 1 0,0-1 0,-1 0 0,1 0 0,0 0 1,-1 0-1,0 0 0,0 0 0,0 0 0,0 0 0,-1-5 1,1 7 8,0 1 1,0-1 0,-1 0 0,1 0 0,0 1-1,-1-1 1,1 0 0,0 1 0,-1-1 0,1 1-1,-1-1 1,1 1 0,-1-1 0,1 0 0,-1 1-1,0 0 1,1-1 0,-1 1 0,0-1 0,1 1-1,-1 0 1,0 0 0,1-1 0,-1 1 0,0 0-1,0 0 1,1 0 0,-1 0 0,0 0 0,0 0-1,1 0 1,-1 0 0,0 0 0,0 0-1,1 0 1,-1 0 0,0 0 0,1 1 0,-1-1-1,0 0 1,0 1 0,1-1 0,-1 0 0,1 1-1,-1-1 1,0 1 0,-3 1 14,1-1 0,0 1 0,0 0-1,0 0 1,0 0 0,0 0 0,0 1 0,-4 4 0,5-3-1,0-1 0,0 1 0,0 0 0,1 0 0,-1 0-1,1 0 1,0 1 0,0-1 0,0 0 0,1 0 0,-1 1 0,1-1 0,1 6 0,-1-8-20,0 1-1,1-1 1,-1 0 0,1 0 0,0 0-1,0 0 1,0 0 0,0 0 0,0-1-1,0 1 1,0 0 0,1 0 0,-1-1 0,0 1-1,1-1 1,0 1 0,-1-1 0,1 0-1,0 1 1,0-1 0,-1 0 0,1 0-1,0 0 1,0-1 0,0 1 0,0 0-1,4 0 1,9 2-686,-1-1 0,1 0-1,21-1 1,-27-1-828,1 0-1,0-2 1,-1 1-1,1-1 1,-1 0 0,12-5-1,20-13-9856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18289,'-8'8'1047,"-6"7"-443,0 0 1,1 1-1,1 0 1,0 1-1,2 0 1,0 1 0,-12 28-1,17-34-311,1 0 0,0 1 0,1 0 0,0-1-1,1 1 1,1 0 0,0 1 0,0-1 0,2 0 0,-1 0 0,2 0-1,0 0 1,6 22 0,38 85 161,-47-150 2504,12-21-2908,-6 32 140,4-20-78,-2 0-620,2 0 0,2 1 0,1 0 0,2 1 0,26-49-1,-38 84 495,-1-1-1,1 1 1,-1 0-1,1 0 0,0 0 1,0 0-1,-1 1 1,1-1-1,0 0 0,1 1 1,-1-1-1,0 1 1,0 0-1,1 0 0,-1 0 1,1 0-1,-1 0 0,1 1 1,-1-1-1,3 0 1,-3 1-1,0 0 1,-1 1-1,1-1 1,-1 0-1,1 1 0,-1-1 1,1 1-1,-1-1 1,1 1-1,-1 0 1,0 0-1,1 0 1,-1 0-1,0-1 1,0 2-1,0-1 1,1 0-1,-1 0 1,0 0-1,-1 0 1,1 1-1,0-1 0,0 0 1,0 1-1,-1-1 1,1 1-1,-1-1 1,1 1-1,-1-1 1,1 1-1,-1-1 1,0 1-1,0 1 1,1 3 88,0 0 0,-1-1 0,0 1 0,0 0 0,0-1 0,0 1 0,-1 0 0,0-1 0,0 1 0,-1 0 0,0-1 0,0 0 0,0 1 0,0-1 0,-1 0 1,0 0-1,0 0 0,0-1 0,-1 1 0,1-1 0,-1 1 0,0-1 0,-1 0 0,1-1 0,-1 1 0,1-1 0,-1 0 0,0 0 0,0-1 0,0 1 0,-1-1 0,1 0 0,-1 0 0,1-1 1,-1 0-1,1 0 0,-1 0 0,-9 0 0,15-1-115,-1 0 1,1 0 0,-1 0-1,1 0 1,-1 0 0,1 0-1,-1 0 1,1 0-1,-1 0 1,1 0 0,-1 0-1,1 0 1,-1 0 0,1 0-1,-1 0 1,1 0-1,-1-1 1,1 1 0,-1 0-1,1 0 1,-1-1 0,1 1-1,0 0 1,-1-1-1,1 1 1,-1-1 0,1 1-1,0 0 1,-1-1 0,1 1-1,0-1 1,0 1 0,-1-1-1,1 1 1,0-1-1,0 1 1,0-1 0,0 1-1,0-1 1,-1 1 0,1-1-1,0 1 1,0-1-1,0 1 1,0-1 0,1 1-1,-1-1 1,0 1 0,0-1-1,0 1 1,0-1 0,0 1-1,1-1 1,-1 1-1,0-1 1,0 1 0,1 0-1,-1-2 1,2 0-744,0-1 0,0 0 0,-1 1 0,2-1 0,-1 1 0,0 0 0,0-1 0,5-2-1,18-9-5679,2 4-1982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7207,'0'0'6075,"12"-2"-1591,101-29 1648,-83 21-5222,0 0 0,1 2 0,0 2 0,56-5 0,-84 11-871,0 1 0,0-1 0,0 1 0,0 0 0,-1-1 0,1 2 0,0-1 0,0 0 0,-1 0 0,1 1 0,-1 0 0,1-1 0,-1 1 0,5 4 0,-5-3-118,1-1 1,-1 0 0,1 0-1,0 0 1,0 0 0,0 0-1,0-1 1,0 1 0,0-1-1,0 0 1,0 0-1,1 0 1,5 0 0,-1 0-1045,0 0 1,1-1 0,-1-1-1,0 1 1,0-2-1,0 1 1,0-1 0,0 0-1,0 0 1,0-1-1,-1 0 1,1-1 0,-1 1-1,0-2 1,9-6-1,14-11-6516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4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85 10442,'0'0'5584,"6"-9"-3502,1-1-1455,-4 7-403,-1 0-1,1 0 1,-1 0-1,0-1 1,0 1 0,0-1-1,0 0 1,-1 1-1,1-1 1,-1 0 0,0 0-1,1-4 1,-2 7-153,0 1 1,0 0-1,1-1 1,-1 1-1,0-1 1,0 1-1,0 0 1,0-1-1,0 1 1,0-1-1,0 1 1,0-1-1,0 1 1,0 0-1,0-1 1,0 1-1,0-1 1,0 1-1,0-1 1,0 1-1,0 0 1,-1-1-1,1 1 1,0-1-1,0 1 1,0 0-1,-1-1 1,1 1-1,0 0 1,-1-1-1,1 1 1,0 0-1,0 0 1,-1-1-1,1 1 1,-1 0-1,1 0 1,0-1-1,-1 1 0,1 0 1,-1 0-1,1 0 1,0 0-1,-1 0 1,1 0-1,-1 0 1,1 0-1,0 0 1,-1 0-1,1 0 1,-1 0-1,1 0 1,-1 0-1,1 0 1,0 0-1,-1 0 1,1 0-1,-1 0 1,1 1-1,0-1 1,-1 0-1,1 0 1,0 1-1,-1-1 1,1 0-1,0 0 1,-1 1-1,-24 21-213,18-11 430,1 1 0,0 0 0,1 1 0,0-1 0,1 1 0,0 0 0,1 0 0,-1 14-1,1-1 140,1-1-1,2 1 1,3 32-1,-3-53-410,1 0 0,0 0-1,0 0 1,1 0-1,-1 0 1,1-1 0,0 1-1,1-1 1,-1 1 0,6 7-1,-6-10-3,-1 0 0,1-1 0,0 1 0,-1 0 0,1-1 0,0 1 0,0-1 0,0 1-1,0-1 1,0 0 0,1 0 0,-1 0 0,0 0 0,1 0 0,-1-1 0,0 1 0,1-1 0,-1 1 0,0-1 0,1 0-1,-1 0 1,1 0 0,-1 0 0,3-1 0,-3 0-11,-1 0-1,1 0 1,-1 0-1,0 0 1,0 0-1,1-1 1,-1 1 0,0 0-1,0-1 1,0 1-1,0-1 1,0 1-1,-1-1 1,1 1 0,0-1-1,-1 1 1,1-1-1,-1 0 1,0 0-1,1 1 1,-1-1-1,0 0 1,0 1 0,0-1-1,0 0 1,0 0-1,-1 1 1,1-1-1,-1 0 1,0-2-1,0-3-2,0 1 0,0-1-1,-1 0 1,0 0-1,0 1 1,-5-10-1,3 9 18,2 4 2,1 0 0,-1 0 1,0 0-1,0 0 0,0 0 0,0 1 1,0-1-1,-1 1 0,1-1 0,-1 1 1,0 0-1,0 0 0,-5-3 0,29 18 245,-7-8-209,0 0-1,1-1 1,-1-1 0,1-1-1,0 0 1,-1-1 0,1 0 0,23-2-1,-27 0-53,0 0 0,0-1 0,0-1 0,-1 1-1,1-1 1,-1-1 0,0 0 0,0-1 0,0 0 0,0 0-1,-1-1 1,11-8 0,-18 13 16,-1 0 0,0 0 0,0 0 0,-1 0 0,1 0 0,0 0 0,0 0 0,0 0 0,-1 0 0,1 0 1,0 0-1,-1 0 0,1 0 0,-1-1 0,1 1 0,-1 0 0,0-1 0,0 1 0,1 0 0,-1 0 0,0-2 0,-8-1 213,-8 13-125,12-5-103,0 0 0,0 0 0,0 0 0,0 0 0,1 1 0,-1 0 0,1 0 0,1 0 0,-1 0 0,0 0 0,1 0 0,0 1 0,1-1 0,-2 8 0,2-11 0,1 1 0,0-1 0,0 0 0,0 1 0,0-1 0,1 1 0,-1-1 0,1 1 0,-1-1 0,1 0 0,0 1 0,0-1 0,0 0 0,0 1 0,0-1 0,1 0 0,-1 0 0,1 0 0,-1 0 0,1-1 0,0 1 0,0 0 0,-1-1 0,1 1 0,0-1 0,1 1 0,-1-1 0,0 0 0,0 0 0,0 0 0,1 0 0,-1 0 0,1-1 0,3 1 0,8 3-10,0-2 1,-1 0-1,1 0 0,0-1 1,0-1-1,1-1 1,-1 0-1,25-5 0,-6-2-5,0-2-1,43-20 1,-74 30 32,0 0 0,-1-1 1,1 1-1,0 1 0,-1-1 0,1 0 1,0 0-1,-1 0 0,1 1 1,-1-1-1,1 1 0,0-1 1,-1 1-1,1 0 0,-1 0 1,0 0-1,1-1 0,-1 1 1,0 1-1,1-1 0,-1 0 1,0 0-1,0 0 0,0 1 1,0-1-1,0 0 0,0 1 1,1 2-1,-1-2-370,1 0 0,0 0 1,-1 0-1,1 0 0,0 0 0,0 0 1,0 0-1,1 0 0,-1-1 0,0 0 1,1 1-1,-1-1 0,4 1 0,4-1-6384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0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 4869,'0'0'8995,"-8"-2"-7949,-26-8 0,26 8 102,10 6-930,0-1 0,0 1 0,-1 0-1,0 0 1,1 0 0,-2 0 0,2 7 0,-1-5 68,14 74 921,6 117 0,-15-117-763,24 116 0,-23-169-196,0-1 0,2 1 0,1-1 1,1-1-1,1 0 0,2-1 0,0 0 0,21 26 1,258 272 1031,-207-233-308,45 44-784,198 154-1,-226-209 186,4-5 1,211 107-1,-87-73 2,5-11 0,3-10 0,391 86 0,-543-153-368,918 186 114,-710-159 42,330 8 0,301-37 207,-852-17-366,395 29 149,-209-8-50,-181-19-386,-92-17-4249,-9 1-257,-7-2-2225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5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3959 735 15951,'-5'-13'-5,"-2"-1"6,0 1 0,-1-1 0,0 2 0,-1-1 0,0 1 0,-1 1 0,-1-1 0,1 2-1,-2 0 1,-20-15 0,-29-14-132,-1 4-1,-115-49 1,-147-34 1023,183 69 132,-54-17-515,-218-43 0,266 81-298,-2 6-1,-181-3 0,104 24 201,0 11 1,0 9-1,2 9 0,-338 89 0,545-112-304,-22 4 160,1 2 0,1 2 1,-54 26-1,81-34-256,1 0 0,0 1-1,0 0 1,1 0 0,0 1 0,0 0 0,0 0 0,1 1 0,0 0-1,1 1 1,-1-1 0,2 1 0,-1 0 0,1 1 0,1-1 0,0 1 0,0 0-1,-2 11 1,0 12-30,1 0-1,2 1 0,2-1 1,0 1-1,3 0 0,1-1 1,1 0-1,2 1 0,19 62 1,-4-36 9,2-1 0,3-1 0,2-1 1,48 73-1,-44-84-50,3 0 0,1-3 0,2 0 0,2-3 0,1-1 0,2-2 0,53 34 0,-22-24 89,3-3 0,1-4 1,156 58-1,-60-42 213,3-8 0,2-7 0,1-8 1,2-8-1,0-8 0,2-8 0,340-27 1,-407 7-115,0-5 0,219-60 0,-288 61-118,-1-3 0,0-1-1,-1-3 1,-1-1-1,-2-2 1,0-3-1,-2-1 1,-1-2-1,49-49 1,-60 51-24,-2-2 1,-2-2-1,-1 0 1,-1-1-1,-2-2 1,-1 0-1,-2-1 0,-2 0 1,13-43-1,-22 55 72,-1-1-1,-1 0 1,-1 0-1,-1 0 1,-1 0-1,-1-1 1,-2 1 0,-1 0-1,-1 0 1,-1 0-1,-1 0 1,-1 0-1,-1 1 1,-2 0-1,-13-29 1,2 16 71,-1 1 0,-2 2 0,-1 0 0,-2 1 0,-1 1 0,-2 2-1,-53-46 1,39 43-39,-2 2-1,-1 2 1,-1 2-1,-2 2 1,-67-26-1,35 23-207,0 3 0,-155-27 0,109 35-703,-151-2 1,-249 18-7097,270 2-2301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156 268 14061,'0'0'7757,"-9"1"-5787,2-1-1704,1 1-1,0 0 1,0 0 0,-1 0-1,1 1 1,0 0 0,0 0-1,1 1 1,-1-1 0,0 1 0,1 0-1,0 1 1,-1-1 0,1 1-1,1 0 1,-1 1 0,0-1 0,1 1-1,0 0 1,0 0 0,-3 7-1,2-4-117,2 1-1,-1 0 0,1 0 1,0 1-1,1-1 0,0 1 0,1-1 1,-1 19-1,1-25-121,1 0 1,0 0-1,0-1 1,0 1-1,0 0 1,1 0-1,-1 0 1,1 0-1,0-1 1,0 1-1,0 0 1,0 0-1,0-1 1,0 1-1,1-1 1,-1 1-1,1-1 1,0 0-1,-1 1 1,1-1-1,0 0 1,1 0-1,-1 0 0,0-1 1,0 1-1,1 0 1,-1-1-1,1 0 1,-1 1-1,1-1 1,0 0-1,4 1 1,-3-2-14,1 1 1,-1-1-1,1 0 1,-1-1-1,0 1 0,1-1 1,-1 1-1,0-1 1,1-1-1,-1 1 1,0-1-1,0 1 1,0-1-1,0 0 0,0-1 1,0 1-1,-1-1 1,1 1-1,-1-1 1,0 0-1,0 0 1,0-1-1,0 1 0,0-1 1,-1 1-1,1-1 1,-1 0-1,0 0 1,0 0-1,1-5 1,1-1 5,-1 1 0,0 0 0,-1-1 0,0 1 0,0-1 0,-1 0 0,0 0 0,-1 1 0,0-1 0,-1 0 0,0 0 0,0 0 0,-3-10 0,4 19-15,-1-1-1,1 1 0,0 0 1,-1-1-1,1 1 1,-1 0-1,0-1 0,1 1 1,-1 0-1,0-1 1,0 1-1,1 0 1,-1 0-1,0 0 0,0 0 1,0 0-1,-1 0 1,1 0-1,0 0 0,0 1 1,0-1-1,-1 0 1,1 1-1,0-1 1,-1 1-1,1-1 0,0 1 1,-1 0-1,1-1 1,-1 1-1,-2 0 0,3 0-7,-1 1-1,1 0 0,0-1 1,-1 1-1,1 0 0,0 0 0,0-1 1,-1 1-1,1 0 0,0 0 0,0 0 1,0 0-1,0 1 0,0-1 0,1 0 1,-1 0-1,0 1 0,0-1 1,1 0-1,-1 1 0,1-1 0,-1 1 1,1-1-1,0 0 0,0 1 0,-1-1 1,1 1-1,0-1 0,0 1 0,1 1 1,-2-1 3,1-1 0,0 1 0,0-1 0,1 0-1,-1 1 1,0-1 0,0 0 0,1 1 0,-1-1 0,1 0 0,-1 1 0,1-1 0,-1 0 0,1 0 0,0 0 0,-1 1 0,1-1 0,0 0 0,0 0 0,0 0 0,0 0-1,0-1 1,0 1 0,0 0 0,1 0 0,-1 0 0,0-1 0,0 1 0,1-1 0,-1 1 0,0-1 0,0 1 0,1-1 0,-1 0 0,1 0 0,-1 0 0,0 0 0,1 0 0,-1 0-1,0 0 1,1 0 0,-1 0 0,0 0 0,1-1 0,-1 1 0,0-1 0,1 1 0,1-2 0,3 0 13,1 0 0,-1-1 0,-1 1 0,1-1 1,0 0-1,-1-1 0,1 0 0,-1 0 0,7-6 0,-5 1-11,-1 0-1,0 0 1,0 0-1,-1 0 1,-1-1-1,1 0 1,-1 0-1,-1 0 1,0-1-1,2-16 0,-5 30 5,0 1 0,1 0 0,-1 0 0,1 0 0,-1 0 0,1 0 0,1-1-1,-1 1 1,0 0 0,1-1 0,0 1 0,-1-1 0,1 1 0,1-1-1,-1 0 1,4 4 0,-4-5-1,0-1 0,0 0 0,0 0 1,0 0-1,0 0 0,0 0 0,0 0 0,0 0 0,0-1 0,0 1 0,0-1 0,1 0 0,-1 0 0,0 1 1,0-1-1,1 0 0,-1-1 0,0 1 0,0 0 0,0-1 0,1 1 0,-1-1 0,0 0 0,0 0 0,0 0 0,0 0 1,0 0-1,0 0 0,0 0 0,-1-1 0,3-1 0,7-6-4,-1 0 0,0 0 0,0-1 0,-1 0 0,-1-1 0,1 0 0,-2 0 0,0-1 0,0 0 0,-1 0 0,0-1 0,-1 0 0,5-22 0,-12 50-24,-1 0-26,1-1-1,1 1 0,0-1 0,1 1 0,1-1 1,2 20-1,-2-32 58,-1 0 0,1-1 0,-1 1 0,1 0 0,0-1 0,0 1 0,0-1 0,0 1 0,0-1 0,0 1 0,0-1 0,1 0 0,-1 0 0,0 1 0,1-1 0,-1 0 0,1 0 0,-1 0 0,1-1 0,0 1 0,-1 0 0,1 0 0,0-1 0,-1 1 0,1-1 0,0 0 0,0 1 0,-1-1 0,1 0 0,0 0 0,0 0 0,0 0 0,-1-1 0,1 1 0,0 0 0,0-1 0,-1 1 0,1-1 0,0 0 0,-1 1 0,3-2 0,1-1-5,0 1-1,1-1 1,-1 0 0,-1 0 0,1 0-1,0-1 1,-1 1 0,0-1 0,1-1-1,-2 1 1,7-8 0,-7 6-342,0-1 0,0 1-1,-1-1 1,0 1 0,0-1 0,0 0 0,0-8-1,0-49-7806,-2 51 5964,0-27-5713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6:0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16530 1129 12812,'-15'-7'235,"-22"-7"-473,0 2-1,-1 1 1,0 2-1,0 1 1,-47-2-1,-119 3-376,-302-24 958,-482-82 1289,-177-25 959,751 73-2196,-1130-145 1804,263 110-1759,522 44-213,-249-16-157,-514-44 1660,-296-21-684,1449 125-1081,-619 59 0,841-31-122,-601 75-71,11 54 186,544-91 25,3 9 0,-254 121 0,316-119 1,2 5-1,4 5 1,3 5-1,-121 108 1,189-143 37,3 2 1,1 2-1,3 3 1,2 1-1,3 2 1,2 1-1,-43 87 1,64-108-20,1 1 1,1 0 0,2 1 0,2 1-1,2 0 1,1 0 0,1 1 0,3-1 0,1 1-1,2 0 1,1 0 0,2 0 0,2 0 0,13 49-1,18 33-15,6-3 0,4-1-1,101 180 1,-111-236-12,4-2 1,1-1-1,4-3 1,2-1-1,53 47 0,-26-36 6,2-4 0,3-3 0,94 52-1,-38-36 5,184 72-1,150 20 5,1129 215-210,30-139 229,35-114-3,-387-191-10,863-254 36,-1616 230-57,2022-373-33,-2416 434 65,2417-514 79,-1761 327 33,-680 175-27,-1-4-1,-3-4 1,-1-5 0,-3-4-1,112-84 1,-172 111-23,-1-2 1,-2-2-1,47-55 1,-68 71-53,-1-1 0,0 0 0,-1-1-1,-2 0 1,1-1 0,-2 0 0,-1 0 0,0 0 0,-1-1 0,4-32-1,-7 24 2,-3-1-1,0 0 1,-2 1-1,-1-1 1,-1 1-1,-1-1 1,-2 1-1,-1 1 1,-1 0-1,-1 0 1,-1 0-1,-2 1 1,-15-24-1,-15-18 57,-4 2 0,-2 2 0,-80-81 1,60 75 147,-3 4 0,-3 3 1,-3 3-1,-153-90 1,111 86-5,-3 6 1,-249-82-1,166 81-66,-248-36 0,-209 14-93,-1076 33-903,867 80-1538,2 15-4272,679-36 4393,-185 11-5399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1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772 1 10730,'-90'41'547,"-128"78"1,185-97-454,1 1 1,0 1-1,2 3 1,1 0-1,2 1 1,-43 57-1,41-41-21,3 1-1,1 1 0,3 1 0,1 1 0,3 1 0,2 0 0,2 2 0,2-1 0,3 2 0,-4 59 0,8-33-83,4 0 0,4 0 0,2-1 0,4 0 0,4 0 0,25 89 0,21 30-1701,9-3-1,7-2 1,156 278 0,-192-404 1085,2-1 1,4-2-1,2-2 1,2-3-1,83 75 1,-84-91 1221,3-1 1,1-3 0,2-3 0,1-1-1,1-3 1,112 41 0,-81-43 737,1-5 0,0-3 0,2-5 0,0-3 0,0-4 0,1-4 0,-1-5 0,154-19 0,-115 0-632,-1-6-1,-1-5 1,-2-6 0,-2-5 0,174-85 0,-147 47-503,-3-7 0,-5-6 1,248-210-1,318-409 274,-432 389-383,-204 229-21,94-159-1,-145 214 8,-1 0 0,18-53 0,-30 70-49,-2 0-1,-1 0 1,-1 0 0,-1 0 0,0-1 0,-2-25 0,-1 38-72,-1 0 0,-1 0 1,1 0-1,-2 0 0,1 0 1,-1 0-1,-1 1 0,0-1 0,0 1 1,-1 0-1,0 0 0,0 1 0,-1-1 1,0 1-1,-1 1 0,0-1 1,0 1-1,-1 0 0,1 1 0,-2-1 1,1 2-1,-17-10 0,-9-1-1078,0 1 0,0 1-1,-1 3 1,-72-16 0,-33 0-4658,-6 3-3613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15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40 219 13325,'-3'0'487,"0"0"1,0 0-1,0 0 1,1-1 0,-1 1-1,0-1 1,0 1 0,0-1-1,1 0 1,-4-2-1,1-8 2646,17-8-1817,2 7-1088,0 0 1,0 1 0,1 1 0,1 0-1,22-11 1,89-33 37,-111 48-223,91-30 26,-97 33-69,0 1-1,0 0 1,0 1-1,1 0 0,-1 0 1,0 1-1,0 1 1,18 2-1,-25-2 11,0 0 0,0 0-1,-1 1 1,1-1 0,-1 0-1,1 1 1,-1 0 0,1-1 0,-1 1-1,0 0 1,0 0 0,0 0-1,0 1 1,0-1 0,-1 0 0,1 1-1,-1-1 1,1 1 0,1 5-1,2 5 148,-1 1-1,0-1 1,1 17-1,-3-20-33,0 1 1,1 0-1,6 18 0,-7-26-68,0 1 0,0-1 0,0 0 0,0 0 0,1 0 0,-1-1 0,1 1 0,0-1 0,0 1 0,0-1 0,0 0 0,0 0 0,0 0 0,0 0 0,1-1 0,4 3 0,0-2 63,0 0 1,-1-1 0,1 0 0,0 0 0,0 0-1,0-1 1,11-1 0,3-2 18,1-1-1,-1-1 1,0-1 0,31-13-1,-43 15-276,58-28 526,-65 30-551,0 1 0,-1-1 1,1 0-1,0 0 1,-1 0-1,1 0 0,-1-1 1,0 1-1,0-1 0,0 1 1,0-1-1,0 0 0,-1 0 1,1 0-1,-1 0 0,1 0 1,-1 0-1,1-6 0,-2 8-71,-1 0-1,1 1 0,0-1 0,-1 0 0,1 0 0,-1 1 0,1-1 0,-1 0 0,0 1 0,1-1 0,-1 1 0,0-1 0,1 0 0,-1 1 0,0 0 0,0-1 0,1 1 0,-1-1 0,0 1 0,0 0 0,0 0 0,0-1 0,1 1 0,-1 0 0,0 0 0,0 0 0,0 0 0,0 0 0,0 0 0,0 0 0,1 0 0,-2 1 0,-34 1-6196,8 7 956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1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38 272 15663,'0'0'1516,"-8"3"518,-13 3-921,12-4-490,11-5 534,72-45-393,2 2-1,2 5 0,2 2 1,128-41-1,-191 74-631,1 1 1,0 0-1,0 2 0,28-3 0,-43 6-87,0-1 0,0 1 0,0 0 0,0 0 0,0 1 0,0-1 0,0 1 0,0-1 0,0 1 0,0 0 0,0 0 0,0 0 0,0 0 0,-1 1 0,1-1 0,0 1 1,-1 0-1,1 0 0,-1 0 0,0 0 0,0 0 0,0 0 0,0 0 0,0 1 0,0-1 0,0 1 0,-1 0 0,1-1 0,-1 1 0,0 0 0,0 0 0,0 0 0,0 0 0,0 3 0,3 48 1021,-3-38-809,0 0 0,0-1 0,8 31 0,-8-43-228,0 1-1,0-1 1,0 0-1,1 0 0,-1 0 1,1 0-1,0 0 1,0 0-1,0 0 0,0-1 1,0 1-1,1-1 1,-1 1-1,1-1 0,-1 0 1,1 0-1,0 0 1,0 0-1,0-1 0,0 1 1,0-1-1,1 0 1,3 1-1,9 1 109,0-1 0,1-1 0,-1-1-1,0 0 1,1-1 0,-1-1 0,0 0 0,0-2 0,0 1 0,0-2-1,0 0 1,16-9 0,-2 1-333,0-2 0,-1-1 0,-1-1 0,-1-2 0,29-24 0,-16 0-3168,-38 40 2619,0-1 1,0 1 0,0 0 0,-1-1-1,1 0 1,-1 1 0,0-1 0,0-4-1,1-16-7406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2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32 659 14958,'-5'8'2616,"0"-1"-2153,2-4-376,1-1 0,0 1 1,0 0-1,0-1 0,1 1 0,-1 0 1,1 0-1,0 0 0,0 0 1,0 0-1,0 1 0,0-1 1,0 0-1,1 4 0,0-7-61,0 0-1,0 1 1,0-1 0,0 1-1,0-1 1,0 0-1,0 1 1,1-1 0,-1 0-1,0 1 1,0-1-1,0 0 1,1 0 0,-1 1-1,0-1 1,0 0-1,1 0 1,-1 1 0,0-1-1,1 0 1,-1 0-1,0 0 1,1 1 0,-1-1-1,0 0 1,1 0-1,-1 0 1,0 0 0,1 0-1,-1 0 1,0 0-1,1 0 1,-1 0 0,1 0-1,-1 0 1,0 0-1,1 0 1,0 0 0,16-4 582,0-3-63,0-1 1,-1-1-1,0-1 0,0-1 0,-1 0 1,27-25-1,-12 10-198,99-82 89,-6-6 0,136-162 0,-255 271-422,7-8 75,1-1 0,-2 0 0,0-1 0,9-18 0,-17 18 1453,-13 22-742,-13 19-377,-7 13-250,3 1-1,-38 71 1,52-82-170,0 0-1,2 1 1,2 1 0,0 0-1,-5 32 1,14-53-133,-1-1 0,1 1 0,1-1 0,0 1 0,2 16 0,-2-23-9,1-1 0,-1 1 1,1-1-1,0 0 0,-1 1 0,1-1 1,0 0-1,1 0 0,-1 0 0,0 0 1,1 0-1,-1 0 0,1 0 0,0 0 0,-1 0 1,1-1-1,0 1 0,0-1 0,0 1 1,0-1-1,0 0 0,0 0 0,1 0 1,-1 0-1,0 0 0,4 0 0,4 1-616,1-1 1,0-1-1,0 1 0,-1-2 0,1 0 0,0 0 0,0-1 0,-1 0 1,20-7-1,49-24-5726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2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15983,'-15'16'1506,"-38"45"-232,2 1 1,3 3-1,-41 72 1,79-121-1060,1 1 1,1 0-1,0 0 1,1 0-1,1 1 1,1 0-1,0 0 1,2 0-1,0 1 0,-1 25 1,4-42-209,0 1-1,1 0 1,-1 0-1,1 0 1,0 0 0,-1-1-1,1 1 1,0 0 0,1-1-1,-1 1 1,0-1 0,1 1-1,0-1 1,-1 0-1,1 0 1,0 1 0,0-1-1,0 0 1,0-1 0,1 1-1,-1 0 1,0-1 0,1 1-1,-1-1 1,1 0-1,-1 0 1,1 0 0,0 0-1,0 0 1,-1 0 0,1-1-1,0 1 1,0-1 0,5 0-1,4 0 29,1 0-1,-1-1 0,0-1 1,0 0-1,0 0 0,0-1 1,12-5-1,-5 1 97,-1-2 0,0 1 0,-1-2 0,0-1 0,-1 0 0,0-1 0,0 0 0,-1-1 0,-1-1 0,-1-1 0,0 0 0,18-27 0,-21 28 106,-2-1-1,1 0 1,-2-1 0,0 0-1,-1 0 1,0-1 0,-2 0-1,0 0 1,-1 0 0,0 0-1,-1 0 1,-1-1 0,-1 1-1,-3-29 1,3 43-233,-1-1-1,1 1 1,-1-1 0,1 1 0,-1-1-1,0 1 1,-1-1 0,1 1-1,0 0 1,-1 0 0,0 0-1,0 0 1,0 0 0,0 0-1,0 0 1,0 0 0,-1 1 0,1-1-1,-1 1 1,0 0 0,0 0-1,0 0 1,0 0 0,0 0-1,0 1 1,-1-1 0,1 1-1,0 0 1,-1 0 0,1 0 0,-1 1-1,1-1 1,-1 1 0,1 0-1,-1-1 1,-3 2 0,-3 0-27,0 1 0,0 0 0,0 0 0,1 1 0,-1 0 0,1 1 0,0 0 0,0 1 0,0 0 0,0 0 0,-12 10 0,8-4-282,0 1-1,1 0 1,-12 14-1,22-23-38,-1 1-1,0-1 0,1 1 0,-1 0 0,1-1 0,0 1 1,0 0-1,1 0 0,-1 1 0,1-1 0,0 0 0,0 0 1,0 1-1,1-1 0,-1 0 0,1 9 0,0-12 160,0 0 0,1-1 0,-1 1-1,0 0 1,0-1 0,0 1 0,1 0 0,-1-1-1,0 1 1,0-1 0,1 1 0,-1 0 0,1-1-1,-1 1 1,1-1 0,-1 1 0,0-1 0,1 0-1,0 1 1,-1-1 0,1 1 0,-1-1 0,1 0-1,-1 1 1,2-1 0,27 2-6579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2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19314,'0'0'4901,"10"-5"-4357,7-2-299,0 2 0,0 0 0,1 0 0,-1 2 0,1 0 0,0 1 0,33 1 0,392-28 288,-440 29-533,-1-1 0,1 1 0,-1 0 0,0 0 0,1 0 0,-1 0 0,0 0 0,1 1 0,-1-1 0,0 1 0,1 0 0,-1-1 0,0 1 0,0 0 0,1 0 0,-1 1 0,0-1 0,0 0 0,0 1 0,-1-1 0,4 4-1,-4-2 62,0 0 0,0 1 0,0-1 0,-1 1-1,1-1 1,-1 0 0,0 1 0,0-1 0,0 1-1,-1-1 1,1 0 0,-1 1 0,0-1-1,1 0 1,-4 6 0,-10 28 666,-1-1 0,-2 0-1,-2-2 1,-24 36 0,11-18-272,-9 13-103,-37 65-237,68-111-120,2-1 0,0 1 0,1 1 1,0 0-1,-3 20 0,9-25 988,2-1-3496,-1-7-2903,-4-20-381,-5-14-1175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2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15567,'0'0'9961,"87"-17"-8071,-7 14-32,7 0-929,13-2-609,3 1-320,-4 0-929,-9-6-3171,-12-5-3972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2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5039 566 12556,'-18'-14'923,"-32"-21"-375,-1 1 1,-97-46-1,-63-2-501,-3 9 0,-3 10 0,-3 9 0,-2 9 0,-271-18 1,252 47 287,1 10 1,-429 44-1,488-13 219,0 8-1,2 8 1,2 8-1,-216 89 1,311-103-446,2 4 0,1 3 0,3 3 0,1 4 0,-110 93 0,152-112-104,0 1 0,3 1 0,0 2 0,3 1 0,0 2 0,3 0 0,1 2 0,1 0 0,3 1 0,1 1 0,2 1 0,2 1 0,-9 45 0,16-53-4,2 0-1,2 1 0,1-1 1,1 1-1,2 0 0,2-1 0,1 1 1,2-1-1,1 0 0,2-1 0,2 1 1,0-2-1,3 0 0,0 0 1,2-1-1,2-1 0,1-1 0,1 0 1,1-2-1,2 0 0,30 28 0,-10-17 37,1-1 0,2-3-1,1-2 1,2-1 0,1-3-1,70 29 1,-10-13 82,2-5 0,126 27 0,-49-26 78,2-8 0,277 12 0,-187-38-106,299-33 0,-262-7 135,459-109 1,-538 80-101,-2-11 1,333-151 0,-434 159 10,141-91 0,-214 115 101,-1-3 0,-3-3 0,-2-2 0,59-65 0,-98 94-148,0-2 0,-1 0 0,-1-1 1,-2-1-1,0 0 0,-1-1 0,13-37 0,-22 49-76,0 1 1,-1-1-1,-1 0 1,0 0-1,0-1 1,-2 1-1,1 0 1,-2-1-1,0 1 1,0 0-1,-1 0 1,-1 0-1,0 0 1,-1 0-1,0 1 1,-1-1-1,-10-16 1,4 12-26,-1-1 0,0 2 0,-2 0 0,0 0 0,0 2 0,-2 0 0,0 0 0,0 1 0,-30-17 0,-8 0-53,0 3 0,-63-23 0,-22 1-585,-2 6-1,-195-34 1,-299-16-7355,388 64-505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4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21076,'0'0'7095,"-6"12"-6471,-45 83 114,-21 44 681,63-120-1195,1 0 0,1 1 1,0 0-1,2 1 0,-3 21 0,7-38-207,1-1-1,-1 1 1,1 0 0,0-1-1,0 1 1,0-1-1,1 1 1,-1-1 0,1 1-1,0-1 1,0 1 0,0-1-1,1 0 1,-1 1-1,1-1 1,-1 0 0,4 5-1,-2-6-5,0 1 0,1-1-1,-1 0 1,0 0 0,0 0-1,1 0 1,0 0 0,-1-1-1,1 1 1,0-1 0,-1 0-1,1 0 1,0-1 0,0 1-1,7-1 1,4 1-278,0-1-1,0 0 1,27-5 0,-36 4 79,-1 0 1,1 0-1,-1-1 1,1 0-1,-1 0 1,0-1-1,0 1 1,0-1-1,0 0 0,0-1 1,-1 1-1,8-8 1,-10 9-213,-1 1 0,0-1 1,0 1-1,0-1 0,0 0 1,0 0-1,0 1 1,0-1-1,-1 0 0,1 0 1,-1 0-1,1 0 0,-1-2 1,0 3-226,0-1-1,0 0 1,0 1 0,0-1 0,-1 0-1,1 1 1,0-1 0,-1 0 0,1 1-1,-1-1 1,0 1 0,1-1 0,-1 1-1,0-1 1,-2-2 0,-20-15-10890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5221,'0'0'17638,"-1"11"-17136,-3 35 1146,2 0-1,7 72 1,-4-100-1242,1-1 0,1 0-1,1 0 1,0-1 0,1 1-1,1-1 1,1 0 0,0 0 0,1-1-1,18 27 1,-23-38-780,1-1-1,0 1 1,0-1 0,0 1-1,0-1 1,0-1 0,1 1-1,-1 0 1,8 2-1,-11-5 136,1 1 0,-1 0-1,1-1 1,0 1 0,-1-1 0,1 0-1,0 1 1,0-1 0,-1 0-1,1 0 1,0 0 0,-1 0-1,1 0 1,0-1 0,0 1-1,-1 0 1,1-1 0,-1 1-1,1-1 1,0 0 0,-1 1-1,1-1 1,-1 0 0,1 0-1,-1 0 1,0 0 0,1 0-1,-1 0 1,0-1 0,2-1-1,7-16-8296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4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11371,'0'0'14477,"92"-35"-13484,-28 33-640,6-2-321,-1 3-481,-6 1-2562,-6 0-2209,-6-3-4518</inkml:trace>
  <inkml:trace contextRef="#ctx0" brushRef="#br0" timeOffset="1">732 1 20852,'0'0'6534,"59"26"-6406,-26-23-512,0 0-2115,-1 1-1601,-7 1-800,-11 1-1090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4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13933,'0'0'10923,"58"9"-10155,-8-10-544,7-7-512,8-5-3267,-2-1-5734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4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61 8616,'0'0'3764,"9"-9"-716,2-3-2035,27-28 3408,-69 80 173,-11 30-4832,30-47 607,-13 20-95,-29 72 0,49-101-219,0-1 0,1 1 0,0 0 0,1 1 0,1-1 0,0 1 0,1-1 0,0 1 0,1-1 0,3 16 0,-2-27-87,-1 0 0,2 1 1,-1-1-1,0-1 0,0 1 0,1 0 1,0 0-1,0 0 0,-1-1 0,1 1 0,1-1 1,-1 0-1,0 1 0,1-1 0,-1 0 1,1 0-1,-1-1 0,1 1 0,0-1 0,0 1 1,0-1-1,0 0 0,0 0 0,6 1 1,4 1-1243,0 0 0,1-1 0,-1-1 0,21-1 0,5-1-5170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4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20147,'0'0'3390,"-9"7"-1815,1 1-1353,0 0-1,1 0 1,-1 1 0,1 0 0,1 0-1,0 1 1,0-1 0,1 2 0,0-1 0,-5 16-1,-2 12 106,0-1 0,3 1 0,1 1-1,-3 43 1,11-81-287,0-1 1,-1 1-1,1 0 0,0-1 1,0 1-1,0 0 0,0-1 1,0 1-1,1 0 0,-1-1 1,0 1-1,0-1 0,0 1 1,0 0-1,1-1 0,-1 1 1,0-1-1,1 1 0,-1 0 1,0-1-1,1 1 1,-1-1-1,1 1 0,-1-1 1,1 1-1,-1-1 0,1 0 1,-1 1-1,1-1 0,-1 0 1,1 1-1,0-1 0,-1 0 1,2 1-1,26-7 714,26-24-91,0-9-513,-2-1 0,66-67 0,-36 16-3285,-79 86 1198,-12 4-10849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4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15118,'0'0'8809,"-4"56"-6599,22-47-224,4-2-1025,5-1-833,3 2-321,4 0-2978,-1-1-1825,-2-2-1955,-1-4-5765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20980,'0'0'6214,"69"14"-5926,-23-14-352,3 0-2915,7 0-2562,-2-14-4997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0 369 15471,'0'0'14312,"13"-7"-13629,57-37-1251,-1-2-1,-3-3 1,69-66-1,-166 162 510,17-23 230,2-4 0,0 1 0,-15 39 0,24-53-194,0 0 0,1 0 0,0 1 0,1-1 0,-1 0 0,1 0 1,1 1-1,-1-1 0,1 1 0,1-1 0,-1 1 0,1-1 0,2 9 0,-2-15-270,0 0 0,1 1-1,-1-1 1,0 0 0,0 0 0,1 0-1,-1 0 1,1 0 0,-1 0 0,1 0-1,-1 0 1,1-1 0,-1 1 0,1 0-1,0-1 1,-1 0 0,1 1-1,0-1 1,0 0 0,-1 0 0,1 0-1,0 0 1,-1 0 0,1 0 0,0-1-1,0 1 1,-1 0 0,1-1 0,0 1-1,1-2 1,18-11-6492</inkml:trace>
  <inkml:trace contextRef="#ctx0" brushRef="#br0" timeOffset="1">482 0 18930,'0'0'5861,"-8"71"-4131,15-44-353,7 2-544,-1 2-577,-4 5-192,-3 1 33,-6 2-65,-6 2 128,-16-1 96,-7 1-64,-6 3-96,2-7-320,2-6-2466,0-12-2724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19699,'0'0'7596,"-7"11"-7169,-15 27-214,2 0 0,-28 75 1,39-90-162,2 0 1,1 0 0,1 1 0,1 0 0,1 0 0,1 0 0,1 30 0,1-50-207,1-1 1,-1 0-1,1 1 0,0-1 1,0 0-1,0 0 1,0 0-1,1 0 1,-1 0-1,1 0 1,0 0-1,0 0 1,0-1-1,0 1 1,0-1-1,1 1 1,-1-1-1,1 0 1,-1 0-1,1 0 0,0 0 1,0-1-1,0 1 1,0-1-1,0 1 1,3 0-1,6 1-1149,-1 0-1,1-1 0,0 0 0,0-1 1,0 0-1,12-1 0,28-1-11518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72 10922,'0'0'3983,"7"-9"-535,6-8-2008,3-5 255,3-2 3242,-69 95 471,19-18-5021,-41 92 0,67-135-379,1 1-1,0 0 1,0 0 0,2 0-1,-1 0 1,-1 21 0,4-29-8,0 0 0,1 0 0,-1 0 0,0 0 0,1 0 0,0 0 0,-1 0 0,1 0 0,0 0 0,1 0 0,-1-1 0,0 1 0,1 0 0,0-1 0,-1 1 0,1-1 0,0 0 0,0 1-1,1-1 1,-1 0 0,0 0 0,1 0 0,-1-1 0,1 1 0,-1-1 0,1 1 0,0-1 0,0 0 0,4 2 0,8 0-653,-1 1 0,1-1 1,-1-1-1,28 0 0,25-5-6722,-21-5-617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17008,'0'0'12844,"66"2"-12171,-29-2-545,5 0-96,0 0-1025,-1 0-2210,-8 0-1826,-1-6-2786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101 277 18001,'0'0'7143,"-8"-3"-4191,5 2-2812,0 0-1,0 1 1,0-1 0,1 1-1,-1 0 1,0-1-1,0 1 1,0 0 0,0 1-1,0-1 1,1 1 0,-1-1-1,0 1 1,0 0 0,0 0-1,-4 2 1,4-1-59,0 0 1,1 1-1,-1-1 0,1 1 1,-1-1-1,1 1 0,0 0 1,0 0-1,0 0 0,0 0 1,1 0-1,-1 1 0,1-1 1,0 0-1,0 1 1,0-1-1,-1 4 0,1-1-34,0-1 1,0 0-1,0 0 0,1 1 0,0-1 0,0 0 1,0 1-1,1-1 0,0 6 0,0-10-43,-1 1 0,1-1 0,0 0 1,-1 1-1,1-1 0,0 0 0,0 0 0,0 0 0,0 1 0,0-1 0,0 0 0,0 0 0,0 0 0,0 0 1,0-1-1,1 1 0,-1 0 0,0 0 0,1-1 0,-1 1 0,1-1 0,-1 1 0,0-1 0,1 0 0,-1 0 1,1 1-1,-1-1 0,1 0 0,-1 0 0,1 0 0,-1 0 0,1-1 0,-1 1 0,1 0 0,1-1 0,4-1 5,-1 0-1,0-1 0,0 0 0,0 0 0,0 0 0,-1 0 0,1-1 0,-1 0 1,0 0-1,0 0 0,0-1 0,-1 0 0,1 0 0,-1 0 0,0 0 0,4-9 1,0 2-80,-1 0 1,-1-1 0,0 0 0,-1-1 0,0 1 0,5-25 0,-6 16-7,-1-1 1,-1 0-1,-1 1 0,-1-1 0,-1 0 1,0 1-1,-6-25 0,-3 26-53,4 32-61,2 36-59,4-37 169,0 0 0,1 0-1,0 0 1,1 0 0,0 0 0,1 0 0,0 0 0,0-1-1,1 1 1,0-1 0,1 0 0,0 0 0,0 0-1,1-1 1,0 0 0,0 0 0,1 0 0,0-1 0,1 0-1,0 0 1,0-1 0,0 0 0,0-1 0,1 0-1,0 0 1,0 0 0,1-1 0,13 4 0,-15-6-1294,6 3-2428,-5-2-1520,-2-2-5695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12844,'0'0'16405,"11"1"-15321,-1-1-1013,0 0 1,-1 0-1,1-1 1,0-1-1,0 1 0,-1-2 1,1 1-1,-1-1 1,1-1-1,-1 0 1,0 0-1,15-10 1,-4 3-41,-1-1 0,-1-1-1,0-1 1,0 0 0,-2-2 0,0 0 0,0 0 0,-2-1 0,17-26 0,-40 58-42,1 1 0,1 0 0,0 0 0,2 0 0,-1 0-1,2 1 1,0 0 0,1 0 0,1 0 0,1 1 0,0 18 0,2-34-124,-1 0 0,0 0 0,1 0 1,-1 0-1,1 0 0,0 0 0,0 0 1,0 0-1,0 0 0,0 0 0,0 0 1,0-1-1,0 1 0,1 0 0,-1-1 1,1 1-1,-1-1 0,1 0 0,0 0 0,-1 1 1,1-1-1,2 1 0,-2-1-534,1 0 0,-1 0 0,1 0 1,-1-1-1,1 1 0,-1-1 0,1 1 0,0-1 0,-1 0 0,1 0 0,0 0 0,-1 0 1,1-1-1,-1 1 0,1-1 0,-1 1 0,5-3 0,12-11-9063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17553,'0'0'9011,"8"11"-7404,2 1-1396,-1 1-1,0 0 1,-1 0 0,-1 1 0,0 0 0,0 0 0,-2 1 0,0-1-1,0 1 1,-1 1 0,2 25 0,-7-28-131,0 0-1,-1 1 1,-1-1 0,0 0 0,0 0-1,-2 0 1,0-1 0,0 1-1,-1-1 1,0 0 0,-1-1-1,-9 11 1,4-5-777,-2 0 1,-24 23-1,25-27-2363,-2-1 0,-28 18 0,8-11-11802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18481,'0'0'1186,"56"10"383,-18-6 449,11 0-1281,8-4-417,0 0-192,-1 0-160,-5-4-1794,-11-7-2049,-11-1-4549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17168,'0'0'6086,"56"18"-5029,-1-18-96,14-3-417,10-5-480,-3-2-1409,-6-4-4164,-9 2-6214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18738,'8'-5'2317,"14"-6"-1653,0 1 0,1 1 0,0 1 0,1 1 1,-1 1-1,1 1 0,0 1 0,1 1 0,-1 2 0,1 0 1,41 4-1,-65-3-664,1 1 1,-1-1 0,0 0 0,1 1-1,-1-1 1,0 1 0,1 0-1,-1-1 1,0 1 0,0 0 0,0 0-1,0-1 1,1 1 0,-1 0-1,0 0 1,0 0 0,-1 0-1,1 1 1,0-1 0,0 0 0,0 0-1,-1 0 1,1 1 0,-1-1-1,1 0 1,-1 1 0,0-1 0,1 1-1,-1-1 1,0 0 0,0 1-1,0-1 1,0 1 0,0-1-1,0 0 1,0 1 0,0-1 0,-1 1-1,1-1 1,-1 0 0,0 2-1,-1 4 32,0 0 0,-1 0-1,0 0 1,0 0-1,-1-1 1,-6 11 0,-23 22 202,-2-2-1,-77 66 1,53-52 36,36-23-33,25-18-213,16-5-66,139-4-2285,-53-11-5371,-43-1-475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21140,'0'0'9033,"62"7"-8905,-16-9-545,5-6-1761,-3 0-2114,-6-2-1826,1 1-4356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22870,'0'0'6278,"8"-7"-5558,77-60-48,41-33-956,-110 86 292,0 0 0,-1-1-1,-1-1 1,15-19 0,-38 49 103,0 1-1,1 1 0,1-1 1,0 1-1,1 1 0,1-1 1,1 1-1,0 0 0,1 0 1,1 0-1,0 27 0,2-41-178,0-1 0,0 0 0,0 0 0,1 0 0,-1 0 0,1 0 0,-1 0 0,1 0 0,0 0 0,0 0 0,0 0 0,0 0 0,0 0 0,0 0 0,0-1 0,1 1 0,-1 0 0,1-1 0,-1 1 0,1-1 0,0 0 0,-1 1 0,1-1 0,0 0 0,0 0-1,0 0 1,0 0 0,0-1 0,0 1 0,0 0 0,0-1 0,0 0 0,0 1 0,3-1 0,-3 0-337,0 0 0,0 0 0,1-1 0,-1 1 0,0-1 0,0 1 0,0-1 0,0 0 0,-1 0 0,1 0 0,0 0 0,0 0 0,0 0 0,-1 0 0,1 0 0,0-1-1,-1 1 1,1-1 0,-1 1 0,0-1 0,0 0 0,1 1 0,1-5 0,7-22-6070,-1-7-2531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0 15855,'0'0'9588,"4"12"-8158,6 18-666,-1 1 0,6 40-1,-13-61-722,-1 0 0,0 0-1,0 0 1,-1 0-1,0 0 1,-1 0 0,0 1-1,-1-1 1,0 0-1,-1-1 1,0 1-1,-8 18 1,3-15-241,-1 0 1,0-1-1,-1 0 0,0 0 0,-1-1 1,-1 0-1,0-1 0,0 0 0,-1-1 1,-25 14-1,23-16-1597,-1 0 0,0 0 1,0-2-1,0 0 0,-32 5 0,-16-4-10913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13581,'0'0'2146,"-67"14"-1217,42 9 64,-4 12-289,1 6 97,-1 8-128,5 9 416,6 7-96,7 2-128,11 2-225,3 0-288,27-8-319,19-11-130,20-11-1472,23-19-929,16-16-4389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111 113 1922,'3'-10'12129,"-2"6"-11200,15-58 4393,-13 29-672,-3 33-4591,0 0 1,0 0 0,0 0 0,0 0 0,0 0 0,0-1 0,0 1-1,0 0 1,0 0 0,0 0 0,0 0 0,0-1 0,-1 1 0,1 0-1,0 0 1,0 0 0,0 0 0,0 0 0,0 0 0,0-1-1,0 1 1,0 0 0,0 0 0,-1 0 0,1 0 0,0 0 0,0 0-1,0 0 1,0 0 0,0-1 0,0 1 0,-1 0 0,1 0 0,0 0-1,0 0 1,0 0 0,0 0 0,-1 0 0,1 0 0,0 0-1,0 0 1,0 0 0,0 0 0,0 0 0,-1 0 0,1 0 0,0 0-1,0 0 1,0 0 0,-1 1 0,-10 5 557,-9 11-763,8 0 285,1 1 1,0 0-1,1 1 1,1 0-1,0 0 1,2 1 0,0 0-1,2 0 1,0 0-1,1 1 1,1 0-1,1 0 1,1 0-1,1 25 1,1-40-217,-1 1 0,1-1 0,0 0 1,0 0-1,1 0 0,0 0 1,0 0-1,0 0 0,1 0 0,0-1 1,0 1-1,0-1 0,1 0 1,0 0-1,0 0 0,0 0 0,0-1 1,1 1-1,6 4 0,-3-4-614,-1 0 0,0-1 0,1 0-1,0-1 1,14 5 0,-11-5-1408,0 0 0,1-1 0,22 2 0,11-4-8946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14446,'0'0'10676,"7"10"-8844,34 49 164,-19-25-1225,1 0-1,47 49 1,-69-81-745,1 0 1,-1-1-1,1 1 1,-1 0-1,1-1 1,0 1-1,0-1 1,0 0-1,0 1 1,0-1 0,0 0-1,0 0 1,0-1-1,0 1 1,1 0-1,-1-1 1,0 1-1,1-1 1,-1 0-1,0 1 1,0-1-1,1 0 1,-1-1 0,0 1-1,1 0 1,-1-1-1,0 1 1,1-1-1,-1 0 1,0 0-1,0 1 1,0-2-1,0 1 1,0 0-1,0 0 1,0-1 0,0 1-1,0-1 1,-1 1-1,1-1 1,-1 0-1,1 1 1,-1-1-1,0 0 1,2-3-1,6-11 47,0-1 0,-1 0 0,-1 0 0,9-31 0,-8 23-180,2-11 43,11-22-5,-21 57 68,0 1-1,0 0 1,0-1 0,0 1 0,1-1 0,-1 1 0,0-1-1,0 1 1,0 0 0,1-1 0,-1 1 0,0-1-1,1 1 1,-1 0 0,0 0 0,1-1 0,-1 1 0,0 0-1,1-1 1,-1 1 0,0 0 0,1 0 0,-1 0-1,1-1 1,-1 1 0,1 0 0,-1 0 0,1 0 0,-1 0-1,0 0 1,1 0 0,8 12-83,1 30-45,-8-35 140,1 6 53,0 0 0,1 0 0,1 0 0,0-1 0,7 13 0,-11-23-190,0 0 0,1 1 0,0-1 0,-1 0 0,1 0 0,0 0 0,0 0 0,0-1 0,0 1 0,0-1 0,1 1 1,-1-1-1,5 3 0,-5-4-182,0 1 1,0-1-1,0 0 1,0 0 0,1 0-1,-1 0 1,0 0 0,0-1-1,0 1 1,0 0 0,0-1-1,0 0 1,0 1-1,0-1 1,-1 0 0,1 0-1,0 0 1,0 0 0,-1 0-1,1-1 1,1 0 0,14-17-6046,0-6-3352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17617,'0'0'1302,"6"-8"401,0 1-1294,0 0 0,1 1 0,-1-1 0,1 2-1,1-1 1,-1 1 0,1 0 0,0 0 0,0 1 0,1 0 0,-1 1-1,1 0 1,-1 0 0,1 1 0,0 0 0,10-1 0,-13 2-189,58-4 1318,-59 5-1476,-1-1 1,1 2-1,-1-1 1,1 0 0,0 1-1,-1 0 1,1 0-1,-1 0 1,0 1 0,1-1-1,3 3 1,-7-2-57,1-1 0,-1 0 0,0 0 0,1 1 0,-1-1 0,0 1 0,0-1 0,0 1-1,0-1 1,-1 1 0,1 0 0,0-1 0,-1 1 0,1 0 0,-1 0 0,1 0 0,-1-1 0,0 1 0,0 0 0,0 0 0,0 0 0,0 0 0,0-1 0,-1 1 0,1 0 0,0 0 0,-1 0 0,0-1 0,1 1 0,-1 0 0,0-1 0,0 1 0,-2 2 0,-3 7 177,-1-1-1,0 0 1,-14 15 0,19-22-135,-30 29 224,-25 32 350,54-59-594,-1 0-1,1 1 0,0-1 1,0 1-1,1 0 0,0 0 1,0 0-1,0 0 0,0 0 1,1 0-1,-1 7 1,3-11-91,-1 0 0,0 0 0,1 0 1,-1 0-1,1 0 0,0-1 1,0 1-1,-1 0 0,1 0 1,0-1-1,0 1 0,1-1 1,-1 1-1,0-1 0,0 1 0,1-1 1,-1 0-1,1 0 0,-1 1 1,1-1-1,0 0 0,-1 0 1,1-1-1,0 1 0,0 0 1,-1 0-1,1-1 0,0 1 0,0-1 1,0 0-1,4 1 0,9 1-1402,0 0-1,29-1 0,-37-1 818,36-2-6116,-1-6-4020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13485,'0'0'15631,"49"11"-14318,-19-9-416,6-1-417,3 1-320,2-2-128,-2 0-640,-1 0-1186,-8 0-2498,-4 0-2370,-5-6-6022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0 389 17424,'0'0'8734,"13"3"-6898,-5-2-1571,-3 1-165,0 0 0,0-1 0,0 0 0,1-1 0,-1 1 0,0-1 0,0 0 0,1 0 0,-1 0 0,0-1 0,0 0 0,0 0 0,0 0 0,0-1 0,0 0 0,7-3 0,41-28-29,0-2-1,-3-3 1,74-69 0,-124 107-81,0 0 0,0 0 1,0 0-1,0 0 0,0 0 0,0 1 0,0-1 1,0 0-1,0 0 0,0 0 0,0 0 0,0 0 1,0 0-1,0 0 0,0 0 0,0 1 0,0-1 1,0 0-1,0 0 0,0 0 0,0 0 0,0 0 1,0 0-1,1 0 0,-1 0 0,0 0 0,0 0 1,0 0-1,0 0 0,0 0 0,0 1 1,0-1-1,0 0 0,0 0 0,1 0 0,-1 0 1,0 0-1,0 0 0,0 0 0,0 0 0,0 0 1,0 0-1,0 0 0,0 0 0,1 0 0,-1 0 1,0 0-1,0 0 0,0-1 0,0 1 0,0 0 1,0 0-1,0 0 0,0 0 0,0 0 0,1 0 1,-1 0-1,0 0 0,0 0 0,0 0 0,0 0 1,0 0-1,0 0 0,0-1 0,-3 16-175,-8 18 249,5-20-35,0-1 1,1 1-1,1-1 0,0 1 1,1 1-1,0-1 0,1 0 1,0 1-1,1-1 1,1 1-1,1 14 0,-1-27-123,1 0 1,-1 0-1,1 1 0,-1-1 0,1 0 1,-1 0-1,1 0 0,0 0 0,-1 0 0,1 0 1,0-1-1,0 1 0,0 0 0,-1 0 1,1 0-1,0-1 0,0 1 0,0 0 0,0-1 1,1 1-1,-1-1 0,0 1 0,0-1 1,0 0-1,1 1 0,31-2-9116,-18-5-490</inkml:trace>
  <inkml:trace contextRef="#ctx0" brushRef="#br0" timeOffset="1">569 1 6150,'0'0'16688,"2"9"-14590,3 6-1158,1-1 1,1 1 0,11 20 0,-10-22-717,0 1-1,-1 1 0,-1-1 1,0 1-1,-1 0 1,5 24-1,-10-26-140,0 0-1,0 0 0,-2 0 1,1 0-1,-2 0 0,0 0 1,0 0-1,-1 0 0,0-1 1,-1 0-1,-1 0 0,0 0 1,-1-1-1,-13 19 0,3-9-631,1-1 0,-2-1-1,-1-1 1,0 0 0,-2-1-1,-32 21 1,16-20-6834,14-11-9364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18353,'0'0'10442,"53"-29"-10346,-5 29-64,6 0-416,8 0-1922,-3-1-833,-11 0-1730,-17-2-1601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12396,'0'0'8872,"59"19"-6886,-9-19-673,13 0-480,7-5-609,3 0-384,-4-3-2050,-10 2-3459,-14-3-3268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 16303,'0'0'6604,"11"-3"-3711,22-10-1414,-1-2-1,57-33 1,-44 19-1459,-1-1 0,-1-3 1,44-44-1,-79 69 8,-4 5-4,0-1-1,0 1 1,0-1-1,0 0 1,-1 0-1,0 0 1,0-1-1,0 1 1,0-1-1,-1 0 1,1 1-1,-1-1 1,1-6-1,-16 23-231,4 1 51,0 0 0,2 0 0,0 1 0,0 0 0,1 0 0,1 0-1,0 1 1,1 0 0,1 0 0,0 0 0,1 0 0,1 0 0,1 27 0,5-12-4915,12-10-4094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109 293 18033,'2'-9'2109,"0"2"-2144,-1 2 620,1 0-1,-1 0 0,0 0 0,0 0 0,0 0 1,-1-9-1,0 12-494,0 1 0,-1 0 1,1-1-1,0 1 1,-1 0-1,1-1 0,-1 1 1,1 0-1,-1 0 0,0 0 1,0 0-1,1-1 0,-1 1 1,0 0-1,0 0 1,0 1-1,0-1 0,0 0 1,0 0-1,0 0 0,0 1 1,-1-1-1,1 0 1,0 1-1,0-1 0,-1 1 1,1-1-1,0 1 0,-1 0 1,1 0-1,0 0 0,-1-1 1,1 1-1,0 0 1,-3 1-1,0-1-99,0 0 0,1 1 1,-1 0-1,0 0 0,0 0 0,0 0 0,1 0 1,-1 1-1,0 0 0,1 0 0,0 0 0,-1 0 1,1 0-1,0 1 0,-4 4 0,5-5 7,0-1-1,0 1 1,0 1 0,0-1-1,1 0 1,-1 0 0,1 1-1,0-1 1,-1 0 0,1 1-1,0 0 1,1-1-1,-1 1 1,0-1 0,1 1-1,-1 0 1,1 0 0,0-1-1,0 1 1,0 0 0,0 0-1,1-1 1,0 6-1,0-7 3,0-1 0,-1 1 0,1 0 0,0 0 0,0-1-1,0 1 1,0-1 0,0 1 0,0-1 0,0 1 0,0-1-1,0 1 1,0-1 0,0 0 0,0 0 0,0 1 0,0-1-1,0 0 1,0 0 0,0 0 0,0 0 0,0 0 0,0 0 0,0-1-1,0 1 1,0 0 0,0-1 0,0 1 0,2-1 0,33-12 111,-13 0 29,0 0 0,-1-2 0,0 0 0,-2-1 0,1-2 0,-2 0 0,-1-1 0,0-1 0,-1 0 1,-1-1-1,-1-1 0,12-25 0,-19 23 116,-7 16-208,-9 15-224,-5 13 193,0 1 0,1-1 0,1 2 0,1 0 0,0 0 0,2 1 0,1 0 0,1 0 0,1 0 0,-3 25 0,8-45-128,0-1 0,0 1 0,0-1 1,0 1-1,1 0 0,-1-1 1,1 1-1,-1-1 0,1 0 1,0 1-1,0-1 0,0 1 1,0-1-1,0 0 0,1 0 0,-1 0 1,1 0-1,-1 0 0,1 0 1,0 0-1,0 0 0,0-1 1,0 1-1,3 2 0,-2-3-409,-1 0 1,1 0-1,0-1 0,-1 1 1,1-1-1,0 1 0,-1-1 1,1 0-1,0 0 0,-1 0 1,1 0-1,0-1 0,-1 1 0,1-1 1,4-1-1,14-9-8315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2:5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50 17521,'0'0'3950,"-2"8"-2760,-6 28-501,8-35-681,0-1-1,0 1 1,0 0-1,0-1 1,0 1-1,0-1 1,0 1-1,0 0 1,0-1-1,0 1 1,1-1-1,-1 1 1,0 0-1,0-1 1,1 1 0,-1-1-1,0 1 1,1-1-1,-1 1 1,0-1-1,1 1 1,-1-1-1,1 1 1,-1-1-1,1 0 1,-1 1-1,1-1 1,-1 0-1,1 1 1,-1-1-1,1 0 1,0 0-1,-1 1 1,1-1 0,-1 0-1,1 0 1,0 0-1,-1 0 1,1 0-1,0 0 1,-1 0-1,1 0 1,-1 0-1,1 0 1,0 0-1,-1 0 1,1-1-1,-1 1 1,2 0-1,30-10 322,-29 8-194,1-1 0,-1 1 0,0-1 0,0 1 0,0-1 0,0 0 0,0 0 0,-1 0 0,1-1 0,-1 1 0,0-1 0,0 1 0,0-1 0,0 0 0,-1 1 0,1-1 0,-1 0 0,0 0 0,0 0 0,0 0 0,-1-1 0,0 1 0,0-6 0,0 10-91,0-1-1,0 0 1,-1 1 0,1-1-1,0 0 1,-1 1-1,1-1 1,0 1 0,-1-1-1,1 1 1,-1-1 0,1 1-1,-1-1 1,1 1-1,-1-1 1,1 1 0,-1 0-1,0-1 1,1 1-1,-1 0 1,1 0 0,-1-1-1,0 1 1,1 0-1,-1 0 1,0 0 0,1 0-1,-1 0 1,0 0 0,0 0-1,1 0 1,-1 0-1,0 0 1,1 0 0,-1 0-1,0 0 1,1 1-1,-1-1 1,1 0 0,-2 1-1,-29 14 160,25-8-146,0 0-1,0 0 1,0 1-1,1 0 1,0 0 0,1 0-1,0 1 1,0 0-1,1-1 1,0 1-1,0 0 1,1 1-1,0-1 1,1 0-1,0 1 1,1 14-1,0-23-88,0 1 0,0-1 0,0 0 0,1 0 0,-1 0 0,1 0 0,-1 0 0,1 0 0,-1 0 0,1 0 0,0 0 0,-1 0 0,1-1 0,0 1 0,0 0 0,-1 0 0,1-1 0,0 1 0,0 0 0,0-1 0,0 1 0,0-1 0,0 1 0,1 0 0,34 2-1952,-26-4 1149,-1 0 0,0-1 0,0 0 0,1-1 0,12-5 0,15-14-5293,-1-4-4239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0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22 13837,'0'0'11568,"-11"-3"-9438,5 2-2007,1-1-1,-1 1 0,0 0 0,0 0 1,0 1-1,0-1 0,0 1 1,0 1-1,0-1 0,0 1 0,0 0 1,0 0-1,1 1 0,-1 0 0,0 0 1,1 0-1,-1 1 0,1 0 1,0 0-1,-9 7 0,11-8-74,-1 0 1,1 0-1,0 1 0,1 0 1,-1-1-1,0 1 0,1 0 1,0 0-1,0 0 0,0 1 1,0-1-1,0 0 0,0 1 1,1-1-1,0 1 0,0 0 1,0-1-1,-1 7 0,3-9-51,0 0-1,0 0 0,0 0 1,0 0-1,0-1 0,0 1 1,0 0-1,1 0 0,-1-1 1,0 1-1,1-1 0,-1 1 1,0-1-1,1 1 0,-1-1 1,0 0-1,1 0 1,-1 1-1,1-1 0,-1 0 1,1-1-1,-1 1 0,3 0 1,39-3-278,-36 1 124,0 0 0,-1-1 0,1 1-1,-1-1 1,9-7 0,-10 7 29,0 0-1,0 0 1,1 1 0,-1 0-1,0-1 1,1 2 0,-1-1 0,1 1-1,6-2 1,-11 7 66,0 0 0,-1 0 0,1 0-1,-1-1 1,0 1 0,0 0 0,0 0 0,-1 0 0,1-1 0,-2 7 0,-9 30 467,-1 0 1,-2 0 0,-1-1-1,-3-1 1,-23 39 0,38-71-260,1-1-56,-1-1 0,0 1 0,0 0 0,0-1 0,-1 0 0,1 1 0,-1-2-1,-7 7 1,11-36-1643,4 16 1064,0 0 0,1 0 1,-1 0-1,2 1 0,0-1 0,0 1 0,14-16 1,57-53-2599,-77 77 3064,19-17 194,0 0 0,1 1-1,1 0 1,1 2 0,45-24 0,-67 39-112,0 0-1,0 0 1,0 0 0,0 0-1,-1 0 1,1 0 0,0 0 0,0 1-1,0-1 1,0 0 0,0 0-1,0 0 1,0 0 0,0 0-1,0 0 1,0 0 0,-1 0 0,1 0-1,0 1 1,0-1 0,0 0-1,0 0 1,0 0 0,0 0-1,0 0 1,0 0 0,0 0 0,0 1-1,0-1 1,0 0 0,0 0-1,0 0 1,0 0 0,0 0-1,0 0 1,0 0 0,0 1-1,0-1 1,0 0 0,0 0 0,0 0-1,1 0 1,-1 0 0,0 0-1,0 0 1,0 1 0,0-1-1,0 0 1,0 0 0,0 0 0,0 0-1,0 0 1,0 0 0,1 0-1,-1 0 1,0 0 0,0 0-1,0 0 1,0 0 0,0 0 0,0 0-1,0 0 1,1 0 0,-1 0-1,0 0 1,-11 18 782,-18 17-693,29-34 44,3-3-38,0-1 0,0 0-1,0 0 1,-1 0 0,1 0-1,0 0 1,-1-1 0,3-4-1,-2 2-46,10-11-47,-9 10-46,1 0 1,0 0-1,0 1 0,1 0 0,10-10 1,-14 15-32,0 0 0,0-1 0,0 1 1,0 0-1,0 0 0,1 1 1,-1-1-1,0 0 0,1 1 0,-1-1 1,0 1-1,1 0 0,-1 0 0,0 0 1,1 0-1,-1 0 0,0 0 1,1 1-1,-1-1 0,0 1 0,1 0 1,-1-1-1,0 1 0,4 2 1,6 1 3,0 0 1,0-1-1,1-1 1,-1 0-1,1-1 1,0 0-1,0-1 1,-1 0-1,1-1 1,0 0 0,-1-1-1,1-1 1,-1 0-1,0 0 1,1-1-1,-2-1 1,1 0-1,-1-1 1,1 0-1,12-10 1,-23 16 19,0-1 0,0 0 0,0 0 1,0 1-1,0-1 0,0 0 0,0 0 0,0 0 0,0 0 1,0 0-1,-1 0 0,1 0 0,0 0 0,-1-1 0,1 1 0,-1 0 1,1-2-1,-1 2 3,0 1 0,-1 0 0,1-1 0,0 1 0,-1-1 0,1 1 0,0 0-1,-1-1 1,1 1 0,-1 0 0,1 0 0,-1-1 0,1 1 0,0 0 0,-1 0 0,1 0 0,-1-1 0,1 1 0,-1 0 0,1 0 0,-1 0 0,1 0 0,-1 0 0,1 0 0,-1 0 0,1 0 0,-1 0 0,0 0 0,-4 1 37,1-1 0,-1 1 1,1 0-1,-1 0 1,1 0-1,0 0 0,-1 1 1,1 0-1,-4 2 1,4-1-40,0-1 46,0 0-1,0 1 1,0 0 0,0-1 0,1 1 0,-1 1 0,1-1 0,0 0-1,0 1 1,0 0 0,0 0 0,1 0 0,-1 0 0,1 0-1,0 0 1,-2 8 0,4-11-50,0 0 1,0-1-1,1 1 0,-1-1 0,0 1 1,1 0-1,-1-1 0,1 1 1,-1-1-1,0 1 0,1-1 0,-1 0 1,1 1-1,-1-1 0,1 1 1,-1-1-1,1 0 0,0 1 0,-1-1 1,1 0-1,-1 0 0,1 0 1,0 1-1,-1-1 0,1 0 0,0 0 1,-1 0-1,1 0 0,-1 0 1,1 0-1,1 0 0,29 0 138,-21-1-127,2 0-42,-1-1 0,1 0 0,0-1 0,-1-1 0,0 1 0,1-2 0,-2 0 0,1 0 0,0-1 0,-1 0 0,0-1 0,-1 0 0,0 0 0,0-1 0,0 0 0,11-15 0,-46 47 32,23-22 22,0 0 1,0 0-1,0 0 1,1 0-1,-1 1 0,1-1 1,-1 1-1,1 0 0,0 0 1,0-1-1,0 1 0,0 1 1,0-1-1,1 0 0,0 0 1,-1 1-1,1-1 0,0 0 1,1 1-1,-1-1 0,0 1 1,1-1-1,0 7 1,1-9-18,-1 0 0,1 0 1,0-1-1,0 1 1,-1 0-1,1 0 1,0 0-1,0 0 1,0-1-1,0 1 1,0 0-1,0-1 1,0 1-1,0-1 1,0 1-1,1-1 1,-1 0-1,0 1 1,0-1-1,0 0 1,0 0-1,1 0 1,-1 0-1,2 0 1,36 2 72,-34-3-119,17 2-531,15 0-1867,-16-5-4969,-14-1-1726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0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94 223 12588,'4'-3'822,"-1"1"1,0-1-1,0 1 1,-1-1-1,1 0 0,0 0 1,-1 0-1,0-1 1,0 1-1,0 0 1,0-1-1,0 0 0,-1 1 1,0-1-1,1 0 1,0-5-1,-3 8-728,1 0 0,0 0 0,-1 1 1,1-1-1,-1 0 0,1 1 0,-1-1 0,1 0 0,-1 1 0,0-1 0,1 1 0,-1-1 1,0 1-1,1-1 0,-1 1 0,0-1 0,0 1 0,0 0 0,1-1 0,-1 1 0,0 0 0,0 0 1,0 0-1,1 0 0,-1 0 0,0 0 0,0 0 0,0 0 0,0 0 0,0 0 0,1 0 1,-1 0-1,0 0 0,-1 1 0,-33 5 71,30-2-156,-1-1-1,1 1 0,-1 1 1,1-1-1,1 0 0,-1 1 1,0 0-1,1 0 1,-6 11-1,8-14-9,0 1 1,0-1 0,1 1-1,-1 0 1,1-1 0,0 1-1,0 0 1,0 0-1,0 0 1,0 0 0,0 0-1,1 0 1,0 1 0,-1-1-1,1 0 1,0 0-1,1 0 1,-1 0 0,1 0-1,-1 0 1,1 0 0,2 6-1,-1-7 5,0 0 1,0-1-1,1 1 0,-1 0 1,0-1-1,1 0 0,-1 0 1,1 0-1,-1 0 0,1 0 0,0 0 1,-1 0-1,1-1 0,0 1 1,0-1-1,-1 0 0,1 0 1,0 0-1,0 0 0,-1-1 0,7-1 1,3 1 45,0-2-1,0 1 1,21-9 0,-7 0-3,-1-1 0,1-2-1,37-27 1,-52 33-18,-1 0-1,0-1 1,0 0 0,-1 0-1,0-1 1,0 0-1,-2-1 1,1 0-1,-1 0 1,6-14 0,-10 10-13,-10 16-287,-14 18 29,19-16 234,-1 1-1,1 0 0,0 0 1,0 0-1,0 0 1,0 0-1,1 0 1,-2 7-1,3-11 9,0 1-1,-1 0 0,1-1 1,0 1-1,0-1 1,1 1-1,-1 0 1,0-1-1,0 1 1,0-1-1,0 1 0,0 0 1,1-1-1,-1 1 1,0-1-1,1 1 1,-1-1-1,0 1 1,1-1-1,-1 1 1,0-1-1,1 1 0,-1-1 1,2 1-1,-1 0 12,1-1 0,-1 1-1,1-1 1,0 1 0,-1-1-1,1 0 1,-1 0 0,1 0-1,0 0 1,-1 0 0,1 0-1,0 0 1,2-1 0,6-1 33,-1-1 0,0 0 0,0-1 0,0 1 0,0-2 1,-1 1-1,0-1 0,0-1 0,0 1 0,11-12 0,3-3-29,-2-1-1,22-29 0,-51 82-900,-92 198 900,-35 88 1243,130-302-1221,1-1-61,8-24-114,15-81 350,-12 54-141,17-58 1,-20 85-147,0 1 0,0-1 1,1 1-1,0 0 1,1 0-1,0 0 0,0 1 1,1-1-1,0 1 1,0 1-1,11-11 0,-9 13-501,-1 0 0,1 1-1,0 0 1,0 0-1,0 1 1,0-1 0,0 2-1,1-1 1,-1 1 0,0 1-1,1-1 1,-1 1-1,12 2 1,1-2-2241,18 0-4447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0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17328,'0'0'961,"64"21"64,-7-16-160,16-4-449,17-1 129,13 0-481,6 0 0,0 0-608,-9-9-1763,-14-1-2817,-21-7-3685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75 406 11371,'0'0'14002,"-8"7"-13099,2-3-788,1 0 0,0 1 0,0-1 0,0 1 1,1 0-1,0 0 0,0 1 0,0-1 0,0 1 0,1 0 1,0 0-1,0 0 0,1 1 0,0-1 0,0 0 1,0 1-1,1 0 0,-1 8 0,2-14-117,0-1 0,1 1 0,-1-1 0,0 1 0,0-1 0,1 1 0,-1-1-1,1 1 1,-1-1 0,0 0 0,1 1 0,-1-1 0,1 1 0,-1-1 0,1 0 0,-1 1 0,1-1-1,-1 0 1,1 0 0,-1 0 0,1 1 0,-1-1 0,1 0 0,0 0 0,-1 0 0,1 0 0,-1 0-1,1 0 1,0 0 0,-1 0 0,1 0 0,-1 0 0,1 0 0,-1 0 0,1 0 0,0-1 0,-1 1-1,1 0 1,-1 0 0,1-1 0,0 1 0,26-12-182,-14-1-82,0 0 0,-1-1 0,-1 0 1,0-1-1,-1 0 0,16-32 0,-15 26 375,1 1 0,1 0 0,18-22 0,-30 41-41,0 0 0,-1 1 0,1-1 0,0 0 0,-1 0 0,1 1 0,0-1 0,0 0-1,0 1 1,-1-1 0,1 1 0,0-1 0,0 1 0,0 0 0,0-1 0,0 1 0,0 0 0,0-1 0,2 1 0,-2 0-31,-1 1 0,1-1 1,-1 0-1,1 1 0,0-1 0,-1 0 0,1 1 0,-1-1 0,1 1 0,-1-1 0,0 1 1,1-1-1,-1 1 0,1-1 0,-1 1 0,0 0 0,0-1 0,1 1 0,-1-1 0,0 1 1,0 0-1,1 0 0,2 48 721,-3-39-633,9 39 26,-8-49-145,-1 1 0,0 0-1,1 0 1,-1 0 0,0 0-1,1-1 1,-1 1-1,1 0 1,0-1 0,-1 1-1,1 0 1,-1-1-1,1 1 1,0 0 0,0-1-1,-1 1 1,1-1-1,0 0 1,0 1 0,0 0-1,0-2 5,1 1 1,-1 0-1,0 0 0,0 0 1,0-1-1,0 1 0,0 0 1,0-1-1,0 1 0,0-1 1,0 1-1,0-1 0,0 0 1,0 1-1,-1-1 0,1 0 1,0 1-1,0-1 0,-1 0 1,1 0-1,1-1 0,6-11 1,0 1 1,-1-1-1,0-1 0,-1 1 0,0-1 0,-1 0 0,-1 0 0,0-1 0,-1 1 0,0-1 0,-1 0 0,-1-21 1,-1 35 14,7 8 98,-7-6-122,0 0 0,1-1 0,-1 1 0,1 0 0,-1-1 0,1 1 0,0 0 0,-1-1 0,1 1 0,-1-1 0,1 1 0,0-1 0,-1 1 0,1-1 0,0 0 0,0 1 0,-1-1 0,1 0 0,0 1 0,1-1 0,3 0 18,0 0 0,1 0 0,-1-1 0,0 1 0,0-1 0,0 0 0,0-1 1,0 1-1,-1-1 0,1 0 0,0-1 0,-1 1 0,1-1 0,-1 1 0,0-1 0,0-1 1,0 1-1,0 0 0,-1-1 0,1 0 0,-1 0 0,0 0 0,5-9 0,-4 8 1,0-1 0,-1 0-1,1 0 1,-2 0 0,1 0-1,-1-1 1,1 1 0,-2 0-1,1-1 1,-1 0 0,0 1-1,0-1 1,-1 0 0,0 0 0,0 1-1,0-1 1,-1 0 0,-2-8-1,2 14-19,1-1 0,-1 1-1,1 0 1,-1 0-1,0 0 1,1 0 0,-1 0-1,0-1 1,0 1 0,0 1-1,0-1 1,0 0 0,0 0-1,0 0 1,0 0 0,0 1-1,-1-1 1,1 1 0,0-1-1,0 1 1,-1-1 0,1 1-1,0 0 1,-1-1-1,1 1 1,0 0 0,-1 0-1,1 0 1,0 0 0,-1 0-1,1 0 1,0 1 0,-1-1-1,1 0 1,-1 1 0,-1 0-9,1 0 1,-1-1-1,1 1 0,-1 1 1,1-1-1,0 0 1,0 1-1,0-1 1,-1 1-1,2-1 1,-1 1-1,0 0 1,0 0-1,0 0 1,1 0-1,-1 0 1,-1 4-1,2-3 10,-1 0 0,1 0 0,0 0 0,-1 1-1,2-1 1,-1 1 0,0-1 0,1 1 0,-1-1 0,1 1 0,0-1-1,0 1 1,1-1 0,-1 1 0,1-1 0,-1 0 0,1 1 0,0-1 0,0 1-1,3 3 1,-2-3 53,1-1 0,0 0 0,0 0 0,0 0 0,0 0 0,1 0 0,-1-1-1,1 1 1,0-1 0,-1 0 0,1 0 0,0 0 0,0-1 0,5 2 0,15 2-581,-1 0 0,1-2 1,0-1-1,39-1 0,-61-1 381,3-1-3987,-4-5-3027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0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5189,'0'0'18150,"4"14"-16932,6 26-264,-2 0 0,-1 1 0,1 58 1,-8-51 387,-11 68 1,12-116-1319,0 0 1,-1 0 0,1 0-1,0 0 1,-1 0-1,1 0 1,0 0 0,-1 0-1,1 0 1,0 0-1,-1-1 1,1 1 0,-1 0-1,1-1 1,0 1-1,-1 0 1,1-1 0,-1 1-1,1 0 1,-1-1 0,1 1-1,-1-1 1,1 1-1,-1-1 1,0 0 0,1 1-1,0-2 1,20-18 108,92-111 48,-112 131-184,-1 0-1,1 0 1,-1 1-1,0-1 0,1 0 1,-1 1-1,1-1 1,-1 0-1,0 1 1,1-1-1,-1 0 0,0 1 1,0-1-1,1 0 1,-1 1-1,0-1 0,0 1 1,0-1-1,1 1 1,-1-1-1,0 0 1,0 1-1,0-1 0,0 1 1,0-1-1,0 1 1,0-1-1,0 1 0,0-1 1,0 1-1,0-1 1,0 1-1,0-1 1,0 1-1,-1-1 0,1 0 1,0 2-1,-2 25-116,0-20 150,0 0-1,0 0 1,0-1 0,-1 1-1,0 0 1,-1-1 0,0 0-1,-8 11 1,12-37 632,9-4-657,2-1 1,0 1-1,2 1 0,0 0 1,18-22-1,-31 44-6,1 0 0,-1 0 0,0 1 0,1-1 1,-1 0-1,1 0 0,0 0 0,-1 0 0,1 1 0,0-1 0,-1 0 0,1 1 0,0-1 0,-1 0 1,1 1-1,0-1 0,0 1 0,0-1 0,0 1 0,0 0 0,0-1 0,0 1 0,0 0 1,-1 0-1,1 0 0,0-1 0,0 1 0,0 0 0,0 0 0,0 0 0,0 0 0,0 1 0,0-1 1,0 0-1,0 0 0,0 1 0,0-1 0,0 0 0,0 1 0,0-1 0,0 1 0,-1-1 1,1 1-1,0 0 0,0-1 0,0 2 0,4 4-10,0 1-1,-1-1 1,0 1-1,-1 0 1,4 9 0,7 12-7,-11-24 20,0 0 1,0-1-1,1 1 1,-1-1-1,1 0 1,0 0-1,0 0 1,0-1-1,0 1 1,0-1-1,1 0 0,-1 0 1,1 0-1,-1-1 1,1 1-1,0-1 1,-1 0-1,1-1 1,0 1-1,0-1 1,0 0-1,-1 0 1,1-1-1,0 1 1,8-3-1,-5 1 2,0 1 0,-1-2 0,1 1 0,-1-1 0,0 0 0,0-1 0,0 0 0,0 0 0,-1 0 0,1-1 0,-1 0 0,0 0 0,-1 0 0,1-1 0,6-9 0,-11 13-4,0 1 0,0-1 0,0 0 0,0 1 0,0-1 0,0 0 0,0 0 0,-1 0 0,1 0 0,-1 0 0,1 0 0,-1 0 0,0 0 0,0 0 0,0 0 0,0-2 0,0 3 0,-1 0 0,1 0 0,-1 0 0,1 0 0,0 0 0,-1 0 0,0 0 0,1 1 0,-1-1 0,1 0 0,-1 0 0,0 1 0,0-1 0,1 1 0,-1-1 0,0 0 0,0 1 0,0-1 0,0 1 0,0 0 0,0-1 0,1 1 0,-3-1 0,0 1 0,1 0 0,-1-1 0,0 1 0,0 0 0,0 1 0,0-1 0,1 0 0,-1 1 0,0 0 0,0-1 0,1 1 0,-1 0 0,1 0 0,-1 1 0,1-1 0,-1 0 0,1 1 0,-1 0 0,1-1 0,0 1 0,-3 4 0,4-6 0,-41 55 0,40-52 0,0 0 0,0 0 0,0 0 0,1 1 0,-1-1 0,1 1 0,-1-1 0,1 1 0,0 0 0,1-1 0,-1 1 0,1 0 0,-1 0 0,1-1 0,1 7 0,-1-9 0,1-1 0,0 1 0,-1 0 0,1 0 0,0-1 0,0 1 0,-1-1 0,1 1 0,0 0 0,0-1 0,0 1 0,0-1 0,0 0 0,-1 1 0,1-1 0,0 0 0,0 0 0,0 1 0,0-1 0,0 0 0,0 0 0,0 0 0,2 0 0,29-1 0,-24 0 0,7 0 0,-1-1 0,0 0 0,0-2 0,0 1 0,0-2 0,-1 0 0,0 0 0,13-8 0,-19 10 0,-1 0 0,1-1 0,-1 0 0,0 0 0,0-1 0,-1 1 0,1-1 0,-1-1 0,0 1 0,0-1 0,-1 1 0,0-1 0,0-1 0,0 1 0,-1 0 0,0-1 0,4-11 0,-7 18 0,1-1 0,-1 0 0,0 1 0,1-1 0,-1 1 0,0-1 0,0 0 0,0 1 0,0-1 0,0 0 0,0 1 0,0-1 0,0 0 0,0 1 0,0-1 0,0 0 0,0 1 0,0-1 0,0 0 0,-1 1 0,1-1 0,0 1 0,0-1 0,-1 0 0,1 1 0,0-1 0,-1 1 0,1-1 0,-1 1 0,1-1 0,-1 1 0,1-1 0,-1 1 0,1 0 0,-1-1 0,1 1 0,-1 0 0,1-1 0,-1 1 0,0 0 0,1 0 0,-1-1 0,0 1 0,1 0 0,-1 0 0,0 0 0,1 0 0,-1 0 0,0 0 0,0 0 0,-1 1 0,-1-1 0,1 1 0,0-1 0,-1 1 0,1 0 0,0 0 0,0 0 0,0 1 0,0-1 0,0 0 0,0 1 0,1-1 0,-3 3 0,-3 3 0,1 1 0,1 0 0,-1 0 0,1 0 0,1 1 0,-1-1 0,1 1 0,1 0 0,0 0 0,0 1 0,1-1 0,0 0 0,1 1 0,0 0 0,0 13 0,1-21-41,0-1 1,1 1-1,-1-1 1,0 1-1,1-1 0,-1 0 1,1 1-1,0-1 0,-1 0 1,1 0-1,0 1 1,0-1-1,0 0 0,0 0 1,0 0-1,0 0 1,0 0-1,0 0 0,0 0 1,1 0-1,1 1 0,2 0-287,-1 0-1,1-1 0,0 1 0,0-1 0,-1 0 0,10 1 0,-4-1-610,0-1 1,0 0 0,0 0 0,0-1 0,0 0-1,14-4 1,-4-5-6498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0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113 195 19410,'0'0'10458,"-10"-6"-10250,5 3-192,2 1-16,1 0 0,-1 0 0,0 0-1,0 1 1,0 0 0,0-1 0,0 1 0,0 0-1,0 0 1,-3 0 0,4 1-2,0 1 0,0-1-1,1 0 1,-1 1 0,0-1 0,0 1 0,1 0 0,-1 0-1,0-1 1,1 1 0,-1 0 0,1 0 0,-1 1 0,1-1 0,-1 0-1,1 0 1,0 1 0,0-1 0,0 1 0,0-1 0,0 1-1,0-1 1,0 1 0,0 0 0,0 2 0,-3 1 25,1 0 1,0 1 0,0 0-1,1-1 1,0 1 0,0 0-1,0 0 1,1 0 0,0 0-1,0 1 1,0-1-1,1 0 1,0 9 0,1-14-19,-1 0 0,1-1 0,0 1 0,0 0 0,-1 0 0,1 0 0,0 0 0,0-1 0,0 1 0,0 0 0,0-1 0,0 1 0,0-1 1,0 1-1,0-1 0,0 0 0,0 1 0,0-1 0,0 0 0,0 0 0,1 1 0,-1-1 0,0 0 0,0 0 0,2-1 0,31-2 141,-23 0-141,-1-1 0,1 0 0,-1-1 0,0 0 0,0 0 0,0-1 0,-1-1 0,0 1-1,0-2 1,0 1 0,-1-1 0,0 0 0,12-17 0,-4 2-2,0-1 1,-1-1-1,-1 0 0,13-35 1,-15 25-81,-12 29-308,-10 22 67,-5 12 257,-38 78 263,48-93-161,1-1 1,0 1 0,0 0 0,1 0-1,1 0 1,-1 23 0,3-34-161,0 0 0,0 0 1,0 0-1,1 0 1,-1 0-1,1 0 0,0 0 1,-1 0-1,1-1 0,0 1 1,0 0-1,0-1 0,0 1 1,1 0-1,-1-1 1,0 1-1,1-1 0,-1 0 1,1 1-1,-1-1 0,1 0 1,0 0-1,-1 0 0,1 0 1,0 0-1,0-1 1,0 1-1,-1 0 0,1-1 1,0 1-1,0-1 0,4 0 1,2 1-1337,1 0 0,-1-1 0,0 0 1,1 0-1,-1-1 0,16-3 0,15-12-11752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03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10314,'-11'7'8285,"0"0"-7442,-11 5 837,2 1 0,0 1 0,0 1-1,1 1 1,-21 24 0,39-40-1674,1 1 0,0-1 0,-1 0 0,1 0 0,0 1 0,-1-1 0,1 0 0,0 1 0,0-1 0,-1 0 0,1 1-1,0-1 1,0 0 0,-1 1 0,1-1 0,0 1 0,0-1 0,0 0 0,0 1 0,0-1 0,0 1 0,0-1 0,0 1 0,0-1 0,0 0 0,0 1-1,0-1 1,0 1 0,0-1 0,0 0 0,0 1 0,0-1 0,1 1 0,-1-1 0,0 0 0,0 1 0,0-1 0,1 0 0,-1 1 0,0-1 0,1 0-1,-1 1 1,23 0 103,27-13-99,15-19-749,-47 22 451,0 0 0,0 1 0,1 0 0,-1 2 0,2 0 0,38-6 0,-57 12 337,0 1 0,-1-1 0,1 0 0,0 0 0,0 1 0,0-1 0,0 0 0,0 1-1,-1-1 1,1 1 0,0-1 0,0 1 0,-1-1 0,1 1 0,0 0 0,-1-1 0,1 1-1,-1 0 1,1 0 0,-1-1 0,1 1 0,-1 0 0,1 0 0,-1 0 0,0-1 0,1 1 0,-1 0-1,0 0 1,0 0 0,0 0 0,1 0 0,-1 1 0,1 45 896,2-10-519,-2-35-390,0 0 0,0 0 0,1 0 0,-1 0 0,1-1 0,-1 1 0,1 0 0,0-1 0,-1 1 0,1-1 0,0 0 0,0 1 0,0-1 0,0 0 0,1 0 0,-1-1 0,0 1 0,0 0 0,0-1 0,1 1 0,-1-1 0,0 0 1,1 0-1,-1 0 0,0 0 0,1 0 0,-1 0 0,0 0 0,0-1 0,5-1 0,5 0 66,1-1 0,-1 0 0,0-2 1,13-5-1,28-16-127,-33 16-317,-1 0 0,1 1 0,1 0 0,0 2 0,36-8 0,-57 15 348,1 0-1,-1 0 0,0 0 1,1 0-1,-1 0 1,1 0-1,-1 0 1,0 0-1,1 0 1,-1 0-1,1 0 1,-1 0-1,1 0 1,-1 0-1,0 0 1,1 0-1,-1 1 1,1-1-1,-1 0 0,0 0 1,1 0-1,-1 1 1,0-1-1,1 0 1,-1 0-1,0 1 1,1-1-1,-1 0 1,0 1-1,0-1 1,1 0-1,-1 1 1,0-1-1,0 1 0,0-1 1,0 0-1,1 1 1,-6 19 342,-20 24 361,22-38-607,2-6-90,1 0 1,0 0 0,0 0-1,0 1 1,-1-1-1,1 0 1,0 0 0,0 0-1,0 1 1,-1-1 0,1 0-1,0 0 1,0 1-1,0-1 1,0 0 0,0 0-1,0 1 1,-1-1-1,1 0 1,0 0 0,0 1-1,0-1 1,0 0 0,0 1-1,0-1 1,0 0-1,0 0 1,0 1 0,1-1-1,-1 0 1,0 1 0,0-1-1,0 0 1,0 0-1,0 1 1,0-1 0,0 0-1,1 0 1,-1 1-1,0-1 1,0 0 0,0 0-1,1 0 1,-1 1 0,0-1-1,0 0 1,1 0-1,-1 0 1,0 0 0,0 0-1,1 1 1,-1-1 0,23-3 301,25-16-208,-19 4-284,-15 7-193,0 1 0,0 0 0,1 1 1,0 0-1,0 1 0,0 1 0,31-4 0,-46 8 372,1 0 0,-1 0 1,1 0-1,-1 0 0,0 0 0,1 0 0,-1 0 0,1 0 0,-1 0 0,0 0 0,1 0 0,-1 1 0,0-1 0,1 0 0,-1 0 0,1 0 0,-1 1 0,0-1 0,1 0 0,-1 0 0,0 1 0,0-1 0,1 0 0,-1 1 0,0-1 0,0 0 0,1 1 0,-1-1 0,0 0 0,0 1 1,0-1-1,0 1 0,0-1 0,0 0 0,0 1 0,1-1 0,-1 1 0,-6 22 355,-15 19 58,20-42-433,-4 12 6,-2 2-645,1-7-3455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0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16111,'0'0'4682,"16"1"-2803,211 0 2588,138-33-2847,-138 9-1493,114 1-55,633 41 0,-879-9 99,1-5 0,1-4 0,152-17-1,-214 11-1113,2 0-1817,-13 0-2094,-7 0-3106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3:2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3297 424 5477,'1'-11'3561,"-1"5"-3418,0-1 0,0 1 0,-1-1 0,0 1 0,0-1 0,0 1 0,-1-1 0,0 1 1,0 0-1,-1 0 0,1 0 0,-1 0 0,-1 0 0,1 1 0,-1-1 0,0 1 0,0 0 0,-1 0 0,-8-7 0,-18-13-100,0 2 0,-1 1 1,-1 1-1,-1 2 0,-1 2 0,0 1 0,-42-13 0,-7 4 321,-1 3 0,-95-13-1,10 15 20,-1 8-1,-320 18 1,363 4-340,1 7 1,-154 39-1,183-29 336,0 4-1,2 5 1,-119 61-1,149-62-181,2 4 0,1 2 1,3 3-1,1 2 0,-96 100 0,125-112-217,1 1 0,2 2 0,2 0 0,-31 60 0,42-68-5,2 1 0,1 0 0,1 1 0,1 0 0,2 1 0,-6 62 0,13-68 24,1-1 0,1 0 1,1 1-1,1-1 0,1 0 1,1-1-1,2 1 0,0-1 1,2-1-1,0 1 0,2-2 0,0 1 1,2-2-1,29 38 0,3-6 86,2-2-1,2-2 0,2-2 1,71 49-1,-20-25 225,3-4 0,3-5 0,3-5 1,1-5-1,3-5 0,202 53 0,-135-58-32,2-7 0,2-9 0,333 5 0,-387-31-174,0-5 0,-1-7 0,1-5 0,129-34 1,-199 33-18,0-2 0,-2-4 1,0-1-1,60-37 0,-82 39 18,-1-2 1,-2-2-1,0-1 0,-2-2 0,-1-1 0,49-60 1,-62 65-11,-2 0-1,0-1 1,-2-1 0,-2-1 0,0 0 0,-2-1 0,-1 0 0,-1 0 0,-2-1 0,-1-1 0,5-49 0,-11 53-34,0 0-1,-2 1 0,-1-1 1,-2 0-1,0 0 1,-2 1-1,-1 0 0,-1 0 1,-1 1-1,-2 0 1,0 0-1,-2 1 0,-23-35 1,-1 11-368,-1 2-1,-2 2 1,-3 1 0,-1 3 0,-2 1 0,-1 2 0,-105-62 0,44 41-944,-2 5 1,-227-78-1,150 74-1801,11 8-1266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0:2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851 169 5285,'0'0'2643,"-10"-9"-1880,-10-12-476,-5-5 1180,-40-34-1,58 54-1209,-1 0-1,0 1 1,0 0 0,0 0-1,-1 1 1,1 0-1,-1 0 1,0 1-1,0 0 1,-1 0 0,-12-1-1,6 4-204,0 0 0,1 2 0,-1 0 0,0 0 0,1 2 0,-1-1 1,1 2-1,-20 9 0,3 0 114,1 2 0,-50 34-1,49-24-98,1 1-1,1 2 1,1 0-1,2 2 1,1 1-1,2 1 0,1 2 1,-26 52-1,42-74-35,1 0 0,1 0 0,0 1 0,0 0 1,2 0-1,0 1 0,0-1 0,1 0 0,1 1 0,1 0 0,0-1 0,0 1 0,2-1 0,0 1 0,0-1 0,2 1 0,0-1 0,8 20 0,-3-12 0,2-1 1,0-1-1,1 0 0,1-1 1,1 0-1,1-1 0,0 0 1,1-1-1,1-1 0,34 26 1,-29-27-21,1-1 0,0 0 0,1-2 1,0-1-1,1-1 0,0 0 0,0-2 0,1-2 1,0 0-1,1-1 0,-1-2 0,1 0 1,0-2-1,-1-1 0,1-1 0,0-2 1,-1 0-1,27-8 0,401-133 216,-180 50-107,-258 88-9,0-1 0,0-1 1,-1 0-1,0-1 0,0 0 0,-1-1 0,0-1 1,-1 0-1,0-1 0,-1-1 0,-1 0 0,1 0 1,-2-1-1,14-23 0,-14 19 177,0-1 0,-1 0 0,0-1 0,-2 0 0,-1 0 0,0 0 1,-1-1-1,-1 0 0,-2 0 0,0 0 0,-1-31 0,-2 41-226,0 0-1,-1 0 1,-1 0 0,0 0-1,0 0 1,-1 0 0,-1 1-1,0 0 1,0-1 0,-1 2-1,0-1 1,0 1 0,-1 0 0,-1 0-1,1 1 1,-2 0 0,1 0-1,-1 1 1,0 0 0,0 1-1,-18-10 1,6 6-106,-1 0-1,-1 1 1,1 1-1,-1 1 1,-1 1-1,1 1 1,-1 1 0,0 1-1,-29 0 1,15 4-1282,0 2 1,-45 10-1,68-11 327,-10 0-3090,6-2-4079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0:24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879 201 5125,'0'0'742,"-9"-11"731,-69-76 1417,66 75-2152,-1 0 0,0 1 1,-1 1-1,0 0 0,-31-15 0,38 21-668,-1 1-1,-1 0 1,1 0 0,0 0-1,-1 1 1,0 1-1,1-1 1,-1 1 0,0 1-1,1 0 1,-1 0-1,0 0 1,0 1 0,1 1-1,-1 0 1,0 0-1,1 0 1,0 1 0,0 0-1,0 1 1,0 0-1,0 0 1,1 0 0,-1 1-1,-6 7 1,-50 37 73,3 4 0,3 2-1,-90 108 1,131-140-114,2 1 1,1 1-1,0 0 1,2 1-1,1 1 0,1 0 1,1 0-1,2 1 0,1-1 1,1 2-1,1-1 0,1 0 1,2 41-1,1-63-26,1 0 0,-1 0 0,1 0 1,1 1-1,-1-1 0,1 0 0,0-1 0,0 1 0,1 0 0,0 0 0,0-1 0,0 0 0,0 1 0,1-1 0,0-1 1,0 1-1,0 0 0,1-1 0,0 0 0,0 0 0,0 0 0,0-1 0,0 0 0,1 0 0,-1 0 0,1-1 1,0 1-1,0-1 0,0-1 0,0 1 0,6 0 0,11 2 55,0-2-1,1 0 1,-1-2 0,0 0 0,1-2-1,-1 0 1,29-7 0,264-81 1118,-32 7-676,-159 61-582,246-12 0,-239 27-363,-124 6 462,1 1-1,-1-1 1,1-1-1,-1 1 1,1-2-1,-1 1 1,0-1-1,0 0 0,0-1 1,8-4-1,-12 5 106,-1 0-1,0 0 0,1 0 1,-1-1-1,0 1 0,-1-1 0,1 1 1,-1-1-1,1 0 0,-1 0 0,0 0 1,-1 0-1,1-1 0,-1 1 1,1 0-1,-1-1 0,-1 1 0,1-1 1,-1 1-1,0-8 0,0-9-39,-1 0 0,-1 0 0,-1 0 0,-1 0 0,-1 0 0,-1 1 1,0 0-1,-2 0 0,0 0 0,-1 1 0,-1 1 0,-1-1 0,-23-29 0,22 33-84,-1 1 1,0 0 0,-1 0-1,0 1 1,-1 1-1,-1 0 1,0 2 0,0-1-1,-1 2 1,0 0 0,-1 1-1,1 1 1,-2 1-1,1 0 1,-25-4 0,14 7 16,0 1 0,0 1 0,0 1 1,-1 2-1,1 1 0,-37 8 0,10 3-1243,1 3 1,-63 28-1,72-28-2189,15-11-2722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2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15118,'0'0'3299,"3"-11"-1121,0-1-1450,1 0-1,1 0 1,0 1-1,0-1 1,11-16-1,-12 23-509,-1 0-1,0 0 0,1 1 0,0-1 0,0 1 0,0 0 0,1 0 0,-1 0 0,1 1 0,0-1 1,0 1-1,0 0 0,0 1 0,1-1 0,-1 1 0,11-2 0,-16 3-201,1 1 1,-1 0-1,1 0 0,-1 0 0,1 1 0,-1-1 1,1 0-1,-1 0 0,1 0 0,-1 0 0,1 0 1,-1 0-1,1 1 0,-1-1 0,1 0 1,-1 0-1,0 1 0,1-1 0,-1 0 0,0 1 1,1-1-1,-1 1 0,0-1 0,1 0 0,-1 1 1,0-1-1,1 1 0,-1-1 0,0 1 1,0-1-1,0 0 0,1 2 0,2 24 492,-9 24 157,-6 11-356,4-30-68,2 1 1,1-1 0,-1 47 0,6-76-233,0 0 0,0 1-1,0-1 1,0 0 0,0 0-1,1 0 1,-1 0 0,1 0 0,-1 0-1,1 0 1,0 0 0,-1 0-1,1 0 1,0 0 0,0-1-1,1 1 1,-1 0 0,0 0 0,1-1-1,-1 1 1,1-1 0,-1 1-1,1-1 1,-1 0 0,1 0-1,0 0 1,0 0 0,0 0 0,0 0-1,0 0 1,0 0 0,0-1-1,0 1 1,0-1 0,0 0-1,0 1 1,0-1 0,0 0 0,0 0-1,3-1 1,2 1 35,0-1 0,0-1 0,0 0 0,0 0 1,-1 0-1,1 0 0,-1-1 0,1 0 0,-1-1 0,0 1 0,6-6 0,7-7 13,-1 0 0,28-32 0,-39 39-48,0 1-1,-1-1 0,0 0 0,0 0 1,-1-1-1,-1 0 0,0 0 1,5-17-1,-15 50-8,1-8 0,1 0 0,1 1 0,-2 18 0,5-29 0,-1 1 0,1-1 0,0 1 0,1-1 0,-1 0 0,1 1 0,0-1 0,1 1 0,1 4 0,-2-8 0,0-1 0,0 0 0,0 1 0,0-1 0,1 0 0,-1 0 0,0 0 0,1 0 0,-1 0 0,1 0 0,-1 0 0,1 0 0,-1-1 0,1 1 0,0-1 0,-1 1 0,1-1 0,0 1 0,-1-1 0,1 0 0,0 0 0,-1 0 0,1 0 0,0 0 0,0 0 0,-1-1 0,1 1 0,0 0 0,-1-1 0,1 1 0,0-1 0,1-1 0,6-1 0,0-1 0,-1 0 0,1-1 0,-1 0 0,0 0 0,0-1 0,-1 0 0,0 0 0,0-1 0,0 1 0,9-14 0,-7 8 0,-1 1 0,0-1 0,-1-1 0,0 1 0,-1-1 0,0-1 0,4-15 0,-7-2 0,-8 52 0,5-20-43,0 0-1,0-1 1,0 1-1,0 0 1,0 0 0,0 0-1,0 0 1,1 0 0,-1 0-1,0 0 1,0 0-1,1 0 1,-1 0 0,1 0-1,-1-1 1,1 1-1,-1 0 1,1 0 0,-1 0-1,1-1 1,0 1 0,-1 0-1,1-1 1,0 1-1,0-1 1,-1 1 0,1-1-1,0 1 1,0-1-1,0 1 1,0-1 0,1 1-1,1-1-347,1 1 0,0 0 0,0-1 0,0 0 0,0 0 0,0 0 0,0-1 0,6-1 0,4-1-1340,0-1 1,-1 0 0,1-1 0,14-8 0,-18 7-6545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2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14862,'0'0'12978,"0"9"-11868,-17 313 1767,22-308-5382,4-11-7738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2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35 114 19955,'0'0'7746,"0"9"-7148,-15 140 1174,-4 80-1430,19-228-319,0 0 1,0 0 0,-1 0-1,1 0 1,0 0 0,0 0-1,0 0 1,0 0-1,0 0 1,0 0 0,1-1-1,-1 1 1,0 0 0,0 0-1,1 0 1,-1 0-1,1 0 1,-1 0 0,0 0-1,1 0 1,0-1-1,-1 1 1,1 0 0,-1 0-1,1-1 1,0 1 0,0 0-1,-1-1 1,1 1-1,0-1 1,0 1 0,0-1-1,0 1 1,0-1 0,-1 0-1,1 1 1,0-1-1,0 0 1,0 0 0,0 0-1,0 0 1,0 0 0,0 0-1,0 0 1,0 0-1,0 0 1,0 0 0,0 0-1,0 0 1,0-1 0,0 1-1,0 0 1,0-1-1,-1 1 1,3-2 0,3-1 119,1-1 1,-1 1-1,0-1 1,0-1-1,-1 1 1,7-7-1,15-17-136,0-1 0,-2-1-1,28-46 1,-46 63-7,-1 0 0,-1 0 0,0-1 0,-1 0 0,0 0 0,-1 0 0,2-26 0,-3-102 0,-3 111 0,1 31 0,0-1 0,0 0 0,1 1 0,-1-1 0,0 0 0,0 0 0,0 1 0,0-1 0,0 0 0,0 1 0,0-1 0,0 0 0,0 1 0,-1-1 0,1 0 0,0 1 0,0-1 0,-1 0 0,1 1 0,0-1 0,-1 0 0,1 1 0,0-1 0,-1 1 0,1-1 0,-1 1 0,1-1 0,-1 1 0,1-1 0,-1 1 0,0-1 0,-14 17 0,-10 37 0,17-32 0,-1-2 0,0 2 0,1-1 0,2 1 0,0 0 0,1 1 0,1-1 0,-2 44 0,6-63-20,1 0 1,-1 0-1,1-1 0,0 1 1,0 0-1,0 0 0,-1-1 1,2 1-1,-1-1 0,0 1 1,0-1-1,0 1 0,1-1 1,-1 0-1,0 0 0,1 1 0,0-1 1,-1 0-1,1 0 0,0 0 1,-1-1-1,1 1 0,0 0 1,0-1-1,-1 1 0,1-1 1,0 0-1,0 1 0,0-1 1,3 0-1,11 1-309,0 0 0,28-3 0,-26 1 132,-15 1 173,-1-1-1,1 1 0,-1 0 0,1 0 0,-1 1 1,1-1-1,-1 0 0,0 1 0,1-1 0,-1 1 1,1 0-1,-1 0 0,3 1 0,-4 0 22,0-1 0,0 1 0,0 0 0,0-1 0,0 1-1,0 0 1,0 0 0,-1-1 0,1 1 0,-1 0 0,1 0 0,-1 0-1,1 0 1,-1 0 0,0 0 0,0 4 0,0 5-4,2 23-133,-1 0 0,-7 66 0,0-87-2216,-4-18-5687,-2-12-878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2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55 121 14862,'-6'-10'-939,"-29"-62"2633,25 47 1995,7 12 3323,3 28-6705,2 1 0,0 0 0,0-1 0,2 0 0,0 0 0,1 0 0,0 0 0,1-1 0,8 15 0,-12-27-294,0 1 0,-1-1-1,1 0 1,0 0 0,0 0 0,0 0 0,1 0 0,-1 0 0,0 0 0,1-1 0,-1 1-1,1-1 1,-1 0 0,1 0 0,0 0 0,0 0 0,-1 0 0,1 0 0,0-1 0,0 0-1,0 1 1,0-1 0,0 0 0,0 0 0,0-1 0,-1 1 0,1-1 0,0 1 0,0-1-1,0 0 1,-1 0 0,1 0 0,0 0 0,-1-1 0,5-1 0,8-6 12,0-1 0,0 0 0,-1 0 0,17-17 1,-30 26-29,20-21-190,-16 17 111,-1 0 0,0 0 0,1 0-1,0 1 1,0 0 0,1 0 0,-1 0-1,1 0 1,0 1 0,0 0 0,8-3-1,-14 6 77,1 0 0,-1 1 0,1-1-1,0 0 1,-1 0 0,1 1 0,-1-1 0,1 0 0,-1 1-1,1-1 1,-1 0 0,0 1 0,1-1 0,-1 1-1,1-1 1,-1 1 0,0-1 0,1 1 0,-1-1-1,0 1 1,0-1 0,0 1 0,1-1 0,-1 1-1,0 0 1,0-1 0,0 1 0,0-1 0,0 1-1,0 0 1,0-1 0,0 1 0,0 0 0,0 28 233,0-23-116,-1 7 59,0-1-1,-1 0 1,0-1-1,-1 1 1,0 0-1,-1-1 1,-1 1-1,1-1 1,-2 0-1,0-1 1,-13 20-1,12-21-39,1 0-1,-1-1 0,-1 0 0,0 0 1,0-1-1,0 0 0,-1 0 0,0-1 1,-1 0-1,1-1 0,-1 0 0,0 0 1,-14 4-1,22-8-246,0-1-1,0 1 1,0-1-1,0 1 1,0-1 0,0 0-1,0 0 1,0 0-1,0 0 1,0 0 0,0 0-1,0-1 1,0 1 0,0-1-1,0 1 1,0-1-1,-4-1 1,5 1-137,0 0-1,0 0 1,0 0 0,0-1 0,1 1-1,-1 0 1,0 0 0,0 0-1,1-1 1,-1 1 0,1 0 0,-1-1-1,1 1 1,-1 0 0,1-1-1,0 1 1,0-1 0,0 1-1,0-2 1,0-4-798,1 1 0,0 0 0,0 0 1,0-1-1,1 1 0,0 0 0,0 0 0,1 1 0,-1-1 0,5-5 0,18-25-8909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2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15086,'0'0'13869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2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1 13325,'0'0'11237,"-6"12"-10431,-11 28 177,-3-1-1,-1-1 1,-45 61 0,51-80-629,0 0 1,-1-1-1,-2 0 1,1-2-1,-2 0 1,0-1-1,-1-1 1,-38 21-1,55-33-341,0 0 0,1-1 0,-1 0 0,0 0 0,0 0 0,0 0 0,0 0 0,1 0 0,-1-1 0,0 1-1,-1-1 1,1 0 0,0 0 0,0 0 0,0-1 0,0 1 0,0 0 0,0-1 0,0 0 0,1 0 0,-1 0 0,-5-2-1,6 0-15,-1 0 0,1 1-1,0-1 1,-1 0-1,1 0 1,1 0-1,-1-1 1,0 1-1,1 0 1,0-1-1,-1 1 1,1-1 0,1 1-1,-1-1 1,0 1-1,1-1 1,0-6-1,-1-6-149,1 1-1,1-1 0,0 1 1,1-1-1,1 1 1,0 0-1,1 0 0,9-22 1,-11 32 130,0 1 1,0-1-1,1 0 1,-1 0-1,1 1 1,0 0-1,0-1 1,1 1 0,-1 0-1,1 1 1,0-1-1,0 1 1,0-1-1,1 1 1,-1 0-1,1 1 1,-1-1-1,1 1 1,0 0-1,0 0 1,0 0 0,0 1-1,0 0 1,1 0-1,-1 0 1,0 1-1,1 0 1,7 0-1,-9 1 11,0 0-1,1 0 0,-1 0 1,0 1-1,0 0 0,0-1 1,0 2-1,0-1 0,0 0 0,-1 1 1,1 0-1,-1-1 0,0 1 1,1 1-1,3 4 0,44 66 402,-10-14 408,-36-55-742,0-1 1,0 1 0,1-1 0,-1-1-1,1 1 1,0-1 0,0 0 0,0 0-1,0-1 1,1 1 0,-1-2 0,1 1-1,-1-1 1,11 2 0,11-1-922,0-2-1,35-2 1,-7-1-5630,-33 3 490,-6 0-3330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2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22357,'0'0'6246,"63"0"-4869,-25 0-640,-2-1-577,5 1-128,-2-1-416,-2 1-993,-3 0-1314,-7 0-352,-11 4 993,-8 4-1922,-8-2-3330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2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15567,'0'0'11338,"69"8"-9512,-25-13-961,4-4-641,2 2-192,-2 3-800,-2 2-2339,2 2-1410,-5 0-1729,-4 0 3236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2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14670,'0'0'10522,"12"-4"-8574,13-7-1457,-1 0-1,0-2 0,0 0 0,-2-2 1,0-1-1,34-30 0,-22 15-439,-1-3 0,-2 0 0,35-51 0,-51 67 79,-24 38-177,-4 7-15,1 1 130,1 1 0,1-1 0,1 2 0,2-1 0,0 1 1,3 0-1,-3 50 0,7-78-92,0 0 1,0 0 0,0 0-1,0 0 1,0 0 0,1 0-1,-1 0 1,0 0 0,1 0-1,0 0 1,-1 0 0,1-1 0,0 1-1,0 0 1,0 0 0,0-1-1,0 1 1,0-1 0,1 1-1,-1-1 1,1 1 0,1 0-1,-2-1-112,1-1 0,0 1 0,0-1 0,0 1-1,0-1 1,0 0 0,0 1 0,0-1 0,0 0 0,0-1-1,0 1 1,0 0 0,0-1 0,0 1 0,0-1 0,0 1-1,3-2 1,3-2-1054,0-1 0,1 1 0,-1-2 0,-1 1 0,1-1 0,-1 0 0,12-13 0,11-18-5857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3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90 8520,'0'0'4394,"-4"12"-738,-18 41-1048,-23 63 3061,41-102-5036,0 0 1,1 0-1,0 0 1,1 0-1,1 1 1,0 21-1,1-34-609,1 0 0,-1 1 0,0-1 0,1 0 0,-1 1-1,1-1 1,0 0 0,-1 0 0,1 0 0,0 1 0,1-1 0,-1 0 0,0 0 0,0 0 0,1-1 0,0 1-1,-1 0 1,1 0 0,0-1 0,-1 1 0,1-1 0,0 0 0,3 2 0,-1-2 38,0 1 0,1-1 0,-1 0 0,0 0 0,1 0 1,-1-1-1,1 0 0,-1 0 0,1 0 0,-1 0 0,8-2 0,0 0 110,1-1 0,0-1 1,-1 0-1,0-1 0,0 0 0,0-1 0,19-12 0,-18 8-103,-1 0 0,0-1 0,0-1 0,-1 0 0,-1 0 0,17-27 0,-22 31-47,-1 0 0,0 0 0,0 0 0,-1 0 0,0-1 0,0 0 0,-1 1-1,-1-1 1,1 0 0,-1 0 0,-1 0 0,1 0 0,-3-17 0,2 24-22,-1-1 0,1 1 0,-1 0 0,1 0 0,-1 0 0,0 0 0,0 0 0,0 0 0,0 0 0,0 0 0,-1 0 0,1 0 0,0 0 0,-1 1 0,0-1 0,1 1 0,-1-1 0,0 1 0,0 0 0,1-1 0,-3 0 0,-1 1 0,1-1 0,-1 0 0,1 1 0,-1 0 0,0 0 0,1 1 0,-1-1 0,0 1 0,-7 1 0,-1 0 0,0 1 0,0 0 0,0 1 0,1 1 0,0 0 0,-19 8 0,26-9 0,-47 27-93,50-28 53,-1 0-1,0 0 0,0 0 0,1 1 0,-1-1 1,1 1-1,-1 0 0,1-1 0,0 1 0,0 0 1,1 0-1,-1 0 0,1 1 0,-2 2 0,3-5-83,0-1 1,0 1-1,0-1 0,0 1 0,0-1 0,0 1 0,0-1 0,0 1 0,0-1 0,0 1 0,0-1 0,0 0 1,1 1-1,-1-1 0,0 1 0,0-1 0,0 1 0,1-1 0,-1 0 0,0 1 0,0-1 0,1 0 1,-1 1-1,1-1 0,-1 0 0,0 1 0,1-1 0,-1 0 0,0 0 0,1 1 0,-1-1 0,1 0 0,21 4-2917,24-6-3121,-7-7-981</inkml:trace>
  <inkml:trace contextRef="#ctx0" brushRef="#br0" timeOffset="1">855 1 5765,'0'0'15081,"-3"10"-12726,-7 17-697,-2 0 1,0 0 0,-2-1 0,-19 27 0,8-14-941,-21 48 0,40-73-957,1 0 0,0 0 1,0 0-1,2 1 0,0-1 1,1 1-1,-2 25 0,10-57-7131,0 1 3610,-1-17-4472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30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3 19090,'-14'0'2333,"-3"0"-1610,-1 1 0,1 1 0,0 0 1,0 1-1,0 1 0,-19 7 0,31-9-609,0 0-1,1-1 1,-1 1-1,1 1 0,-1-1 1,1 1-1,0-1 1,0 1-1,0 1 1,1-1-1,-1 0 0,1 1 1,-1 0-1,1 0 1,0 0-1,1 0 1,-1 0-1,1 0 1,0 1-1,0-1 0,0 1 1,0 0-1,1-1 1,0 1-1,0 0 1,0 0-1,1 0 0,-1 0 1,1 0-1,1 8 1,0-10-110,-1 0-1,1-1 1,0 1 0,0 0 0,1-1 0,-1 1 0,0-1 0,1 1 0,-1-1-1,1 0 1,0 0 0,0 1 0,0-1 0,0 0 0,0-1 0,0 1 0,1 0-1,-1-1 1,1 1 0,-1-1 0,1 0 0,-1 0 0,1 0 0,0 0 0,0 0-1,-1 0 1,5 0 0,9 2 55,1-1 0,-1-1 0,25 0-1,-32-1-17,3-1-19,0 1 1,0-2-1,0 0 0,-1 0 0,1-1 0,0 0 1,-1-1-1,0-1 0,18-9 0,-24 11 41,0 1 0,0-2 0,-1 1-1,1 0 1,-1-1 0,0 0 0,0 0-1,0 0 1,-1 0 0,1-1 0,-1 1-1,0-1 1,0 0 0,-1 0 0,1 0-1,-1-1 1,0 1 0,-1 0 0,1-1-1,-1 1 1,0-1 0,0-9 0,-1 13-50,-1-1 1,1 0 0,-1 0 0,1 1 0,-1-1 0,0 0-1,0 1 1,0-1 0,-1 1 0,1-1 0,0 1-1,-1 0 1,0 0 0,1-1 0,-1 1 0,0 0 0,0 1-1,0-1 1,-1 0 0,1 0 0,0 1 0,-1-1-1,1 1 1,0 0 0,-1 0 0,0 0 0,1 0 0,-1 0-1,0 1 1,1-1 0,-1 1 0,0 0 0,-4-1-1,-3 1 15,1-1-1,-1 1 0,1 0 1,-1 1-1,1 0 0,-1 1 0,1 0 1,-18 6-1,19-4-236,-1 0-1,1 1 1,1 0 0,-1 1-1,1-1 1,0 1 0,0 1 0,1-1-1,0 1 1,0 0 0,-9 15-1,14-20 102,-1 1-1,1-1 1,-1 1-1,1-1 1,0 1-1,0 0 1,0 0-1,0 0 1,1-1-1,-1 1 1,1 0-1,0 0 0,-1 0 1,2 0-1,-1 0 1,0 0-1,0 0 1,1 0-1,-1-1 1,1 1-1,0 0 1,0 0-1,0-1 1,1 1-1,-1 0 1,0-1-1,1 1 1,0-1-1,-1 0 1,1 1-1,0-1 0,0 0 1,1 0-1,-1 0 1,0-1-1,1 1 1,-1 0-1,1-1 1,-1 0-1,4 2 1,37 13-4510,7-6-2220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3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11915,'0'0'13250,"-5"9"-11349,-2 4-1479,-1 0 115,0 0-1,1 0 1,1 1 0,0 0 0,-3 15-1,8-27-480,0 1 0,1 0-1,-1-1 1,1 1-1,-1 0 1,1-1 0,0 1-1,0 0 1,0 0 0,1-1-1,-1 1 1,1 0 0,-1-1-1,1 1 1,0 0 0,0-1-1,0 1 1,0-1-1,1 1 1,-1-1 0,1 0-1,-1 1 1,1-1 0,0 0-1,0 0 1,0 0 0,0-1-1,0 1 1,0 0-1,1-1 1,-1 1 0,0-1-1,1 0 1,-1 0 0,1 0-1,3 1 1,4 1-66,-1-1-1,1-1 1,-1 1 0,1-2-1,0 1 1,-1-1-1,1-1 1,0 0 0,-1 0-1,1-1 1,-1 0 0,13-4-1,-17 4 9,-1 1-1,1-1 1,0 0 0,-1 0-1,0-1 1,1 1-1,-1-1 1,0 0-1,0 0 1,-1 0 0,1-1-1,-1 1 1,1-1-1,-1 0 1,0 0 0,0 0-1,-1 0 1,1 0-1,-1-1 1,0 1 0,0-1-1,-1 0 1,1 1-1,-1-1 1,1-8-1,-2 10 8,0 0-1,-1 1 0,1-1 0,-1 1 1,0-1-1,1 1 0,-1-1 0,0 1 0,0-1 1,-1 1-1,1 0 0,0 0 0,-1-1 0,0 1 1,1 0-1,-1 0 0,0 1 0,0-1 1,0 0-1,0 1 0,0-1 0,0 1 0,-1-1 1,1 1-1,0 0 0,-1 0 0,1 0 0,-1 1 1,1-1-1,-1 0 0,-3 1 0,-10-4 12,0 2 0,1 0-1,-30 0 1,44 2-16,-12 0 25,0 0 0,0 1 0,-22 5 0,33-6-40,0 0 0,0 1 0,0-1-1,0 1 1,0-1 0,0 1 0,0 0 0,0 0 0,1 0-1,-1 0 1,0 0 0,1 0 0,-1 0 0,0 1 0,1-1-1,0 1 1,-1-1 0,1 1 0,0-1 0,-1 1 0,1 0-1,0 0 1,1-1 0,-1 1 0,0 0 0,0 0 0,1 0-1,-1 0 1,1 0 0,-1 0 0,1 0 0,0 3 0,0-4-159,1 0 1,-1-1 0,0 1-1,1 0 1,-1 0 0,1-1-1,-1 1 1,1-1 0,-1 1 0,1 0-1,-1-1 1,1 1 0,0-1-1,-1 1 1,1-1 0,0 1-1,-1-1 1,1 0 0,0 1 0,0-1-1,-1 0 1,1 0 0,0 0-1,0 1 1,0-1 0,0 0-1,-1 0 1,1 0 0,0 0 0,0 0-1,0 0 1,-1-1 0,1 1-1,0 0 1,0 0 0,0-1-1,6 1-1736,29 0-7913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3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16752,'0'0'6662,"0"88"-5317,0-37-352,6 8-608,0 4-225,3 0-32,1 0-128,1-5-480,-4-8-1026,-1-5-1152,-1-9-674,-5-9-511,0-9-2403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3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19058,'0'0'2562,"-42"52"-1601,42-34-672,0-4-257,8-1-160,10-5-1026,5-7-1824,0-1-2468,5-19-7750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3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11 285 9449,'0'0'6844,"9"-6"-3449,5-3-2476,-1-1-1,1-1 1,-2 0 0,1-1 0,-2 0-1,0-1 1,0 0 0,-1-1 0,15-27-1,-21 32-864,0-1-1,0 1 0,-1-1 1,0 0-1,-1 0 1,0 0-1,-1 0 0,1-18 1,-2 27-40,0 0 1,0 0-1,-1-1 0,1 1 1,0 0-1,0 0 1,-1 0-1,1 0 0,-1 0 1,1 0-1,-1 0 1,1 0-1,-1 0 1,0 0-1,1 0 0,-1 0 1,0 0-1,0 0 1,0 1-1,0-1 0,1 0 1,-1 0-1,0 1 1,0-1-1,0 1 1,-1-1-1,1 1 0,0-1 1,0 1-1,0 0 1,0 0-1,0-1 0,0 1 1,-1 0-1,1 0 1,0 0-1,0 0 0,0 0 1,0 0-1,0 1 1,-1-1-1,1 0 1,0 1-1,0-1 0,0 0 1,0 1-1,-2 1 1,-3 0 5,0 0 0,0 0 0,1 1 1,-1 0-1,1 0 0,-1 1 1,-8 7-1,5 0 15,0 0 0,1 1 0,0 0 0,1 0 0,0 0 0,1 1 0,0 0 0,1 0 0,1 1 0,0-1 0,1 1 0,0 0 0,2 0 0,-1 0 0,1 0 0,1 0 0,3 26 0,-2-38-39,0 1-1,-1-1 1,1 0 0,0 1-1,1-1 1,-1 0 0,0 0 0,1 0-1,-1 0 1,1 0 0,-1 0-1,1 0 1,0 0 0,0-1 0,0 1-1,0-1 1,0 1 0,0-1-1,1 0 1,-1 0 0,0 0 0,1 0-1,-1 0 1,1 0 0,-1-1-1,0 1 1,1-1 0,-1 0 0,1 0-1,0 0 1,-1 0 0,1 0-1,-1 0 1,1-1 0,-1 1 0,4-2-1,5 0-231,0-1-1,-1 0 1,1-1 0,-1 0-1,0 0 1,0-1-1,9-7 1,-4 2-1970,-1-1 0,0-1 0,24-26 0,-9 0-7190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3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15182,'0'0'7303,"21"63"-7079,-14-16-63,-4 5-97,-1 7 32,-2-2-64,0-1 0,1-1-449,4-4-479,3-2-1058,6-7-801,0-2-2658,5-9-3331</inkml:trace>
  <inkml:trace contextRef="#ctx0" brushRef="#br0" timeOffset="1">193 862 13965,'0'0'10570,"23"-87"-27129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3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17168,'0'0'5125,"17"62"-6630,-4-28-737,2 4-1186,-5 0-1857</inkml:trace>
  <inkml:trace contextRef="#ctx0" brushRef="#br0" timeOffset="1">131 740 16335,'0'0'10827,"-2"57"-10731,2-48-64,2 2-32,3-2 0,1-1-865,0-3-608,-3 0-770,3-5-1184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4:3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7058 503 7495,'-16'-10'881,"-23"-14"41,-1 1 0,-1 3 1,-53-19-1,-669-170 2509,416 141-3671,-480-29 1,637 87 762,-1 8 0,-367 45 0,-714 191-1227,1022-186-3247,-1-5 3592,-241 46 4347,346-56-3630,-189 71 1,182-44-589,3 6 1,3 8-1,3 5 1,-158 117-1,269-172 556,1 1 1,1 2-1,1 2 0,2 0 1,-25 35-1,40-47-193,1 2-1,1-1 1,0 2-1,2-1 1,0 2 0,1-1-1,1 1 1,1 0-1,1 0 1,-5 44 0,9-40-55,1-1 1,1 1 0,1 0-1,1-1 1,1 0 0,1 0 0,1 0-1,1 0 1,1-1 0,16 32-1,-6-24-47,0 0 1,2-1-1,1 0 0,2-2 0,1-1 0,42 38 0,-14-20-7,2-3 0,2-2 0,1-3 0,2-2 0,101 44 0,-68-43-8,1-4 1,2-4-1,127 21 0,-58-25 5,202 4 0,154-31 49,331-57 59,-281 14-61,537 5 171,-285 15-205,-4-36-355,-5-76 130,-634 93 379,-2-8 0,244-109 1,-339 123 220,-2-2 1,144-102 0,-189 117-171,-1-2 1,-2-2-1,0 0 1,-2-3-1,-2 0 1,-1-1-1,-1-2 1,21-40-1,-36 55-76,-1-1 0,-2 0-1,0 0 1,-1-1 0,-1 0-1,-1 0 1,3-42 0,-7 49-44,-1 0-1,0 0 1,-2 1 0,1-1 0,-2 0-1,0 1 1,-1 0 0,-1-1 0,0 2-1,-1-1 1,-1 1 0,-12-22 0,0 10-13,-1 1 0,-2 1 1,0 1-1,-1 0 1,-1 2-1,-1 1 0,-1 1 1,-46-25-1,-16-2-29,-140-53-1,-2 16 44,-403-90 0,-262 32-905,474 107-3771,-715 35 0,705 32-1076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4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770 172 10858,'0'0'3823,"1"-8"-2024,-1 0-1754,1 4 337,-1 0 0,1 0 0,-1 0 0,0 0-1,0 0 1,0 0 0,-1 0 0,1 0 0,-1 0 0,0 0 0,0 0 0,-1 0 0,1 0 0,-1 0 0,1 1-1,-1-1 1,-1 1 0,1-1 0,0 1 0,-1 0 0,1 0 0,-1 0 0,0 0 0,-4-3 0,-4 0 42,0 0 0,0 1 0,-1 0 0,0 1 0,0 1 0,-21-5 1,-82-6-269,66 10 327,24 1-262,0 1-1,0 1 1,0 2-1,-36 4 1,48-2-209,-1 0 0,1 1 0,0 0 0,0 1 0,0 0 0,1 1 0,0 1 0,0 0 0,-17 14 0,14-9 34,1 1-1,1 0 1,0 1 0,0 0 0,2 1 0,0 1-1,1-1 1,0 2 0,1 0 0,1 0 0,1 0-1,0 1 1,1 0 0,1 0 0,1 0 0,1 1-1,0 0 1,0 27 0,4-40 20,0-1 1,1 1-1,-1-1 0,1 0 0,0 1 1,0-1-1,1 0 0,-1 0 1,1 0-1,0 0 0,8 8 0,46 50 67,-49-55-84,2 2-48,0-1 0,0 0 0,0 0-1,1-1 1,1-1 0,-1 0 0,1 0 0,1-1 0,-1-1-1,1 0 1,0-1 0,0 0 0,0-1 0,0 0 0,1-1-1,-1-1 1,1 0 0,14-1 0,74-3-1,0-4 0,-1-4 0,0-5 0,195-58 0,-287 72 0,-1-1 0,1-1 0,-1 0 0,0 0 0,0 0 0,0-1 0,-1 0 0,0 0 0,0-1 0,0 0 0,0 0 0,-1-1 0,0 0 0,7-11 0,-9 11 0,-1 1 0,0-1 0,0 0 0,-1 0 0,0-1 0,0 1 0,0-1 0,-1 1 0,-1-1 0,1 1 0,-1-1 0,0 1 0,-1-1 0,0 1 0,0-1 0,0 1 0,-5-13 0,0 3 0,-1 1 0,-1 1 0,0-1 0,-1 2 0,-1-1 0,0 1 0,-1 0 0,0 1 0,-1 1 0,0-1 0,-1 2 0,-1 0 0,0 1 0,-24-14 0,16 11 0,-1 1 0,0 2 0,0 0 0,-1 1 0,0 2 0,-1 0 0,0 1 0,0 2 0,-35-2 0,49 6-97,-43 1-2261,52-1 2158,0 1 1,0-1 0,1 0-1,-1 1 1,0-1-1,0 1 1,1 0-1,-1 0 1,0-1-1,1 1 1,-1 0-1,1 1 1,-1-1-1,1 0 1,-1 0-1,1 0 1,0 1 0,0-1-1,0 1 1,0-1-1,0 1 1,0-1-1,0 1 1,-1 2-1,1 9-7572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4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6650 8895 3940,'-1'17'10776,"-1"8"-6270,-1 16-1179,24-86 53,-18 35-3028,1-1 1,-1 1 0,-1-1 0,0 0 0,0 1 0,-1-1 0,0 0 0,-2-14 0,1 23-338,-1 1 0,0-1 0,1 1 0,-1 0 0,0-1 0,0 1 0,0 0 0,0 0 0,0 0 0,0 0 1,0 0-1,0 0 0,0 0 0,-1 0 0,1 0 0,0 0 0,0 1 0,-1-1 0,1 0 0,-3 0 0,-36-10 77,30 8-78,-112-35 12,-201-94 0,86 30-9,98 49-13,-242-100 31,13-30-10,-482-401-217,106-25 0,282 221 170,-298-269 31,66-68 30,-18-172-244,573 699-129,9-7 1,-178-376-1,263 470 301,5-2 1,4-2-1,6-1 0,5-1 0,5-1 1,5-1-1,0-195 0,20 140-93,8 0-1,7 1 0,71-283 0,92-162 506,-176 604-703,-4 22-1345,-6 22-1441,1-25 2491,0 1 1,0-1 0,-1 1 0,0-1-1,0 0 1,0 0 0,-1 0 0,0 0-1,0-1 1,-4 4 0,7-6 320,-1-1 0,1 1 0,-1-1 0,1 0 0,-1 0 1,1 0-1,-1 0 0,0 0 0,1 0 0,-1 0 0,0 0 0,0-1 0,0 1 0,1-1 1,-1 1-1,0-1 0,0 0 0,0 0 0,0 0 0,0 0 0,0 0 0,0 0 0,0 0 1,0-1-1,0 1 0,1-1 0,-1 1 0,0-1 0,0 0 0,0 0 0,1 1 0,-1-1 1,0-1-1,-1 0 0,-9-7 1548,0 1 0,-1 0 0,0 1 0,0 1 0,-26-10 0,26 12-357,1-1-1,-1 0 0,1-2 0,0 1 0,0-1 0,1-1 0,-11-9 1,20 15-795,-1-1 1,1 0-1,0 0 1,0 0-1,1 0 1,-1-1-1,1 1 1,-1-1 0,1 1-1,0 0 1,0-1-1,1 0 1,-1 1-1,1-1 1,0 1-1,0-1 1,0 0 0,0 1-1,0-1 1,1 0-1,0 1 1,0-1-1,1-3 1,2-5-53,0 0 0,1 1 0,0-1 1,1 1-1,10-13 0,25-30 107,2 3 1,3 1-1,52-43 0,-24 23-104,-62 56-24,-9 11-15,-1 0 0,1-1 0,0 1-1,0 0 1,0 1 0,0-1 0,1 0-1,-1 1 1,1 0 0,-1 0 0,1 0-1,0 0 1,0 0 0,0 1 0,5-1 0,-7 2 55,0 1 0,-1 1 0,1-1 0,0 0 0,-1 0 0,0 1 0,1-1 0,-1 1 0,0-1 0,1 1 1,-1-1-1,0 1 0,0 0 0,0 0 0,0-1 0,-1 1 0,1 0 0,0 0 0,-1 0 0,1 0 0,-1 0 1,0 2-1,3 6 231,84 288 3607,6 18-2622,-87-302-1388,0 0 0,0 0 0,2 0 1,16 24-1,-20-33-446,0 0 1,1 0 0,0-1-1,0 0 1,10 7-1,-11-8-505,0-1 0,0 0 0,1 0-1,-1 0 1,1-1 0,-1 0 0,1 1-1,9 0 1,17-2-16046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4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383 122 11403,'0'0'1799,"-6"-9"-75,3 5-1477,0 0 0,0 0 0,0 0 0,0 0 0,0 1 0,-1-1-1,1 1 1,-1 0 0,0 0 0,0 0 0,0 0 0,-1 1 0,1 0 0,-1 0 0,1 0 0,-1 0-1,0 1 1,1-1 0,-1 1 0,0 0 0,0 1 0,0-1 0,-7 1 0,3 1-144,0 1 0,0 0 0,-1 0 0,1 0 0,1 1 1,-1 1-1,0 0 0,1 0 0,0 0 0,0 1 0,0 0 0,0 1 0,1 0 1,0 0-1,0 0 0,1 1 0,0 0 0,0 0 0,-7 11 0,1 2 25,0 0 0,1 0 0,0 1 0,2 0 0,1 1-1,-10 37 1,-6 71 454,23-114-487,0 0-1,0 0 1,1 0-1,1 0 1,1 0-1,4 19 1,-5-32-58,0 0-1,0 0 1,0 0-1,1 0 1,-1 0-1,1 0 1,-1 0 0,1 0-1,0 0 1,0-1-1,0 1 1,1-1-1,-1 0 1,1 0-1,-1 1 1,1-1 0,0-1-1,5 4 1,-3-3 80,1 0 1,0 0 0,-1-1-1,1 0 1,0 0 0,0 0-1,0-1 1,0 0 0,11-1 0,0-1 188,0-1 0,0-1 0,0 0 0,-1-2 0,1 0 0,20-11 0,3-5 164,-1-1 0,-1-3 0,61-52 0,-80 61-290,-2 0 0,0-1-1,-1-1 1,-1 0 0,0-2-1,-2 1 1,0-2-1,15-36 1,-24 49-163,-1 0 0,-1 0 1,0 0-1,0 0 0,0 0 0,-1 0 0,-1 0 0,1 0 0,-1-1 0,-1 1 1,-3-17-1,3 20-17,-1 0-1,-1 1 1,1-1 0,-1 0 0,0 1 0,0-1 0,0 1 0,-1 0-1,0 0 1,0 0 0,0 1 0,0 0 0,-1-1 0,0 1 0,0 1-1,0-1 1,0 1 0,-6-3 0,-6-1-197,1 0 0,-1 1 1,0 1-1,0 1 0,-1 0 0,1 1 0,-1 1 1,0 1-1,1 0 0,-23 3 0,29-1-84,0 1 0,0 0 0,1 0 0,-1 1-1,0 0 1,1 1 0,-18 9 0,22-9 106,1-1 0,0 1 0,0 0 1,0 0-1,0 0 0,0 1 0,1-1 1,0 1-1,0 1 0,0-1 0,1 0 0,0 1 1,0 0-1,-2 6 0,-1 6-7165,6-6-5542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4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1057 151 8840,'2'-9'1815,"-1"5"-1760,1-2 466,-1-1 1,0 0-1,0 0 1,0 0-1,-1 1 0,0-13 1,-1 17-412,1-1 0,-1 0 0,0 1 0,0-1 1,0 0-1,0 1 0,0-1 0,-1 1 0,1 0 0,-1-1 0,1 1 0,-1 0 0,0 0 1,0 0-1,0 0 0,0 1 0,0-1 0,-1 0 0,1 1 0,0-1 0,-1 1 1,1 0-1,-5-1 0,-11-5-65,0 2 0,-1 0 0,0 1 0,0 1-1,-28-1 1,-100 5 946,107 1-575,0 3 1,0 1 0,1 1-1,0 3 1,0 1 0,1 2-1,0 1 1,1 3 0,-65 38-1,81-42-316,0 2 0,1 0 0,0 1 0,1 1 0,1 1 0,1 0 0,0 2 0,2 0 0,0 0 0,1 1 0,1 1 0,1 1 0,1 0 0,1 0 0,1 1 0,-10 43 1,15-44-43,1-1 0,0 1 0,2 0 0,1 0 0,0 0 1,2-1-1,1 1 0,0 0 0,13 40 0,-9-45 78,0 1 0,2-1 0,0-1-1,1 1 1,1-2 0,0 1-1,1-2 1,1 1 0,0-2-1,1 0 1,26 20 0,-11-13 181,1-2 0,1 0 0,1-2 0,0-2 0,1-1 1,1-1-1,0-2 0,49 10 0,-8-8 237,0-3 0,149 0 0,-158-12-403,1-2 1,-1-3-1,0-3 1,111-33-1,-140 32-124,-1-2 0,0-1 0,-2-3-1,1 0 1,-2-2 0,-1-2 0,0-1-1,-2-1 1,46-44 0,-63 52-3,1-1 1,-2 0 0,0-1-1,-1 0 1,-1-1-1,-1 0 1,0-1 0,-1 0-1,10-39 1,-15 45-30,0-1 1,-1 0 0,-1 0-1,0 0 1,-1 0 0,0 0-1,-1 0 1,-1 0 0,0 0-1,-1 0 1,-1 1-1,0-1 1,-1 1 0,0 0-1,-9-16 1,1 8-114,-2 0 1,-1 1-1,0 0 0,-2 1 0,0 1 1,-1 1-1,0 0 0,-1 2 1,-37-22-1,19 16-660,-2 1 0,0 2 0,-1 1 1,-75-19-1,86 29-333,-1 1 1,-47-2-1,63 7 162,0 1-1,0 1 1,0 0-1,0 1 1,1 1-1,-1 0 1,-17 6-1,-19 14-5664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4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25387 1 9833,'0'0'7239,"-4"11"-6235,-4 9-382,0 0 0,-2 0 0,0-1-1,-1 0 1,-1-1 0,0 0 0,-17 16 0,12-19-485,-1-1 0,-1-1-1,0-1 1,0 0 0,-1-2-1,-1 0 1,0-1 0,0-1 0,-1-1-1,-28 5 1,-24 2-80,-130 7 0,-540-13 1023,-2-50-46,378 19-1109,-1602-53-117,124 102 202,5 114-74,1198-44 84,5 27 0,-635 212-1,-291 255-56,1366-499 16,-300 186 1,431-233 19,2 3 0,2 2 0,2 3 0,3 3 0,2 3 0,3 1 1,-81 120-1,109-138-12,3 2 1,1 0 0,2 1 0,3 2 0,1-1-1,2 2 1,2 0 0,3 0 0,1 1 0,3 0-1,1 0 1,3 0 0,11 93 0,3-76-9,2-1 0,35 90 0,-16-55 41,17 47 15,108 212 0,-103-232 23,-6 3 0,41 158 0,-58-177-46,-1-18 132,5-2 0,49 87-1,-41-90 79,67 184 1,-95-212-208,-3 1-1,-3 0 1,-2 1 0,-3 0 0,-2 0 0,-3 1-1,-3-1 1,-3 0 0,-2 1 0,-3-2-1,-3 1 1,-23 72 0,-23 28 8,-8-2 1,-7-4-1,-6-3 0,-6-4 1,-8-3-1,-5-5 1,-206 226-1,-111 36 54,306-313-104,-3-6-1,-138 78 1,-3-24-35,-6-11 1,-4-12-1,-288 82 1,-186 12 57,-16-71-243,-314-51-157,560-52 23,-1092 67-405,812-54 665,213-7 130,-906 32 30,778-72 153,637 3-171,1 2 0,-91 19 0,-124 44-370,-8 2 245,201-55 284,46-10-65,0 2 0,0 2 0,1 2 0,0 1 0,-46 22 1,77-29-115,0 0 1,0 1-1,1 0 1,0 0 0,0 0-1,1 1 1,0 0 0,0 1-1,0 0 1,1-1-1,0 2 1,1-1 0,0 0-1,0 1 1,0 0 0,1 0-1,1 0 1,0 0-1,0 0 1,1 1 0,0-1-1,0 1 1,2 14 0,-1-14 7,0 0 1,1 0 0,1 0-1,-1-1 1,2 1 0,-1-1-1,1 1 1,1-1 0,0 0-1,0 0 1,1 0 0,0-1-1,0 1 1,1-1 0,0-1-1,0 1 1,1-1 0,0 0-1,0-1 1,1 1 0,0-1-1,13 7 1,-5-8-489,-18-13-3061,-22-16-2109,-25-12-2193,21 18 465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4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15 8008,'-1'-1'424,"0"0"-1,1 0 1,-1-1 0,0 1 0,0 1 0,0-1 0,0 0 0,0 0 0,0 0 0,0 0 0,0 1 0,0-1 0,-1 0 0,1 1-1,0-1 1,0 1 0,-1 0 0,-1-1 0,2 1-302,1 1 0,-1-1-1,0 0 1,1 1-1,-1-1 1,1 0 0,-1 1-1,1-1 1,-1 1 0,1-1-1,-1 1 1,1-1 0,-1 1-1,1 0 1,0-1 0,-1 1-1,1-1 1,0 1 0,0 0-1,-1-1 1,1 1 0,0 0-1,0-1 1,0 1 0,0 1-1,-2 60 426,3-46 431,-1 8-603,2 0-1,0 0 1,2 0-1,9 35 1,-10-48-231,1 0-1,0 0 1,0-1 0,1 0 0,0 0 0,1 0-1,0 0 1,1-1 0,0 0 0,0-1 0,17 16-1,-21-22-53,1 1 0,-1-1-1,1 0 1,0 0-1,-1-1 1,1 1 0,0-1-1,0 0 1,0 1 0,0-2-1,0 1 1,1 0-1,-1-1 1,0 0 0,0 0-1,0 0 1,0-1 0,0 1-1,0-1 1,1 0-1,-1 0 1,-1 0 0,1-1-1,0 0 1,6-3-1,7-4 84,-1-2-1,0 0 0,-1-1 0,17-17 0,-14 14-133,52-47-2124,70-79 1,-60 46-3228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4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970 165 6342,'0'0'5477,"6"-8"-3475,-1 2-1392,20-30 1160,-17 4 3938,-53 32-5025,-132-3 2632,-166 5-1491,291 2-1580,-1 3 0,1 1-1,0 3 1,-75 27 0,119-35-205,0 0 0,0 1 1,0 0-1,1 0 0,0 1 0,0 0 1,0 0-1,0 1 0,1-1 0,-11 14 0,14-15-11,0 0-1,1 0 1,0 0-1,0 0 1,0 1-1,0-1 1,0 0-1,1 1 1,0-1-1,0 1 1,0 0-1,1-1 0,-1 1 1,1 0-1,0-1 1,1 1-1,-1 0 1,1-1-1,0 1 1,0 0-1,3 7 1,-2-7-4,1-1 0,0 1 1,0-1-1,0 0 0,0 0 1,1 0-1,-1 0 0,1-1 0,0 0 1,1 1-1,-1-1 0,0-1 1,1 1-1,-1-1 0,1 1 1,0-1-1,0-1 0,7 3 1,11 2 63,-1-1 0,41 4 0,7-3-28,-1-3 0,0-3 0,1-3 0,107-20 0,-122 12 0,0-2 0,-1-3 0,0-2 0,-2-2 0,0-3 0,53-31 0,-94 47 64,51-34 141,-59 38-225,-1 1 1,1 0-1,-1-1 0,1 1 1,-1-1-1,0 0 1,0 0-1,0 0 0,0 0 1,-1 0-1,1-1 1,-1 1-1,0 0 1,0-1-1,0 1 0,0-1 1,0-4-1,-2 5-32,1 1-1,-1-1 1,0 1-1,1 0 1,-1 0 0,0-1-1,-1 1 1,1 0-1,0 0 1,-1 0 0,1 0-1,-1 0 1,1 1-1,-1-1 1,0 0-1,0 1 1,0-1 0,0 1-1,0 0 1,0-1-1,-3 0 1,-54-24 43,49 22-50,-30-8-1,1 1 0,-2 2 0,1 2 0,-1 1 0,0 2 0,0 2 0,0 2 0,-1 2 0,1 1 0,1 3 0,-50 12 0,61-11 0,1 1 0,1 2 0,-39 19 0,56-24 0,-1 1 0,1 1 0,0-1 0,1 2 0,-1-1 0,1 1 0,1 1 0,0 0 0,0 0 0,0 0 0,-5 11 0,11-17-52,0-1 0,1 1 1,-1-1-1,1 1 0,0 0 0,0 0 0,0 0 0,0 0 1,1 0-1,-1 0 0,1 0 0,-1 0 0,1 0 1,0 0-1,0 0 0,1 0 0,-1 0 0,0 0 1,2 4-1,0-4-101,-1-1 1,1 1 0,0-1-1,-1 0 1,1 0 0,0 0-1,0 0 1,1 0 0,-1 0-1,0 0 1,1-1 0,-1 1-1,1-1 1,-1 0 0,1 1-1,4 0 1,8 2-809,0-1 0,0 0 1,1-1-1,-1-1 0,0 0 1,20-2-1,16-3-6209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3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1 427 11627,'0'0'7928,"11"-6"-4774,9-7-2388,0-1-1,-1-1 0,0 0 0,-1-2 0,-1 0 0,-1 0 1,0-2-1,16-24 0,-24 30-522,-1-1-1,-1 1 1,0-1 0,-1 0-1,0-1 1,-1 1 0,-1-1 0,0 0-1,-1 1 1,0-1 0,-2 0-1,0-17 1,0 30-242,0 0-1,0 0 1,-1 0 0,1 0-1,-1 0 1,1 0-1,-1 0 1,1 0 0,-1 0-1,0 0 1,0 0 0,0 1-1,0-1 1,-1 0 0,1 1-1,0-1 1,-1 1 0,1-1-1,-1 1 1,1 0 0,-1-1-1,0 1 1,0 0-1,1 0 1,-1 0 0,0 0-1,0 1 1,0-1 0,0 0-1,-4 0 1,3 1-1,0 0 0,-1-1-1,1 2 1,-1-1 0,1 0 0,0 1 0,-1-1-1,1 1 1,0 0 0,-1 0 0,1 1-1,0-1 1,0 0 0,0 1 0,0 0 0,0 0-1,1 0 1,-4 3 0,-4 5 0,1 1 0,0 1 0,1 0 0,0 0 0,1 1 0,1-1 0,0 2 0,0-1 0,1 0 0,1 1 0,0 0 0,1 0 0,1 1 0,0-1 0,1 0 0,1 21 0,0-32-134,0 1 1,0 0-1,1 0 1,-1-1-1,1 1 1,0 0-1,0-1 1,0 1-1,1-1 1,-1 0-1,1 1 1,0-1-1,0 0 1,0 0-1,0 0 0,1 0 1,-1 0-1,1-1 1,0 1-1,-1-1 1,1 1-1,0-1 1,1 0-1,-1 0 1,0 0-1,0-1 1,1 1-1,-1-1 1,1 0-1,0 0 0,-1 0 1,1-1-1,0 1 1,-1-1-1,7 0 1,-1 1-424,0-1 1,0 0-1,0-1 1,0 0 0,0-1-1,-1 1 1,1-2-1,0 1 1,-1-1-1,0-1 1,0 1 0,0-1-1,0-1 1,9-6-1,11-17-7269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5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1418 8520,'-3'0'206,"1"0"0,0 0 0,-1-1-1,1 1 1,-1 0 0,1-1 0,0 0 0,0 1 0,-1-1 0,1 0-1,0 0 1,0-1 0,0 1 0,-4-3 0,6 3-7,-1 0 0,0 0 0,0 0 0,1 0 0,-1 0 0,1 0 0,-1 0 0,1 0 0,-1 0 1,1-1-1,0 1 0,0 0 0,-1 0 0,1-1 0,0 1 0,0 0 0,0 0 0,0 0 0,1-1 0,-1 1 0,0 0 0,0 0 0,1-1 1,-1 1-1,1 0 0,-1 0 0,1 0 0,-1 0 0,1 0 0,0 0 0,-1 0 0,3-2 0,0-1 119,0 1-1,0-1 1,1 1-1,0 0 1,-1 0 0,1 0-1,0 0 1,1 1-1,-1-1 1,7-1-1,53-19 1297,-33 13-1009,512-187 3225,153-52-3389,1311-419-761,-1959 653 428,464-123 1657,-484 136-1586,10-3-694,-39-5-5400,-6-4-58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51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148 244 7015,'-10'-4'1767,"-3"-1"-1949,-3-1 1990,2 0 0,-1 0 0,1-2 0,-24-15 0,36 22-1612,0-1 0,0 1 1,0 0-1,0-1 1,1 1-1,-1-1 0,1 0 1,-1 1-1,1-1 1,-1 0-1,1 0 1,0 0-1,0 0 0,0 0 1,0 0-1,1 0 1,-1 0-1,0 0 0,1-1 1,-1 1-1,1 0 1,0 0-1,0-1 1,0 1-1,0 0 0,0 0 1,0-1-1,1 1 1,-1 0-1,1 0 1,0-1-1,-1 1 0,1 0 1,0 0-1,0 0 1,0 0-1,1 0 0,-1 0 1,0 1-1,1-1 1,-1 0-1,1 1 1,0-1-1,3-2 0,7-7-6,2 1 0,-1 0-1,1 1 1,0 1 0,1 0-1,0 1 1,0 1 0,1 0-1,-1 1 1,1 0 0,0 2-1,1 0 1,-1 0 0,1 2-1,-1 0 1,26 2 0,-39-1-184,1 1 1,0-1-1,0 1 1,0 0-1,-1 0 1,1 0-1,0 0 1,-1 0-1,1 1 1,-1 0-1,0 0 1,1 0-1,-1 0 1,0 0-1,0 1 1,0 0-1,-1-1 1,1 1-1,3 6 1,-2-3-2,-1 0 1,0 0 0,-1 0-1,1 1 1,-1-1 0,-1 1-1,1 0 1,-1-1 0,0 1-1,-1 10 1,0 9 40,-2 0 0,-1 1 0,-1-1 0,-14 44 0,-25 57 70,29-92 96,1 1 0,1 1 0,3 0 0,1 0 0,-4 41-1,12-75-188,1 0-1,-1 0 0,0-1 0,1 1 0,-1 0 0,1 0 1,0-1-1,0 1 0,0-1 0,0 1 0,1-1 0,-1 1 0,1-1 1,-1 0-1,1 1 0,0-1 0,0 0 0,0 0 0,0 0 1,0-1-1,0 1 0,1 0 0,-1-1 0,0 0 0,1 1 0,0-1 1,-1 0-1,1 0 0,-1-1 0,1 1 0,0 0 0,0-1 1,-1 0-1,5 1 0,10 1 74,0-1 0,0-1-1,0 0 1,22-4 0,-15 0-108,-1-1 0,1-1-1,-1-1 1,0-1 0,0-1 0,-1-1 0,-1-2-1,0 0 1,0 0 0,-1-2 0,-1-1 0,0 0-1,31-35 1,-44 43-371,0-1 1,-1 1-1,0-1 0,-1-1 0,0 1 0,0-1 0,5-16 1,-7 14-1140,1 0 0,-2 0 1,1 0-1,-2 0 0,1 0 1,-3-16-1,-6-23-7783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5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865 1 7239,'0'0'15908,"-10"6"-13345,-10 6-1975,2 1 1,0 1 0,1 1 0,-19 19 0,-69 85 930,28-32-1082,-116 108-124,-104 119 559,289-305-883,0-1 0,1 2 0,0-1 0,0 1 0,1 0 0,1 0 0,0 0-1,0 1 1,1 0 0,0 0 0,-3 13 0,7-22-116,0-1 1,0 0-1,0 0 0,0 1 0,0-1 1,0 0-1,0 1 0,0-1 1,0 0-1,1 0 0,-1 1 0,0-1 1,1 0-1,-1 0 0,1 0 1,0 0-1,-1 1 0,1-1 0,0 0 1,-1 0-1,1 0 0,0-1 1,0 1-1,0 0 0,0 0 0,0 0 1,0 0-1,0-1 0,0 1 1,0-1-1,1 1 0,-1-1 0,0 1 1,0-1-1,1 0 0,-1 1 1,0-1-1,0 0 0,1 0 0,1 0 1,3 0-1019,0 0 0,0 0 0,0-1 0,0 0 0,0 0 0,0-1 0,10-3 0,23-17-10557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5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7207,'0'0'9502,"7"-9"-6475,4-2-2540,0 0 0,1 1 0,0 0 0,1 1 0,0 1 0,0 0 0,1 0 0,27-10 0,-16 7-47,0 2 1,0 1-1,1 0 0,0 2 1,41-4-1,-67 10-427,1 0-1,0 0 0,-1 0 0,1 0 0,0 0 0,-1 0 1,1 0-1,-1 0 0,1 0 0,0 0 0,-1 1 1,1-1-1,0 0 0,-1 0 0,1 1 0,-1-1 1,1 0-1,-1 1 0,1-1 0,-1 0 0,1 1 1,-1-1-1,1 1 0,-1-1 0,1 1 0,-1-1 1,0 1-1,1-1 0,-1 1 0,0 0 0,0-1 0,1 1 1,-1-1-1,0 1 0,0 0 0,0-1 0,0 1 1,0 0-1,0-1 0,0 1 0,0-1 0,0 1 1,0 0-1,0-1 0,0 1 0,0 0 0,0-1 1,-1 1-1,1 0 0,-15 33 1023,-3-8-427,-2 0 0,-33 33 0,30-35-156,1 2 1,-23 33-1,43-56-375,-1 1 0,1-1 0,0 1 0,1 0 0,-1 0 0,0 0 0,1 0 0,0 0 0,-1 6 0,2-9-66,0 0-1,1 0 1,-1 0-1,0 0 1,0 0-1,1 0 1,-1 0-1,0 0 1,1 0-1,0 0 1,-1 0-1,1 0 1,-1 0-1,1 0 1,0-1-1,-1 1 1,1 0-1,0 0 1,0-1-1,0 1 1,0-1-1,-1 1 1,1-1-1,0 1 1,0-1-1,0 1 1,0-1-1,0 0 1,0 0-1,0 1 1,0-1-1,1 0 1,-1 0-1,0 0 1,0 0-1,0 0 1,0 0-1,2-1 1,25 0-269,0-1 0,0-2 0,0-1 0,43-13 0,-42 10-649,0 1 0,0 1 1,59-3-1,-63 10-6262,-11 5-5312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5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81 11050,'0'0'13651,"1"13"-12386,-4 157 2658,-1-114-3408,3-1-1,11 98 0,-9-145-499,1-1-1,0 1 0,0-1 1,1 0-1,4 9 1,-7-15-9,1 0 0,-1-1 1,0 1-1,1 0 1,-1 0-1,1-1 1,-1 1-1,1-1 0,-1 1 1,1-1-1,0 1 1,-1-1-1,1 1 1,0-1-1,-1 1 1,1-1-1,0 1 0,-1-1 1,1 0-1,0 0 1,0 1-1,0-1 1,0 0-1,1-1 7,-1 1 1,0-1-1,0 1 0,0-1 1,0 0-1,1 1 0,-1-1 1,0 0-1,0 0 0,-1 0 1,1 0-1,0 0 0,0 0 1,0 0-1,-1 0 0,1-1 1,0 1-1,-1 0 0,2-3 1,7-18 32,0-1 1,-1 0 0,-1 0 0,-1-1 0,4-43 0,-5 13 34,-5-83 0,-5 107-225,2 26 26,1 18 27,2-10 95,0 0 1,1 0-1,-1 0 0,1 0 0,0 1 0,0-1 0,0 0 1,0 0-1,1-1 0,-1 1 0,1 0 0,0 0 0,1-1 1,-1 1-1,0-1 0,1 0 0,0 0 0,4 5 0,-2-5 18,0 1-1,1-1 1,-1 1-1,1-1 1,0-1-1,0 1 0,0-1 1,0 0-1,0-1 1,0 1-1,9 0 1,-5-1 4,1-1 1,0 1 0,0-2-1,0 1 1,0-2 0,-1 1-1,1-1 1,0-1 0,-1 0 0,0-1-1,0 0 1,0 0 0,0-1-1,10-6 1,-13 5-27,0-1 0,-1 0 0,0 1 0,0-2 0,-1 1 0,1-1 0,-2 0 0,1 0 0,-1 0 0,0-1 0,-1 1 0,4-13 0,-6 16 0,1 0 0,-1 0 0,0 0 0,-1 0 0,1 0 0,-1 0 0,0 0 0,0 0 0,0 0 0,-1 0 0,0 0 0,0 0 0,0 0 0,-1 0 0,1 0 0,-1 0 0,0 1 0,-1-1 0,1 1 0,-1-1 0,0 1 0,0 0 0,-6-6 0,8 8 0,-1 1 0,1 0 0,0-1 0,-1 1 0,0 0 0,1 0 0,-1 0 0,0 0 0,0 0 0,1 1 0,-1-1 0,0 1 0,0-1 0,0 1 0,0-1 0,0 1 0,0 0 0,0 0 0,0 0 0,1 0 0,-1 0 0,0 0 0,-3 1 0,3 1 0,-1-1 0,0 1 0,0-1 0,1 1 0,-1 0 0,1 0 0,0 0 0,-1 0 0,1 1 0,0-1 0,0 0 0,0 1 0,-1 2 0,-5 11 0,0-1 0,1 1 0,1 0 0,-4 17 0,9-31 0,-1 5 0,-3 9 0,0 0 0,2 1 0,-1 0 0,0 25 0,3-39 0,1-1 0,0 1 0,0 0 0,0-1 0,1 1 0,-1 0 0,0-1 0,1 1 0,0-1 0,0 1 0,0-1 0,0 1 0,0-1 0,0 1 0,0-1 0,1 0 0,-1 0 0,1 0 0,0 0 0,0 0 0,-1 0 0,1 0 0,0 0 0,1-1 0,-1 1 0,0-1 0,0 1 0,1-1 0,-1 0 0,1 0 0,-1 0 0,1 0 0,-1-1 0,1 1 0,0-1 0,2 1 0,12-1 0,0 0 0,0-1 0,0 0 0,0-2 0,0 0 0,0-1 0,17-6 0,14-3 0,-46 12 0,0 0 0,-1 0 0,1 1 0,0-1 0,0 1 0,-1-1 0,1 1 0,0 0 0,0 0 0,0 0 0,-1 0 0,1 0 0,0 0 0,0 0 0,0 1 0,0-1 0,-1 0 0,1 1 0,0 0 0,-1-1 0,1 1 0,0 0 0,-1 0 0,1 0 0,-1 0 0,1 0 0,1 3 0,-1 0 0,0 0 0,-1 0 0,0 1 0,0-1 0,-1 1 0,1-1 0,-1 1 0,0-1 0,-1 8 0,1-2 0,-3 73-496,3-83 374,1 0 0,-1 1 0,0-1 0,0 0 0,0 0 0,0 1 0,0-1 1,0 0-1,0 0 0,0 1 0,1-1 0,-1 0 0,0 0 0,0 1 1,0-1-1,0 0 0,1 0 0,-1 0 0,0 1 0,0-1 0,1 0 0,-1 0 1,0 0-1,0 0 0,1 0 0,-1 0 0,0 1 0,0-1 0,1 0 1,-1 0-1,0 0 0,1 0 0,-1 0 0,0 0 0,0 0 0,1 0 1,-1 0-1,0 0 0,1 0 0,-1 0 0,0-1 0,0 1 0,1 0 0,-1 0 1,0 0-1,0 0 0,1 0 0,-1 0 0,0-1 0,0 1 0,1 0 1,-1 0-1,0 0 0,0-1 0,0 1 0,0 0 0,1 0 0,-1-1 0,0 1 1,0 0-1,0 0 0,0-1 0,0 1 0,0 0 0,1-1 0,14-16-6355,-7-4-2048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5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18225,'0'0'5045,"9"0"-2840,3 0-1622,0 0 0,0-1 0,0 0 0,0-1 0,0 0-1,0-1 1,0 0 0,-1-1 0,15-6 0,-10 0-286,0 1 1,28-24-1,-40 29-256,0 0-1,0 0 1,0 0 0,0 0 0,-1-1 0,1 1-1,-1-1 1,0 0 0,-1 0 0,1-1 0,-1 1-1,0 0 1,2-11 0,-3 15-41,-1 1 0,0-1 0,0 0 0,0 1 0,0-1 0,0 0 0,0 1 0,0-1 0,0 0 0,0 1 0,0-1 0,0 0 0,0 1 0,-1-1 0,1 0 0,0 1 0,0-1 0,-1 1 0,1-1 0,0 0 0,-1 1 0,1-1 0,-1 1 0,1-1 0,0 1 0,-1-1 0,1 1 0,-1-1 0,0 1 0,1 0 0,-1-1 0,-23 2 0,18 0 0,0 2 0,0-1 0,0 0 0,0 1 0,1 0 0,-7 5 0,3 0 0,1 1 0,-1 0 0,2 0 0,-1 1 0,1 0 0,-10 20 0,14-24 0,0 1 0,0-1 0,1 1 0,0-1 0,0 1 0,1 0 0,-1 0 0,2 0 0,-1 0 0,1 0 0,0 0 0,0 0 0,2 10 0,-1-14 0,1 0 0,-1 1-1,1-1 1,0 0 0,0 0 0,0 0-1,0 0 1,1 0 0,-1-1 0,1 1-1,0-1 1,-1 1 0,1-1 0,0 0-1,0 0 1,1 0 0,-1-1 0,0 1-1,1-1 1,-1 0 0,0 1 0,1-2-1,5 2 1,11 2-310,0-1 0,38 1 0,-52-3 157,39-1-3979,0-4-4484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5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11979,'0'0'12364,"78"-26"-11179,-25 9-288,7-1-288,8-2-449,2-1-96,-2 0-993,-6 0-1826,-13 2-1569,-16 2-2018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57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16656,'0'0'5029,"77"5"-3844,-13-32-577,10-6-480,6-2-1089,-5 1-3619,-4 4-5990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5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9 210 5029,'0'0'9321,"-2"-9"-6978,1 3-2252,0 2 149,0 0-1,0 0 1,0 0 0,0 0-1,1-1 1,0 1-1,0 0 1,0 0-1,0-1 1,1 1-1,-1 0 1,1 0-1,0 0 1,1 0-1,-1 0 1,1 0 0,-1 0-1,1 0 1,0 1-1,1-1 1,-1 1-1,1-1 1,3-3-1,6-4 134,0 1-1,1 1 1,0 0-1,0 1 1,1 0 0,1 1-1,-1 1 1,1 0-1,0 1 1,0 0-1,0 2 1,1-1-1,17 0 1,-31 4-365,0 0 0,0 0 0,0 0 1,0 0-1,0 0 0,0 0 0,0 1 0,0-1 0,0 1 0,-1-1 1,1 1-1,0 0 0,0-1 0,-1 1 0,1 0 0,0 0 1,-1 0-1,1 1 0,-1-1 0,1 0 0,-1 1 0,2 1 0,-2-1 5,1 1-1,-1 0 1,0 0-1,0 0 1,0 0-1,0 0 1,0 0-1,-1 0 1,1 0-1,-1 0 1,0 1-1,0 3 0,-2 6 105,1 0 0,-2 0 1,0 0-1,0 0 0,-9 19 0,-11 17 219,-32 50 1,32-62 124,2 1-1,-28 72 1,48-109-436,1 1-1,-1 0 1,0 0 0,1-1 0,-1 1-1,1 0 1,-1 0 0,1 0 0,0 0-1,0 0 1,0 0 0,0 0 0,0 0 0,1-1-1,-1 1 1,0 0 0,1 0 0,0 0-1,-1 0 1,1-1 0,0 1 0,1 2-1,0-3-13,-1 1-1,1-1 0,0 0 0,0 0 0,0 0 1,-1 0-1,1 0 0,0-1 0,0 1 0,0 0 1,0-1-1,0 0 0,0 1 0,0-1 1,1 0-1,-1 0 0,2 0 0,12-2-21,0-1-1,0 0 0,0-1 1,17-6-1,-28 8 16,145-52-3072,-52 13-3815,-52 18 525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5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20243,'0'0'3491,"2"62"-1056,3-25-738,0 2-447,3 2-610,2-2-448,2-3-96,3-4-128,2-7-768,0-10-1186,1-8-1377,0-7-385,-2-10-832,-3-18-3844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3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66 7751,'0'0'18717,"-2"8"-17436,0 3-973,1-1 0,0 1-1,0 0 1,1-1 0,0 1 0,1 0 0,0-1 0,3 15-1,-3-22-276,0 0 1,-1 0-1,1-1 0,1 1 0,-1 0 0,0 0 0,1 0 0,-1-1 0,1 1 0,0-1 0,0 0 0,0 1 0,0-1 0,0 0 0,0 0 0,1 0 0,-1 0 0,1-1 0,0 1 0,-1-1 0,1 1 1,0-1-1,0 0 0,0 0 0,0 0 0,0 0 0,0-1 0,0 1 0,0-1 0,0 0 0,0 0 0,0 0 0,0 0 0,0 0 0,0-1 0,0 0 0,3 0 0,1-1-15,-1-1-1,1 0 1,-1 0-1,1 0 1,-1 0-1,0-1 1,-1 0-1,1-1 1,-1 1-1,1-1 1,-2 0-1,1 0 1,0 0-1,-1-1 1,0 0-1,0 0 1,-1 0-1,6-13 1,3-9 122,-1-1 1,14-55-1,-26 99-78,1 1 0,1-1-1,1 0 1,0 0-1,8 28 1,-9-36-163,1 0 0,1-1 0,-1 1 0,1-1 0,0 0 0,0 0 0,1 0 0,0 0 0,0-1 0,0 1 0,6 4 0,-8-8 22,-1-1-1,1 0 1,-1 0-1,1 0 1,0 0-1,-1 0 1,1 0-1,0 0 1,0 0-1,0-1 1,0 1-1,-1-1 1,1 0-1,0 1 1,0-1-1,0 0 1,3 0-1,-2-1-33,-1 0-1,1 1 1,-1-1 0,1 0-1,-1-1 1,1 1-1,-1 0 1,0-1-1,0 1 1,1-1-1,-1 0 1,0 0-1,-1 1 1,1-2-1,0 1 1,2-3-1,12-20-6012,-1-6-3673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4:5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17873,'0'0'7276,"13"4"-6347,-1-1-852,0 0-1,1-1 1,0-1 0,-1 0-1,1 0 1,0-1 0,0-1-1,-1 0 1,1-1-1,0 0 1,-1-1 0,0 0-1,15-6 1,-4-1-61,0 0 0,0-1 0,-1-2 0,-1 0 0,0-1 0,-1-1 0,-1-1 0,0 0 0,-1-2 0,19-23 0,-23 20 81,-14 21-60,-28 52 438,7 1-136,3 1 1,2 1 0,3 1 0,-11 105-1,22-122-3126,1 0 0,6 50 0,-4-81-3699</inkml:trace>
  <inkml:trace contextRef="#ctx0" brushRef="#br0" timeOffset="1">135 404 13805,'0'0'10826,"32"-53"-9000,12 45-385,12 0-223,8 1-610,13-1-480,7-4-320,1-4-3171,0-9-4613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0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16592,'0'0'3966,"-2"8"-3907,-10 46 752,-34 94 1,8-32 133,-2 21 113,6 1 0,7 2 1,-14 184-1,37-139-264,7 1-1,41 266 1,65 429-247,-60 5-251,-49-843-382,0 76-3575,0-118 3524,0-1-1,0 0 1,0 0 0,0 1 0,0-1 0,0 0 0,0 1-1,-1-1 1,1 0 0,0 0 0,0 1 0,0-1 0,0 0 0,0 0-1,-1 1 1,1-1 0,0 0 0,0 0 0,0 1 0,-1-1-1,1 0 1,0 0 0,0 0 0,-1 0 0,1 1 0,0-1-1,0 0 1,-1 0 0,1 0 0,0 0 0,-1 0 0,1 0-1,0 0 1,0 0 0,-1 0 0,1 0 0,0 0 0,-1 0-1,1 0 1,0 0 0,0 0 0,-1 0 0,1 0 0,0 0-1,-1 0 1,1 0 0,0 0 0,0-1 0,-1 1 0,1 0 0,0 0-1,0 0 1,-1-1 0,1 1 0,0 0 0,0 0 0,0 0-1,-1-1 1,1 1 0,0 0 0,0-1 0,-17-18-8261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0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790 517 13229,'-127'-2'1641,"-167"6"-6300,150 16 3847,111-12 2231,-1 1 0,-37 16 0,69-24-1306,-49 23 2001,48-22-1999,1-1-1,0 0 1,-1 1 0,1 0-1,0-1 1,0 1 0,0 0 0,1 0-1,-1 0 1,0 0 0,1 0-1,-1 0 1,1 1 0,0-1 0,-1 1-1,1-1 1,-1 5 0,2-6-93,1 0 0,-1 0 1,1 1-1,-1-1 1,1-1-1,-1 1 0,1 0 1,0 0-1,-1 0 1,1 0-1,0 0 0,0-1 1,0 1-1,-1 0 0,1 0 1,0-1-1,0 1 1,0-1-1,0 1 0,0-1 1,0 0-1,0 1 1,1-1-1,-1 0 0,0 1 1,0-1-1,0 0 0,0 0 1,0 0-1,0 0 1,2 0-1,47 2 497,-42-2-356,339-20 2592,4-31-1607,-81 11-785,1848-180 814,9 74 914,-1540 108-2076,1736-23 572,-2273 65-623,-38-3-577,1 0 0,-1 0-1,0-1 1,1 0 0,11-3-1,-22 1 129,-1 0-1,0-1 0,0 1 0,0 0 0,0-1 0,0 1 0,0-1 0,-1 1 0,1-1 0,-1 1 0,0-1 0,0 1 0,0-5 0,1 0-1124,2-17-2767,-1-1-2275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01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19346,'0'0'1292,"12"0"-1190,83 3 1000,1 4 0,-1 4 1,153 38-1,-237-46-1098,-1 0 0,1 1-1,-1 0 1,-1 1 0,1 0 0,10 7 0,-17-10-1,-1 0 0,0 0 1,1 0-1,-1 0 0,0 0 1,0 0-1,0 1 1,-1-1-1,1 1 0,-1 0 1,1-1-1,-1 1 0,0 0 1,0 0-1,0 0 1,0 0-1,0 0 0,-1 0 1,1 0-1,-1 0 0,0 0 1,0 0-1,0 0 0,-1 0 1,1 0-1,-1 3 1,-2 4 144,-1-1 0,1 0 1,-2 0-1,1 0 0,-1 0 1,0-1-1,-1 0 0,0 0 1,-1-1-1,-11 12 0,-15 11 474,-38 27-1,42-35-581,-173 129 327,115-88-2922,63-49-2335,8-11-3529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0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0 925 8648,'0'0'12738,"14"0"-11452,-5-1-1126,-1-1 0,1 1 0,0-2-1,-1 1 1,1-1 0,-1 0 0,0-1-1,1 0 1,-2 0 0,1-1 0,0 0 0,-1 0-1,0 0 1,12-13 0,60-56 311,690-692 1546,-746 747-1808,-22 19-206,-1 0 0,0 0 1,1 0-1,-1 0 0,0 0 1,0 0-1,1 0 0,-1 0 1,0 0-1,1 1 0,-1-1 0,0 0 1,0 0-1,1 0 0,-1 0 1,0 1-1,0-1 0,0 0 0,1 0 1,-1 1-1,0-1 0,0 0 1,0 0-1,0 1 0,0-1 1,1 0-1,-1 0 0,0 1 0,0-1 1,0 0-1,0 1 0,0-1 1,0 0-1,0 0 0,0 1 1,0-1-1,0 0 0,0 1 0,0-1 1,0 0-1,0 1 0,0-1 1,-1 1-1,-11 53 242,10-46-198,-13 39 228,3 1 1,2 1 0,2 0 0,-2 82-1,10-114-448,1 1 0,1 0 0,1 0 0,0-1-1,1 1 1,1-1 0,8 17 0,-8-22-466,1-1 0,0 0 1,1 0-1,0-1 0,0 0 1,2 0-1,-1-1 0,1 0 1,0 0-1,1-1 0,11 7 0,25 11-9194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1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16912,'-29'80'968,"3"2"0,4 1 0,4 1 0,-14 149 0,16 343 1682,16-456-2810,0-77 191,6 189 118,-3-198-72,1-1 0,2 0 0,1 0 0,20 56 0,-16-68-468,-7-21-1175,-2-11-950,-2-11-2924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1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14 526 18738,'0'0'550,"-3"9"-17,-7 30 380,10-39-877,0 1-1,0-1 1,0 1 0,0-1-1,0 1 1,0-1-1,0 1 1,0-1-1,0 1 1,0-1-1,1 0 1,-1 1 0,0-1-1,0 1 1,0-1-1,1 1 1,-1-1-1,0 0 1,1 1 0,-1-1-1,0 0 1,1 1-1,-1-1 1,0 0-1,1 1 1,-1-1-1,1 0 1,-1 0 0,0 1-1,1-1 1,-1 0-1,1 0 1,-1 0-1,1 0 1,-1 0-1,1 0 1,-1 0 0,1 1-1,-1-1 1,1-1-1,-1 1 1,1 0-1,-1 0 1,1 0 0,-1 0-1,1 0 1,22-7 1004,-5-4-569,-1-1-1,0-1 1,-1 0-1,-1-1 1,0-1-1,24-30 1,-9 10-65,50-54 215,-4-3 0,92-147 0,-182 265-190,2 1 0,-10 29 0,5-12-251,-6 11-160,3 0 1,2 1-1,3 1 0,-15 101 1,29-151-91,2 33-1246,-1-39 1251,1 0 0,-1-1 1,0 1-1,1 0 1,-1 0-1,0-1 0,1 1 1,-1 0-1,1 0 1,-1-1-1,1 1 0,-1-1 1,1 1-1,-1 0 0,1-1 1,-1 1-1,1-1 1,0 1-1,0-1 0,-1 0 1,1 1-1,0-1 0,0 0 1,-1 1-1,1-1 1,0 0-1,0 0 0,-1 0 1,1 0-1,0 0 1,0 0-1,0 0 0,0 0 1,-1 0-1,1 0 0,0 0 1,0 0-1,-1-1 1,1 1-1,0 0 0,1-1 1,4-1-467,0-1 1,-1 0-1,1 0 1,-1 0-1,1-1 1,-1 1-1,0-1 1,-1 0-1,8-9 1,36-48-6622,-44 56 6289,32-51-9290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1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75 154 16111,'-18'50'1427,"6"-21"-40,1 1 0,2 0-1,0 1 1,-5 48-1,13-77-1345,1 0 0,0-1 1,0 1-1,-1 0 0,1-1 0,0 1 0,1 0 0,-1 0 0,0-1 0,0 1 0,1 0 1,-1-1-1,1 1 0,-1-1 0,1 1 0,0 0 0,0-1 0,0 0 0,0 1 1,0-1-1,0 1 0,0-1 0,1 1 0,0-1-8,-1 0 0,1-1 0,0 0 0,-1 1 0,1-1 0,0 0-1,-1 0 1,1 0 0,0 0 0,-1 0 0,1 0 0,0 0 0,-1-1 0,1 1 0,0-1 0,-1 1-1,1-1 1,2-1 0,7-3 176,-1-1 0,0 0 1,0-1-1,0 0 0,9-10 0,2-3 45,-2-1 0,0-1-1,-1 0 1,22-39 0,-32 47-66,0 0-1,-2 0 1,0 0-1,0-1 1,-1 0-1,-1 0 1,-1 0-1,0-1 1,1-29-1,-3 42-155,-1 1 0,0-1 0,-1 0 1,1 0-1,0 1 0,-1-1 0,1 0 0,-1 1 0,0-1 0,0 0 0,0 1 0,0-1 0,-1 1 0,1 0 0,-1-1 1,1 1-1,-1 0 0,0 0 0,0 0 0,0 0 0,0 0 0,0 0 0,0 1 0,0-1 0,-1 1 0,1-1 0,0 1 1,-1 0-1,0 0 0,1 0 0,-1 0 0,1 1 0,-1-1 0,0 1 0,0 0 0,-3-1 0,-1 1-26,1 0-1,-1 1 0,0-1 0,0 1 0,0 1 0,1-1 1,-1 1-1,1 0 0,-1 1 0,1-1 0,0 1 1,0 1-1,-11 7 0,5-1-66,0 0 0,1 1 0,1 0-1,0 1 1,0 0 0,-9 16 0,15-21-364,1 0 1,-1 0-1,1 0 1,0 1-1,1-1 0,0 1 1,0 0-1,-1 9 1,3-16 246,2 16-3796,8-11-1489,14-6-3030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14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67 157 14606,'0'0'4724,"-10"-2"-1606,-32-8-476,41 10-2561,1 0-1,-1 0 1,1 0-1,-1 0 1,1 0-1,-1 0 1,1 0-1,-1 0 1,1 0-1,-1 0 1,1 0-1,-1 0 1,1 0-1,-1-1 1,1 1-1,0 0 1,-1 0-1,1 0 1,-1-1-1,1 1 1,0 0-1,-1-1 1,1 1-1,-1 0 1,1-1-1,0 1 1,-1 0-1,1-1 1,0 1-1,0-1 1,-1 1-1,1-1 1,0 1-1,0-1 1,0 1-1,0 0 1,-1-1-1,1 1 1,0-1-1,0 1 1,0-1-1,0 1 1,0-1-1,0 1 1,1-1-1,14-11 570,-12 9-524,29-17 75,1 2-1,58-26 1,-73 37-246,0 1 1,0 0-1,0 2 1,1 0-1,-1 1 1,1 0-1,24 1 1,-41 2 37,0 1 1,0-1 0,0 0-1,0 1 1,-1 0-1,1-1 1,0 1-1,0 0 1,-1 0 0,1 0-1,0 0 1,-1 0-1,1 0 1,-1 0-1,0 0 1,1 1-1,-1-1 1,0 0 0,0 1-1,0 0 1,0-1-1,0 1 1,0-1-1,0 1 1,0 0 0,-1 0-1,1-1 1,-1 1-1,1 0 1,-1 0-1,0 0 1,0 0-1,1 2 1,-1 9 82,1 0 0,-1 0 0,-4 22 0,3-28-22,-6 30 216,-1-1 0,-22 59 1,-10 42-83,37-122-554,1 0 1,0 0-1,1 0 0,0 0 0,1 0 0,1 0 0,3 16 1,3-22-3637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1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14862,'0'0'16432,"72"-50"-16208,-11 43-160,11-1-256,3-8-1698,-4-2-3107,-7-9-3843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3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11403,'0'0'15817,"-12"1"-12507,6-1-3203,1 1-1,-1-1 1,0 1-1,0 0 1,1 1-1,-1 0 1,1 0-1,-1 0 1,1 0-1,0 1 1,0 0-1,0 0 1,0 0-1,0 0 1,1 1-1,-1 0 1,1 0-1,0 0 1,0 1 0,-4 6-1,-5 7-106,1 1 0,1 0 0,1 0 0,-8 22 0,14-33 0,1 0 0,1 0 0,-1 1 0,1-1 0,1 1 0,0 0 0,0 0 0,0 0 0,1-1 0,1 1 0,-1 0 0,4 16 0,-2-22 0,0 0 0,-1-1 0,1 1 0,0-1 0,0 1 0,0-1 0,1 0 0,-1 0 0,0 0 0,1 0 0,0 0 0,-1 0 0,1-1 0,0 1 0,0-1 0,0 0 0,0 0 0,0 0 0,0 0 0,0 0 0,0-1 0,0 1 0,0-1 0,1 0 0,-1 0 0,0 0 0,5-1 0,5 0 0,0 0 0,0-1 0,0 0 0,-1-1 0,19-6 0,-3-2-1212,0-2 0,28-17 1,-41 21-372,0-1 0,-1-1 0,0 0 0,-1-1 0,12-13 1,-5 0-13537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2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97 6374,'-10'-9'127,"0"0"1,1 0-1,-12-15 0,-4-17 3709,25 41-3777,0 0-1,0-1 1,0 1-1,0 0 1,0 0-1,0 0 1,0 0-1,0-1 1,0 1-1,0 0 1,0 0-1,0 0 0,0 0 1,0-1-1,0 1 1,-1 0-1,1 0 1,0 0-1,0 0 1,0 0-1,0 0 1,0-1-1,0 1 1,0 0-1,-1 0 0,1 0 1,0 0-1,0 0 1,0 0-1,0 0 1,-1 0-1,1 0 1,0 0-1,0 0 1,0 0-1,0 0 0,-1 0 1,1 0-1,0 0 1,0 0-1,0 0 1,0 0-1,-1 0 1,1 0-1,0 0 1,0 0-1,0 0 1,0 0-1,0 0 0,-1 0 1,1 0-1,-5 12 855,-1 16-568,-3 85 1638,6 143-1,5-141-1239,45 789 846,-2-153-2308,-43-280 1283,4 115 794,3-444-1662,7 0 0,62 249-1,-71-372-78,-2-7-4898,-5-23 423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2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10154,'0'0'9956,"10"-9"-8301,32-25-177,-40 32-1395,1 1 0,-1-1 0,0 1 0,0 0 0,1-1-1,-1 1 1,1 0 0,-1 1 0,1-1 0,-1 0 0,1 1 0,0-1-1,4 1 1,-6 0-68,0 0 1,0 0-1,0 1 0,0-1 0,0 0 0,0 1 0,0-1 0,0 1 0,0-1 0,0 1 0,-1-1 1,1 1-1,0 0 0,0-1 0,-1 1 0,1 0 0,0 0 0,-1-1 0,1 1 0,-1 0 0,1 0 1,-1 0-1,1 0 0,-1 1 0,1 2 25,0 0-1,0 1 1,-1-1-1,1 0 1,-1 0 0,0 1-1,-1-1 1,1 0 0,-1 0-1,1 1 1,-1-1 0,-1 0-1,-1 5 1,-27 51 544,23-50-185,1 1 0,0 0 0,1 1 0,0-1 0,1 1 1,0 0-1,1 1 0,0-1 0,-1 24 0,4-34-385,0 0 1,0-1-1,0 1 1,0 0-1,0-1 1,1 1-1,-1 0 0,1-1 1,0 1-1,-1 0 1,1-1-1,0 1 1,0-1-1,0 1 0,0-1 1,0 0-1,0 1 1,0-1-1,0 0 1,1 0-1,-1 0 0,0 0 1,1 0-1,1 1 1,1 0 4,1 0 0,-1-1 0,1 1 0,-1-1 0,1 0 0,0 0 0,0-1 0,8 1 0,5-2-276,0 0 0,0-2 0,32-7-1,34-20-3859,-29 8-2624,-22 7-1245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2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19090,'0'0'6726,"-36"60"-5060,31-29-1089,5 3-449,0-2-96,0-3-160,12-6-1026,4-6-415,2-12-897,0-5-577,0-9-352,-3-15-1890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2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8552,'0'0'15941,"9"0"-15210,1 1-696,0-2 0,1 1-1,-1-1 1,0-1 0,0 0 0,-1 0 0,1-1 0,0 0 0,-1 0 0,0-1 0,0-1-1,0 0 1,0 0 0,13-10 0,29-38-101,-20 19 255,-35 63 841,-11 39 277,8-43-1147,0 0-1,2 0 0,1 0 0,1 1 0,2-1 0,0 1 0,1-1 0,6 34 0,11-14-614,-16-43 174,0 0 0,0 0-1,0-1 1,0 1 0,0 0 0,0-1 0,1 1 0,-1-1 0,0 1 0,1-1 0,-1 0 0,1 1-1,0-1 1,-1 0 0,1 0 0,0 0 0,0 0 0,0-1 0,0 1 0,3 1 0,-5-9-5452,-11-19-359,-5 1-79</inkml:trace>
  <inkml:trace contextRef="#ctx0" brushRef="#br0" timeOffset="1">147 291 11050,'0'0'12364,"59"-5"-11467,-15-8-577,8-5-224,5-7-480,-2-5-3075,-6-7-2563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2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15919,'0'0'1922,"0"-8"-507,0 4-1289,1 0 0,-1 0 1,1 0-1,0 0 0,0 1 1,0-1-1,0 0 1,0 0-1,1 1 0,0-1 1,0 1-1,0 0 1,3-4-1,2-2 199,1 0 0,1 0 0,18-14 0,-24 21-279,107-80 700,-95 72-735,-1 1 0,1 1 1,1 1-1,-1 0 0,32-9 1,-45 15-11,-1 1-1,0 0 1,0-1 0,1 1 0,-1 0 0,0 0 0,1 0 0,-1 0 0,0 0 0,0 0 0,1 0 0,-1 0 0,0 0 0,1 0 0,-1 1 0,0-1 0,0 1 0,0-1-1,1 1 1,-1-1 0,0 1 0,0 0 0,0-1 0,0 1 0,0 0 0,0 0 0,0 0 0,0 0 0,0 0 0,-1 0 0,1 0 0,0 0 0,-1 0 0,1 0 0,0 1-1,-1-1 1,1 0 0,-1 0 0,0 1 0,1-1 0,-1 0 0,0 0 0,0 1 0,0-1 0,0 0 0,0 1 0,0-1 0,-1 2 0,0 9 139,0 0 0,-1 0 0,0 0 1,-5 13-1,4-16-12,-11 38 315,6-22-223,1 1 0,1-1-1,1 1 1,1 0 0,-1 35 0,5-59-206,0 0 1,0 0-1,0 0 1,1 0-1,-1 0 1,1 0-1,-1-1 0,1 1 1,-1 0-1,1 0 1,0 0-1,0 0 1,0-1-1,0 1 1,0-1-1,0 1 1,1 0-1,-1-1 1,0 0-1,1 1 1,-1-1-1,1 0 0,2 1 1,-1 0 6,0-1 1,1 0-1,-1 0 1,1 0-1,0 0 0,-1 0 1,1-1-1,0 0 1,-1 0-1,1 0 0,6-1 1,2-1 11,0 0 1,0-1-1,0-1 1,-1 0-1,1 0 0,17-11 1,-17 7-505,1 0 0,-2-1 0,1-1 0,-1 0 0,-1 0 0,17-21 0,-18 19-918,-1-1 0,0 0 0,-1 0 0,-1 0 0,0-1 0,7-24 0,-2-9-4340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2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0 13100,'0'0'5830,"-72"60"-3748,44-19-673,-4 11 65,-4 11-321,-4 12-256,-1 8-513,-3 2-192,5-2-64,0-4-64,4-11 0,10-10-64,7-15-640,8-11-706,7-12-1248,3-16-1410,5-4-3619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11 228 12524,'-1'-9'2087,"-2"-13"-1692,-3-20 4914,6 31-475,6 53-3425,8 95-622,3 24-661,-10-147-78,1-20 129,5-23 100,-5-7-209,-1 0-1,-2 0 1,-1-1 0,-2 1-1,-6-68 1,5 109-156,-1-2 90,0 1 0,0-1-1,0 0 1,0 0 0,1 0 0,0 1 0,-1-1-1,1 0 1,1 0 0,-1 0 0,0 0 0,1 0-1,-1 0 1,1-1 0,0 1 0,0-1 0,0 1-1,0-1 1,0 1 0,1-1 0,-1 0 0,1 0-1,-1 0 1,1 0 0,0-1 0,0 1 0,4 1-1,-3-2 19,0 0 0,0 0 0,0 0 0,0-1 0,0 0 0,0 0 0,0 0 0,0 0 0,0-1-1,0 1 1,0-1 0,0 0 0,0 0 0,-1 0 0,1-1 0,0 1 0,-1-1 0,4-2 0,-1 0 31,-1 0 0,1-1 0,-1 0 0,-1 0 0,1 0 0,-1 0 0,0 0 0,0-1 0,0 0 0,2-6 0,0 1 29,-2 1 0,0-1 0,0 0 0,-1 0 0,0 0 0,-1 0 1,0-1-1,0 1 0,-2-1 0,1 1 0,-2-1 0,-2-17 0,3 28-81,0 0 1,0 0-1,0 0 0,0 0 1,-1 0-1,1 0 0,0 0 0,-1 0 1,1 0-1,-1 0 0,1 0 1,-1 0-1,0 1 0,1-1 1,-1 0-1,0 0 0,1 0 0,-1 1 1,0-1-1,0 1 0,0-1 1,0 0-1,0 1 0,0 0 1,1-1-1,-1 1 0,0-1 0,0 1 1,0 0-1,0 0 0,-1 0 1,1-1-1,0 1 0,0 0 0,0 0 1,0 1-1,0-1 0,0 0 1,0 0-1,0 0 0,0 1 1,0-1-1,0 0 0,0 1 0,0-1 1,0 1-1,1-1 0,-1 1 1,0-1-1,0 1 0,0 0 1,1 0-1,-1-1 0,0 1 0,1 0 1,-1 0-1,0 0 0,1 0 1,-1-1-1,0 3 0,-5 15 4,0 1 0,1 1 0,1-1 0,0 0 0,2 1 0,0 0 0,2 0 0,1 22 0,-1-39-1,0 0 0,0 1 0,0-1 0,0 0 0,1 0 0,-1 0 0,1 0 0,0 1 0,0-1 0,0 0 0,1-1 0,-1 1 0,1 0 0,-1 0 0,1 0 0,0-1 0,0 1 0,0-1 0,1 0 0,-1 1 0,0-1 0,1 0 0,-1 0 0,1-1 0,0 1 0,0 0 0,0-1 0,0 0 0,3 2 0,1-2 10,0 0 1,0 0 0,0 0-1,0-1 1,-1 0 0,1 0-1,0 0 1,0-1 0,0 0-1,0-1 1,0 0 0,11-4-1,-9 2-17,24-5-152,-32 9 152,0 0-1,0 0 1,-1 0-1,1 0 0,0 0 1,0 0-1,-1 1 1,1-1-1,0 0 1,0 1-1,-1-1 1,1 1-1,0-1 0,-1 0 1,1 1-1,-1 0 1,1-1-1,0 1 1,-1-1-1,0 1 0,1-1 1,-1 1-1,1 0 1,-1 0-1,0-1 1,1 1-1,-1 0 1,0-1-1,1 1 0,-1 0 1,0 0-1,0 0 1,0-1-1,0 1 1,0 0-1,0 0 1,0-1-1,0 1 0,0 1 1,-1 11-110,1 0-64,0 0-1,1 0 1,3 18 0,-4-29-51,1 0-1,-1 0 1,1 0 0,0 0 0,0 0 0,0 0 0,0 0 0,0 0 0,0-1 0,0 1-1,0 0 1,2 1 0,-2-2-33,0-1 0,0 1 0,0-1 0,0 1 0,0-1 0,0 1 0,0-1 0,0 0 0,0 0 0,0 1 0,0-1 0,0 0 0,0 0 0,0 0 0,0 0 0,1 0 0,-1 0 0,0 0 0,0-1 0,0 1 0,0 0 0,0 0 0,0-1 0,1 0 0,1 0-385,-1-1 0,1 0-1,-1 0 1,1 0 0,-1 0 0,0 0 0,0-1 0,0 1 0,0 0 0,0-1 0,-1 0 0,1 1 0,-1-1 0,2-3-1,10-27-8575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12236,'0'0'9924,"9"7"-9118,32 22-64,-39-27-694,0-2 0,0 1 0,0 0-1,0 0 1,1-1 0,-1 1 0,0-1 0,0 1 0,1-1 0,-1 0 0,0 0 0,0 0 0,1 0 0,-1-1 0,0 1 0,0-1 0,1 1-1,-1-1 1,0 0 0,0 0 0,0 0 0,0 0 0,0 0 0,0 0 0,0 0 0,0-1 0,-1 1 0,1-1 0,0 1 0,-1-1 0,1 0-1,1-2 1,1-2 126,1 0 0,-1 0-1,0 0 1,-1 0 0,0 0-1,0-1 1,0 0-1,1-7 1,-4-10 1028,0 23-1163,0 1 1,-1-1 0,1 1-1,0-1 1,-1 1-1,1 0 1,0-1 0,-1 1-1,1-1 1,0 1 0,-1 0-1,1-1 1,-1 1-1,1 0 1,-1 0 0,1-1-1,-1 1 1,1 0 0,-1 0-1,1 0 1,-1-1 0,1 1-1,-1 0 1,1 0-1,-2 0 1,0 0-7,1 1 1,-1-1-1,0 1 0,0 0 1,0-1-1,0 1 0,1 0 1,-1 0-1,0 0 0,1 0 1,-1 0-1,0 1 0,1-1 1,0 0-1,-1 1 0,1-1 1,0 1-1,0-1 0,-2 3 1,0 2-12,0-1 0,0 1-1,0 0 1,0 1 0,1-1 0,0 0 0,0 1 0,1-1 0,0 1 0,0-1-1,1 1 1,-1-1 0,1 1 0,1 0 0,1 10 0,-1-13-85,0-1 1,0 1 0,0-1 0,1 1-1,0-1 1,-1 0 0,1 0-1,0 1 1,1-1 0,-1-1-1,0 1 1,1 0 0,0 0-1,0-1 1,-1 0 0,1 1-1,1-1 1,-1 0 0,0-1-1,0 1 1,1 0 0,-1-1-1,1 0 1,-1 0 0,1 0-1,0 0 1,-1-1 0,8 1-1,-1 0-929,0-1-1,0 0 0,0 0 0,-1-1 0,1 0 0,14-4 0,22-15-3534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24 167 12524,'-1'0'162,"0"0"0,0-1 0,0 1 0,0 0 0,0 0-1,0 0 1,0-1 0,0 1 0,0 0 0,0-1 0,1 1 0,-1-1 0,0 1 0,0-1 0,0 1 0,1-1 0,-1 1 0,0-1 0,1 0 0,-1 0-1,0 1 1,1-1 0,-1 0 0,1 0 0,-1 0 0,1 1 0,0-1 0,-1 0 0,1 0 0,0 0 0,-1 0 0,1 0 0,0 0 0,0 0 0,0 0-1,0-1 1,0-1-42,0 1-1,0-1 0,1 1 0,-1-1 0,1 1 0,-1-1 0,1 1 0,0-1 0,0 1 0,0-1 0,0 1 1,0 0-1,1-1 0,1-2 0,6-4 115,0 1-1,0 0 1,1 0 0,0 1 0,0 0-1,1 1 1,-1 0 0,1 0-1,16-4 1,-11 4-148,1 0-1,0 2 1,0 0-1,0 1 1,1 1-1,18 0 1,-34 2-87,0 0 0,0 0 0,0 0 0,0 0 0,0 0 1,0 1-1,0-1 0,0 1 0,0 0 0,-1-1 0,1 1 0,0 0 0,0 0 0,-1 0 0,1 0 1,0 0-1,-1 0 0,1 1 0,-1-1 0,0 1 0,1-1 0,-1 1 0,0-1 0,2 4 0,-1-1 34,-1 0-1,1 1 1,-1-1-1,0 1 1,0 0 0,-1-1-1,1 1 1,-1 0-1,0-1 1,-1 7-1,-2 10 190,0 0 0,-2 0 0,-12 34-1,1-11-26,6-20 144,1 1-1,2 0 1,0 1-1,1 0 1,-4 52 0,10-77-326,0 1 1,0 0 0,1 0 0,-1-1 0,1 1 0,-1 0 0,1-1 0,-1 1 0,1 0 0,0-1-1,0 1 1,-1-1 0,1 1 0,0-1 0,1 0 0,-1 1 0,0-1 0,0 0 0,0 0 0,1 0-1,2 2 1,0 0 5,1-1-1,-1 0 1,1 0-1,-1 0 1,1-1 0,0 0-1,9 2 1,-3-2-15,-1 0 0,1-1 0,0 0 0,-1-1-1,1 0 1,-1 0 0,13-4 0,-15 2-386,0 0 0,0-1 0,-1 0 0,1 0 0,-1 0 0,0-1-1,0 0 1,-1-1 0,1 0 0,7-10 0,-10 11-836,0 0 0,0 0 0,-1-1 0,1 1-1,-1-1 1,-1 0 0,1 0 0,2-13 0,0-9-7297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0 11563,'0'0'6150,"-47"56"-4837,15-12 545,-2 10-513,-3 9-224,0 6-128,-4 6-384,-1 2-385,4 0-128,2-5 0,6-8-64,4-11 0,10-12-96,8-14-545,7-9-800,1-14-1346,4-4-1056,8-10-1955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3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11883,'0'0'15054,"-44"84"-14221,44-3 673,8 18-641,12 5-129,6 1-159,9-4-289,3-11-192,4-9-64,-4-11-256,1-12-1506,-8-12-2370,-4-10-2370,-8-14-7143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15086,'6'-10'2942,"0"1"-2563,1 1 1,-1 0-1,2 0 1,-1 0-1,1 1 1,0 0-1,1 1 0,-1-1 1,1 2-1,1-1 1,14-6-1,-2 5-30,0 1-1,1 1 0,-1 0 0,1 2 0,0 1 0,0 1 1,0 0-1,30 5 0,-51-5-338,0 1 1,0 0-1,0 0 0,0 0 1,0 1-1,1-1 0,-1 0 0,0 1 1,0 0-1,0-1 0,0 1 1,0 0-1,0 0 0,0 0 1,-1 0-1,1 0 0,0 1 0,0-1 1,-1 0-1,1 1 0,-1 0 1,1-1-1,-1 1 0,0 0 1,0-1-1,1 1 0,-1 0 0,-1 0 1,1 0-1,0 0 0,0 0 1,-1 0-1,1 0 0,-1 0 1,1 1-1,-1-1 0,0 0 0,0 0 1,0 0-1,0 0 0,-1 0 1,1 1-1,0-1 0,-1 0 1,0 0-1,1 0 0,-2 3 0,-3 7 170,-1 1-1,0-1 1,-1 0-1,0 0 1,0-1-1,-10 11 1,-11 10 51,-28 38 310,52-64-510,0 1 0,0-1 0,0 1 0,1 0 0,0 1 0,1-1 0,-1 0 1,-1 16-1,3-21-51,1 0-1,0-1 1,0 1 0,0 0 0,1 0 0,-1-1 0,0 1 0,1 0-1,-1 0 1,1-1 0,-1 1 0,1 0 0,0-1 0,0 1 0,0-1-1,0 1 1,0-1 0,0 0 0,0 1 0,0-1 0,1 0 0,-1 0 0,0 1-1,1-1 1,-1 0 0,1-1 0,0 1 0,-1 0 0,1 0 0,-1-1-1,1 1 1,0-1 0,2 1 0,7 2-351,0-2 1,-1 1-1,1-1 0,14-1 1,-18 0 110,49-2-3450,5-11-2573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19 247 14414,'-9'12'5291,"18"-11"-2162,22-12-1609,-19 2-1390,0-1 1,0 0-1,-1 0 0,0-1 1,-1-1-1,13-18 1,-17 21-98,-1 0 0,0 0 0,0 0 0,-1-1 0,0 0 0,0 0 0,-1 0 0,0 0 0,-1 0 0,1-15 0,-2 24-27,-1-1 1,0 1 0,0 0 0,0 0 0,0-1-1,0 1 1,0 0 0,0 0 0,0 0-1,0-1 1,-1 1 0,1 0 0,0 0 0,-1 0-1,1-1 1,-1 1 0,0 0 0,1 0-1,-1 0 1,0 0 0,1 0 0,-1 0 0,0 0-1,0 1 1,0-1 0,0 0 0,0 0 0,0 1-1,0-1 1,0 0 0,0 1 0,0-1-1,0 1 1,-1 0 0,1-1 0,0 1 0,0 0-1,0 0 1,-1-1 0,1 1 0,0 0 0,0 0-1,-1 0 1,1 1 0,0-1 0,0 0-1,-2 1 1,-2 0 5,0 0 0,1 1 0,-1 0 0,1 0 0,-1 0 0,1 0 0,0 1 0,0-1 0,0 1 0,0 0 0,-4 5 0,-2 3 18,1 1 0,1 1 0,0-1 0,1 1 0,0 1 0,1-1 0,0 1 0,1 0 0,-3 16 0,2-3 2,1 0 0,2 0 0,0 0 0,2 31-1,1-55-29,0 1 0,0 0-1,0-1 1,1 1-1,-1 0 1,1-1 0,0 1-1,0-1 1,0 1-1,0-1 1,0 0 0,1 1-1,0-1 1,0 0-1,0 0 1,0 0 0,0 0-1,0 0 1,1-1 0,-1 1-1,1-1 1,0 1-1,0-1 1,0 0 0,0 0-1,0 0 1,0-1-1,1 1 1,-1-1 0,1 0-1,-1 0 1,1 0-1,-1 0 1,1 0 0,-1-1-1,1 0 1,0 0-1,-1 0 1,1 0 0,0 0-1,-1-1 1,1 1-1,-1-1 1,1 0 0,-1 0-1,1-1 1,-1 1-1,0-1 1,5-2 0,-2 0-171,0 0 0,0 0 1,0 0-1,0-1 0,-1 0 1,0 0-1,0 0 0,0-1 1,-1 0-1,1 0 0,-1 0 1,4-10-1,17-51-7883,-17 43 2132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11179,'0'0'9966,"7"9"-9245,-2-4-603,-1 1 0,1 0 0,-1 1-1,-1-1 1,1 1 0,-1-1 0,0 1 0,-1 0-1,0 0 1,0 1 0,0-1 0,-1 0 0,1 13 0,-2-19-89,0-1 0,0 1 0,0 0 0,0-1 0,0 1 0,0 0 0,0-1 0,0 1 0,0 0 0,0-1 0,0 1 0,0 0 0,1-1 0,-1 1 0,0-1 0,1 1 0,-1 0 0,0-1 0,1 1 0,-1-1 0,0 1 0,1-1 0,-1 1 0,1-1 0,-1 1 0,1-1 0,0 0 0,-1 1 0,1-1 0,-1 0 0,1 1 0,0-1 1,0 0-1,26-6 408,30-32-221,-52 33-148,45-36-187,27-19-392,-73 62 489,-5 10 144,-4 12 290,-1-7-127,2-6-125,0 0 0,0 0 0,1 1 0,1 0 0,0-1 0,-1 22-1,3-32-153,1 0-1,-1-1 0,0 1 0,1 0 0,-1-1 0,0 1 0,1 0 0,-1-1 0,1 1 1,0-1-1,-1 1 0,1-1 0,-1 1 0,1-1 0,0 1 0,-1-1 0,1 1 1,0-1-1,-1 0 0,1 0 0,0 1 0,0-1 0,-1 0 0,1 0 0,0 0 1,0 0-1,0 0 0,-1 0 0,1 0 0,0 0 0,0 0 0,0 0 0,-1 0 0,1 0 1,0 0-1,0-1 0,-1 1 0,1 0 0,0-1 0,-1 1 0,2-1 0,35-15 240,127-116-2413,-163 132 2142,-1 0-1,0 0 1,0 0-1,0-1 1,0 1-1,0 0 1,0 0-1,0 0 1,1 0-1,-1 0 1,0 0-1,0 0 1,0 0-1,0 0 1,0-1-1,1 1 1,-1 0-1,0 0 1,0 0-1,0 0 1,0 0-1,1 0 1,-1 0-1,0 0 1,0 0-1,0 0 1,0 0-1,1 0 1,-1 0-1,0 0 1,0 0-1,0 1 1,0-1-1,1 0 1,-1 0-1,0 0 1,0 0-1,0 0 1,0 0-1,0 0 1,0 0-1,1 0 1,-1 1-1,0-1 1,0 0-1,0 0 1,0 0-1,0 0 1,0 0-1,0 1 1,0-1-1,0 0 1,0 0-1,1 0 1,-2 15-578,-8 17-650,-10 18-4821,11-29 1073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97 17168,'-3'11'2104,"-4"15"-1091,1-1 1,2 1 0,1 0 0,-1 50-1,5-52-804,1 1 0,0-1-1,2 0 1,1 0 0,15 44-1,-20-66-155,0-1-1,1 1 1,-1-1-1,1 1 1,-1-1 0,1 1-1,0-1 1,-1 1-1,1-1 1,0 0-1,0 1 1,0-1-1,0 0 1,0 0 0,0 0-1,0 0 1,1 0-1,-1 0 1,0 0-1,1 0 1,-1 0-1,0-1 1,2 2 0,-1-3 0,-1 1 1,0-1-1,0 1 1,1-1-1,-1 1 1,0-1-1,0 0 0,0 0 1,0 1-1,0-1 1,0 0-1,0 0 1,0 0-1,0 0 1,0 0-1,-1 0 1,1 0-1,0-1 1,-1 1-1,2-2 1,5-14 263,0-1-1,8-31 1,-13 42-401,24-103-530,18-167 0,-44 277 611,0 0 0,0 0 0,0-1 0,-1 1 0,1 0 0,0 0 0,0-1 0,0 1-1,0 0 1,0 0 0,0-1 0,0 1 0,0 0 0,1 0 0,-1-1 0,0 1 0,0 0-1,0 0 1,0 0 0,0-1 0,0 1 0,0 0 0,0 0 0,1 0 0,-1-1 0,0 1-1,0 0 1,0 0 0,0 0 0,1 0 0,-1-1 0,0 1 0,0 0 0,0 0-1,1 0 1,-1 0 0,0 0 0,0 0 0,1 0 0,-1 0 0,0 0 0,0 0 0,1 0-1,-1 0 1,0 0 0,10 11-212,13 33-179,-17-31 340,10 9 52,-13-19 11,0 1 0,-1-1-1,1 0 1,-1 1 0,1 0 0,-1 0 0,0-1 0,0 1-1,-1 0 1,1 0 0,-1 1 0,0-1 0,0 0 0,-1 0-1,1 6 1,-4-6 112,0 0 0,-1 0 0,1-1 0,-1 1 0,0-1-1,0 0 1,-1 0 0,1 0 0,-1-1 0,1 1 0,-1-1 0,-9 3 0,-1 2 69,4-2-92,-70 33 664,74-35-826,-1 0 0,0-1-1,0 0 1,1 0 0,-1-1 0,0 0 0,0-1 0,-15 0 0,22 0-204,0 0 1,0 0-1,0-1 1,0 1-1,0-1 0,0 1 1,0 0-1,1-1 1,-1 1-1,0-1 1,0 0-1,0 1 0,0-1 1,1 0-1,-1 1 1,0-1-1,1 0 1,-1 0-1,1 0 1,-1 1-1,1-1 0,-1 0 1,1 0-1,-1-2 1,-7-15-6759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13132,'4'-12'2178,"4"-8"-1357,1 1 0,1 0 0,0 0 0,1 1 0,1 0 0,1 1 0,1 0 0,16-15 0,-29 31-795,0 0 1,0 0-1,0 0 1,0 0-1,1 0 1,-1 1-1,0-1 1,0 0-1,0 1 1,1-1-1,-1 1 1,0 0-1,0-1 1,1 1 0,-1 0-1,2 0 1,-2 0-24,0 0 0,-1 0 0,1 1 1,-1-1-1,1 0 0,-1 0 1,1 1-1,-1-1 0,1 1 1,-1-1-1,1 0 0,-1 1 1,0-1-1,1 1 0,-1-1 1,0 1-1,1-1 0,-1 1 1,0-1-1,1 1 0,-1 0 1,0-1-1,0 1 0,0 1 1,1 49-109,-2-35 236,-2 37 45,-19 89-1,13-92 696,1 1-1,0 57 1,7-104-822,1-1 0,0 1 0,0-1 1,1 1-1,-1-1 0,1 1 0,-1-1 0,1 0 0,0 1 0,0-1 0,1 0 0,-1 0 1,1 0-1,0 0 0,-1 0 0,1 0 0,1 0 0,-1 0 0,0-1 0,1 1 1,-1-1-1,1 0 0,0 0 0,-1 0 0,1 0 0,0 0 0,0 0 0,1-1 0,-1 1 1,0-1-1,0 0 0,1 0 0,-1-1 0,0 1 0,1 0 0,-1-1 0,1 0 0,-1 0 1,5-1-1,7 1-163,1 0 1,-1-1-1,0-1 1,0-1 0,-1 0-1,1-1 1,-1-1-1,1 0 1,-1-1-1,-1 0 1,1-1 0,13-10-1,-16 10-693,0-1 0,-1 0 0,0-1 0,-1 0-1,0 0 1,-1-1 0,1 0 0,12-22 0,2-18-5701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1 12844,'-9'8'3710,"-30"30"-2578,2 2 0,1 1 0,-38 59-1,-89 158 704,127-199-1470,-3 2-110,20-34-145,1 2 0,1 0 1,1 1-1,-19 53 0,37-75-1728,8-13-122,2-7-427,-1-1-1,20-27 1,3-9-4469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10570,'18'-23'1210,"88"-98"4305,-91 106-4632,0 1 1,1 0 0,0 2 0,1 0 0,29-16-1,-45 27-837,1 1-1,-1-1 1,1 0 0,0 0-1,-1 1 1,1-1-1,0 1 1,-1-1-1,1 1 1,0 0-1,0 0 1,-1 0-1,1 0 1,0 0 0,0 0-1,2 1 1,-3-1-32,-1 0-1,1 1 1,0-1 0,-1 1 0,1-1 0,0 1 0,-1 0-1,1-1 1,-1 1 0,1-1 0,-1 1 0,1 0 0,-1 0-1,0-1 1,1 1 0,-1 0 0,0 0 0,0-1 0,1 1 0,-1 0-1,0 0 1,0 0 0,0-1 0,0 2 0,-1 5 71,1 0 1,-1 0-1,-1 0 1,1-1-1,-1 1 1,-5 11-1,-14 27 411,-2-1 0,-30 42-1,25-41 451,-35 72 1,62-116-931,-14 43 329,14-42-345,1-1 0,0 0 0,-1 1 1,1-1-1,0 0 0,-1 1 0,1-1 0,0 0 1,0 1-1,0-1 0,0 1 0,0-1 1,1 0-1,-1 1 0,0-1 0,1 0 1,-1 1-1,0-1 0,1 0 0,0 1 1,-1-1-1,1 0 0,0 0 0,0 0 0,-1 0 1,1 0-1,0 0 0,0 0 0,0 0 1,2 1-1,4 0-69,0 0 1,0-1-1,0 0 0,0 0 0,0-1 1,0 1-1,0-2 0,0 1 1,10-2-1,67-18-1758,-44 6-980,0-1 1,51-29 0,-5-5-5421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13741,'0'0'1975,"10"-6"-363,13-7-1093,1 2-1,1 0 0,0 2 0,0 0 1,0 2-1,1 1 0,1 1 0,-1 1 1,0 1-1,1 1 0,0 2 0,34 3 0,-58-2-509,-1-1-1,1 0 0,0 1 0,-1-1 0,1 1 0,0 0 1,-1-1-1,1 2 0,0-1 0,-1 0 0,0 0 0,1 1 0,-1-1 1,0 1-1,0 0 0,0 0 0,0-1 0,0 1 0,0 1 1,0-1-1,0 0 0,-1 0 0,0 1 0,1-1 0,-1 1 0,0-1 1,0 1-1,0-1 0,0 1 0,-1 0 0,1-1 0,0 5 0,-1 7 151,-1 0-1,1 0 0,-2-1 0,0 1 1,-6 19-1,-2 30 444,10-62-603,0 0 0,0 0 0,0 0 1,0 0-1,1 0 0,-1 0 0,0 0 0,1 0 0,-1 0 1,1 0-1,-1 0 0,1 0 0,-1 0 0,1-1 1,0 1-1,-1 0 0,1 0 0,0 0 0,0-1 0,0 1 1,-1-1-1,1 1 0,0 0 0,0-1 0,0 1 0,0-1 1,0 0-1,0 1 0,0-1 0,0 0 0,0 0 1,2 1-1,41-1-236,-35 0 122,9-1-686,-1-1 0,1-1 1,-1-1-1,0 0 0,25-10 0,27-16-5359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3716,'-35'61'4228,"16"-18"-4389,11-12-1600,8-18-1090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885 0 14029,'-84'75'897,"-16"14"-96,-6 24-257,-4 13 193,-2 8 320,7-8-32,13-13-384,18-15-289,20-24-256,19-21-32,23-21-32,12-16-64,32-15-480,16-2-321,11-21-673,7-9-1088,3-6-769,-1-8-1121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3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24311,'0'0'6054,"0"56"-4421,4-45-864,8-3-769,4-4 0,2-4 0,0 0 0,-3 0-3940,-5-8-5957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3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722 0 3716,'0'0'9753,"-14"21"-8349,-344 443 629,282-370-1493,9-11-56,3-7 195,-71 114 0,135-189-676,-1 0 0,0 0 1,0 0-1,1 0 1,-1 0-1,1 0 0,-1 0 1,1 0-1,-1 0 0,1 0 1,0 1-1,-1-1 1,1 0-1,0 0 0,0 0 1,0 1-1,0-1 1,0 0-1,0 0 0,1 2 1,-1-2-6,1-1 1,-1 1-1,1-1 0,0 0 1,-1 1-1,1-1 1,0 0-1,-1 1 0,1-1 1,0 0-1,0 0 1,-1 0-1,1 0 0,0 0 1,0 0-1,-1 0 1,1 0-1,0 0 0,0 0 1,-1 0-1,1 0 1,0 0-1,1-1 1,53-20-438,-3-8-2575,94-69 1,-23 6-2859</inkml:trace>
  <inkml:trace contextRef="#ctx0" brushRef="#br0" timeOffset="1">1273 113 11082,'-50'70'897,"-24"21"-672,-20 20-161,-12 13 929,-1-6 1217,7-11 0,21-17-865,30-24-448,36-31-481,26-32-448,49-10 64,33-37-384,20-22-1826,11-15-1378,8-12-2689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40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28 14125,'-115'112'1533,"47"-48"-455,2 2 1,-67 91-1,132-156-1073,-25 43 391,25-43-398,1 0 0,-1 0-1,1 0 1,-1 0 0,1 0-1,-1 0 1,1 0 0,0 0-1,0 0 1,-1 0 0,1 0-1,0 0 1,0 0 0,0 0-1,0 0 1,0 0 0,0 0-1,0 0 1,0 0 0,1 0-1,-1 0 1,0 0 0,1 0-1,-1 0 1,0 0 0,1 0-1,0 0 1,-1 0 0,1 0-1,-1 0 1,1 0 0,0-1-1,0 1 1,-1 0 0,1 0-1,0-1 1,0 1 0,0-1-1,0 1 1,0-1 0,0 1-1,0-1 1,1 1-1,9 1-163,1-1-1,-1 0 0,1-1 0,-1 0 0,1 0 0,-1-2 0,1 1 1,11-4-1,97-31-1969,-97 28 1716,222-93-3875,102-84 3893,-148 74 1597,-171 96-851,-16 7 91,-1 2-1,1-1 1,0 1-1,0 1 1,1 0 0,-1 1-1,1 1 1,17-3-1,-29 6-397,-1-1-1,0 1 1,0 0-1,0 0 1,1 0-1,-1 0 1,0 0 0,0 0-1,1 0 1,-1 0-1,0 0 1,0 0 0,0 0-1,1 1 1,-1-1-1,0 0 1,0 0-1,1 0 1,-1 0 0,0 0-1,0 0 1,0 0-1,0 1 1,1-1-1,-1 0 1,0 0 0,0 0-1,0 0 1,0 1-1,1-1 1,-1 0 0,0 0-1,0 0 1,0 1-1,0-1 1,0 0-1,0 0 1,0 0 0,0 1-1,0-1 1,0 0-1,0 0 1,0 1-1,0-1 1,0 0 0,0 0-1,0 0 1,0 1-1,0-1 1,0 0-1,0 0 1,0 1 0,0-1-1,-1 6 296,-1-1 0,1 1 0,-1 0 0,0-1-1,0 0 1,-1 1 0,0-1 0,0 0 0,-6 8-1,-43 47 1210,26-31-1141,-41 46 265,-122 155 74,188-229-738,-2 4-1,-1-1-1,0 1 1,1-1-1,0 1 1,0 0 0,1 1-1,-1-1 1,1 0-1,0 1 1,1-1-1,-1 1 1,1 0-1,0-1 1,0 1 0,1 7-1,0-12-4,0 0-1,1 0 1,-1 1-1,1-1 1,0 0-1,-1 0 1,1 0-1,0-1 1,0 1-1,-1 0 1,1 0-1,0 0 1,0 0-1,0-1 1,0 1-1,0 0 1,0-1-1,0 1 1,0-1 0,1 1-1,-1-1 1,0 0-1,0 1 1,0-1-1,0 0 1,1 0-1,0 0 1,38-1-59,-31 0 30,26-4-552,-1-1-1,0-2 0,0-1 1,46-19-1,127-66-6342,-202 92 6718,235-124-9213,-85 39 9938,-109 63 3981,-28 20-465,-21 15-1349,-25 21 131,26-30-2539,-139 133 3611,-34 36-2595,171-166-1227,-25 34 495,28-39-556,1 1 0,-1-1 1,1 1-1,0 0 0,-1-1 1,1 1-1,0 0 0,0-1 1,0 1-1,-1-1 0,1 1 1,0 0-1,0-1 0,0 1 1,0 0-1,0 0 0,0-1 1,0 1-1,0 0 0,1-1 1,-1 1-1,0-1 1,0 1-1,0 0 0,1-1 1,-1 1-1,0 0 0,1-1 1,-1 1-1,0-1 0,1 1 1,-1-1-1,1 1 0,-1-1 1,1 1-1,-1-1 0,1 0 1,0 1-1,-1-1 0,1 0 1,-1 1-1,1-1 0,0 0 1,-1 0-1,1 1 0,0-1 1,-1 0-1,1 0 0,0 0 1,-1 0-1,1 0 0,0 0 1,-1 0-1,1 0 0,0 0 1,-1 0-1,1-1 0,-1 1 1,2 0-1,16-2-88,0 0 1,0-1-1,0 0 0,-1-1 0,26-11 0,91-42-2070,-85 34 991,137-69-3995,45-19 1856,-211 105 4502,-16 9 943,-24 24 774,-116 95 1470,87-83-2965,-46 51 1,93-87-1343,-1-1 0,1 0 0,0 1 0,0 0 0,1-1 0,-1 1 0,0 0 0,1 0 0,-2 4 1,3-6-71,0-1 0,0 1 0,0-1 1,0 1-1,0-1 0,0 1 0,0-1 1,0 1-1,0-1 0,0 1 1,0-1-1,0 1 0,0-1 0,1 1 1,-1-1-1,0 1 0,0-1 1,1 1-1,-1-1 0,0 1 0,0-1 1,1 0-1,-1 1 0,1-1 0,-1 1 1,0-1-1,1 0 0,-1 1 1,1-1-1,-1 0 0,1 0 0,-1 1 1,1-1-1,5 1-22,0 0-1,0-1 1,-1 1 0,1-1-1,0 0 1,0-1 0,0 1-1,0-1 1,5-2 0,22-5-745,-1-1 0,0-2 1,55-27-1,90-58-3467,-153 82 3725,26-16-8,-29 16 869,0 2-1,1 0 1,30-12-1,-51 25-270,-1-1 0,0 0 1,1 0-1,-1 0 0,0 0 0,1 0 0,-1 1 1,0-1-1,1 0 0,-1 0 0,0 1 1,0-1-1,1 0 0,-1 0 0,0 1 1,0-1-1,1 0 0,-1 1 0,0-1 1,0 0-1,0 1 0,0-1 0,0 0 0,1 1 1,-1-1-1,0 0 0,0 1 0,0-1 1,0 0-1,0 1 0,0-1 0,0 1 1,0-1-1,0 0 0,-1 1 0,1-1 1,0 0-1,0 1 0,0-1 0,0 0 0,0 1 1,-1-1-1,1 0 0,0 1 0,0-1 1,0 0-1,-1 0 0,1 1 0,0-1 1,0 0-1,-1 0 0,1 1 0,-9 14 831,0-1 0,-1 0 0,0 0-1,-13 13 1,-32 43-78,51-64-1152,1 0 0,0 0 0,0 1-1,1-1 1,-1 1 0,1-1 0,1 1 0,-1 0 0,1-1 0,0 13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4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3413 10858,'0'0'2002,"-3"-14"176,1 4-1983,0 0 0,0 0 0,2 0 0,-1 0 1,1-1-1,1 1 0,-1 0 0,2 0 0,-1 0 0,2 0 0,-1 0 0,6-13 0,27-55 709,87-142 0,73-67-43,694-797-202,89 76-1841,-386 431 1049,-648 624-2516,-2-2 1,-80 46 0,121-81 1838,-104 65-6531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4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616 0 9513,'-14'12'1868,"-19"21"-886,0 1-1,3 2 0,1 0 0,-31 52 0,-21 58 156,7 4 1,-107 311-1,162-405-1030,2 1 1,3 0 0,3 1 0,-7 104 0,17-156-102,1 0 0,0-1 1,0 1-1,1 0 0,0 0 0,0-1 1,0 1-1,0-1 0,1 1 0,0-1 1,0 1-1,1-1 0,-1 0 1,5 6-1,-4-9-5,-1 1 0,1-1 0,0 0 0,0 0 0,0-1 0,0 1 0,1 0 0,-1-1 0,0 0 0,1 0 0,-1 0 0,1 0-1,-1 0 1,1-1 0,-1 0 0,1 1 0,-1-1 0,1 0 0,-1-1 0,1 1 0,-1-1 0,1 0 0,5-1 0,10-3 21,-1-1 0,1 0 0,-1-2 0,0 0-1,-1-1 1,20-13 0,95-76 179,-79 56-144,640-455-2155,-509 378-277,-10 5-2099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4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14 463 13933,'-7'-52'1452,"0"-84"1,8 121-886,-1 0 1,2 0 0,0 0 0,1 0 0,0 0-1,1 1 1,1-1 0,0 1 0,1 0-1,9-16 1,-15 29-498,1 0 1,-1 1-1,0-1 0,1 0 1,0 0-1,-1 0 0,1 0 1,0 0-1,-1 0 0,1 1 0,0-1 1,0 0-1,-1 1 0,1-1 1,0 0-1,0 1 0,0-1 0,0 1 1,0-1-1,0 1 0,0 0 1,2-1-1,-2 2-47,0-1 0,-1 1 0,1-1 1,0 1-1,-1-1 0,1 1 0,0 0 0,-1-1 0,1 1 1,-1 0-1,1-1 0,-1 1 0,1 0 0,-1 0 0,0 0 1,1-1-1,-1 1 0,0 0 0,1 0 0,-1 2 0,6 61 68,-5-55 149,3 165 815,-20 201-1,74-627 1541,-49 206-2453,-1-1 0,-3 0 0,-1 0 0,-5-72 0,-8 168-345,9-40 195,-1 8-12,2 0-1,0 1 0,0-1 0,5 18 1,-5-31 14,0 0 1,0 0 0,0-1 0,0 1 0,1 0 0,0-1-1,0 0 1,0 1 0,0-1 0,0 0 0,0 0 0,1 0-1,0 0 1,-1 0 0,1-1 0,0 1 0,0-1 0,1 0-1,-1 0 1,0 0 0,1 0 0,-1-1 0,1 1 0,5 1 0,-1-2 6,0-1 0,0 1 0,0-1 1,0 0-1,0-1 0,-1 0 1,1 0-1,0-1 0,0 0 1,-1 0-1,1 0 0,-1-1 1,0-1-1,1 1 0,-2-1 1,1 0-1,0-1 0,-1 1 0,0-1 1,0-1-1,7-7 0,5-6 28,-2 0 0,0-1 0,-2 0 0,0-1 0,16-33 0,-24 43-11,-1 1 0,-1-1 0,1 0 0,-2 0-1,0-1 1,0 1 0,-1-1 0,0 1 0,-1-1-1,0 0 1,-2-12 0,2 22-15,-1 1 0,0 0-1,0-1 1,-1 1 0,1-1 0,0 1 0,0 0 0,-1-1-1,1 1 1,0 0 0,-1 0 0,1-1 0,-1 1 0,0 0-1,1 0 1,-1 0 0,0 0 0,0 0 0,0 0 0,0 0-1,0 0 1,0 0 0,0 0 0,0 0 0,0 0 0,0 1-1,0-1 1,-1 0 0,1 1 0,0-1 0,0 1 0,-1 0-1,1-1 1,0 1 0,-1 0 0,1 0 0,-2 0 0,0 0-8,0 1 1,1-1 0,-1 1 0,0 0 0,1 0-1,-1 0 1,1 1 0,-1-1 0,1 1 0,0-1-1,0 1 1,0 0 0,0 0 0,0 0 0,0 0-1,0 0 1,-3 4 0,-5 13-13,0 0 0,0 1 1,2 0-1,1 0 0,0 1 0,-5 33 0,6-22 23,2 1-1,1 0 0,3 53 1,0-82-14,0 0 0,1 1 0,-1-1 1,1 0-1,0 0 0,0-1 0,0 1 0,1 0 0,-1 0 1,1 0-1,0-1 0,0 1 0,0-1 0,1 0 0,-1 1 1,6 4-1,-5-6-58,0 0 0,0 0 0,0-1 0,0 1 1,1-1-1,-1 0 0,0 1 0,1-1 0,-1-1 0,1 1 0,-1-1 0,1 1 1,-1-1-1,1 0 0,-1 0 0,1 0 0,-1-1 0,1 0 0,-1 1 1,4-2-1,4-2-432,0 0 1,-1 0-1,0-1 0,0 0 1,0-1-1,-1 0 1,0-1-1,0 0 1,11-10-1,-3 0-1663,-1-1 1,0 0-1,18-30 1,2-14-4321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4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12 10282,'0'0'9577,"-9"11"-8702,1-3-693,1 1-1,1 0 1,-1 0-1,2 1 1,-1 0-1,1 0 1,1 0-1,0 1 1,0 0-1,1-1 1,-3 22-1,5-21-137,0 1 0,1-1-1,0 0 1,1 0-1,0 1 1,1-1-1,0 0 1,1 0 0,0 0-1,9 18 1,0-8-37,0 0 0,2-1 0,31 37-1,-23-31 317,-2 0-1,-1 2 0,31 56 0,-46-75-102,1 0 1,-1 0-1,-1 1 0,0-1 0,0 1 1,-1 0-1,0 0 0,-1 0 0,0 0 1,0 0-1,-1 1 0,-1-1 0,0 0 1,0 0-1,-1 0 0,0 0 0,-5 14 0,6-21-143,-1 1-1,1-1 0,-1 0 0,0 1 0,0-1 0,0 0 0,0 0 0,-1 0 0,1-1 0,-1 1 0,0 0 0,1-1 1,-1 0-1,-1 0 0,1 0 0,0 0 0,0 0 0,-1 0 0,1-1 0,-1 0 0,1 1 0,-1-2 0,0 1 0,1 0 1,-1-1-1,0 1 0,-7-1 0,7-1-61,0 0 1,-1 0-1,1 0 1,-1 0 0,1-1-1,0 1 1,0-1-1,0 0 1,0-1-1,0 1 1,0-1-1,1 1 1,-1-1-1,1 0 1,0 0-1,0-1 1,0 1-1,0-1 1,1 0 0,-1 1-1,1-1 1,-4-8-1,0-7-66,0 1 0,0-1 0,2-1 0,1 1 0,0-1 0,1 1 0,1-1 0,1 0 0,1 1 0,4-25-1,-1 15-48,2 1-1,1-1 1,1 1-1,2 1 1,1 0-1,17-33 1,-7 28 68,0 0 0,2 2 1,2 1-1,33-32 0,-5 5-1,-50 52 38,1 0 1,0 0 0,-1-1 0,0 0-1,0 1 1,4-10 0,-7 13-4,1 1 1,-1-1 0,0 0 0,0 0-1,0 1 1,0-1 0,0 0 0,0 0-1,0 1 1,0-1 0,0 0-1,0 0 1,0 1 0,0-1 0,0 0-1,0 1 1,-1-1 0,1 0-1,0 0 1,-1 1 0,0-2 0,0 1 1,0 0 0,0 0 0,0 1 0,0-1 1,-1 0-1,1 1 0,0-1 0,0 1 0,-1 0 0,1-1 1,0 1-1,-1 0 0,1 0 0,0-1 0,-1 1 0,-1 1 1,-4-1 2,0 2 0,0-1 1,0 1-1,0 0 0,0 0 1,1 1-1,-1 0 0,1 0 1,0 1-1,0-1 1,0 1-1,0 1 0,1-1 1,0 1-1,0 0 0,0 0 1,0 0-1,1 1 1,0 0-1,-7 11 0,6-9-2,0 1-1,0 0 0,0 1 0,1-1 1,1 1-1,-1 0 0,2-1 0,-1 1 1,1 1-1,1-1 0,0 0 1,0 0-1,1 1 0,1 10 0,0-19-54,-1 0-1,1 1 1,0-1-1,0 0 1,0 0-1,0 1 1,0-1-1,0 0 1,0 0-1,1 0 0,-1 0 1,1-1-1,-1 1 1,1 0-1,0-1 1,0 1-1,0-1 1,4 3-1,-2-2-199,1 0 1,0 0-1,0-1 0,0 1 1,-1-1-1,1 0 0,1 0 1,8-1-1,-3 0-690,0 0 1,0-1-1,1-1 0,-1 0 1,0 0-1,0-1 0,18-8 1,23-18-5136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4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18033,'0'0'4869,"-67"42"-3428,42 2-736,-1 8 160,8 0-193,5-3-384,10-4-288,3-13-64,16-11-736,17-17-450,14-4-447,4-23-385,3-15-384,-3-8-1410,-2-12-1826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4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14830,'0'0'3059,"-9"6"-646,1 1-2144,0 0 0,1 0-1,0 1 1,1-1 0,-1 2 0,1-1 0,1 1-1,0-1 1,0 2 0,0-1 0,1 0 0,1 1 0,-3 12-1,-1 4-143,2-1 0,1 2 0,2-1 0,0 0 0,2 0-1,0 1 1,2-1 0,1 0 0,1 0 0,2 0-1,0 0 1,2-1 0,0 0 0,2-1 0,1 0-1,0 0 1,2-1 0,1-1 0,1 0 0,27 32 0,-25-37-122,-17-17-4,0 0-1,0 0 1,0 0-1,0 0 1,0 0-1,0 0 1,0 0-1,0-1 1,0 1-1,0 0 1,0 0-1,0 0 1,0 0-1,0 0 1,0 0-1,0 0 1,0 0-1,0 0 1,0 0-1,0 0 1,0 0-1,0-1 0,0 1 1,0 0-1,0 0 1,0 0-1,1 0 1,-1 0-1,0 0 1,0 0-1,0 0 1,0 0-1,0 0 1,0 0-1,0 0 1,0 0-1,0 0 1,0 0-1,0 0 1,0 0-1,0 0 1,1 0-1,-1 0 1,-24-35-193,-140-163 80,83 103 666,77 90-457,-22-29 955,26 34-1004,-1-1 1,0 1-1,1-1 0,-1 0 0,1 0 0,0 1 0,-1-1 1,1 0-1,-1 0 0,1 1 0,0-1 0,0 0 0,0 0 0,-1 0 1,1 1-1,0-1 0,0 0 0,0 0 0,0 0 0,0 0 1,0 1-1,1-1 0,-1 0 0,0 0 0,0 0 0,0 0 0,1 1 1,-1-1-1,1 0 0,-1 0 0,0 1 0,1-1 0,-1 0 1,1 1-1,0-1 0,-1 0 0,1 1 0,-1-1 0,1 1 0,1-1 1,18-5-48,0 1 1,0 1 0,1 1-1,-1 1 1,1 1 0,40 3 0,9-3-820,75-13-6270,-75 1 631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5 223 17585,'1'16'6069,"0"81"-4344,-2-62-1209,-4 65 21,14 151 1,-7-238-534,0 0 1,0-1 0,2 1-1,4 13 1,-8-24-11,1-1 1,-1 1-1,1 0 0,-1-1 0,1 1 1,0-1-1,0 1 0,-1-1 0,1 0 1,0 1-1,0-1 0,0 0 0,1 1 1,-1-1-1,0 0 0,0 0 0,1 0 1,-1 0-1,0 0 0,1 0 0,-1-1 1,1 1-1,-1 0 0,1-1 0,0 1 1,-1-1-1,1 0 0,-1 1 0,1-1 0,0 0 1,-1 0-1,1 0 0,0 0 0,-1 0 1,1-1-1,0 1 0,-1 0 0,1-1 1,-1 1-1,1-1 0,0 0 0,-1 1 1,3-2-1,4-4 2,0 0 1,-1 0-1,0-1 0,0 1 1,0-1-1,-1-1 1,0 0-1,7-10 0,39-76-103,-46 82 49,14-30-143,-2-1 0,-2 0-1,-2-1 1,-2 0-1,-2-1 1,-2-1 0,-2 1-1,-2-1 1,-2 0-1,-6-78 1,4 118 206,0 1 1,-1-1-1,0 0 0,0 0 1,0 1-1,-1-1 0,1 1 1,-1-1-1,-1 1 0,1 0 1,-1-1-1,-4-4 0,7 10 7,0-1 0,-1 1-1,1 0 1,-1 0-1,1 0 1,0 0 0,-1-1-1,1 1 1,-1 0-1,1 0 1,-1 0-1,1 0 1,0 0 0,-1 0-1,1 0 1,-1 0-1,1 0 1,-1 0 0,1 0-1,0 0 1,-1 1-1,1-1 1,-1 0-1,1 0 1,0 0 0,-1 0-1,1 1 1,-1-1-1,1 0 1,0 0 0,-1 1-1,1-1 1,0 0-1,0 1 1,-1-1-1,1 0 1,0 1 0,0-1-1,-1 1 1,1-1-1,0 0 1,0 1 0,0-1-1,0 1 1,0-1-1,-1 0 1,1 1 0,0-1-1,0 1 1,0 0-1,-7 26 156,-2 46 228,3 1 0,5 111 0,2-90-325,-1-80-122,6 154 245,-4-150-409,1 0 1,1 0 0,0 0-1,2 0 1,0 0 0,13 26-1,-18-43 24,-1 0-1,1-1 1,0 1-1,0 0 1,0-1-1,0 1 1,0-1-1,0 0 1,0 1-1,1-1 1,-1 0-1,0 0 1,1 0-1,-1 1 1,1-2-1,-1 1 1,1 0-1,0 0 0,1 0 1,0-8-3755,-15-15 1142,-104-110-6162,52 70 9887,-1 5 4277,59 51-4390,3 2-274,-1 1 0,0 0 0,0-1 0,0 1 0,0 1 0,0-1 0,0 1 0,-1-1 0,0 1 0,1 0 0,-1 1 0,0-1 0,-7 0 0,11 2-502,1 0 1,0 0 0,-1 0-1,1 0 1,0 0-1,0 0 1,-1 0-1,1 1 1,0-1 0,-1 0-1,1 0 1,0 0-1,0 0 1,-1 1-1,1-1 1,0 0 0,0 0-1,0 1 1,-1-1-1,1 0 1,0 0-1,0 1 1,0-1 0,0 0-1,0 1 1,-1-1-1,1 0 1,0 0-1,0 1 1,0-1 0,0 0-1,0 1 1,0-1-1,0 0 1,0 1 0,0-1-1,0 0 1,0 1-1,0-1 1,1 0-1,-1 1 1,0-1 0,0 0-1,0 0 1,0 1-1,0-1 1,1 0-1,-1 0 1,0 1 0,1-1-1,9 16 8,-5-12-73,-1-1 1,1 0-1,0 0 0,0-1 0,1 0 0,-1 1 0,0-2 0,1 1 0,-1-1 0,10 2 0,60 1-4098,-27-4-1436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4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134 170 17521,'-7'12'2717,"-5"9"-1818,0 0 0,2 0-1,0 1 1,2 0 0,0 1 0,2 0 0,-7 44 0,12-57-760,0-1 1,1 1-1,0 0 1,1 0-1,0-1 1,3 14-1,-3-20-136,0-1-1,0 0 1,0 1-1,0-1 1,0 0-1,1 0 1,-1 0-1,1 0 1,-1 0-1,1 0 1,0-1-1,0 1 1,0 0-1,0-1 1,0 0-1,0 1 1,0-1-1,0 0 1,0 0-1,1 0 1,-1 0-1,0 0 1,1-1-1,-1 1 1,1-1-1,-1 0 1,1 1-1,-1-1 1,5-1-1,2 0 11,-1 0-1,1-1 0,0 0 0,-1 0 0,1-1 1,-1 0-1,0 0 0,0-1 0,0-1 1,0 1-1,-1-1 0,0 0 0,0-1 1,0 1-1,-1-1 0,8-10 0,0 1 109,-1 0-1,-1-1 1,-1 0-1,0-1 1,-1-1-1,10-25 1,-16 32 5,0 0 1,-1 0-1,0-1 1,-1 1-1,0-1 0,-1 0 1,0 0-1,-1 1 1,0-1-1,-1 0 0,0 0 1,-1 1-1,-6-23 1,5 27-61,1-1 1,-2 1-1,1 0 1,-1 1 0,0-1-1,0 1 1,-1-1-1,0 1 1,0 0 0,0 1-1,-1 0 1,0 0 0,0 0-1,0 0 1,-1 1-1,1 0 1,-1 0 0,0 1-1,0 0 1,0 0-1,-15-3 1,15 4-75,0 0 0,1 1 0,-1 0 0,0 1 0,1 0 0,-1 0-1,0 0 1,0 1 0,1-1 0,-1 2 0,0-1 0,1 1 0,-1 0 0,1 0 0,0 1 0,0 0 0,0 0 0,-7 5 0,6-2-38,0 0 0,1 0 0,-1 0 0,2 1 0,-1 0 0,1 1 1,0-1-1,0 1 0,1 0 0,0 0 0,0 1 0,1-1 0,-3 11 1,-8 50-1740,13-32-683,9-7-3278,12-12-4120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6:3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1794 11243,'-9'6'7297,"-26"21"-4462,25-15-1579,14-7-543,17-6-330,-18 1-392,13-4 178,0-1 0,0 0 0,0-1 0,0-1 0,-1-1 0,0 0-1,-1 0 1,20-17 0,-5 6 36,490-337 2854,-210 141-2803,1077-738-3785,-1282 883 1586,-21 15-1430,1-4-3365,-34 20-3266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5:4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5092 95 16303,'-13'-3'4661,"-29"-7"-4705,0 2-1,0 2 1,-44-1 0,-148 5-2872,153 2 3607,-789 38 2004,421 21-1308,4 20-1,-622 194 0,901-217-1194,2 6 0,4 7 0,-187 111 0,266-131-153,3 4 0,2 2 0,2 4-1,3 4 1,3 2 0,3 3 0,-95 128-1,131-154-47,2 0 0,2 2 0,2 1 0,2 1 0,2 1-1,2 1 1,3 0 0,-12 63 0,22-87-4,1 0 1,1 0-1,1 1 1,1-1-1,1 1 1,2-1-1,0 0 1,2 0-1,0 0 1,1 0-1,2-1 1,1 0-1,0-1 1,2 1-1,0-2 1,1 0-1,2 0 1,29 35-1,-22-35 4,0 0 0,1-2-1,1 0 1,1-2 0,0 0 0,36 17-1,-19-15 14,0-1 0,1-3 0,69 17 0,-5-12 45,0-5-1,181 2 0,11-20 7,-1-12 0,-1-14-1,446-100 1,542-215 1201,-943 226-584,545-269 0,-695 284-569,196-140 0,-278 164-74,-4-5 0,186-190 0,-253 232-3,63-91 0,-89 114 50,0 0-1,-2-1 1,-1-1-1,0 1 1,-1-2 0,-2 1-1,7-37 1,-11 50 5,-1-1 1,-1 0-1,0 1 0,0-1 1,-1 0-1,0 1 0,0-1 0,-1 1 1,0-1-1,0 1 0,-1 0 1,0 0-1,-1 0 0,0 0 1,0 0-1,-1 1 0,1 0 0,-2 0 1,1 0-1,-1 1 0,0-1 1,-10-7-1,-5-2-32,-1 2-1,0 0 1,0 1-1,-1 2 1,-1 0 0,-36-11-1,-26-4 20,0 3-1,-116-14 0,-186-5-236,344 39 109,-489-36-2795,-42-4-4577,278 14 551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6:1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3274 8008,'-13'-1'688,"-13"-1"-290,1-2 0,-42-10-1,53 10-195,0 0-1,1-1 0,-1-1 0,1 0 0,0-1 0,1 0 1,-18-14-1,5 3 339,21 16-436,0 0 0,0 0 0,0-1 0,1 1 0,-1-1 0,1 0 0,0 0-1,0 0 1,0-1 0,0 1 0,1 0 0,-1-1 0,1 0 0,0 0 0,0 0 0,0 0 0,1 0 0,-1 0 0,1 0 0,-1-5-1,2-14-104,1 0 0,1 0 0,1 1-1,1-1 1,1 0 0,1 1 0,12-31-1,76-148 88,-83 178-60,64-113 589,6 3-1,154-193 1,246-205-121,158-46-435,-559 512 93,2 2 1,156-89-1,-208 137 39,1 0-1,0 2 1,1 1 0,0 2-1,1 1 1,0 1 0,0 2-1,1 2 1,-1 1 0,1 1 0,0 2-1,46 5 1,-79-5-184,254 30 1624,-200-27-1415,0-3-1,93-10 1,-77-2 7,133-40 0,62-43 722,-152 51-415,2 5-1,140-29 0,-218 61-687,-1-1 1,0-2 0,-1-2 0,54-25 0,-75 30-390,0-2 1,-1 0-1,0-1 1,0 0-1,14-16 1,-20 18-294,0-1 0,-1 0 1,0 0-1,0-1 0,-1 0 1,0 0-1,-1 0 1,6-18-1,1-26-7718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6:13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49 17681,'-9'0'1436,"8"0"-1374,-41-1 938,30 0-607,32 1-460,674-28 1273,-684 27-1201,217-16-165,-224 17 156,0 0 0,0 0 0,0 0 0,-1 0 0,1 0 0,0 1 0,0-1 0,-1 1 0,1 0 0,0 0 0,-1 0 0,1 0 0,0 0 0,-1 0 0,0 1-1,1-1 1,-1 1 0,0 0 0,0 0 0,4 3 0,-5-2 38,1 1 0,-1-1 0,0 1 0,0-1 0,0 1 0,0 0 0,0-1 0,-1 1 0,0 0 0,0 0 0,0-1 0,0 1 0,0 0 0,-1 0 0,-2 6 0,-1 9 330,-1-1-1,-1 0 0,-1-1 1,0 1-1,-17 26 0,-60 81 427,65-100-722,-144 181 510,-200 194 0,167-191-1189,182-194 146,-28 29-1579,11-24-3396,10-16-5547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8:3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5681 442 7495,'-16'-6'1164,"-88"-25"-379,-156-24 1,-10-2 376,65 7 247,-333-37 1,-504-9-907,-5 53 1006,837 46-667,-344 50 0,419-29-536,1 5 1,1 7-1,-201 82 1,265-88-251,2 4 0,1 2 0,-108 79 0,141-89-80,1 2 0,1 0 1,1 2-1,1 2 0,2 0 1,2 2-1,1 1 0,-24 44 0,41-64-1,0 0 1,1 1-1,1 0 0,0 0 0,1 0 0,1 0 0,0 1 0,1-1 0,1 1 0,1 0 0,0-1 0,1 1 0,5 25 0,-1-21 4,1 0 1,1-1-1,1 0 1,1 0-1,1-1 1,0 0-1,1 0 0,1-1 1,29 32-1,-10-17 7,2-2 0,1-2-1,1-1 1,1-1 0,2-2-1,0-2 1,2-1 0,51 19-1,25 3 45,212 51 0,-24-28 14,566 47-1,321-94 105,5-133 538,-919 63-601,-2-13-1,333-121 0,-484 137 49,182-95 1,-255 114-4,-1-3 0,-2-2 0,-1-2 0,-2-1 0,81-86 0,-111 104-92,-1 0 1,0-1 0,-1-1 0,-1 0 0,-1-1 0,-1 0-1,-1-1 1,-1 0 0,10-39 0,-15 45-19,-1 1 1,0-1-1,-1 0 1,-1 0-1,0 0 1,-1 0-1,-1 0 0,-1 1 1,0-1-1,0 1 1,-2-1-1,0 1 1,-1 0-1,0 1 1,-10-16-1,-4 0-6,-2 1 0,0 2 0,-2 0-1,-1 1 1,-1 2 0,-1 0 0,0 2 0,-2 1 0,-1 2 0,-1 0 0,-47-20-1,4 7-41,-2 3 0,-1 3 0,-157-30-1,70 31-471,0 7-1,-201 4 0,-333 54-4259,287 8-172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1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9 17745,'127'-4'118,"-79"0"-2,0 3 0,-1 2 0,92 12 0,-133-12-64,-1 0 0,1 1 1,0-1-1,-1 1 0,1 1 0,-1-1 1,0 0-1,0 1 0,0 0 0,0 1 1,0-1-1,-1 1 0,1 0 1,-1 0-1,0 0 0,0 0 0,-1 1 1,1 0-1,-1-1 0,5 11 1,-6-9 44,0 1 0,-1 0 0,0-1 0,0 1 0,0 0 0,-1 0 0,0 0 0,0 0 0,-1 0 0,0-1 0,0 1 1,0 0-1,-1 0 0,0-1 0,-1 1 0,1-1 0,-7 10 0,-6 11 281,-1-1-1,-2 0 1,0-2-1,-2 0 1,-31 29-1,-127 103 460,122-110-608,-66 54-801,68-60-4803,26-22-5654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1:5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4506 509 12620,'-433'-202'17,"286"127"127,-156-57-1,231 108-141,-2 3 0,-1 4 0,0 3-1,-1 3 1,0 3 0,-1 4 0,0 3-1,1 4 1,-1 3 0,1 3 0,-102 26 0,-808 275-466,819-251 559,-62 24 618,-227 116 0,363-152-634,3 5 1,2 4-1,3 3 0,2 4 0,-81 81 0,143-124-66,1 2 1,0 0 0,2 0-1,1 2 1,1 0 0,-14 30 0,24-42-22,1 0 1,1 0-1,0 1 0,1-1 1,0 1-1,1-1 1,0 1-1,1 0 1,0 0-1,1 0 1,1 0-1,0 0 1,1 0-1,0-1 1,1 1-1,5 14 1,0-9-8,0 1 0,1-1 0,1-1 0,1 0 0,1 0 0,0-1 0,1 0 0,1-1 0,0-1 0,1 0 0,0-1 0,1-1 0,1 0 0,27 14 0,0-3 29,1-2 0,1-1 0,1-3 0,87 19 0,278 32 159,6-31-75,-349-32-92,1662 45 85,-1466-57 257,326-51 0,-416 29-87,0-8 0,304-108 0,-409 118-203,-2-2 0,-1-4 0,92-59 0,-136 77-42,-1-1-1,0-1 1,-2-1-1,0-1 0,0-1 1,-2 0-1,-1-2 0,0 0 1,-2-1-1,0 0 1,-2-1-1,18-43 0,-26 50 22,0-1-1,-1 0 1,-1 0-1,0 0 1,-2-1-1,0 1 1,-1-1-1,0 1 1,-7-34-1,1 26 64,-1 0 0,-1 1 0,-1 0 0,-1 1 0,-1 0 0,-18-28 0,-1 7 42,-2 2 0,-1 2 1,-2 1-1,-2 1 0,-2 2 1,-57-41-1,34 33 45,-3 4 1,-1 2-1,-3 3 0,0 3 1,-128-41-1,36 28 132,-262-40 0,220 57-393,0 9 1,-2 9-1,-210 16 1,318 3-456,-1 5 1,2 4-1,-132 41 1,125-23-1725,-121 58 0,74-20-3026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7:05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285 310 8936,'0'0'2200,"-9"-4"-465,-3-1-1071,-31-14 901,18 3 3226,52 15-3344,486-19-829,-60 0-601,-274 18-16,1156-1 19,-887 20-9,153 2 16,598-75-193,-990 37-750,1 9 1,1 9-1,331 42 1,-532-40 917,-7-1-2,0 0 0,0 0 0,-1 1 0,1-1-1,0 0 1,0 1 0,-1 0 0,1 0 0,0 0-1,-1 0 1,1 0 0,4 3 0,-13-2-56,1-1 1,-1 1-1,1-2 0,-1 1 1,1 0-1,-10-1 0,-514-14-1986,272 3 1420,-527-38 828,-38-2 79,-102 44-289,-98-3 868,849 3-517,-541-6 453,534 18-405,-344 56 1,510-58-330,-8 0 76,0 2 0,1 0 0,-1 1 0,1 1 0,-33 17 0,53-24-140,-1 1-1,1 0 1,0 0 0,-1 0 0,1 0-1,0 0 1,0 0 0,0 0 0,-1 0-1,1 0 1,1 0 0,-1 1 0,0-1-1,0 0 1,0 1 0,1-1 0,-2 3-1,2-4-3,1 1 0,-1 0-1,0 0 1,0 0-1,1 0 1,-1 0 0,0 0-1,1-1 1,-1 1-1,1 0 1,-1 0-1,1-1 1,0 1 0,-1 0-1,1-1 1,-1 1-1,1 0 1,0-1 0,0 1-1,-1-1 1,1 1-1,0-1 1,0 0 0,0 1-1,0-1 1,0 0-1,-1 1 1,1-1 0,0 0-1,0 0 1,0 0-1,2 0 1,27 5 66,1-2 0,0 0-1,1-3 1,36-3 0,2 1 92,527-32 606,-162 5-622,2218-7-845,-1938 36 791,322 8 640,-671-4-881,-51-3-293,-485-1 357,-486-14 80,-634-67 5,-9 89 98,415 60-27,-454 23 1626,1258-86-1611,67-2-236,52-1-382,-9-2 502,1476 25-520,-3-43 742,-577-31-30,-670 23-1587,397-91 0,-626 111 848,-19 4 144,0 1 0,0-1 0,0 0 0,-1-1-1,1 0 1,9-5 0,-18 8 392,1 0-1,0 0 1,0 0-1,0 0 1,-1 0 0,1 0-1,0 0 1,0 0-1,0 0 1,-1 0-1,1 0 1,0 0 0,0 0-1,0 0 1,-1 0-1,1 0 1,0 0-1,0 0 1,0 0 0,-1 0-1,1 0 1,0 0-1,0 0 1,0 0-1,0-1 1,-1 1 0,1 0-1,0 0 1,0 0-1,0 0 1,0 0-1,0-1 1,-1 1 0,1 0-1,0 0 1,0 0-1,0 0 1,0-1-1,0 1 1,0 0 0,0 0-1,0 0 1,0-1-1,0 1 1,0 0-1,0 0 1,0 0 0,0-1-1,0 1 1,0 0-1,0 0 1,0 0 0,0-1-1,0 1 1,0 0-1,0 0 1,0 0-1,0-1 1,0 1 0,1 0-1,-1 0 1,0 0-1,0 0 1,0-1-1,0 1 1,0 0 0,1 0-1,-1 0 1,-41-9-6167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7:0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1 757 16816,'0'0'4708,"22"-58"-4227,35 13-97,20-15 353,22-15 224,21-11-481,10-4-416,-7 4 0,-8 5-32,-18 13-352,-22 16-64,-25 15-449,-27 18-288,-47 19-3684,-30 22-1761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7:0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537 0 14382,'-12'4'1804,"-1"-1"-1187,1 0 0,0 1 0,0 1 0,1 0 0,0 1 0,-1 0 0,2 0 0,-1 1 0,1 1 0,0-1 0,-11 13 0,-74 103 411,-129 220 0,223-340-1028,-10 13-1,1 1 0,2 0 0,-1 1 0,2 0 0,-7 22 0,14-40-3,0 1 0,0-1 0,0 1 0,0-1-1,0 0 1,-1 1 0,1-1 0,0 1 0,0-1 0,0 1-1,0-1 1,0 0 0,0 1 0,0-1 0,1 1 0,-1-1 0,0 0-1,0 1 1,0-1 0,0 1 0,0-1 0,1 0 0,-1 1-1,0-1 1,0 0 0,1 1 0,-1-1 0,0 0 0,0 1-1,1-1 1,-1 0 0,0 0 0,1 1 0,-1-1 0,0 0-1,1 0 1,-1 0 0,1 0 0,-1 1 0,0-1 0,1 0-1,-1 0 1,1 0 0,-1 0 0,0 0 0,1 0 0,-1 0-1,1 0 1,-1 0 0,1 0 0,-1 0 0,0 0 0,1 0 0,-1-1-1,1 1 1,-1 0 0,0 0 0,1 0 0,-1 0 0,1-1-1,28-13 128,-26 13-99,106-63 377,70-37 98,-148 86-516,0 2 1,0 1-1,2 2 1,37-8-1,9 7-1993,-27 6-2727,-5 2-3719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7:0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14446,'1'-9'2738,"1"-1"-1934,-2 3-19,1-1 0,0 1 0,1 0 0,-1-1 0,1 1 0,6-12 1,-8 19-729,1 1 0,-1-1 0,1 1 1,-1-1-1,1 0 0,-1 1 1,0-1-1,1 1 0,-1-1 0,1 1 1,-1-1-1,0 1 0,0 0 0,1-1 1,-1 1-1,0-1 0,0 1 1,0 0-1,1-1 0,-1 1 0,0-1 1,0 1-1,0 0 0,0-1 1,0 1-1,0 0 0,0-1 0,-1 1 1,1 0-1,4 33-90,-4-32 147,2 23 187,-1-8-209,0 0 0,1 0-1,1 0 1,0 0 0,1 0 0,1-1-1,13 29 1,-17-42-76,1-1 0,0 0 1,-1 1-1,1-1 0,0 0 0,0 0 0,0 0 0,1 0 0,-1 0 1,0-1-1,1 1 0,-1-1 0,1 1 0,-1-1 0,1 0 0,0 0 0,0 0 1,-1 0-1,4 0 0,0-1 70,-1 1 0,0-1-1,1-1 1,-1 1 0,0-1 0,0 0 0,1 0 0,-1-1 0,8-3-1,5-3 122,-1 0 0,-1-2 0,1 0 0,22-19 0,-18 10-103,17-11 614,-37 30-718,-1 0-1,0 0 1,0 0 0,1 0 0,-1 0 0,0 0-1,1 0 1,-1 0 0,0 0 0,0 0 0,0 0-1,1 1 1,-1-1 0,0 0 0,0 0 0,1 0-1,-1 0 1,0 0 0,0 1 0,0-1 0,0 0-1,1 0 1,-1 0 0,0 1 0,0-1 0,0 0-1,0 0 1,0 1 0,0-1 0,1 0 0,-1 0-1,0 1 1,0-1 0,0 0 0,0 0 0,0 1-1,0-1 1,0 0 0,0 0 0,0 1 0,0-1-1,0 0 1,-1 1 0,1-1 0,0 19-72,0-16 89,0 114 314,0-116-332,0 0-1,0 0 1,0 0 0,0 0 0,0 0 0,0 0 0,0 0 0,0 0 0,1 0 0,-1-1 0,0 1-1,1 0 1,-1 0 0,0 0 0,1 0 0,-1-1 0,1 1 0,-1 0 0,1 0 0,0-1 0,-1 1-1,1 0 1,0-1 0,-1 1 0,1-1 0,0 1 0,0-1 0,1 2 0,0-2 8,0 0 0,0 1 0,1-1 1,-1 0-1,0 0 0,0-1 0,0 1 0,0 0 0,0-1 1,0 1-1,0-1 0,3 0 0,5-3 61,0-1 0,0 0 0,-1-1-1,10-6 1,160-142 439,-178 154-508,-1-1 0,0 1 0,0 0 0,0 0 1,0 0-1,0 0 0,0 0 0,0 0 0,0 0 0,1 0 0,-1 0 0,0 0 0,0 0 0,0 0 0,0 0 0,0 0 0,0 0 0,1 0 0,-1 0 0,0 0 0,0 0 1,0 0-1,0 0 0,0 0 0,0 0 0,1 0 0,-1 0 0,0 0 0,0 0 0,0 0 0,0 0 0,0 0 0,0 0 0,0 0 0,1 0 0,-1 0 0,0 0 0,0 1 1,0-1-1,0 0 0,0 0 0,0 0 0,0 0 0,0 0 0,0 0 0,0 0 0,0 1 0,0-1 0,0 0 0,1 0 0,-1 0 0,0 0 0,0 0 0,0 0 0,0 1 1,0-1-1,0 0 0,0 0 0,-1 0 0,1 15-43,-5 16 112,-7 8 93,7-25-136,1-1 1,0 2-1,1-1 1,-2 28-1,5-41-28,0-1 0,1 0 0,-1 1 0,0-1 0,0 1 0,1-1 0,-1 0 0,0 1 0,1-1-1,-1 0 1,0 1 0,1-1 0,-1 0 0,0 1 0,1-1 0,-1 0 0,0 0 0,1 0 0,-1 1-1,1-1 1,-1 0 0,1 0 0,-1 0 0,1 0 0,-1 0 0,0 0 0,1 0 0,-1 0 0,1 0-1,-1 0 1,1 0 0,-1 0 0,1 0 0,-1 0 0,1 0 0,-1 0 0,1-1 0,20-4-237,-8-1-839,-1 0 0,1-1 0,21-16-1,31-32-9722,-29 19-2106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7:0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52 13004,'-9'4'7154,"-5"1"-5505,-2-1 137,1 2 0,0 0-1,-19 11 1,34-17-1788,1 0-1,-1 0 1,0 0-1,1 0 1,-1 0-1,1 0 1,-1 1-1,0-1 1,1 0 0,-1 0-1,0 0 1,1 0-1,-1 0 1,0 1-1,1-1 1,-1 0-1,0 0 1,1 0 0,-1 1-1,0-1 1,0 0-1,1 1 1,-1-1-1,0 0 1,0 0-1,1 1 1,-1-1-1,0 1 1,0-1 0,0 0-1,0 1 1,0-1-1,0 0 1,1 1-1,-1-1 1,0 0-1,0 1 1,0-1 0,0 1-1,0-1 1,0 0-1,0 1 1,-1-1-1,1 0 1,0 1-1,0-1 1,0 1 0,0-1-1,0 0 1,-1 1-1,1-1 1,0 0-1,0 1 1,0-1-1,-1 0 1,1 0-1,0 1 1,-1-1 0,1 0-1,0 0 1,0 1-1,-1-1 1,1 0-1,0 0 1,-1 0-1,1 0 1,-1 1 0,31 3-350,-23-4 334,-1 0-1,0 0 1,0 0-1,0-1 1,0 0-1,0 0 1,0 0-1,0-1 1,-1 0-1,1 0 1,0 0-1,-1-1 1,1 0-1,-1 0 0,0-1 1,0 1-1,0-1 1,-1 0-1,1 0 1,-1-1-1,0 1 1,0-1-1,-1 0 1,1 0-1,-1 0 1,0 0-1,0-1 1,-1 1-1,0-1 1,0 0-1,2-7 1,-6 7 169,-7 16-160,-10 19-11,12-16 48,0-1 0,1 1 0,0 0 0,1 0-1,0 0 1,1 1 0,1 0 0,0 0-1,-1 21 1,4-34-29,0 0 1,0 0-1,0 0 0,1 0 0,-1 1 0,1-1 1,-1 0-1,1 0 0,-1 0 0,1 0 1,-1 0-1,1 0 0,0 0 0,0 0 1,-1 0-1,1 0 0,0 0 0,0-1 1,0 1-1,0 0 0,0-1 0,0 1 1,0-1-1,0 1 0,1-1 0,-1 1 0,0-1 1,0 0-1,0 1 0,0-1 0,1 0 1,-1 0-1,0 0 0,0 0 0,0 0 1,1 0-1,-1 0 0,2-1 0,53-10 229,-22-3-129,-1-1 0,-1-2 1,48-31-1,25-14 160,-105 61-266,0 1 0,0 0 0,1 0 0,-1 0 0,0 0 0,0-1 0,1 1 0,-1 0 0,0 0 0,0 0 0,1 0 0,-1 0 0,0 0 0,0 0 0,1 0 0,-1 0 0,0 0 0,1 0 0,-1 0 0,0 0 0,0 0 1,1 0-1,-1 0 0,0 0 0,1 0 0,-1 0 0,0 0 0,0 1 0,1-1 0,-1 0 0,0 0 0,0 0 0,0 0 0,1 1 0,-1-1 0,0 0 0,0 0 0,0 0 0,1 1 0,-1-1 0,1 16 81,-11 26 422,8-34-427,2-6-56,-1-1 0,1 0 0,0 0 0,-1 0 1,1 0-1,0 0 0,0 0 0,0 1 1,0-1-1,0 0 0,0 0 0,0 0 0,0 0 1,1 0-1,-1 0 0,0 1 0,1-1 1,-1 0-1,1 0 0,-1 0 0,1 0 0,-1 0 1,1 0-1,0 0 0,1 1 0,-1-1 26,1-1 1,0 1-1,-1 0 0,1-1 0,0 1 0,-1-1 0,1 0 0,0 0 0,-1 0 0,1 0 0,0 0 0,-1 0 0,1 0 0,0 0 0,2-1 0,9-3 176,-1 0-1,1 0 0,17-10 1,-30 14-216,68-35 215,-47 22-225,1 1-1,0 1 1,0 2-1,1 0 1,0 1-1,46-9 1,-68 17-5,0 0 0,0-1 0,0 1-1,0 0 1,0 0 0,0 0 0,0 0 0,0 0 0,1 0 0,-1 1 0,0-1 0,0 0 0,0 0 0,0 1 0,0-1 0,-1 1 0,1-1 0,0 1 0,0-1 0,0 1-1,0-1 1,0 1 0,-1 0 0,1 0 0,0-1 0,0 1 0,-1 0 0,1 0 0,-1 0 0,1 0 0,-1 0 0,1 1 0,0 1 44,-1 0 0,1 0 0,-1 0 0,0 0 1,0 0-1,0 0 0,-1 0 0,1 1 0,-1-1 0,-2 6 0,-1 4-688,-2 1 0,1-1 0,-16 24-1,25-54-13250,6-5 1969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7:0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16656,'0'0'8360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7:0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16207,'0'0'5841,"-11"8"-3621,-2 3-1805,1 0 1,0 0-1,0 1 0,1 1 0,1 0 0,0 0 0,1 1 1,0 0-1,1 1 0,1 0 0,0 0 0,-5 19 0,10-27-417,0-1-1,1 1 0,0-1 0,0 1 0,1-1 0,-1 1 0,1 0 1,1-1-1,-1 1 0,3 7 0,-3-12 3,1 1 1,0-1-1,1 0 0,-1 0 1,0 0-1,1 0 0,-1 0 1,1 0-1,-1-1 0,1 1 1,0 0-1,0-1 0,0 1 1,0-1-1,0 0 0,0 0 1,0 0-1,0 0 0,0 0 1,1 0-1,-1 0 0,0-1 1,1 1-1,-1-1 0,1 0 1,-1 1-1,0-1 0,1 0 1,3-1-1,0 1 18,0-1 1,-1 0-1,1 0 0,0 0 0,-1-1 1,0 0-1,1 0 0,-1 0 1,0-1-1,0 1 0,0-1 0,0-1 1,-1 1-1,1 0 0,-1-1 0,0 0 1,0 0-1,0-1 0,0 1 1,-1-1-1,0 1 0,0-1 0,0 0 1,0 0-1,1-7 0,-18 42-95,8-20 21,1-1 1,0 1-1,1 1 1,-4 12-1,8-21 51,-1-1 0,1 1-1,-1 0 1,1 0 0,0-1 0,0 1-1,0 0 1,0 0 0,0 0 0,0 0-1,0-1 1,1 1 0,-1 0 0,1 0-1,-1-1 1,1 1 0,0 0 0,0-1-1,-1 1 1,1 0 0,0-1 0,0 1-1,1-1 1,-1 0 0,0 1 0,0-1-1,1 0 1,-1 0 0,1 0 0,-1 0-1,3 1 1,9 3-20,0 0 1,1-1-1,0-1 1,0 0-1,-1-1 1,20 0-1,-13 0-63,1 0 0,35 10-1,-51-11 75,0 1 0,0 0 0,0 0 0,-1 0 0,1 1 0,-1-1 0,1 1 0,-1 0 0,0 1-1,0-1 1,0 1 0,-1-1 0,1 1 0,-1 0 0,5 7 0,-6-7 12,0-1-1,0 1 1,-1 0-1,1 0 1,-1 0-1,0-1 1,0 1 0,0 0-1,-1 0 1,1 1-1,-1-1 1,0 0-1,0 0 1,0 0 0,-1 0-1,0 0 1,1 0-1,-3 5 1,1-3 47,-1 0 0,0 0 0,-1 0-1,1-1 1,-1 1 0,0-1 0,0 1 0,-1-2 0,0 1 0,-7 6 0,2-3 165,-1 0 0,0-1 0,0 0 0,-1-1 1,1-1-1,-2 1 0,1-2 0,0 0 1,-1 0-1,-24 3 0,31-6-167,1-1 0,0 1 0,-1-2 0,1 1 0,0 0 1,-1-1-1,1 0 0,0 0 0,0-1 0,-1 1 0,1-1 0,0 0 0,1 0 0,-1-1 0,0 0 1,-6-5-1,7 5-25,1-1 0,0 0-1,0 0 1,1 0 0,-1 0 0,1 0 0,0-1 0,0 1 0,0-1 0,1 0 0,-1 1 0,1-1 0,0 0-1,1 0 1,-1 0 0,1 1 0,0-1 0,1-9 0,0 8-101,0 0-1,0 0 1,0 0 0,1 1 0,0-1-1,0 1 1,1-1 0,-1 1 0,1 0-1,0 0 1,1 0 0,-1 0 0,1 0-1,0 1 1,0-1 0,1 1 0,-1 0-1,1 1 1,0-1 0,0 1 0,10-5-1,12-5-1048,1 1-1,0 1 0,37-9 0,2-1-1739,-10-2-6022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7:0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90 14189,'0'0'8964,"-6"13"-7694,4-9-1191,-6 12 302,1-1 1,1 1 0,-7 27 0,12-40-306,0 1 1,0 0 0,1 0 0,0 0-1,0 0 1,0 0 0,0 0 0,0 0-1,1 0 1,1 6 0,-1-8-58,0-1 0,0 1 0,0-1 0,0 1-1,0 0 1,0-1 0,0 0 0,0 1 0,0-1 0,1 0 0,-1 1 0,1-1 0,-1 0 0,1 0 0,-1 0 0,1 0 0,0-1 0,-1 1 0,1 0-1,0-1 1,0 1 0,-1-1 0,4 1 0,11 0 112,0 0 0,0-1-1,0-1 1,-1 0 0,1-1-1,0-1 1,-1-1 0,0 0-1,0 0 1,0-2 0,0 0-1,21-12 1,-8 2-53,-1-1 0,0-1 0,-2-2 0,0 0 0,27-29 1,-45 43-33,-1-1 0,0 0 0,-1 0 1,1 0-1,-1-1 0,-1 1 0,0-1 1,6-15-1,-10 23-45,1 0 1,-1 0-1,0 0 0,0 0 1,0 0-1,0-1 0,0 1 0,0 0 1,0 0-1,0 0 0,0 0 1,0 0-1,0 0 0,0 0 1,1 0-1,-1-1 0,0 1 1,0 0-1,0 0 0,0 0 1,0 0-1,0 0 0,0 0 1,0-1-1,0 1 0,0 0 0,0 0 1,0 0-1,0 0 0,-1 0 1,1 0-1,0 0 0,0-1 1,0 1-1,0 0 0,0 0 1,0 0-1,0 0 0,0 0 1,0 0-1,0 0 0,0 0 0,0 0 1,-1-1-1,1 1 0,0 0 1,0 0-1,0 0 0,0 0 1,0 0-1,0 0 0,0 0 1,0 0-1,-1 0 0,1 0 1,0 0-1,0 0 0,0 0 1,0 0-1,0 0 0,0 0 0,-1 0 1,1 0-1,0 0 0,0 0 1,0 0-1,0 0 0,-9 6 33,-6 8 9,1 1 1,1 0 0,1 1-1,0 0 1,1 1 0,0 0 0,2 1-1,0 0 1,1 0 0,-10 34-1,18-50-37,-1-1 0,1 1 0,0 0 1,-1-1-1,1 1 0,0-1 0,0 1 0,0 0 0,1-1 0,-1 1 0,0-1 0,1 1 0,-1-1 0,0 1 0,1-1 1,0 1-1,-1-1 0,1 1 0,0-1 0,0 0 0,0 1 0,0-1 0,2 2 0,-1-1 11,0-1-1,0 0 0,1 0 0,-1 0 1,0 0-1,1 0 0,-1-1 1,0 1-1,1-1 0,-1 0 1,1 1-1,-1-1 0,1 0 1,2-1-1,4 0 37,0 0 0,0-1 1,0 0-1,0-1 0,0 1 0,0-2 1,11-6-1,-15 8-173,-1-1-1,0 0 1,0 0 0,0 0 0,0 0-1,0-1 1,-1 0 0,1 0-1,2-5 1,-4 7-520,-1-1-1,0 1 1,0-1-1,0 0 1,0 1-1,0-1 1,0 0-1,-1 0 1,1 1-1,-1-1 1,0-4 0,-1-11-6717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7:1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20724,'0'0'6390,"8"7"-10811,13 6 2891,0-1 0,1 0-1,0-2 1,0 0 0,44 11-1,-28-15 2100,9 1 1927,-23 2 2495,-24-9-4827,0 1 0,0-1 0,0 1 0,0-1 0,0 1 0,0 0-1,0-1 1,0 1 0,-1-1 0,1 1 0,0-1 0,0 1 0,0-1 0,-1 0 0,1 1 0,0-1 0,-1 1 0,1-1-1,0 0 1,-1 1 0,1-1 0,-1 1 0,1-1 0,0 0 0,-1 0 0,1 1 0,-1-1 0,1 0 0,-1 0 0,1 0-1,-1 1 1,0-1 0,-24 14 694,21-12-436,-11 6-182,-31 17 257,-44 33-1,89-57-491,0 0-1,0-1 1,0 1-1,0 0 0,0-1 1,0 1-1,0 0 1,1 0-1,-1 0 1,0 0-1,0 0 0,1 0 1,-1 0-1,0 0 1,1 0-1,-1 0 1,1 0-1,-1 0 1,0 3-1,2-3-4,-1-1-1,1 1 1,-1 0-1,1-1 1,-1 1 0,1-1-1,-1 1 1,1-1-1,-1 1 1,1-1 0,-1 0-1,1 1 1,0-1-1,-1 1 1,1-1-1,0 0 1,0 0 0,-1 1-1,1-1 1,0 0-1,-1 0 1,1 0 0,1 0-1,66 0-71,-50-1 108,60-2-679,-45 1 75,0 1 0,0 2 0,36 5 0,-66-5 554,1-1 0,-1 1 0,0-1-1,0 1 1,0 0 0,0 1 0,0-1 0,0 0-1,0 1 1,0 0 0,-1-1 0,1 1-1,0 0 1,-1 0 0,0 1 0,1-1 0,-1 0-1,0 1 1,0 0 0,-1-1 0,1 1 0,2 5-1,-3-5 115,-1-1 0,0 1 0,0-1 0,1 1 0,-2-1 0,1 1-1,0-1 1,0 1 0,-1-1 0,0 1 0,1-1 0,-1 0 0,0 1 0,0-1-1,0 0 1,0 1 0,-1-1 0,1 0 0,-1 0 0,1 0 0,-1 0-1,0-1 1,0 1 0,1 0 0,-1-1 0,0 1 0,-1-1 0,1 1-1,-2 0 1,-5 3 132,0 0 0,0 0 0,-1-1 0,1 0 0,-1-1 0,0 0 0,0 0 0,0-1 0,0 0 0,-15 0 0,25-2-330,-1 0-1,0 0 0,0 0 1,1-1-1,-1 1 1,0 0-1,1 0 1,-1 0-1,0-1 1,1 1-1,-1 0 1,0-1-1,1 1 0,-1-1 1,1 1-1,-1-1 1,1 1-1,-1-1 1,1 1-1,-1-1 1,1 1-1,0-1 1,-1 1-1,1-1 0,0 0 1,-1 1-1,1-1 1,0 0-1,0 1 1,-1-1-1,1 0 1,0 0-1,0 1 1,0-1-1,0 0 0,0 1 1,0-1-1,0 0 1,0 0-1,1 0 1,6-32-7713,5 6-1766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5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21236,'0'0'3267,"-9"73"-1890,-7-16 225,-1 13-385,2 14-640,8 6-161,4 4-224,3-3-160,6-4-32,10-3-448,1-11-641,-7-14-128,0-11 32,-7-15-161,-3-14-1376,-4-16-930,-17-4-1248,-6-29-5863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7:1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5 361 17328,'10'0'2702,"8"-2"-1587,0 0 0,0-1 1,0-1-1,0-1 1,0 0-1,-1-1 0,0-1 1,23-14-1,-5 2-603,0-2 0,-2-2 0,32-27 0,-52 39-483,0-1 0,0-1 0,13-18 0,-23 28-14,0-1-1,0 0 1,-1 0-1,0 0 1,1-1-1,-2 1 1,1 0-1,0-1 1,-1 1-1,0-1 1,0 0-1,0 1 1,-1-1-1,1 0 1,-1 0-1,-1-9 1,0 12-23,1 1 1,-1-1-1,1 0 1,-1 0 0,0 0-1,0 1 1,0-1-1,0 1 1,0-1-1,0 0 1,0 1-1,0 0 1,-1-1 0,1 1-1,0 0 1,-1 0-1,0 0 1,1-1-1,-1 2 1,-2-3-1,-1 1-10,-1 1-1,1-1 0,0 1 1,0 0-1,-1 0 0,1 0 1,-8 1-1,-4 0-14,0 2 0,0 0 1,1 0-1,-18 6 0,14-1 55,-1 0-1,1 2 1,0 0-1,1 1 1,0 1 0,-29 23-1,39-27 21,-1 1-1,1 0 0,0 0 1,0 1-1,1 0 1,1 1-1,-1 0 1,2 0-1,-1 0 1,1 1-1,1 0 0,0 0 1,-5 16-1,10-23-40,-1-1 0,0 1 1,1 0-1,0-1 0,0 1 0,0 0 0,0-1 0,1 1 0,-1-1 0,1 1 0,0-1 0,0 1 0,0-1 0,0 1 0,1-1 1,-1 0-1,1 0 0,0 0 0,0 0 0,0 0 0,1 0 0,-1 0 0,1-1 0,-1 1 0,1-1 0,0 1 0,0-1 0,0 0 1,0 0-1,4 1 0,7 4-2,1-1-1,0-1 1,0 0 0,0-1 0,27 3 0,61 5-1104,177-3 0,-197-12-3774,-8-13-4432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1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4541 194 6919,'-405'-8'5895,"-537"-59"-1135,261 12-2880,527 53-1583,0 7 0,-219 35 0,134 7-290,3 11 1,2 10-1,3 10 0,-261 127 1,482-200-8,-44 18-4,2 3-1,0 3 1,2 1 0,-58 47 0,101-72-1,1 1 1,-1 0-1,2 1 1,-1 0-1,1 0 1,0 0-1,0 0 0,1 1 1,0 0-1,0-1 1,1 2-1,0-1 1,0 0-1,-2 14 1,4-10-11,1 1 0,-1-1 0,2 0 0,0 0 0,0 0 0,1 0 0,0 0 0,1 0 0,7 16 0,6 7-23,1 1 1,2-2-1,1 0 1,2-2-1,34 40 1,-18-28 7,0-2 1,3-2 0,2-1 0,1-3 0,1-1 0,69 38 0,-45-35-112,1-4-1,2-3 1,1-3-1,82 20 0,-28-18-196,225 23-1,128-28 225,1001-33 377,-434-4 280,-346-1-271,0-48-106,-504 30 23,289-85 1,-347 72 114,-2-7 0,232-122 0,-135 31-78,-200 117-196,-1-1-1,-1-1 1,-1-2-1,37-45 1,-59 62-16,1 0 1,-1-1-1,-1-1 0,-1 1 1,0-1-1,0 0 1,-1-1-1,-1 1 0,-1-1 1,0 0-1,0 0 0,-2-1 1,0 1-1,-1-1 0,0 1 1,-1-1-1,-1 1 0,-1-1 1,0 1-1,-1 0 1,0-1-1,-2 1 0,1 1 1,-2-1-1,0 1 0,-1 0 1,0 0-1,-13-17 0,-5-2 18,-2 1-1,-1 2 0,-1 1 0,-1 1 0,-2 2 0,-1 1 1,-63-37-1,22 21-8,-3 4 1,-147-50 0,88 47 14,-2 6 0,-1 6-1,-1 7 1,-1 5 0,-207 4 0,111 21-233,1 9 0,-341 73 0,-290 135-3231,787-203 2619,-138 35-3971,45-22-5280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0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41 348 19186,'-18'64'1185,"3"-6"769,7-8-448,8-7-994,2-14-416,14-8-128,2-15-576,1-6-161,-1-14-416,-3-17-1282,-6-7-1536,-6-12-5126</inkml:trace>
  <inkml:trace contextRef="#ctx0" brushRef="#br0" timeOffset="1">28 146 17008,'0'0'8872,"95"-22"-7270,-35 8-481,5-2-769,5-4-288,-5 2 1,-9 0-866,-13 2-1249,-18 3 32,-16 5-737,-38 7-4740,-15 12 449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9129,'0'0'3107,"-63"70"-65,48-45-767,11-4-1026,4-8 128,15-8 193,22-5-353,16-12-128,12-11-288,7 0-513,-1-1-256,-11 9-256,-18 5-2307,-20 9-3394</inkml:trace>
  <inkml:trace contextRef="#ctx0" brushRef="#br0" timeOffset="1">90 267 5541,'0'0'12268,"-56"65"-9514,44-44-287,12-5-770,14-11-1056,20-5 256,14-1 256,13-15-801,4 0-288,2 0-1409,-5-1-2082,-13 3-1986,-12 1-4933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15278,'10'-6'1826,"6"-4"-948,2 0 0,0 1-1,37-14 1,-48 20-662,0 1 1,1 0-1,-1 0 0,1 1 1,0-1-1,0 2 0,-1-1 1,1 1-1,0 0 0,0 1 1,-1 0-1,1 0 0,0 0 0,-1 1 1,11 4-1,-15-4-142,-1 0-1,1 1 1,0-1-1,0 1 1,-1-1-1,0 1 1,1 0 0,-1 0-1,0 0 1,-1 1-1,1-1 1,0 0-1,-1 0 1,0 1 0,0-1-1,0 1 1,0 0-1,0-1 1,-1 1-1,1-1 1,-1 1-1,0 0 1,0-1 0,-1 1-1,1 0 1,-1-1-1,-1 6 1,-1 7 538,-1-1 0,0 1 0,-1-1 0,-13 28 0,9-27-113,-11 22 938,18-32-616,13-17-39,66-103-794,-5 6-547,-69 105 539,1 0 0,0 0 1,-1 0-1,1 0 0,0 1 0,1 0 1,-1 0-1,0 0 0,1 0 0,-1 1 1,1-1-1,-1 1 0,1 0 0,0 1 1,8-1-1,-11 0 14,0 1 0,0 0 0,1 0 0,-1 0 0,0 0 0,1 0 0,-1 0 0,0 1 0,1-1 0,-1 1 0,0-1 0,0 1 0,0 0 1,1 0-1,-1 0 0,0 0 0,0 0 0,0 0 0,-1 1 0,1-1 0,0 1 0,0-1 0,-1 1 0,1 0 0,-1 0 0,1-1 0,-1 1 0,0 0 0,0 0 0,0 0 0,0 1 0,1 3 0,-1 4 28,-1 0 0,0 1 0,0-1 0,-1 0-1,0 1 1,-1-1 0,-1 0 0,1 0 0,-1 0 0,-7 14 0,-3 13 234,26-76-137,-4 16-19,-1 1 0,-2-1 0,0 0 0,4-35 0,-8 21-100,-4-43 0,3 81-2,-1 0 0,1 0-1,-1 0 1,1 0 0,-1 0 0,1 0-1,0-1 1,-1 1 0,1 0 0,0-1 0,0 1-1,-1 0 1,1-1 0,0 1 0,0-1 0,0 1-1,0-1 1,0 0 0,0 1 0,0-1-1,0 0 1,1 1 0,41 7-155,45-4-500,-56-4-1936,44-5-1,-40-3-2302,-1-3-3470,-15 2-2653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45 15855,'0'0'2210,"-12"9"-187,11-8-1998,-14 11 903,1 0 1,0 1 0,-20 25 0,30-35-667,1 2 0,0-1 0,0 0 0,0 1 1,0-1-1,1 1 0,0 0 0,0 0 0,0 0 1,0 0-1,1 0 0,0 0 0,0 0 0,1 1 1,-1-1-1,1 0 0,0 0 0,0 1 0,1-1 1,0 0-1,2 9 0,-2-12-239,1 1 1,0-1-1,0 0 1,1 0-1,-1 1 1,0-1-1,1-1 1,-1 1-1,1 0 1,0-1-1,-1 1 1,1-1-1,0 0 0,0 0 1,0 0-1,0 0 1,0 0-1,0-1 1,0 1-1,0-1 1,0 0-1,0 0 1,5-1-1,3 2 3,-1-2 1,0 1-1,1-2 0,-1 1 1,0-1-1,10-4 0,-14 3 1,0 1 0,0-2 1,-1 1-1,1-1 0,-1 1 0,0-1 0,0-1 0,0 1 0,0-1 0,-1 0 0,0 0 0,5-7 0,2-6 196,-1-1 1,11-29-1,6-9 21,-27 57-251,0 0-1,0 0 1,0 0 0,0 1 0,0-1 0,0 0 0,0 0 0,0 0 0,0 0 0,0 0 0,0 0 0,0 0 0,0 0 0,0 0 0,0 1-1,1-1 1,-1 0 0,0 0 0,0 0 0,0 0 0,0 0 0,0 0 0,0 0 0,0 0 0,0 0 0,0 0 0,0 0 0,1 0 0,-1 0-1,0 0 1,0 0 0,0 0 0,0 0 0,0 0 0,0 0 0,0 0 0,0 0 0,1 0 0,-1 0 0,0 0 0,0 0 0,0 0 0,0 0-1,0 0 1,0 0 0,0 0 0,0 0 0,1 0 0,-1 0 0,0 0 0,0 0 0,0 0 0,0 0 0,0 0 0,0 0 0,0-1 0,0 1 0,0 0-1,0 0 1,0 0 0,0 0 0,0 0 0,0 0 0,1 0 0,1 16-147,0 33 37,-1-35-124,-2-12 212,1 0 0,0 1 0,0-1 0,0 0 0,0 1-1,1-1 1,-1 0 0,0 1 0,1-1 0,0 0 0,-1 1 0,1-1 0,0 0 0,0 0 0,0 0 0,1 0-1,-1 0 1,0 0 0,1 0 0,-1-1 0,1 1 0,0 0 0,0-1 0,-1 1 0,4 1 0,-1-3 37,-1 0 0,0 0 1,1 0-1,-1 0 0,0 0 1,0-1-1,1 0 0,-1 0 1,0 0-1,0 0 0,0 0 1,0-1-1,0 1 0,0-1 1,0 0-1,0 0 0,-1 0 1,4-3-1,16-11 60,0 0 0,-1-2 0,-1-1 0,-1-1 0,0 0 0,-2-2 1,16-23-1,-33 44 1,0 2-67,-1-1-1,0 1 1,1 0-1,-1 0 1,0 0-1,1-1 1,-1 1 0,1 0-1,-1 0 1,1 0-1,-1 0 1,1 0-1,0 0 1,0 0 0,-1 0-1,1 0 1,0 0-1,0 0 1,0 0-1,0 0 1,0 0 0,0 2-1,3 23-10,-2-24 8,1 0-1,0 0 1,0-1 0,0 1 0,0-1 0,0 0 0,1 0-1,-1 0 1,0 0 0,1 0 0,-1 0 0,0 0 0,1-1-1,-1 1 1,1-1 0,-1 0 0,3 1 0,53-1-246,-40-1-110,-11 2-202,0-2-1,0 1 1,0-1-1,0 0 1,0 0-1,0-1 1,-1 0-1,1 0 1,12-6-1,16-15-7212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14125,'0'0'-2978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17681,'0'0'2658,"-5"10"-453,-1 4-1968,1 0 1,0 1-1,1 0 0,1 0 0,0 0 1,1 1-1,1-1 0,0 27 0,10 173-119,-3-120 1232,-11 182 1,5-274-1272,-1 9 244,0 0 0,-1-1 0,0 1 0,-1 0 0,0-1 1,-1 1-1,-9 19 0,12-32-290,0 0 0,1 0 0,-1 0 0,1 0 0,-1 0 0,1 0 1,-1 0-1,1 0 0,0 0 0,0 0 0,-1 0 0,1 0 0,0 0 0,0 0 0,0-1 0,0 1 1,0 0-1,0 0 0,1-2 0,0-32 37,2 0 0,2 0 0,12-49 0,38-103-852,-44 153 483,-5 16 98,46-130-669,-44 130 849,0 1-1,1 0 0,1 0 0,1 1 1,23-28-1,-29 39-31,1 0 0,-1 1 0,1 0 0,1 0 1,-1 0-1,0 1 0,1 0 0,0 0 0,0 0 0,0 1 0,0 0 0,0 1 1,0 0-1,0 0 0,0 0 0,1 1 0,-1 0 0,0 0 0,0 1 0,9 1 1,-14-2 33,-1 1 1,0-1-1,0 0 1,0 0-1,0 0 1,0 1 0,0-1-1,0 0 1,0 1-1,0-1 1,0 1 0,0 0-1,0-1 1,0 1-1,0 0 1,0-1 0,0 1-1,0 0 1,-1 0-1,1 0 1,0 0-1,-1 0 1,1 0 0,-1 0-1,1 0 1,-1 0-1,1 1 1,-1 0 18,0-1 0,0 1 0,0 0 0,-1 0 1,1-1-1,-1 1 0,1 0 0,-1-1 0,0 1 0,1 0 0,-1-1 0,0 1 1,0-1-1,0 1 0,-2 1 0,-4 4 165,0 1-1,0-1 1,-1 0 0,-15 10-1,-10 4 241,0-3-1,-1 0 1,-1-2 0,-73 23-1,107-39-453,-1 1 1,1-1-1,0 0 0,0 0 0,-1 1 0,1-1 0,0 0 0,-1 0 0,1 0 0,0 0 0,0 0 0,-1-1 0,1 1 0,0 0 0,0-1 0,-1 1 1,-1-1-1,3 0-31,-1 1 0,1-1 0,0 1 0,0-1 1,-1 1-1,1-1 0,0 1 0,0-1 1,0 0-1,0 1 0,0-1 0,0 1 0,0-1 1,0 1-1,0-1 0,0 0 0,0 1 1,0-1-1,0 1 0,0-1 0,0 1 0,0-1 1,1 1-1,-1-1 0,0 0 0,1 0 1,27-37-5118,-8 18 1864,1 1 0,28-20 0,8-1-3773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24 7559,'0'0'7832,"4"9"-4517,-2-4-3018,0 0 1,0 0 0,-1 0-1,0-1 1,0 1-1,0 1 1,0-1 0,-1 0-1,0 0 1,0 0-1,0 0 1,-1 0 0,0 0-1,0 0 1,-2 8 0,-7 14 752,-19 66 1715,26-85-2601,2 0 0,-1 1 0,1-1 0,0 1 0,1-1-1,0 1 1,1-1 0,1 14 0,-2-21-161,1-1 1,-1 0 0,0 1-1,0-1 1,0 0-1,0 1 1,1-1-1,-1 0 1,0 1-1,0-1 1,1 0-1,-1 1 1,0-1 0,1 0-1,-1 0 1,0 1-1,1-1 1,-1 0-1,0 0 1,1 0-1,-1 0 1,1 1 0,-1-1-1,0 0 1,1 0-1,-1 0 1,1 0-1,-1 0 1,0 0-1,1 0 1,-1 0-1,1 0 1,-1 0 0,0 0-1,1 0 1,-1-1-1,1 1 1,-1 0-1,0 0 1,1 0-1,-1 0 1,0-1 0,1 1-1,-1 0 1,0 0-1,1-1 1,-1 1-1,0 0 1,0 0-1,1-1 1,15-15 189,-6 1-197,-1-1 0,-1-1 0,-1 1 0,0-1 0,-1-1 0,-1 1 0,-1-1 0,0 0 0,-1 0 0,-1 0 0,-1-31 0,-4 31-404,-5 17-174,6 2 539,1 0 1,0 0-1,0 1 1,0-1-1,0 0 0,0 0 1,0 1-1,1-1 1,-1 0-1,0 1 0,1-1 1,-1 1-1,1-1 1,-1 1-1,1-1 0,0 1 1,-1 2-1,1-2-101,-1 1 0,1-1 1,0 1-1,0 0 0,0-1 0,0 1 0,0-1 0,0 1 0,1-1 0,-1 1 0,1-1 0,0 1 1,-1-1-1,1 1 0,1-1 0,-1 0 0,0 0 0,0 1 0,1-1 0,-1 0 0,1 0 1,0 0-1,-1 0 0,1-1 0,0 1 0,0 0 0,0-1 0,1 0 0,-1 1 0,0-1 0,0 0 1,1 0-1,-1 0 0,1 0 0,-1-1 0,1 1 0,-1-1 0,1 1 0,-1-1 0,1 0 1,-1 0-1,1 0 0,4-1 0,7 1-689,1-1 1,0-1-1,-1 0 0,1-1 1,-1 0-1,0-2 1,0 1-1,0-2 1,-1 0-1,0 0 0,23-16 1,-23 13 770,0-1 0,0 0 0,13-16 0,-16 14 4011,-20 16-924,-17 18-828,12-5-1193,1 0 0,-17 29-1,27-42-870,1 1 0,1 0 1,-1 0-1,1 0 0,0 0 0,0 1 0,0-1 0,1 0 0,0 1 0,0-1 0,0 1 1,1-1-1,0 1 0,0 0 0,1 8 0,0-13-88,-1 0 0,1 0 0,0 0 0,0 0 0,-1 0 0,1 0 0,0 0 0,0-1 0,0 1 1,0 0-1,0-1 0,0 1 0,0 0 0,0-1 0,0 1 0,0-1 0,1 0 0,-1 1 0,0-1 0,0 0 0,0 0 0,0 1 0,1-1 0,-1 0 0,0 0 0,0-1 0,1 1 0,-1 0 0,0 0 0,0 0 1,0-1-1,2 0 0,37-14 1281,-32 9-1231,0 0 0,-1-1-1,0-1 1,0 1 0,-1-1 0,0 0-1,0 0 1,-1-1 0,0 0-1,0 0 1,-1 0 0,3-11-1,-6 17-129,0 0 0,1 0 0,-2 0 0,1 0 0,0 0-1,-1-1 1,1 1 0,-1 0 0,0-1 0,0 1-1,0 0 1,0 0 0,-1-1 0,1 1 0,-1 0 0,0 0-1,0 0 1,0-1 0,-1 1 0,1 1 0,-1-1-1,1 0 1,-1 0 0,0 0 0,0 1 0,0-1 0,-1 1-1,1 0 1,0-1 0,-1 1 0,0 0 0,1 1-1,-1-1 1,0 0 0,0 1 0,0-1 0,0 1 0,0 0-1,-4-1 1,-35-5-1636,41 7 1477,-1-1 0,1 1-1,-1 0 1,1 0-1,-1 0 1,0 0 0,1 0-1,-1 0 1,1 1 0,-1-1-1,1 0 1,-1 1 0,1-1-1,-1 1 1,1 0-1,-1-1 1,1 1 0,0 0-1,-1 0 1,1 0 0,-2 2-1,2-3 40,1 1-1,0-1 1,0 1 0,0-1-1,0 0 1,0 1-1,0-1 1,0 1-1,0-1 1,0 1 0,0-1-1,0 1 1,0-1-1,0 0 1,0 1 0,0-1-1,0 1 1,0-1-1,0 0 1,0 1-1,1-1 1,-1 1 0,0-1-1,0 0 1,1 1-1,-1-1 1,0 0 0,1 1-1,-1-1 1,0 0-1,0 1 1,1-1-1,-1 0 1,1 0 0,-1 1-1,0-1 1,1 0-1,-1 0 1,1 0-1,-1 0 1,0 0 0,1 1-1,0-1 1,18 1-4805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3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11243,'0'0'10943,"-8"1"-9635,4 0-1264,1-1 1,-1 1-1,0 0 0,1 0 0,-1 1 1,1-1-1,0 1 0,-1-1 0,1 1 1,0 0-1,0 0 0,0 0 0,-4 4 1,1 1 128,1 0 1,-1 0-1,1 0 1,0 0-1,-7 16 0,7-12 34,0 0-1,0 1 1,1 0-1,1 0 1,0 0-1,0 0 0,1 0 1,1 1-1,0-1 1,0 1-1,3 14 0,-2-24-214,0-1-1,1 0 0,0 0 0,-1 0 0,1 1 0,0-1 0,0 0 0,0 0 0,0 0 0,1-1 0,-1 1 0,0 0 0,1 0 1,-1-1-1,1 1 0,0-1 0,-1 1 0,1-1 0,3 2 0,0-1-78,-1 0-1,1 0 1,0 0-1,0-1 1,0 1-1,0-1 1,0 0-1,7 0 1,2-1-431,1 0 0,-1-1 0,0-1 0,1 0 0,18-6 0,-7 5-299,-25 3 835,-1 0 0,0 0 1,1 0-1,-1 0 0,1 0 0,-1 0 0,0 0 0,1 0 0,-1 1 0,0-1 0,1 0 1,-1 0-1,0 0 0,1 1 0,-1-1 0,0 0 0,1 0 0,-1 1 0,0-1 1,0 0-1,1 1 0,-1-1 0,0 0 0,0 1 0,0-1 0,1 0 0,-1 1 1,0-1-1,0 0 0,0 2 0,0 1 177,-1 0 0,0 0 0,0 0 0,0 0 0,0 0 0,0-1 0,-1 1 0,1 0 0,-1-1 0,0 1 0,0-1 0,-2 3 0,-10 13 457,-1-1 1,0-1 0,-22 18-1,31-29-513,0 0-1,0-1 0,-1 1 1,1-1-1,-1-1 1,0 1-1,0-1 1,0-1-1,-1 1 0,1-1 1,0 0-1,-1-1 1,-8 1-1,15-2-243,1 0-1,-1 0 1,0 0 0,0 0 0,0 0-1,0 0 1,1-1 0,-1 1-1,0 0 1,0 0 0,1-1-1,-1 1 1,0-1 0,0 1 0,1-1-1,-1 1 1,0-1 0,1 1-1,-1-1 1,1 1 0,-1-1-1,1 0 1,-1 1 0,1-1 0,-1 0-1,1 0 1,0 1 0,-1-1-1,1 0 1,0 0 0,0 0 0,-1 1-1,1-1 1,0 0 0,0 0-1,0 0 1,0 0 0,0 1-1,0-1 1,0 0 0,1 0 0,-1 0-1,0 1 1,0-1 0,1 0-1,-1 0 1,0 0 0,1 1-1,0-2 1,0-2-936,1-1 0,0 1 1,0 0-1,0 0 0,0 0 0,1 0 0,0 0 0,4-4 1,20-14-8308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50:0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50 542 15246,'0'0'4260,"-50"23"-1217,65-23-2658,15-14 544,14-17-289,18-11-320,23-15-191,18-11-33,17-10-64,6-2-449,-5 6-1312,-20 8-2147,-28 11-5829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5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17713,'0'0'8392,"41"-50"-7015,16 32 449,21-7-641,17 0-609,14 0-415,6 3-129,0 6-32,-7 10-801,-13 6-1121,-22 0-2786,-21 0-4581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8 16912,'0'0'3256,"-9"0"-773,-1 2-2139,0-1 1,1 1-1,-1 1 1,1 0 0,-1 0-1,1 1 1,0 0-1,-10 7 1,14-9-181,1 1 0,-1 0 0,0 1 0,1-1 0,0 1 1,0 0-1,0 0 0,0 0 0,1 1 0,-1-1 0,1 1 0,0 0 0,1 0 0,-1 0 1,1 0-1,0 0 0,0 0 0,-1 7 0,3-10-151,0-1 0,0 0 0,0 0 0,0 0 0,0 0 1,1 1-1,-1-1 0,0 0 0,1 0 0,-1 0 0,1 0 0,-1 0 0,1 0 0,0 0 0,-1 0 1,1 0-1,0 0 0,0 0 0,-1 0 0,1 0 0,0-1 0,0 1 0,0 0 0,0-1 0,0 1 0,0 0 1,0-1-1,0 0 0,0 1 0,1-1 0,-1 1 0,0-1 0,0 0 0,0 0 0,0 0 0,1 0 1,-1 0-1,2 0 0,51-2 181,-42-1-196,0 0 0,0-1 0,0 0 0,-1-1 0,0 0 0,0 0 0,0-2 0,0 1 1,-1-1-1,9-9 0,2-1-262,-1-1 1,29-36-1,-61 69 310,0 2 0,-17 29 0,26-40-356,0 0 1,1 0-1,-1 0 1,1 1-1,0-1 1,1 1-1,-1-1 0,1 1 1,0-1-1,1 1 1,0 0-1,1 8 1,6-4-6236,13-9-6086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12236,'0'0'9246,"13"0"-8371,-3-1-802,-1 1 1,0-1-1,0-1 0,0 0 1,0 0-1,0-1 0,-1 0 0,1 0 1,-1-1-1,14-8 0,28-25 116,31-19-68,-81 55-129,1 1 0,-1 0 0,1 0 1,-1-1-1,0 1 0,1 0 0,-1 0 1,1-1-1,-1 1 0,0 0 0,1 0 0,-1 0 1,1 0-1,-1 0 0,1-1 0,-1 1 0,1 0 1,-1 0-1,1 0 0,-1 0 0,1 0 0,-1 1 1,0-1-1,1 0 0,-1 0 0,1 0 0,-1 0 1,1 0-1,-1 1 0,1-1 0,-1 0 0,0 0 1,1 1-1,-1-1 0,0 0 0,1 1 0,-1-1 1,1 1-1,0 21-153,-15 32 155,13-51 23,-22 62 143,14-43 267,1 0 0,1 0 0,0 0 0,2 1 1,1 0-1,-1 26 0,5-48-410,0-1 0,0 1-1,0 0 1,0 0 0,0 0 0,1-1 0,-1 1 0,0 0 0,1 0 0,-1-1 0,0 1-1,1 0 1,-1-1 0,1 1 0,-1 0 0,1-1 0,-1 1 0,1 0 0,0-1 0,-1 1-1,1-1 1,0 0 0,-1 1 0,1-1 0,0 1 0,0-1 0,-1 0 0,1 0 0,0 1-1,0-1 1,0 0 0,-1 0 0,1 0 0,0 0 0,0 0 0,0 0 0,-1 0 0,1 0-1,0 0 1,0 0 0,0 0 0,-1-1 0,1 1 0,0 0 0,0-1 0,-1 1 0,1 0-1,1-2 1,39-18 197,-18 2-504,0-2 0,31-34 0,-16 14-1563,-48 51 1644,2 0 0,-1 1 1,-8 17-1,-10 13 735,19-32-427,-79 101 1259,76-99-786,-1 0 0,0 0 0,-1-1 0,0-1 0,-1 0 0,-18 9 0,31-18-592,0 0 0,0 0 1,0 0-1,0-1 0,0 1 0,0-1 1,0 1-1,0-1 0,0 1 0,-1-1 1,1 1-1,0-1 0,0 0 0,-1 0 1,1 0-1,0 0 0,0 0 1,-1 0-1,1 0 0,0 0 0,0 0 1,-1 0-1,1-1 0,0 1 0,0-1 1,-1 1-1,1-1 0,0 1 1,0-1-1,0 1 0,0-1 0,0 0 1,0 0-1,0 0 0,0 0 0,0 1 1,0-1-1,1 0 0,-1-1 1,0 1-1,0-1 0,-5-25-4367,7-3-5564,1 20 1501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10122,'0'0'16810,"-10"8"-16666,2-2-122,0 0 1,1 1-1,0 0 0,0 0 0,0 1 0,1 0 0,1 0 0,-1 0 0,1 1 0,1 0 1,-1 0-1,2 0 0,-5 14 0,4-9-9,0 0 1,2 0-1,-1 0 0,2 0 1,-1 23-1,2-35-44,0-1 0,0 0 0,0 0 0,0 0 0,0 0 0,0 0 0,1 0 0,-1 1 0,0-1 0,0 0 0,1 0 0,-1 0 1,1 0-1,-1 0 0,1 0 0,0 0 0,-1 0 0,1 0 0,0 0 0,-1-1 0,1 1 0,0 0 0,0 0 0,0-1 0,0 1 0,0 0 0,0-1 0,1 1 0,0 0-88,0-1 0,1 0-1,-1 0 1,0 0 0,0 0 0,1 0-1,-1-1 1,0 1 0,0 0-1,0-1 1,1 0 0,-1 0 0,3-1-1,3-2-591,1-1-1,-1 0 0,0 0 0,0-1 0,13-13 1,13-24-3485,2-9-1762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9833,'0'0'4677,"-8"12"-2254,-15 35-294,1 0 0,3 2-1,-15 58 1,24-74-1717,2 1 0,1 0 0,2 0 0,1 0 0,2 65 0,2-97-410,0-1 1,0 1 0,0 0-1,0 0 1,1-1-1,-1 1 1,0 0 0,1 0-1,-1-1 1,1 1-1,0 0 1,0-1 0,-1 1-1,1-1 1,0 1-1,0-1 1,0 1 0,1-1-1,-1 0 1,0 1-1,0-1 1,1 0 0,-1 0-1,1 0 1,-1 0-1,1 0 1,-1 0 0,1-1-1,0 1 1,-1 0-1,1-1 1,0 1 0,-1-1-1,1 0 1,0 0-1,0 1 1,0-1 0,-1 0-1,1-1 1,0 1-1,0 0 1,2-1 0,2 0 15,0-1 0,-1 0 0,1 0 1,0-1-1,-1 1 0,1-1 0,-1 0 1,0-1-1,0 1 0,0-1 0,5-5 1,49-60-312,-54 63 146,-1 0 0,0-1 0,0 1 1,-1-1-1,0 0 0,0 1 0,0-1 0,-1-1 0,3-13 0,-27 45-152,16-17 376,0 1 0,1 0 0,0 0 1,0 0-1,1 1 0,0-1 0,0 1 0,-3 15 0,7-23-72,0-1 1,0 0-1,0 1 1,0-1-1,0 1 0,0-1 1,0 1-1,0-1 1,1 0-1,-1 1 0,0-1 1,0 1-1,0-1 0,1 0 1,-1 1-1,0-1 1,1 0-1,-1 1 0,0-1 1,1 0-1,-1 1 1,0-1-1,1 0 0,-1 0 1,0 1-1,1-1 0,-1 0 1,1 0-1,-1 0 1,1 0-1,-1 0 0,0 0 1,1 0-1,-1 1 0,1-1 1,-1 0-1,1 0 1,-1-1-1,1 1 0,-1 0 1,1 0-1,21-4 169,-9-1-118,0 0 0,-1-2 0,0 1 0,0-2-1,16-12 1,-15 10-240,1 1 1,0 0-1,20-9 0,-34 18 106,1 0-1,-1 1 0,0-1 1,1 0-1,-1 0 1,0 0-1,0 0 0,1 0 1,-1 0-1,0 0 1,0 0-1,1 0 0,-1 1 1,0-1-1,0 0 1,1 0-1,-1 0 0,0 0 1,0 1-1,0-1 1,1 0-1,-1 0 0,0 1 1,0-1-1,0 0 1,0 0-1,1 1 0,-1-1 1,0 0-1,0 0 1,0 1-1,0-1 0,0 0 1,0 1-1,0-1 1,0 0-1,0 0 0,0 1 1,0-1-1,0 0 1,0 0-1,0 1 1,0-1-1,0 0 0,-1 1 1,1-1-1,0 0 1,0 0-1,0 1 0,0-1 1,0 0-1,-1 0 1,1 0-1,0 1 0,0-1 1,0 0-1,-1 1 1,-8 24-3246,7-21 652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29 146 1537,'30'-58'9178,"8"-30"-1977,-53 129-4546,-20 60 693,24-68-2975,2 0 0,1 1 0,2 0 1,1 1-1,-1 42 0,6-76-368,-1 1 0,1 0-1,0 0 1,0 0 0,0 0 0,0 0 0,0-1 0,1 1-1,-1 0 1,1 0 0,-1 0 0,1-1 0,-1 1-1,1 0 1,0-1 0,0 1 0,0-1 0,0 1-1,0-1 1,0 1 0,0-1 0,1 1 0,-1-1-1,1 0 1,-1 0 0,0 0 0,1 0 0,0 0-1,-1 0 1,1 0 0,0 0 0,-1-1 0,1 1-1,0-1 1,0 1 0,0-1 0,-1 0 0,1 0-1,0 1 1,0-1 0,0 0 0,0-1 0,-1 1-1,1 0 1,0-1 0,0 1 0,0-1 0,-1 1-1,3-2 1,4-1-145,0-1 1,0 1-1,-1-2 0,1 1 0,-1-1 0,0 0 0,-1 0 1,1-1-1,-1 0 0,0 0 0,8-12 0,2-2-240,-1-1 0,20-36 0,-24 38 506,-11 19-115,0 0 0,-1 0 0,1 0 0,0 1 0,0-1 0,0 0-1,0 0 1,0 0 0,0 0 0,0 0 0,0 0 0,0 0 0,0 0 0,1 0 0,-1 0 0,0 0-1,0 0 1,0 0 0,0 1 0,0-1 0,0 0 0,0 0 0,0 0 0,0 0 0,0 0 0,0 0-1,0 0 1,0 0 0,0 0 0,0 0 0,0 0 0,0 0 0,0 0 0,0 0 0,0 0 0,1 0-1,-1 0 1,0 0 0,0 0 0,0 0 0,0 0 0,0 0 0,0 0 0,-11 37 1209,2-8-906,8-23-225,-1 1 1,2-1-1,-1 1 0,1-1 0,0 1 0,0-1 0,1 1 0,2 12 1,-2-16-71,1 0 0,-1 1 0,1-1 0,0 0 1,0 0-1,0 0 0,0 0 0,0 0 0,1-1 1,-1 1-1,1-1 0,0 1 0,0-1 0,0 0 1,0 0-1,0 0 0,5 2 0,67 24-140,-56-23-344,0 2 0,-1 1 0,1 0 0,18 12 0,-32-17 342,0 1 0,-1-1 0,1 1 0,-1 0 0,0 0 0,0 0 0,-1 0 0,1 1 0,-1 0 0,0 0 0,0 0 0,-1 0 0,0 0 0,1 0 0,-2 0 0,1 1 0,0-1 0,-1 1 0,0 6 0,0-2 312,-2-1-1,1 1 1,-1 0 0,-1 0-1,1-1 1,-2 1 0,1-1-1,-2 0 1,1 0 0,-1 0-1,0 0 1,-1 0-1,0-1 1,0 0 0,-1 0-1,0 0 1,-1-1 0,1 0-1,-1 0 1,-11 8 0,-3 2 745,-1-1 0,-1-1 0,0-1 0,-1 0 0,0-2 1,-31 10-1,45-18-887,-1 0 1,1-1-1,-1 0 1,1-1-1,-1 0 1,0-1 0,-14 0-1,22-1-49,0 0 0,1-1-1,-1 1 1,0-1 0,1 0 0,-1 0-1,0 0 1,1 0 0,-1 0 0,1 0-1,0-1 1,-1 1 0,1-1 0,0 1-1,0-1 1,0 0 0,0 0 0,0 0 0,1 0-1,-1 0 1,0-1 0,1 1 0,0 0-1,-1-1 1,1 1 0,0-1 0,0 0-1,1 1 1,-1-1 0,1 1 0,-1-1-1,1 0 1,0-4 0,-2-19-365,1 0 1,2 0-1,1 0 0,1 0 0,1 1 1,1 0-1,1-1 0,1 2 1,2-1-1,13-27 0,16-25-3592,83-121 1,-109 180 3439,24-37-8696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20211,'0'0'9801,"57"32"-9705,-50-17-416,-2-2-2242,-5-4-3012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25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165 154 9801,'0'0'8878,"8"-3"-8606,19-5-126,1 2 0,-1 1 1,45-3-1,96 2 357,-75 5-352,96-4 8,324-25 296,-503 28-358,-6 2-42,0 0 1,0 0 0,0 0-1,-1-1 1,1 1 0,0-1-1,-1 0 1,1-1 0,-1 1-1,1 0 1,-1-1 0,1 0-1,-1 0 1,0 0 0,5-4-1,-8 5-11,0 0 1,-1 0-1,1 0 0,0 1 0,-1-1 0,1 0 0,-1 0 0,1 1 0,-1-1 1,0 0-1,1 1 0,-1-1 0,1 1 0,-1-1 0,0 1 0,0-1 0,1 1 0,-1-1 1,0 1-1,0 0 0,0-1 0,1 1 0,-1 0 0,0 0 0,0 0 0,0 0 1,0-1-1,0 1 0,1 0 0,-1 0 0,0 1 0,-2-1 0,0-1 80,-72-7 180,1 2-1,-121 7 1,71 1-248,-708 39 632,934-44-776,-24 4 198,1124-70 146,-1179 67-245,-25 2 25,-39 2 114,-349 50 604,211-24-653,-359 47 230,691-78-1517,644-69-4809,-780 70 5891,5 0-24,-1-1 1,0 0 0,26-9 0,-38 6 123,-13 2 47,-22-1 163,-107-2 1281,-243 20 0,-123 59-499,294-37-2911,71-16-2694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2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23927,'0'0'416,"-2"10"-395,-1-3-16,1 0 0,1-1 0,-1 1 0,1 0 0,0 0 0,1 0 0,-1 0-1,1 0 1,1 0 0,0 0 0,0 0 0,0 0 0,0 0 0,1 0 0,1 0-1,-1-1 1,1 1 0,0-1 0,0 0 0,1 0 0,0 0 0,5 6-1,-3-6-56,1 0 0,-1 0 0,1-1 0,1 0 0,-1 0-1,1-1 1,0 0 0,0 0 0,0-1 0,13 4 0,6-1-410,0-1 0,29 1 0,-33-4 411,0 1 1,0 1-1,28 8 0,-49-12 85,0 1 0,-1-1 0,1 0 0,-1 1-1,1-1 1,-1 1 0,1 0 0,-1-1-1,1 1 1,-1 0 0,0 0 0,1 0-1,-1 0 1,0 0 0,0 0 0,0 1 0,1-1-1,-1 0 1,-1 0 0,1 1 0,0-1-1,0 1 1,0-1 0,-1 1 0,1-1 0,-1 1-1,1-1 1,-1 1 0,0 0 0,1-1-1,-1 1 1,0-1 0,0 1 0,0 0-1,0-1 1,-1 1 0,1 0 0,0-1 0,-1 1-1,1-1 1,-1 1 0,1-1 0,-1 1-1,0-1 1,0 1 0,1-1 0,-3 2 0,-2 5 279,-1 0 1,-1 0 0,0 0-1,0-1 1,0 0 0,-11 7-1,-9 6 621,-2-1 1,-57 29-1,70-40-1016,0-1 1,-1-1 0,0-1-1,0 0 1,0-1-1,-1-1 1,-25 1 0,40-3-342,0-1 1,0 0-1,0-1 1,0 1-1,0 0 1,0-1-1,1 0 1,-1 1-1,0-1 1,0 0-1,1-1 1,-1 1-1,1 0 1,-1-1-1,1 1 0,-1-1 1,1 0-1,0 0 1,0 0-1,0 0 1,0 0-1,0 0 1,0-1-1,1 1 1,-1-1-1,1 1 1,-1-1-1,1 1 1,0-1-1,0 0 1,0 0-1,1 1 1,-1-5-1,-10-48-12725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28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16143,'0'0'9449,"51"-31"-8744,-15 29-129,11-2-415,13-1-674,9-4-2049,8-4-1923,5-6-3362</inkml:trace>
  <inkml:trace contextRef="#ctx0" brushRef="#br0" timeOffset="1">1048 1 18353,'0'0'865,"-21"74"160,-4-26-64,1 5-609,2-3 33,2-1-193,6-10-96,6-6-96,6-10-416,2-7-962,0-10-1408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2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18129,'-15'3'336,"5"-2"-233,1 0 0,-1 1-1,1 1 1,0 0 0,0 0-1,0 0 1,0 1-1,0 1 1,1-1 0,0 2-1,0-1 1,0 1-1,1 0 1,0 0 0,0 1-1,0 0 1,-7 12 0,8-10 117,0 0 0,1 1 1,0 0-1,1 0 0,0 0 1,1 1-1,0-1 0,1 1 1,0-1-1,-1 22 1,2-29-199,1 1 0,1 0 1,-1-1-1,0 1 0,1-1 1,0 1-1,0-1 1,0 1-1,0-1 0,0 0 1,1 1-1,0-1 1,-1 0-1,1 0 0,0 0 1,1 0-1,-1 0 0,0-1 1,1 1-1,-1-1 1,1 1-1,0-1 0,0 0 1,0 0-1,0 0 0,0-1 1,1 1-1,-1-1 1,0 1-1,1-1 0,-1 0 1,1-1-1,-1 1 1,1-1-1,4 1 0,8 0 9,0 0-1,1-2 0,-1 0 0,0 0 1,0-1-1,0-1 0,0-1 1,-1-1-1,18-6 0,-23 7-19,1-1 0,-1 0-1,0-1 1,0 0 0,0-1 0,-1 0 0,0 0-1,0-1 1,-1 0 0,0 0 0,0-1-1,-1 0 1,9-16 0,-13 22 10,-1 0 0,-1 0-1,1 0 1,0-1 0,-1 1 0,1 0 0,-1-1 0,0 1-1,0-1 1,-1 0 0,1 1 0,-1-1 0,0 0-1,0 1 1,0-1 0,0 0 0,0 1 0,-1-1 0,0 1-1,0-1 1,0 0 0,0 1 0,0 0 0,-1-1-1,0 1 1,1 0 0,-1 0 0,0 0 0,-1 0 0,1 0-1,0 0 1,-1 0 0,0 1 0,1-1 0,-1 1-1,0 0 1,0 0 0,0 0 0,-1 0 0,1 1 0,0-1-1,-7-1 1,-1-1-1,1 1 0,-1 0 0,0 1 0,1 0 0,-1 1 0,0 0 0,0 0 0,0 1 0,0 1 0,0 0 0,0 0 0,0 1 0,-16 5-1,19-3-23,0-1 0,0 1 0,1 1 0,-1 0 0,1 0 0,0 0 0,-9 10-1,12-12-9,1 1 0,0-1 0,1 0 0,-1 1 0,1-1-1,-1 1 1,1 0 0,0 0 0,1 0 0,-1 0-1,1 0 1,-1 0 0,1 1 0,1-1 0,-1 0 0,0 0-1,1 6 1,0-8-98,1 0 0,-1-1 0,1 1 0,0 0 0,0-1 0,0 1 0,-1 0 0,1-1 0,1 1 0,-1-1 0,0 0 1,0 1-1,0-1 0,1 0 0,-1 0 0,1 1 0,-1-1 0,1 0 0,-1-1 0,1 1 0,0 0 0,-1 0 0,1-1 0,0 1 0,0-1 0,-1 1 0,1-1 0,0 0 0,2 0 0,63 4-6124,-55-4 4097,43 0-9055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5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37 15214,'0'0'3171,"1"-8"96,-1-21-196,-12 55-1135,-15 67-985,22-72-883,1 1 1,1 0-1,1 0 0,0 0 1,4 35-1,-2-51-56,1-1 1,0 0 0,1 1-1,-1-1 1,1 0 0,0 0-1,0 0 1,0 0 0,1 0-1,0-1 1,0 1-1,4 4 1,-4-6 7,0 0 0,0-1-1,0 0 1,1 1 0,-1-1 0,1 0 0,-1-1 0,1 1-1,0-1 1,0 1 0,0-1 0,0 0 0,0-1-1,0 1 1,0-1 0,0 1 0,0-1 0,6-1-1,-2 0 46,0-1 0,1 0 0,-1-1 0,0 1-1,0-2 1,0 1 0,0-1 0,-1 0 0,0-1 0,0 1-1,0-1 1,0-1 0,-1 0 0,1 1 0,-1-2 0,-1 1-1,8-11 1,-3 3 45,0-1 0,0 0-1,-2-1 1,0 0 0,-1 0 0,0 0-1,6-27 1,-15 67 4,3 47 1,0-21-45,-1-40-55,0 0 1,1 1-1,0-1 1,0 0-1,1 0 1,1 0-1,0 0 1,0 0-1,6 11 1,-7-17-8,1 0 1,-1 0-1,1 0 0,0 0 1,1-1-1,-1 0 0,0 1 1,1-1-1,0-1 0,0 1 1,0 0-1,0-1 0,0 0 1,0 0-1,0 0 0,1 0 1,-1-1-1,1 0 1,0 0-1,-1 0 0,1 0 1,7 0-1,-4-1-233,1 1 0,-1-1 1,1-1-1,-1 0 0,1 0 0,-1 0 0,0-1 1,16-6-1,-19 6-427,-1 0 0,1-1 1,-1 0-1,1 0 0,-1 0 0,0 0 0,0-1 1,-1 0-1,1 1 0,3-6 0,15-27-8274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2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71 118 17585,'-5'15'433,"-2"2"414,0 0 0,2 1 1,0-1-1,1 1 0,0 0 0,-1 31 0,5-47-817,1-1 1,-1 1-1,0 0 1,0-1-1,1 1 1,-1-1-1,1 1 1,0-1-1,-1 1 1,1-1-1,0 1 1,0-1-1,0 0 1,0 1-1,0-1 1,0 0-1,0 0 1,0 0-1,1 0 1,-1 0-1,0 0 0,1 0 1,-1 0-1,1-1 1,-1 1-1,1 0 1,-1-1-1,1 1 1,-1-1-1,1 0 1,-1 1-1,1-1 1,0 0-1,-1 0 1,1 0-1,0 0 1,-1 0-1,4-1 1,3 0 197,1 0 0,0-1 0,-1 0 1,0 0-1,1-1 0,11-5 1,3-4 69,-1 0 1,-1-2 0,0-1 0,23-20 0,-32 24-155,-1 1 0,0-1 0,0-1 0,-2 0 1,1-1-1,-2 0 0,1 0 0,6-17 1,-13 27-98,-1 1 0,0-1 0,0 0 0,0 0 1,0 0-1,-1 1 0,1-1 0,-1 0 0,0 0 0,0 0 1,0 0-1,0 0 0,0 0 0,0 0 0,-1 0 1,0 1-1,1-1 0,-1 0 0,-2-4 0,1 5-14,0 0 0,1 0 0,-1 0 0,0 0 0,0 0 0,-1 0 0,1 1 0,0-1 0,-1 1 0,1-1 0,-1 1 0,1 0 0,-1 0-1,1 0 1,-1 1 0,-5-2 0,-2 1-10,-1 0-1,0 1 1,1 0 0,-1 0-1,0 1 1,1 1-1,-1 0 1,1 0 0,-18 7-1,16-4-77,-1 1 0,2 0-1,-1 1 1,1 1 0,0 0 0,0 0-1,1 1 1,0 0 0,1 1 0,0 0-1,-12 17 1,9-9-2077,1 0-1,1 1 1,-14 36 0,13-22-4878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2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0 403 11371,'0'0'8493,"11"-8"-5946,49-37 640,75-73 1,-103 86-2891,-1 0 1,-3-3-1,48-72 0,-60 81-193,-23 39-8,-15 32-66,8-11-66,0 0 0,2 0 1,2 1-1,1 1 1,-7 68-1,16-102-75,-1 1-1,1-1 1,0 0-1,0 1 1,0-1-1,0 0 1,1 1-1,-1-1 1,1 0-1,0 1 1,-1-1-1,1 0 1,0 0-1,0 0 1,0 0-1,1 1 1,-1-1-1,0-1 1,1 1-1,-1 0 1,1 0 0,2 2-1,-1-3-106,-1 0 0,1 0-1,-1 0 1,1 0 0,0-1-1,0 1 1,-1-1 0,1 1 0,0-1-1,0 0 1,-1 0 0,1 0 0,0-1-1,0 1 1,-1-1 0,1 1 0,0-1-1,0 0 1,3-1 0,36-22-3930,7-10-2146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15727,'0'0'2626,"-33"73"289,3-23-609,-1 1-576,1 3 160,5-7-33,7-6-992,10-11-705,8-10-128,0-9-96,15-11-1121,2 0-1569,-1-15-1827,-5-11-4323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2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42 18546,'-9'5'1019,"2"-1"-807,1 0 0,0 0 0,0 0 0,0 1 0,1 0 0,-1 0 0,1 0 0,0 0 0,1 1 0,-1 0 0,1 0 0,1 1 0,-1-1 0,1 1 0,0-1 0,0 1 0,1 0 0,0 0 0,0 0 0,-1 13 0,2-15-141,1-1-1,0 0 0,0 1 0,0-1 0,0 1 0,1-1 0,0 0 1,-1 1-1,2-1 0,-1 0 0,0 0 0,1 0 0,0 0 0,0 0 0,0 0 1,0 0-1,1-1 0,-1 1 0,7 5 0,-5-6-62,1 0-1,0 0 1,-1-1 0,1 1-1,0-1 1,0-1-1,1 1 1,-1-1 0,0 1-1,0-1 1,1-1-1,-1 1 1,0-1 0,1 0-1,-1 0 1,8-2 0,-5 1 41,1-1 1,0 0 0,-1-1 0,1 1-1,-1-2 1,0 1 0,0-1 0,0 0-1,0-1 1,-1 0 0,1 0 0,-1-1 0,-1 0-1,1 0 1,-1 0 0,0-1 0,5-8-1,-5 7 68,0-1-1,0 0 1,-1 0-1,-1-1 1,1 1-1,-2-1 1,1 0-1,-1 0 0,-1 0 1,0-1-1,0 1 1,-1-1-1,0 1 1,-1-15-1,0 23-93,0 1-1,0-1 1,0 1 0,0-1-1,0 0 1,0 1 0,0-1-1,-1 1 1,1-1 0,-1 1-1,1-1 1,-1 1 0,1-1-1,-1 1 1,0 0 0,0-1-1,0 1 1,1 0 0,-1-1-1,-1 1 1,1 0 0,0 0-1,0 0 1,0 0-1,-1 0 1,1 0 0,0 0-1,-1 1 1,1-1 0,0 0-1,-1 1 1,1-1 0,-1 1-1,0 0 1,1-1 0,-1 1-1,1 0 1,-1 0 0,1 0-1,-1 0 1,0 0 0,1 0-1,-1 0 1,-1 1 0,-2 1-36,0 0 0,1-1 1,-1 2-1,0-1 0,1 0 0,0 1 1,-1 0-1,1 0 0,0 0 0,1 1 1,-1-1-1,-5 8 0,-1 3 13,0 1-1,2 0 0,0 0 1,-11 28-1,16-35-291,1 0 0,-1 1 0,1-1 0,1 1 0,0 0 0,0-1 0,0 1 0,1 0 0,1 0 0,-1-1 0,3 11 0,-2-16-45,0 0 0,0-1 1,0 1-1,1 0 0,-1-1 0,1 1 1,-1-1-1,1 0 0,0 1 1,0-1-1,0 0 0,0 0 0,0 0 1,0 0-1,1-1 0,-1 1 0,1 0 1,-1-1-1,5 2 0,36 7-7401,1-8-3328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0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77 17232,'0'0'1810,"-5"13"400,-33 57 30,-18 33 694,49-90-2356,1 1 1,1-1-1,0 1 0,1 0 0,-3 20 0,7-33-565,0 0 1,0-1-1,0 1 1,0 0-1,0-1 0,0 1 1,0 0-1,0-1 1,0 1-1,0 0 1,0-1-1,0 1 0,0-1 1,0 1-1,1 0 1,-1-1-1,0 1 0,1-1 1,-1 1-1,0 0 1,1-1-1,-1 1 0,1-1 1,-1 1-1,1-1 1,-1 0-1,1 1 1,-1-1-1,1 1 0,-1-1 1,1 0-1,-1 0 1,2 1-1,25-4 197,-19 1-163,-1-2-1,1 1 0,-1-1 1,0 0-1,9-6 1,-4-1-4,0 0 0,-1-1 1,-1 0-1,1-1 0,-2 0 0,0 0 1,0-1-1,-2 0 0,0-1 1,0 1-1,-1-2 0,-1 1 0,0 0 1,-2-1-1,1 0 0,-2 0 0,0 0 1,-1-21-1,-1 34-34,0 1 1,0-1-1,0 0 1,0 1-1,-1-1 1,0 1-1,1-1 1,-1 1-1,0-1 0,0 1 1,0-1-1,0 1 1,-1 0-1,1 0 1,-1-1-1,1 1 1,-1 0-1,0 0 0,0 1 1,0-1-1,0 0 1,0 1-1,0-1 1,0 1-1,-1-1 1,1 1-1,0 0 0,-1 0 1,1 0-1,-1 1 1,-4-2-1,2 1-220,0 1 0,-1 0 1,1 0-1,-1 0 0,1 0 0,-1 1 0,1 0 0,-1 0 0,1 1 0,0-1 0,0 1 0,-1 0 0,1 1 0,-6 3 1,-8 5-5139,7-10-5227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16271,'0'0'769,"50"-34"-14350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3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138 261 1698,'-36'1'1770,"10"1"2021,-50-5 0,78 3-1695,73-5 490,95-6-1255,241-45 0,-137 13-1057,1090-61 474,8 89 863,-1176 16-783,-197-1-845,-33-3-2791,13-6-3752,6-7-1842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4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7719,'0'0'-897,"0"54"-1152,0-31-866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47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7911,'0'0'3620,"-78"12"-3588,51 8-801,4 3-1185,6-1-1121,10-8 545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4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405 271 3171,'0'0'10917,"-5"-3"-10356,-1 0-483,1 1 1,-1 0 0,0 0 0,0 0 0,0 1 0,0 0 0,0 0-1,0 0 1,-7 1 0,-21 0 3286,30 0-1785,29-6-630,14 0-864,0 2 0,0 1 0,76 6-1,-26-1-70,16-5 16,123-20-1,105-33-13,-78 11-4,-61 18 186,0 9 0,322 10 1,-465 12-267,-34-1 290,-30-1 955,-439-24-393,269 8-803,1 7 0,-355 34 0,431-17 29,0-4 0,-143-11-1,229 4-7,0-2 0,1 0 0,-1-1 0,1-1 0,0-1 0,0-1 0,1 0 0,-34-19 0,107 39-1642,18 10 1311,1-2 0,93 13 0,159 7 342,-118-18-37,-18-8 29,255-13 0,-251-4 265,-1161 17-159,923-12-117,-860 21 603,863-25-572,-78-12 0,104 10-24,0 0 0,1-1 0,-1-1 0,1 0-1,0-1 1,0 0 0,1-1 0,-19-13 0,31 19-8,0 1 0,1-1 0,-1 1 0,0 0 0,1-1 0,-1 1-1,0-1 1,1 0 0,-1 1 0,1-1 0,-1 0 0,1 1 0,-1-1 0,1 0-1,-1 1 1,1-1 0,0 0 0,-1 0 0,1 1 0,0-1 0,0 0 0,-1 0-1,1 0 1,0 0 0,0 0 0,1 0-5,-1 0 0,1 0 0,-1 1 1,1-1-1,0 1 0,-1-1 0,1 0 0,0 1 0,0-1 0,-1 1 0,1-1 1,0 1-1,0 0 0,0-1 0,-1 1 0,1 0 0,0 0 0,2-1 0,49-3-219,-47 4 250,495 29-946,-126 0 229,942-53 660,-1291 21 115,-29 1 397,-44 0-68,-403 5-281,1 40-134,114 26-31,186-36-1689,138-30 1100,-21 3-1218,15-10-2358,10-10-3548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5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20083,'0'0'6123,"9"6"-5045,-4-2-1013,0-1 0,1 1 0,-1-2 0,1 1 0,0 0 0,0-1 0,0 0 0,0 0 0,0-1 0,0 0-1,0 0 1,1 0 0,-1-1 0,0 0 0,1 0 0,-1-1 0,0 1 0,9-3 0,-3-1-65,0 0 0,-1-1 1,1 0-1,-1-1 0,-1 0 1,15-11-1,-21 15-8,0-1 0,0 0 1,0-1-1,-1 1 0,1-1 1,-1 1-1,0-1 0,0 0 1,-1 0-1,1-1 0,-1 1 0,0 0 1,0-1-1,0 1 0,-1-1 1,1 0-1,-1 0 0,1-9 1,-2 13 9,0 0 0,0 0 0,0 0 0,0 0 1,0 0-1,0 0 0,-1 0 0,1 0 1,0 0-1,0 0 0,-1 0 0,1 0 1,-1 0-1,1 0 0,-1 0 0,1 0 1,-1 0-1,1 1 0,-1-1 0,0 0 1,0 0-1,1 1 0,-1-1 0,0 0 1,0 1-1,0-1 0,-1 0 0,0 1 0,0-1 0,-1 1 0,1-1 0,0 1 0,0 0 0,-1 0 0,1 0 0,0 0 0,0 1 0,-1-1 0,1 0 0,-3 2 0,-1 0 22,-1 0-1,0 1 1,1 0 0,-1 0-1,1 1 1,0 0-1,-9 6 1,2 3 144,1 1-1,0 0 1,1 1 0,0 0-1,2 0 1,-1 1-1,2 1 1,0-1 0,1 1-1,1 1 1,1-1 0,0 1-1,1 0 1,-2 28-1,5-43-159,1 0 0,0 0 0,1 0-1,-1 1 1,0-1 0,1 0-1,0 0 1,0 0 0,0 0-1,0 0 1,0 0 0,1 0-1,-1 0 1,1 0 0,0-1-1,-1 1 1,1 0 0,1-1-1,2 4 1,0-3-73,-1 0 0,1 0 0,-1-1 0,1 1 0,0-1-1,0 0 1,0 0 0,0-1 0,0 0 0,0 0 0,6 1 0,2-1-521,-1 0 0,0-1 0,1-1-1,15-2 1,-16 1-988,0 0 0,0-1 0,19-8 0,20-15-5516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5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20916,'0'0'1025,"-13"62"0,6-18-32,4 7 32,3 3 288,0 1 64,0-6-704,10-8-481,3-6-128,0-9-32,-3-9 0,-7-5-512,-3-4-930,0-6-896,-11-2-705,-7-4-672,-4-16-1474,-5-10-1185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53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1 367 12748,'0'0'11478,"6"-7"-10678,-4 6-762,1-2 48,0 0 1,0 0 0,1 0-1,-1 0 1,1 1-1,0-1 1,-1 1-1,1 0 1,1 0-1,-1 0 1,0 1-1,0 0 1,5-2 0,-3 1 93,0 0 0,0 0 0,0-1 0,-1 0-1,1-1 1,-1 1 0,0-1 0,0 0 0,0 0 0,0-1 0,-1 1 0,0-1 0,0 0 0,5-7 0,7-12 506,22-45 0,-34 61-684,19-46 252,-18 40-166,1 0 1,0 0-1,1 0 1,1 0-1,14-18 0,-22 31-83,0 1 0,1-1 0,-1 1 0,0 0 0,1-1 0,-1 1 0,0-1 0,1 1 0,-1 0 0,0 0-1,1-1 1,-1 1 0,0 0 0,1 0 0,-1-1 0,1 1 0,-1 0 0,1 0 0,-1 0 0,1 0 0,-1-1-1,0 1 1,1 0 0,-1 0 0,1 0 0,-1 0 0,1 0 0,-1 0 0,1 1 0,-1-1 0,1 0 0,-1 0-1,1 0 1,-1 0 0,0 0 0,1 1 0,-1-1 0,1 0 0,-1 0 0,0 1 0,1-1 0,-1 0 0,1 1-1,-1-1 1,0 0 0,0 1 0,1-1 0,-1 0 0,0 1 0,0-1 0,1 1 0,8 26-32,-9-24 39,5 17-208,3 16 496,26 70-1,-29-94-641,1-1 0,0 1 0,13 16-1,-14-22-347,0 1 0,1-2-1,0 1 1,0-1 0,0 0 0,13 9-1,19 2-6019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5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274 101 1602,'0'0'12288,"7"-9"-7819,-5 7-4032,27-34 1428,-27 35-1457,0-1 0,-1 0 0,0 0 0,1 0 0,-1 0 0,0 0 0,0 0 0,0 0 1,-1 0-1,1-1 0,0 1 0,-1 0 0,1 0 0,-1-1 0,0 1 0,0 0 0,0-1 0,0 1 0,-1-5 0,0 7-280,0-1-1,0 0 1,0 0 0,-1 1 0,1-1 0,0 1-1,-1-1 1,1 1 0,0-1 0,-1 1-1,1 0 1,-1 0 0,1 0 0,0 0-1,-1 0 1,1 0 0,-1 0 0,-1 0 0,-28 5 28,18-1-128,1 1 1,-1 1 0,1 0-1,0 1 1,0 0-1,1 0 1,-13 13-1,-8 8 13,-29 32-1,59-58-38,-5 5 0,0 0-1,0 0 1,0 1 0,1 0-1,1 1 1,-1-1-1,1 1 1,-7 18-1,12-27-7,0 1 0,0 0-1,-1-1 1,1 1-1,0-1 1,0 1 0,0 0-1,0-1 1,0 1-1,0-1 1,0 1 0,0 0-1,0-1 1,0 1-1,0-1 1,1 1-1,-1 0 1,0-1 0,0 1-1,1-1 1,-1 1-1,0-1 1,1 1 0,-1-1-1,0 1 1,1-1-1,-1 1 1,1-1 0,-1 1-1,1-1 1,-1 0-1,1 1 1,-1-1 0,1 0-1,-1 0 1,1 1-1,-1-1 1,1 0 0,0 0-1,27 2-419,-20-2 345,18-2-179,0 0 0,31-8-1,-38 6 24,-1 0 0,0 2 0,1 0 0,-1 1 0,1 1 0,26 3 0,-44-3 232,-1 0-1,1 0 1,0 0-1,0 0 1,0 1 0,0-1-1,-1 0 1,1 1-1,0-1 1,0 1-1,-1-1 1,1 1-1,0-1 1,-1 1-1,1-1 1,-1 1-1,1 0 1,0-1-1,-1 1 1,1 0-1,-1 0 1,0-1 0,1 1-1,-1 0 1,0 0-1,1 0 1,-1-1-1,0 1 1,0 0-1,0 0 1,0 0-1,0 0 1,0-1-1,0 1 1,0 0-1,0 0 1,0 0-1,0 0 1,0 0 0,-1-1-1,1 1 1,0 0-1,-1 1 1,0 2 71,-1-1-1,0 0 1,1 1 0,-1-1 0,0 0 0,0 0 0,-1 0 0,-3 4 0,-6 2-4,1-2 0,-2 1 1,1-2-1,-1 0 1,1 0-1,-2-1 0,1-1 1,0 0-1,-1 0 1,0-2-1,0 0 0,0 0 1,0-1-1,0-1 1,-21-2-1,34 1-185,0 1 0,0 0 0,0 0 0,0 0 0,0-1 0,1 1 0,-1 0 1,0-1-1,0 1 0,0-1 0,1 1 0,-1-1 0,0 1 0,1-1 0,-1 0 0,1 1 0,-1-1 0,0 0 0,1 1 1,-1-1-1,1 0 0,0 0 0,-1 1 0,1-1 0,0 0 0,-1 0 0,1 0 0,0 0 0,0 0 0,-1-1-398,1 0 0,0 0-1,0 0 1,0 0 0,1 0-1,-1 0 1,0 1 0,1-1-1,-1 0 1,1 0 0,0 0-1,0 1 1,0-3 0,19-19-8347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5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22037,'0'0'5114,"10"-3"-3117,1-2-1835,-1 1 0,1-2 0,-1 1 0,0-1 1,0-1-1,-1 0 0,0 0 0,0-1 0,-1 0 1,0-1-1,0 1 0,7-13 0,27-48-35,-40 65-113,0-1 1,0 1-1,0 0 1,-1 0-1,1-1 1,-1 1-1,0-1 0,0 1 1,-1-1-1,1 0 1,-1 1-1,0-1 1,0 1-1,-1-1 0,0-5 1,0 9-12,1 1 0,-1-1 1,1 1-1,-1-1 0,1 0 1,-1 1-1,0-1 0,1 1 0,-1-1 1,0 1-1,1 0 0,-1-1 0,0 1 1,0 0-1,1-1 0,-1 1 1,0 0-1,0 0 0,0 0 0,1-1 1,-1 1-1,0 0 0,0 0 0,0 0 1,1 0-1,-1 1 0,0-1 1,0 0-1,0 0 0,1 0 0,-1 1 1,0-1-1,0 0 0,1 1 0,-1-1 1,-1 1-1,-26 16-23,17-6 20,1 0 0,0 0-1,0 1 1,1 0 0,1 1-1,0-1 1,1 2 0,0-1 0,1 1-1,0 0 1,2 0 0,-1 1-1,2 0 1,0-1 0,0 1-1,1 24 1,1-35-7,1-1 0,0 0 0,0 0 0,1 0 1,-1 0-1,1 0 0,-1-1 0,1 1 0,0 0 0,0 0 0,0 0 0,1 0 1,-1-1-1,1 1 0,-1-1 0,1 1 0,0-1 0,0 0 0,0 1 0,0-1 0,0 0 1,1 0-1,-1 0 0,0-1 0,1 1 0,0-1 0,-1 1 0,1-1 0,0 0 0,0 0 1,0 0-1,0 0 0,-1-1 0,1 1 0,0-1 0,0 1 0,0-1 0,1 0 1,-1-1-1,5 0 0,3 0-144,0 0 0,0-1 0,0 0 0,-1-1 0,1 0 0,-1-1 0,1 0 0,-1-1 0,-1 0 0,12-7 0,-15 7-197,1 0 0,-1 0 0,0-1 0,0 1 0,-1-1 0,0 0 0,0-1 1,0 1-1,-1-1 0,0 0 0,4-9 0,2-17-5123,-7-4-4972,-3 31 4833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5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3555,'0'0'5542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5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21 194 18289,'6'-1'1248,"0"-1"-1,0 1 1,0-2-1,0 1 0,-1 0 1,1-1-1,9-6 1,-7 3-677,1-1 0,-1 0 0,0 0 0,8-11 0,-9 10-414,0-1 0,0 0 0,-1 0-1,-1-1 1,0 0 0,0 0 0,-1 0 0,0 0-1,4-18 1,-8 28-155,0 0 0,0-1-1,1 1 1,-1 0 0,0-1-1,0 1 1,0-1 0,0 1 0,0 0-1,0-1 1,0 1 0,0 0-1,0-1 1,0 1 0,0 0-1,0-1 1,0 1 0,0-1 0,0 1-1,-1 0 1,1-1 0,0 1-1,0 0 1,0-1 0,-1 1-1,1 0 1,0 0 0,0-1 0,0 1-1,-1 0 1,1 0 0,0-1-1,-1 1 1,1 0 0,0 0-1,-1-1 1,1 1 0,0 0 0,-1 0-1,1 0 1,0 0 0,-1 0-1,0 0 1,-20 7 17,-20 21-38,30-16 19,0-1 0,1 1 0,0 1 0,0-1 0,2 2 0,-1-1 0,2 1 0,0 1 0,1-1 0,0 1 0,1 0 0,0 0 0,2 1 0,-3 22 0,5-36-19,1 0-1,0 0 1,0 1 0,0-1 0,1 0-1,-1 0 1,1 1 0,-1-1 0,1 0-1,0 0 1,0 0 0,0 0-1,0 0 1,0 0 0,0 0 0,0 0-1,1 0 1,-1 0 0,1-1 0,-1 1-1,3 1 1,0 0-83,-1-1 1,1 0-1,0-1 1,0 1-1,-1-1 1,1 1-1,0-1 0,0 0 1,0-1-1,1 1 1,3-1-1,5 0-541,0 0 0,0-1 0,0-1 0,0 0 0,-1 0 0,24-9 0,11-10-6474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5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23190,'0'0'1121,"0"53"-865,-6-2 609,-7 8 0,3 7-673,2-2-64,4-8-64,4-10-672,1-13-1154,15-12-1569,-3-10-1602,-6-11-2658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5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4 303 17200,'-2'-9'1175,"1"4"-1010,1 1 0,-1 0 1,1-1-1,0 1 1,0 0-1,1-1 0,-1 1 1,1 0-1,0-1 0,0 1 1,0 0-1,2-5 0,0 4-14,1-1-1,-1 1 0,1 0 0,0 0 0,0 0 0,0 1 0,1-1 0,0 1 0,0 0 1,7-4-1,20-13 416,2 2 1,0 1-1,2 2 1,38-12-1,-9 7 159,97-17-1,-123 32-588,75-3 0,-111 9-142,-1 0-1,1 0 0,0 0 1,0 0-1,-1 0 0,1 1 1,0 0-1,0-1 1,-1 1-1,1 0 0,-1 0 1,1 0-1,-1 0 0,1 1 1,3 2-1,-6-3 15,1 0-1,0 1 1,-1-1-1,1 0 1,-1 1-1,1-1 1,-1 1 0,0-1-1,1 1 1,-1-1-1,0 1 1,0-1-1,0 1 1,0-1-1,-1 1 1,1-1 0,0 1-1,0-1 1,-1 1-1,1-1 1,-1 0-1,0 1 1,1-1 0,-1 0-1,0 1 1,0-1-1,1 0 1,-1 0-1,0 0 1,-2 2-1,-17 18 475,0 0 0,-1-2 0,0-1 0,-2 0 0,0-2 0,-30 16 0,5-1-113,-1-1 73,34-23-343,2 1 0,-1 1 1,1 0-1,0 1 0,1 0 0,-19 19 1,32-29-115,-1 1 0,0-1 0,0 1 0,0-1 0,0 1 1,1-1-1,-1 0 0,0 1 0,1-1 0,-1 0 0,0 1 0,0-1 0,1 0 1,-1 1-1,1-1 0,-1 0 0,0 1 0,1-1 0,-1 0 0,1 0 1,-1 0-1,0 1 0,1-1 0,-1 0 0,1 0 0,-1 0 0,1 0 1,-1 0-1,1 0 0,-1 0 0,1 0 0,-1 0 0,1 0 0,-1 0 1,1 0-1,-1 0 0,0 0 0,1-1 0,-1 1 0,1 0 0,27-1-571,31-5-699,-30 2 465,1 1-1,51 3 1,-75 0 744,0 0-1,0 1 1,1 0-1,-1 0 0,0 1 1,0 0-1,0 0 1,0 0-1,0 1 1,-1 0-1,1 0 1,-1 0-1,0 1 1,0-1-1,0 1 1,0 1-1,-1-1 1,6 7-1,-8-8 136,0 0 0,0 0 0,0 0 0,0 1 0,0-1 0,-1 0 0,0 1 0,0-1 0,0 1 0,0 0 0,0-1 0,-1 1 0,1 0 0,-1 0-1,0-1 1,-1 1 0,1 0 0,0 0 0,-1-1 0,0 1 0,0-1 0,0 1 0,0 0 0,-1-1 0,1 0 0,-1 1 0,0-1 0,0 0 0,0 0 0,0 0 0,-1 0 0,1 0 0,-1-1-1,0 1 1,0-1 0,-5 4 0,-9 6 772,0 0-1,-1-1 1,-1-1-1,0 0 1,-21 6-1,11-4-792,0-2-1,0-2 1,-1 0-1,0-2 0,0-1 1,-47 1-1,76-5-57,-1-1 1,1 0-1,0 0 1,-1 0-1,1 0 1,0 0-1,-1 0 1,1 0-1,0 0 1,-1 0-1,1-1 0,0 1 1,-1-1-1,1 1 1,0-1-1,0 1 1,-1-1-1,1 1 1,0-1-1,0 0 1,0 0-1,0 0 1,0 0-1,0 0 0,0 0 1,0 0-1,0 0 1,1 0-1,-1 0 1,0 0-1,1-1 1,-1 1-1,1 0 1,-1 0-1,1-1 0,0 1 1,-1 0-1,1-1 1,0 1-1,0 0 1,0-2-1,0 0-103,1 0 1,0 0-1,0 0 0,0 0 0,0 0 0,0 1 0,1-1 0,-1 1 1,1-1-1,0 1 0,-1-1 0,1 1 0,0 0 0,1 0 0,-1 0 1,0 0-1,1 0 0,2-1 0,17-8-2127,1 1 0,0 1 0,0 1 0,1 1-1,47-7 1,-37 7-713,35-7-3010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56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182 200 17296,'0'0'8264,"-10"-6"-5456,4 2-2486,4 2-275,0 0-1,0 1 1,-1-1-1,1 0 1,-1 1-1,1 0 1,-1-1-1,0 1 1,0 0 0,1 1-1,-1-1 1,0 0-1,0 1 1,0-1-1,0 1 1,0 0-1,0 0 1,0 0-1,0 1 1,1-1 0,-1 1-1,0-1 1,0 1-1,0 0 1,-4 2-1,-1 3 19,1 0 0,0 0-1,0 1 1,1 0-1,0 0 1,0 0 0,0 1-1,1 0 1,0 0 0,1 0-1,0 1 1,0-1-1,1 1 1,0 0 0,0 0-1,1 1 1,0-1 0,0 17-1,2-25-59,0 1-1,1-1 1,-1 1-1,1-1 1,-1 0 0,1 1-1,0-1 1,-1 0-1,1 0 1,0 1 0,0-1-1,0 0 1,0 0-1,0 0 1,0 0-1,0 0 1,1 0 0,-1-1-1,0 1 1,0 0-1,1 0 1,-1-1 0,0 1-1,1-1 1,-1 1-1,0-1 1,1 0 0,-1 0-1,1 1 1,-1-1-1,1 0 1,-1 0-1,1 0 1,-1-1 0,1 1-1,-1 0 1,2-1-1,6 1 24,-1-1 0,1-1 0,0 0 0,-1 0 0,12-4 0,-10 2-3,0-1 1,0 0 0,0 0-1,-1-1 1,0 0 0,0-1-1,0 0 1,-1 0-1,0-1 1,0 0 0,-1-1-1,0 1 1,-1-1 0,0-1-1,0 1 1,-1-1-1,0 0 1,-1 0 0,0 0-1,0-1 1,-1 1 0,-1-1-1,0 0 1,1-13-1,-6 15-20,-5 16-85,-6 17-42,10-16 118,1 1 0,1-1 0,-1 1 0,2-1 0,-1 1 0,1 0 0,0 11 0,1-18-15,0 0-1,0 0 1,0 0-1,1 0 1,-1 0 0,1 0-1,0 0 1,-1 0-1,1 0 1,0 0-1,0 0 1,0 0-1,0 0 1,1-1 0,-1 1-1,0 0 1,1-1-1,-1 0 1,1 1-1,0-1 1,-1 0 0,1 1-1,0-1 1,0 0-1,-1 0 1,1-1-1,0 1 1,0 0 0,0-1-1,0 1 1,1-1-1,-1 1 1,0-1-1,0 0 1,3 0-1,6 0-114,0 0-1,0-1 0,0-1 1,-1 0-1,1 0 0,0-1 0,-1 0 1,0-1-1,0 0 0,11-6 0,-15 7 113,-1 0 0,1 0 0,-1 0-1,0-1 1,0 0 0,0 0-1,0 0 1,-1-1 0,1 0-1,-1 0 1,-1 0 0,1 0 0,0 0-1,-1-1 1,0 1 0,-1-1-1,1 0 1,2-11 0,-5 17 20,0-1 0,0 1 1,1 0-1,-1 0 0,0 0 0,0 0 1,0-1-1,0 1 0,0 0 1,0 0-1,0 0 0,0-1 1,0 1-1,0 0 0,0 0 0,0 0 1,0-1-1,0 1 0,0 0 1,0 0-1,0 0 0,0-1 1,0 1-1,0 0 0,0 0 0,0 0 1,0-1-1,0 1 0,0 0 1,0 0-1,-1 0 0,1 0 0,0-1 1,0 1-1,0 0 0,0 0 1,0 0-1,-1 0 0,1 0 1,0-1-1,0 1 0,0 0 0,0 0 1,-1 0-1,1 0 0,0 0 1,0 0-1,0 0 0,-1 0 1,1 0-1,0 0 0,0 0 0,0 0 1,-1 0-1,-12 10 19,-12 18 145,21-21-121,0 0 1,0 0-1,0 0 0,1 1 0,0-1 1,0 1-1,1 0 0,0 0 0,1 0 1,-2 10-1,3-17-34,1 0 1,-1-1 0,0 1-1,1 0 1,-1 0 0,0-1-1,1 1 1,-1 0-1,1-1 1,-1 1 0,1 0-1,-1-1 1,1 1 0,0-1-1,-1 1 1,1-1-1,0 1 1,-1-1 0,1 1-1,0-1 1,0 0-1,-1 1 1,1-1 0,0 0-1,0 0 1,0 1 0,-1-1-1,1 0 1,0 0-1,0 0 1,0 0 0,0 0-1,-1 0 1,1-1 0,0 1-1,0 0 1,0 0-1,-1 0 1,1-1 0,1 0-1,38-11 209,-18 3-138,-8 2-141,0 1 1,1 0-1,-1 1 1,1 0-1,0 1 0,0 1 1,1 1-1,28-2 1,-41 5 34,0-1 0,-1 0 0,1 1 1,-1-1-1,1 1 0,-1 0 0,1 0 1,-1 0-1,0 0 0,0 0 0,1 1 0,-1-1 1,0 1-1,0-1 0,0 1 0,0 0 1,0 0-1,-1 0 0,3 2 0,-2 0 26,1 1-1,-1 0 1,0-1-1,0 1 1,0 0-1,-1 0 0,0 0 1,0 0-1,1 6 1,-1 5 111,-1 0 0,-1 0 1,0 0-1,-1 0 0,-6 23 0,4-21 94,-2 1-1,0-1 1,-1 0-1,-1 0 1,0-1-1,-2 0 1,0-1-1,-1 0 1,0 0-1,-1-1 1,-1-1-1,-1 0 1,-27 23-1,38-35-202,-1 0 0,1 0 0,0 0 0,-1-1 0,1 1 0,-1-1 0,0 0 0,1 0 0,-1 0 0,0 0 0,0 0 0,-7-1 0,9 0 0,1 0 0,0-1 0,-1 1 0,1-1 0,-1 1 0,1-1 0,0 0 0,0 1 0,-1-1 0,1 0 0,0 0 0,0 0 0,0 0 0,0 0 0,0 0 0,0 0 0,0 0 0,0 0 0,0-1 0,0 1 0,1 0 0,-1-1 0,1 1 0,-1 0 0,1-1 0,-1 1 0,1-1 0,0 1 0,-1 0 0,1-1 0,0 1 0,0-1 0,0 1 0,1-3 0,-1-6-4,1 0 0,0 0 0,1 0 0,0 0 0,1 0 0,0 0 0,1 1 0,-1-1 0,2 1 0,0 0 0,0 0 0,0 1 0,10-13 0,12-11-39,60-56-1,-64 67 32,34-31 14,-20 20 42,57-65-1,-86 88-38,0-1 0,-1 0 0,0-1 1,-1 1-1,0-1 0,0 0 0,-2-1 0,1 1 0,-1-1 0,-1 0 0,0 0 0,1-13 0,-4 24-5,1-1 0,-1 1 0,0 0 0,0-1 0,0 1 0,0 0 0,0-1 0,0 1 0,0 0 0,0 0 0,-1-1 0,1 1 0,0 0 0,-1 0 0,1-1 0,-1 1 0,1 0 0,-1 0 0,0 0 0,0 0 0,1 0 0,-1 0 0,0 0 0,0 0 0,0 0 0,0 0 0,0 0 0,0 1 0,0-1 0,0 0 0,-1 1 0,1-1 0,0 1 0,0-1 0,-1 1 0,1-1 0,0 1 0,0 0 0,-1 0 0,1 0 0,0 0 0,-1 0 0,1 0 0,0 0 0,0 0 0,-1 0 0,1 0 0,-2 1 0,-3 1 0,-1-1 0,1 1 0,0 1 0,0-1 0,0 1 0,0 0 0,0 0 0,-8 7 0,4-3 0,1 1 0,1 1 0,-1-1 0,1 1 0,1 0 0,0 1 0,0 0 0,1 0 0,0 1 0,0-1 0,1 1 0,1 0 0,0 1 0,1-1 0,0 1 0,-3 21 0,6-31 0,0 0 0,0 0 0,0 0 0,0 0 1,1 0-1,-1 0 0,0 0 0,1 0 0,0 0 0,-1 0 0,1 0 0,0 0 1,0 0-1,0 0 0,0-1 0,0 1 0,1 0 0,-1-1 0,1 1 0,-1-1 0,1 0 1,2 3-1,0-2 0,0 0 0,1 0 0,-1 0 1,1 0-1,0-1 0,-1 1 1,1-1-1,0-1 0,6 2 0,11-2-6,-1 0-1,0-1 0,30-6 1,20-8-2022,-48 8-1650,-2-1-3428,-11 2-3603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5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11211,'0'0'20243,"-11"1"-19133,-2 1-1059,1 1 0,0 0-1,0 1 1,-22 10 0,29-12-54,0 1-1,0 0 1,0 0 0,1 0 0,-1 0 0,1 1 0,-1-1-1,1 1 1,0 0 0,1 1 0,-1-1 0,1 1 0,0-1-1,0 1 1,-5 10 0,8-14 3,0-1 0,0 1 0,-1-1 0,1 1 0,0 0 0,0-1 0,0 1 0,0-1 0,0 1 0,0-1 0,0 1 0,0 0 0,1-1 0,-1 1 0,0-1 0,0 1 0,0-1 0,0 1 0,1-1 0,-1 1 0,0-1 0,1 1 0,-1-1 0,0 1 0,1-1 0,-1 1 0,1-1 0,-1 0 0,0 1 0,1-1 0,-1 0 0,1 1 0,-1-1 0,1 0 0,-1 0 0,1 1 0,0-1 0,-1 0 0,1 0 0,-1 0 0,1 0 0,0 0 0,29 2 0,-23-2 0,90-8-1006,-71 5 559,1 0 1,0 2-1,32 3 1,-58-2 458,1 0 0,-1 0-1,0 0 1,0 1 0,1-1 0,-1 1-1,0-1 1,0 1 0,1-1 0,-1 1-1,0 0 1,0-1 0,0 1-1,0 0 1,0 0 0,0 0 0,0 0-1,0 0 1,0 0 0,0 0 0,-1 0-1,1 0 1,0 0 0,-1 0 0,1 1-1,-1-1 1,1 0 0,-1 0 0,0 1-1,1-1 1,-1 0 0,0 1 0,0-1-1,0 0 1,0 1 0,0-1 0,0 0-1,0 1 1,-1-1 0,1 0 0,0 0-1,-1 1 1,1-1 0,-1 0 0,-1 2-1,0 4 196,-1 0 0,0-1 0,0 0-1,-1 1 1,0-1 0,0-1-1,-6 8 1,-4 1-34,-2 0 0,0-1 0,-23 15 0,32-23-239,-1 0 0,0-1 1,0 0-1,-1 0 0,1-1 0,-1 0 0,0-1 1,0 0-1,0 0 0,-9 0 0,-1-4-4141,4-8-4857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5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20692,'-10'5'1889,"7"-3"-1658,-15 8 1090,2 0 0,-27 21 0,40-29-1227,0 0 1,0 0-1,0 0 0,1 1 0,-1-1 1,1 1-1,-1 0 0,1 0 1,0 0-1,0 0 0,0 0 0,0 0 1,1 1-1,-1-1 0,1 1 0,0-1 1,0 1-1,0-1 0,0 1 0,1 0 1,0-1-1,-1 1 0,1 0 0,1 5 1,0-7-129,1 0 0,-1 0 1,1 0-1,-1 0 1,1 0-1,0 0 0,0-1 1,0 1-1,0-1 1,0 1-1,0-1 0,0 0 1,0 0-1,1 1 0,-1-2 1,0 1-1,1 0 1,2 0-1,48 11-638,-50-12 627,37 5-421,-28-4 399,0-1 0,-1 2 0,1 0 0,0 0 1,0 1-1,-1 1 0,1 0 0,-1 0 0,0 1 0,15 9 0,-25-13 124,-1-1-1,1 1 1,0 0-1,0 0 1,0-1-1,0 1 0,-1 0 1,1 0-1,0 0 1,-1 0-1,1 0 0,-1 0 1,1 0-1,-1 0 1,1 1-1,-1-1 0,0 0 1,0 0-1,0 0 1,1 0-1,-1 0 0,0 1 1,0-1-1,0 0 1,-1 0-1,1 0 0,-1 2 1,0 0 58,0-1 0,-1 1 1,1-1-1,-1 0 0,1 1 0,-1-1 1,0 0-1,0 0 0,0 0 0,-1-1 1,-1 3-1,-8 4 205,0-1 1,0-1-1,-19 8 0,10-6-214,0 0-1,-1-2 0,-36 7 1,7-14-3469,35-7-3134,8-11-5146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5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18866,'0'0'3838,"10"1"-3763,48-2 2220,-69 24 1069,-17 25-2152,-31 73 1,51-101-941,1 0 0,1 1 0,0 0 0,2 0 0,1 1 0,-2 38 0,5-57-281,0 0 0,0 1 0,0-1 0,1 0 0,-1 1 0,1-1 0,0 0 0,0 0 0,0 0 0,0 0 0,0 0 0,1 0 0,0 0 0,-1 0 0,1-1 0,0 1 0,0 0 0,1-1 0,-1 0 0,4 4 0,-1-4-37,0 1 1,-1 0-1,2-1 0,-1 0 0,0 0 1,0 0-1,1-1 0,-1 0 0,0 0 0,1 0 1,7-1-1,5 0-251,0-1 1,-1-1 0,1 0-1,0-1 1,0-2-1,27-9 1,-18 3-2551,-1 0 0,0-2 1,42-29-1,-60 37 2201,0-1 0,-1-1 0,0 1 0,0-1 0,0-1 0,-1 1-1,0-1 1,5-10 0,-8 14 809,-1-1 1,-1 1-1,1-1 0,0 1 0,-1-1 0,0 0 0,0 0 1,-1 0-1,1 1 0,-1-9 0,0 12 70,0 0 0,0 1-1,0-1 1,0 0 0,-1 0 0,1 0 0,0 0-1,0 0 1,-1 0 0,1 0 0,-1 0 0,1 0-1,-1 1 1,1-1 0,-1 0 0,1 0-1,-1 1 1,0-1 0,1 0 0,-1 1 0,0-1-1,0 1 1,1-1 0,-1 0 0,0 1 0,0 0-1,0-1 1,-1 0 0,-1 1 172,0-1-1,0 1 1,0 0 0,0 0-1,0 0 1,1 0 0,-1 0-1,0 1 1,-5 0 0,0 2 180,0-1 0,1 1 0,-1 0 1,1 0-1,-1 1 0,-7 5 0,5 0-193,0-1 1,1 1-1,1 0 0,-13 18 0,18-23-341,0 0 0,0 1 0,1 0 0,-1 0 0,1 0 0,0 0 0,1 0 0,-1 0 0,1 0 0,0 0 0,0 1 0,1-1 0,0 8 0,0-12-62,0 1 0,1-1 0,-1 0 0,1 1 0,0-1 0,-1 0 0,1 1 0,0-1 0,0 0 1,0 0-1,0 0 0,0 0 0,0 0 0,0 0 0,0 0 0,1 0 0,-1 0 0,0 0 0,0-1 0,1 1 1,-1-1-1,1 1 0,-1-1 0,0 1 0,1-1 0,-1 0 0,1 1 0,-1-1 0,1 0 0,-1 0 0,1 0 0,2-1 1,4 1-110,0 0 1,0-1 0,0 0 0,15-4 0,-15 3 69,0-1-1,-1 0 1,1-1-1,-1 1 1,0-2-1,0 1 0,0-1 1,-1 0-1,1 0 1,-1-1-1,0 1 1,-1-2-1,0 1 1,0 0-1,0-1 1,0 0-1,-1 0 1,0-1-1,-1 1 1,0-1-1,0 1 1,-1-1-1,1 0 1,-2 0-1,1 0 1,-1 0-1,0-9 0,-17 44 970,14-23-867,0 1 1,1-1-1,-1 1 0,1 0 1,0 0-1,0-1 1,1 1-1,0 0 0,-1 0 1,2 0-1,-1 0 1,0 0-1,1-1 1,2 8-1,-2-10-36,0 0-1,1 0 1,-1 0-1,1 0 1,0-1 0,-1 1-1,1 0 1,0-1-1,0 0 1,0 1 0,0-1-1,0 0 1,1 0 0,-1 0-1,0 0 1,0 0-1,1-1 1,-1 1 0,0-1-1,1 1 1,-1-1-1,1 0 1,-1 0 0,0 0-1,1 0 1,-1-1-1,1 1 1,-1 0 0,5-3-1,2 1 6,0 0-1,0-1 1,0-1-1,0 0 1,-1 0 0,1 0-1,-1-1 1,0 0-1,-1-1 1,1 0-1,-1 0 1,8-9 0,-6 6 11,0-1 1,-1-1-1,0 1 1,-1-1-1,0 0 1,-1-1 0,0 0-1,6-16 1,-9 10 84,-12 28-76,-12 27-39,19-32 1,0-1 1,1 0 0,0 1-1,-1 0 1,2-1-1,-1 1 1,1 0-1,-1-1 1,1 1-1,0 0 1,1-1 0,-1 1-1,1 0 1,0-1-1,0 1 1,1-1-1,2 6 1,-2-6-1,1-1 0,-1 1 1,1-1-1,0 0 0,0 0 0,0 0 0,1 0 1,-1-1-1,1 0 0,-1 1 0,1-1 0,0 0 1,0-1-1,0 1 0,0-1 0,0 0 0,0 0 1,1 0-1,4 0 0,7 3-18,1-2 0,0 0 1,0-1-1,0-1 0,0 0 0,0-1 1,0-1-1,0-1 0,-1 0 0,1-1 0,-1-1 1,19-8-1,-23 4-13,-12 5 112,-1 5-78,-1-1 1,1 0-1,0 1 0,0-1 1,-1 1-1,1 0 0,0-1 1,0 1-1,0 0 0,0 0 0,0-1 1,0 1-1,0 0 0,0 0 1,0 0-1,1 0 0,-1 0 1,-1 2-1,0 0-5,0 0 0,0 0-1,0 0 1,0 0 0,1 0 0,-1 1-1,1-1 1,0 1 0,0-1 0,0 1-1,1-1 1,-1 1 0,1-1 0,-1 1 0,1 0-1,0-1 1,1 1 0,-1-1 0,1 1-1,0-1 1,-1 1 0,1-1 0,1 1-1,-1-1 1,3 6 0,-1-6-1,0 1 0,0-1-1,1 1 1,-1-1 0,1 0 0,0 0 0,0-1-1,0 1 1,0-1 0,0 0 0,1 0-1,-1 0 1,1 0 0,-1-1 0,1 0 0,0 0-1,-1 0 1,9 0 0,0 0 0,-1 0 0,0-1 0,0-1 0,0 0 0,0-1 0,0 0 0,0 0 0,0-2 0,0 1 0,15-8 0,-21 8 0,-1 0 0,0 0 0,0-1 0,0 1 0,0-1 0,-1 0 0,1-1 0,-1 1 0,0-1 0,0 0 0,-1 0 0,0 0 0,1 0 0,-2 0 0,1-1 0,-1 0 0,1 1 0,-2-1 0,1 0 0,-1 0 0,1 0 0,-1-10 0,-1 4 8,0 1-1,-1 0 1,0-1-1,-1 1 1,0 0-1,-1 0 1,0 0 0,0 1-1,-2-1 1,1 1-1,-9-14 1,10 18-30,-1 0 1,1 1-1,-1-1 0,0 1 1,-1 0-1,1 0 1,-1 1-1,0-1 0,0 1 1,-1 0-1,1 0 0,-1 1 1,0 0-1,0 0 1,0 0-1,0 1 0,0-1 1,0 2-1,-1-1 1,-11-1-1,15 3-658,0 0-1,0 0 1,0 0-1,0 0 1,0 0 0,1 1-1,-1 0 1,0-1-1,0 1 1,-4 2 0,-6 7-7296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7:5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22 289 12236,'0'0'2242,"-5"8"-1511,3-5-652,-11 21 143,12-23-212,1 0 0,0-1-1,0 1 1,0-1 0,0 1 0,0 0-1,0-1 1,0 1 0,0 0-1,0-1 1,0 1 0,0 0-1,0-1 1,0 1 0,0-1 0,0 1-1,1 0 1,-1-1 0,0 1-1,0-1 1,1 1 0,-1-1-1,1 1 1,-1-1 0,0 1 0,1-1-1,-1 1 1,1-1 0,-1 1-1,1-1 1,-1 0 0,1 1-1,-1-1 1,1 0 0,0 1-1,-1-1 1,1 0 0,-1 0 0,1 0-1,0 0 1,-1 1 0,1-1-1,-1 0 1,1 0 0,1 0-1,31 2 374,1 0-1,-1-2 1,1-2-1,61-11 1,137-41 255,-139 30-215,1079-191 2417,-894 188-2854,0 13 0,360 28-1,533 27 415,-841-35 973,197 32 367,-527-38-1740,0 0 0,0-1 1,0 1-1,0 0 0,0 0 1,-1 0-1,1-1 0,0 1 0,0 0 1,0 0-1,0-1 0,0 1 0,0 0 1,0 0-1,0 0 0,0-1 1,0 1-1,0 0 0,0 0 0,0-1 1,0 1-1,0 0 0,1 0 0,-1 0 1,0-1-1,0 1 0,0 0 1,0 0-1,0 0 0,0-1 0,1 1 1,-1 0-1,0 0 0,0 0 1,0 0-1,0 0 0,1-1 0,-1 1 1,0 0-1,0 0 0,0 0 0,1 0 1,-1 0-1,0 0 0,0 0 1,0 0-1,1 0 0,-1 0 0,0 0 1,0 0-1,1 0 0,-1 0 0,0 0 1,0 0-1,0 0 0,1 0 1,-1 0-1,0 0 0,0 0 0,1 0 1,-1 0-1,0 0 0,0 0 1,0 1-1,0-1 0,1 0 0,-1 0 1,0 0-1,0 1 0,-17-20-3797,-1 1-2056,1-7-4535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8:0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12396,'189'-25'1596,"315"0"0,-315 20-1548,3473 25 2525,-1122 68-1574,-2530-88-997,463 0 225,-464 0-1007,0 0-1,-1-1 1,1 0-1,14-4 1,-2-4-4794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59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6716 7007 19314,'9'1'128,"61"5"-353,-25-4-2972,-57-15 5007,-10 1-1672,-1 1 1,0 1-1,-1 1 0,0 0 0,0 2 0,-1 1 1,-27-3-1,4-1-128,-84-19-154,-307-72 2234,7-37-224,-407-250-1240,372 161 18,361 178-548,-599-285 239,15-29-163,-599-439-6,1109 676-211,5-8 1,-224-224-1,318 274-4,4-2-1,4-5 1,4-2-1,3-3 0,5-3 1,-65-146-1,94 163 2,3 0 0,4-2 0,4-1 0,4-1 0,3-1 0,4 0 0,4 0 0,4 0 0,3-1-1,20-130 1,-4 109-58,6 1 0,4 1 0,5 1 0,4 1 0,5 3 0,5 1 0,110-179 0,-107 208 115,4 3-1,2 1 0,124-114 1,224-139 534,-221 175 2444,-37 29-1004,-134 110-1164,-3 3-3825,-13 15-5500,-15 7 2500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2:5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9 283 19346,'-2'-12'1004,"0"2"-800,0 0 0,1 0 0,0-1 0,1 1 0,0 0 1,0-1-1,1 1 0,1 0 0,0-1 0,0 1 0,1 0 0,0 0 0,0 1 1,1-1-1,1 1 0,10-18 0,-9 20-160,0 0 0,1 0 0,0 1 1,0 0-1,0 0 0,1 0 0,-1 1 0,1 0 0,1 1 0,-1 0 1,1 0-1,-1 1 0,1 0 0,0 0 0,0 1 0,0 0 1,1 1-1,-1 0 0,0 1 0,1-1 0,11 3 0,-17-2-16,-1 1 0,1-1 0,-1 1 0,1 0 0,-1 1-1,1-1 1,-1 0 0,0 1 0,0 0 0,0 0-1,1 0 1,-2 0 0,1 0 0,0 1 0,0-1-1,-1 1 1,0 0 0,1 0 0,-1 0 0,0 0 0,0 0-1,-1 0 1,1 0 0,-1 1 0,1-1 0,-1 0-1,0 1 1,0-1 0,0 8 0,2 5 432,-2 1-1,0-1 1,-1 1 0,0 0-1,-5 24 1,-8 19 395,-2 0-1,-3-1 1,-43 96-1,32-86-1629,-36 131 1,58-153-3332,6-28-3239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3:0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8 393 18481,'0'0'-69,"-3"-13"90,3 12-20,-1-2 4,0 0 0,0 0 0,0 0 0,1-1 0,-1 1 0,1 0 0,0 0 0,0-1 0,0 1 0,1 0 0,-1-1 0,1 1 0,-1 0 0,1 0 0,0 0 0,0 0 0,1 0 0,-1 0 0,1 0 0,-1 0 0,1 0 0,0 0 0,0 1 0,0-1 0,0 1 0,1-1 0,-1 1 0,1 0 0,-1 0 0,1 0 0,3-1 0,41-26 236,2 3 1,1 2 0,1 2-1,0 2 1,2 3 0,88-18 0,339-30 285,-415 59-467,396-31 675,-266 32-4609,-183 5-984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3:08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162 201 16239,'-13'5'-216,"-6"3"409,1 1 0,0 1 1,1 0-1,-24 19 1,38-27-162,0 0 1,1 0-1,-1 0 0,1 0 1,-1 1-1,1-1 1,0 1-1,0 0 0,0 0 1,1 0-1,-1 0 1,0 0-1,1 0 0,0 0 1,0 0-1,0 0 1,0 1-1,0-1 0,1 1 1,0-1-1,-1 0 1,1 1-1,0-1 0,1 0 1,-1 1-1,1-1 1,-1 1-1,1-1 0,0 0 1,0 0-1,0 0 1,1 1-1,-1-1 0,4 4 1,0-1-30,-1 0 0,2-1 0,-1 0 0,0 0 0,1 0 0,0-1 0,0 0 0,1 0 0,-1 0 0,1-1 0,0 0 0,-1 0 0,10 1 0,11 4 163,0-2-1,32 4 1,14-3 570,0-3 0,99-7 0,148-28 596,-171 14-884,454-41 1313,754-96-1259,-1295 144-736,710-106 834,-384 70-3341,1 14-6623,-213 22-3811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3:3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6278,'0'0'4409,"10"-3"-2967,26-6-724,0 1 0,0 2 1,1 1-1,0 2 0,0 2 1,-1 1-1,1 2 0,72 13 1,-6 3 129,203 11 1,111-28 476,-195-4-888,2317-13 2088,-2020 15-2167,447-12 805,-939 12-924,59-7 366,-86 8-600,0 0-1,0 0 1,0 0 0,0 0 0,0 0 0,0 0 0,0 0-1,0 0 1,0 0 0,0 0 0,0 0 0,0 0-1,0 0 1,0 0 0,0-1 0,0 1 0,0 0 0,0 0-1,0 0 1,0 0 0,0 0 0,0 0 0,0 0-1,0 0 1,0 0 0,0 0 0,0 0 0,0 0 0,0 0-1,0 0 1,0 0 0,0-1 0,0 1 0,0 0-1,0 0 1,0 0 0,0 0 0,0 0 0,0 0-1,0 0 1,0 0 0,0 0 0,1 0 0,-1 0 0,-13-3-294,-20 1-1198,-66 2-5634,35 0-380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3:3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22774,'152'14'91,"1"-7"1,299-25-1,302-88 1030,-321 38 153,499-42 565,-623 88-1325,320 20-1,-532 10-624,-1 5-1,127 31 1,-51 2-8336,-145-39 1026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3:4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11307,'660'29'4363,"-218"-5"-4311,1598-10 1890,-1203-18-1445,2171-37-181,-968 5-141,-527 17-141,983-10 66,-201 33 319,-4 66 480,-2196-66-777,887 40 633,-4-34-153,-962-10-614,1 0-196,0 0 0,0-1 0,0-1 0,0 0 0,0-1 0,17-6 0,-33 8 11,1 1 0,0-1-1,0 0 1,0 0 0,-1 0 0,1 0 0,-1 0 0,1-1-1,-1 1 1,1 0 0,-1-1 0,1 1 0,-1-1-1,0 1 1,2-4 0,1-26-5360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5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171 384 17745,'0'0'2861,"-6"-8"342,-23-27-923,28 34-2234,-1-1 0,1 0 0,-1 1 0,1-1 0,-1 1 0,0 0 0,1-1 0,-1 1 1,0 0-1,0 0 0,0 0 0,0 0 0,0 1 0,0-1 0,0 0 0,0 1 0,0 0 0,0-1 0,0 1 1,0 0-1,-1 0 0,1 0 0,0 0 0,0 0 0,0 1 0,0-1 0,0 1 0,0-1 0,0 1 1,0 0-1,0 0 0,0 0 0,0 0 0,0 0 0,0 0 0,1 0 0,-1 1 0,-2 2 0,-2 1 62,1 1 1,0 0-1,0 1 0,1-1 0,-1 1 0,1 0 0,1 0 0,-5 11 0,5-10-110,0 0-1,1 0 0,0 1 1,0 0-1,1-1 0,-1 13 1,2-19 2,0-1-1,0 1 1,1 0 0,-1-1 0,0 1 0,0 0 0,1-1 0,-1 1 0,1 0 0,0-1 0,-1 1 0,1-1 0,0 1 0,0-1 0,0 0 0,0 1-1,0-1 1,0 0 0,0 1 0,0-1 0,1 0 0,-1 0 0,1 0 0,-1 0 0,0 0 0,1-1 0,-1 1 0,1 0 0,0-1 0,-1 1 0,1-1-1,0 1 1,-1-1 0,1 0 0,0 0 0,-1 0 0,1 0 0,0 0 0,1 0 0,6-1 17,-1 0 0,0-1 0,0 0-1,1 0 1,-1-1 0,-1 0 0,1 0 0,0-1 0,-1 0 0,0-1 0,0 1-1,7-7 1,14-12 41,37-38-1,-60 56-55,27-28-34,-2-2 0,44-63 0,-64 82 39,0 0-1,-1-1 1,0 0-1,-1-1 0,-1 1 1,-1-2-1,-1 1 0,0-1 1,1-20-1,-5 39-9,-1-1 0,0 0 0,0 0-1,1 1 1,-1-1 0,0 0 0,0 0-1,0 0 1,0 1 0,0-1 0,0 0-1,0 0 1,0 1 0,-1-1 0,1 0-1,0 0 1,0 1 0,-1-1 0,1 0 0,0 0-1,-1 1 1,1-1 0,-1 0 0,1 1-1,-1-1 1,1 1 0,-1-1 0,1 1-1,-2-2 1,1 3-6,0-1 0,0 0-1,0 0 1,-1 1 0,1-1-1,0 1 1,0-1 0,0 1-1,0-1 1,0 1 0,0 0 0,0-1-1,0 1 1,0 0 0,1 0-1,-2 1 1,-33 42 67,23-26 57,2 1 0,1 1 0,0 0 0,1 0 0,1 1 0,1 0 0,1 0 0,1 0 0,1 1 0,0-1 0,2 1-1,1 23 1,1-39-113,1 0 0,-1 0 0,1 0 0,0 0-1,0-1 1,0 1 0,1 0 0,0-1 0,0 0-1,1 0 1,-1 0 0,1 0 0,0 0 0,1-1-1,-1 0 1,1 0 0,0 0 0,0 0-1,0-1 1,0 1 0,0-2 0,1 1 0,0 0-1,7 1 1,-4-1-324,-1 0-1,1-1 1,0 0-1,0-1 0,0 0 1,0-1-1,11 0 1,-12 0-488,-1-1-1,1 0 1,-1-1 0,0 0 0,1 0-1,-1 0 1,0-1 0,12-7 0,21-19-7566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3:5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16496,'10'-7'1048,"13"1"-1125,238-17 230,317 12 0,-407 12-144,279 1 47,974-23 11,1509-85 2196,-2401 104-1789,1645-12 157,-782 13 553,-3 56-713,-659 9-3134,-608-51 266,-28-5-2082,-24-5-2856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3:5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1 451 10570,'594'-71'3183,"54"-6"-2117,380 18-562,3 39-353,-24 1 113,735-29 3157,873 6-2817,335-20-583,233 9 1557,-3 63-17,-2631 0-3036,128 0-3013,-488-10-1293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3:5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396 124 10025,'7'-9'6396,"-3"3"-5569,0 2-253,0-1 0,0 1 0,-1-1 0,1 0 0,-1 0-1,-1 0 1,1-1 0,-1 1 0,0-1 0,0 1 0,0-1 0,-1 0 0,1-10 0,-2 14-450,0 1 0,-1-1 0,1 1 0,-1 0 0,0-1 0,0 1 0,1 0 0,-1 0 0,0 0 0,0-1 0,0 1 1,0 0-1,0 0 0,0 0 0,0 1 0,-1-1 0,1 0 0,0 0 0,0 1 0,-1-1 0,1 0 0,-1 1 0,1-1 1,0 1-1,-1 0 0,1 0 0,-1-1 0,1 1 0,-1 0 0,1 0 0,0 0 0,-1 0 0,-1 1 0,-5-1 11,0 0 0,-1 1 0,2 0 0,-1 1 0,-11 3 0,5 1-92,-1 1 0,1 1 0,0 0 0,0 1 0,1 0 0,0 1 0,1 1 0,0 0 0,-18 23 0,0 2 275,2 2-1,-24 45 1,34-54-111,3 2 1,-16 39-1,26-58-178,1 1 0,1-1-1,0 1 1,0 0 0,2 0 0,-1 0-1,2 0 1,1 24 0,-1-34-22,1-1 1,0 1-1,-1 0 1,1 0-1,0 0 0,0-1 1,1 1-1,-1-1 1,1 1-1,-1-1 1,1 1-1,0-1 0,-1 0 1,1 0-1,1 1 1,-1-2-1,0 1 1,4 3-1,0-2-6,0 0 0,0 0 1,0-1-1,0 0 0,1 0 0,-1 0 0,13 1 0,5-1-405,0-1-1,1-1 0,32-4 1,-41 2-627,0-1-1,1 0 1,28-11 0,-29 7-1200,0 0 1,-1-1-1,23-15 1,13-17-7726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3:5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19859,'0'0'1938,"1"11"-828,3 64 1578,12 97-644,-13-154-1980,1 0 0,1-1 0,0 1-1,1-1 1,1 0 0,1-1 0,15 25-1,-22-38-22,1 0 1,0-1-1,0 1 0,0 0 0,1-1 0,-1 0 1,0 1-1,1-1 0,0 0 0,0 0 0,-1 0 1,1-1-1,0 1 0,0-1 0,0 0 0,1 1 1,-1-1-1,0-1 0,0 1 0,1 0 0,4 0 0,-2-2 80,-1 0 0,1 0-1,-1 0 1,0 0-1,0-1 1,0 0-1,0 0 1,0 0-1,0-1 1,0 0-1,-1 0 1,6-4-1,8-8 238,-1-1-1,-1 0 1,0-1-1,-2-1 1,14-21-1,-10 13-357,-2-1 0,-1-1 0,-1-1 0,-1 0 0,-2 0 0,-1-2 0,-1 1 0,-2-1 0,-1 0 0,-1 0 0,-2-1 0,-1-47 0,1 59-2920,1 4-4506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3:5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20147,'0'0'7655,"77"19"-6117,-6-22-481,16-10-545,2-3-448,-5 0-160,-8 3-1025,-18 3-1569,-20 5-898,-21 5-1280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3:5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65 12364,'0'0'8616,"-41"55"-6758,77-52-129,16-3 353,19-1-320,15-16-897,3-2-481,-5-1-128,-7 1-128,-20 6-96,-18 4-928,-20 3-1282,-16 2-1378,-3-2-1921,-22-3-6727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3:5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18161,'0'0'5648,"11"-5"-4788,15-9-427,1 0 0,-2-2 0,0-1 1,-1-1-1,-1-2 0,29-29 0,-5-3 379,72-100-1,-118 151-812,-1 0 1,1 0-1,0 0 0,-1 0 1,1 0-1,0 1 1,0-1-1,0 0 0,0 1 1,0-1-1,0 0 1,0 1-1,0 0 1,0-1-1,0 1 0,0-1 1,0 1-1,0 0 1,0 0-1,0-1 1,0 1-1,0 0 0,0 0 1,0 0-1,1 0 1,-1 1-1,0-1 0,0 0 1,0 0-1,0 1 1,0-1-1,0 0 1,0 1-1,0-1 0,0 1 1,0 0-1,0-1 1,0 1-1,0 0 0,-1-1 1,1 1-1,0 0 1,0 0-1,-1 0 1,1 0-1,0 0 0,0 1 1,4 4-7,1 2-1,-1-1 1,-1 0 0,6 12 0,14 52 347,-21-57-336,1 0 1,1 0 0,0-1 0,1 0-1,9 15 1,-14-27-198,0 1 0,0 0 0,1 0 0,-1-1 0,1 1 0,-1-1 0,1 1 0,0-1 0,-1 0 0,1 1 0,2 0 0,15 1-5696,6-5-7078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3:5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409 247 13229,'10'-14'2455,"-6"8"-2310,44-73 3466,-43 70-2967,-1 0 1,0-1-1,-1 0 0,0 0 1,0 0-1,-1 0 1,0 0-1,0-17 1,-2 25-547,0 0 0,0 0 0,0 1 0,0-1 0,-1 0 1,1 0-1,-1 1 0,1-1 0,-1 0 0,0 1 0,0-1 0,0 1 0,1-1 0,-1 1 0,-1 0 1,1-1-1,0 1 0,0 0 0,0-1 0,-1 1 0,1 0 0,0 0 0,-1 0 0,1 0 0,-1 1 1,0-1-1,1 0 0,-1 1 0,0-1 0,1 1 0,-1-1 0,0 1 0,1 0 0,-3 0 0,-2-1 29,-1 1-1,1 0 1,0 0-1,0 1 1,0 0-1,0 0 0,0 1 1,0-1-1,-8 5 1,-1 2-8,0 0 1,0 2 0,1 0 0,0 0-1,0 2 1,2-1 0,-19 22-1,-73 100 456,10 11 178,83-124-665,1-1 0,1 1 0,1 1 0,1 0 0,-8 37 0,14-54-86,0 1-1,1-1 1,0 0-1,-1 1 1,2-1-1,-1 0 1,0 1-1,1-1 1,0 0-1,0 0 1,0 1-1,3 5 1,-3-7-2,1-1 0,0 1-1,0-1 1,0 1 0,0-1 0,0 0-1,1 0 1,-1 0 0,0 0 0,1 0 0,0-1-1,-1 1 1,1-1 0,0 0 0,0 0-1,0 0 1,5 1 0,11 3-324,1-2 1,0 0-1,0-2 0,0 0 0,-1-1 1,32-4-1,-14-1-1131,-1-2 0,58-19 1,-34 3-3666,-14-4-2124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0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15791,'0'0'2274,"10"-10"-283,30-31 262,-38 40-1994,0-1 0,-1 0 0,1 1 0,0-1 0,0 1-1,0-1 1,0 1 0,0 0 0,1 0 0,3-1 0,-5 2-191,-1 0 0,1 0 0,-1 0 0,1 0 0,-1 0 0,0 0 0,1 0 1,-1 0-1,1 0 0,-1 0 0,1 0 0,-1 0 0,1 1 0,-1-1 0,0 0 0,1 0 0,-1 1 0,1-1 0,-1 0 0,0 1 1,1-1-1,-1 0 0,0 1 0,1-1 0,-1 0 0,0 1 0,0-1 0,1 1 0,-1-1 0,0 0 0,0 1 0,2 4 253,-2 1 0,1-1 0,0 0 0,-1 0 0,0 0 0,-1 9 0,0-6-222,-1 13 319,-2 0 0,0 0-1,-2 0 1,-10 27-1,9-30-254,1 0 0,1 1-1,0 0 1,1 0 0,-1 29 0,5-48-163,0 1 1,0-1-1,0 0 1,0 1 0,1-1-1,-1 1 1,0-1 0,0 0-1,1 1 1,-1-1-1,0 0 1,0 1 0,1-1-1,-1 0 1,0 0-1,1 1 1,-1-1 0,0 0-1,1 0 1,-1 1-1,1-1 1,-1 0 0,0 0-1,1 0 1,-1 0-1,1 0 1,-1 0 0,1 0-1,-1 0 1,0 0-1,1 0 1,-1 0 0,1 0-1,-1 0 1,1 0 0,-1 0-1,0 0 1,1 0-1,-1 0 1,1 0 0,-1-1-1,0 1 1,1-1-1,20-7-5,-15 3 5,0 0 0,0 0 0,-1-1 0,0 1 0,0-1 0,0 0 0,-1 0 0,0-1 0,0 1 0,0-1 0,-1 0 0,0 0 0,0 0 0,-1-1 0,2-7 0,0-4 0,-1-1 0,-1 1 0,0-1 0,-3-34 0,-4 32 0,-5 17 0,8 6 0,1-1 0,0 1 0,-1 0 0,1 0 0,0 0 0,0 1 0,0-1 0,0 0 0,0 0 0,0 1 0,0-1 0,0 0 0,0 1 0,1-1 0,-1 1 0,1-1 0,-1 1 0,1-1 0,-1 1 0,1 2 0,-1-1 0,0 0 0,0-1 0,0 1 0,1 0 0,0 0 0,-1 0 0,1 0 0,0 0 0,0 0 0,1 0 0,-1 0 0,1-1 0,-1 1 0,1 0 0,0 0 0,0 0 0,0-1 0,0 1 0,1 0 0,-1-1 0,1 1 0,0-1 0,-1 0 0,1 1 0,3 1 0,-1-2 0,-1 0 0,1-1 0,-1 1 0,1-1 0,0 0 0,0 0 0,-1-1 0,1 1 0,0-1 0,0 0 0,0 0 0,0 0 0,0 0 0,0-1 0,-1 1 0,1-1 0,0 0 0,0 0 0,5-3 0,-1 1 0,-1 0 0,1-1 0,-1 0 0,0 0 0,-1 0 0,1-1 0,-1 0 0,0-1 0,0 1 0,8-10 0,1-5 0,-1-1 0,12-22 0,-23 37 0,-2 66 0,-3-44 0,1-9 0,0 0 0,0 0 0,1 1 0,-1-1 0,1 0 0,1 0 0,2 12 0,-3-18 0,0 0 0,1 1 0,-1-1 0,1 0 0,-1 0 0,1 0 0,0-1 0,-1 1 0,1 0 0,0 0 0,0 0 0,0 0 0,0-1 0,0 1 0,-1 0 0,1-1 0,0 1 0,0-1 0,1 1 0,-1-1 0,1 1 0,1 0 0,0-1 0,0 0 0,0 0 0,1 0 0,-1 0 0,0 0 0,0-1 0,0 0 0,0 1 0,0-1 0,4-2 0,3-2 0,0 0 0,-1-1 0,1 0 0,-2-1 0,1 0 0,-1 0 0,0-1 0,0 0 0,-1 0 0,0-1 0,0 0 0,-1 0 0,9-19 0,-37 97 0,18-60 0,1-1 0,-1 0 0,1 1 0,0-1 0,1 1 0,0-1 0,0 1 0,1 0 0,0 0 0,1-1 0,0 1 0,1 13 0,0-21-118,-1 0 0,1 1 0,0-1 1,0 0-1,-1 0 0,1 0 0,0 0 0,0 0 0,0 0 1,0-1-1,0 1 0,0 0 0,0 0 0,0-1 0,1 1 0,-1-1 1,0 1-1,0-1 0,0 1 0,1-1 0,-1 0 0,0 1 0,1-1 1,-1 0-1,0 0 0,1 0 0,-1 0 0,0 0 0,0 0 1,1-1-1,-1 1 0,2-1 0,1 0-506,-1 0-1,0 0 1,1 0 0,-1 0-1,0 0 1,0-1-1,0 0 1,0 0 0,0 0-1,0 0 1,4-3 0,14-24-7758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0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19026,'0'0'13741,"18"-49"-26201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5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53 19795,'-9'9'2834,"-90"79"4240,106-95-7192,1 0-330,0-1-1,0 0 1,0-1 0,-1 0-1,0 0 1,-1-1-1,0 1 1,-1-1-1,8-18 1,-13 77 1871,0-44-1326,0-1 0,1 0 0,-1 0 0,1 1 0,0-1 0,0 0 0,0 0 0,1 0 0,0 0 0,-1 0 0,1 0 0,1-1 0,1 5 0,0-6-82,0 1-1,1-1 1,-1 0-1,0 0 1,1 0 0,-1-1-1,1 1 1,-1-1-1,1 0 1,0-1-1,0 1 1,-1-1-1,1 0 1,0 0-1,0 0 1,-1-1-1,1 0 1,0 0-1,-1 0 1,1 0-1,-1-1 1,1 1-1,5-5 1,1 1-79,0-1 1,-1 0-1,1 0 0,-2-1 1,1-1-1,-1 0 0,0 0 1,8-11-1,-13 15 20,-1 0-1,1 0 0,-1-1 1,-1 0-1,1 0 0,0 1 1,-1-2-1,0 1 1,-1 0-1,1 0 0,-1 0 1,0-1-1,1-6 1,-6 9-226,-4 10 240,-6 12 233,11-12-109,0 0 0,0 0 0,1 1 0,0-1 0,-1 10 0,3-16-81,0 0 0,-1 0-1,1 1 1,0-1 0,0 0-1,0 0 1,0 1-1,0-1 1,0 0 0,1 0-1,-1 0 1,0 1 0,1-1-1,-1 0 1,1 0 0,-1 0-1,1 0 1,-1 0-1,1 0 1,0 0 0,-1 0-1,1 0 1,0 0 0,0 0-1,0 0 1,0 0-1,0-1 1,0 1 0,0 0-1,0-1 1,0 1 0,0-1-1,0 1 1,0-1-1,0 0 1,1 1 0,-1-1-1,0 0 1,0 0 0,0 1-1,2-1 1,10-1 39,0 0 1,0-1-1,-1 0 1,1 0-1,-1-2 1,1 1-1,-1-2 0,0 0 1,19-10-1,42-16-1526,-72 30 1438,0 1 0,0-1 0,0 1 0,0-1 0,1 1 0,-1 0 0,0-1 0,0 1 0,0 0 0,0 0 0,0 0 0,0 0 0,1 0 0,-1 0 0,0 0 0,0 0 0,0 0 0,0 0 0,0 1 0,1-1 0,-1 1 0,0-1 0,0 1 0,0-1 1,0 1-1,0-1 0,0 1 0,0 0 0,-1-1 0,1 1 0,0 0 0,1 1 0,-1 2 5,1 0 1,-1 0-1,0 0 1,-1 0-1,1 0 0,-1 0 1,0 8-1,1-2 160,1 27 339,2 0-1,1 0 1,3 0 0,0-1-1,3 0 1,1-1 0,1 0-1,2-1 1,34 58-1,-37-73-459,-2 1 0,0 1 1,-1 0-1,-1 0 0,7 32 0,-14-47 51,1 0 0,-1 0 1,0 0-1,0 0 0,-1 0 1,0 1-1,0-1 0,-1 0 1,1 0-1,-1 0 1,-1 0-1,1 0 0,-1 0 1,0 0-1,0 0 0,-1 0 1,0-1-1,0 1 0,0-1 1,-1 0-1,1 0 1,-1 0-1,0-1 0,-6 6 1,6-7-44,1 0 0,-1-1 1,1 0-1,-1 0 1,0 0-1,0 0 0,0 0 1,0-1-1,0 1 1,0-1-1,0 0 0,0-1 1,-1 1-1,1-1 1,0 0-1,0 0 0,-1 0 1,1 0-1,0-1 1,0 1-1,-1-1 0,1-1 1,0 1-1,0 0 0,0-1 1,0 0-1,0 0 1,1 0-1,-1 0 0,1-1 1,-1 1-1,1-1 1,0 0-1,-5-5 0,-3-5 10,0 1 0,1-2 0,0 1-1,1-1 1,1-1 0,0 1-1,-9-26 1,9 17-275,0 0 0,2 0 0,1-1 0,1 1 0,1-1 1,1 0-1,1-24 0,1 37 79,1 1 0,0 0 0,0 0 0,1 0 0,0 0 0,1 1 0,0-1 0,1 0 0,0 1 0,0 0-1,1 0 1,0 0 0,1 1 0,-1-1 0,2 1 0,-1 1 0,1-1 0,0 1 0,9-6 0,2 1-1804,0 2 0,1 0 0,0 1 0,22-7 0,20-6-7620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0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12 169 10698,'34'-54'4457,"-21"30"-1164,2 1-1,30-37 0,-45 59-3194,0 1-1,0-1 1,1 1 0,-1 0 0,0-1 0,0 1-1,1-1 1,-1 1 0,0 0 0,1-1 0,-1 1 0,0 0-1,1-1 1,-1 1 0,1 0 0,-1 0 0,0-1 0,1 1-1,-1 0 1,1 0 0,-1 0 0,1 0 0,-1 0 0,1 0-1,-1-1 1,0 1 0,1 0 0,-1 0 0,1 0-1,-1 1 1,1-1 0,-1 0 0,1 0 0,-1 0 0,1 0-1,-1 0 1,1 0 0,0 1 0,3 20 824,-8 32-529,-14 37 274,-29 90 0,23-101-165,-21 140 0,74-337-235,-19 9-267,-10 114 0,-1 5 0,1 0 0,0 0 0,1 0 0,0 0 0,2 10 0,-2-17 0,0 0 0,-1-1 0,1 1 0,0 0 0,0-1 0,1 0 0,-1 1 0,0-1 0,1 0 0,0 1 0,-1-1 0,1 0 0,0 0 0,0 0 0,0 0 0,0-1 0,0 1 0,1-1 0,-1 1 0,0-1 0,1 0 0,-1 0 0,1 0 0,-1 0 0,1 0 0,0 0 0,-1-1 0,4 1 0,1-1 0,-1 0 0,0 0 0,1 0 0,-1-1 0,1 0 0,-1-1 0,0 1 0,0-1 0,0 0 0,0-1 0,0 1 0,7-5 0,-2 0 0,0-1 0,-1 0 0,0 0 0,0-1 0,13-16 0,-1-2 0,-2-2 0,0-1 0,23-48 0,-43 78 0,0 0 0,0 0 0,0-1 0,-1 1 0,1 0 0,0 0 0,0-1 0,0 1 0,0 0 0,1 0 0,-1-1 0,0 1 0,0 0 0,0 0 0,0 0 0,0-1 0,0 1 0,0 0 0,0 0 0,0-1 0,1 1 0,-1 0 0,0 0 0,0 0 0,0 0 0,0-1 0,1 1 0,-1 0 0,0 0 0,0 0 0,0 0 0,1 0 0,-1-1 0,0 1 0,0 0 0,0 0 0,1 0 0,-1 0 0,0 0 0,0 0 0,1 0 0,-1 0 0,0 0 0,0 0 0,1 0 0,-1 0 0,0 0 0,0 0 0,1 0 0,-1 0 0,0 0 0,1 1 0,0 16 0,-6 32 0,-2-18 0,0-4 0,2 1 0,1 0 0,-2 52 0,6-80-27,0 1-1,0 0 1,0 0 0,0-1-1,0 1 1,0 0 0,0 0-1,0-1 1,0 1 0,0 0 0,0 0-1,0-1 1,1 1 0,-1 0-1,0-1 1,1 1 0,-1 0-1,0-1 1,1 1 0,-1-1-1,1 1 1,-1 0 0,1-1-1,-1 1 1,1-1 0,-1 1-1,1-1 1,-1 1 0,1-1 0,0 0-1,-1 1 1,1-1 0,0 0-1,-1 0 1,1 1 0,0-1-1,0 0 1,-1 0 0,1 0-1,0 0 1,0 0 0,-1 0-1,1 0 1,0 0 0,0 0-1,-1 0 1,1 0 0,0 0 0,-1-1-1,1 1 1,0 0 0,-1-1-1,1 1 1,0 0 0,-1-1-1,1 1 1,0-1 0,-1 1-1,1-1 1,3-2-447,0 1 0,-1-1 0,1 0 0,-1 0 0,0 0 1,0 0-1,0-1 0,5-7 0,6-25-6696,-1-9-4003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0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18898,'0'0'11339,"-6"64"-10891,6-37-320,0 0-384,5-1-2947,5-5-2691,3-3-5829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0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161 431 19795,'0'0'10954,"-12"9"-10756,-5 4 38,1 0 1,0 2-1,-22 25 1,31-31-158,0 0 1,0 0-1,1 1 1,0-1-1,1 1 1,0 1-1,1-1 1,0 1-1,0-1 1,-2 14-1,6-22-79,-1-1 0,1 1-1,0-1 1,0 1 0,0-1 0,0 1 0,0-1 0,0 1-1,1-1 1,-1 1 0,0-1 0,1 1 0,-1-1-1,1 1 1,0-1 0,-1 0 0,1 1 0,0-1 0,0 0-1,0 0 1,0 1 0,0-1 0,0 0 0,0 0-1,0 0 1,0 0 0,0 0 0,2 0 0,2 1-8,-1 0 0,0-1 0,0 0 1,1 0-1,-1 0 0,0 0 0,1-1 1,-1 0-1,9 0 0,4-2-140,-1 0 1,0-1-1,0 0 0,26-11 0,-19 4-2054,0-1 0,-1-1 0,0-1 0,37-29-1,-46 31 651,-1-1 0,0 0 0,-1 0 0,12-18 0,-16 20 991,-1 0-1,0-1 0,7-18 1,-9 17-518,-2-7 6286,-2 18-5053,0 1-1,0 0 0,0-1 0,0 1 0,0-1 0,0 1 0,0-1 0,0 1 0,-1-1 0,1 1 0,0 0 1,0-1-1,0 1 0,-1-1 0,1 1 0,0 0 0,0-1 0,-1 1 0,1 0 0,0-1 0,-1 1 0,1 0 0,0 0 1,-1-1-1,1 1 0,0 0 0,-1 0 0,1-1 0,-1 1 0,1 0 0,-1 0 0,1 0 0,0 0 0,-1 0 0,1 0 1,-1 0-1,1 0 0,-1 0 0,1 0 0,-1 0 0,1 0 0,0 0 0,-1 0 0,1 0 0,-1 0 0,1 0 0,-1 1 1,1-1-1,0 0 0,-1 0 0,1 0 0,0 1 0,-1-1 0,1 0 0,0 1 0,-1-1 0,1 0 0,0 1 1,-1-1-1,-6 5 402,1 0 1,0 1 0,0-1 0,0 1-1,1 0 1,-8 11 0,11-15-422,0 2 1,0-1-1,0 0 1,0 0-1,0 1 1,0-1-1,1 0 1,0 1-1,0 0 1,0-1-1,0 1 1,0 0-1,1 0 1,-1-1-1,1 1 1,0 5-1,1-8-130,0-1 0,-1 1 1,1 0-1,0 0 0,0-1 0,-1 1 0,1 0 1,0-1-1,0 1 0,0-1 0,0 1 0,0-1 0,0 0 1,0 1-1,0-1 0,0 0 0,0 0 0,0 1 1,0-1-1,0 0 0,0 0 0,0 0 0,0 0 0,1-1 1,28-1 101,-28 2-87,7-2-1,1 0 1,-1-1 0,0 0-1,0-1 1,0 0 0,0-1 0,-1 0-1,0 0 1,0 0 0,0-1-1,9-9 1,-12 11-8,0-1 1,0 0-1,0 0 0,0-1 1,-1 1-1,0-1 0,0 0 0,-1 0 1,1-1-1,-1 1 0,-1 0 1,1-1-1,-1 0 0,0 0 0,-1 0 1,1-7-1,-2 13-5,-1 1 0,1 0 0,-1 0 1,1-1-1,-1 1 0,1 0 0,-1 0 0,1 0 0,-1 0 0,1 0 0,-1-1 1,0 1-1,1 0 0,-1 0 0,1 1 0,-1-1 0,0 0 0,1 0 1,-1 0-1,1 0 0,-1 0 0,1 1 0,-1-1 0,1 0 0,-1 0 0,0 1 1,-7 6 57,0 0 1,0 0 0,1 0 0,0 1 0,1 0 0,0 1 0,0-1 0,1 1 0,0 0 0,0 1 0,1-1 0,0 1 0,1 0 0,0 0 0,1 0 0,0 0 0,-2 19 0,4-28-61,0 0 1,0 1-1,1-1 1,-1 1-1,0-1 0,0 0 1,1 1-1,-1-1 1,1 0-1,-1 1 1,1-1-1,0 0 1,-1 0-1,1 1 1,0-1-1,0 0 1,0 0-1,0 0 0,0 0 1,0 0-1,0 0 1,0 0-1,1-1 1,-1 1-1,2 1 1,1-1 7,0 0 0,0 0 0,0 0 0,0 0 0,0 0 0,1-1 0,-1 0 0,0 0 0,4-1 0,5 0 10,-1-1 0,0 0 0,0-1 0,0-1 0,18-7 0,1-6-22,0-2 0,-1 0 0,-2-2 0,0-2 0,-1 0 0,-1-2 0,-2-1 0,0 0 0,-2-2 0,-1-1 0,-1-1 0,-2 0 0,0-1 0,-3-1 0,0-1 0,11-40 0,-18 24 0,-8 49 0,0-1 0,0 1 0,0-1 0,0 1 0,0-1 0,0 1 0,-1-1 0,1 0 0,0 1 0,0-1 0,0 1 0,-1-1 0,1 1 0,0-1 0,0 1 0,-1-1 0,1 1 0,0 0 0,-1-1 0,1 1 0,-1-1 0,1 1 0,-1 0 0,1-1 0,-1 1 0,0-1 0,0 1 0,-1 0 0,1 1 0,-1-1 0,1 0 0,0 0 0,-1 1 0,1-1 0,0 1 0,-1-1 0,1 1 0,0-1 0,-1 1 0,1 0 0,0 0 0,0 0 0,-2 1 0,-18 18 0,0 1 0,1 0 0,1 2 0,1 0 0,1 1 0,-22 44 0,29-52 0,2 2 0,0-1 0,1 1 0,-6 25 0,11-37 0,1 0 0,0 0 0,1 0 0,-1 0 0,1 0 0,1 0 0,1 12 0,-2-15 0,1-1 0,0 1 0,0 0 0,0-1 0,0 1 0,0-1 0,1 1 0,-1-1 0,1 1 0,0-1 0,-1 0 0,1 0 0,0 0 0,1 0 0,-1 0 0,0 0 0,4 2 0,6 1-107,0 1 1,0-2-1,1 0 0,-1 0 0,1-2 1,0 1-1,0-1 0,17-1 0,-15 0-826,0-1 1,1-1-1,26-4 0,-6-9-8821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0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1 1 18674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0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4 124 18610,'0'0'8274,"1"10"-7532,2 32-36,-2 1 1,-5 43-1,1-39-103,1 0 1,7 51-1,-5-95-584,0 1 1,1 0-1,-1-1 0,1 1 0,0 0 0,0-1 1,1 0-1,-1 1 0,1-1 0,-1 0 1,1 1-1,0-1 0,0 0 0,0 0 0,1 0 1,-1-1-1,1 1 0,5 3 0,-5-4 6,0-1 0,1 1 0,-1-1-1,0 0 1,1 0 0,-1 0 0,1-1 0,-1 1 0,1-1-1,0 0 1,-1 0 0,1 0 0,-1-1 0,1 1-1,6-2 1,4-3 31,0 0 1,-1 0-1,0-2 0,1 1 0,-2-2 1,1 0-1,22-19 0,-12 7-56,0-2 0,-2-1 0,0 0 0,-2-2 0,0 0 0,20-37 0,-29 41 0,0 1 0,-1-1 0,-1 0 0,-1-1 0,-1 0 0,-1 0 0,-1-1 0,-1 1 0,1-34 0,-4 54 0,0 0 0,0 0 0,0 0 0,0-1 0,0 1 0,-1 0 0,1 0 0,-1 0 0,1 0 0,-1 0 0,0-1 0,0 1 0,0 1 0,0-1 0,0 0 0,0 0 0,-1 0 0,1 0 0,0 1 0,-1-1 0,1 1 0,-4-3 0,4 4 0,-1 0 0,1-1 0,-1 1 0,1 0 0,-1 0 0,1 0 0,-1 0 0,1 0 0,-1 1 0,1-1 0,-1 0 0,1 1 0,0-1 0,-1 1 0,1-1 0,-1 1 0,1 0 0,0-1 0,0 1 0,-1 0 0,1 0 0,0 0 0,0 0 0,0 0 0,0 0 0,0 0 0,0 1 0,0-1 0,0 0 0,1 0 0,-1 1 0,-1 1 0,-18 41-1783,3 27-5440,15-35-523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0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182 615 22870,'0'0'2728,"-13"3"-545,4 0-1809,-15 4 1002,-41 17-1,60-22-1298,1 1 0,-1-1 0,0 0-1,0 1 1,1 0 0,0 0 0,-1 1 0,1-1-1,1 1 1,-1 0 0,0 0 0,1 0 0,0 0-1,0 1 1,0-1 0,-3 7 0,6-10-80,0-1 0,0 1 0,0 0 0,0-1 0,0 1 0,0 0 0,0-1 0,0 1 0,0 0 0,0-1 0,0 1 0,0 0-1,0-1 1,0 1 0,1 0 0,-1-1 0,0 1 0,1 0 0,-1-1 0,0 1 0,1-1 0,-1 1 0,1-1 0,-1 1 0,1-1 0,-1 1 0,1-1 0,-1 1 0,1-1 0,-1 0 0,1 1 0,-1-1 0,1 0 0,0 0 0,-1 1 0,1-1 0,0 0 0,-1 0 0,1 0 0,0 0 0,-1 0 0,1 0 0,0 0 0,-1 0 0,1 0 0,0 0 0,-1 0 0,1 0 0,0 0 0,-1 0 0,1-1 0,39-8 96,-26 3-55,0-1 0,-1-1 0,0 0 0,0-1 0,-1 0 0,0-1-1,0-1 1,10-11 0,-6 3 18,0 0-1,-2 0 1,0-2-1,15-29 1,-17 19-56,-19 44 0,0 1 0,1 0 0,1 0 0,0 0 0,1 0 0,1 1 0,0 0 0,1 0 0,-1 16 0,3-29 0,0 0 0,0 0 0,0 0 0,1-1 0,-1 1 0,0 0 0,1 0 0,-1-1 0,1 1 0,0 0 0,0-1 0,-1 1 0,1-1 0,0 1 0,0-1 0,1 1 0,-1-1 0,0 0 0,0 1 0,1-1 0,-1 0 0,0 0 0,1 0 0,-1 0 0,1 0 0,0 0 0,-1-1 0,1 1 0,0 0 0,-1-1 0,1 1 0,0-1 0,0 0 0,-1 0 0,1 1 0,0-1 0,0 0 0,0-1 0,-1 1 0,1 0 0,3-1 0,4 0 0,-1-1 0,0 0 0,1 0 0,-1-1 0,0 0 0,0 0 0,14-9 0,6-7 0,-1-2 0,-2-1 0,0-1 0,-1-1 0,-1-1 0,-1-2 0,-2 0 0,0-1 0,-2 0 0,-1-2 0,-2 0 0,-1-1 0,-1-1 0,-1 0 0,-2 0 0,-2-1 0,0 0 0,-3-1 0,3-35 0,-8 66 0,0 0 0,0 0 0,0 0 0,-1 0 0,1 0 0,-1-1 0,0 1 0,1 0 0,-1 0 0,-1 0 0,-1-4 0,2 6 0,1 1 0,-1-1 0,0 0 0,0 0 0,0 1 0,0-1 0,0 0 0,0 1 0,0-1 0,0 1 0,0-1 0,0 1 0,0 0 0,0-1 0,0 1 0,0 0 0,0 0 0,0-1 0,-1 1 0,1 0 0,0 0 0,0 1 0,0-1 0,0 0 0,0 0 0,0 0 0,0 1 0,-1-1 0,1 0 0,0 1 0,0-1 0,0 1 0,0 0 0,0-1 0,0 2 0,-13 7 0,1 1 0,0 1 0,1 0 0,1 1 0,-1 0 0,2 1 0,-13 18 0,3-5 0,-81 115 0,93-127 0,0 1 0,0-1 0,2 1 0,0 0 0,0 1 0,1-1 0,1 1 0,-3 25 0,7-39 0,0 1 0,0 0 0,1 0 0,-1 0 0,1-1 0,-1 1 0,1 0 0,0-1 0,0 1 0,0-1 0,0 1 0,1-1 0,-1 1 0,1-1 0,-1 0 0,1 1 0,0-1 0,0 0 0,0 0 0,0 0 0,0-1 0,0 1 0,1 0 0,-1-1 0,0 0 0,1 1 0,-1-1 0,1 0 0,0 0 0,-1 0 0,1-1 0,5 1 0,9 3 0,1-2 0,0 0 0,35-1 0,-41-1 0,-3 1 0,1-1 0,0 0 0,0-1 0,-1 0 0,1-1 0,-1 1 0,1-2 0,-1 0 0,0 0 0,0 0 0,0-1 0,0-1 0,0 1 0,-1-1 0,0-1 0,0 1 0,-1-2 0,1 1 0,-1-1 0,-1 0 0,1 0 0,-1-1 0,-1 0 0,1 0 0,-1 0 0,0-1 0,3-10 0,-4 11 0,-1 1 0,0-1 0,0 0 0,-1 0 0,0 0 0,0 0 0,-1 0 0,1-10 0,-2 18 0,0-1 0,0 1 0,0-1 0,0 1 0,0 0 0,0-1 0,0 1 0,-1-1 0,1 1 0,0 0 0,0-1 0,0 1 0,0-1 0,0 1 0,-1 0 0,1-1 0,0 1 0,0 0 0,0-1 0,-1 1 0,1 0 0,0-1 0,-1 1 0,1 0 0,0 0 0,-1-1 0,1 1 0,0 0 0,-1 0 0,1 0 0,0-1 0,-1 1 0,1 0 0,-1 0 0,1 0 0,0 0 0,-1 0 0,1 0 0,-1 0 0,1 0 0,0 0 0,-1 0 0,1 0 0,-1 0 0,1 0 0,0 0 0,-1 0 0,1 0 0,-1 1 0,1-1 0,-1 0 0,-21 13 0,14-4 0,-1 0 0,1 1 0,1-1 0,0 1 0,0 1 0,1-1 0,1 1 0,-1 1 0,2-1 0,-1 1 0,2-1 0,0 1 0,0 0 0,-2 21 0,5-31 0,0 0 0,0 0 0,0-1 0,0 1 0,0 0 0,1 0 0,-1 0 0,1 0 0,-1 0 0,1-1 0,-1 1 0,1 0 0,0 0 0,0-1 0,0 1 0,0-1 0,0 1 0,0-1 0,0 1 0,1-1 0,-1 1 0,1-1 0,-1 0 0,3 2 0,0-1 0,0-1 0,0 1 0,0-1 0,0 0 0,0 0 0,0 0 0,0-1 0,0 1 0,1-1 0,7-1 0,0 0 0,1-1 0,-1 0 0,0-1 0,0 0 0,0-1 0,0 0 0,11-7 0,-10 3 0,0-1 0,0 0 0,-1-1 0,0-1 0,-1 0 0,0 0 0,-1-1 0,14-22 0,-7 8 0,-2-1 0,-1-1 0,15-40 0,-37 86 0,-37 82 0,39-85 0,1 0 0,0 0 0,1 0 0,1 0 0,-3 28 0,6-41-36,0 0-1,0-1 1,1 1 0,-1 0 0,1 0-1,-1 0 1,1-1 0,0 1-1,-1 0 1,1 0 0,0-1 0,0 1-1,0-1 1,0 1 0,1-1-1,-1 0 1,0 1 0,0-1 0,1 0-1,2 2 1,0 0-192,1-1 0,-1 0 0,0 0 0,1 0 0,-1-1 0,1 1 1,-1-1-1,8 1 0,-7-1-118,0-1 1,-1 1 0,1-1-1,0 0 1,-1 0 0,1 0 0,0-1-1,-1 0 1,1 0 0,-1 0-1,1 0 1,-1-1 0,1 1-1,-1-1 1,0 0 0,0-1-1,0 1 1,6-6 0,2-9-8090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0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18193,'0'0'9940,"8"3"-7687,8 2-2086,0-1 0,1 0 0,-1-1 0,1-1 1,0-1-1,0 0 0,0-1 0,0-1 0,27-4 0,-38 4-145,0 0-1,0-1 1,0 1-1,-1-1 1,1 0-1,-1-1 1,0 1-1,0-1 1,0 0-1,0 0 1,0-1-1,0 0 1,-1 1-1,0-2 1,1 1-1,-2 0 1,1-1-1,0 0 1,-1 1-1,0-1 1,0-1-1,-1 1 1,1 0-1,-1-1 1,0 1-1,0-1 1,-1 0-1,0 0 1,0 1-1,0-1 1,-1 0-1,0-7 1,0 11-22,1 0 0,-1 1 0,0-1 0,0 0 0,0 0 0,0 0 0,0 1 0,0-1 0,-1 0 0,1 0 0,-1 1 0,1-1 0,-1 0 0,0 1 0,1-1 0,-1 0 0,0 1 0,0-1 0,0 1 0,0-1 0,-1 1 0,1 0 0,0 0 0,0-1 0,-1 1 0,1 0 0,-1 0 0,1 0 0,-1 0 0,0 0 0,1 1 0,-1-1 0,0 1 0,1-1 0,-1 1 0,0-1 0,0 1 0,1 0 0,-1 0 0,0 0 0,0 0 0,1 0 0,-4 0 0,-1 1 0,0 1 0,0-1 0,0 1 0,1 0 0,-1 1 0,0 0 0,1 0 0,-1 0 0,1 0 0,0 1 0,-7 6 0,0 1 0,1 0 0,1 1 0,0 0 0,0 0 0,2 1 0,-1 0 0,2 1 0,-1 0 0,2 0 0,0 1 0,1-1 0,0 1 0,1 0 0,-2 24 0,6-36 0,0 0 0,0 1 0,0-1 0,1 0 0,-1 0 0,1 0 0,0 0 0,0 0 0,0 0 0,0 0 0,1 0 0,-1 0 0,1-1 0,0 1 0,0-1 0,0 1 0,0-1 0,0 1 0,0-1 0,1 0 0,-1 0 0,1 0 0,-1-1 0,1 1 0,0 0 0,0-1 0,0 0 0,0 0 0,0 1 0,0-2 0,0 1 0,0 0 0,5 0 0,9 1 0,0 0 0,0 0 0,-1-2 0,1 0 0,18-3 0,-28 2-231,0 0-1,0-1 1,0 1 0,0-1 0,-1-1-1,1 0 1,9-4 0,-10 3-445,1-1 0,-1 0 1,0 1-1,0-2 0,0 1 0,0-1 1,-1 0-1,0 0 0,-1 0 0,8-14 1,11-29-7915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0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65 19282,'0'0'2819,"3"-58"1089,4 51-737,1 7-1698,0 19-704,0 17 224,-6 21-641,-2 11-352,0 11 0,0 7 0,0-1 0,-2-2 0,2-4 0,0-5 0,0-11-2659,4-7-5156,-1-10-10442</inkml:trace>
  <inkml:trace contextRef="#ctx0" brushRef="#br0" timeOffset="1">44 1178 22934,'0'0'7783,"-44"52"-5733,44-39-2050,0-6 0,13-3 0,0-4-4388,0 0-9834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0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2733 295 21620,'-132'-6'-357,"-1"7"-1,0 5 0,-166 29 1,248-27 382,-703 135-32,667-119-2,1 4 0,1 4 1,2 4-1,1 3 0,2 3 1,-109 78-1,133-78 34,2 3-1,2 2 1,2 2 0,3 2 0,-67 93-1,92-113 57,2 1 0,1 1-1,2 0 1,1 1-1,2 1 1,1 0-1,2 1 1,2 1 0,1-1-1,1 1 1,2 1-1,1 41 1,4-60-72,2 0 0,0 0 1,1 0-1,1 0 0,1-1 1,1 1-1,0-1 0,1 0 1,19 32-1,-12-29-1,0 1 1,2-2-1,1 0 1,0-1-1,1-1 1,36 28-1,-13-17-3,1-2 0,1-2 0,2-2 0,0-2 0,1-2 0,1-2 0,61 14 0,-21-12 55,1-4-1,104 5 1,182-17 263,-200-13-110,-1-8 0,0-7 0,239-68 1,485-212 358,-411 105-378,-329 127-176,151-96 0,-255 136-58,-2-2 1,-1-2-1,-1-3 0,-3-1 1,-1-3-1,43-53 1,-70 73 38,-1 0 1,0-2-1,-2 1 1,-1-2 0,-1 0-1,-1 0 1,-2-1 0,0-1-1,-2 0 1,-2 0-1,0 0 1,-2-1 0,-1 0-1,-2-48 1,-3 53 34,-1 0 1,-1 0-1,-1 1 0,-2-1 1,0 1-1,-2 1 1,0 0-1,-2 0 0,0 0 1,-2 2-1,0-1 1,-1 2-1,-1 0 0,-2 0 1,1 2-1,-2 0 1,-1 1-1,-23-17 0,8 9 31,-2 2 0,0 2 0,-1 1 0,-1 1-1,-1 3 1,0 1 0,-1 2 0,-1 2 0,0 1 0,-48-4-1,28 8 71,-1 2 0,1 4 0,0 2-1,0 2 1,0 4 0,-69 17 0,56-6-84,2 4 1,1 3-1,1 3 1,-107 62 0,87-37-396,-138 109 0,83-32-2541,103-87-1043,-41 56-1,56-60-3283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1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1550 22870,'55'19'395,"1"-3"0,0-2 0,2-2 1,63 4-1,232-3-1117,-176-19-1286,219-34 0,174-60-935,-455 79 2770,1530-299 985,-308 58 1024,228-53-483,15-3-613,8 93-653,-1210 201 112,0 15-1,468 51 1,-669-22 60,-1 7 1,-1 9 0,229 77-1,-308-78 17,0 4 0,-3 5 0,-2 3 0,-1 4 0,-3 5 0,-3 3 0,94 85 0,-91-61 153,-5 4 0,-3 4 0,-5 2 1,117 195-1,-90-105 972,147 378 0,-202-434-1024,57 141 35,-79-216-410,2 0 0,61 89 1,-75-125-192,0-2 0,1 0 1,0 0-1,1-1 0,1-1 1,29 20-1,-38-29-155,0 1 0,0-1 1,0-1-1,1 1 0,-1-1 0,1 0 0,-1-1 0,1 1 0,14 0 0,-17-2-60,0-1-1,0 1 0,0-1 0,0 0 1,0 0-1,-1 0 0,1 0 1,0-1-1,0 1 0,-1-1 0,1 0 1,-1 0-1,1-1 0,-1 1 0,0-1 1,0 1-1,0-1 0,3-3 1,22-40-6926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5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2 226 14894,'0'-4'325,"-1"0"1,1 0-1,0-1 1,0 1-1,0 0 0,1 0 1,-1-1-1,1 1 0,0 0 1,0 0-1,1 0 0,-1 0 1,1 0-1,0 0 1,0 0-1,0 1 0,1-1 1,-1 1-1,1 0 0,0-1 1,-1 1-1,2 0 0,-1 0 1,0 1-1,6-4 1,11-8 154,0 1-1,1 1 1,28-12 0,-37 18-43,6-3-201,1 0 1,0 1-1,0 1 1,1 1-1,0 1 1,0 1-1,0 1 1,0 0-1,28 1 1,-47 2-242,0 0-1,1 0 1,-1 0 0,0 0 0,0 0 0,1 1 0,-1-1 0,0 1 0,0-1 0,0 1 0,1-1 0,-1 1 0,0 0 0,0-1 0,0 1 0,0 0 0,0 0 0,0 0-1,0 0 1,-1 0 0,1 0 0,0 0 0,0 0 0,-1 0 0,1 0 0,0 1 0,0 1 4,-1 0 1,1 0-1,-1 0 1,0 0-1,0-1 1,0 1-1,0 0 1,-1 0-1,1 0 1,-1 0-1,-1 3 1,-2 6 142,0-1-1,-1 0 1,-1 0 0,-11 18-1,-19 17 259,-2-2 0,-48 44 0,42-45 60,-64 81 0,105-120-422,1 0 1,-1 0 0,0 0-1,1 0 1,0 0 0,0 1-1,0-1 1,1 1-1,0-1 1,-1 1 0,2 0-1,-2 8 1,2-11-38,1 0 0,-1 0 0,1 0-1,-1 0 1,1 0 0,0 0 0,0 0 0,-1 0 0,2 0-1,-1 0 1,0-1 0,0 1 0,0 0 0,1-1 0,-1 1 0,1-1-1,-1 0 1,1 1 0,0-1 0,-1 0 0,1 0 0,0 0-1,0 0 1,0 0 0,0 0 0,0-1 0,0 1 0,0-1 0,0 1-1,2-1 1,38 6-478,-1-1 0,1-3 1,0-1-1,-1-2 0,61-10 0,-4-4-4184,-3-5-3730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1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436 521 18930,'-62'-11'181,"0"2"1,-1 3-1,0 3 1,-94 8-1,156-5-121,-1 0-1,1 1 1,0-1-1,-1 0 1,1 0-1,0 1 1,0-1-1,0 1 1,0-1-1,-1 1 1,1 0-1,0-1 1,0 1-1,0 0 1,0 0-1,0 0 1,1 0-1,-1 0 1,0 0-1,0 0 1,0 0-1,1 0 0,-1 0 1,1 0-1,-1 0 1,1 0-1,-1 1 1,1-1-1,0 0 1,-1 0-1,1 1 1,0-1-1,0 0 1,0 1-1,0-1 1,0 0-1,0 0 1,0 1-1,1-1 1,-1 0-1,1 2 1,1 7 146,1 0 0,0 1 0,8 17 1,-10-26-189,66 155 650,-7 3-1,70 302 0,-115-368-619,-11-58 38,2-1 1,2 0 0,14 39 0,-22-71-17,1-1 0,0 1 0,0-1 0,0 0 0,1 0 0,-1 0 0,1 0 0,-1 0 0,1 0 0,-1 0 0,1 0 0,0 0 0,4 2 0,-5-3-15,1 0 0,-1-1 0,0 0 0,1 1 0,-1-1 0,1 1 0,-1-1 1,1 0-1,-1 0 0,1 0 0,-1 0 0,0 0 0,1 0 0,-1-1 0,1 1 0,-1 0 0,1-1 0,1 0 0,3-2 100,0-1 1,1 0-1,-1 0 0,-1 0 0,1-1 0,0 0 0,-1 0 0,7-9 0,45-60 366,-3-2 0,67-125 1,-81 132-458,272-509-2067,-126 182-5021,-82 154-1186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2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4067 665 16015,'-48'-63'303,"-2"3"-1,-3 2 1,-2 3-1,-99-77 1,105 96-314,-3 2 0,0 2 0,-2 3 0,-2 2 0,0 3 0,-84-25 0,59 29-4,0 4 0,-1 3 0,-1 4 0,0 4-1,0 3 1,0 4 0,1 3 0,-137 27 0,65 2-34,3 7 0,1 7 1,-236 109-1,228-80 192,-207 134 0,258-138 112,3 4 0,-161 157 0,205-172-105,2 3 0,3 2 0,4 2 0,-82 147-1,103-158-119,4 2 0,1 1 0,4 1 0,2 0 0,3 2 0,3 0 0,-6 81-1,16-90 49,2 0 0,2 0-1,3 1 1,2-1-1,3-1 1,2 1 0,2-2-1,22 56 1,-12-52-26,2-1 0,3-2 0,2 0 0,3-3 1,1 0-1,3-2 0,48 49 0,-21-35-40,3-3 0,3-2 0,2-3 1,2-4-1,2-3 0,3-4 0,1-2 0,105 37 0,-45-30 11,1-6 0,1-6 0,3-7 0,189 16 0,-183-34 145,0-7-1,0-7 0,0-6 1,0-6-1,-1-8 0,285-79 1,-318 64 59,-2-6 1,-3-4 0,-1-6 0,-3-4-1,-2-5 1,-3-4 0,-3-5 0,-4-4-1,93-93 1,-119 98-157,-4-4-1,-2-3 1,-4-2-1,60-106 1,-88 129-53,-3-2 0,-2-1 0,-4-1 0,-1-1 0,-4-1-1,-2-1 1,12-99 0,-23 103-5,-2 1-1,-3-1 0,-2 0 1,-3 0-1,-2 0 0,-18-65 0,11 75-26,-1 1-1,-3 0 0,-2 2 0,-2 0 1,-2 1-1,-1 1 0,-49-60 0,36 57-43,-2 3-1,-2 1 0,-1 2 0,-3 2 0,-1 2 0,-62-36 1,44 35-166,-2 3 0,-2 3 0,-1 3 1,-109-29-1,76 33-382,-1 5 0,-1 5 0,-1 4-1,0 4 1,0 6 0,0 4 0,-138 21 0,137-4-1092,1 4 1,0 5-1,3 4 1,0 5-1,-176 93 0,45 4-5284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49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3290 175 11659,'-13'-6'972,"-41"-15"-519,-1 2 1,-71-15 0,120 32-442,-146-31 566,-1 7 0,-171-8 0,-456 47 1555,664-2-2023,1 5-1,1 5 0,0 4 0,-186 70 0,239-69-60,2 3-1,1 2 0,2 3 0,1 2 0,1 3 0,3 1 1,1 3-1,2 3 0,2 1 0,-71 95 0,88-100-5,2 1 0,2 2 1,2 0-1,2 1 0,2 1 0,-16 60 0,25-67 10,2 0 1,1 1-1,2 0 1,3 0 0,1 1-1,1-1 1,3 0-1,9 49 1,-2-47-47,2-2-1,1 1 1,3-2 0,1 0 0,2 0 0,2-2 0,1-1 0,38 48-1,-3-14 25,2-2 0,137 119 0,-117-123-27,3-3-1,3-4 0,2-4 0,3-4 1,151 62-1,-111-64 48,3-5 0,1-7 0,223 32 1,-155-45-40,0-8 1,226-13-1,-369-5 46,0-4-1,-1-1 1,0-4-1,-1-1 1,0-4-1,-1-2 1,-1-2-1,0-2 1,-2-3-1,81-54 1,-92 50 1,-1-1 1,-1-3 0,-1-1 0,-3-2-1,-1-1 1,-1-2 0,-3-1 0,-1-2-1,-2-1 1,-2-1 0,-2-1 0,24-66-1,-26 46 164,-3-2 0,-2-1 0,-4 0 0,6-97 0,-15 68 377,-3 0 0,-20-155 0,7 170-273,-3 1 1,-4 0-1,-4 1 0,-37-88 1,44 130-212,-2 1 1,-1 1 0,-2 1-1,-1 1 1,-2 1 0,-2 1-1,-1 1 1,-1 1 0,-1 1 0,-44-32-1,44 42-156,0 2 0,-2 2-1,0 1 1,0 1 0,-2 1 0,1 2-1,-2 1 1,1 2 0,-1 2 0,0 0-1,-1 3 1,1 0 0,-1 3 0,-41 3-1,-1 6-591,0 3-1,1 3 1,1 3-1,0 4 1,-85 38-1,112-41-57,-14 7-2592,-65 17 0,42-28-6819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5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1004 18706,'0'0'1665,"-5"-58"-1248,12 8 159,9-18 129,5-22-225,7-14-191,-3-17-161,6-2-32,-6 4-96,-6 17-96,-5 18-673,-10 26-672,-4 31-545,-18 35-5285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5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 14734,'-5'8'480,"-2"8"-238,1 1 0,0 0 0,1 0 0,1 0 0,1 1 0,0-1 0,1 1 0,1 20 0,1 14 236,-3-1-197,3 0-1,2 0 0,3-1 0,21 100 1,-25-146-273,0 0 0,0 0 0,1 0 0,0 0 0,0-1 0,0 1 0,0 0 0,0-1 0,1 0 0,-1 1 0,1-1 0,0 0 0,7 5 0,-9-7-6,1-1-1,0 1 0,0-1 1,0 1-1,-1-1 0,1 0 1,0 1-1,0-1 0,0 0 1,0 0-1,-1 0 0,1-1 1,0 1-1,0 0 1,0-1-1,0 1 0,-1-1 1,1 0-1,0 1 0,-1-1 1,1 0-1,0 0 0,-1 0 1,1 0-1,-1-1 0,0 1 1,1 0-1,-1 0 1,0-1-1,0 1 0,1-1 1,-1 1-1,-1-1 0,2-2 1,21-31 517,-1-1 1,-3-1-1,30-76 1,-2 4 663,-24 61-477,45-69 0,-10 45-1370,-42 55-779,0 1 0,24-15-1,-18 14-5495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5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15471,'0'0'10986,"33"62"-9833,-20-19-320,7 9-513,-1 1-192,-1-7-128,0-10-160,-1-13-1601,-5-11-353,-3-12-97,-7-20-351,-2-17-2114,-7-12-4773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5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19058,'0'0'5765,"-24"70"-5508,24-45 31,12-4-224,7-8-448,3-8-3012,3-5-4035</inkml:trace>
  <inkml:trace contextRef="#ctx0" brushRef="#br0" timeOffset="1">489 395 20275,'0'0'4324,"57"-49"-4067,-42 13-322,-1 4-1696,-2 5-1570,-7 8-2467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52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 23959,'0'0'3891,"9"-4"-3229,-1 0-590,1-1 0,-1 0 0,-1 0 0,1-1 0,-1 0 0,1 0 0,-2-1-1,1 0 1,-1 0 0,0 0 0,-1-1 0,1 0 0,-1 0 0,6-16 0,-4 7-50,-2-1 1,1 0-1,2-23 0,-7 33 10,0 0-1,0 0 0,-1 0 0,0 0 0,0 0 0,-1 0 0,0 0 0,0 0 0,-5-15 0,6 22-9,0 0 1,-1 0-1,1 0 0,0-1 0,-1 1 0,1 0 1,-1 0-1,1 0 0,-1 0 0,0 0 0,1 0 1,-1 0-1,0 0 0,0 0 0,0 0 1,1 0-1,-1 0 0,0 1 0,0-1 0,0 0 1,-1 1-1,1-1 0,0 0 0,0 1 1,0 0-1,0-1 0,0 1 0,-1 0 0,1-1 1,0 1-1,0 0 0,-1 0 0,1 0 1,0 0-1,0 0 0,-1 0 0,1 1 0,0-1 1,0 0-1,-2 1 0,0 1-5,1-1 1,0 1-1,0 0 1,0 0-1,0 0 0,0 0 1,0 0-1,0 0 0,1 1 1,-1-1-1,1 1 1,-1-1-1,1 1 0,0-1 1,0 1-1,-1 5 1,-3 17 19,2-1 1,0 1 0,2 49-1,1-61 5,1 0-1,1 0 1,0 0-1,1 0 1,0 0-1,1-1 1,1 0-1,-1 1 1,10 14-1,-12-24-28,0 1 0,0-1 0,1 0-1,0 0 1,-1 0 0,1 0 0,0 0 0,0-1-1,1 1 1,-1-1 0,0 0 0,1 0-1,-1 0 1,1 0 0,0-1 0,0 0 0,7 2-1,-5-2 26,0-1 0,0 0-1,0 0 1,0 0 0,0-1-1,0 0 1,0 0 0,0 0-1,0-1 1,9-4 0,6-4-423,-1-1 0,0-1 0,-1-1 0,0 0 0,17-17 0,4-9-3942,-16 12-1676,-3-1-4476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5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19186,'0'0'6721,"-3"11"-5664,-38 206 2614,12 14-3744,25-223-5475,-3-18 1582,-4-20-4190,1-1-3263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5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58 11082,'0'0'3246,"0"-8"-721,0-28-592,-2 23 2293,-3 16-2424,-3 13-853,1 20-120,2 0 0,1 1 0,2 38 0,3-43-567,-3 0 1,0 0-1,-2 0 1,-15 56-1,14-71-222,-1 0-1,0-1 0,-2 0 1,0 0-1,0 0 0,-2-1 1,0-1-1,-1 1 0,0-2 1,-14 14-1,23-25-28,1 0-1,-1-1 1,0 1 0,0 0-1,0-1 1,0 0 0,0 1 0,0-1-1,0 0 1,-1 0 0,1 0 0,0 0-1,-1-1 1,1 1 0,-1 0 0,1-1-1,-1 0 1,1 0 0,0 1-1,-1-2 1,1 1 0,-1 0 0,-2-1-1,2 0-7,1-1 1,-1 1-1,1-1 0,-1 0 0,1 0 0,0 0 0,0 0 1,0 0-1,0 0 0,0-1 0,0 1 0,1-1 0,-1 1 0,1-1 1,0 0-1,-2-3 0,-2-10-43,0 0-1,1 0 1,0-1 0,2 1 0,-2-24-1,3 4-19,0-1 0,8-52-1,-6 78 59,1-1-1,1 1 1,0 0-1,0 0 1,1 0-1,1 1 1,-1-1-1,2 1 1,-1 0-1,2 1 1,-1-1-1,9-9 1,-14 18-2,1-1 1,-1 1 0,0-1 0,0 1-1,1 0 1,-1 0 0,1-1-1,-1 1 1,1 0 0,0 0 0,-1 1-1,1-1 1,0 0 0,0 0-1,-1 1 1,1-1 0,0 1 0,0 0-1,0-1 1,0 1 0,0 0-1,0 0 1,-1 0 0,1 1 0,0-1-1,0 0 1,0 1 0,0-1-1,0 1 1,-1-1 0,1 1 0,0 0-1,-1 0 1,1 0 0,0 0-1,-1 0 1,1 0 0,-1 0 0,1 1-1,-1-1 1,1 2 0,7 7 44,-1 0 1,-1 1-1,0 0 0,11 24 1,-7-13 70,-5-10-90,1-1 0,0 0 0,1 0 1,0 0-1,1-1 0,10 9 0,-14-15 37,0 0-1,1 0 1,-1-1 0,1 0 0,0 0-1,-1 0 1,1-1 0,1 0-1,-1 0 1,0-1 0,0 1 0,1-1-1,-1-1 1,11 1 0,9-2 86,0-1-1,1-2 1,28-7 0,-22 5-601,-13 3-1308,-12 3-5889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5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44 21396,'-14'-3'790,"12"3"-791,-9-3 177,-1 0 1,1 1-1,-1 1 0,1 0 0,-1 1 1,1 0-1,-1 0 0,1 1 0,-1 1 1,1 0-1,-1 0 0,-16 7 0,14-1 80,1 0-1,0 1 1,0 0-1,1 1 0,1 1 1,0 0-1,0 0 0,1 1 1,0 0-1,1 1 0,-14 26 1,19-31-71,1 0-1,-1 0 1,1 1 0,1-1 0,0 1 0,0-1 0,0 1 0,1 0 0,1 0 0,0 9 0,0-12-145,1-1 1,0 1-1,0 0 1,1 0-1,0-1 1,0 1-1,0-1 1,0 0-1,1 1 1,0-1-1,0 0 1,1-1-1,-1 1 1,1 0-1,0-1 1,5 5-1,1-2-2,0 0-1,0 0 1,1-1-1,0-1 1,0 1-1,0-2 1,1 0-1,-1 0 1,1-1-1,0 0 1,0-1-1,0-1 1,0 0-1,0 0 1,0-1-1,1-1 1,16-2-1,-10 0 75,-1 0 1,1-1-1,-1-1 1,0-1-1,0-1 0,-1 0 1,0-1-1,0-1 1,0-1-1,22-17 0,-28 18-70,-1-2 1,0 1-1,-1-1 0,0 0 0,0-1 0,-2 0 0,1-1 0,-1 1 0,8-24 0,-13 31-35,1-1 0,-1 0 0,-1 1-1,1-1 1,-1 0 0,0 0 0,0 0 0,-1 0 0,0-1 0,0 1 0,-1 0-1,1 0 1,-1 0 0,0 0 0,-1 0 0,1 0 0,-1 1 0,-1-1 0,1 0 0,-1 1-1,0 0 1,0-1 0,0 1 0,-8-8 0,3 6-447,0 0 0,-1 0 0,0 1 0,0 0 0,-1 1 0,1 0-1,-1 0 1,0 1 0,-1 0 0,1 1 0,-21-4 0,-4 3-3048,-1 1-1,-44 1 1,70 2 2738,-11 0-12510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57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21076,'0'0'6406,"72"-38"-5669,-39 14-65,3-3-447,0-1-161,-2 5-673,-9 1-1505,-5 4-1345,-11 6-449,-9 6-2562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5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18449,'0'0'6439,"59"-22"-5286,-27-7-289,6-5-703,-1-3-1122,-3 5-4196,-9 0-5926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5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42 216 23478,'0'0'5851,"-3"10"-5354,2-9-493,-10 45 500,11-45-521,-1 0 1,1 0-1,0 0 1,-1 0 0,1 1-1,0-1 1,0 0-1,0 0 1,0 0-1,0 0 1,0 1 0,0-1-1,1 0 1,-1 0-1,0 0 1,1 0-1,-1 1 1,0-1 0,1 0-1,0 0 1,-1 0-1,1 0 1,-1 0-1,1 0 1,0 0 0,0-1-1,0 1 1,0 0-1,-1 0 1,1 0-1,0-1 1,0 1-1,0-1 1,1 1 0,-1-1-1,0 1 1,0-1-1,0 1 1,0-1-1,3 0 1,5 0-34,1-1 1,0-1-1,0 0 1,12-4-1,-14 3 12,1 0 0,0 1 0,0 1-1,0-1 1,9 1 0,-15 1 32,1 1 1,-1-1-1,0 1 1,0-1-1,1 1 1,-1 0-1,0 0 1,0 1-1,0-1 1,0 1-1,0-1 1,0 1-1,-1 0 1,1 0-1,0 0 1,-1 1-1,5 4 1,-2 0 73,0 1 0,-1-1 0,0 1 1,0 0-1,-1 0 0,1 0 1,-2 1-1,1-1 0,-1 1 1,-1 0-1,0 0 0,0-1 0,0 1 1,-1 0-1,-1 0 0,-1 14 1,1-16-22,0 0 1,0 0 0,-1 0-1,0 0 1,0 0 0,0 0-1,-1-1 1,0 1 0,0-1-1,-1 0 1,0 0 0,0 0-1,0 0 1,-1-1 0,0 0 0,0 0-1,0 0 1,0 0 0,-1-1-1,0 0 1,-6 3 0,9-5-200,0-1 1,1 0 0,-1-1 0,0 1 0,0 0-1,0-1 1,0 0 0,0 1 0,0-1 0,0 0 0,-5-1-1,5 0-365,0 0 1,0 0-1,0 0 0,-1 0 0,1-1 0,1 1 0,-1-1 0,0 0 0,0 1 0,-3-4 0,-23-25-7037</inkml:trace>
  <inkml:trace contextRef="#ctx0" brushRef="#br0" timeOffset="1">0 140 20980,'0'0'3940,"52"-56"-2019,-24 39-1280,3 4-577,5 3-128,-3-2-2562,-3-2-2627,-1-3-4613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5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19859,'0'0'2274,"0"67"-32,0-20-544,0 6-257,-5 6-416,4 0-448,1-6-513,0-7-385,0-9-1056,1-13-1282,6-14-415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5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47 12556,'-11'0'7927,"7"0"-7317,-13 0 793,0 0-1,0 1 0,-27 4 0,41-4-1272,1-1-1,0 1 0,-1-1 0,1 1 1,-1 0-1,1 0 0,0 0 0,0 0 0,-1 1 1,1-1-1,0 1 0,0-1 0,1 1 1,-1 0-1,-3 3 0,5-4-116,-1 1 0,1 0-1,-1-1 1,1 1 0,0 0 0,0 0 0,0-1-1,0 1 1,0 0 0,0 0 0,0-1 0,1 1-1,-1 0 1,1-1 0,-1 1 0,1 0 0,-1-1-1,1 1 1,0-1 0,0 1 0,0-1 0,0 1-1,0-1 1,0 1 0,0-1 0,2 2 0,2 1-20,-1 0 0,1-1 0,0 1 0,0-1 0,0 0 0,1 0 0,-1 0 0,1-1 0,-1 0 0,1 0 0,0-1 1,0 1-1,-1-1 0,1 0 0,0-1 0,0 1 0,0-1 0,0-1 0,0 1 0,0-1 0,0 0 0,0 0 0,0-1 0,7-2 1,-8 3-10,1 0 1,-1-1-1,0 0 0,0 0 1,1-1-1,-1 1 1,-1-1-1,1 0 1,0 0-1,-1-1 1,1 1-1,-1-1 1,0 0-1,0 0 1,-1 0-1,1-1 1,-1 1-1,0-1 1,0 0-1,-1 0 1,1 0-1,-1 0 1,0-1-1,0 1 1,1-11-1,-3 14 26,0 0-1,-1 0 1,1 0-1,0 0 1,-1 1 0,0-1-1,1 0 1,-1 0-1,0 0 1,0 0 0,0 1-1,0-1 1,-1 1-1,1-1 1,0 0 0,-1 1-1,1 0 1,-1-1-1,1 1 1,-1 0 0,0 0-1,1 0 1,-1 0-1,0 0 1,0 0-1,0 1 1,1-1 0,-1 0-1,0 1 1,0 0-1,0-1 1,0 1 0,0 0-1,0 0 1,-4 1-1,0-2 10,1 1 0,-1 0 0,1 0 0,-1 1 0,1 0 0,-1 0 0,1 0 1,0 1-1,0 0 0,-1-1 0,1 2 0,-8 4 0,6 0-28,1-1 0,0 2 0,0-1 1,1 1-1,0 0 0,0 0 1,1 0-1,0 0 0,0 1 1,1 0-1,0 0 0,1 0 1,0 0-1,0 0 0,1 0 1,0 1-1,1-1 0,1 16 1,-1-18-240,1 1 1,0-1-1,0 0 1,1 0-1,0 1 1,1-1-1,-1 0 1,1 0-1,1-1 1,6 12 0,-7-14-208,0-1 0,0 1 0,0 0 1,1-1-1,0 0 0,0 0 1,0 0-1,0 0 0,0-1 0,0 1 1,1-1-1,-1 0 0,1-1 1,-1 1-1,1-1 0,0 0 0,5 1 1,33-1-4297,5-6-1768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4:5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8776,'0'0'15850,"1"12"-14916,-1-4-683,1 12 521,0-1 1,2 1-1,7 30 0,-8-45-635,-1 0 0,1 0-1,0 0 1,1 0 0,-1-1 0,1 1-1,0-1 1,6 8 0,-7-10-132,0 0 0,0-1 1,-1 1-1,1-1 0,1 0 1,-1 1-1,0-1 0,0 0 0,0 0 1,1 0-1,-1-1 0,0 1 1,1 0-1,-1-1 0,1 0 0,-1 1 1,1-1-1,-1 0 0,5-1 1,-3 0 23,0 0 0,-1 0 0,1-1 0,0 1 0,-1-1 0,0 0 0,1 0 0,-1 0 0,0-1 0,0 1 0,0-1 0,0 1 0,-1-1 0,1 0 0,-1 0 0,0 0 0,1 0 0,-2-1 0,1 1 0,0-1 0,-1 1 0,3-6 0,0-2 202,-1 0 0,0 0 0,0-1 0,-1 1 0,-1 0 0,1-16 0,-2 23-221,-1 0 0,0 1-1,0-1 1,0 1-1,0-1 1,0 1-1,-1 0 1,0 0-1,1-1 1,-1 1 0,0 0-1,-1 1 1,1-1-1,0 0 1,-1 1-1,0-1 1,1 1-1,-1 0 1,0-1-1,0 2 1,0-1 0,-1 0-1,1 1 1,0-1-1,-1 1 1,1 0-1,-1 0 1,1 0-1,-1 0 1,-3 1 0,3-1-22,1 0 0,0 1 1,-1-1-1,1 1 1,0 0-1,-1 0 1,1 0-1,0 0 1,-1 1-1,1-1 0,0 1 1,0 0-1,-1 0 1,1 0-1,0 1 1,0-1-1,0 1 0,0-1 1,0 1-1,1 0 1,-1 0-1,0 0 1,1 1-1,0-1 1,-1 1-1,1-1 0,0 1 1,0 0-1,1-1 1,-1 1-1,0 0 1,-1 6-1,-1 17-2815,4-9-2332,0 1-5486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0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15503,'0'0'13719,"10"10"-13361,21 29-997,-1 1-1,-2 1 1,42 87 0,-57-108-1991,-14-32-1571,-14-35 275,-68-105 1768,23 55 7717,92 132-1876,-8-17-3553,0-1 0,42 23 0,-56-35-131,0 0 1,1 0 0,0-2-1,-1 1 1,1-1-1,0 0 1,20 1-1,-28-4 53,0 0-1,0 0 0,-1 0 0,1 0 0,0 0 1,0-1-1,0 1 0,0-1 0,-1 0 0,1 0 1,0 0-1,-1-1 0,1 1 0,0 0 0,-1-1 0,0 0 1,1 1-1,-1-1 0,0 0 0,0 0 0,0 0 1,0-1-1,0 1 0,-1 0 0,1-1 0,-1 1 1,1-1-1,-1 0 0,0 1 0,0-1 0,0 0 1,-1 0-1,1 1 0,0-5 0,2-8 232,-1-1-1,-1 1 1,0 0 0,-1 0-1,-1 0 1,-1-1 0,0 1-1,0 0 1,-2 0 0,0 1-1,0-1 1,-1 1 0,-1 0-1,-1 0 1,0 0 0,0 1-1,-2 0 1,-16-20 0,24 31-279,0 1 1,0 0 0,0 0-1,0 0 1,0 0 0,0 1-1,0-1 1,0 0-1,-1 0 1,1 1 0,0-1-1,0 0 1,-1 1 0,1 0-1,-2-1 1,2 1-22,1 0 0,-1 0 0,1 0 0,0 0 0,-1 1 0,1-1 0,0 0 0,-1 0 0,1 1 0,0-1 0,-1 0 0,1 0 0,0 1 0,-1-1 0,1 0 0,0 1 0,0-1 0,0 0 0,-1 1 0,1-1 0,0 1 0,0-1 0,0 0 0,0 1 0,0-1 0,0 1 0,0-1 0,0 0 0,-1 1 0,2-1-1,-1 1 1,0 3-239,0 0 0,0 0 0,1-1 0,-1 1-1,1 0 1,0-1 0,0 1 0,1-1 0,-1 1-1,3 3 1,26 31-4437,-4-20-1355,-6-12-988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21941,'0'0'6278,"9"0"-5883,-6 1-376,-1-1 1,1 0-1,-1 0 1,1 0-1,-1-1 0,1 1 1,-1 0-1,1-1 1,-1 0-1,0 1 1,1-1-1,-1 0 1,0 0-1,0-1 1,1 1-1,-1 0 0,0-1 1,0 1-1,0-1 1,2-2-1,3-6 39,0 1 0,0-1 0,9-21-1,-15 31-56,15-35 22,-12 25-20,0 1 0,1 0 0,-1 0 0,2 0-1,-1 0 1,1 1 0,1 0 0,13-14-1,-19 21-5,0 1 0,0-1 0,0 0 0,0 0-1,0 1 1,1-1 0,-1 0 0,0 1 0,0-1-1,1 1 1,-1 0 0,1-1 0,-1 1 0,0 0-1,1 0 1,-1 0 0,0 0 0,1 0-1,-1 0 1,1 1 0,-1-1 0,0 0 0,1 1-1,-1-1 1,0 0 0,1 1 0,0 0 0,28 29 180,-28-27-221,0 0 0,0 0 1,0-1-1,0 1 0,0-1 0,1 0 0,-1 1 1,1-1-1,-1 0 0,1-1 0,0 1 1,0 0-1,0-1 0,0 0 0,0 1 1,5 0-1,-7-2-65,1 0 0,-1-1 0,1 1 0,-1 0 0,1-1 0,-1 1 0,1-1 0,-1 0 0,1 0 0,-1 1 0,0-1 0,1 0 0,-1 0 0,0 0 0,0 0 0,0-1 0,0 1 0,0 0 0,0 0 0,0-1 0,0 1 0,1-3 0,17-38-1854,-15 29 1046,39-91-9354,-29 77 3401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5541,'0'0'9951,"6"-9"-9663,31-54 737,-26 103 5541,-11-37-6466,1-1 0,-1 1 0,1-1 0,0 0 0,0 1 0,0-1 0,0 0 0,0 1 0,0-1 0,1 0 0,-1 0 0,1 0 0,0 0 0,2 2 0,-4-4-81,0 0 0,1 1 1,-1-1-1,0 0 1,1 0-1,-1 0 1,1 0-1,-1 0 1,0 1-1,1-1 1,-1 0-1,1 0 1,-1 0-1,1 0 1,-1 0-1,1 0 1,-1 0-1,0-1 1,1 1-1,-1 0 1,1 0-1,-1 0 1,0 0-1,1 0 1,-1-1-1,1 1 0,-1 0 1,1-1-1,10-20 1014,-4-5-265,-1 0 0,-1-1 0,1-52 1,-8-84 4,1 140-567,-7-26-372,5 40-202,6 33 272,-2-14 170,1 1-1,0-1 1,1 0 0,0 0 0,1 0 0,0 0 0,0-1 0,1 1 0,0-1 0,1 0 0,8 10 0,-10-16-49,-1 1 0,1-1 1,0 1-1,0-1 1,0 0-1,0-1 1,1 1-1,-1-1 0,1 1 1,0-2-1,-1 1 1,1 0-1,0-1 1,0 0-1,0 0 0,0 0 1,0-1-1,0 0 1,1 0-1,-1 0 1,0 0-1,0-1 0,0 0 1,0 0-1,6-3 1,34-15-2140,-20-3-5616,-15 6-2237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130 244 21781,'0'0'2738,"-12"-4"-869,-38-14-65,48 17-1762,0 1 1,0-1-1,0 1 0,0 0 0,0 0 1,0-1-1,0 1 0,0 0 1,1 1-1,-1-1 0,0 0 1,0 0-1,0 1 0,0-1 0,0 1 1,1 0-1,-1 0 0,0-1 1,0 1-1,1 0 0,-1 0 1,1 1-1,-1-1 0,1 0 0,-1 0 1,1 1-1,0-1 0,-1 1 1,1-1-1,0 1 0,0 0 1,0-1-1,0 1 0,1 0 0,-1 0 1,0-1-1,1 1 0,-1 0 1,1 2-1,-3 7-48,1 1 1,0 0-1,1 0 1,1 19-1,0-27 34,0 3-42,0 0 0,1 0 0,0 0 0,1 0 0,-1 0 0,1 0 0,1-1-1,2 8 1,-4-13-2,0 1-1,-1-1 0,1 1 0,0-1 0,0 1 1,0-1-1,0 0 0,0 0 0,0 1 0,0-1 1,1 0-1,-1 0 0,0 0 0,1 0 0,-1 0 1,0-1-1,1 1 0,-1 0 0,1-1 1,0 1-1,-1-1 0,1 1 0,-1-1 0,1 0 1,0 0-1,-1 0 0,1 0 0,-1 0 0,1 0 1,0 0-1,-1 0 0,1 0 0,0-1 1,-1 1-1,1-1 0,-1 1 0,1-1 0,-1 0 1,1 0-1,-1 0 0,0 1 0,2-3 0,3-1 24,-1-1 0,0 0 0,0 0 0,0-1 0,-1 1 0,0-1 0,0 0 0,0 0 0,-1-1 0,0 1 0,4-13 0,2-8 186,10-47 0,-14 51 142,-1-1-1,-1 1 0,0-1 1,-2 0-1,-1 0 0,-1 0 0,-6-33 1,2 51-216,2 21-197,3 25-38,5-4 111,16 58-1,-16-78 5,0 0-1,1-1 0,0 0 0,2 0 0,17 27 1,-24-40 5,0 0 0,0-1 0,0 1 0,1 0 0,-1-1 0,1 1 0,-1-1 0,1 1 0,0-1 0,0 0 0,-1 1 1,1-1-1,0 0 0,0 0 0,0-1 0,0 1 0,0 0 0,0-1 0,0 1 0,0-1 0,1 0 0,-1 1 0,3-1 0,-2-1 11,0 0 0,0 0 0,-1 0-1,1-1 1,-1 1 0,1-1 0,-1 1-1,0-1 1,0 0 0,1 0 0,-1 0-1,-1 0 1,1 0 0,0 0 0,2-4-1,4-6 45,-1-1-1,-1 0 0,0 0 0,0-1 1,5-23-1,-6 20-58,-2 1 0,-1-1 0,0 0 0,0 0 0,-2 0 0,0 0 0,-1 0 0,-1 0 0,-7-28 0,9 45 0,0-1 0,0 0 0,0 1 0,0-1 0,0 0 0,0 1 0,-1-1 0,1 0 0,0 1 0,0-1 0,-1 1 0,1-1 0,0 1 0,-1-1 0,1 0 0,-1 1 0,1-1 0,0 1 0,-1 0 0,1-1 0,-1 1 0,0-1 0,1 1 0,-1 0 0,0-1 0,-4 16 0,4 29 0,2-29-16,1-1 0,1 0 0,0 1 0,10 24 0,-12-36-3,1 1 0,0 0 0,0 0 0,0-1 0,0 1 0,1-1 0,-1 0 0,1 0 0,6 6 0,-8-8 3,1 0 1,-1-1-1,1 1 1,-1 0 0,1 0-1,0-1 1,-1 1-1,1-1 1,0 1-1,0-1 1,-1 0 0,1 0-1,0 1 1,0-1-1,-1 0 1,1-1-1,0 1 1,0 0 0,-1-1-1,1 1 1,0-1-1,-1 1 1,4-2-1,-2 0-283,0 0 0,0 0-1,-1 0 1,1 0 0,0-1-1,-1 1 1,1-1-1,-1 1 1,0-1 0,0 0-1,0 0 1,0 0-1,-1 0 1,1 0 0,1-6-1,0 0-1691,-1 0 1,1 1-1,-2-1 0,2-18 0,-2-9-7800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5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21588,'0'0'7175,"30"49"-7143,7-42-544,9-7-1250,3 0-1953,-5-20-1923,-6-8-5700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2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20852,'0'0'5797,"26"53"-5861,-4-48-1377,3-5-1378,0 0-1985,0-7-3332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9577,'0'0'13213,"-1"9"-12210,0-3-982,-2 11 732,0 0 0,2 1-1,0-1 1,1 1 0,3 26 0,-3-43-752,0 0 0,0 0 0,0 0-1,0 0 1,0-1 0,1 1 0,-1 0 0,0 0 0,1 0 0,-1 0 0,0-1 0,1 1 0,-1 0 0,1 0 0,-1-1-1,1 1 1,-1 0 0,1-1 0,0 1 0,-1 0 0,1-1 0,0 1 0,0-1 0,-1 1 0,1-1 0,0 0 0,0 1 0,0-1-1,-1 0 1,1 1 0,0-1 0,0 0 0,0 0 0,0 0 0,0 0 0,0 0 0,0 0 0,-1 0 0,1 0 0,2 0-1,29-22-252,-19 12-190,-11 46 608,-4-23-124,0-1 0,-1 1 0,-1-1-1,0 0 1,-1 0 0,-10 20 0,15-31-135,0-1-1,0 0 0,0 1 0,0-1 1,0 1-1,0-1 0,-1 0 1,1 1-1,0-1 0,0 0 0,0 1 1,-1-1-1,1 0 0,0 1 1,0-1-1,-1 0 0,1 0 0,0 1 1,-1-1-1,1 0 0,0 0 1,-1 1-1,1-1 0,0 0 0,-1 0 1,1 0-1,0 0 0,-1 1 1,1-1-1,0 0 0,-1 0 1,1 0-1,-1 0 0,1 0 0,0 0 1,-1 0-1,1 0 0,-1 0 1,1 0-1,0-1 0,-1 1 0,1 0 1,-1 0-1,1 0 0,0 0 1,-1 0-1,1-1 0,0 1 0,-1-1 1,-5-20-5882,5-10-928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21012,'-1'14'1671,"-11"146"3054,12-138-4316,0 0 0,2-1-1,0 1 1,2 0-1,0-1 1,8 24 0,-11-43-438,-1 1 0,1-1 0,0 0 1,0 0-1,0 1 0,1-1 0,-1 0 0,0 0 1,1 0-1,-1 0 0,1-1 0,0 1 0,0 0 1,-1-1-1,1 1 0,0-1 0,0 1 0,1-1 1,-1 0-1,0 0 0,0 0 0,4 1 1,-4-2 11,0-1 1,0 1-1,0 0 1,-1-1 0,1 1-1,0-1 1,0 0-1,0 1 1,0-1 0,-1 0-1,1 0 1,0 0-1,-1-1 1,1 1 0,-1 0-1,1 0 1,-1-1-1,0 1 1,1-1 0,-1 1-1,0-1 1,0 0 0,0 1-1,0-1 1,-1 0-1,1 0 1,1-2 0,3-10-110,-5 10 85,1 0 0,1-1 1,-1 1-1,1 0 0,-1 0 1,1 1-1,0-1 0,1 0 1,-1 1-1,1-1 0,3-3 1,-4 10 23,0 0 0,-1-1 0,1 1 0,0 0 0,-1 0 0,0 0 1,0 1-1,0-1 0,0 0 0,0 0 0,0 0 0,-1 4 0,3 4 77,-2-8-43,0 0 0,0 0 0,0 0 1,0 0-1,1 0 0,0 0 1,-1-1-1,1 1 0,0 0 0,0-1 1,0 0-1,6 5 0,-8-7-4,1 0 0,-1 1 1,1-1-1,0 0 0,-1 0 0,1 1 0,-1-1 0,1 0 0,0 0 0,-1 0 0,1 0 0,0 0 0,-1 0 0,1 0 0,0 0 0,-1 0 0,1 0 0,0 0 0,-1-1 0,1 1 0,-1 0 0,1 0 1,0-1-1,0 1 0,1-2 36,-1 1 1,1 0 0,-1-1 0,0 0-1,1 1 1,-1-1 0,0 0-1,0 1 1,0-1 0,0 0 0,1-3-1,9-28 161,-2-1-1,-1 0 0,-2 0 0,3-44 1,-10 113-240,0-21 16,0 0 0,2 0 0,2 28 0,-3-42-5,0 1 1,0-1-1,0 1 0,0-1 1,0 1-1,0-1 0,1 1 1,-1-1-1,0 1 0,0-1 0,0 1 1,0-1-1,1 1 0,-1-1 1,0 1-1,0-1 0,1 1 1,-1-1-1,0 0 0,1 1 0,-1-1 1,0 1-1,1-1 0,-1 0 1,1 1-1,-1-1 0,0 0 1,1 0-1,-1 1 0,1-1 0,-1 0 1,1 0-1,-1 0 0,1 0 1,-1 0-1,1 1 0,-1-1 1,1 0-1,0 0 0,-1 0 0,1 0 1,-1-1-1,1 1 0,-1 0 1,1 0-1,-1 0 0,1 0 1,-1 0-1,1-1 0,-1 1 0,0 0 1,1 0-1,-1-1 0,1 1 1,0-1-1,17-23-3418,-9-24-5660,-9 21 1004</inkml:trace>
  <inkml:trace contextRef="#ctx0" brushRef="#br0" timeOffset="1">248 29 10602,'0'0'12972,"-6"55"-12908,17-41-128,-1 1-2274,0-4-3203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18610,'0'0'3576,"0"13"-1221,0 48-917,3 0 0,2-1 0,3 0 0,17 65 0,-24-120-1433,1 0-1,-1 0 0,1 0 0,1-1 0,-1 1 0,1-1 1,0 1-1,3 3 0,-5-7-13,-1-1 1,1 1-1,0 0 1,-1-1-1,1 1 0,0 0 1,0-1-1,-1 1 0,1-1 1,0 0-1,0 1 1,0-1-1,0 0 0,0 1 1,0-1-1,0 0 1,0 0-1,0 0 0,-1 0 1,1 0-1,0 0 1,0 0-1,0 0 0,0 0 1,0 0-1,0 0 0,0-1 1,0 1-1,0 0 1,0-1-1,-1 1 0,1-1 1,0 1-1,0-1 1,0 1-1,-1-1 0,1 0 1,0 1-1,-1-1 1,1 0-1,0 1 0,-1-1 1,1 0-1,-1 0 0,1 0 1,-1 0-1,0 1 1,1-3-1,28-57-1549,-24 48 1170,0 0-1,1 0 0,0 1 0,9-14 0,-20 80 1777,0-38-1035,-1 1 1,-1 0-1,0-1 1,-2-1-1,0 1 0,-1-1 1,0-1-1,-1 0 1,-17 18-1,28-33-366,-1 1 0,1 0 0,-1-1 1,0 1-1,1-1 0,-1 1 0,0-1 0,1 1 0,-1-1 0,0 1 0,0-1 1,0 0-1,1 1 0,-1-1 0,0 0 0,0 0 0,0 0 0,0 0 1,0 0-1,1 0 0,-1 0 0,-2 0 0,-1-14-761,13-30-1530,3 20-1468,1 1-1,28-40 1,-37 59 3056,22-34-5850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3 346 14542,'0'0'10052,"1"10"-8403,-2-2-1172,0-5-337,1 0 0,-1 0 0,1 0 0,0 1 1,0-1-1,0 0 0,0 0 0,1 0 0,-1 0 0,1 0 0,0 0 1,0 0-1,0 0 0,3 6 0,-3-9-118,-1 1 0,1 0 0,0 0 0,0-1 0,-1 1 0,1-1 0,0 1 0,0-1 0,0 1 0,0-1 0,0 1 1,-1-1-1,1 0 0,0 1 0,0-1 0,0 0 0,0 0 0,0 0 0,0 0 0,0 0 0,0 0 0,0 0 0,0 0 0,0 0 0,0 0 0,0-1 0,0 1 0,0 0 0,0-1 0,0 1 0,0 0 1,-1-1-1,1 1 0,0-1 0,0 0 0,0 1 0,-1-1 0,1 0 0,0 1 0,0-2 0,31-32 133,-30 32-93,23-33-466,37-69-1,-44 72 88,-13 84 1480,-6-28-791,0-16-277,0 0 0,1-1 0,0 1-1,0 0 1,1-1 0,2 10 0,-3-17-89,0 0-1,1 1 1,-1-1 0,0 0 0,0 1-1,1-1 1,-1 0 0,0 0-1,0 0 1,1 1 0,-1-1 0,0 0-1,1 0 1,-1 0 0,0 1-1,1-1 1,-1 0 0,1 0 0,-1 0-1,0 0 1,1 0 0,-1 0-1,0 0 1,1 0 0,-1 0 0,1 0-1,-1 0 1,0 0 0,1 0-1,-1 0 1,0 0 0,1-1 0,-1 1-1,0 0 1,1 0 0,-1 0-1,0 0 1,1-1 0,-1 1 0,0 0-1,1 0 1,-1-1 0,0 1-1,0 0 1,1-1 0,-1 1-1,13-14 336,-2-3-237,-2-1 0,0 0 1,-2-1-1,0 0 0,-1 0 0,8-38 1,-8 18-592,-1 0-1,-1-49 1,-4 162 646,1 95 494,0-163-645,0 0 1,0-1-1,1 1 1,0 0-1,0-1 1,0 0-1,0 1 1,1-1-1,5 8 1,-8-12-18,1 0 0,0 0 0,0 0 0,-1 0 1,1 0-1,0 0 0,0 0 0,0-1 0,0 1 1,0 0-1,0 0 0,0-1 0,0 1 0,1 0 0,-1-1 1,0 1-1,0-1 0,1 0 0,-1 1 0,0-1 1,0 0-1,1 0 0,-1 0 0,0 0 0,0 0 0,1 0 1,-1 0-1,0 0 0,1-1 0,-1 1 0,0 0 1,0-1-1,0 1 0,1-1 0,-1 1 0,0-1 0,0 1 1,0-1-1,0 0 0,0 0 0,0 0 0,0 0 1,0 1-1,0-1 0,0 0 0,-1 0 0,1-1 0,1-1 1,2-3-100,-1-1 1,1 0-1,-1 0 1,-1-1-1,1 1 0,-1 0 1,0-1-1,-1 1 1,0-1-1,0 0 1,-1 1-1,0-1 1,-1-14-1,1 21 129,0 0 0,0 0 0,0 0 0,0 0 0,0 1 0,0-1 0,-1 0 0,1 0 0,0 0 0,0 1 0,-1-1 0,1 0 0,0 0 0,-1 0 0,1 1 0,-1-1 0,1 0 0,-1 1 0,1-1 0,-1 1 0,0-1 0,1 0 0,-1 1 0,0-1 0,0 1-1,1 0 0,-1 0 0,1 0 0,-1 1 0,1-1 0,-1 0 0,1 0 0,-1 1 0,1-1 0,0 0 0,-1 0 0,1 1 0,0-1 0,-1 0 0,1 1 0,0-1 0,-1 1 0,1-1 0,0 1 0,0-1 0,-1 0 0,1 1 0,0-1 0,0 1-1,0-1 1,0 1 0,-1-1 0,1 1 0,0-1 0,0 1 0,0-1 0,0 1 0,0-1 0,0 1 0,0-1 0,1 1 0,-1-1 0,0 1 0,0 0 0,0 1-3,0 1 0,0 0-1,0-1 1,0 1 0,0 0 0,1-1-1,-1 1 1,1 0 0,0-1 0,0 1-1,0-1 1,0 1 0,0-1 0,0 0 0,1 1-1,2 2 1,-1-3-12,-1 0-1,1 0 1,0-1-1,0 1 1,0-1-1,0 0 1,0 0-1,0 0 0,0 0 1,0-1-1,0 1 1,1-1-1,-1 0 1,4 0-1,0 0 19,0 0-1,0 0 0,0-1 0,0 0 0,0-1 1,0 1-1,0-1 0,-1-1 0,1 1 0,-1-1 1,8-5-1,5-3-114,-1-2 1,20-18 0,-22 18-158,-16 12 244,0 1 0,1 0-1,-1 0 1,0 0 0,0 0-1,0-1 1,1 1 0,-1 0-1,0 0 1,0 0 0,0 0-1,1 0 1,-1 0-1,0 0 1,0 0 0,0 0-1,1-1 1,-1 1 0,0 0-1,0 0 1,1 0 0,-1 0-1,0 0 1,0 1 0,0-1-1,1 0 1,-1 0 0,0 0-1,0 0 1,1 0 0,-1 0-1,0 0 1,0 0 0,0 0-1,0 0 1,1 1 0,-1-1-1,0 0 1,0 0 0,0 0-1,0 0 1,1 1 0,-1-1-1,0 0 1,0 0 0,0 0-1,0 1 1,0-1 0,0 0-1,0 0 1,0 0-1,1 1 1,3 20 218,-4-18-182,0-1 1,0 0-1,0 1 1,1-1 0,-1 1-1,1-1 1,-1 0-1,1 1 1,0-1-1,0 0 1,0 0 0,0 0-1,0 0 1,0 0-1,1 0 1,-1 0 0,1 0-1,-1 0 1,1 0-1,3 2 1,-1-3 23,1-1 0,-1 0 0,0 0 0,1 0 0,-1 0 0,0 0 0,1-1 0,-1 0 0,0 0 0,0 0 0,0-1 0,0 1 0,0-1 0,0 0 0,4-2 0,61-44-362,-37 24-640,-11 12-121,-16 10 640,-1 0 0,1 0 0,-1-1 0,1 0-1,-1 0 1,0 0 0,0 0 0,0-1 0,5-5 0,-9 8 53,0-1 0,1 1 0,-1-1 0,0 1 0,0-1 0,0 1 0,-1-1-1,1 1 1,0-1 0,0 1 0,-1-1 0,1 1 0,-1-1 0,1 1 0,-1 0 0,0-1 0,1 1 0,-1 0 0,0 0-1,0-1 1,0 1 0,-2-2 0,-13-16-6890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19122,'0'0'8969,"53"28"-7752,-33-24-641,0-1-448,-3-1-416,-5-2-2979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20499,'0'0'8456,"77"-37"-7687,-21 8-545,11-4-160,-1-2-320,-1-5-1922,-11 3-1601,-13 1-1090,-20 3-2786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17136,'0'0'6887,"68"-39"-6599,-23 25 417,-2 7-257,0 3-320,-7 4 0,-10 13 65,-13 19 159,-13 12 320,0 8 321,-23 9-672,-3 3-257,-3-5-1730,2-10-3331,3-17-5893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0 776 7399,'0'0'21786,"7"-14"-20606,8-24-843,-2 1-1,-1-2 1,-2 0 0,5-43 0,17-178 18,-32 253-350,12-252-63,13 327-903,29 161 998,-26-100 43,-28-128-110,3 12-57,0 0 0,1 0 0,11 23 1,-14-34-230,1 1 1,-1 0-1,1-1 1,0 0-1,0 1 1,0-1-1,0 0 1,0 0-1,0 0 1,5 3 0,-6-4-151,1-1 0,-1 1 0,1-1 1,-1 1-1,1-1 0,-1 0 1,1 1-1,0-1 0,-1 0 0,1 0 1,-1 0-1,1 0 0,0 0 1,-1 0-1,1-1 0,-1 1 0,1 0 1,-1-1-1,1 0 0,-1 1 1,3-2-1,12-13-10478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15471,'0'0'10506,"53"-36"-10346,-25 12-96,5-4-2018,3-3-2370,1-3-3684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5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18097,'0'0'8776,"-9"6"-8060,3-3-658,0 1-1,1 0 1,-1 1 0,1-1 0,0 1 0,0 0 0,0 1-1,1-1 1,0 1 0,0 0 0,0 0 0,1 0 0,0 0-1,0 0 1,0 1 0,1 0 0,-2 10 0,4-16-65,0 1 1,0-1 0,0 1-1,0-1 1,1 0-1,-1 1 1,0-1 0,1 0-1,-1 0 1,1 1 0,0-1-1,-1 0 1,1 0-1,0 0 1,0 0 0,0 0-1,0 0 1,0 0 0,0 0-1,0 0 1,0 0-1,0 0 1,0-1 0,0 1-1,1 0 1,-1-1 0,0 1-1,0-1 1,1 1-1,-1-1 1,0 0 0,3 1-1,54 5-361,-45-6 317,50 1-316,-28-2-28,44 6 1,-70-4 373,0 1 1,0 0-1,0 0 1,0 1-1,-1 0 1,1 0-1,-1 1 1,0 0-1,14 9 1,-20-11 16,1-1 1,-1 1 0,0 0 0,0 0 0,0 0 0,0 0 0,0 1 0,-1-1 0,1 0 0,0 1 0,-1-1 0,0 1 0,0-1 0,0 1 0,0 0 0,0-1 0,0 1 0,-1 0 0,1 0 0,0 5-1,-2-3 83,0-1 0,0 0-1,0 0 1,0 1 0,0-1-1,-1 0 1,0 0 0,0 0-1,0 0 1,0-1-1,-1 1 1,-3 4 0,-6 5 177,-1 0 1,-1 0 0,1-1 0,-2-1-1,-21 13 1,22-15-246,-1 1-1,0-2 1,-1 0 0,0-1-1,0-1 1,-1 0 0,1-1-1,-1-1 1,0-1 0,-1 0-1,1-1 1,-18-1 0,31-1-373,1 0 1,-1 0-1,1-1 1,-1 1-1,1-1 1,0 0-1,-1 0 1,1-1-1,0 1 1,0 0-1,0-1 1,0 0-1,0 0 1,0 0-1,0 0 1,1 0-1,-1-1 1,1 1-1,-1-1 1,-1-3 0,-23-36-7679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21076,'0'0'5541,"21"54"-4292,-10-19-736,1 5 127,-2-3-447,4 0-161,0-8-192,-1-9-1218,0-7-1569,0-13-448,-4-4-64,-3-20-3075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120 106 18834,'0'0'7463,"-10"-6"-6283,-32-18-465,41 23-694,0 1 0,0-1 1,0 1-1,0-1 0,-1 1 0,1 0 0,0 0 1,0-1-1,-1 1 0,1 0 0,0 0 0,0 0 1,-1 0-1,1 0 0,0 0 0,0 1 0,0-1 0,-1 0 1,1 1-1,0-1 0,0 1 0,0-1 0,0 1 1,0-1-1,0 1 0,0 0 0,0 0 0,0-1 1,0 1-1,0 0 0,0 0 0,0 0 0,0 0 1,0 2-1,-15 35 131,15-35-90,-2 8 100,0-1 0,1 1 1,1 0-1,0-1 1,0 1-1,2 18 1,-1-29-163,0 1 1,0-1-1,0 0 1,0 1-1,0-1 1,0 0-1,1 1 1,-1-1-1,0 1 1,0-1 0,0 0-1,1 1 1,-1-1-1,0 0 1,0 1-1,1-1 1,-1 0-1,0 0 1,1 1-1,-1-1 1,0 0-1,1 0 1,-1 0-1,1 0 1,-1 1 0,0-1-1,1 0 1,-1 0-1,1 0 1,-1 0-1,0 0 1,1 0-1,-1 0 1,1 0-1,-1 0 1,1 0-1,-1 0 1,0 0 0,1 0-1,-1 0 1,0-1-1,1 1 1,-1 0-1,1 0 1,-1 0-1,1-1 1,17-10 96,-8-3-70,-1 0-1,-1-1 0,0 0 0,-1 0 1,0-1-1,-1 0 0,-1 0 0,-1-1 1,0 1-1,-1-1 0,1-27 0,-4 74-84,2 0 0,0-1 0,8 33-1,-9-54 53,1 1 1,1 0-1,-1-1 0,2 0 0,-1 1 1,1-1-1,0 0 0,1-1 0,0 1 0,0-1 1,0 0-1,1 0 0,0-1 0,1 0 1,7 7-1,-9-11 8,-1 1 1,1-1-1,-1-1 1,1 1-1,0-1 1,0 0-1,0 0 1,0 0-1,-1 0 1,1-1 0,0 0-1,0 0 1,10-2-1,-8 1 88,1 1 1,-1 0-1,0 0 0,1 1 0,10 2 0,-17-2-52,1 0 1,-1 0-1,1 0 0,-1 1 0,0-1 0,0 0 0,0 1 0,0-1 0,0 1 0,0 0 1,0-1-1,0 1 0,-1 0 0,1-1 0,0 1 0,-1 0 0,0 0 0,1-1 1,-1 1-1,0 0 0,0 0 0,0 0 0,0 0 0,-1 2 0,-4 48 803,1-42-841,0 0 0,-1 0 0,0-1 0,0 1 0,-1-1 0,0-1 0,-1 1 0,0-1 0,0 0 0,0 0 0,-1-1 0,-1 0 0,-15 10 0,13-10 0,0 0 0,-1-1 0,1-1 0,-1 0 0,0 0 0,-1-1 0,1-1 0,-1 0 0,0-1 0,0 0 0,-13 0 0,26-2-35,-1 1 0,0-1 1,0 0-1,0 0 0,0 0 0,0 0 0,0 1 0,0-1 1,1-1-1,-1 1 0,0 0 0,0 0 0,0 0 1,0 0-1,0 0 0,0-1 0,1 1 0,-1 0 0,0-1 1,0 1-1,0-1 0,1 1 0,-1-1 0,0 1 1,1-1-1,-1 0 0,0 1 0,1-1 0,-1 0 0,1 1 1,-1-1-1,1 0 0,-1 0 0,1 1 0,-1-1 1,1 0-1,0 0 0,0 0 0,-1 0 0,1 0 0,0 1 1,0-1-1,0 0 0,0 0 0,0 0 0,0 0 1,0 0-1,0 0 0,0 0 0,1 0 0,-1 1 1,0-1-1,1 0 0,-1 0 0,0 0 0,1 0 0,2-5-582,0 1 0,0 0-1,1 0 1,-1 1-1,1-1 1,0 1 0,7-6-1,22-16-6487,4-4-3177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13293,'-14'4'8925,"1"0"-8390,0 0-1,0 1 1,1 0 0,-1 1-1,1 0 1,1 1-1,-1 0 1,1 1-1,0 0 1,1 1-1,0 0 1,1 1 0,-1 0-1,-11 17 1,12-11-442,1 1 0,0 0 1,1 0-1,1 1 1,0 0-1,2 0 1,0 0-1,1 1 0,1-1 1,0 1-1,2 0 1,0-1-1,5 36 1,-4-49-92,0 0 0,1 1 0,0-1 1,0-1-1,0 1 0,0 0 0,1 0 1,0-1-1,0 1 0,0-1 1,0 0-1,1 0 0,0 0 0,0-1 1,0 1-1,0-1 0,0 0 0,1 0 1,-1 0-1,1-1 0,0 0 1,0 1-1,0-2 0,0 1 0,0-1 1,0 1-1,0-1 0,7 0 0,-1 0 24,-1-1-1,1 0 0,-1 0 0,0-1 0,1-1 0,-1 0 0,0 0 0,0-1 0,0 0 0,0-1 0,-1 0 0,1 0 0,14-10 0,30-30 398,-50 41-396,-1-1 1,-1 1-1,1-1 0,0 1 1,-1-1-1,0 0 0,0 0 1,0 0-1,0 0 1,0-1-1,-1 1 0,0 0 1,1-6-1,-2 9-27,0 0 0,0 0 0,0 0 0,0 0 0,0 0 0,0 0 0,0 0 0,0 0 0,0 0 0,0 0 0,-1 0 0,1 0 0,0 0 0,-1 1 0,1-1 0,-1 0 0,1 0 0,-1 0 0,1 0 0,-1 1 0,0-1 0,1 0 0,-1 1 0,0-1 0,0 0 0,0 1 0,1-1 0,-2 0 0,-1 0 0,0 0 0,1 1 0,-1-1 0,0 0 0,0 1 0,1 0 0,-1 0 0,0 0 0,0 0 0,-3 0 0,-3 2 0,0-1 0,0 1 0,0 1 0,0 0 0,-12 6 0,9-3-5,0 1 0,1 1 1,0 0-1,1 1 0,0 0 0,-10 11 1,16-15-96,-1 0 0,1 0 0,1 0 0,-1 1 0,1 0 0,0 0 0,0 0 0,1 0 0,0 0 0,0 0 1,0 0-1,1 1 0,0-1 0,-1 10 0,4-4-5009,9-10-3817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1031 22838,'0'0'2167,"16"-3"-747,9-3-870,1-2 0,-1-1 1,0-1-1,46-25 0,108-76 407,-97 58-880,981-639-2234,-1024 666 1835,-23 17 80,0-2 0,-2 1 0,1-2 0,22-23 0,-45 34 167,-16 8 31,1 2 0,0 0 0,0 1 0,1 2-1,-39 26 1,23-15 37,-425 296 1732,29 36-49,370-307-1527,121-103-300,109-80 0,79-35-1086,-211 147 897,204-126-2648,106-75 189,-307 190 3151,-29 18 392,-8 15-680,0 1 0,-1-1-1,1 1 1,-1-1 0,1 1-1,-1 0 1,1-1 0,-1 1-1,1 0 1,-1-1 0,1 1-1,-1 0 1,1-1 0,-1 1-1,0 0 1,1 0 0,-1 0-1,0 0 1,1-1 0,-1 1-1,1 0 1,-1 0 0,0 0-1,1 0 1,-1 1 0,0-1-1,1 0 1,-1 0-1,1 0 1,-2 1 0,-21 2 231,1 2 0,-1 0 0,1 2 0,0 0 0,0 2 0,-26 14-1,-131 80 128,151-85-308,-118 77-210,-156 134 1,125-74-5080,90-76-2165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0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9 133 12908,'-8'-121'4874,"7"110"-3006,2 13 407,16 149-2130,12 136 190,-13 23-188,28 314-123,-43-611-117,8 47-46,-9-58 127,0-1-1,1 0 1,-1 1-1,0-1 0,0 0 1,1 1-1,-1-1 0,1 0 1,-1 1-1,1-1 1,-1 0-1,1 0 0,0 1 1,0-1-1,0 0 1,-1 0-1,1 0 0,0 0 1,0 0-1,1 0 0,-1-1 1,0 1-1,0 0 1,0 0-1,0-1 0,1 1 1,-1-1-1,0 1 1,1-1-1,-1 1 0,2-1 1,-1-1 11,0 1 1,0-1 0,0 0-1,-1 0 1,1 0 0,0-1-1,-1 1 1,1 0 0,-1-1-1,1 1 1,-1-1-1,0 1 1,1-1 0,-1 0-1,0 1 1,0-1 0,0 0-1,1-4 1,14-40 168,-13 36-153,12-45 23,-3 0 1,-2 0-1,4-83 0,-15-171 44,-3 240-62,-3 0 0,-3 1 1,-2 0-1,-32-95 0,41 155-7,-1 0 1,1 0-1,-1 1 0,-1 0 0,1 0 0,-11-12 0,14 18-18,0 0 1,0 0-1,0 0 0,0 0 1,0 0-1,0 0 0,0 0 0,0 0 1,0 0-1,-1 1 0,1-1 1,0 1-1,0-1 0,-1 1 0,1-1 1,0 1-1,-1 0 0,1-1 0,0 1 1,-1 0-1,1 0 0,0 0 1,-1 0-1,1 0 0,-1 0 0,1 1 1,0-1-1,-1 0 0,1 1 1,0-1-1,0 1 0,-1-1 0,1 1 1,0 0-1,0 0 0,0-1 0,0 1 1,0 0-1,0 0 0,0 0 1,0 0-1,0 0 0,0 0 0,0 0 1,0 0-1,1 1 0,-1-1 1,1 0-1,-2 2 0,-3 9-10,-1 0 1,1 0-1,1 0 0,0 1 1,1-1-1,0 1 0,1 0 1,-1 15-1,2 113-13,2-82 12,42 536 92,-36-529-83,-3-29 12,-3-12-18,2 0 0,1 0 1,1 0-1,12 36 1,0-34-518,-17-27 404,0 1 0,0 0 0,1-1 0,-1 1 0,0-1 0,1 1 0,-1-1 0,1 1-1,-1-1 1,0 1 0,1-1 0,-1 1 0,1-1 0,-1 0 0,1 1 0,-1-1 0,1 0 0,0 1 0,-1-1 0,1 0 0,-1 0 0,1 0 0,0 0 0,-1 1 0,1-1-1,0 0 1,-1 0 0,1 0 0,-1 0 0,1 0 0,0 0 0,-1-1 0,1 1 0,0 0 0,-1 0 0,1 0 0,-1-1 0,1 1 0,0 0 0,-1 0 0,1-1-1,4-15-4981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2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2508 15 13068,'-80'-9'267,"0"5"0,-1 3 0,1 3 0,-1 4 0,1 3 0,-92 24 0,-25 15 194,-292 113 1,367-110 95,2 5-1,2 6 1,-154 106-1,222-131-293,2 1 0,1 2 0,2 2 0,3 3 0,1 1 0,-36 53 0,52-62 4,2 0 1,2 2 0,1 1-1,3 0 1,1 1-1,2 1 1,1 1 0,3 0-1,-7 54 1,11-35-123,3 1 1,2 0-1,3 0 1,3-1 0,3 1-1,2-1 1,3-1-1,3 0 1,2-1 0,42 93-1,-36-105-485,1 0 0,3-1 0,2-2 0,1-1 0,3-2 0,1-1 0,2-1 0,2-3 0,1 0 0,2-3 0,1-2 0,79 45 0,-75-53 303,2-2 0,1-2 1,0-2-1,1-2 0,1-3 0,0-2 1,1-2-1,0-2 0,1-3 0,-1-2 1,1-2-1,-1-3 0,0-2 0,0-3 0,0-1 1,-1-3-1,89-33 0,-37-1 441,-2-4 0,-2-4-1,-3-5 1,153-121 0,-63 23 284,186-205 0,12-80-302,-326 363-275,-3-2-1,-5-2 0,79-175 1,-113 218-94,-2-2 0,-1 0 0,-3-1 0,-1 0 0,-2 0 0,2-52 0,-9 79 16,-1-1 0,-1 0 1,0 0-1,-1 1 0,-1-1 1,-1 1-1,0 0 0,-1 0 0,0 0 1,-2 1-1,0-1 0,0 2 1,-2-1-1,0 1 0,0 0 0,-1 1 1,-1 0-1,0 0 0,-14-11 0,4 8 12,-1 1-1,-1 0 0,0 2 0,-1 1 0,0 0 0,-1 2 1,0 1-1,-1 1 0,1 1 0,-32-4 0,-28 0 87,-157-2 0,62 20-1166,-322 54 1,-5 2-2492,337-57-2399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2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1787 118 16400,'-29'-17'-63,"0"1"0,-1 1 1,-1 1-1,0 2 1,-1 1-1,0 1 1,-38-6-1,46 13 86,0 1-1,0 0 1,-1 2 0,1 1-1,0 1 1,0 1 0,0 1 0,1 1-1,-1 1 1,-39 16 0,-2 9 200,0 2 1,2 3-1,2 3 1,2 3 0,1 2-1,2 2 1,3 3-1,2 3 1,-47 59 0,30-24-43,3 3 1,5 2-1,3 3 1,5 3 0,-50 132-1,64-126-198,6 2-1,4 1 0,4 1 0,6 1 0,4 1 1,5 0-1,5 0 0,15 171 0,-4-213 20,3-1 0,3 0-1,2 0 1,4-2 0,2 0-1,3-1 1,34 62 0,-38-90 9,2 0-1,1-2 1,1-1 0,2-1-1,42 40 1,-45-51-11,1-1-1,1-1 1,1-1 0,1-1-1,0-1 1,1-2-1,52 20 1,-37-22 31,1-1 1,1-2-1,0-2 1,0-2-1,0-2 0,0-2 1,1-2-1,-1-2 0,0-2 1,0-1-1,85-26 1,-37 2 155,-3-4 0,-1-3 1,-1-5-1,130-83 0,-92 42-97,-4-5 0,-4-6-1,-4-5 1,157-174 0,-201 191-68,-3-3 0,-3-3 0,-5-3 0,-4-2 0,-4-2 0,-4-3 0,38-112 0,-68 158 1,-2-1 1,-2-1-1,-3 0 0,-2-1 1,-2 1-1,-3-1 0,-5-75 1,0 104 18,-2-1 0,0 1 1,-2 0-1,-1 0 1,-1 1-1,-1 0 1,-1 0-1,-1 1 0,-1 0 1,-2 1-1,0 0 1,-1 2-1,-1-1 0,-1 2 1,-1 0-1,-1 1 1,-22-17-1,11 15-17,-2 1 0,0 1 0,-1 1 0,-1 2 0,-1 2 0,0 1 0,0 1 0,-2 3 0,1 0 0,-1 3 0,-58-4 0,24 7-117,-1 3 0,0 3 1,1 4-1,0 2 0,-80 22 0,25 4-462,2 6 0,2 5 0,2 5-1,-166 98 1,95-31-3911,-309 249-1,318-213-4192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3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15791,'0'0'91,"11"9"21,49 31 424,69 34 1,-69-42-450,-1 2 0,78 62 0,-80-44-11,-2 2 0,-2 2 0,-4 3-1,46 68 1,152 273 1005,-236-381-1008,76 142 1039,86 221 1,36 186-1028,-156-416 461,199 685 1046,-45 12-1531,-177-720-22,245 1526-23,-254-1485 148,98 1079 681,-113-1112-785,-12 151 1,2-244-127,-1 0 1,-3-1 0,-1 0 0,-2-1 0,-2 0 0,-2-1 0,-33 64-1,48-103-53,-1-1 0,1 0 0,-1 0 0,0 1 1,1-1-1,-1 0 0,0 0 0,0 0 0,0 0 0,0 0 0,0 0 0,0 0 0,0 0 0,0 0 0,0 0 0,-3 1 0,4-3-27,-1 1 0,1 0 1,-1-1-1,1 1 0,0-1 0,-1 1 1,1-1-1,0 1 0,-1-1 1,1 1-1,0-1 0,-1 0 0,1 1 1,0-1-1,0 1 0,0-1 1,0 0-1,-1 1 0,1-1 0,0 1 1,0-1-1,0 0 0,0 1 1,1-2-1,3-60-7255,-3 52 6321,0-25-3362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3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14510,'0'0'3080,"-5"13"-2263,2-5-713,1-2-48,-1 0 1,1-1-1,1 1 1,-1 0-1,1 0 0,0 0 1,0 1-1,1-1 1,0 0-1,0 0 0,0 0 1,1 0-1,0 0 1,2 7-1,23 61 1104,47 88-1,-25-58-451,38 120-289,-42-106-224,-44-118-183,0 0 0,-1 1-1,1-1 1,0 0 0,0 0 0,0 0 0,0 0 0,0 0 0,0 1 0,0-1-1,0 0 1,0 0 0,0 0 0,0 0 0,0 1 0,1-1 0,-1 0 0,0 0 0,0 0-1,0 0 1,0 0 0,0 1 0,0-1 0,0 0 0,0 0 0,0 0 0,0 0 0,1 0-1,-1 0 1,0 0 0,0 1 0,0-1 0,0 0 0,0 0 0,0 0 0,1 0-1,-1 0 1,0 0 0,0 0 0,0 0 0,0 0 0,0 0 0,1 0 0,-1 0 0,0 0-1,0 0 1,0 0 0,0 0 0,1 0 0,-1 0 0,0 0 0,0 0 0,0 0 0,0 0-1,0 0 1,1 0 0,-1 0 0,0 0 0,0-1 0,0 1 0,0 0 0,0 0-1,0 0 1,1 0 0,-1 0 0,0-1 0,5-16 292,2-35-159,-6 43-24,8-60 107,3-1 0,36-116 0,-27 125-1752,45-87-1,-35 82-2569,-6-1-2184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34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10858,'8'13'2040,"4"6"-1753,1-1 0,0 0 0,2-2 0,0 1 0,1-2 0,0 0 0,1 0 0,35 20 0,11-5 536,2-3 0,70 19 0,85 36-372,-135-39-436,-1 3 0,-3 5 0,-2 2 0,-3 5-1,131 126 1,295 385 1157,-151-157-714,99 66-70,178 196 116,-563-602-464,669 774 54,-64 51 1475,-512-642-994,-12 8-1,-11 5 1,-13 7 0,-11 4 0,138 548-1,-132-251-423,-94-409-117,1 249 0,-24-394-136,1-9-19,-1 1 1,0 0-1,-1-1 0,-1 1 1,0-1-1,0 1 0,-7 15 1,9-28 65,0 0 1,0-1 0,0 1 0,0 0 0,-1-1 0,1 1-1,0 0 1,-1-1 0,1 1 0,0 0 0,-1-1-1,1 1 1,0-1 0,-1 1 0,1-1 0,-1 1 0,0-1-1,1 1 1,-1-1 0,1 1 0,-1-1 0,1 0-1,-1 1 1,0-1 0,1 0 0,-1 0 0,0 1 0,1-1-1,-1 0 1,-1 0 0,-12-16-2236,-2-35-1310,5-4 1120,2 0 0,3-1 1,1-68-1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50:0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15535,'0'0'1153,"1"-50"32,-1 34-641,1 10 225,3 6-577,3 6-448,2 22 352,3 8 128,9 9-95,3 7-33,7 1-96,5 3-161,4-3-319,4-2-577,-8-2-1505,-5-7-1666,-11-2-3492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5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21749,'0'0'1601,"93"-32"962,-30 14-802,9 1-1056,8 6-545,5 0-737,-1-1-3490,-1-4-3557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3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4484,'0'0'-2050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3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10474,'1'11'2354,"18"161"4375,2 102-2658,-21-260-3883,0-9-124,0 1 0,0 0 1,0 0-1,1-1 1,0 1-1,0-1 0,0 1 1,1 0-1,0-1 1,0 0-1,4 8 1,-6-13-66,1 0 1,-1 1 0,0-1 0,1 1 0,-1-1 0,1 0 0,-1 1 0,1-1 0,-1 0 0,1 0-1,-1 1 1,1-1 0,-1 0 0,1 0 0,-1 0 0,1 0 0,-1 0 0,1 1 0,-1-1 0,1 0 0,-1 0-1,1 0 1,0 0 0,-1-1 0,1 1 0,-1 0 0,1 0 0,-1 0 0,1 0 0,-1 0 0,1-1-1,-1 1 1,1 0 0,-1-1 0,1 1 0,-1 0 0,0-1 0,1 1 0,-1 0 0,1-1 0,-1 1-1,0-1 1,1 1 0,-1-1 0,1 0 0,13-23-8,-14 24 10,30-70 93,-23 49-75,2-1-1,0 2 1,2-1 0,0 1 0,24-31-1,-34 49-20,1 0 0,-1-1 0,1 1 0,0 0 0,0 1 0,0-1 0,0 0-1,0 0 1,0 1 0,0-1 0,1 1 0,-1 0 0,0 0 0,1 0 0,-1 0 0,1 0-1,-1 0 1,1 1 0,-1-1 0,1 1 0,0 0 0,-1 0 0,1 0 0,0 0-1,-1 0 1,1 0 0,0 1 0,-1-1 0,1 1 0,-1 0 0,1 0 0,-1 0 0,1 0-1,-1 0 1,0 0 0,1 1 0,-1-1 0,0 1 0,0-1 0,0 1 0,2 3-1,8 8 5,-1 1-1,0 1 1,-1 0-1,0 1 0,7 17 1,4 4-35,-20-35 12,0 1 0,1-1 1,0 0-1,-1 1 0,1-1 0,0 0 0,0 0 0,0 0 0,0 0 0,0-1 0,1 1 0,-1 0 0,1-1 0,-1 0 0,1 1 0,4 0 0,-5-2-31,-1 0-1,1 0 1,0 0-1,0 0 0,-1 0 1,1 0-1,0-1 1,-1 1-1,1-1 1,0 1-1,-1-1 1,1 0-1,-1 0 1,1 0-1,-1 0 1,1 0-1,-1 0 0,0 0 1,1 0-1,0-2 1,6-7-293,0-1 0,-1 0 0,0 0 0,-1-1 0,8-19-1,14-36-3063,35-139-1,-40 102-1374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3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82 14189,'-2'-12'2771,"-6"-35"-443,8 46-2215,-1-1 0,0 1 0,0-1 1,0 1-1,0 0 0,0-1 0,0 1 1,-1 0-1,1 0 0,0 0 0,0 0 0,-1 0 1,1 0-1,-1 0 0,1 0 0,-1 0 1,1 1-1,-1-1 0,0 1 0,1-1 1,-1 1-1,0-1 0,1 1 0,-1 0 1,0 0-1,0 0 0,1 0 0,-1 0 1,0 1-1,1-1 0,-1 0 0,0 1 1,1-1-1,-1 1 0,0-1 0,1 1 1,-1 0-1,1 0 0,0 0 0,-1 0 1,1 0-1,-1 0 0,1 0 0,0 0 1,0 1-1,-1 0 0,-5 6 4,1-1-1,0 1 1,1 1-1,0-1 1,0 1 0,1 0-1,0 0 1,-3 10 0,-21 84 263,26-95-347,-16 99 468,5 1 1,5 1 0,8 180 0,0-280-472,9 109 279,-8-107-294,1 0 0,1 0 1,0 0-1,0-1 0,1 1 0,1-1 0,0 0 0,7 12 0,-11-20-1,0 0 0,1 0 1,-1 0-1,1-1 0,0 1 0,-1 0 0,1 0 0,0-1 1,0 1-1,0-1 0,0 0 0,0 0 0,0 1 1,0-1-1,0-1 0,1 1 0,-1 0 0,0 0 1,1-1-1,-1 1 0,1-1 0,-1 0 0,0 0 0,1 0 1,-1 0-1,1 0 0,-1 0 0,0-1 0,1 1 1,-1-1-1,0 0 0,1 0 0,-1 0 0,3-1 0,1-2 52,1 0-1,-1 0 0,1-1 0,-1 0 0,-1 0 0,1-1 0,-1 1 0,0-1 1,6-9-1,1-5 94,0 0 0,-2-1 0,0 0 0,-2-1 0,0 0 0,-1-1 0,-2 1 0,0-1 0,2-31 0,-5 41-85,-1 0 1,-1 0-1,0 0 0,-1 0 0,0 0 0,0 0 1,-2 0-1,0 0 0,0 1 0,-1-1 0,-1 1 1,0 0-1,0 0 0,-1 1 0,-1 0 0,0 0 1,0 0-1,-10-9 0,13 16-72,1 0-1,-1 1 1,0 0 0,0 0-1,0 0 1,0 1-1,-1-1 1,1 1 0,-1 0-1,0 0 1,0 0 0,1 1-1,-1 0 1,0 0 0,0 0-1,0 0 1,0 1 0,0 0-1,0 0 1,0 0-1,0 1 1,0 0 0,0 0-1,0 0 1,0 0 0,0 1-1,0 0 1,1 0 0,-1 0-1,1 1 1,0-1 0,-1 1-1,1 0 1,0 0-1,1 0 1,-1 1 0,0 0-1,-2 4 1,-4 6-55,0 0-1,2 0 1,0 1-1,0 1 1,2-1 0,0 1-1,0 0 1,2 1 0,0-1-1,1 1 1,-2 33-1,5-46-117,-1-1 0,1 0 0,0 0-1,0 0 1,1 0 0,-1 0-1,1 0 1,-1 0 0,1 0 0,0 0-1,0 0 1,3 6 0,-3-8 7,0 0 0,1 0 1,-1 0-1,0 0 1,0-1-1,0 1 0,1 0 1,-1 0-1,0-1 0,1 1 1,-1-1-1,1 1 1,-1-1-1,1 0 0,-1 0 1,0 1-1,1-1 0,-1 0 1,1 0-1,-1 0 0,1-1 1,-1 1-1,1 0 1,-1 0-1,1-1 0,-1 1 1,1-1-1,0 0 0,7-3-856,0 0-1,-1-1 0,0 0 1,0-1-1,0 1 0,-1-1 1,0-1-1,0 0 0,12-14 0,33-42-9634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3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12204,'3'-13'5285,"0"0"-4016,12-45 1452,2 23 1846,-17 35-4508,0 0 0,0 0 0,0-1 0,1 1 0,-1 0 0,0 0 0,0 0 0,0 0-1,0 0 1,0 0 0,0-1 0,0 1 0,0 0 0,1 0 0,-1 0 0,0 0 0,0 0 0,0 0 0,0 0 0,0 0 0,1 0 0,-1 0 0,0 0 0,0 0 0,0 0 0,0 0-1,1-1 1,-1 1 0,0 0 0,0 0 0,0 1 0,0-1 0,0 0 0,1 0 0,-1 0 0,0 0 0,0 0 0,0 0 0,0 0 0,0 0 0,1 0 0,-1 0 0,0 0-1,0 0 1,0 0 0,0 1 0,0-1 0,0 0 0,1 0 0,-1 0 0,0 0 0,3 13 1073,-1 16-406,-2-28-610,-10 247 910,1 83-370,9-329-656,0 0 0,0-1 0,0 1 0,0 0 0,0 0 0,1 0 0,-1 0 0,1-1 0,-1 1 0,1 0 0,-1 0 0,1-1 0,0 1 0,0 0 0,0-1 0,0 1 0,0-1 0,0 1 0,0-1 0,1 1 0,-1-1 0,3 2 0,-2-2 0,0-1 0,0 1 0,0-1 0,0 0 0,0 0 0,0 1 0,0-1 0,0-1 0,0 1 0,0 0 0,0 0 0,0-1 0,0 1 0,0-1 0,0 0 0,0 1 0,2-3 0,8-3 0,-1-1 0,1-1 0,-2 0 0,20-18 0,5-8-1040,46-58 1,-66 72-85,-1-1 0,-1 0 1,0 0-1,17-44 0,-16 16-7257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3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21941,'-12'54'3267,"-1"4"-224,8-1-321,5 2-928,0-3-1794,4-3 0,12-8 0,9-10 0,6-6 0,7-10-480,-5-6-4005,-6-4-4195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4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1794 632 14061,'-18'-6'92,"1"0"0,-1 1 0,0 1-1,0 1 1,0 0 0,0 1-1,0 1 1,-1 1 0,1 1 0,-1 0-1,1 1 1,-34 9 0,15 1-163,1 1 1,0 2-1,1 2 0,0 1 1,-35 25-1,-28 24 476,3 4-1,3 4 1,4 3 0,-85 98-1,83-72 649,4 4 0,5 4 0,-80 147 0,75-89-658,74-143-386,2 0-1,1 1 1,2 0-1,-6 40 1,11-62-37,2 0 0,-1 0 0,1-1 0,-1 1 0,2 0 0,-1 0 0,1-1 0,0 1 0,0 0 1,0 0-1,1-1 0,4 10 0,-4-12-1,0 0 1,0-1 0,1 1-1,-1-1 1,1 1-1,0-1 1,0 0 0,0 0-1,0 0 1,0 0 0,0-1-1,0 1 1,0-1-1,1 0 1,-1 0 0,1 0-1,-1 0 1,1-1 0,-1 1-1,1-1 1,4 0-1,8 0 42,-1 0-1,0-1 0,0-1 1,0-1-1,0 0 0,0 0 1,-1-2-1,24-9 0,8-9 94,55-34-1,-86 48-96,117-76 78,241-203-1,89-145-144,-88 80 728,-258 255 440,-99 85-532,-74 60-323,-1087 807 2142,1653-1251-9660,-29-33 7352,-287 253 396,-163 151-209,3-4 590,40-44-1,-72 73-815,0 0-1,0 1 1,-1-1-1,1 0 0,0 1 1,-1-1-1,1 0 1,0 0-1,-1 0 1,1 0-1,-1 0 0,0 0 1,1 1-1,-1-1 1,0 0-1,1 0 0,-1 0 1,0 0-1,0 0 1,0 0-1,0-1 0,0 0 1,-1 2 25,-1-1 1,1 1 0,0 0-1,-1 0 1,1 0-1,-1 0 1,1 0 0,-1 1-1,1-1 1,0 0 0,-1 1-1,1-1 1,0 1-1,-1-1 1,1 1 0,0 0-1,0-1 1,-2 2 0,-65 36 432,2 3 0,-99 80 1,103-73-385,-819 664 405,7-5 1942,842-683-2481,31-24-203,53-40-1192,613-562-8698,-554 496 8825,652-603 527,-16 14 8404,-717 666-7116,74-74 2209,-92 84-1282,-16 18-634,-12 11-1,-41 40-584,2 3 1,-93 116-1,112-126-191,-115 144-378,-252 412-1,320-450-1548,7 3 0,6 3 0,-81 270 0,88-165-4405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5:4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10085 934 18834,'-105'-82'6,"-3"5"0,-3 4 0,-4 6 0,-2 4 0,-3 6 0,-236-77 1,64 52-1069,-409-60 1,-314 26 1070,-740 75 460,1402 64 58,1 14 0,2 16 0,-432 123-1,496-90-430,4 12-1,4 13 0,6 11 1,-316 194-1,411-204 115,-300 251 0,353-252 4,5 6-1,-194 248 0,240-265-72,5 3 1,5 3-1,4 2 0,-66 174 0,92-188-52,4 1 0,4 1-1,4 2 1,5 0-1,3 1 1,2 113-1,11-152-111,2-1 0,3 0 0,3 1 0,2-2 0,3 0 0,2 0-1,3-1 1,2-1 0,2-1 0,3-1 0,3-1 0,1-1 0,3-2-1,58 71 1,-34-61-108,2-2 0,2-3 0,3-3 0,2-2 0,3-3-1,114 60 1,-41-38 103,3-6-1,227 67 1,-110-60 86,2-11 0,374 34 1,549-36 241,758-155-119,-21-204-95,-195-161-7,-1372 334-712,-7-15-1,568-325 1,-784 389 136,-4-6-1,-3-5 0,176-166 1,-249 202 480,-2-2-1,-3-2 1,65-104 0,-85 116 203,-3-2 0,-2 0-1,-2-1 1,-2-1 0,22-97-1,-32 100 92,-2 0 0,-3 0 0,-1-1 0,-3 1 0,-1-1 0,-3 0 0,-18-83 0,8 77 5,-2 1 0,-3 1 0,-2 1 1,-2 1-1,-2 0 0,-46-65 0,9 29 104,-5 3 1,-3 3-1,-3 3 0,-4 3 1,-3 4-1,-3 4 0,-135-84 1,67 61-110,-3 6 1,-4 8 0,-304-102-1,229 110-645,-3 11-1,-2 10 0,-2 10 0,-322-7 0,176 41-2923,-764 94-1,554 0-1597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1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1667 175 5285,'-160'-19'7880,"1"16"-5338,119 5-2369,0 2 1,0 2-1,0 1 0,1 2 0,-74 27 1,67-16 8,2 2 0,0 2 0,1 1 0,2 3 0,-72 61 0,64-42 106,1 1-1,4 3 0,-72 102 0,55-52 71,5 1 0,4 3-1,4 3 1,-58 197 0,72-186-280,5 2-1,6 0 1,5 2-1,-3 182 1,22-216-88,4 0-1,3 0 1,5-1-1,3 0 1,4-1-1,61 164 1,-49-176-320,3-1-1,3-2 1,88 125 0,-98-159 46,2-2-1,2-1 1,1-1-1,1-2 1,2-1-1,1-2 1,1-1-1,45 24 1,-61-41 5,-1-1 1,1-1-1,1-1 0,0-1 1,0 0-1,0-2 1,1-1-1,-1-1 0,48 0 1,-53-4 243,0 0 1,-1-2-1,1 0 1,-1-1-1,0-1 0,0 0 1,-1-2-1,1 0 1,-1 0-1,-1-2 1,1 0-1,-2 0 1,1-2-1,13-12 0,3-7 437,-1-2 0,-2 0-1,-1-2 1,-2-1-1,39-74 1,80-208 2788,138-408 1606,-154 390-3730,-89 232-965,338-967 134,-350 978-289,-3-1-1,-5-1 1,-5 0 0,4-106-1,-17 183 42,-1-1 0,-1 1 0,-1-1 0,0 1 1,-1-1-1,-1 1 0,-1 0 0,-9-22 0,10 31-19,0 0 0,-1 0 1,0 1-1,0-1 0,-1 1 0,0 0 0,0 1 0,0-1 1,-1 1-1,0 1 0,0-1 0,-1 1 0,0 0 1,0 1-1,0 0 0,0 0 0,-14-4 0,-3 1-292,-1 2 0,0 0 0,-1 1 0,1 2 0,-1 0 0,1 2 0,-1 1 0,1 1 0,-1 2 0,-34 8 0,-26 12-3281,-140 58 0,183-65 1418,-37 15-6136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1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834 364 7655,'8'-61'1123,"-2"0"0,-4-107 0,-2 165-969,0-1 1,0 1-1,0 0 1,0-1-1,-1 1 1,0 0-1,0-1 1,0 1 0,0 0-1,0 0 1,0 0-1,-1 0 1,0 0-1,1 0 1,-1 1-1,0-1 1,0 0-1,-1 1 1,1 0-1,-6-5 1,5 6-31,0 0 0,0 0 0,0 0 0,0 0 1,0 1-1,0-1 0,0 1 0,-1 0 0,1 0 0,0 0 0,0 0 1,0 0-1,-1 1 0,1-1 0,0 1 0,0 0 0,0 0 0,0 0 1,0 1-1,0-1 0,0 1 0,1-1 0,-4 4 0,-9 5 29,0 1-1,2 0 0,-1 1 1,1 1-1,1 0 0,0 0 1,-11 19-1,-66 116 361,83-137-478,-66 132 194,6 2 0,-67 218 0,-40 324 24,94-118-193,73-462-61,5 1 1,4-1 0,23 141 0,-17-193-3,3 0 0,2-1 0,2 0 0,3-1 0,2-1 1,48 86-1,-55-117 3,0 0 0,2 0 1,0-2-1,1 0 0,1-1 1,1-1-1,27 20 1,-29-26-1,0-1 1,0-1-1,1 0 1,0-2-1,0 1 1,1-2 0,0-1-1,0 0 1,0-2-1,30 3 1,-30-5 15,0-1 0,0-1 0,0-1 0,1 0-1,-2-2 1,1 0 0,0-1 0,-1 0 0,0-2 0,20-10 0,-11 3-1,-1-1-1,-1-2 1,-1-1-1,0 0 1,40-42 0,-17 5 123,-2-1 1,-2-3-1,-3-1 1,53-108-1,-12-6 411,-8-4 0,-8-3 0,-8-2 0,-8-3 0,40-297 0,-73 356-533,-6 0 0,-5-1 0,-14-160 0,4 243-2,-2-1-1,-2 2 1,-2-1 0,-2 2-1,-2 0 1,-2 0-1,-1 1 1,-33-54 0,31 66-269,-1 1 0,-1 0 1,-2 2-1,-37-36 0,35 41-683,-1 1 1,-1 1-1,0 1 0,-62-30 0,51 32-3914,1 0-4160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1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1191 125 9705,'1'-7'87,"-2"0"-1,1 1 1,-1-1-1,0 0 1,0 1-1,0 0 1,-1-1-1,0 1 1,-4-8-1,4 11 27,0-1 0,-1 1-1,1 0 1,-1 0 0,1 0-1,-1 0 1,0 1 0,0-1-1,0 1 1,-1 0 0,1 0-1,0 0 1,-1 0 0,0 0 0,1 1-1,-1-1 1,-5 0 0,-3-1 69,0 1 0,-1 1 0,1 0 0,0 1 1,-1 0-1,1 0 0,0 2 0,0-1 0,-1 2 1,1-1-1,1 2 0,-1 0 0,0 0 0,1 1 1,0 0-1,0 1 0,0 0 0,-12 11 0,-8 6-10,1 2-1,2 1 1,0 1-1,-40 53 0,5 6 105,3 3-1,4 3 1,4 2 0,-48 121-1,26-23-168,-63 251-1,11 191 0,109-489 26,7 0 0,13 211 0,1-299-55,2-1-1,3 0 1,3-1-1,1 0 1,4 0 0,37 85-1,-42-115-33,1 0 1,1-1-1,1 0 0,1-2 0,1 1 1,1-2-1,1-1 0,1 0 0,1-1 0,0-1 1,1-1-1,1-1 0,1-1 0,0-2 1,38 17-1,-33-20 9,-1-1 0,1-2 0,0 0 0,1-2 0,0-2 0,0 0 0,-1-2 0,1-1 1,0-2-1,0-1 0,0-1 0,-1-1 0,0-2 0,0-1 0,0-1 0,30-15 0,-12 2 65,0-3-1,-1-2 0,-2-2 1,-1-1-1,-1-3 0,-2-1 1,-1-2-1,46-56 0,-21 12 148,-3-2 0,-5-2 0,-3-3 0,63-139 0,-68 112-166,-5-1 1,-4-3-1,30-166 1,-53 203-138,-5-1 0,-3-1 0,-3 0 0,-5 1 1,-2-1-1,-27-155 0,19 192-19,-2 0 0,-3 1 1,-1 0-1,-2 1 0,-38-65 1,36 76 46,-2 1 0,-2 1 0,0 1 1,-2 1-1,-1 1 0,-1 2 0,-50-36 0,48 42-90,-2 1 0,1 1 0,-2 2-1,0 1 1,-1 2 0,-1 2 0,1 0-1,-2 3 1,1 1 0,-1 1 0,-37 0-1,0 4-1220,0 4 0,-1 3 0,2 4-1,-104 24 1,98-18-1475,12-11-662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5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19987,'-2'10'358,"-15"59"900,5-24-331,2 0-1,1 1 1,-2 71-1,12-87-872,1-1-1,2 1 0,1-1 1,2 1-1,0-2 1,20 47-1,-22-62-383,-1 0 0,0 1-1,-1-1 1,0 1 0,-1 0 0,0 16-1,-2-30 267,0 1-68,0-1 1,0 1-1,1-1 0,-1 0 1,0 1-1,0-1 0,0 1 1,0-1-1,0 1 0,0-1 1,0 0-1,0 1 0,0-1 1,0 1-1,0-1 0,-1 1 1,1-1-1,0 0 0,0 1 0,0-1 1,0 0-1,-1 1 0,1-1 1,0 1-1,0-1 0,-1 0 1,1 0-1,0 1 0,-1-1 1,1 0-1,0 1 0,-1-1 1,1 0-1,0 0 0,-1 0 1,1 1-1,0-1 0,-1 0 1,1 0-1,-1 0 0,1 0 1,-1 0-1,1 0 0,0 0 1,-1 0-1,1 0 0,-1 0 1,1 0-1,0 0 0,-2 0 1,-14 0-6019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1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10218,'14'-70'-5349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1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666 277 5669,'1'-12'3011,"0"1"-2550,0 1 69,-1-1-1,0 0 0,0 0 0,-1 0 1,-4-17-1,5 26-444,-1 0 0,1 0 0,-1 0 0,0 0 0,0 0 0,0 0 1,0 0-1,0 0 0,0 0 0,-1 0 0,1 0 0,-1 1 0,1-1 0,-1 1 0,0-1 0,1 1 1,-1-1-1,0 1 0,0 0 0,0 0 0,0 0 0,0 0 0,0 0 0,0 1 0,0-1 0,-1 0 1,1 1-1,0 0 0,0-1 0,0 1 0,-1 0 0,1 0 0,0 0 0,0 1 0,-1-1 1,1 1-1,-3 0 0,-2 1-46,0 0-1,0 1 1,1 0 0,-1 0 0,1 0 0,0 1 0,0 0 0,0 0-1,0 0 1,1 1 0,0 0 0,-7 7 0,-6 10-19,-27 43 0,40-58 6,-44 75 152,3 3-1,3 1 1,-33 99-1,25-33 624,-34 168-1,52-155-469,-16 207 0,42-260-287,5 0 1,23 208 0,-14-272-32,2-1 0,2 0 1,2-1-1,2-1 0,2 0 0,43 81 1,-49-108-11,1 1 1,1-2 0,1 0-1,0-1 1,1 0 0,1-1-1,28 21 1,-31-27-7,0-1 0,1-1 0,-1 0 0,1-1 0,0 0 0,1-1-1,0-1 1,-1-1 0,1 0 0,1 0 0,28 0 0,-23-4 78,-1-2-1,1 0 1,-1 0-1,0-2 1,0-1-1,-1 0 1,1-1-1,-1-2 1,-1 0-1,0 0 1,0-2-1,-1 0 1,0-1-1,16-16 1,16-16 478,-3-2 1,-1-2-1,45-63 0,-15 7-59,-5-3 0,-4-3-1,97-225 1,-108 193-428,-5-3 0,58-295 0,-66 102-103,-39 268-48,-3 0-1,-17-125 1,13 167 39,-2 0 0,-1 0 0,-2 0 0,0 1 0,-2 0 0,-1 1 0,-1 0 0,-25-38 0,27 50 28,0-1 0,-1 2 0,-1-1 0,0 2 0,0 0 0,-1 0 0,-1 1 0,0 1 0,0 1 0,-1 0 0,-1 1 0,1 0 0,-1 2 0,-28-8 0,23 9-3,-1 0 0,0 2 0,0 1-1,0 1 1,-1 0 0,1 2 0,0 1-1,0 1 1,0 1 0,-28 8 0,23-2-3,0 0 1,0 2 0,1 1 0,1 2-1,1 0 1,0 2 0,-27 22 0,13-5-491,1 3 0,2 0 0,-45 62 0,31-30-2407,-50 94 0,31-27-5428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1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2659 418 13036,'-30'-35'145,"-1"1"0,-1 2 0,-2 1 0,-2 2 0,0 1 0,-2 1 0,0 3 0,-2 1 0,-1 2 0,-1 2 0,0 1 0,-53-14 0,29 14-183,-1 3 0,-1 2 0,-1 4 0,1 2 0,-1 4 1,-80 6-1,91 2-40,1 3 0,0 2 1,1 2-1,1 3 1,0 3-1,1 2 0,-92 47 1,67-20 276,2 3-1,3 3 1,2 4 0,2 2 0,3 4 0,3 2 0,3 3 0,2 3 0,4 2 0,3 3 0,4 2 0,3 2 0,3 1 0,-57 166 0,82-194-132,3 2 0,2 0 1,3 1-1,2 0 0,3 0 0,2 0 1,2 1-1,3-1 0,3 0 0,2 0 1,2-1-1,3 0 0,2-1 0,36 87 1,-21-77-78,3-1 1,3-2-1,2-1 1,3-2 0,3-2-1,1-2 1,4-2-1,1-2 1,2-2-1,3-3 1,101 65 0,-85-68-15,1-3 1,3-3-1,1-4 1,1-3 0,1-3-1,2-4 1,0-4-1,1-2 1,149 7 0,-148-19 73,1-5-1,-1-2 1,0-5 0,0-3 0,-1-3 0,0-4-1,-2-4 1,0-3 0,-1-3 0,-2-4 0,116-67 0,-115 50 286,-3-3 0,-2-4 0,-2-2 1,-4-4-1,-1-2 0,-4-3 0,-3-3 1,-3-2-1,72-124 0,-92 130-150,-2-1-1,-3-1 1,-3-2 0,-3-1-1,14-75 1,-27 87-186,-2-1 1,-3 1-1,-2-1 0,-3 0 1,-3 0-1,-15-102 1,8 120-146,-1 0 0,-2 1 1,-2 0-1,-1 1 0,-2 1 1,-2 1-1,-2 0 0,-1 1 1,-2 2-1,-1 0 1,-2 1-1,-56-53 0,46 54 107,-1 2 0,-1 2 0,-2 1 0,0 2-1,-2 2 1,-1 2 0,-1 2 0,0 2 0,-2 2 0,0 2-1,-48-8 1,9 9 28,0 4-1,-1 4 0,0 3 1,1 4-1,-1 4 0,1 4 1,1 4-1,-96 27 0,56-4-181,3 5 0,1 5 0,2 6 0,-196 119-1,224-113-897,4 4 0,2 3-1,-120 123 1,107-86-4270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33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2 242 20307,'-1'-13'1020,"1"7"-878,-1-1 1,1 0-1,0 0 0,1 0 1,0 0-1,0 0 0,0 0 1,1 0-1,0 1 0,0-1 1,1 1-1,-1-1 0,2 1 1,-1 0-1,1 0 1,-1 0-1,2 1 0,-1-1 1,1 1-1,8-8 0,2 2 23,0 1 0,1 1 0,0 0 0,0 1 0,1 0 0,0 2-1,0 0 1,0 0 0,1 2 0,0 0 0,0 2 0,0 0 0,0 0-1,1 2 1,-1 0 0,26 4 0,-38-3-154,-1 0-1,1 0 1,-1 1-1,0 0 1,0-1 0,0 2-1,0-1 1,0 1-1,0-1 1,0 1 0,-1 1-1,1-1 1,-1 0 0,0 1-1,0 0 1,6 9-1,-7-9-4,-1 0 0,0 0 0,0 0 0,-1 0 0,1 0 0,-1 1-1,0-1 1,0 1 0,0-1 0,-1 1 0,1-1 0,-1 1 0,0-1 0,-1 1-1,1-1 1,-1 1 0,0-1 0,0 1 0,0-1 0,0 0 0,-4 7 0,-8 13 218,-1-1 0,-1-1 0,-1 0 1,-1-1-1,-1-1 0,-37 32 0,28-26 59,1 1 0,-37 49 0,60-74-280,1 1 0,0-1 0,1 1-1,-1 0 1,0 0 0,1 0 0,0 0 0,-1 0 0,1 0 0,0 1 0,1-1-1,-1 0 1,0 0 0,1 1 0,0-1 0,0 0 0,0 1 0,0-1 0,1 6 0,1-7-38,0 0 1,-1 0-1,1 0 1,0 0-1,0 0 1,0 0 0,0-1-1,0 1 1,0 0-1,1-1 1,-1 0-1,0 0 1,1 1-1,-1-1 1,1-1 0,0 1-1,-1 0 1,1-1-1,-1 1 1,1-1-1,0 0 1,0 0 0,5 0-1,21 1-2002,1-1-1,51-8 1,6-11-4690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08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9993,'0'0'5115,"14"-6"-4064,11-3-538,0 1-1,0 1 1,1 1-1,0 2 1,28-3-1,272 21 1839,-71 0-2161,230-40 1492,-5-37-142,57-6-363,-254 62 499,-264 10-1753,5 1 2318,-16-7-4337,-5-5-4538,-3-14-2735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0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0 515 10666,'0'0'3112,"16"-9"-2834,-8 4-259,4-2 13,1 0 1,1 0-1,-1 1 0,1 1 1,0 0-1,0 1 0,23-4 1,67 2 25,1 4 0,118 13 0,-104-3 26,150-8-1,92-33 1718,258-15 34,-43 37-1422,368-20-309,-514-3 48,720-36 1901,-1103 69-1945,924-29 1641,-9-79-205,-917 101-1501,-3 1-26,0-2 1,80-27 0,-120 35-299,-1 1 0,1-1 1,-1 0-1,0 1 0,1-1 0,-1 0 1,0 0-1,0 0 0,0 0 1,1 0-1,-1-1 0,0 1 0,-1 0 1,1 0-1,0-1 0,1-1 0,3-13-5703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2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2323 5381,'0'0'2552,"-8"-2"-1372,6 2-1176,0 0 132,0-1 0,0 1 0,0 0 0,-1 0 0,1-1 0,0 0 0,0 1 0,0-1 0,0 0 0,0 0 0,1 0 0,-1 0 0,0 0 0,0 0 0,1 0 0,-1-1 0,0 1 0,1-1 0,-1 1 0,1-1 0,0 0 1,0 0-1,-1 1 0,1-1 0,0 0 0,1 0 0,-1 0 0,0 0 0,0 0 0,1 0 0,-1 0 0,1 0 0,0 0 0,0-1 0,0 1 0,0 0 0,0 0 0,0 0 0,1-3 0,0 3-57,0 1 0,0-1 0,0 1 0,0-1 0,0 1-1,0 0 1,0 0 0,1-1 0,-1 1 0,1 0 0,-1 0 0,1 0 0,-1 1 0,1-1 0,-1 0 0,1 0 0,0 1 0,2-1 0,40-9 66,-25 6-50,17-7-70,0-2-1,-1-1 1,0-2-1,-1-1 1,45-31 0,151-126 53,-174 129-69,313-254-333,194-152 2807,34 45-494,-44 117-1572,18 36-129,-183 84-208,-361 153-224,-28 16 110,1-1 0,0 1 0,0 0 0,-1-1 1,1 1-1,0 0 0,0 0 0,-1-1 0,1 1 1,0 0-1,-1 0 0,1-1 0,0 1 0,-1 0 1,1 0-1,-1 0 0,1 0 0,0 0 0,-1-1 1,1 1-1,0 0 0,-1 0 0,1 0 1,-1 0-1,1 0 0,-1 0 0,1 0 0,0 0 1,-1 1-1,1-1 0,0 0 0,-1 0 0,1 0 1,-1 0-1,-63 10-3097,-6 6-1593,-13 4-3332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2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473 193 5189,'0'0'320,"2"-12"33,0-4 37,1 1 0,0 0 1,1 0-1,1 1 0,1-1 1,0 1-1,8-14 1,12-9 2700,-17 26-1252,-17 23 0,-409 497 1375,337-419-1448,69-79-1594,6-5-51,-1-1 0,1 1-1,1 1 1,-1-1 0,-5 12 0,10-17-119,-1-1 0,1 1 0,0-1 1,0 1-1,0-1 0,0 1 0,0-1 0,0 1 0,0-1 0,0 1 0,0-1 0,0 1 1,0 0-1,0-1 0,1 1 0,-1-1 0,0 1 0,0-1 0,0 1 0,1-1 1,-1 0-1,0 1 0,1-1 0,-1 1 0,0-1 0,1 1 0,-1-1 0,1 0 0,-1 1 1,0-1-1,1 0 0,-1 0 0,1 1 0,-1-1 0,1 0 0,-1 0 0,1 0 0,-1 1 1,1-1-1,-1 0 0,1 0 0,-1 0 0,1 0 0,0 0 0,-1 0 0,1 0 0,-1 0 1,1 0-1,-1 0 0,1-1 0,0 1 0,35-4 11,-34 4 3,33-8 147,-1-2 1,0-1-1,35-17 0,3 0-47,325-94-476,-224 85-4848,-84 22-2378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2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1 781 17328,'0'0'2531,"6"-11"-1714,128-210 2866,32-57-2994,-160 266-678,56-116 124,-54 108-93,-1 1 1,0-1-1,-2 0 0,5-32 0,-16 56 5,-6 14-51,-7 25 41,2 1 0,1 1-1,3 1 1,-10 60 0,9-14-270,-3 115-1,16-202 7,0 25-326,1 0 0,5 40-1,-4-61 58,1 0 0,0 0 0,1 0 0,7 16 0,-8-20-130,0-1 0,0-1 0,1 1 0,0 0 0,-1-1 0,1 1 0,0-1 0,1 0 0,-1 0 0,8 5 0,-3-5-7168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2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0 638 11435,'0'0'7046,"57"-22"-5444,21-34 224,23-16-417,16-12-192,11-2-576,5 1-385,-4 10-160,-16 14-64,-20 16-704,-19 18-1186,-21 13-1281,-19 5-1185,-14 8-3428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1 595 13004,'0'0'11734,"10"-1"-10389,4-3-1028,-1 1-1,0-2 1,0 0 0,-1 0-1,1-1 1,-1 0-1,-1-1 1,1-1-1,12-10 1,5-7-118,-1 0 0,-1-1 0,-1-2 1,-2-1-1,38-57 0,-52 69-173,0 1 0,-2-1 0,0-1 0,-1 1 0,0-1 0,-2-1 0,0 1 0,-1-1 0,-1 0 0,0 0 0,-2 0 0,0 0 0,-3-26 0,2 43-28,0 1 0,0-1 0,0 1 1,-1-1-1,1 1 0,-1-1 0,1 1 0,-1 0 0,1-1 1,-1 1-1,0 0 0,1-1 0,-1 1 0,0 0 0,0 0 1,-1-2-1,1 3-4,0 0 0,1-1-1,-1 1 1,1 0 0,-1 0 0,0-1 0,0 1 0,1 0-1,-1 0 1,0 0 0,1 0 0,-1 0 0,0 0 0,0 0 0,1 0-1,-1 0 1,0 0 0,1 0 0,-1 0 0,0 1 0,0-1 0,1 0-1,-2 1 1,0 1-10,-1-1 1,0 1-1,1 0 0,-1 0 0,1 0 0,0 1 0,0-1 1,0 1-1,0-1 0,0 1 0,0-1 0,1 1 0,-2 3 0,-5 15 17,1 1 0,1 0-1,0 0 1,2 0-1,1 0 1,1 1-1,1-1 1,1 1-1,0-1 1,5 27-1,-3-38 14,0-1-1,1 0 0,0 0 1,0 0-1,1-1 0,0 1 1,1-1-1,0 0 0,1 0 1,10 13-1,-11-16 1,1-1-1,-1 0 1,1-1-1,0 1 1,0-1 0,0 0-1,1-1 1,-1 0 0,1 0-1,0 0 1,0-1 0,0 0-1,0 0 1,0 0 0,0-1-1,12 0 1,-13 0 15,0-1 0,0 0 1,0-1-1,0 1 0,0-1 1,0 0-1,0 0 0,-1-1 0,1 0 1,0 0-1,-1 0 0,1-1 1,-1 0-1,0 0 0,0 0 0,8-7 1,-7 5 25,-1-1 1,0 0 0,-1 0 0,0 0 0,1-1-1,-2 1 1,1-1 0,-1 0 0,0 0-1,-1 0 1,4-14 0,-3 5-5,-1 0 0,0 0 0,-1 0-1,-1 0 1,-1 0 0,0 0 0,-1 0 0,0 0 0,-2 0 0,0 1 0,-11-29-1,11 33-94,-1 1-1,0 0 1,0 0-1,-1 0 0,0 1 1,-1 0-1,0 0 0,-1 0 1,1 1-1,-17-12 0,24 19-65,0 1-1,-1 0 0,1-1 1,-1 1-1,1 0 1,0 0-1,-1-1 0,1 1 1,-1 0-1,1 0 1,-1 0-1,1 0 0,-1-1 1,1 1-1,-1 0 0,1 0 1,-1 0-1,1 0 1,-1 0-1,1 0 0,0 0 1,-1 1-1,1-1 1,-1 0-1,1 0 0,-1 0 1,1 0-1,-1 1 0,1-1 1,-1 0-1,1 0 1,-1 1-1,-1 16-2957,13 23-1857,3-12 970,3 0-1795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2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1 630 14061,'0'0'9444,"8"-14"-7891,134-221 2275,62-111-3529,-188 312-449,-19 40-194,-27 59 53,-31 108 260,53-144-421,0 0 0,3 0 1,0 1-1,0 32 0,5-61 360,-1-1 0,1 1 1,0 0-1,0 0 0,0 0 0,0 0 1,0 0-1,0 0 0,1-1 0,-1 1 1,0 0-1,0 0 0,1 0 0,-1 0 0,0-1 1,1 1-1,-1 0 0,1 0 0,-1-1 1,1 1-1,-1 0 0,1-1 0,0 2 1,0-2-39,0 0 0,0 0 0,0 0 0,-1 0 0,1 0 0,0 0 0,0 0 0,0 0 0,-1 0 0,1 0 0,0 0 0,0-1 0,-1 1 0,1 0 0,0-1 0,0 1 0,-1 0 0,1-1 1,0 1-1,0-2 0,31-32-4767,-9-5-815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3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62 13485,'0'0'2301,"2"-10"592,7-31-597,-3 30-128,-1 20-1504,1 21-436,-6-29-48,5 42 792,-2 1 0,-1 0 0,-3-1 0,-6 52 0,-41 169 787,43-238-1636,6-12-102,4-20-45,-4 4 22,51-69-178,51-94 0,29-44-731,-105 180 795,-15 26-18,-7 19-75,-6 11 221,-1 0-1,-2 0 1,0 0-1,-11 33 0,4-15 7,8-26-1399,6-17-2175,11-30-6545,-3-3-3421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3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21268,'0'0'6534,"65"7"-6021,-28-29-417,3-5-1570,-3 0-1857,-4-1-3075,-9 5-7495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3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1 380 9449,'0'0'7730,"7"2"-5750,-6-1-1821,1-1-1,0 1 0,0-1 0,-1 0 1,1 1-1,0-1 0,0 0 0,-1 0 0,1 0 1,0 0-1,0 0 0,-1-1 0,1 1 1,0 0-1,0-1 0,-1 1 0,4-2 1,-2-1 129,0 0-1,1 0 1,-1-1 0,0 1 0,-1-1 0,1 1 0,-1-1 0,4-6 0,39-69 714,-2-3 0,34-95 0,-74 172-300,-1 8-282,-2 22-153,-4 36-145,2-38-31,-3 9-35,2 0 0,2 0 0,2 40 0,-1-70-86,1 0 0,-1 0 0,0 1 0,1-1 0,-1 0 0,1 0 0,0 0 1,0 0-1,0 0 0,0 0 0,0 0 0,0 0 0,0-1 0,1 1 0,-1 0 1,1-1-1,-1 1 0,1-1 0,-1 1 0,1-1 0,0 0 0,0 0 0,0 1 1,0-1-1,0-1 0,4 3 0,-4-3-208,1 0 0,-1 1-1,1-1 1,-1 0 0,1 0 0,-1-1 0,1 1-1,-1 0 1,1-1 0,-1 0 0,0 1-1,1-1 1,-1 0 0,0 0 0,0 0 0,1-1-1,-1 1 1,0 0 0,0-1 0,0 1 0,-1-1-1,1 0 1,2-2 0,18-27-5469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3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12908,'0'0'10538,"68"-32"-8168,-19 14-512,8-2-1217,3-5-417,0 2-160,-6 1-32,-8 4-929,-15 1-736,-15 7 351,-16 8-767,-11 2-33,-25 5-1826,-16 18-2306,-13 8-2851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3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6790,'0'0'9914,"9"5"-8692,-4-2-1126,0-1 0,1 0 0,-1-1 0,1 1 0,0-1 0,0 0 0,0 0 0,-1-1 0,1 0 0,0 0 0,0 0 0,0-1-1,0 0 1,6-1 0,19-6 474,46-17 0,-15 4 49,-29 11-1,1 2 0,0 1 0,49-4 0,-82 11-565,0 0 1,1-1 0,-1 1 0,1 0 0,-1 0-1,0 0 1,1 0 0,-1 0 0,0 1 0,1-1-1,-1 0 1,0 1 0,1-1 0,-1 0 0,0 1-1,0 0 1,1-1 0,-1 1 0,0 0 0,0-1-1,0 1 1,0 0 0,0 0 0,0 0 0,0 0-1,0 0 1,0 0 0,-1 0 0,1 1 0,0-1-1,-1 0 1,1 0 0,-1 0 0,1 1-1,-1-1 1,1 0 0,-1 1 0,0-1 0,0 0-1,0 1 1,0-1 0,0 0 0,0 1 0,0-1-1,0 1 1,0-1 0,-1 0 0,1 1 0,0-1-1,-1 0 1,-1 2 0,-1 8 250,-1 0 1,-1-1-1,0 1 0,0-1 0,-9 11 1,-33 41 251,-74 77 1,68-83-259,-64 91-1,114-143-251,0 0 0,1 1 0,-1-1 0,1 1 0,0 0 0,-3 6 0,5-10-44,0 0 0,0 0-1,0 0 1,0-1 0,0 1 0,0 0 0,1 0 0,-1 0 0,0 0-1,0-1 1,1 1 0,-1 0 0,0 0 0,1 0 0,-1-1 0,1 1-1,-1 0 1,1-1 0,-1 1 0,1 0 0,0-1 0,-1 1 0,1-1 0,-1 1-1,1-1 1,0 1 0,0-1 0,-1 0 0,1 1 0,0-1 0,0 0-1,0 1 1,-1-1 0,1 0 0,0 0 0,0 0 0,0 0 0,0 0-1,0 0 1,-1 0 0,1 0 0,0 0 0,0 0 0,1-1 0,16 1-57,0-1 1,0-1-1,-1 0 1,1-1 0,-1-2-1,33-11 1,103-51-2487,-113 48 1267,131-69-5890,-95 47 2477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3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 14061,'0'0'4965,"-49"80"-2755,6-17-897,-3 11-1120,-5 4-97,1-3-64,7-12 64,9-12-64,12-17 0,5-16 0,8-18-385,7-5-1664,2-27-2468,-3-15-3266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3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14414,'0'0'3971,"61"65"-3426,-21-47-289,8-3 0,10-3-31,4-7-65,1-5-1634,1-4-4772</inkml:trace>
  <inkml:trace contextRef="#ctx0" brushRef="#br0" timeOffset="1">727 66 15599,'0'0'5541,"53"-7"-5381,-14-7-929,4-7-2305,6-2-3813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3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16 651 14510,'-3'9'1777,"0"1"-1179,1-6-344,1 0-1,-1 0 0,1 0 0,0 1 1,0-1-1,1 0 0,-1 0 1,1 6-1,2-11-111,-1 1 1,1-1-1,-1 0 1,1 1 0,-1-1-1,1 0 1,-1 0-1,0 0 1,1 0-1,-1 0 1,0 0 0,0 0-1,0-1 1,0 1-1,0 0 1,1-3-1,27-32 28,-3-2 0,-1-1-1,-2-1 1,-2-1 0,-1 0-1,-3-2 1,-1 0 0,11-52-1,-27 98-89,-10 41 62,-4 69-1,13-113-134,1 0-1,0 1 1,0-1-1,0 0 1,0 0-1,0 0 1,0 0 0,0 0-1,0 1 1,1-1-1,-1 0 1,0 0-1,0 0 1,0 0-1,0 0 1,0 1-1,0-1 1,0 0 0,0 0-1,0 0 1,0 0-1,0 0 1,0 0-1,1 1 1,-1-1-1,0 0 1,0 0-1,0 0 1,0 0 0,0 0-1,0 0 1,1 0-1,-1 0 1,0 0-1,0 0 1,0 0-1,0 0 1,0 0-1,1 0 1,-1 0 0,0 0-1,0 0 1,0 0-1,0 0 1,1 0-1,-1 0 1,0 0-1,0 0 1,0 0-1,0 0 1,0 0 0,0 0-1,1 0 1,-1 0-1,0 0 1,0 0-1,0-1 1,0 1-1,0 0 1,1 0-1,12-11 524,12-16 346,0-8-511,-2-1 0,-1 0 1,-1-2-1,-3 0 0,-1-2 1,-1 0-1,-3 0 1,12-60-1,-27 114-356,1-1 0,0 1 0,1-1 0,3 24 0,-2-29-95,0-1 0,1 1 0,-1-1 0,1 0-1,1 0 1,-1 0 0,1 0 0,0 0 0,1-1 0,7 12 0,-9-16-92,1 0 1,-1 1-1,0-1 1,1 0-1,-1 0 1,1 0-1,0-1 0,0 1 1,0-1-1,0 1 1,0-1-1,0 0 1,0 0-1,0 0 1,0-1-1,1 1 0,-1-1 1,0 0-1,0 0 1,1 0-1,-1 0 1,0 0-1,0-1 1,0 1-1,1-1 1,-1 0-1,0 0 0,0 0 1,0-1-1,3-1 1,-3 1-609,1 0 0,0-1 0,-1 1 0,1-1 0,-1 0 1,0 0-1,0 0 0,0-1 0,0 1 0,-1-1 0,1 1 0,-1-1 0,4-7 1,4-19-7655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33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0 15375,'0'0'8386,"8"8"-7302,15 13-548,1 0-160,30 35 0,-48-49-369,-1-1-1,0 1 1,0 0-1,-1 0 1,0 1-1,0-1 1,-1 1-1,0 0 1,0 0-1,-1 0 1,2 10-1,-3-2-73,-1-1 0,-1 1 0,-1-1 0,0 0 0,-1 1 0,-1-1 0,0-1 0,-1 1 0,-1 0 0,0-1 0,-1 0 0,0-1 0,-1 1 0,-1-1 0,-16 19 0,-3 1-1209,-2-1 0,-1-2 0,-1-1 0,-50 34 0,-4-7-4858,-1-11-6459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19474,'0'0'6011,"12"-11"-4030,45-38-1163,4-1-173,61-68 1,-120 116-643,0-1 1,1 1-1,-1-1 1,-1 0-1,1 0 0,0 0 1,-1 0-1,1 0 1,0-4-1,-2 7 0,1 0-1,-1-1 0,0 1 0,0-1 0,0 1 0,0 0 0,0-1 1,0 1-1,0 0 0,0-1 0,-1 1 0,1-1 0,0 1 1,0 0-1,0-1 0,0 1 0,0 0 0,-1-1 0,1 1 1,0 0-1,0-1 0,0 1 0,-1 0 0,1 0 0,0-1 1,-1 1-1,1 0 0,0 0 0,0-1 0,-1 1 0,1 0 0,0 0 1,-1 0-1,1 0 0,-1-1 0,1 1 0,0 0 0,-1 0 1,1 0-1,0 0 0,-1 0 0,-3 1 17,0-1 1,0 1-1,0 0 0,0 0 0,1 0 1,-1 1-1,1-1 0,-1 1 0,1 0 1,-1 0-1,1 0 0,0 0 0,-5 5 1,-5 5 189,0 1 1,1 0-1,1 0 1,0 1-1,-11 19 1,17-24-141,0 1 1,0-1 0,1 1-1,0 0 1,1 0 0,0 1-1,1-1 1,0 1 0,0-1-1,1 12 1,1-20-67,0 0 1,0-1-1,0 1 1,0 0-1,1 0 1,-1 0-1,1 0 1,0 0-1,-1 0 1,1-1-1,0 1 0,0 0 1,0 0-1,0-1 1,0 1-1,1-1 1,-1 1-1,0-1 1,1 0-1,-1 1 1,1-1-1,3 2 1,0-1-137,0 1 1,0-1-1,0 0 1,1-1 0,-1 1-1,0-1 1,1 0 0,6 0-1,7 0-1209,-1-1 1,0-1-1,0-1 0,24-5 0,9-11-6660,-4-8-6631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3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74 9801,'9'-11'2413,"0"-4"-1558,-5 9-351,0 0 0,0 0 0,1 0 0,0 1 0,0 0 0,10-9 0,-27 46 1445,-19 28-865,-64 134-126,84-164-922,0 1 0,2 0-1,1 1 1,-6 55-1,12-67 82,0 0 1,2 1-1,0-1 0,2 0 0,5 32 0,-5-44-73,1 0 1,-1 0-1,2 0 0,-1 0 0,1 0 0,0-1 0,1 0 0,-1 0 1,1 0-1,1 0 0,-1-1 0,1 0 0,1 0 0,-1-1 1,13 9-1,-6-6-78,0-1 0,1-1 0,0 0 0,0-1 1,0 0-1,1-1 0,-1-1 0,1 0 0,21 0 0,-4-1-982,-1-2-1,1-2 1,45-7-1,27-16-3622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3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4920 319 9513,'-8'-4'-1190,"-32"-10"2501,0 2 1,-2 1-1,1 2 1,-80-6-1,-45-10-507,-56-24-724,-379-67 0,214 76 575,-2 16 0,-709 49 0,936-9-304,0 7 1,-268 75 0,337-70-299,2 5-1,1 4 1,2 3 0,1 5 0,-152 105 0,204-124-50,1 2-1,1 2 1,2 1 0,1 1-1,-44 61 1,63-77-3,1 0-1,0 1 1,1-1 0,1 2-1,1-1 1,0 1 0,1 1-1,1-1 1,1 1 0,0 0-1,2 0 1,0 0 0,1 0-1,1 0 1,4 29-1,-1-34 8,1 1 0,1-1 0,1 0-1,0 0 1,0-1 0,2 0 0,-1 0-1,2-1 1,0 1 0,0-2 0,1 0-1,21 19 1,-2-5 91,2-1 1,0-1-1,63 33 0,-21-21 52,1-4 0,2-2 0,1-4 0,1-3 0,1-4 0,131 13 1,494-5 575,-596-26-533,739-26 41,-154 1-447,-581 24 172,728-47-123,-753 36 220,-1-4 0,0-4-1,-1-4 1,-2-3 0,0-4-1,-2-3 1,113-67-1,-172 87 150,-1 0 0,-1-1 0,0-1 0,-1-1 0,0 0 0,27-36-1,-37 40-57,0 0-1,-1-1 0,-1 0 0,0 0 0,-1-1 0,-1 0 0,0 0 0,-1 0 0,0-1 0,-1 1 0,1-32 0,-4 27-100,0 0 0,-2 0-1,0 0 1,-1 0 0,-1 0 0,-1 1-1,-1 0 1,-15-34 0,8 28-19,0 0 0,-2 0 0,-1 2 0,-1 0 0,-34-35 0,17 24-31,-2 3-1,-2 1 1,0 1 0,-2 2 0,-1 2-1,-1 2 1,-56-22 0,12 14-346,0 4 1,-2 3 0,-1 5-1,-146-14 1,-371 9-8506,298 24-2522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3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1865 16496,'0'0'3907,"11"0"-3976,76-2 128,-1-3 0,161-33 1,-115 15 168,653-111-1524,-4-39-643,324-123 4712,813-205 2894,321-2-4552,-2154 485-1174,29-5-1284,168-58 1,-276 79 1117,0 0-241,-1 0 1,1 0-1,-1 0 1,1 0-1,-1-1 0,0 0 1,0 0-1,0-1 1,-1 1-1,1-1 1,-1 0-1,4-5 0,0-14-5593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7271,'2'-30'5068,"-1"19"-3221,-1 0-1,1 0 1,1 0 0,5-19-1,0 43 1029,0 11-2552,28 379 2576,-31-745 1831,1 348-4707,0 0 1,0 0 0,0-1 0,1 1-1,-1-1 1,1 0 0,0 0-1,7 3 1,-2-2-24,-1-1 0,1 0 0,-1-1 0,1 0 0,1 0-1,-1-1 1,0-1 0,1 0 0,-1-1 0,1 0 0,0 0 0,-1-1 0,1-1 0,0 0-1,-1-1 1,1 0 0,-1 0 0,0-1 0,0-1 0,0 0 0,16-9 0,-18 9 1,-1 0 0,0-1 0,0 0 0,0-1 0,-1 1 0,1-2 0,-2 1 0,1-1 0,-1 0 0,0 0 1,0-1-1,0 0 0,-1 0 0,-1 0 0,0 0 0,0-1 0,0 0 0,-1 0 0,0 0 0,-1 0 0,0 0 0,0-1 1,-1 1-1,0-1 0,-1 1 0,-2-18 0,2 24 2,0 0 0,0 0 0,-1 1 1,1-1-1,-1 0 0,0 1 0,0-1 0,0 0 0,0 1 1,-1 0-1,1-1 0,0 1 0,-1 0 0,0-1 0,0 1 1,1 0-1,-1 0 0,0 0 0,-1 1 0,1-1 0,0 0 1,0 1-1,-1 0 0,1-1 0,-1 1 0,1 0 0,-1 0 1,-4-1-1,3 2-6,1 0 0,-1 0 1,1 0-1,-1 0 0,1 0 0,-1 1 1,1-1-1,-1 1 0,1 0 1,-1 0-1,1 1 0,0-1 0,0 1 1,0-1-1,0 1 0,0 0 1,0 0-1,0 1 0,0-1 0,1 0 1,-5 6-1,-3 5 9,1 1 1,1 0-1,0 0 1,0 1-1,2 0 0,0 0 1,1 0-1,0 1 1,1 0-1,1 0 0,0 0 1,1 0-1,1 0 1,2 32-1,-1-44-6,1 0 0,-1 0 0,1-1 0,0 1 0,0 0 0,0 0 0,0 0 0,1-1 0,-1 1 0,1 0 0,0-1 0,0 0 0,1 1 0,-1-1 0,1 0 0,-1 0 0,1 0 0,0-1 0,0 1 0,0-1 0,1 1 0,-1-1 0,0 0 0,1-1 0,0 1 0,-1 0 0,1-1 0,0 0 0,0 0 0,0 0 0,-1 0 0,1-1 0,0 1 0,0-1 0,0 0 0,7-1 0,2 0 0,-1-1 0,1 0 0,0 0 0,-1-1 0,0-1 0,0 0 0,0-1 0,0 0 0,-1-1 0,15-9 0,-13 5 0,0 0 0,-1-1 0,0 0 0,20-26 0,-27 31 0,-1 0 0,1-1 0,-1 1 0,0-1 0,-1 0 0,0 0 0,0 0 0,0-1 0,-1 1 0,0 0 0,-1-1 0,2-11 0,17 0-2167,-3-7 1812,-14 20 324,1 0-1,-1 1 0,1-1 0,0 1 1,0 0-1,9-8 0,-6 12 78,-1 0 1,0 1-1,1-1 0,0 1 0,-1 0 1,1 1-1,8 1 0,-13-2-42,0 1 0,0-1 0,0 0 0,0 0 1,1 1-1,-1-1 0,0 1 0,-1-1 0,1 1 1,0 0-1,0 0 0,0 0 0,0 0 1,-1 0-1,1 0 0,0 1 0,-1-1 0,1 1 1,-1-1-1,1 1 0,-1-1 0,0 1 0,1 2 1,0 0 71,-1 1 0,1-1-1,-1 1 1,0 0 0,0-1 0,-1 1 0,0 6 0,0-5 26,1-1 1,-1 0-1,1 0 0,0 1 0,0-1 1,4 9-1,-5-13-93,1-1 0,-1 1 0,1 0 0,0-1 0,0 1 0,-1 0 0,1-1 0,0 1 0,0-1 0,0 1 0,0-1 1,0 0-1,-1 1 0,1-1 0,0 0 0,0 0 0,0 1 0,0-1 0,0 0 0,0 0 0,0 0 0,0 0 0,0 0 0,0-1 0,0 1 0,0 0 1,0 0-1,0-1 0,0 1 0,-1 0 0,1-1 0,0 1 0,0-1 0,0 1 0,0-1 0,-1 1 0,1-1 0,0 0 0,1-1 0,29-24 269,25-37-78,20-19-106,-55 67-83,-21 15-11,1 0 0,-1 0 0,1 0 0,-1 0 1,0 0-1,1 0 0,-1 0 0,0 0 0,1 0 1,-1 0-1,1 0 0,-1 0 0,0 0 0,1 0 1,-1 0-1,0 0 0,1 0 0,-1 0 0,0 1 1,1-1-1,-1 0 0,0 0 0,1 0 0,-1 1 1,0-1-1,1 0 0,-1 0 0,0 1 0,0-1 0,1 0 1,-1 1-1,1 3 0,0 0 1,0 0-1,0 0 0,-1 1 1,1-1-1,-1 0 0,0 8 1,2 29-3,-2-40 2,0 0 0,0 0-1,1 0 1,-1 1 0,0-1 0,1 0 0,-1 0 0,0 0 0,1 0 0,0 0 0,-1 0 0,1 0 0,0 0 0,-1 0 0,1 0 0,0 0 0,0-1-1,0 1 1,0 0 0,0 0 0,0-1 0,0 1 0,0 0 0,1 0 0,4 0 0,1-1 0,0 1 0,-1-1 0,1 0 0,-1 0 0,1-1 0,0 0 0,-1 0 0,0-1 0,1 0 0,-1 0 0,0 0 0,0-1 0,7-3 0,15-10 0,43-31 0,-35 22 0,-19 14 0,-10 6 0,0 0 0,0 0 0,0 0 0,1 1 0,-1 1 0,1-1 0,0 1 0,0 0 0,0 1 0,15-3 0,-22 6 0,0 0 0,0 0 0,0 0 0,0 0 0,0 0 0,0 0 0,-1 0 0,1 0 0,0 0 0,-1 1 0,1-1 0,-1 0 0,1 0 0,-1 1 0,1-1 0,-1 0 0,0 1 0,0-1 0,0 0 0,0 1 0,0-1 0,0 0 0,0 1 0,0-1 0,0 0 0,-1 2 0,-4 43 0,-5-11 0,7-28 0,0 0 0,1 0 0,0 1 0,0-1 0,0 13 0,2-20-34,0 0 0,0 1 0,0-1 0,0 1 0,0-1 0,0 1-1,1-1 1,-1 0 0,0 1 0,0-1 0,0 1 0,1-1 0,-1 0 0,0 1 0,1-1 0,-1 0 0,0 0 0,1 1 0,-1-1-1,0 0 1,1 0 0,-1 1 0,1-1 0,-1 0 0,0 0 0,1 0 0,-1 0 0,1 1 0,-1-1 0,0 0 0,1 0 0,-1 0 0,1 0-1,-1 0 1,1 0 0,-1 0 0,1 0 0,-1-1 0,0 1 0,1 0 0,-1 0 0,1 0 0,-1 0 0,0 0 0,1-1 0,0 1-1,22-11-4481,5-9-2146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17392,'0'1'72,"0"0"0,0-1 0,0 1 0,0 0 0,0 0 0,0-1 0,0 1 0,0 0 0,0-1 0,1 1 0,-1 0 0,0-1 0,1 1 0,-1 0 0,0-1 0,1 1 0,-1-1 0,0 1 0,1-1 0,-1 1 0,1-1 0,-1 1-1,1-1 1,-1 1 0,1-1 0,0 1 0,-1-1 0,1 0 0,0 0 0,0 1 0,26-3 1812,26-23 1497,-33 12-2897,0 0 0,-1-1 0,-1-1 0,0-1 0,-1-1 0,0 0 0,-1-1 0,20-31 0,-35 47-472,0 1 1,0-1 0,0 0-1,0 1 1,0-1-1,0 0 1,0 1 0,-1-1-1,1 0 1,-1 0-1,1 0 1,-1 0 0,0 0-1,0 1 1,0-1 0,0 0-1,0 0 1,0 0-1,0 0 1,-1 0 0,1 0-1,-1-1 1,0 2 11,0 0 1,-1 0-1,1 0 0,0 0 0,0 1 1,0-1-1,-1 0 0,1 1 1,0-1-1,-1 1 0,1 0 1,-1-1-1,1 1 0,0 0 0,-1 0 1,1 0-1,-1 0 0,1 0 1,-1 0-1,1 0 0,-3 1 0,-5 1 70,0 0-1,0 0 0,0 1 0,0 1 0,0-1 0,1 1 0,-12 8 0,3 1-96,1 1-1,0 0 0,0 1 1,2 1-1,-16 21 1,24-28 1,-1 1 0,1-1 0,1 1 1,0 0-1,0 1 0,1-1 0,0 1 1,1 0-1,1 0 0,-1 0 0,0 18 0,3-27 2,0-1 0,0 1 0,0 0 0,0-1 0,1 1 0,-1 0 0,0-1 0,1 1 0,-1 0 0,1-1 1,0 1-1,0-1 0,-1 1 0,1-1 0,0 0 0,0 1 0,0-1 0,1 0 0,-1 0 0,0 1 0,0-1 0,1 0 0,-1 0 0,0-1 0,1 1 0,-1 0 0,1 0 0,-1-1 0,1 1 0,0-1 0,-1 1 0,1-1 0,0 1 0,-1-1 0,1 0 0,0 0 0,-1 0 0,3 0 0,5-1 19,0 1 0,0-1 0,0 0 0,0-1 0,0 0 0,11-5 0,25-13 24,-2-1 1,-1-3-1,-1-1 1,49-40-1,-10 9-31,-76 53 10,24-12-56,-27 15 31,-1 0 0,1 0-1,-1 0 1,1 0 0,-1 0 0,1 0-1,-1 0 1,1 0 0,-1 0 0,1 0 0,-1 0-1,1 0 1,-1 0 0,1 1 0,-1-1-1,1 0 1,-1 0 0,1 1 0,-1-1-1,0 0 1,1 1 0,-1-1 0,1 0-1,-1 1 1,0-1 0,1 0 0,-1 1 0,0-1-1,0 1 1,1-1 0,-1 1 0,0-1-1,0 1 1,0-1 0,1 1 0,-1-1-1,0 1 1,0-1 0,0 1 0,0-1 0,0 1-1,0-1 1,0 1 0,0-1 0,0 1-1,-1-1 1,1 1 0,0 0 0,-7 111 745,7-111-738,0 0 1,0 0 0,0 0 0,0 0 0,0 0-1,1 0 1,-1 1 0,0-1 0,1 0 0,-1 0-1,0 0 1,1 0 0,0 0 0,-1 0 0,1 0 0,-1 0-1,1 0 1,0-1 0,0 1 0,-1 0 0,1 0-1,0-1 1,0 1 0,0 0 0,0-1 0,0 1-1,0-1 1,0 1 0,2 0 0,0 0 26,1-1 1,0 1 0,0-1-1,-1 0 1,1 0 0,0 0-1,0 0 1,0 0-1,4-2 1,7-2 105,-1 0 0,0 0 0,25-13 1,69-46-79,-65 36-83,88-40-1,-126 66-189,-1 0-1,1 0 0,-1 0 1,1 0-1,-1 1 0,1-1 1,5 2-1,19-4-8344,-16-1 1774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19090,'0'0'6945,"-11"10"-6502,0 3-123,0 0 0,0 1 0,1 0-1,1 0 1,0 1 0,1 0-1,1 1 1,-8 22 0,15-37-284,-3 8 183,0 1-1,1-1 1,0 1-1,0 11 0,2-20-208,0 1 0,0-1-1,0 1 1,0-1-1,0 1 1,0-1-1,0 1 1,1-1 0,-1 1-1,0-1 1,1 0-1,-1 1 1,1-1-1,0 1 1,-1-1 0,1 0-1,0 0 1,0 1-1,0-1 1,0 0-1,0 0 1,0 0 0,0 0-1,0 0 1,0 0-1,1 0 1,-1 0 0,0-1-1,1 1 1,-1 0-1,0-1 1,1 1-1,-1-1 1,1 0 0,1 1-1,88 1 200,-40-3-306,-49 1 91,0 0 1,0 0-1,0 0 0,0 1 0,0-1 0,0 1 1,-1-1-1,1 1 0,0-1 0,0 1 0,-1 0 1,1 0-1,0 0 0,-1 0 0,1 0 0,-1 0 1,1 0-1,-1 1 0,1-1 0,-1 1 0,0-1 1,0 1-1,0-1 0,0 1 0,0 0 0,0-1 1,0 1-1,0 0 0,-1 0 0,1-1 0,-1 1 1,1 0-1,-1 0 0,0 0 0,0 0 0,0 0 1,0 0-1,0 0 0,0-1 0,0 1 0,-1 0 1,1 0-1,-2 3 0,1 2 25,-1 0 1,0 1-1,0-2 0,-1 1 1,0 0-1,0 0 0,-1-1 1,1 0-1,-2 1 0,-6 7 1,6-9 78,0 0 0,0-1 1,0 1-1,-1-1 0,0-1 1,0 1-1,0-1 0,0 0 1,0 0-1,-1-1 0,1 0 1,-1 0-1,0 0 0,1-1 1,-1 0-1,0 0 0,0-1 1,-11 0-1,17 0-135,0 0 0,1-1 1,-1 1-1,0 0 0,0 0 0,1-1 0,-1 1 1,0 0-1,1-1 0,-1 1 0,1-1 0,-1 1 1,0 0-1,1-1 0,-1 0 0,1 1 1,-1-1-1,1 1 0,0-1 0,-1 0 0,1 1 1,0-1-1,-1 0 0,1 1 0,0-1 0,0 0 1,-1 1-1,1-2 0,5-25-2531,-2 21 1732,0-1 1,1 1 0,-1 1 0,1-1 0,0 1 0,5-6 0,0 4-1030,0 1 0,0-1 0,1 2 0,0-1 0,0 1-1,0 1 1,20-6 0,6 0-5635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0 317 8840,'0'0'11419,"9"-10"-7730,-3 4-3407,0 0 177,0 0 0,0-1 0,-1 0 1,0 0-1,0 0 0,-1 0 0,1-1 0,-2 1 0,1-1 1,-1 0-1,0-1 0,-1 1 0,0 0 0,0-1 0,0-12 1,-3 42-873,1-19 393,-1-1-1,1 1 1,0 0 0,-1 0 0,1 0 0,0 0 0,0-1-1,0 1 1,1 0 0,-1 0 0,0 0 0,1-1-1,-1 1 1,1 0 0,-1 0 0,1-1 0,0 1-1,0 0 1,0-1 0,0 1 0,0-1 0,0 1 0,0-1-1,0 0 1,1 1 0,-1-1 0,0 0 0,1 0-1,-1 0 1,1 0 0,-1 0 0,1 0 0,0 0 0,-1-1-1,1 1 1,0 0 0,3 0 0,12 3-260,0 0 0,1 0 0,-1-2-1,1 0 1,22-1 0,-18-1 315,0 1 1,32 7-1,-55-10 84,0 1 1,0-1 0,-1 1-1,1-1 1,0 0-1,0 0 1,1 1-1,-1-1 1,0 0 0,0 0-1,1 0 1,-1 0-1,1 0 1,0 0-1,0 0 1,0-4 0,-3-40 1792,3-87-1912,0 133 2,0-1 1,0 0-1,1 0 1,-1 1-1,1-1 1,-1 0-1,0 1 1,1-1-1,0 0 1,-1 1-1,1-1 0,-1 1 1,1-1-1,-1 1 1,1-1-1,0 1 1,0-1-1,-1 1 1,1 0-1,0-1 1,-1 1-1,1 0 0,0 0 1,0 0-1,0-1 1,-1 1-1,1 0 1,0 0-1,1 0 1,34-1-142,-24 1-116,75-10-5741,-29-4-3570,0-3-6614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2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18802,'0'0'1665,"-8"3"-154,5-2-1425,1 0-1,0 0 1,0 0-1,0 0 1,-1 0-1,1 0 1,0 1-1,0-1 1,0 1-1,1 0 1,-1-1-1,0 1 1,1 0-1,-1 0 1,1 0-1,0 0 1,-1 0-1,1 0 1,-1 4-1,0 2 82,0 1 0,0 0 0,1-1 0,1 1 0,0 15 0,4 37 766,3 0-1,17 77 1,10 80 855,-31-110-540,-2-45-269,0-47-512,-1-16-452,0 0 0,0 0 0,0 0 0,1 0 0,-1 0 0,0 0 0,0 0 0,0 0-1,0 0 1,0 0 0,0 0 0,0 0 0,0 0 0,0 0 0,0 0 0,0 0 0,0 0 0,0 0 0,0 0 0,0 0 0,0 0-1,1 0 1,-1 0 0,0 0 0,0 0 0,0 0 0,0 0 0,10-45 39,2 1 0,1 0 0,3 1 1,2 1-1,1 0 0,42-66 0,-59 105-55,0 0-10,-1 1-1,0-1 1,1 0-1,0 1 1,0-1-1,0 1 1,0-1-1,0 1 1,0 0-1,0 0 0,1 0 1,-1 0-1,1 0 1,-1 0-1,1 1 1,0-1-1,0 1 1,0 0-1,0 0 1,0 0-1,0 0 0,0 1 1,5-2-1,-7 3-4,0 0-1,0-1 0,0 1 1,-1-1-1,1 1 0,0 0 0,0 0 1,0 0-1,-1-1 0,1 1 1,0 0-1,-1 0 0,1 0 1,-1 0-1,1 0 0,-1 0 0,0 0 1,1 0-1,-1 0 0,0 0 1,0 0-1,1 1 0,-1-1 0,0 0 1,0 0-1,0 0 0,0 0 1,-1 0-1,1 0 0,0 2 1,-8 34-374,7-35 397,0 1 0,0-1 0,0 0 0,-1 0 0,1 0 0,-1 0-1,1 0 1,-1 0 0,0 0 0,1 0 0,-1-1 0,0 1 0,0-1 0,-1 1 0,1-1 0,0 0 0,0 0 0,0 0 0,-5 1 0,7-2-1,-1-1 0,1 1 0,0-1 0,-1 1 1,1 0-1,0-1 0,-1 1 0,1-1 0,0 1 1,0-1-1,0 0 0,-1 1 0,1-1 0,0 1 1,0-1-1,0 1 0,0-1 0,0 1 0,0-1 1,0 0-1,0 1 0,0-1 0,0 1 0,0-1 1,1 1-1,-1-1 0,0 1 0,0-1 0,0 1 0,1-1 1,-1 1-1,1-1 0,7-21-45,2 5 74,0 1 0,1 0-1,1 0 1,1 1 0,0 1-1,0 0 1,18-12 0,-29 24-19,0 0 1,1 1 0,-1-1-1,1 0 1,0 1 0,-1 0-1,1 0 1,0 0-1,0 0 1,0 0 0,0 1-1,0-1 1,-1 1 0,1-1-1,0 1 1,4 1-1,43 13-229,-43-11-50,0-1 1,1 1 0,-1-1-1,1 0 1,12 1-1,-12-3-25,0 0 0,0-1 0,0 0 0,0 0-1,0 0 1,0-1 0,0 0 0,-1-1 0,1 0-1,11-6 1,-2-2-460,0 0 0,28-26 0,-27 22 440,-16 13 344,0 0 1,-1 1 0,1-1 0,0 1 0,0-1-1,0 1 1,0 0 0,0-1 0,0 1-1,0 0 1,0 1 0,0-1 0,1 0 0,-1 1-1,4-1 1,-4 2 41,0 0 0,0 0 0,0 0 0,0 0-1,0 1 1,0-1 0,0 1 0,0-1 0,0 1 0,-1 0 0,1 0-1,2 3 1,-1-1-82,0-1 29,0-1-1,0 1 1,0-1 0,0 0 0,0 0 0,1 0 0,-1-1-1,1 1 1,-1-1 0,1 0 0,-1 0 0,1 0 0,0 0-1,0 0 1,0-1 0,-1 0 0,1 0 0,0 0 0,0 0-1,0-1 1,-1 1 0,1-1 0,0 0 0,0 0 0,-1 0-1,5-3 1,13-4 68,0-2 1,-1 0-1,25-17 0,-23 13-95,-15 10 6,-3 1-15,0 1 1,0-1-1,0 1 1,1 0-1,-1 0 1,1 1-1,-1-1 0,1 1 1,8-2-1,-12 4 67,0 0-1,0 0 0,-1 0 0,1 0 1,0 0-1,-1 0 0,1 0 0,-1 0 1,1 0-1,-1 0 0,0 0 0,1 0 1,-1 0-1,0 1 0,0-1 0,0 0 1,0 0-1,0 0 0,0 0 0,0 1 1,0-1-1,0 0 0,0 0 0,-1 0 1,0 2-1,1 23 876,0-25-923,0-1-1,0 1 1,0 0-1,0-1 0,1 1 1,-1-1-1,0 1 1,0-1-1,0 1 1,0-1-1,1 1 0,-1-1 1,0 1-1,0-1 1,1 1-1,-1-1 0,0 0 1,1 1-1,-1-1 1,1 1-1,-1-1 0,0 0 1,1 1-1,-1-1 1,1 0-1,-1 0 0,1 1 1,-1-1-1,1 0 1,-1 0-1,2 0 0,8 0 114,0 0-1,0-1 0,0 0 0,0-1 0,0 0 1,0-1-1,14-5 0,69-35 281,-38 16-610,-29 15-341,21-9-2036,-15 5-4080,-16 7-2975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80 15727,'0'-4'427,"0"-1"0,0 1 0,-1-1 0,1 1 0,-1-1 0,0 1 0,0-1 0,0 1 0,-1-1 0,1 1 0,-1 0 0,-3-5-1,3 7-255,1 1 0,-1-1 0,0 1 0,0-1 0,0 1 0,0 0 0,0-1 0,0 1-1,0 0 1,0 0 0,-1 1 0,1-1 0,0 0 0,-1 1 0,1 0 0,0-1-1,-1 1 1,1 0 0,0 0 0,-1 0 0,1 0 0,-1 1 0,1-1 0,0 1-1,0-1 1,-3 2 0,-5 1-32,1 1 0,-1 0 0,1 1 0,0 0 0,0 1 0,1-1 0,-1 1 0,1 1-1,1 0 1,-1 0 0,1 1 0,0-1 0,-6 11 0,-2 3-15,0 1-1,1 1 1,2 0-1,-10 25 1,15-30-7,0-1 1,2 1-1,0 0 1,-2 25-1,6-38-87,1 1 0,0-1 0,0 0 0,0 1 0,1-1-1,0 1 1,0-1 0,3 9 0,-3-12-25,0 1 0,0-1 0,0 0 0,0 0 0,1 0 0,-1 0 0,1 0 0,0 0 0,-1 0 0,1-1 0,0 1-1,0 0 1,0-1 0,0 0 0,0 1 0,1-1 0,-1 0 0,0 0 0,4 1 0,6 0-127,1 0-1,-1 0 1,1-1-1,-1-1 1,1 0-1,-1-1 1,1 0 0,-1-1-1,0 0 1,0-1-1,0-1 1,0 0-1,14-6 1,5-4-1670,0-2-1,-2-1 1,46-33 0,-25 8-3674,-10 2-2900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37 10282,'0'0'12123,"-9"4"-11060,4-3-966,1 1 1,-1 1 0,1-1 0,0 1 0,0 0 0,0 0 0,0 0-1,0 0 1,0 0 0,1 1 0,0 0 0,0 0 0,0 0 0,0 0 0,0 0-1,1 1 1,0-1 0,0 1 0,0-1 0,0 1 0,1 0 0,0 0 0,0 0-1,0 0 1,1 0 0,-1 7 0,2-12-64,-1 1 0,0 0 0,0 0 1,0 0-1,1 0 0,-1 0 0,0-1 0,1 1 0,-1 0 0,1 0 0,-1-1 1,1 1-1,-1 0 0,1-1 0,0 1 0,-1 0 0,1-1 0,0 1 1,-1-1-1,1 1 0,0-1 0,0 1 0,-1-1 0,1 0 0,0 1 0,0-1 1,0 0-1,0 0 0,-1 0 0,1 0 0,0 1 0,0-1 0,0 0 1,0 0-1,0-1 0,0 1 0,-1 0 0,1 0 0,0 0 0,0 0 0,0-1 1,0 1-1,0-1 0,43-14 866,50-42-154,-74 42-741,2 1 0,0 1-1,0 1 1,1 1 0,34-11-1,-55 21-18,-1 1-1,1-1 0,-1 0 0,1 1 1,-1-1-1,1 1 0,-1 0 0,1-1 1,0 1-1,-1 0 0,1 0 1,-1 0-1,1 0 0,0 0 0,-1 1 1,1-1-1,-1 0 0,1 1 0,-1-1 1,1 1-1,-1-1 0,1 1 0,-1 0 1,0 0-1,1 0 0,-1 0 1,0 0-1,1 0 0,-1 0 0,0 0 1,0 0-1,0 0 0,0 1 0,0-1 1,0 0-1,-1 1 0,1-1 0,0 1 1,-1-1-1,1 1 0,-1-1 1,1 1-1,-1-1 0,0 1 0,1 2 1,6 16 109,-7-20-156,0 1 0,0 0 0,1 0 0,-1 0 0,1-1 0,-1 1 0,1 0 0,-1-1 0,1 1-1,-1 0 1,1-1 0,0 1 0,-1-1 0,1 1 0,0-1 0,-1 1 0,1-1 0,0 1-1,0-1 1,0 0 0,-1 1 0,1-1 0,0 0 0,0 0 0,0 0 0,0 1 0,1-1-1,24-10-2503,17-27-6462,-21 13 416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135 300 21492,'-11'7'1153,"9"-6"-1097,-16 11 901,1 1 1,-19 16-1,31-24-704,1-1 1,-1 1-1,1 0 1,0 0-1,0 0 1,0 0-1,1 1 0,0 0 1,0 0-1,0-1 1,1 2-1,0-1 0,-2 11 1,3-16-247,1 0-1,0 0 1,0 0 0,0 0-1,1 0 1,-1-1 0,0 1-1,0 0 1,0 0 0,1 0-1,-1 0 1,0-1 0,1 1-1,-1 0 1,1 0 0,-1-1-1,1 1 1,-1 0 0,1 0-1,-1-1 1,1 1 0,0-1-1,-1 1 1,1-1 0,1 2 0,27 5 47,33-10-42,-47-1-136,-1 0-1,1-1 1,-1-1-1,-1 0 0,1-1 1,-1 0-1,0-1 1,-1-1-1,0 0 1,0 0-1,-1-1 1,0-1-1,0 0 1,15-23-1,-12 16-38,-1-2-1,-1 0 1,-1 0 0,-1-1-1,-1 0 1,0-1-1,-2 0 1,-1 0 0,4-24-1,-10 45 160,3-13 26,-2-1 0,0 1 0,0-17 0,-1 30 6,0-1 1,-1 1-1,1 0 1,0-1 0,0 1-1,-1-1 1,1 1 0,0-1-1,-1 1 1,0 0 0,1-1-1,-1 1 1,0 0 0,0 0-1,1 0 1,-1-1 0,-2-1-1,1 3 14,1 0 0,0-1 0,0 1 0,-1 0-1,1 0 1,0 0 0,0 0 0,-1 0 0,1 1 0,0-1-1,0 0 1,0 1 0,-1-1 0,1 0 0,0 1 0,0-1 0,0 1-1,0 0 1,0-1 0,0 1 0,0 0 0,0 0 0,0 0-1,0 0 1,-1 1 0,-6 6 103,1 0 0,0 1 0,0-1 0,1 2 0,0-1 0,1 0 0,0 1 0,0 0 0,-3 12 0,0 2 105,1 0 0,1 0 0,-3 26 0,8-39-145,0 0-1,0-1 0,1 1 0,1 0 0,-1 0 0,2 0 0,0-1 0,0 1 1,1-1-1,0 1 0,1-1 0,0 0 0,7 12 0,-8-16-358,1-1 0,0 0 0,0 0 0,0 0-1,1-1 1,0 1 0,-1-1 0,2 0 0,10 6 0,22 5-4519,8-11-3357,-28-5-6823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24 17969,'0'0'3838,"-9"-5"-2076,4 1-1570,-21-10 140,25 14-321,0 0 0,0 0 0,0 0 0,0-1-1,0 1 1,1 0 0,-1 0 0,0 0 0,0 0-1,0 1 1,0-1 0,0 0 0,0 0 0,0 1-1,0-1 1,0 0 0,0 1 0,0-1 0,0 1-1,1-1 1,-1 1 0,0-1 0,0 1 0,0 0-1,1-1 1,-1 1 0,1 0 0,-1 0 0,0 0-1,1-1 1,-1 1 0,1 1 0,-11 19 294,2 1 1,1 0 0,0 1 0,2 0-1,1 0 1,0 0 0,-1 24-1,2 19 1652,5 84-1,0-132-1894,1 0 0,0 0 0,2 0 0,0 0 0,1 0 1,0-1-1,2 0 0,0 0 0,1-1 0,15 25 0,-30-77 557,-4 0-609,1 0 0,3-1-1,0 0 1,-1-45-1,14 80-44,-1 1 0,0 0 0,1-1-1,0 2 1,-1-1 0,1 1 0,-1 0-1,1 0 1,8 1 0,-6 0 30,0-1-9,0 0 1,-1 0-1,1 0 1,0-1-1,-1 0 1,1-1 0,0 1-1,-1-1 1,0-1-1,1 0 1,-1 0-1,0 0 1,-1-1-1,1 0 1,-1 0 0,1 0-1,-1-1 1,0 0-1,-1-1 1,1 1-1,-1-1 1,0 0-1,-1 0 1,5-8-1,11-35 231,-10 26 556,-13 55-487,2-20-253,0-1-1,0 1 1,1 0 0,1 0-1,3 18 1,-4-28-95,0-1 1,0 1-1,0 0 1,1-1-1,-1 1 0,1 0 1,-1-1-1,1 1 1,-1 0-1,1-1 1,0 1-1,0-1 0,0 1 1,0-1-1,0 0 1,0 1-1,0-1 1,0 0-1,1 0 1,-1 0-1,0 0 0,1 0 1,-1 0-1,1 0 1,-1 0-1,1 0 1,0-1-1,-1 1 0,1-1 1,-1 1-1,1-1 1,0 0-1,0 0 1,-1 1-1,1-1 1,0 0-1,-1 0 0,1-1 1,0 1-1,-1 0 1,1-1-1,0 1 1,-1-1-1,1 1 0,0-1 1,-1 0-1,1 1 1,-1-1-1,3-2 1,-2 1-457,1 0 0,-1 0 0,1-1 0,-1 1 0,0-1 0,0 1 0,0-1 0,0 0 0,0 0 0,-1 1 0,1-2 0,-1 1 0,0 0 0,0 0 0,0 0 0,0 0 0,-1-1 0,1-3 0,4-65-11519,-5 68 11361,0-36-6307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14318,'0'0'4420,"12"51"-4292,4-31-416,2-2-801,3-6-993,-1-4-1186,6-4-1856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90 278 8264,'0'0'10559,"-10"5"-9256,5-3-1075,0 1 0,0-1 0,1 1 1,-1-1-1,1 2 0,-1-1 0,1 0 0,0 1 1,0 0-1,1 0 0,-1 0 0,1 0 1,0 0-1,0 1 0,0-1 0,0 1 0,1 0 1,0 0-1,0 0 0,0 0 0,1 0 0,0 1 1,-1 5-1,2-10-196,0 1 1,0-1-1,0 0 1,0 0-1,0 0 1,1 0-1,-1 0 1,0 0-1,1 0 1,-1 0-1,0 0 1,1 0-1,0 0 1,-1 0-1,1 0 1,-1-1-1,1 1 0,0 0 1,0 0-1,-1 0 1,1-1-1,0 1 1,0 0-1,0-1 1,0 1-1,0-1 1,0 1-1,1-1 1,1 1 9,1 0 0,-1 0 0,1-1 0,0 1 1,-1-1-1,1 0 0,0 0 0,6-1 0,0-1 33,0 0-1,1 0 0,-1-1 0,0-1 1,14-7-1,-6 0-22,0-1 0,-1 0 0,0-1 0,-2-1 0,1-1 0,-2-1-1,0 0 1,16-24 0,-21 27-26,0-1-1,-2 0 1,1-1 0,-2 0-1,0 0 1,-1 0-1,0-1 1,-2 0-1,1 0 1,-2 0-1,1-23 1,-3 38-14,1 0 0,-1 0 0,0-1 1,0 1-1,0 0 0,0 0 0,0 0 0,0-1 0,0 1 0,0 0 1,0 0-1,-1 0 0,1 0 0,0-1 0,-1 1 0,1 0 0,-1 0 1,1 0-1,-1 0 0,0 0 0,1 0 0,-1 0 0,0 0 0,0 0 1,0 1-1,0-1 0,1 0 0,-1 0 0,0 1 0,0-1 0,-1 0 1,1 1-1,0-1 0,0 1 0,0 0 0,0-1 0,0 1 0,0 0 1,-3-1-1,2 2 38,0 0 0,0-1 0,0 1 0,0 0 0,0 0 0,0 0 0,0 0 0,0 0 0,0 1 0,1-1 0,-1 0 0,0 1 0,1 0 0,-1-1 0,1 1 0,0 0 0,-1 0-1,1 0 1,0-1 0,0 1 0,-1 3 0,-2 7-3,-1 0-1,1 0 0,1 1 0,1-1 1,-1 1-1,2 0 0,0 0 0,0 0 1,1 0-1,1-1 0,3 18 0,-3-24-32,0-1-1,0 0 1,0 0-1,1 0 0,0 0 1,0 0-1,0 0 0,1 0 1,0 0-1,-1-1 0,2 1 1,-1-1-1,0 0 0,1 0 1,0 0-1,0-1 0,0 1 1,0-1-1,1 0 1,-1 0-1,1-1 0,0 1 1,0-1-1,0 0 0,0 0 1,0-1-1,0 1 0,1-1 1,6 1-1,-6-2 4,0 0 0,0 1 0,0-2 0,0 1-1,0-1 1,0 0 0,-1 0 0,1-1 0,0 1 0,0-1 0,-1 0-1,1-1 1,-1 0 0,1 0 0,-1 0 0,0 0 0,-1-1 0,1 0 0,6-6-1,-6 4 10,0 0 0,-1 0 0,1 0 0,-2-1 0,1 0 0,-1 0 0,0 0 0,0 0 0,0 0 0,-1 0 0,-1-1 0,1 1 0,-1-1 0,0 1 0,-1-10 0,0 16-15,0 0 1,0 1-1,0-1 1,0 0 0,0 0-1,0 0 1,-1 0-1,1 1 1,0-1-1,-1 0 1,1 0-1,0 1 1,-1-1 0,1 0-1,-1 0 1,1 1-1,-1-1 1,1 1-1,-1-1 1,0 0-1,1 1 1,-1-1 0,0 1-1,1-1 1,-1 1-1,0 0 1,0-1-1,1 1 1,-1 0-1,0-1 1,0 1 0,0 0-1,0 0 1,1 0-1,-1 0 1,0 0-1,0 0 1,0 0-1,0 0 1,1 0 0,-1 0-1,0 0 1,0 1-1,0-1 1,0 1-1,-3-1-11,1 1-1,0 0 0,0 0 1,0 0-1,0 1 0,1-1 0,-1 1 1,0-1-1,1 1 0,-1 0 1,-2 2-1,3-2-2,0 1 0,0 0 0,0-1-1,0 1 1,1 0 0,-1 0 0,1 0 0,-1 0 0,1 0 0,0 0 0,0 0-1,1 0 1,-1 1 0,1-1 0,-1 0 0,1 6 0,1-7 4,-1 0 1,1-1-1,-1 1 1,1-1-1,0 1 1,-1-1-1,1 1 0,0-1 1,0 1-1,0-1 1,0 0-1,1 0 1,-1 1-1,0-1 1,0 0-1,1 0 0,-1 0 1,1 0-1,-1-1 1,1 1-1,-1 0 1,1-1-1,-1 1 1,1 0-1,-1-1 0,1 0 1,0 1-1,-1-1 1,1 0-1,0 0 1,0 0-1,2 0 1,13-1-110,0-1 1,1 0 0,-1-1 0,0-1-1,0 0 1,-1-2 0,0 0 0,1 0-1,-2-2 1,29-17 0,-43 25 130,0-1 0,0 0 0,0 1 0,0-1 0,0 1 0,0 0 0,1-1 0,-1 1 1,0 0-1,0 0 0,0 0 0,1-1 0,-1 1 0,0 0 0,0 1 0,1-1 0,-1 0 0,0 0 0,0 0 1,0 1-1,0-1 0,1 1 0,-1-1 0,0 1 0,0-1 0,0 1 0,0 0 0,0-1 0,0 1 0,0 0 1,0 0-1,0 1 0,1 0-140,0-1 0,-1 0 1,1 1-1,0-1 0,0 0 1,0 0-1,0 0 0,0 0 1,0 0-1,0 0 0,0-1 0,0 1 1,1-1-1,-1 1 0,4-1 1,3 0-1226,0 0 0,0 0 1,0-1-1,1 0 0,-1-1 0,0 0 1,0 0-1,10-5 0,18-11-7701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17553,'0'0'6470,"-65"9"-6342,45 5 32,4 0 96,5 3-224,11-2-256,0-2-993,11 1-353,10-5-544,3-4-736,5-2-513,2-3 63,2 0-3874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70 11050,'0'0'12925,"-4"1"-11457,3-1-1430,0 0 0,1 0 0,-1 0 0,0 0 0,1 0 0,-1 0 0,0 0 1,1 0-1,-1 0 0,0 0 0,1 0 0,-1 0 0,0 1 0,1-1 0,-1 0 0,1 1 0,-1-1 1,0 0-1,1 1 0,-1-1 0,1 1 0,-1-1 0,1 1 0,-1-1 0,1 1 0,0-1 0,-1 2 1,19 3 848,44-1 244,-52-5-1065,0 0 0,-1-1-1,1 0 1,0-1 0,16-7-1,-23 9-2,1-1-1,-1 1 0,0 0 0,0-1 0,-1 0 0,1 0 0,0 0 0,0 0 0,-1 0 0,0 0 0,1-1 0,-1 1 0,0-1 0,0 0 1,0 0-1,0 0 0,-1 1 0,1-2 0,-1 1 0,2-5 0,-4 7-32,1 0 0,-1 0 0,1 0 0,-1 0 0,0 0 0,0 1 0,1-1 0,-1 0 0,0 0 1,0 0-1,0 1 0,0-1 0,0 0 0,0 1 0,0-1 0,0 1 0,0-1 0,0 1 0,0 0 0,0-1 0,0 1 0,0 0 0,0 0 0,0 0 0,-1-1 0,1 1 1,0 1-1,0-1 0,0 0 0,0 0 0,-3 1 0,-40 2 86,35-1-109,0 1 0,1-1 0,0 2 0,0-1 0,0 1 0,0 0-1,0 1 1,1 0 0,-12 10 0,15-12 6,0 0 0,1 1 0,-1-1-1,1 1 1,0 0 0,0 0 0,1 0 0,-1 0 0,1 0 0,0 1-1,0-1 1,0 1 0,1-1 0,-1 1 0,1 0 0,0 0-1,1 0 1,-1-1 0,1 7 0,0-9-36,1 1-1,0 0 1,0-1 0,0 1-1,0 0 1,0-1-1,1 1 1,-1-1 0,1 0-1,0 1 1,0-1 0,-1 0-1,1 0 1,0 0 0,1 0-1,-1-1 1,0 1 0,1 0-1,-1-1 1,0 0-1,1 0 1,0 1 0,-1-1-1,1-1 1,0 1 0,-1 0-1,1-1 1,4 1 0,6 1-1046,-1 0 0,1-1 1,0-1-1,0 0 0,14-2 1,23-7-6529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99 18225,'0'0'5061,"-3"11"-4559,0-5-373,1 1-1,0 0 1,1 1 0,0-1-1,0 0 1,0 0 0,1 10-1,0-15-105,1-1-1,-1 1 0,0 0 0,1-1 1,-1 1-1,1-1 0,0 1 1,-1-1-1,1 1 0,0-1 0,0 1 1,0-1-1,0 0 0,0 1 0,0-1 1,0 0-1,0 0 0,2 1 0,0-1-19,-1 1-1,1-1 0,-1-1 1,1 1-1,-1 0 0,1-1 1,0 1-1,-1-1 0,1 0 0,0 0 1,-1 0-1,1 0 0,0-1 1,-1 1-1,5-2 0,4 0 97,0-2-1,0 1 1,-1-2-1,1 1 0,-1-1 1,0-1-1,12-8 1,63-56 263,-67 52-391,1 2 0,1 0 0,0 1-1,25-12 1,-44 26 14,0 1 0,0-1 1,0 1-1,0 0 0,0 0 0,0 0 1,0-1-1,0 1 0,-1 0 0,1 0 1,0 0-1,0 0 0,0 0 0,0 1 1,0-1-1,0 0 0,0 0 0,0 1 1,0-1-1,0 0 0,0 1 1,0-1-1,0 1 0,-1 0 0,1-1 1,0 1-1,0-1 0,-1 1 0,1 0 1,0 0-1,-1-1 0,1 1 0,-1 0 1,1 0-1,-1 0 0,1 0 0,-1-1 1,0 1-1,1 0 0,-1 0 0,0 0 1,0 0-1,1 0 0,-1 0 0,0 0 1,0 1-1,7 64 89,-5-41 0,-2-22-150,0 0 1,1 0-1,-1-1 0,1 1 0,0-1 0,-1 1 0,1 0 0,1-1 0,-1 0 0,0 1 0,0-1 0,1 0 1,0 1-1,-1-1 0,1 0 0,0 0 0,0 0 0,0-1 0,0 1 0,0 0 0,0-1 0,1 1 0,4 1 1,-4-2-15,-1-1 1,1 0 0,-1 0 0,1 0 0,0 0-1,-1 0 1,1 0 0,0-1 0,-1 0 0,1 1-1,-1-1 1,1 0 0,-1 0 0,1 0 0,-1 0-1,0-1 1,0 1 0,1-1 0,-1 1 0,0-1-1,0 0 1,-1 0 0,1 0 0,3-3 0,6-9-1634,-1 0 0,15-27 1,-4 1-4097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17681,'0'0'2076,"-5"8"-1211,-6 12-515,1 1-1,1-1 0,2 2 1,0-1-1,0 1 1,2 0-1,1 0 1,1 0-1,-1 30 0,3-37-380,1-1 1,0 0-1,1 1 0,1-1 0,0 0 0,0 0 0,2 0 0,0 0 0,0 0 0,1-1 0,1 0 0,0 0 0,1 0 0,0-1 0,1 0 0,13 15 0,-20-26 41,0 1-1,0-1 1,0 0-1,1 0 1,-1 0-1,0 0 1,1 0-1,-1 0 1,0 0-1,1 0 1,0 0-1,-1-1 0,1 1 1,-1 0-1,1-1 1,0 0-1,-1 1 1,1-1-1,0 0 1,-1 0-1,1 0 1,0 0-1,-1 0 1,3 0-1,-2-2 10,0 1-1,0 0 1,0 0 0,0 0-1,0-1 1,-1 1 0,1-1-1,0 0 1,-1 1-1,1-1 1,-1 0 0,0 0-1,0 0 1,0 0 0,2-3-1,2-9 31,0-1 0,0 1 0,-2-1 0,3-18 0,-3 2-97,-1-2-68,-1 32 69,0 17 28,-2-14 26,1-1-1,0 0 0,0 0 1,1 1-1,-1-1 0,0 0 1,0 1-1,1-1 0,-1 0 1,1 0-1,-1 0 1,1 1-1,-1-1 0,1 0 1,0 0-1,-1 0 0,1 0 1,0 0-1,0 0 0,0 0 1,0 0-1,0-1 1,0 1-1,0 0 0,0 0 1,0-1-1,0 1 0,0-1 1,1 1-1,-1-1 0,0 1 1,0-1-1,1 0 1,-1 1-1,0-1 0,0 0 1,1 0-1,-1 0 0,0 0 1,1 0-1,-1-1 0,3 1 1,-1-1 14,1 0 0,0 0 1,0 0-1,-1 0 0,1 0 0,-1-1 1,1 1-1,-1-1 0,0 0 0,0 0 1,0 0-1,0-1 0,5-4 0,10-27 236,-17 30 34,-1 12-101,0 13-234,0-18 39,0 0-1,0-1 0,0 1 0,1 0 0,-1 0 0,1 0 0,0 0 1,0-1-1,0 1 0,0 0 0,0-1 0,1 1 0,-1-1 1,1 0-1,-1 1 0,1-1 0,0 0 0,0 0 0,0 0 0,0 0 1,1 0-1,-1-1 0,0 1 0,1 0 0,-1-1 0,1 0 1,-1 0-1,1 0 0,0 0 0,0 0 0,-1 0 0,1-1 1,0 1-1,0-1 0,4 0 0,-2 1 74,1-1 0,-1 0 0,0-1 0,1 1 1,-1-1-1,0 0 0,0-1 0,0 1 0,0-1 0,0 0 0,0 0 0,0 0 0,-1-1 1,1 0-1,-1 0 0,1 0 0,-1 0 0,6-8 0,-7 7 84,0 0 1,0-1-1,-1 1 0,0-1 1,0 0-1,0 0 0,0 0 1,-1 0-1,0 0 0,0 0 0,0 0 1,-1 0-1,0 0 0,0-10 1,-1 7-144,2 0 1,-1 0 0,1 0-1,4-15 1,-5 22-22,0 1 1,1-1-1,-1 1 1,0-1-1,1 1 1,-1 0-1,1-1 1,-1 1-1,1-1 1,-1 1-1,1 0 1,-1 0-1,1-1 1,-1 1-1,1 0 1,0 0-1,-1-1 1,1 1-1,-1 0 1,1 0-1,-1 0 1,1 0-1,0 0 1,-1 0-1,2 0 0,5 1-4251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16816,'0'0'2274,"59"-44"-2178,-21 43-2626,2-1-3044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16688,'9'-5'2044,"15"-9"-511,-9 4-700,0 1 0,1 0-1,0 2 1,0 0 0,0 0-1,1 2 1,20-5 0,-35 10-821,0 0 0,0 0 0,0 1 0,-1-1 0,1 0 0,0 1 0,-1-1 1,1 1-1,0 0 0,-1-1 0,1 1 0,-1 0 0,1 0 0,-1 0 0,1 0 0,-1 0 0,1 0 1,-1 1-1,0-1 0,0 0 0,0 1 0,0-1 0,0 1 0,0-1 0,0 1 0,0 0 0,-1-1 1,1 1-1,-1 0 0,1-1 0,-1 1 0,1 0 0,-1 0 0,0 2 0,2 11 137,-1 0 0,0-1-1,-3 21 1,1-14-83,1-12-3,3 31-49,-3-40-6,1 1 0,-1 0 0,0-1-1,1 1 1,-1 0 0,0-1 0,1 1 0,-1-1 0,1 1 0,-1 0 0,1-1 0,-1 1 0,1-1-1,0 0 1,-1 1 0,1-1 0,-1 1 0,1-1 0,0 0 0,-1 0 0,1 1 0,0-1 0,0 0-1,-1 0 1,1 0 0,0 0 0,0 0 0,-1 0 0,1 0 0,0 0 0,-1 0 0,1 0 0,0 0-1,0 0 1,-1 0 0,1-1 0,0 1 0,-1 0 0,1 0 0,0-1 0,-1 1 0,1-1 0,-1 1-1,1 0 1,0-1 0,-1 1 0,1-1 0,0 0 0,8-7 82,0-1 0,-1 0 0,0 0 0,-1 0 0,0-1 0,0 0 0,-1 0 0,0-1 0,-1 1 0,0-1 0,0-1 0,-2 1 0,1-1 0,2-15 1,-6 19-218,0 0 1,0 0 0,0 0 0,-4-15 0,4 22 2,0 0 0,0 0-1,0 0 1,0 0 0,0 0-1,0 0 1,0 0 0,-1 0-1,1 0 1,0 0 0,-1 0-1,1 0 1,-1 0 0,1 0-1,-1 0 1,0 0 0,1 0-1,-1 0 1,0 1 0,0-1-1,1 0 1,-1 1 0,0-1-1,0 0 1,0 1 0,0-1-1,0 1 1,0-1 0,0 1-1,0 0 1,0-1 0,0 1-1,0 0 1,0 0 0,0 0-1,0 0 1,0 0 0,0 0-1,0 0 1,0 0 0,0 0-1,-1 0 1,1 0 0,0 1-1,0-1 1,0 0 0,-1 2-1,0 0-316,1 0 0,0 0 0,0 0 0,0 0 0,0 1-1,0-1 1,0 0 0,0 1 0,1-1 0,-1 1 0,1-1-1,0 1 1,-1-1 0,1 1 0,0-1 0,1 1 0,-1-1-1,1 4 1,-1-4-305,3 18-5730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79 16784,'-9'0'1676,"2"0"-1520,1-1 0,0 2 0,-1-1 0,1 1 0,0 0 0,0 0 0,0 1 0,0 0-1,0 0 1,0 0 0,0 1 0,0 0 0,1 0 0,-1 0 0,1 1 0,0 0 0,0 0 0,1 0 0,-1 0 0,1 1 0,0 0-1,0 0 1,-5 8 0,2-3-29,1 1 1,1 0-1,-7 18 0,10-25-101,0 1-1,1-1 1,0 1 0,0 0-1,0 0 1,0-1 0,1 1-1,0 0 1,0 0 0,0 0-1,3 9 1,-3-13-25,0 0 0,1 0 0,-1 0 0,1 0 1,-1 0-1,1-1 0,-1 1 0,1 0 0,-1 0 0,1 0 0,0-1 0,0 1 0,-1 0 0,1-1 1,0 1-1,0-1 0,0 1 0,0-1 0,0 1 0,0-1 0,0 1 0,0-1 0,-1 0 0,3 1 0,30-5 71,-24 2-37,-1-1 0,1-1 0,-1 1 0,0-2 1,9-5-1,-6 2 31,-1 0 1,0-1-1,0 0 1,-1 0-1,0-1 1,0-1-1,-1 1 0,-1-1 1,1-1-1,-2 1 1,0-1-1,0 0 1,-1-1-1,-1 1 1,0-1-1,0 0 1,-2 0-1,1 0 1,0-22-1,-3 35-68,0-1 0,0 1 0,0-1-1,1 0 1,-1 1 0,0-1 0,0 1 0,0-1 0,0 1 0,0-1-1,0 1 1,0-1 0,0 0 0,0 1 0,-1-1 0,1 1 0,0-1-1,0 1 1,0-1 0,-1 1 0,1-1 0,0 1 0,0-1 0,-1 1-1,1-1 1,0 1 0,-1-1 0,1 1 0,-1 0 0,1-1 0,-1 1-1,1 0 1,-1-1 0,1 1 0,-1 0 0,1 0 0,-1-1 0,1 1-1,-1 0 1,1 0 0,-1 0 0,0 0 0,0 0-21,0 1 0,-1 0 0,1-1 0,0 1 0,0 0-1,0 0 1,0 0 0,0 0 0,0 0 0,0 0 0,0 0 0,1 0 0,-1 1 0,0-1 0,1 0 0,-1 0 0,0 2 0,-4 10-136,1 0 0,0 0 1,1 1-1,0-1 0,1 1 1,1-1-1,0 1 0,1 0 1,0-1-1,3 16 0,-2-28-70,0 1-1,0-1 1,0 0 0,0 0-1,0 1 1,0-1-1,0 0 1,0 0 0,1 0-1,-1 0 1,0 0-1,1-1 1,-1 1-1,0 0 1,1-1 0,-1 1-1,1-1 1,0 1-1,-1-1 1,1 1 0,-1-1-1,1 0 1,-1 0-1,1 0 1,0 0 0,-1 0-1,1 0 1,-1-1-1,1 1 1,-1 0-1,1-1 1,0 1 0,-1-1-1,0 0 1,1 1-1,-1-1 1,3-2 0,24-20-4875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20756,'0'0'9961,"12"3"-9838,-4-1-163,-1 0 1,1-1-1,0 0 1,0 0-1,0 0 1,-1-1-1,1-1 1,0 1-1,0-1 1,0-1-1,-1 1 1,1-1-1,-1-1 1,8-3-1,20-14-354,-28 15 408,0 1 1,0 0-1,0 0 1,0 1 0,1 0-1,-1 0 1,15-3 0,-21 6 15,-1 0 0,1 0 0,-1 0 0,1 0 0,-1 0 0,1 1 1,-1-1-1,1 0 0,-1 0 0,1 1 0,-1-1 0,1 0 0,-1 1 1,1-1-1,-1 1 0,0-1 0,1 1 0,-1-1 0,0 0 0,1 1 0,-1-1 1,0 1-1,0-1 0,1 1 0,-1 0 0,0-1 0,0 1 0,0-1 1,0 1-1,0-1 0,0 1 0,0-1 0,0 1 0,0 0 0,0 0 0,0 28 529,0-19-211,-2 22-51,1-25-238,0-1 1,1 0-1,0 0 0,0 1 0,0-1 0,1 0 0,2 11 1,-2-15-122,0 0 1,0 0 0,0-1 0,0 1 0,1 0 0,-1-1-1,1 1 1,-1-1 0,1 1 0,-1-1 0,1 0-1,0 0 1,-1 0 0,1 0 0,0 0 0,0 0 0,0 0-1,0 0 1,0-1 0,0 1 0,0-1 0,0 1-1,0-1 1,0 0 0,0 0 0,1 0 0,-1 0-1,2-1 1,0 1-480,0 0-1,0 0 0,0 0 1,0-1-1,-1 0 0,1 0 1,0 0-1,-1 0 0,1 0 1,0-1-1,-1 0 0,0 1 1,1-1-1,3-3 0,20-21-7236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29 12524,'-3'10'1655,"-8"46"-621,2 0 0,2 0 1,2 108-1,6-157-1009,-1-1 0,1 1 0,0-1 1,0 0-1,1 0 0,0 1 0,3 7 0,-4-12-5,-1-1 1,1 0-1,0 0 0,0 1 1,-1-1-1,1 0 0,0 0 1,0 0-1,0 0 0,0 0 1,0 0-1,0 0 0,1 0 1,-1-1-1,0 1 0,0 0 1,0-1-1,1 1 0,-1 0 1,1-1-1,-1 0 0,0 1 1,1-1-1,-1 0 0,1 0 1,-1 0-1,0 0 0,1 0 1,-1 0-1,1 0 0,-1 0 1,0-1-1,1 1 0,-1 0 1,1-1-1,-1 1 0,0-1 1,0 0-1,3-1 0,2-2 229,0 0 0,0-1 0,0 0 0,-1-1 0,0 1 0,1-1 0,-2 0 0,1 0 0,-1 0 0,6-13-1,31-74 111,-33 69-151,-1 1 0,-1-1 0,-1-1 0,-1 1 1,-2-1-1,0 1 0,-1-1 0,-5-36 0,4 60-195,0-1-1,0 1 1,-1-1-1,1 1 1,-1-1-1,1 1 1,-1 0-1,0-1 1,1 1-1,-1 0 1,0 0-1,0-1 1,0 1-1,0 0 1,-2-1-1,3 2-7,-1-1 0,1 1 0,-1 0 0,1 0 0,-1-1 0,0 1 1,1 0-1,-1 0 0,1 0 0,-1 0 0,0 0 0,1 0 0,-1 0 0,0 0 0,1 0 0,-1 0 0,1 0 0,-1 0 0,0 0 0,1 0 0,-1 1 0,1-1 0,-1 0 0,1 0 0,-1 1 0,1-1 0,-1 1 0,1-1 0,-1 0 0,1 1 0,-1-1 0,1 1 0,-1-1 0,1 1 0,0-1 0,-1 1 0,1-1 0,0 1 0,0-1 0,-1 1 0,1 0 0,-4 8 38,0 0-1,1 0 0,0 0 0,0 0 1,1 1-1,0-1 0,0 13 1,-3 71-3,5-93-40,-1 12-72,2 0 0,-1-1 0,1 1 0,1 0 0,0-1 0,0 1 0,1-1 0,6 14 0,-7-21-211,0-1-1,-1 0 1,1 0-1,1 0 1,-1 0-1,0-1 1,1 1-1,-1 0 1,1-1-1,0 0 1,0 0-1,6 4 1,-6-4-346,1-1-1,0 0 1,0 1 0,0-2 0,0 1-1,0 0 1,1-1 0,-1 1 0,0-1-1,0 0 1,0-1 0,0 1 0,7-2-1,27-11-8498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13485,'0'0'4879,"-9"9"-3240,-14 15-942,1 1 1,-19 31-1,30-41-239,1 1-1,0 1 1,1-1 0,1 2-1,1-1 1,-6 20 0,13-35-450,-1-1-1,1 0 1,0 0 0,-1 1 0,1-1 0,0 0 0,0 0 0,0 1 0,0-1 0,0 0 0,0 1 0,0-1 0,1 0 0,-1 1 0,0-1 0,1 0 0,-1 0-1,1 0 1,-1 1 0,1-1 0,-1 0 0,1 0 0,0 0 0,1 2 0,0-2-6,0 0 0,-1-1 0,1 1 0,0 0 0,0-1 0,0 1 0,-1-1-1,1 0 1,0 1 0,0-1 0,0 0 0,0 0 0,-1 0 0,1-1 0,3 1 0,9-4-265,1 0 0,-1 0 0,21-10 0,-29 11-3,5-2-148,0 0-261,1 0 1,0 0-1,0 1 0,0 0 0,0 1 1,1 1-1,-1 0 0,23-1 0,-35 3 689,1 0-1,0 0 1,-1 0-1,1 1 0,0-1 1,-1 0-1,1 0 0,-1 0 1,1 1-1,0-1 0,-1 0 1,1 1-1,-1-1 1,1 1-1,-1-1 0,1 0 1,-1 1-1,1-1 0,-1 1 1,0-1-1,1 1 0,-1 0 1,0-1-1,1 1 1,-1-1-1,0 1 0,0 0 1,1 0-1,-1 26 1436,-2-21-897,1 1-1,-1-1 1,0 1-1,-1-1 1,-4 10 0,-3-3 217,0 0 0,0 0-1,-1-1 1,-1-1 0,0 0 0,-19 13 0,23-18-602,0-1 0,0 0 0,0 0 0,-1-1 0,0 0 0,0 0 0,0-1 0,0-1 0,0 1 0,-1-1 0,1-1 0,-12 1 0,20-2-275,-1-1 0,1 1 0,0-1 0,-1 1 0,1-1 0,0 1 0,-1-1-1,1 0 1,0 0 0,0 0 0,-1 0 0,1 0 0,0 0 0,0 0-1,0 0 1,0 0 0,0 0 0,1 0 0,-1-1 0,0 1 0,0 0-1,1-1 1,-1 1 0,1 0 0,-1-1 0,1 1 0,0-1 0,-1 1 0,1-1-1,0 1 1,0-1 0,0 1 0,0-1 0,0 1 0,1-1 0,-1-1-1,1-8-1441,0-1 0,1 1 0,5-19 0,12-24-4023,7-8-2990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6:48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21396,'0'0'7239,"-54"96"-6470,34-40-32,2 11 31,7 2-319,10-3-385,1-4-513,12-1-832,8-3-1249,1-4-1474,-1-3-1890,-2-2-5412</inkml:trace>
  <inkml:trace contextRef="#ctx0" brushRef="#br0" timeOffset="1">187 1003 15855,'0'0'7495,"0"52"-4772,0-44-545,0-2-1538,1-6-544,2 0-1665,-3-5-2659,0-9-6470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7:0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8136,'0'0'1505,"12"-3"-966,607-144 3715,22 38-2475,762 17-1084,8 84 489,-921 9-885,1131 53 757,-637-11-655,1439 25 280,1-38 47,770 0-306,274 28-833,-1529-74 3166,-1264 8-2059,-385 8-4396,-211 0 1542,-56-1-1569,2-5-2342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7:0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2055 310 11179,'-99'-44'1558,"-135"-39"0,170 66-1216,-1 2 0,-1 3 0,-89-4 0,55 12-130,-1 4 0,0 5 0,1 5 0,0 4-1,1 4 1,0 4 0,2 5 0,1 4 0,-109 51 0,181-71-62,0 2-1,1 0 1,0 1 0,1 2-1,0 0 1,2 1-1,-22 24 1,34-32-139,0 1 1,1-1 0,0 2-1,1-1 1,0 1-1,0 0 1,1 0-1,1 1 1,0 0-1,1-1 1,0 1-1,0 1 1,1-1-1,1 0 1,0 0-1,1 1 1,2 21-1,2-13-41,0 0 0,2-1 0,0 1-1,2-1 1,0-1 0,1 1 0,1-1 0,0-1-1,2 0 1,0 0 0,22 23 0,4 1-98,2-2-1,2-2 1,54 38 0,-22-25 135,3-2 1,1-5 0,134 56 0,267 71 237,-347-127-100,1194 320 1472,-975-297-1267,662 37 0,-731-97-243,492-52 1,-620 23-22,0-6 0,-2-6 1,-2-8-1,254-106 0,-340 120-11,-2-4-1,-1-2 0,-2-2 1,85-70-1,-120 85-47,-1-1 1,-1-2-1,0 0 0,-2-1 1,16-29-1,-24 35-15,-2-1 0,0 0 1,-1 0-1,-1-1 0,-1-1 0,-1 1 1,-1-1-1,2-23 0,-5 19-4,0 0-1,-2 1 0,-1-1 1,-1 0-1,-1 0 0,-2 1 1,0 0-1,-2 0 0,0 0 1,-17-35-1,7 26 38,-2 0 0,-1 2 0,-1 0 0,-2 1-1,-1 2 1,-42-41 0,6 16 183,-1 4-1,-3 2 0,-1 3 1,-3 3-1,-1 3 0,-2 2 1,-134-46-1,51 33-134,-3 7 0,-295-42 0,86 48-121,0 16-1,-414 29 1,463 13-575,1 13 0,-370 90 1,416-55-1817,-309 123-1,298-79-1701,8 5-2525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2:1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1879 233 12204,'-174'10'307,"-1"7"1,-293 68 0,374-61-319,1 5 0,-116 53-1,163-60 28,1 2-1,2 2 1,0 2-1,2 2 1,1 1-1,-43 45 1,48-39 6,2 1 1,2 1-1,1 2 1,2 2 0,2 0-1,2 2 1,2 0-1,2 2 1,-16 55-1,26-65-20,1 1 0,1 0 0,2 1 0,2-1 0,2 1 0,1 0 0,2-1 0,2 1 0,1-1 0,2 1 0,2-1 0,18 55 0,-4-39 35,1-1-1,3-2 1,3 0 0,1-1 0,3-2 0,1-2 0,3-1-1,1-1 1,3-3 0,1-1 0,2-2 0,1-2 0,2-2-1,1-2 1,2-2 0,1-3 0,1-1 0,2-3 0,100 29-1,-76-33 47,0-3-1,1-4 1,0-3 0,1-4-1,0-3 1,142-15-1,-128-1-31,0-3 0,-1-5 0,-1-3 0,-2-5 0,121-57 0,-119 42 79,-2-5-1,-2-3 1,-2-4 0,-3-4-1,-3-3 1,-3-4 0,-2-3-1,-4-3 1,-3-3 0,-4-4-1,92-148 1,-126 175 43,-1-1-1,-3-1 1,-3-2-1,-2 0 1,-2-1 0,-3-1-1,-3-1 1,9-102-1,-21 126 46,-1 1-1,-2-1 0,-1 1 0,-2 0 1,-1 0-1,-21-63 0,16 71-86,-1-1 0,-1 2 1,-1 0-1,-2 0 0,0 2 0,-2 0 0,-1 0 1,-41-40-1,26 36-99,-1 1 0,-1 1 0,-2 2 0,0 2 0,-1 1 0,-2 2 0,0 2 0,-1 2 0,0 1 0,-1 3 0,-1 1 0,-76-8 1,47 12-242,0 3 1,-1 4 0,1 2 0,0 4-1,0 3 1,1 4 0,-78 22 0,-290 119-4380,399-138 3933,-243 92-4576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95 14606,'-11'5'1334,"4"-3"-1030,-1 0 55,0 1 0,0 0 1,0 0-1,0 1 0,1 0 0,-1 0 0,1 0 1,0 1-1,0 0 0,-10 11 0,17-16-331,0 1 0,0-1 0,0 0 0,0 0 0,-1 1-1,1-1 1,0 0 0,0 0 0,1 0 0,-1 1 0,0-1 0,0 0 0,0 0-1,0 0 1,0 1 0,0-1 0,0 0 0,0 0 0,0 0 0,0 1 0,0-1 0,1 0-1,-1 0 1,0 0 0,0 0 0,0 1 0,0-1 0,0 0 0,1 0 0,-1 0-1,0 0 1,0 0 0,0 0 0,1 0 0,-1 1 0,0-1 0,0 0 0,0 0 0,1 0-1,-1 0 1,0 0 0,0 0 0,0 0 0,1 0 0,18 2 285,20-3-71,164-32 1056,-54 6-979,329-18 6,-208 23-148,-414 20 1542,-209 46-1337,221-23 537,-176 6 1,236-27-450,111-14-988,368-55 324,7 32-699,-340 32 795,-112 12 261,0 1 0,0 2-1,-38 16 1,12-4-115,-71 23 152,-115 35 782,205-68-578,-1-2 0,-1-3 0,-68 4-1,105-11-413,4 1 0,0-1 1,0 0 0,0 0-1,0-1 1,0 0-1,-7-1 1,12 1-38,0 1 0,0-1 0,0 0 0,0 1 0,0-1 0,0 0 0,0 1-1,0-1 1,0 0 0,0 0 0,0 0 0,0 0 0,1 0 0,-1 0 0,0 0 0,1 0 0,-1 0 0,1 0-1,-1 0 1,1-1 0,-1 1 0,1 0 0,0 0 0,0-1 0,0 1 0,-1 0 0,1 0 0,0 0 0,1-1-1,-1 1 1,0 0 0,0 0 0,0-1 0,1 0 0,0-1-109,0 0 0,0 0 1,1 0-1,-1 0 0,1 0 0,0 0 1,-1 0-1,1 1 0,0-1 0,1 1 0,-1-1 1,0 1-1,1 0 0,-1 0 0,1 0 1,0 0-1,0 0 0,5-2 0,63-23-3716,-57 23 2526,38-11-4281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1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4194 745 7911,'-6'-11'-357,"-12"-27"995,-2 1-1,-2 0 1,-1 2 0,-2 1 0,-1 1 0,-2 1 0,-60-54-1,51 55-594,-1 1 0,-1 3 0,-2 1 0,-1 2-1,-1 1 1,0 3 0,-48-15 0,-45-6-1497,-246-42 0,-151 29 5163,374 47-3063,0 6 0,0 8 0,1 6 0,-225 49-1,263-33-250,1 5 0,2 5 1,1 5-1,-201 110 0,257-119-295,2 3 0,2 1 1,2 4-1,1 2 1,2 2-1,3 2 1,2 2-1,2 2 1,2 2-1,-41 73 1,65-97-124,2 1 0,2 1 0,1 0 1,1 1-1,2 0 0,1 1 0,-7 61 0,15-77 21,0 0-1,1-1 1,0 1 0,2 0-1,0-1 1,1 1-1,1-1 1,1 0-1,1 0 1,0 0-1,1-1 1,1 0-1,1-1 1,0 1-1,1-2 1,16 21-1,-3-12 28,1-1-1,1 0 0,1-2 0,1-1 0,0-2 1,1 0-1,2-2 0,-1-1 0,52 18 0,11-3 26,1-4-1,101 15 0,23-8 69,2-9-1,0-10 1,299-19-1,-306-12-87,-1-10 0,-1-9 1,-2-9-1,-2-9 0,240-97 0,-323 103 414,-2-6-1,-2-4 0,184-124 0,-280 166-362,0-2 0,-2 0 0,0-2 0,-1 0 0,-1-2 0,0 0 0,-2 0 1,18-33-1,-28 42-57,0-1 0,-1 0 0,-1-1 0,0 1 0,-1-1 0,-1 0 0,0 0 1,-1 0-1,-1 0 0,0-1 0,-1 1 0,0 0 0,-1 0 0,-1-1 0,-1 1 0,0 0 0,-6-16 1,-2 5 2,0 0 1,-2 0 0,-1 1 0,0 1-1,-2 0 1,-1 1 0,-1 1-1,-1 0 1,-1 2 0,-33-28 0,5 10 270,-2 2 1,-1 2 0,-105-51 0,55 40 36,-1 5 1,-2 5-1,-2 4 1,-139-23 0,120 35-337,-2 6 1,1 5-1,-187 13 1,218 4-764,-174 41 0,-85 59-4071,106-13-755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2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3226 430 5029,'0'0'459,"-11"-11"673,-5-5-1012,-108-104 4923,100 98-3901,-2 1 0,0 2 0,-48-27 0,22 22-849,-2 2 0,-1 2-1,-1 3 1,-90-16 0,-233-13-288,225 34 229,-256 11 1,333 10-13,0 3-1,1 3 0,-127 43 0,-207 114 613,331-132-665,2 3 0,-116 85 0,153-97-102,3 2-1,0 1 0,2 2 1,2 1-1,2 2 0,-33 50 1,35-42-64,2 2 1,-27 66 0,46-95-10,1 1 1,0 1 0,2-1-1,0 1 1,2 0 0,0 0-1,1 0 1,3 38-1,0-51 4,0 0-1,1 0 0,0 0 1,1 0-1,0-1 0,1 1 1,-1-1-1,2 1 0,-1-1 1,1 0-1,0-1 0,7 8 1,-2-4 28,1 1 0,1-2 0,0 0 0,0 0 0,1-1 1,21 11-1,5-1 76,2-2 1,0-2 0,1-1 0,48 8-1,65 9 33,215 14-1,165-20-144,-447-22 2,827 1-16,-670-17 20,417-76 0,-247-13 31,-368 86-23,-1-1 0,0-3-1,-2-1 1,0-3 0,-1-1 0,60-47 0,-90 60-2,0 0 1,0-1-1,-1-1 0,0 0 1,-2 0-1,1-1 1,-2 0-1,0-1 0,-1 0 1,0 0-1,-2-1 1,6-18-1,-9 23 9,0-1-1,-1 1 0,-1-1 1,0 0-1,0 0 1,-2 1-1,1-1 0,-2 0 1,1 0-1,-2 1 1,0-1-1,0 1 1,-1 0-1,-1 0 0,0 0 1,0 1-1,-13-20 1,-1 6 80,-1 1 0,-1 1-1,-1 1 1,-1 0 0,0 2 0,-2 1 0,-1 0 0,0 2 0,-1 1 0,-53-22 0,5 8 83,-2 2-1,-160-32 1,66 30-1,-262-12 0,-178 32-4119,557 10 3046,-134 0-4156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5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2452 439 6118,'0'0'1035,"-1"-10"1063,-3-14-1356,-1-1-1,-2 1 0,0 0 0,-1 0 1,-16-30-1,19 43-494,-1 1 0,0-1 0,-1 1 0,0 1 0,-1-1-1,0 1 1,0 1 0,-1-1 0,0 1 0,0 1 0,-1 0 0,0 0 0,0 1 0,-14-6 0,-10-1-9,-1 3 0,0 0 0,0 2 0,-40-3 0,-148-4 111,170 12-302,-183-6 490,-283-18 1210,170 13-864,306 15-804,0 3 0,0 1 0,0 2 0,1 2 0,0 2 0,-41 16 0,69-20-62,0 1-1,0 0 0,0 1 0,1 0 0,0 2 0,1-1 0,0 1 0,1 1 0,0 0 1,1 1-1,0 0 0,1 0 0,1 1 0,-11 21 0,-3 16 83,1 1 0,-25 98 1,30-85-49,3 1 0,3 0 0,2 0 1,2 76-1,5-131-52,2 1 0,-1-1 1,1 0-1,1 0 0,0 1 0,1-1 1,0-1-1,0 1 0,1 0 0,1-1 1,-1 0-1,2 0 0,0 0 0,0-1 0,0 0 1,1 0-1,1 0 0,-1-1 0,1 0 1,1-1-1,0 1 0,0-2 0,0 1 1,0-1-1,1-1 0,0 0 0,12 4 1,18 7 34,0-2 1,1-2-1,1-2 1,-1-2 0,84 6-1,218-14 355,-324-1-372,842-83 229,-732 67-261,-2-5-1,-1-6 1,165-59 0,-238 67 10,-1-2 1,0-3-1,-2-2 0,-1-2 1,-2-2-1,-1-2 0,-1-2 1,-2-2-1,-1-2 1,40-49-1,-71 76 93,-1-1 1,-1-1-1,0 0 0,-1 0 1,0-1-1,-2 0 0,1 0 1,-2 0-1,7-26 1,-11 34 0,0-1 0,-1 1 0,0-1 0,0 1 0,0-1 0,-1 1 0,0 0 0,0-1 0,-1 1 0,0 0 0,0 0 1,-1 0-1,0 0 0,0 0 0,0 1 0,-1-1 0,0 1 0,-1 0 0,1 0 0,-1 0 0,0 1 0,-1 0 0,-5-6 0,-10-4-16,0 1 0,-1 0-1,-1 2 1,0 0 0,0 2-1,-1 1 1,-1 0 0,1 2-1,-42-7 1,-13 2-177,-141-3-1,138 15-945,0 3 0,0 4 0,1 4 0,-119 30 0,106-13-4215,-149 63 0,87-18-5540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64 15054,'0'0'9268,"-2"9"-6823,-1-1-1755,2-6-511,0 1 0,0 0 0,0-1 1,0 1-1,0 0 0,1 0 0,-1 0 0,1 0 0,0 0 0,-1 0 0,2 0 0,-1 0 0,1 3 0,0-5-101,0 0-1,0 0 0,0 0 0,1 0 0,-1 0 0,0 0 1,1 0-1,-1-1 0,1 1 0,-1 0 0,1-1 0,-1 1 1,1-1-1,0 0 0,-1 1 0,1-1 0,-1 0 1,1 0-1,0 0 0,-1 0 0,1 0 0,2-1 0,42-4 268,-37 2-364,-1 0 0,1 0 0,0-1 0,-1 0 0,0 0 0,0-1 0,11-8 0,-15 10-22,0 0-1,-1 0 1,1 0 0,-1-1-1,1 0 1,-1 1 0,0-1-1,-1 0 1,1 0 0,-1 0-1,0-1 1,1 1 0,-2-1-1,1 1 1,-1-1 0,2-5 0,-3 10 28,0-1 1,0 0 0,0 1 0,0-1 0,0 0 0,0 1 0,0-1 0,0 0-1,0 0 1,0 1 0,0-1 0,0 0 0,-1 1 0,1-1 0,0 1-1,0-1 1,-1 0 0,1 1 0,0-1 0,-1 1 0,1-1 0,-1 0 0,1 1-1,-1-1 1,1 1 0,-1 0 0,1-1 0,-1 1 0,1-1 0,-2 1-1,-22 1-222,18 1 231,0 0-1,0 1 1,0 0 0,1 0 0,-1 0 0,-5 5 0,5-2 27,-1 0-1,1 0 1,1 1 0,-1 0 0,1 0-1,0 1 1,1-1 0,0 1 0,0 0 0,1 0-1,0 0 1,0 1 0,1-1 0,0 1-1,0-1 1,1 1 0,0 0 0,1 14-1,0-21-36,1 1-1,-1-1 1,1 1-1,-1-1 1,1 1-1,0-1 1,0 0-1,0 1 0,0-1 1,0 0-1,0 0 1,1 0-1,-1 0 1,1 0-1,0 0 1,-1 0-1,1-1 1,0 1-1,4 2 0,-1-1-273,0-1-1,0 1 1,0-1-1,0 0 0,1-1 1,-1 1-1,1-1 0,9 1 1,-2-2-811,1 1 1,-1-2 0,0 0-1,0 0 1,1-1 0,-1-1 0,14-5-1,24-16-4768,-4-8-5594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0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7271,'6'-8'2653,"14"-15"-2199,0 1 0,2 0 0,0 2 0,2 0-1,0 2 1,1 0 0,0 2 0,2 1 0,0 1 0,49-18 0,3 4-216,1 3 0,149-25 0,-163 39-37,1 3-1,0 3 1,1 3 0,-1 3-1,1 3 1,-1 3 0,-1 2 0,1 4-1,70 23 1,495 154 2066,9-34 276,-285-99-1622,661 20 0,-723-79-709,-232-2-158,-1-3 0,107-27-1,33-21 35,462-112-74,-639 164-117,-18 3-381,-1 0 0,0-1 0,1 1 0,-1-1 0,0-1 0,0 1 0,1-1 0,-1 0-1,5-3 1,-7-1-2767,-2-3-1980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0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14029,'0'0'1474,"14"-7"-887,108-53 137,2 5 0,200-58 1,-305 108-656,1 0 0,35-3 1,-54 8-44,0-1-1,0 1 1,0 0 0,0 0-1,0 0 1,0 0 0,0 0 0,-1 0-1,1 0 1,0 1 0,0-1 0,0 0-1,0 0 1,0 1 0,-1-1 0,1 1-1,0-1 1,0 0 0,0 1 0,-1-1-1,1 1 1,0 0 0,-1-1-1,1 1 1,0 0 0,-1-1 0,1 1-1,-1 0 1,1 0 0,-1-1 0,1 2-1,-1 0 46,1 1 0,-1-1 0,0 1 0,0-1 0,0 0 0,-1 1 0,1-1 0,0 0 0,-1 1 0,1-1 0,-3 4 0,-2 6 258,0-1-1,-1 1 1,-12 17-1,-111 127 841,2-2-471,109-129-1075,1 1-1,1 1 0,1 0 1,-14 38-1,13-11-4341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0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4017 514 2594,'-67'-44'5955,"-95"-63"-74,-228-123-5737,341 208-136,-1 1 1,-1 4-1,0 1 1,-1 2-1,-1 3 1,-66-6-1,-326 2 725,411 15-666,-86 4 29,0 5 0,-183 38-1,133-7 861,-187 70 1,280-83-708,1 5 1,2 2-1,2 4 0,1 2 1,2 4-1,2 3 1,2 3-1,2 2 1,3 3-1,-72 85 1,64-55-222,4 4 0,4 2 1,4 2-1,-45 105 1,46-72-64,6 2 0,-58 240 0,95-311 15,1 1 0,4 0 1,2 0-1,2 1 0,7 69 0,1-86 75,1 0 0,2 0 0,2-1 0,2-1 0,1 0 0,2 0-1,40 72 1,-25-63-7,2-1-1,2-1 1,1-2 0,3-1-1,2-3 1,2 0-1,1-3 1,2-2 0,96 60-1,-84-65-36,1-2-1,1-3 1,1-2 0,1-3-1,1-3 1,0-2-1,2-3 1,110 8-1,-68-18-54,0-5-1,0-5 1,-1-4-1,0-4 1,-1-5-1,-1-5 1,-1-4-1,140-61 1,-87 21 115,-4-7 1,-3-7 0,-4-6-1,206-167 1,-251 175 112,-3-4-1,-4-4 1,-4-4 0,143-197-1,-194 233-103,-2-2-1,-4-1 0,-2-2 0,31-92 1,-46 105-38,-2 0 1,-1-1-1,-3 0 1,-3-1-1,-1 1 1,-6-86-1,-2 97-21,-1 0 1,-2 1-1,-2 0 1,-2 1-1,-1 0 0,-2 1 1,-2 0-1,-1 1 1,-1 0-1,-2 2 0,-1 1 1,-2 0-1,-1 1 1,-32-30-1,23 29-11,-1 1 0,-2 2 1,-1 2-1,-1 1 0,-1 1 0,-1 3 0,-1 1 0,-1 2 1,0 2-1,-2 2 0,-74-16 0,22 17-2109,-191-3 0,210 15-1086,-35-3-6504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36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182 124 18962,'0'0'2728,"-11"11"-337,-4 4-1186,0 2-1,-24 32 1,33-40-857,0 0-1,1 1 1,0-1-1,0 1 1,1 0-1,0 1 1,1-1 0,0 1-1,-1 14 1,3-24-346,1 0 0,0-1 0,0 1-1,0 0 1,0 0 0,0-1 0,0 1 0,0 0 0,0 0 0,0 0 0,0-1 0,0 1-1,0 0 1,1 0 0,-1-1 0,0 1 0,1 0 0,-1-1 0,0 1 0,1 0 0,-1-1 0,1 1-1,-1 0 1,1-1 0,-1 1 0,1-1 0,-1 1 0,1-1 0,1 1 0,-1 0-2,0-1 0,1 0 0,-1 0 0,1 0 0,-1 0 1,0 0-1,1 0 0,-1-1 0,1 1 0,-1 0 0,0-1 1,1 1-1,-1-1 0,2-1 0,4-1 11,-1-1 1,1 0-1,-1 0 1,0-1-1,6-6 1,0-1 15,-1-1-1,-1 0 1,-1 0 0,0-1-1,0 0 1,-1-1 0,-1 0-1,-1 0 1,0-1 0,-1 0 0,0 0-1,-1 0 1,-1 0 0,1-32-1,-4 45-13,0 1 0,0-1 0,0 1 0,0-1 0,-1 0 1,1 1-1,-1-1 0,0 1 0,0 0 0,0-1 0,0 1 0,0 0 0,0-1 0,-1 1 0,1 0 0,-1 0 0,0 0 0,1 0 0,-1 0 0,0 1 0,0-1 0,0 0 0,0 1 0,-1 0 0,1-1 0,0 1 0,0 0 0,-1 0 0,1 0 0,-1 0 0,1 1 0,-6-1 0,4 0-4,-1 1-1,0 0 1,0 0-1,0 0 1,1 1-1,-1 0 1,0 0-1,1 0 0,-1 0 1,1 1-1,-1-1 1,1 1-1,0 1 1,-1-1-1,1 0 0,0 1 1,-5 5-1,-1 2 16,0 1-1,1 0 0,0 1 1,1 0-1,1 1 0,0-1 1,0 1-1,1 1 0,1-1 1,0 1-1,1 0 0,0 0 1,1 1-1,1-1 1,-1 18-1,3-30-22,0-1 1,0 1 0,0-1-1,0 1 1,0 0-1,0-1 1,0 1-1,1-1 1,-1 0-1,0 1 1,1-1-1,0 1 1,-1-1-1,1 1 1,0-1 0,-1 0-1,1 0 1,0 1-1,0-1 1,0 0-1,0 0 1,0 0-1,0 0 1,1 0-1,1 1 1,-1-1 0,1 0 1,-1-1-1,1 0 1,-1 1-1,0-1 0,1 0 1,-1 0-1,1 0 1,-1-1-1,1 1 0,-1 0 1,0-1-1,1 0 1,2-1-1,5-2 3,0-1 0,0 0 0,0 0 1,-1-1-1,0 0 0,10-9 0,-10 7-5,-1-1 0,1 1 0,-2-1 0,1-1 0,-1 1 0,-1-1 0,0 0 0,0-1 0,-1 1 0,0-1 0,-1-1 0,0 1 0,-1 0 0,0-1 0,-1 1 0,1-18 0,-3 28 0,1-1 0,-1 1 0,0-1 0,0 1 0,-1 0 0,1-1 0,0 1 0,0-1 0,-1 1 0,1 0 0,-1-1 0,1 1 0,-1 0 0,1-1 0,-1 1 0,0 0 0,0 0 0,-1-2 0,1 2 0,0 1 0,1 0 0,-1-1 0,0 1 0,0 0 0,0 0 0,1 0 0,-1-1 0,0 1 0,0 0 0,0 0 0,0 0 0,0 0 0,1 1 0,-1-1 0,0 0 0,0 0 0,0 0 0,1 1 0,-1-1 0,0 0 0,-1 1 0,-2 2 0,0-1 0,0 1 0,1 0 0,-1 0 0,1 0 0,-1 0 0,1 1 0,0-1 0,-5 8 0,-1 5 0,1-1 0,1 1 0,0 1 0,1-1 0,0 1 0,1 0 0,2 0 0,-1 1 0,0 20 0,4-37 0,0 0 0,0-1 0,0 1 0,0 0 0,0-1 0,0 1 0,0 0 0,0-1 0,1 1 0,-1 0 0,0-1 0,0 1 0,1-1 0,-1 1 0,0 0 0,1-1 0,-1 1 0,1-1 0,-1 1 0,0-1 0,1 1 0,-1-1 0,1 0 0,-1 1 0,1-1 0,0 1 0,-1-1 0,1 0 0,-1 0 0,1 1 0,0-1 0,-1 0 0,1 0 0,0 0 0,-1 0 0,1 0 0,0 1 0,-1-1 0,1 0 0,0-1 0,-1 1 0,1 0 0,-1 0 0,1 0 0,0 0 0,-1 0 0,1-1 0,0 1 0,-1 0 0,1-1 0,-1 1 0,1 0 0,-1-1 0,1 1 0,-1 0 0,2-2 0,33-23 0,-28 17-540,1-1 0,-2 0-1,1 0 1,-1 0 0,0-1 0,-1 0-1,0 0 1,-1 0 0,0 0 0,-1-1-1,0 0 1,0 1 0,-1-1 0,1-19-1,-3 19-6441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0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2189 6342,'-7'10'2013,"-2"4"-2826,-3 2 1750,2 0 0,0 1 0,1 0 0,-10 26 0,17-40-731,1 1 0,-1 0 0,1 0 0,0 0 0,0 0 0,1 1 0,-1-1 0,1 0-1,0 0 1,0 0 0,0 0 0,1 1 0,-1-1 0,1 0 0,0 0 0,0 0 0,1 0 0,-1 0 0,1 0-1,0-1 1,0 1 0,0 0 0,0-1 0,1 1 0,-1-1 0,1 0 0,0 0 0,6 5 0,-8-7-196,1 0 0,0 0 0,-1 0 1,1-1-1,0 1 0,-1 0 1,1-1-1,0 0 0,0 1 0,-1-1 1,1 0-1,0 0 0,0 0 1,0 0-1,0 0 0,-1 0 0,1 0 1,0-1-1,0 1 0,-1-1 1,1 1-1,0-1 0,0 0 0,-1 1 1,1-1-1,-1 0 0,3-2 1,41-37 661,-34 28-469,479-449 972,752-548-1,-801 699 138,62-46-2271,-466 328 622,15-9 18,-2-3 1,87-89 0,-136 129 346,-1 0 0,1 0 0,-1-1 0,0 1 0,1 0 1,-1 0-1,1-1 0,-1 1 0,0 0 0,1-1 0,-1 1 1,0 0-1,1-1 0,-1 1 0,0-1 0,0 1 0,1-1 0,-1 1 1,0 0-1,0-1 0,0 1 0,0-1 0,0 1 0,1-1 1,-1 1-1,0-1 0,0 1 0,0-1 0,0 1 0,0-1 1,0 1-1,-1-1 0,1 0 0,-18 7 239,-39 28-434,49-29 225,-633 418-1157,-116 199-1210,30 33 2413,520-477 974,-322 214 1,468-350-736,-84 53 301,141-93-613,1 0 10,1-1-1,0 1 1,-1-1-1,1 0 1,-1 0 0,0 0-1,1 0 1,-1-1-1,0 1 1,1-1-1,-5 1 1,8-7 327,18-25-294,2 0-1,1 1 0,2 1 1,27-25-1,-14 13-23,774-747-437,76 82-1709,-749 602 2032,301-216 541,-328 248-497,3 4 0,131-56 0,-235 120-59,-6 1 23,0 1 0,0 0 0,0 0 0,0 0-1,0 1 1,0-1 0,0 1 0,1 0 0,-1 0-1,1 1 1,8-1 0,-14 4-9,-1-1-1,1 1 1,-1-1-1,0 1 0,0-1 1,0 0-1,0 0 1,0 0-1,0 0 1,-3 2-1,-171 118-105,80-59 145,-1679 1334-6498,1669-1305 2435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1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5894,'2'-12'6032,"0"2"-5663,1 0 0,-1 0 0,1 1 0,1-1 0,0 1 0,0 0 0,1 0 0,0 1 0,0-1 0,1 1 0,0 0 0,0 1 0,1-1 0,0 1 0,11-7 0,4-2-23,1 0 0,1 2 1,0 1-1,1 1 0,0 1 0,1 1 0,0 2 0,0 0 0,1 2 0,0 1 0,51-3 0,-72 7-331,1 1 0,-1 0 0,1 0 0,-1 1 0,1 0 0,-1 0-1,0 0 1,1 1 0,-1 0 0,0 0 0,0 1 0,0-1-1,6 6 1,-9-6-14,-1 0-1,1 0 1,-1 1 0,0-1-1,0 1 1,0 0-1,0 0 1,-1-1-1,1 1 1,-1 0-1,0 0 1,1 0 0,-1 1-1,-1-1 1,1 0-1,0 0 1,-1 1-1,0-1 1,1 0 0,-2 0-1,1 1 1,0-1-1,0 0 1,-1 1-1,0-1 1,0 0 0,0 0-1,-1 3 1,-3 8 40,-1 0-1,0 0 1,-1 0 0,0-1 0,-18 23 0,-57 60 202,61-73-208,-89 92 144,57-62 1009,3 2-1,-61 84 1,106-131-1006,-1 1 1,1 0-1,1 0 0,0 1 0,-6 17 1,10-25-170,-1 0 1,1-1 0,-1 1-1,1 0 1,0 0-1,0 0 1,-1 0 0,1-1-1,1 1 1,-1 0 0,0 0-1,0 0 1,1 0 0,-1-1-1,1 1 1,-1 0 0,1 0-1,0-1 1,0 1 0,-1 0-1,1-1 1,0 1 0,1-1-1,-1 1 1,0-1-1,0 0 1,1 1 0,-1-1-1,1 0 1,-1 0 0,1 0-1,-1 0 1,1 0 0,0 0-1,-1-1 1,1 1 0,2 0-1,11 3 15,1-1 0,0-1 0,0-1-1,-1 0 1,1-1 0,0 0 0,0-2 0,26-4 0,-16 0-1,0-1 1,0-1 0,-1-1 0,33-17 0,-40 16-20,0 0-1,0-2 1,-1 0 0,24-22 0,-36 30 62,-1 0 0,0 0 0,0 0 0,0-1 0,-1 1 0,1-1 0,-1 0 0,0 0 1,0-1-1,-1 1 0,0 0 0,0-1 0,0 0 0,0 1 0,-1-1 0,0 0 0,0 0 0,-1 0 1,0 0-1,0-9 0,-1 11 6,-1 0 0,1 1 1,-1-1-1,1 1 0,-1 0 1,0-1-1,0 1 0,-1 0 1,1 0-1,-1 0 0,1 1 1,-1-1-1,0 1 1,0-1-1,0 1 0,0 0 1,-1 0-1,1 0 0,-1 1 1,1-1-1,-1 1 0,1 0 1,-7-2-1,-9-1-32,0 0-1,0 1 1,-25-1 0,17 2-30,0 1 1,-31 4-1,51-2-33,0 0 0,0 0 0,0 0 0,0 1-1,0 0 1,0 1 0,1-1 0,-1 1 0,1 1 0,0-1 0,0 1 0,0 0 0,-7 7 0,12-11-53,1 0 0,-1 1 0,0-1 1,0 1-1,0 0 0,1-1 0,-1 1 1,0 0-1,1-1 0,-1 1 0,1 0 0,-1 0 1,1 0-1,-1-1 0,1 1 0,-1 0 1,1 0-1,0 0 0,-1 0 0,1 0 0,0 0 1,0 0-1,0 0 0,0 0 0,0 0 1,0 0-1,0 0 0,0 0 0,0 0 0,0 0 1,1-1-1,-1 1 0,0 0 0,1 0 1,-1 0-1,0 0 0,1 0 0,-1 0 0,2 0 1,0 1-357,1 0 0,-1-1 1,1 0-1,0 0 1,-1 0-1,1 0 0,0 0 1,0 0-1,0-1 1,0 1-1,5-1 0,48 1-5561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3075,'0'0'17206,"0"8"-15007,0 4-1665,-2-1 0,1 1 0,-1-1 0,-1 1 0,0-1 0,0 0 0,-2 0 0,-5 12 0,-55 96 938,34-65-1114,-1 1-190,13-22-132,-27 59 0,45-90-613,-4-39-9651,-3 7 2856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16432,'0'0'4932,"48"29"-2882,-21-9-608,5 3-802,4 2-480,6-4-96,0-1-672,0-1-1058,-1-1-1505,-5-5-1089,-6-4-2402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14286,'0'0'14226,"14"-6"-13270,-13 6-952,9-5 44,1 1-1,-1-1 1,0-1 0,-1 0-1,1-1 1,-1 1-1,0-2 1,-1 1 0,11-13-1,67-109 191,-68 99-161,-16 67-328,-19 61 314,11-69-596,1 0-1,1 0 1,-1 51-1,5-79 348,0 1-1,0-1 1,0 0-1,0 0 0,0 0 1,0 0-1,0 0 1,0 0-1,0 0 1,0 0-1,1 0 1,-1 0-1,0 0 1,1 0-1,-1 0 1,1 0-1,-1 0 0,1 0 1,-1 0-1,1 0 1,0 0-1,0 0 1,-1-1-1,1 1 1,0 0-1,0-1 1,0 1-1,0 0 1,0-1-1,0 1 1,0-1-1,0 1 0,0-1 1,0 0-1,0 1 1,0-1-1,0 0 1,0 0-1,0 0 1,0 0-1,0 0 1,0 0-1,0 0 1,0 0-1,0 0 0,1 0 1,-1-1-1,0 1 1,0 0-1,0-1 1,1 0-1,17-18-5947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16816,'0'0'10976,"-1"15"-10314,1 1-622,-2 0 0,0-1 1,-1 0-1,-1 1 1,0-1-1,-11 24 1,3-13-112,0 1-105,0-1-1,-2 0 0,-2-1 0,0 0 0,-35 40 0,38-58-2946,0-10-3710,4-11-118</inkml:trace>
  <inkml:trace contextRef="#ctx0" brushRef="#br0" timeOffset="1">1 204 14382,'0'0'7495,"52"63"-5734,-21-49-191,6-2-1090,5-3-384,-4-5-2178,1-3-3106,-9-1-6023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17136,'0'0'7346,"-9"1"-5686,4 0-1470,-1 1 0,1-1-1,-1 1 1,1 0 0,-1 0 0,1 1 0,0-1-1,0 1 1,0 1 0,1-1 0,-6 5 0,7-5-93,0 0 1,0-1 0,1 1 0,0 0 0,-1 0 0,1 1 0,0-1 0,1 0-1,-1 1 1,1-1 0,-1 1 0,1 0 0,0-1 0,0 1 0,1 0 0,-1 0 0,1 0-1,0-1 1,0 1 0,0 0 0,1 5 0,0-6-116,0-1 0,0 1 1,0 0-1,0-1 0,1 1 1,-1-1-1,1 0 0,0 0 0,0 1 1,0-1-1,0 0 0,0-1 0,0 1 1,0 0-1,0-1 0,1 1 1,-1-1-1,1 1 0,-1-1 0,5 1 1,63 20-1603,-50-17 959,-3-1 144,-2-1 324,-1 1 0,1 1 1,18 8-1,-31-12 239,0 0 0,0 0 0,0 0 0,-1 0 0,1 0 0,0 0 0,0 0 0,-1 0 0,1 1 0,-1-1 0,1 1 0,-1-1 0,0 1 0,1-1 0,-1 1 0,0 0 0,0 0 0,0-1 0,0 1 0,-1 0 0,1 0 0,0 0 0,-1 0-1,1 0 1,-1 0 0,0 0 0,0 0 0,0 0 0,0 1 0,0-1 0,0 0 0,-1 2 0,-1 0 2,0-1 0,0 0 0,0 1 0,-1-1 0,1 0 0,-1 0 0,0 0 0,0 0 0,0-1 0,0 1 0,-1-1 0,1 0 0,0 0 0,-1 0 0,0 0 0,1-1-1,-7 2 1,-3 2-305,-1-1 0,1-1 0,-26 4 0,5-7-3165,5-3-3619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4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32 17873,'0'0'5909,"9"-5"-4521,-1-1-1058,-5 4-229,-1 0 0,1 0 0,0 0 0,0 0 1,0 0-1,0 1 0,1-1 0,-1 1 0,0 0 1,1 0-1,-1 0 0,0 1 0,1-1 0,4 1 1,-7 0-68,0 0 0,0 0 0,0 1 1,0-1-1,0 1 0,0-1 0,0 1 0,0-1 1,0 1-1,0 0 0,0-1 0,0 1 1,0 0-1,-1 0 0,1-1 0,0 1 1,-1 0-1,1 0 0,0 0 0,-1 0 1,1 0-1,-1 0 0,0 0 0,1 0 1,-1 0-1,0 0 0,0 0 0,1 1 0,-1-1 1,0 0-1,0 0 0,0 0 0,0 0 1,0 0-1,-1 0 0,1 0 0,-1 2 1,-9 45 553,1-31-432,0 0 0,-1 0 0,-1-1 0,-1-1 0,0 0 1,-15 14-1,-38 51 2307,65-80-2459,0 0-1,0 0 1,1-1 0,-1 1 0,0 0 0,0 0 0,0 1 0,1-1 0,-1 0 0,0 0-1,0 0 1,0 0 0,1 0 0,-1 0 0,0 0 0,0 0 0,0 0 0,0 0 0,1 0-1,-1 0 1,0 1 0,0-1 0,0 0 0,0 0 0,0 0 0,1 0 0,-1 1 0,0-1-1,0 0 1,0 0 0,0 0 0,0 0 0,0 1 0,0-1 0,0 0 0,0 0 0,0 0-1,0 1 1,0-1 0,0 0 0,0 0 0,0 0 0,0 1 0,0-1 0,0 0 0,0 0-1,0 0 1,0 1 0,0-1 0,0 0 0,0 0 0,0 0 0,0 0 0,0 1 0,0-1-1,-1 0 1,1 0 0,0 0 0,0 0 0,0 0 0,0 1 0,0-1 0,-1 0 0,1 0-1,0 0 1,0 0 0,0 0 0,-1 0 0,13-3 32,13-9-797,-1-1 0,0-1 0,0-1 0,-2-1 0,0-1 0,-1-1 0,0-1 0,28-34 0,-20 4-7663,-9-6-7116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15182,'10'-11'2904,"-1"1"-2313,1 0-1,0 0 0,0 1 0,1 0 0,0 1 0,1 0 0,0 1 1,0 0-1,1 1 0,19-8 0,-16 10-203,-1 0 0,1 1 0,-1 1 0,1 0-1,0 1 1,29 2 0,-41-1-364,-1 0-1,0 1 0,0-1 1,0 1-1,1 0 1,-1 0-1,0 0 0,0 0 1,0 1-1,-1-1 0,1 1 1,0-1-1,0 1 1,-1 0-1,1 0 0,-1 0 1,0 1-1,1-1 0,-1 0 1,0 1-1,0 0 1,-1-1-1,1 1 0,-1 0 1,1 0-1,-1 0 0,0 0 1,0 0-1,0 0 1,0 0-1,-1 0 0,1 1 1,-1-1-1,0 0 0,0 0 1,0 0-1,0 1 1,-1-1-1,0 4 0,-3 11 104,-1-1 0,-1 1-1,0-2 1,-1 1 0,-1-1-1,-1 0 1,0 0 0,-20 24-1,17-24 139,1 1-1,1 0 0,0 0 0,1 1 0,1 1 1,-10 31-1,17-49-253,1 1 0,0-1 0,-1 0 0,1 1-1,0-1 1,0 1 0,0-1 0,0 0 0,0 1 0,0-1 0,0 1 0,1-1 0,-1 0 0,0 1 0,1-1 0,-1 0 0,1 1-1,0-1 1,-1 0 0,1 0 0,0 0 0,0 0 0,0 1 0,0-1 0,0 0 0,0 0 0,0-1 0,0 1 0,0 0 0,0 0 0,0 0-1,1-1 1,-1 1 0,0-1 0,0 1 0,1-1 0,-1 1 0,1-1 0,-1 0 0,0 0 0,1 1 0,-1-1 0,3 0 0,8 0 8,0 0 0,0-1 0,0 0 0,14-4 0,-19 4 5,46-11-597,78-26-1,-11-6-7122,-57 20-3183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18610,'0'0'2306,"84"1"-769,-12-12 449,21-11-577,17-11-960,0-2-225,-7 2-192,-19 4-384,-22 6-2243,-27 10-576,-34 8-1057,-17 5-8648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15214,'0'0'2787,"105"-33"-1153,-30 3 544,12-7-353,5 1-960,-7 5-609,-14 8-352,-14 2-3331,-19 3-5445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252 129 10186,'-4'-1'438,"1"0"0,0 0 0,-1-1 0,1 1 0,0-1 0,0 0 0,0 0 0,0 0 0,0 0 0,1 0 0,-1-1 0,0 1 0,1-1 0,0 0 0,0 0 0,0 0 0,-2-4 0,1 0-28,1 0 0,1-1-1,-1 1 1,1 0 0,1-1 0,-1 1-1,1-11 1,1 2 433,-2 14 221,-7 48-211,-11-5-773,-1-1 0,-29 41 0,23-40-69,-33 70 0,51-77-34,14-25 22,13-13 89,8-13 148,-25 14-172,1 1 0,0-1 0,0 1 0,0 0 0,0 0 0,1 0 0,-1 1 0,0-1 0,1 1 0,-1 0 0,1 0 0,7-1-1,-11 2-92,1 1-1,-1-1 1,1 1-1,0 0 0,-1-1 1,1 1-1,-1-1 0,0 1 1,1 0-1,-1 0 1,0-1-1,1 1 0,-1 0 1,0 0-1,0-1 0,1 1 1,-1 0-1,0 0 0,0-1 1,0 1-1,0 2 1,0-3-126,0 0 0,0 1 0,0-1 0,0 0 0,0 1 0,0-1 0,0 1 0,0-1 0,0 0 0,0 1 0,0-1 0,-1 0 0,1 1 0,0-1 0,0 0 0,0 1 0,-1-1 0,1 0 0,0 1 1,0-1-1,0 0 0,-1 1 0,1-1 0,0 0 0,-1 0 0,1 0 0,0 1 0,-1-1 0,1 0 0,0 0 0,-1 0 0,1 0 0,-1 1 0,-9-1-5210,-2 0-3182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6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45 195 9033,'0'0'4948,"-5"-8"-2529,3 3-2121,0 3-171,0-1 0,0 1 0,1-1 0,-1 0 0,1 0 1,0 1-1,0-1 0,0 0 0,0 0 0,0 0 0,1 0 1,-1 0-1,1 0 0,0 0 0,0 0 0,0-1 0,0 1 1,0 0-1,1 0 0,0 0 0,-1 0 0,1 0 0,0 0 1,0 1-1,1-1 0,1-3 0,5-3 169,1 1 0,0 0 0,1 1 0,-1 0-1,1 0 1,0 1 0,1 1 0,0 0 0,19-7 0,-11 6 49,0 0 0,0 2 0,1 0 0,-1 1 0,22 0 0,-36 2-324,-1 1 0,1 0 1,-1 0-1,1 1 0,0-1 0,-1 1 1,1 0-1,-1 0 0,0 0 1,1 1-1,-1 0 0,5 2 0,-7-2-15,0 0-1,0 0 0,0 1 0,0-1 0,0 0 0,-1 1 0,1-1 0,-1 1 1,0 0-1,1-1 0,-1 1 0,-1 0 0,1 0 0,0 0 0,-1-1 0,1 1 0,-1 0 1,0 0-1,0 5 0,-1 3 20,0 0 0,0 0 0,-1 0 0,-1-1 0,1 1 0,-2-1 0,0 0 0,0 0 0,-1 0 0,0 0-1,-12 17 1,-10 10 51,-47 49-1,57-68-55,-45 48 335,26-29 546,-50 65-1,83-98-835,1-1 0,0 1 0,0-1 0,0 1 0,0 0 0,1 0 0,-1 0 0,1 0 0,0 0 0,0 1 0,0 5 0,1-8-57,0-1 0,0 0 0,0 1 0,1-1 0,-1 1 0,0-1 0,1 0 0,-1 1 0,1-1 0,0 0-1,-1 1 1,1-1 0,0 0 0,0 0 0,-1 0 0,1 0 0,0 0 0,0 0 0,1 0 0,-1 0 0,0 0-1,0 0 1,0 0 0,0-1 0,1 1 0,-1 0 0,0-1 0,1 0 0,-1 1 0,0-1 0,1 1 0,-1-1-1,1 0 1,1 0 0,19 2 16,-1-2 0,1 0-1,-1-1 1,1-1 0,-1-1 0,0-1-1,0-1 1,27-10 0,-13 2 12,-2-1 0,0-2 1,-1-1-1,34-24 0,-59 36-20,0 0 0,0 0 0,-1-1 0,0 0 0,0 0 0,0-1 0,6-10-1,-11 16 12,0-1 0,0 1-1,0 0 1,-1-1-1,1 1 1,0-1 0,-1 0-1,0 1 1,1-1-1,-1 1 1,0-1 0,0 0-1,0 1 1,0-1-1,0 0 1,0 1 0,0-1-1,0 0 1,-1 1-1,1-1 1,-1 1 0,1-1-1,-1 1 1,0-1-1,0 1 1,1-1 0,-1 1-1,0 0 1,0-1-1,0 1 1,0 0 0,-1 0-1,1 0 1,0 0-1,0 0 1,-1 0 0,1 0-1,-1 0 1,1 0-1,-1 1 1,1-1 0,-1 0-1,1 1 1,-3-1-1,-9-3 93,1 0-1,-1 0 1,0 2-1,0-1 1,0 2-1,0 0 1,0 0-1,-17 2 1,20 0-99,1 0 0,-1 0 0,1 1 0,-1 0 0,1 1 1,0 0-1,0 0 0,0 1 0,0 0 0,1 0 0,-15 11 0,22-14-31,-1 1-1,0-1 0,1 1 1,-1-1-1,1 1 0,0-1 1,-1 1-1,1 0 1,0 0-1,0 0 0,0 0 1,0 0-1,0 0 0,1 0 1,-1 0-1,0 0 0,1 0 1,0 0-1,0 0 1,-1 3-1,2-4-76,-1 1 0,0-1 0,1 1 0,0-1 1,-1 0-1,1 0 0,0 1 0,-1-1 0,1 0 0,0 0 0,0 0 1,0 0-1,0 0 0,0 0 0,0 0 0,0 0 0,0 0 0,1-1 0,-1 1 1,0 0-1,0-1 0,1 1 0,-1-1 0,0 1 0,1-1 0,-1 0 1,1 0-1,-1 1 0,0-1 0,3 0 0,53 0-5376,-18-6-1131,17-14-10115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10570,'0'0'13597,"4"-11"-11504,176-448 3619,-181 465-5697,0 0 0,0 0 0,1-1 1,0 1-1,0 0 0,1 7 0,1 17 1,-10 68 3,3-49-1307,2 1 1,4 50 0,3-80-1387,-4-20 2550,1 1 0,-1-1 0,0 0 0,0 0 0,1 1 0,-1-1 0,0 0 0,0 1 0,1-1 0,-1 0 0,0 0 1,1 0-1,-1 1 0,0-1 0,1 0 0,-1 0 0,0 0 0,1 0 0,-1 1 0,0-1 0,1 0 0,-1 0 0,1 0 0,-1 0 0,0 0 0,1 0 0,-1 0 0,0 0 1,1 0-1,-1 0 0,1-1 0,-1 1 0,0 0 0,1 0 0,-1 0 0,0 0 0,1 0 0,-1-1 0,0 1 0,1 0 0,-1-1 0,15-14-6698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8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1 376 15567,'3'-16'3213,"1"-3"-2651,1 1-1,1 0 0,0 0 0,1 1 0,1 0 0,1 0 0,1 1 0,0 0 0,17-20 0,-6 12 88,2 1 0,38-30 0,-49 44-487,0 1 0,0 0 1,1 0-1,0 1 1,0 1-1,1 0 0,25-7 1,-37 13-158,-1-1 0,1 1 0,0-1 0,0 1 0,0 0 0,0 0 1,0 0-1,0 0 0,0 0 0,-1 0 0,1 0 0,0 1 0,0-1 0,0 1 1,0-1-1,-1 1 0,1 0 0,0-1 0,0 1 0,-1 0 0,1 0 0,-1 0 0,3 2 1,-3-1-1,0 0 0,0 0 0,0 0 1,0 1-1,0-1 0,0 0 1,0 1-1,-1-1 0,1 0 1,-1 1-1,1-1 0,-1 1 1,0-1-1,0 1 0,-1 3 1,-1 7 44,0-1 1,-1 1 0,0-1 0,-1 1 0,-10 20-1,-22 31 416,-74 103 1,31-52 266,76-111-687,0 0 0,1 0-1,0 0 1,0 0 0,0 0 0,1 0 0,-1 0 0,1 1 0,0-1-1,-1 7 1,2-10-40,0 0-1,0 0 0,0-1 1,1 1-1,-1 0 1,0 0-1,0 0 0,0-1 1,1 1-1,-1 0 1,0 0-1,1-1 0,-1 1 1,1 0-1,-1-1 0,1 1 1,-1-1-1,1 1 1,0 0-1,-1-1 0,1 1 1,0 0-1,1-1-5,0 1 0,0 0 1,0-1-1,0 1 0,0-1 0,0 1 0,0-1 0,0 0 0,0 0 0,0 0 1,0 0-1,3-1 0,22-4-33,0-2 0,-1 0 0,1-2 0,-2-1 0,30-15 0,13-5-1013,11-2-2138,-26 13-2766,0 3-6942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54 601 18289,'0'0'2659,"-54"-2"-833,54-9-193,18-12-768,25-13-289,25-18 289,24-11-32,22-14-385,14-2-255,3 4-161,0 10-417,-13 16-2241,-21 16-1858,-28 16-1954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1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68 18578,'-2'11'1105,"-7"86"1026,4-1 1,9 136 0,-3-228-2051,-1 0 0,0 0 0,1 0 0,0 0 0,0 0 0,0 0 0,0 0 0,4 6 0,-5-9-61,1-1 0,-1 0 1,0 1-1,1-1 0,-1 0 1,0 1-1,1-1 0,-1 0 0,0 0 1,1 1-1,-1-1 0,0 0 1,1 0-1,-1 1 0,1-1 0,-1 0 1,0 0-1,1 0 0,-1 0 0,1 0 1,-1 0-1,1 0 0,-1 0 1,1 0-1,-1 0 0,0 0 0,1 0 1,-1 0-1,2 0 0,16-18 565,13-37 534,49-115 0,-24 44-635,-38 89-269,-9 16-134,1 0 0,1 0 0,1 1 0,22-26 0,-34 44-87,1 1 0,0 0 0,0 0 1,0 0-1,0 0 0,1 0 0,-1 0 1,0 0-1,0 0 0,1 0 1,-1 1-1,0-1 0,1 1 0,-1-1 1,1 1-1,1-1 0,-2 1 4,-1 0-1,1 0 1,-1 0-1,1 1 1,0-1-1,-1 0 1,1 0-1,-1 1 1,1-1-1,0 0 1,-1 1-1,1-1 1,-1 1-1,1-1 1,-1 1-1,0-1 1,1 0-1,-1 1 1,1 0 0,-1-1-1,0 1 1,1-1-1,-1 1 1,0-1-1,1 2 1,1 5 3,-1 0 0,1 0 0,-1 1-1,1 13 1,-2-13 23,-1 232 99,-1-164-256,2-76 69,-1 0 1,1 0 0,0 1 0,0-1 0,0 0 0,0 0 0,0 0 0,0 1 0,0-1 0,0 0 0,0 0 0,0 0 0,0 0 0,0 1 0,0-1 0,0 0 0,0 0 0,0 0 0,0 1 0,0-1 0,0 0 0,0 0 0,0 0 0,0 1-1,0-1 1,1 0 0,-1 0 0,0 0 0,0 0 0,0 1 0,0-1 0,0 0 0,0 0 0,1 0 0,-1 0 0,0 0 0,0 0 0,0 0 0,0 1 0,1-1 0,-1 0 0,0 0 0,0 0 0,0 0 0,1 0 0,-1 0 0,0 0 0,0 0 0,0 0-1,0 0 1,1 0 0,-1 0 0,12-10-2543,9-20-2908,-1-9-3043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236 277 15150,'3'-10'3155,"-1"6"-2756,12-49 3581,-14 52-3902,1 0-1,-1-1 1,0 1-1,0-1 1,0 1-1,1-1 1,-2 1-1,1 0 1,0-1-1,0 1 1,0-1-1,0 1 1,-1-1-1,1 1 1,-1 0-1,1-1 1,-1 1 0,0 0-1,1 0 1,-1-1-1,0 1 1,0 0-1,0 0 1,0 0-1,0 0 1,0 0-1,0 0 1,0 0-1,0 0 1,-1 0-1,1 1 1,0-1-1,0 1 1,-1-1-1,-2 0 1,-3 0-29,-1 1 1,1 0-1,-1 1 1,1-1-1,0 1 1,-1 1-1,1 0 1,0 0-1,0 0 1,0 1-1,0 0 1,0 0 0,1 0-1,-1 1 1,1 0-1,0 1 1,0-1-1,0 1 1,1 0-1,0 1 1,0-1-1,-9 13 1,6-6-11,-1 0 0,2 0 0,0 0 0,0 1 0,1 0 0,0 1 0,1-1 0,1 1 0,0 0 0,1 0 0,-1 18 0,4-30-38,-1 0 0,1-1 0,0 1 1,0 0-1,1 0 0,-1 0 0,0-1 0,0 1 1,1 0-1,-1 0 0,1-1 0,0 1 1,0 0-1,-1-1 0,1 1 0,0-1 0,0 1 1,0-1-1,1 1 0,-1-1 0,0 0 1,1 1-1,-1-1 0,0 0 0,1 0 0,-1 0 1,1 0-1,0 0 0,-1-1 0,1 1 1,0 0-1,-1-1 0,1 1 0,0-1 0,0 0 1,0 1-1,-1-1 0,1 0 0,0 0 1,2 0-1,5-1 9,0 1 1,0-1-1,0-1 0,0 0 1,0 0-1,0-1 1,11-5-1,5-4-18,-1-1 0,0-1 0,-1-1 0,-1-1 0,0-1 0,-1-1 0,28-31 0,-33 32 4,-1-1 0,0-1 1,-2-1-1,0 0 0,-1-1 0,-1 0 1,-1 0-1,-1-1 0,7-25 1,-9 0-242,-12 27-268,5 20 489,-1 0-1,1-1 1,-1 1 0,1 0-1,-1 0 1,1 0 0,-1 0-1,1-1 1,-1 1-1,0 0 1,1 0 0,-1 0-1,1 0 1,-1 0 0,1 0-1,-1 0 1,1 0 0,-1 0-1,0 1 1,1-1 0,-1 0-1,1 0 1,-1 0 0,1 1-1,-1-1 1,1 0 0,0 0-1,-1 1 1,1-1 0,-1 1-1,1-1 1,-1 0-1,0 2 1,-3 2-7,1 0-1,-1 1 0,1-1 1,-1 1-1,1 0 1,0 0-1,1 0 1,0 0-1,-1 1 0,2-1 1,-1 0-1,-1 7 1,-9 71 158,11-73-84,0-1-1,1 1 1,0-1-1,1 1 1,0-1-1,0 1 1,1-1-1,1 0 1,-1 1-1,2-2 1,5 13-1,-6-16-76,0-1-1,0 1 0,1-1 1,-1 0-1,1-1 1,0 1-1,1-1 1,-1 1-1,1-1 0,-1-1 1,1 1-1,0-1 1,0 1-1,0-1 0,0-1 1,0 1-1,1-1 1,-1 0-1,0 0 0,1 0 1,8-1-1,0 1-1029,-1-1 0,1 0 0,26-4 0,-34 2 186,1 1 0,-1-1-1,0-1 1,1 1 0,-1-1-1,6-4 1,24-18-7178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2 540 19827,'0'0'3822,"-1"-8"-1564,1-3-1910,0 1 0,0 0 0,2-1 0,-1 1 0,1 0-1,0 0 1,5-11 0,32-82 847,-13 40-753,70-203 487,-96 266-929,0 0 0,0 0-1,0-1 1,0 1-1,0 0 1,-1 0 0,1 0-1,0 0 1,0-1 0,0 1-1,0 0 1,0 0-1,0 0 1,0-1 0,0 1-1,0 0 1,1 0 0,-1 0-1,0 0 1,0-1-1,0 1 1,0 0 0,0 0-1,0 0 1,0 0 0,0-1-1,0 1 1,1 0 0,-1 0-1,0 0 1,0 0-1,0 0 1,0-1 0,0 1-1,1 0 1,-1 0 0,0 0-1,0 0 1,0 0-1,0 0 1,1 0 0,-1 0-1,0 0 1,0 0 0,0 0-1,0 0 1,1 0 0,-1 0-1,0 0 1,0 0-1,0 0 1,1 0 0,-1 0-1,0 0 1,0 0 0,0 0-1,0 0 1,1 0-1,-1 0 1,3 17-61,-2 37-57,-1-45 111,-2 80-179,-1-44-336,3 0 1,9 82-1,3-91-1174,-1-22-1254,-10-14 2607,-1 1 1,1-1-1,-1 0 1,1 1-1,0-1 1,-1 0-1,1 0 1,-1 1-1,1-1 1,0 0-1,-1 0 1,1 0-1,0 0 1,-1 0-1,1 0 1,0 0-1,-1 0 1,1 0-1,0 0 1,-1-1-1,1 1 1,0 0-1,13-10-14540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 18770,'0'-7'4004,"-2"15"-1890,2 23-1250,0 8-511,0 13-33,6 6-192,6 4-96,0-2 0,1-10-224,2-7-801,1-10-737,-6-10-63,2-7-97,-8-12-1537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15278,'0'0'9033,"63"-19"-8521,-15 10-415,9-6-129,1-7-1666,-3-7-1793,-7-8-3108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17 207 18161,'6'-12'838,"1"-3"-471,0 1 0,1 1 0,0-1 0,1 1 0,0 1 0,1 0 0,22-21 0,-19 23-289,0 0 0,0 1 0,1 0 0,0 1-1,0 0 1,20-7 0,-34 15-76,0 0-1,1 0 1,-1 0 0,0 0 0,0 0-1,0 0 1,1 0 0,-1 0 0,0 0-1,0 0 1,0 0 0,1 0 0,-1 0-1,0 0 1,0 0 0,0 1 0,1-1-1,-1 0 1,0 0 0,0 0 0,0 0-1,1 0 1,-1 0 0,0 1 0,0-1-1,0 0 1,0 0 0,0 0 0,0 0-1,1 1 1,-1-1 0,0 0-1,0 0 1,0 0 0,0 1 0,0-1-1,0 0 1,0 0 0,0 0 0,0 1-1,0-1 1,0 0 0,0 0 0,0 0-1,0 1 1,0-1 0,0 0 0,0 0-1,0 0 1,0 1 0,0-1 0,-4 15 291,-13 21 1176,-41 62-1,1-2-278,33-50-382,-25 71 0,44-103-711,0 1 0,1-1 0,1 1-1,0 0 1,1 0 0,1 0-1,0 0 1,1 0 0,3 26 0,-2-38-96,0 0 0,0 0 0,0-1 0,0 1 0,0 0 0,1-1 0,-1 1 0,1-1-1,0 0 1,0 1 0,0-1 0,0 0 0,0 0 0,1 0 0,-1 0 0,0-1 0,1 1 0,0-1 0,-1 1 0,1-1 0,0 0 0,-1 0 0,1 0 0,0 0 0,0-1 0,0 1 0,5 0 0,4 0-4,1-1 1,-1 1-1,1-2 0,-1 0 0,17-3 0,-7-1-99,0-1 0,-1-1-1,0-1 1,0-1 0,-1 0-1,-1-2 1,1 0 0,-2-1-1,1-1 1,-2-1 0,27-26-1,-43 38 125,1 0-1,0 0 0,0 0 0,-1 0 0,1 0 1,-1-1-1,0 1 0,1 0 0,-1-1 0,0 1 1,-1-1-1,1 1 0,0-1 0,-1 0 0,1 1 0,-1-1 1,0 0-1,0 1 0,0-1 0,-1-4 0,0 5 49,0-1 0,0 1 0,0 0 1,-1 0-1,1 0 0,-1 1 0,1-1 0,-1 0 0,0 0 0,0 1 0,0-1 0,0 1 0,0 0 0,0-1 0,0 1 0,0 0 0,0 0 0,-3 0 0,-8-3 136,-1 0 0,1 1 1,-1 1-1,1 0 0,-1 1 0,-20 1 1,24 1-181,1 0 0,0 1 0,0 0 0,0 0 0,0 1 0,1 0 0,-1 0 1,1 1-1,-1 0 0,-9 8 0,13-9-163,1 0 0,-1 0 0,1 1 0,0-1 0,0 1 0,1 0 0,-1 0-1,1 1 1,0-1 0,0 1 0,0-1 0,1 1 0,0 0 0,0 0 0,0 0 0,0 0 0,1 0 0,-2 11 0,3-15-58,0 0 1,0 0 0,-1 0-1,1 0 1,0 0 0,0 0-1,0 0 1,1 0 0,-1 0 0,0 0-1,0 0 1,0 0 0,1 0-1,-1 0 1,1-1 0,-1 1-1,0 0 1,1 0 0,0 0-1,-1 0 1,1-1 0,-1 1-1,1 0 1,0 0 0,0-1-1,-1 1 1,1-1 0,0 1-1,0-1 1,0 1 0,0-1 0,-1 1-1,1-1 1,0 0 0,0 1-1,0-1 1,0 0 0,0 0-1,2 0 1,25 2-6111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16848,'0'0'4265,"10"-10"-2455,6-4-1217,0 1-1,0 0 1,2 1-1,19-10 1,-25 16-294,0 0 1,0 1-1,0 0 1,1 1-1,-1 0 1,1 1 0,0 1-1,27-3 1,-39 5-270,0 0-1,0 0 1,0 0 0,0 0 0,1 0 0,-1 1 0,0-1 0,0 0 0,0 0 0,0 1-1,0-1 1,0 1 0,1-1 0,-1 1 0,0-1 0,0 1 0,-1 0 0,1-1-1,0 1 1,0 0 0,0 0 0,0 0 0,-1 0 0,1 0 0,0 0 0,-1 0 0,1 0-1,-1 0 1,1 1 0,0 1 38,0 0-1,-1 1 1,0-1-1,1 0 0,-2 1 1,1-1-1,0 0 1,0 0-1,-1 1 1,-1 4-1,-3 7 123,0 0-1,-1-1 1,-11 20 0,-7 5-93,15-25-87,0 1-1,1 0 0,0 0 0,-10 31 1,18-45-18,0 0 0,0-1 0,-1 1 0,1 0 0,0-1 0,0 1 0,0 0 0,0-1 0,1 1 0,-1 0 0,0 0 0,0-1 0,0 1 0,1 0 0,-1-1 0,0 1 0,0-1 0,1 1-1,-1 0 1,1-1 0,-1 1 0,0-1 0,1 1 0,-1-1 0,1 1 0,-1-1 0,1 1 0,0-1 0,-1 0 0,1 1 0,-1-1 0,1 0 0,0 0 0,-1 1 0,1-1 0,0 0 0,-1 0 0,1 0 0,0 0 0,-1 0 0,1 0 0,0 0 0,0 0 0,-1 0 0,1 0 0,0 0 0,-1 0 0,1 0 0,0 0 0,-1-1 0,2 1 0,38-11-146,-20 3-445,-1-1 0,0-1 1,0-1-1,23-18 0,-31 21-1049,0-1 1,-1-1-1,0 0 0,12-16 1,0-7-6655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1 514 13613,'0'0'10928,"14"-7"-9444,-1 1-1280,-2 0-1,1-2 1,-1 1 0,0-1 0,0-1 0,-1 0 0,0-1 0,-1 0 0,13-16 0,13-26 124,46-89-1,-70 118-359,-1 1 0,-1-2 1,-1 1-1,-1-1 0,-1 0 0,-1-1 0,2-24 0,-9 245-3536,3-172 2984,2-1 1,0 0 0,1 0 0,2 0 0,0-1 0,14 31 0,-16-43-335,1-1 0,1 0 0,0 0 0,9 11-1,28 20-7393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75 359 12332,'0'0'1644,"-8"1"-59,-28-2-36,35 1-1415,-1-1 0,0 0 1,1 1-1,-1-1 0,1 0 1,-1 0-1,1 0 0,0 0 1,-1 0-1,1 0 1,0 0-1,0-1 0,0 1 1,0 0-1,0-1 0,0 1 1,0-1-1,0 1 0,1-1 1,-1 1-1,0-1 1,1 1-1,-1-1 0,1 0 1,0 1-1,-1-4 0,0-1 211,0 1-1,1-1 0,-1 1 0,1-1 1,0 0-1,2-8 0,7-13-293,2 1 0,1 0 1,0 1-1,2 0 0,1 1 0,33-40 0,-43 57-48,2-1 0,-1 1 1,1 1-1,0-1 0,8-5 1,-14 11-14,0 0 1,1 0 0,-1 0 0,0 0 0,1 0 0,-1 1 0,0-1 0,1 0 0,-1 1 0,1-1 0,-1 1 0,1-1 0,-1 1 0,1 0 0,0 0 0,-1 0 0,1 0 0,-1 0 0,1 0 0,-1 0 0,1 0 0,-1 1 0,1-1 0,-1 1 0,1-1 0,-1 1 0,1-1 0,-1 1 0,1 0 0,-1 0 0,0 0 0,0 0-1,1 0 1,-1 0 0,0 0 0,0 0 0,0 0 0,0 0 0,1 2 0,4 10-594,-1 0 0,-1 0 0,0 0-1,-1 0 1,0 1 0,-1-1 0,0 1-1,-1 24 1,0 21-4447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117 386 12588,'-13'6'272,"5"-1"-81,2-1 20,0 0-1,0 0 1,-1-1-1,1 1 1,-1-2-1,0 1 1,0-1-1,0 0 1,0 0-1,0-1 1,-13 1-1,20-3-78,-1 0-1,1 0 1,-1 0-1,1 0 1,0 0-1,0 0 0,-1 0 1,1 0-1,0-1 1,0 1-1,0 0 1,0 0-1,0 0 0,0 0 1,1 0-1,-1 0 1,0-1-1,0 1 0,1 0 1,0-1-1,5-12 45,1 0 0,0 0 0,1 0 0,0 1 0,1 0 0,16-16-1,5-10 319,32-55 298,-34 50-478,50-61 0,-77 104-314,-1 0 1,1 0 0,0 0-1,0 0 1,0 0 0,-1 1-1,1-1 1,0 0-1,0 0 1,0 1 0,0-1-1,0 1 1,0-1 0,0 1-1,1 0 1,-1-1 0,0 1-1,0 0 1,0-1-1,2 1 1,-2 1-4,-1-1 1,1 0-1,0 1 0,0-1 1,0 0-1,-1 1 0,1-1 1,0 1-1,0-1 0,-1 1 1,1 0-1,-1-1 0,1 1 1,0 0-1,-1 0 0,1-1 1,-1 1-1,0 0 0,1 0 1,0 1-1,11 51-84,-10-43 110,2 16-63,3 22-550,1 0-1,3-1 0,33 88 1,-41-128-192,0 0 1,1-1 0,0 1 0,0-1 0,9 11 0,26 9-9117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14478,'0'0'1660,"0"-13"-256,1 4-1064,0 0 1,0 0-1,0 0 1,2 0-1,-1 0 1,1 0 0,0 1-1,0 0 1,1-1-1,1 1 1,-1 0-1,1 1 1,10-13-1,-8 12-143,1 0-1,0 1 1,0 0 0,0 0-1,1 1 1,0 0 0,0 0-1,1 1 1,-1 1-1,1-1 1,0 2 0,1-1-1,-1 1 1,1 1 0,-1 0-1,1 0 1,11 0-1,-21 3-191,1-1-1,-1 0 0,1 0 0,-1 0 0,1 1 0,-1-1 0,1 1 0,-1-1 0,1 1 0,-1 0 0,0-1 0,1 1 0,-1 0 0,0 0 0,0 0 0,1 0 1,-1 0-1,0 0 0,0 1 0,0-1 0,0 0 0,-1 0 0,1 1 0,0-1 0,0 0 0,-1 1 0,1-1 0,-1 1 0,1-1 0,-1 1 0,0-1 0,1 1 1,-1 0-1,0-1 0,0 1 0,0-1 0,0 1 0,-1-1 0,1 1 0,-1 2 0,0 5 6,0 0-1,-1 1 1,-1-1-1,0 0 1,-7 16 0,-15 22 23,-56 78 0,-8 14 162,87-136-155,-14 35 482,16-37-513,-1 0 0,1 0 0,0 0 0,0-1 0,0 1 0,0 0 0,0 0 0,0 0 1,0-1-1,0 1 0,0 0 0,0 0 0,0 0 0,0-1 0,0 1 0,1 0 1,-1 0-1,0-1 0,1 1 0,-1 0 0,1-1 0,-1 1 0,1 0 0,-1-1 0,1 1 1,-1 0-1,1-1 0,-1 1 0,1-1 0,0 1 0,-1-1 0,1 0 0,0 1 1,0-1-1,-1 1 0,1-1 0,0 0 0,0 0 0,-1 0 0,1 1 0,0-1 1,0 0-1,0 0 0,1 0 0,10 0 26,0-1 0,0 0 0,0 0 0,0-1 0,0-1 1,21-7-1,75-34-744,-69 28-323,29-14-3164,-10 4-3998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7976,'0'0'3907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13933,'0'0'6908,"-9"10"-4821,1-2-1845,1 1-1,1 0 0,0 1 1,0-1-1,0 1 0,-4 14 0,9-22-205,0 0 0,0 0 0,0 0 0,1 0 0,-1 0 0,0 0 0,1 0-1,0 0 1,0 0 0,-1 1 0,1-1 0,1 0 0,-1 0 0,0 0 0,0 0-1,1 0 1,-1 1 0,1-1 0,0 0 0,0 0 0,0 0 0,-1 0 0,2-1 0,-1 1-1,0 0 1,0 0 0,1-1 0,-1 1 0,1 0 0,-1-1 0,1 0 0,0 1-1,-1-1 1,1 0 0,0 0 0,0 0 0,0 0 0,0 0 0,0 0 0,0-1-1,0 1 1,0 0 0,0-1 0,1 0 0,-1 0 0,0 0 0,4 0 0,4 1-8,0 0 0,1-1 1,-1 0-1,1 0 0,-1-1 1,1-1-1,-1 0 1,0 0-1,0-1 0,15-7 1,1-2-891,0-3 1,35-24 0,-56 36 640,-4 2 106,1-1 0,0 1 1,-1 0-1,1 0 1,0 0-1,0 1 1,0-1-1,0 0 1,0 1-1,0-1 0,0 1 1,3-1-1,-4 1 78,0 0 0,-1 1-1,1-1 1,0 0-1,0 0 1,-1 0 0,1 1-1,0-1 1,-1 1 0,1-1-1,0 0 1,-1 1-1,1-1 1,0 1 0,-1-1-1,1 1 1,-1 0 0,1-1-1,-1 1 1,1-1-1,-1 1 1,1 1 0,1 4 11,0 0 1,-1 0 0,0 0-1,0 0 1,0 1 0,-1 9-1,1 2 321,25 191 2624,-12-117-1066,3 126 0,-17-212-1792,-1 1-1,0 0 1,0 0-1,0 0 1,-1-1-1,1 1 1,-2 0-1,1-1 1,-5 9 0,6-13-10,0 0 0,0 0 0,-1-1 0,1 1 0,0 0 0,-1-1 0,1 1 0,-1-1 0,1 1 0,-1-1 0,0 0 0,1 1 0,-1-1 0,0 0 0,0 0 0,0-1 0,0 1 0,0 0 0,0-1 0,0 1 0,0-1 0,0 1 0,0-1 0,-1 0 0,1 0 0,0 0 0,0 0 0,0 0 0,0-1 0,0 1 1,0-1-1,0 1 0,0-1 0,-3-1 0,1 0 9,0-1 0,0 1 0,1-1 0,0 0 0,-1 0 0,1 0 0,0-1 0,0 1 0,1-1 0,-1 0 0,1 1 1,0-1-1,0 0 0,0 0 0,-2-9 0,-1-2-106,0 0 1,1-1 0,-2-21-1,4 20-264,1 0-1,0 0 1,1 0 0,1 0-1,1 0 1,0 0-1,1 0 1,1 0 0,0 1-1,12-28 1,-8 28-701,1 0 0,1 0 0,0 0 1,1 1-1,1 1 0,14-14 0,18-17-5016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1 404 15983,'0'0'6075,"11"2"-5290,3-1-584,0-1 0,-1 0 1,1 0-1,0-2 0,0 0 0,-1 0 1,1-1-1,-1-1 0,15-6 0,135-58 302,-115 45-408,71-30-70,-2-5 0,125-85 0,-241 143-48,6-5-628,0 0 0,0 0 0,-1 0 0,12-14 0,-39 25-3982,-13 16-1122,-6 7-3769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89 19442,'-13'169'4734,"7"-123"-3522,3 1 1,3 83-1,0-128-1208,0 1-1,0 0 1,1-1-1,-1 1 1,1-1 0,0 1-1,-1-1 1,1 1-1,0-1 1,1 1 0,-1-1-1,0 0 1,1 0-1,-1 1 1,1-1 0,0 0-1,-1-1 1,4 4-1,-3-5 5,0 1-1,-1 0 1,1-1-1,0 0 1,-1 1-1,1-1 1,0 0-1,-1 0 1,1 0-1,0 0 1,0 0-1,-1 0 1,1-1-1,0 1 1,-1 0-1,1-1 1,0 1 0,-1-1-1,1 0 1,-1 0-1,1 1 1,-1-1-1,1 0 1,-1 0-1,0-1 1,1 1-1,-1 0 1,0 0-1,2-3 1,17-20 251,-1 0 0,0-2 0,-2 0 0,27-57 1,-10 19-168,-18 35-60,19-35 216,67-89 0,-101 151-247,0 0 0,0 1 1,1-1-1,-1 1 0,1-1 0,-1 1 0,1-1 1,-1 1-1,1 0 0,0-1 0,0 1 0,0 0 1,3-1-1,-4 2-1,-1 0-1,1 0 1,-1 0 0,1 0-1,-1 0 1,1 1 0,0-1 0,-1 0-1,1 0 1,-1 0 0,1 1-1,-1-1 1,1 0 0,-1 1 0,1-1-1,-1 0 1,0 1 0,1-1-1,-1 1 1,0-1 0,1 0 0,-1 1-1,0-1 1,1 1 0,-1-1-1,0 1 1,0-1 0,1 1 0,-1-1-1,0 1 1,0 0 0,2 8 12,0 0 0,-1 0 0,-1 0 0,1 15 0,-1-19 6,-11 230 104,10-235-131,1 0 0,0 0 0,0 1 0,0-1 0,0 0 0,0 0 0,0 0 0,0 1 0,0-1 0,0 0 0,0 0 0,-1 0 0,1 1 0,0-1 0,0 0 0,0 0 0,0 0 0,1 1 0,-1-1 0,0 0 0,0 0 0,0 0 0,0 1 0,0-1 0,0 0 0,0 0 0,0 0 0,0 1 0,0-1 0,0 0 0,1 0 0,-1 0 0,0 0 0,0 1 0,0-1 0,0 0 0,1 0 0,-1 0 0,0 0 0,0 0 0,0 0 0,0 0 0,1 1 0,-1-1 0,0 0 0,0 0 0,0 0 0,1 0 0,-1 0 0,0 0 0,0 0 0,1 0 0,-1 0 0,0 0 0,0 0 0,0 0 0,1 0 0,-1 0 0,0-1 0,0 1 0,15-14-1366,12-23-4239,-12 6-1448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16 444 9545,'-2'8'8200,"-12"45"-2168,18-61-2185,5-4-2591,5-7-743,146-302 2279,-92 176-2210,-66 198-582,-5 43-20,0-50-333,7 91 0,-3-131-186,0 0 0,0-1-1,0 1 1,1-1 0,0 1 0,0-1 0,0 0 0,1 0-1,-1 0 1,7 8 0,8 0-6225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2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99 7911,'7'-12'4132,"-3"4"-3492,-2 1-362,1 1 0,-1-1 0,2 1 1,-1 0-1,1 0 0,0 0 0,0 1 0,0-1 0,1 1 0,0 0 0,10-8 0,-14 13-188,-1 0-1,1 0 0,0 1 0,-1-1 0,1 0 0,-1 1 0,1-1 0,-1 1 0,1-1 0,-1 1 1,1-1-1,-1 1 0,1-1 0,-1 1 0,0-1 0,1 1 0,-1-1 0,0 1 0,1 0 0,-1-1 1,0 1-1,0 0 0,0-1 0,1 1 0,-1 0 0,0-1 0,0 1 0,0 0 0,0-1 0,0 1 0,0 0 1,-1-1-1,1 1 0,0 1 0,1 36 626,-2-32-353,4 302 1379,-27 602-1538,-49-303 782,-34 356 90,79-608-975,-102 1146 2907,126-1463-3548,-10 108 1591,11-49-8040,0-118-12222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1 464 11147,'0'0'10452,"19"8"-10559,4 0 123,1 0 0,-1-1 0,1-1 0,0-2 0,49 4 0,615-29 147,0-39-116,63-5 1655,637-1 953,348-23-2134,10-90 833,-1513 153-1608,-180 22-276,-34 2-1602,-51 1-860,-43 4-3729,35-1 1025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3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34 316 4805,'0'0'4420,"0"-64"-4228,0 27-801,0 3-1729</inkml:trace>
  <inkml:trace contextRef="#ctx0" brushRef="#br0" timeOffset="1">0 100 7271,'0'0'14248,"9"-4"-13335,17-7-546,0 2 0,0 1 1,49-9-1,97-8 166,-129 20-416,60-6 193,165 2-1,-257 9-292,0 1 0,-1 0 0,1 0 0,-1 1 0,1 1 0,-1 0 0,0 0 0,0 1 0,15 7 0,-21-8 33,-1-1 1,1 1-1,-1 0 1,1 0 0,-1 0-1,0 0 1,-1 0-1,1 1 1,0-1-1,-1 1 1,0 0 0,0 0-1,0 0 1,0 0-1,-1 0 1,1 0-1,-1 0 1,0 1 0,-1-1-1,1 0 1,-1 1-1,1-1 1,-1 0-1,-1 1 1,0 6 0,-1 3 165,-2 1 1,1-1 0,-2 0-1,0 0 1,0-1 0,-2 0-1,1 1 1,-2-2 0,-11 17-1,-14 15 268,-43 43 0,71-82-469,-52 55-75,-3-2-1,-2-3 1,-3-3-1,-2-3 1,-81 46-1,142-91-268,-29 12-1367,15-16-2925,14-9-3056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3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1092 16944,'0'0'699,"11"-15"-69,107-138 1402,59-80-1192,210-379 479,-376 591-1137,-9 16-82,0 0 1,0 1-1,1-1 1,-1 0-1,1 1 1,1 0-1,-1-1 1,1 1-1,-1 1 1,1-1-1,7-5 1,-11 9-91,1 0 0,-1 0-1,0 0 1,1-1 0,-1 1 0,0 0 0,1 0-1,-1 0 1,0 0 0,1 0 0,-1 0 0,0 0-1,1 0 1,-1 0 0,0 0 0,1 1 0,-1-1-1,0 0 1,1 0 0,-1 0 0,0 0 0,0 0-1,1 0 1,-1 1 0,0-1 0,1 0 0,-1 0-1,0 1 1,0-1 0,0 0 0,1 0 0,-1 1-1,0-1 1,0 0 0,0 0 0,1 1 0,-1-1-1,0 0 1,0 1 0,0-1 0,0 0 0,0 1-1,0-1 1,0 0 0,0 1 0,0-1 0,0 0 0,0 1-1,5 23 327,-1-1 0,-1 1 0,0 30 0,5 42 691,-2-63-892,1 0 0,1 0 0,2-1 0,1 0 1,1-1-1,2 0 0,30 48 0,-32-62-327,0 0-1,1-1 1,1-1-1,1 0 1,27 22-1,-28-27-389,0-1 0,1 0 0,-1-1 0,2 0 0,-1-2 0,1 0 0,28 7 0,53 2-6241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3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5285,'0'0'11269,"9"-9"-9817,-7 7-1412,4-4 257,0 0-1,0 1 1,1-1-1,-1 1 1,1 1-1,0-1 1,1 1-1,-1 1 1,1-1-1,0 1 1,0 0-1,0 1 0,11-2 1,-11 2-233,-1 2 1,1-1-1,-1 1 0,0 0 1,1 1-1,-1 0 0,1 0 1,-1 0-1,0 1 0,0 0 0,0 1 1,9 4-1,-10-4-65,-1 1 0,0 1-1,0-1 1,0 1 0,0-1-1,-1 1 1,0 0 0,0 1 0,0-1-1,-1 1 1,1 0 0,-2 0-1,1 0 1,3 9 0,9 34 614,15 81 1,-24-91-442,3 0 1,1-1-1,29 71 0,-36-103-226,0 0 1,1 0-1,-1 0 0,1 0 0,1-1 1,-1 1-1,1-1 0,0 0 0,0-1 1,1 1-1,-1-1 0,1 0 0,0 0 0,0-1 1,0 0-1,0 0 0,1 0 0,-1-1 1,1 0-1,0 0 0,11 1 0,-10-2-257,-1-1-1,0 0 0,0-1 0,0 1 1,0-2-1,0 1 0,-1-1 1,1 0-1,0 0 0,-1-1 1,1 1-1,-1-2 0,12-6 1,29-31-3949,-10-7-3305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3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1003 17713,'0'0'993,"-14"-60"96,35 3 416,31-18-576,22-14-384,23-9 287,11-7 33,6 2-352,2 6-321,-5 8-160,-8 19 0,-17 14-833,-11 13-1345,-15 9-2562,-18 8-4773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3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20083,'-1'52'1089,"1"1"641,0-1 320,19-2-32,8-5-994,5-13-319,6-12-417,5-8-191,3-12-33,5-3-193,-2-21-863,1-11-1315,-5-10-1152,-6-7-1634,-7-3-3971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50:0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44 591 16912,'0'0'1954,"-43"-58"-1057,43 30 128,20-11-577,21-11-192,20-9 65,18-6-129,16-4-128,10 5-352,2 5-2275,-5 8-2145,-8 3-4453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18161,'0'0'1345,"7"-8"903,-2 1-1962,2 1 0,-1 0 0,1 0 0,0 1 0,0 0 0,1 0 0,-1 1 0,1 0 0,0 0 0,0 1 0,0 0 0,1 0 0,15-2 0,61-7 1779,-78 11-2008,1 1 0,-1 0 0,0 0 1,1 1-1,-1-1 0,0 2 0,0-1 0,1 1 1,9 4-1,-15-5-59,0 1 1,0-1-1,0 1 1,0 0-1,0 0 1,0-1-1,-1 1 0,1 0 1,-1 0-1,1 1 1,-1-1-1,0 0 1,1 0-1,-1 1 1,-1-1-1,1 1 0,0-1 1,0 1-1,-1-1 1,0 1-1,1-1 1,-1 1-1,0-1 1,0 1-1,0 0 0,-1-1 1,1 1-1,-1-1 1,1 1-1,-2 2 1,-1 5 33,0 0 0,-1 0 0,0 0 0,0 0 0,-11 16 0,-7 5 47,15-23-68,1 1 0,-1 0 0,1 0-1,1 0 1,0 1 0,0 0 0,1 0-1,0 0 1,1 1 0,0-1-1,0 1 1,0 12 0,3-21-12,0 0-1,1 0 1,-1 0 0,1-1 0,-1 1-1,1 0 1,0 0 0,0-1 0,0 1-1,0 0 1,0-1 0,0 1 0,0-1 0,0 0-1,0 1 1,1-1 0,-1 0 0,1 0-1,-1 1 1,1-1 0,-1 0 0,1-1-1,0 1 1,-1 0 0,1 0 0,0-1-1,0 1 1,-1-1 0,1 0 0,0 1-1,2-1 1,10 2-208,0-1 0,0 0 0,17-2 0,-19 1-175,5-1-1004,0 0 0,0-1 0,0-1 0,0-1 0,29-10 0,25-15-7436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3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10186,'0'0'10057,"-51"108"-7975,18-38-544,-3 13-417,-1 13-289,0 0 193,3-4-192,3-7-705,5-7-704,6-15-2051,3-15-3523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3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18321,'0'0'5189,"6"68"-3619,-7-12 960,-5 10-384,0 14-544,-2 5-289,2 6-1217,0-1-96,3-2 0,3-10 0,0-14 0,6-18 0,6-20-1634,0-20-1216,0-7-3236,-6-27-8328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0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19667,'0'0'9742,"1"12"-8060,4 14-1556,0 0 0,2-1 1,0 0-1,2-1 0,1 0 0,1 0 1,1-1-1,1 0 0,17 21 0,-24-35-97,2 0-1,-1-1 0,1 0 0,0 0 1,1 0-1,0-1 0,0-1 0,1 0 1,-1 0-1,19 7 0,-20-10-22,-1-1 0,1 0 0,0 0 0,0-1 0,0 0 1,0-1-1,0 0 0,1 0 0,-1-1 0,0 0 0,0 0 0,0 0 0,0-1 0,-1-1 0,1 1 0,12-7 0,-8 3-746,0-1 0,0 0 0,20-16 0,-16 9-1246,-2-1 0,1 0 0,-2-1-1,0 0 1,-1-1 0,-1 0-1,11-23 1,5-13-8344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0 12364,'0'0'9844,"-7"12"-6540,-32 58-1440,-52 127-1,-18 100 1407,78-209-3012,14-40-240,-9 21-179,3 1 0,-27 144 1,47-181-2291,5-15-4200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837 1 22613,'0'0'4623,"-9"0"-2813,3 0-1680,0 1 0,1 0 0,-1 1 0,0-1 0,0 1 0,1 0 0,-1 0 0,1 1 0,0 0 0,0 0-1,0 0 1,0 0 0,0 1 0,-6 6 0,-15 14 663,-30 37 0,27-28-607,-158 176-186,-238 241 0,410-440-572,12-19-927,13-26-2982,-8 29 3522,18-51-4892,3-16-1350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19154,'0'0'5702,"-4"62"-3268,14-19-32,11 12-704,10 7-321,8 6-1377,10 1 0,9-10 0,9-8 0,8-10 0,2-13 0,-1-9 0,-6-8 0,-13-6-2274,-16-5-5413,-20 0-10411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83 14734,'11'-9'2402,"37"-28"225,-46 36-2361,-1 0 0,1 0 0,0-1 0,0 1 0,-1 0 0,1 1 0,0-1 0,0 0 0,0 0 1,0 1-1,0-1 0,0 1 0,3-1 0,-4 2-175,-1-1 1,1 0 0,-1 0-1,1 0 1,-1 1 0,1-1-1,-1 0 1,1 0-1,-1 1 1,1-1 0,-1 0-1,1 1 1,-1-1 0,0 1-1,1-1 1,-1 1-1,0-1 1,1 0 0,-1 1-1,0-1 1,0 1 0,0-1-1,1 1 1,-1 0-1,0-1 1,0 1 0,0-1-1,0 1 1,0-1 0,0 1-1,0 5 208,0 0 0,-1-1 0,0 0 0,0 1 0,0-1 0,-1 1 0,-2 5 1,-8 15-27,-1 0 0,-1-1 1,-2 0-1,-28 35 0,-84 86-147,124-142-102,-13 14-1,-2 4 2,-1-1 0,-1 0 1,0-2-1,-39 26 0,60-44-62,0-1-1,0 0 1,0 0-1,-1 0 1,1 0-1,0 0 1,0 1-1,0-1 1,0 0-1,-1 0 1,1 0-1,0 0 1,0 0-1,0 0 1,-1 0-1,1 0 1,0 0-1,0 0 1,0 0 0,-1 0-1,1 0 1,0 0-1,0 0 1,-1 0-1,1 0 1,0 0-1,0 0 1,0 0-1,-1 0 1,1 0-1,0 0 1,0 0-1,0 0 1,-1 0-1,1-1 1,0 1-1,0 0 1,0 0-1,0 0 1,-1 0 0,1 0-1,0-1 1,0 1-1,0 0 1,0 0-1,0-1 1,1-12-1520,10-16-1168,24-27-1800,1 1 0,64-71 0,-46 59 2106,-53 66 2388,77-95 1763,1 6 6390,-79 89-7912,1 0 1,0 0-1,-1 1 0,1-1 1,0 0-1,-1 0 0,1 1 1,0-1-1,0 0 0,0 1 1,0-1-1,0 1 1,-1-1-1,1 1 0,0 0 1,0-1-1,0 1 0,0 0 1,0-1-1,0 1 0,1 0 1,0 0-1,-1 1-109,0-1 0,-1 1 0,1-1-1,-1 1 1,1 0 0,0 0 0,-1-1 0,0 1-1,1 0 1,-1 0 0,1-1 0,-1 1 0,0 0-1,0 0 1,1 0 0,-1-1 0,0 1 0,0 0-1,0 0 1,0 0 0,0 1 0,-5 60 989,4-54-775,-12 77 700,-7 66 270,18-128-1198,1 0 0,1 0-1,2 1 1,5 30-1,-5-45-274,1-1-1,0 0 0,1-1 1,-1 1-1,2 0 0,-1-1 1,1 0-1,0 0 1,0-1-1,1 1 0,0-1 1,11 9-1,8 10-6146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19635,'0'0'3523,"51"-9"-2018,3-3-255,18 0-258,12-5-735,3 1-193,0 4-1217,-7 0-1858,-17 2-3235,-15-1-6182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429 0 13869,'0'0'9897,"-78"36"-8295,27 7-545,-4 13 256,2 9 0,2 1-127,7 2-450,6-10-511,9-9-129,13-9-160,7-11-481,4-10-832,5-9-1762,0-31-17297</inkml:trace>
  <inkml:trace contextRef="#ctx0" brushRef="#br0" timeOffset="1">23 187 19090,'0'0'993,"51"23"1025,-13 0 865,11 3-577,7-1-833,1 0-544,7 0-673,-2-3-352,-1 1-1858,-7-4-3042,-6-3-6663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37 10218,'24'-12'1718,"-18"8"-989,0 1 0,1-1-1,0 1 1,0 1 0,0-1 0,0 1-1,12-2 1,-41 32 3627,-74 65-2760,42-43-1511,2 2-1,3 3 0,-63 87 0,107-134-80,0 1 0,0 0 1,0 0-1,1 0 0,-4 16 1,7-23-40,1 0 1,-1 0 0,1 0 0,0 0-1,-1-1 1,1 1 0,0 0 0,0 0 0,1 0-1,-1 0 1,0 0 0,0 0 0,1-1-1,0 1 1,-1 0 0,1 0 0,0-1-1,0 1 1,-1 0 0,1-1 0,1 1 0,-1-1-1,0 1 1,0-1 0,1 0 0,-1 1-1,0-1 1,1 0 0,-1 0 0,1 0-1,0 0 1,-1 0 0,1 0 0,0 0 0,1 0-1,20 5-489,-1 0 0,36 3 0,-35-6 202,0 0 0,-1 2-1,43 14 1,-59-16 347,-1-1 0,0 1 0,0 0 0,0 0 0,0 0 0,0 1 0,-1-1-1,1 1 1,-1 0 0,0 1 0,0-1 0,0 1 0,-1-1 0,0 1 0,0 0 0,0 0-1,0 1 1,-1-1 0,0 1 0,2 5 0,-1 7 351,-1 1 0,0-1 1,-2 0-1,0 1 0,-1-1 0,0 0 0,-2 1 0,0-1 1,-1 0-1,-1-1 0,0 1 0,-2-1 0,-14 29 0,-12 18 351,-4-2 0,-46 61 0,79-118-684,-20 37-548,1 0 0,2 2-1,1 0 1,3 2 0,-19 78 0,14-48 931,21-73-439,-6 17-175,1 0 1,1 1-1,1 0 1,-3 40-1,11-44-2116,-4-16 2110,1-1 0,-1 0 1,1 1-1,0-1 0,-1 0 0,1 0 0,-1 0 0,1 0 0,-1 0 0,1 1 0,0-1 0,-1 0 1,1 0-1,-1 0 0,1-1 0,0 1 0,-1 0 0,1 0 0,-1 0 0,1 0 0,0 0 0,-1-1 1,1 1-1,-1 0 0,1-1 0,24-14-10243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17 372 17905,'0'0'2637,"-5"8"614,5-8-3230,-2 2 224,1 1 1,0-1 0,-1 0 0,1 1-1,0-1 1,0 1 0,0 0-1,1-1 1,-1 1 0,0 3-1,1-6-196,1 0-1,-1 1 1,0-1-1,0 0 0,0 1 1,0-1-1,1 0 1,-1 1-1,0-1 0,0 0 1,0 0-1,1 1 0,-1-1 1,0 0-1,1 0 1,-1 1-1,0-1 0,1 0 1,-1 0-1,0 0 1,1 0-1,-1 1 0,0-1 1,1 0-1,-1 0 0,0 0 1,1 0-1,-1 0 1,0 0-1,1 0 0,-1 0 1,0 0-1,1 0 0,30-8 1200,17-15-921,-1-1 0,0-3 0,-2-1 0,-2-3 0,0-1 0,-2-2 0,36-40 0,-66 63-357,-1 0 0,-1 0 0,0 0 0,-1-1 0,0-1 1,-1 1-1,0-1 0,-1 0 0,5-16 0,-22 35-611,-2 16 583,1 0-1,1 1 0,1 0 1,1 0-1,1 1 0,-7 32 0,10-33 106,1 1 0,-2 41 0,6-57-430,0 0-1,0 0 0,1 0 0,0 0 1,0 0-1,1-1 0,-1 1 1,2 0-1,-1-1 0,1 0 0,1 1 1,3 6-1,22 15-6705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1 14830,'0'0'4036,"-1"10"-2691,-1 8-807,-2 0-1,-1 0 1,0 0-1,-1-1 1,-14 29-1,-55 93 410,40-76-816,-4 8 50,6-6 11,-3-2 1,-54 70-1,90-132-293,0-1 0,0 1 0,-1-1 1,1 1-1,0-1 0,0 1 0,-1-1 0,1 0 1,0 1-1,0-1 0,-1 1 0,1-1 0,-1 0 1,1 1-1,0-1 0,-1 0 0,1 0 0,-1 1 0,1-1 1,-1 0-1,1 0 0,-1 0 0,1 1 0,-1-1 1,1 0-1,-1 0 0,1 0 0,-1 0 0,1 0 1,-1 0-1,0 0 0,0-16-2158,12-28-1209,7-12-1331,3-14-1660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14958,'0'0'3956,"-1"15"-3465,-20 117 1337,9-65 303,-7 128 1,19-174-2144,1 0 0,0 0 1,2-1-1,0 1 1,1-1-1,1 1 0,1-2 1,1 1-1,1-1 1,17 32-1,-14-35-1177,13 20-2033,-20-17-5644</inkml:trace>
  <inkml:trace contextRef="#ctx0" brushRef="#br0" timeOffset="1">1 627 8296,'0'0'13549,"56"-16"-13357,0 16-96,10-13-480,7-9-2179,-2-7-2562,-6-8-4260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17264,'-9'7'1372,"2"-2"-1140,0 0 0,0 1 0,0 0-1,1 1 1,0-1 0,0 1-1,1 0 1,0 1 0,0-1 0,0 1-1,1 0 1,1 0 0,-1 1 0,1-1-1,0 1 1,1-1 0,0 1 0,1 0-1,0 0 1,0 0 0,1 12-1,0-19-206,0 0 0,1 0 0,-1 0 0,1 0 0,0 0 0,-1 0 0,1 0 0,0 0 0,0 0 0,0-1 0,1 1 0,-1 0 0,0-1-1,1 1 1,-1-1 0,1 1 0,-1-1 0,1 0 0,0 1 0,3 0 0,-1 0-17,1 0 0,0 0 1,-1-1-1,1 0 0,0 0 0,0 0 1,0 0-1,8-1 0,0 0-32,0-1 1,0 0-1,-1-1 1,1-1-1,0 0 0,13-5 1,-1-5-87,0 0 0,-1-2-1,-1 0 1,33-28 0,-9 7-87,-47 35 217,0 1-1,0 0 0,1-1 1,-1 1-1,0 0 0,1-1 1,-1 1-1,0 0 0,1 0 1,-1-1-1,0 1 0,1 0 0,-1 0 1,1-1-1,-1 1 0,1 0 1,-1 0-1,0 0 0,1 0 1,-1 0-1,1 0 0,-1 0 0,1 0 1,-1 0-1,1 0 0,-1 0 1,0 0-1,1 0 0,-1 0 1,1 0-1,-1 0 0,1 1 0,-1-1 1,0 0-1,1 0 0,-1 0 1,1 1-1,-1-1 0,0 0 1,1 1-1,1 23 781,-16 43 376,11-56-1050,-5 27-502,2 0 0,1 1 0,2-1 1,3 61-1,4-51-4840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 17072,'-3'10'1260,"0"-1"-1011,1 0 0,0 0 1,0 0-1,1 1 0,0-1 0,0 10 0,2-14-135,-1 0 0,1-1 0,-1 1-1,2-1 1,-1 1 0,0-1 0,1 1-1,0-1 1,0 0 0,0 0 0,0 0-1,1 0 1,0 0 0,-1 0 0,1-1-1,6 6 1,2-1 17,-1-1 0,1 0 0,0-1-1,0 0 1,1-1 0,0 0 0,0-1-1,0 0 1,0-1 0,1 0 0,-1-1 0,1 0-1,-1-1 1,1-1 0,0 0 0,14-2-1,16-3-81,-1-1 0,1-2 0,56-19-1,103-44-56,-121 40-135,1 4 0,102-21 0,-168 45 128,0 0 1,1 2 0,0 0 0,26 2-1,-37-1 28,0 1 1,0 1-1,0-1 0,0 1 0,0 0 0,-1 0 0,1 1 0,-1 0 1,1-1-1,-1 2 0,0-1 0,0 1 0,0 0 0,-1 0 0,6 6 1,20 26 526,-20-22-228,2-1 1,0 0-1,13 11 1,-19-20-237,0 0 0,-1 0 0,2 0 0,-1-1-1,0 0 1,1 0 0,-1-1 0,1 0 0,0 0 0,0 0 0,7 0 0,6 0 31,0-1 0,0-1-1,0-1 1,0-1 0,34-7 0,95-35 0,-113 31-151,1 1 0,0 2 0,0 2 0,55-5 0,-77 12 198,0 1-1,1 1 1,-1 1 0,0 0-1,0 1 1,-1 0 0,1 2-1,15 5 1,-24-7-139,1-1-1,0-1 1,0 1 0,0-1 0,0 0-1,0 0 1,0-1 0,0 0 0,0 0-1,0-1 1,0 0 0,0 0 0,0-1 0,10-3-1,-10 2-500,0 0-1,0-1 0,0 0 0,0 0 0,-1 0 1,0-1-1,11-10 0,21-28-5620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1 1 14894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2775 13325,'-10'6'1959,"-4"2"-1117,-35 17 2501,52-30-491,26-23-1834,313-261 2286,156-166-2796,-126 119-439,513-359 1,-574 484 105,363-278 344,-662 479-515,120-112 6,-118 109 7,-2-1 1,0-1 0,-1 0 0,0-1 0,-1 0 0,15-34 0,-24 49-12,-1 0 0,1 0 0,-1 0 1,1 0-1,-1 0 0,0 0 0,1 0 1,-1-1-1,0 1 0,0 0 0,0 0 1,0 0-1,0 0 0,0 0 0,0 0 0,0 0 1,0 0-1,0 0 0,0-1 0,-1 1 1,1 0-1,-1 0 0,1 0 0,-1 0 1,1 0-1,-2-1 0,1 1-3,-1 0 1,1 1-1,0-1 0,-1 1 1,1 0-1,-1-1 0,1 1 1,-1 0-1,1 0 0,-1 0 0,1 0 1,-1 0-1,1 0 0,0 0 1,-1 1-1,-2 0 0,-57 24-9,41-15-419,0 1-1,1 0 0,0 2 1,1 1-1,0 0 0,1 1 0,-21 24 1,25-15-2784,11-6-2727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346 462 673,'36'-145'4493,"12"-45"1130,-20 63 1071,-125 529-1140,-17 5-3981,-61 235-2908,170-615 815,5-21 120,-1 1-1,0 0 1,-1 0-1,1 0 0,-1-1 1,0 1-1,-1-1 0,0 1 1,0-1-1,0 0 0,-7 9 1,9-15 193,0 0 1,1 0-1,-1 0 1,0 1-1,1-1 1,-1 0-1,0 0 1,0 0-1,1 0 1,-1 0 0,0 0-1,1-1 1,-1 1-1,0 0 1,1 0-1,-1 0 1,0-1-1,1 1 1,-1 0-1,0-1 1,1 1-1,-1 0 1,1-1 0,-1 1-1,1-1 1,-1 1-1,1-1 1,-1 1-1,1-1 1,-1 1-1,1-1 1,-1 0-1,1 1 1,0-1-1,0 0 1,-1 1 0,1-1-1,0 0 1,0 0-1,-14-31-6567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4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60 194 8136,'-5'-8'3705,"-17"-25"-732,22 32-2926,0 1 0,-1 0 0,1-1 0,0 1 0,0 0 1,0-1-1,0 1 0,-1 0 0,1-1 0,0 1 0,0 0 0,-1 0 0,1-1 0,0 1 0,0 0 0,-1 0 0,1-1 1,0 1-1,-1 0 0,1 0 0,0 0 0,-1-1 0,1 1 0,0 0 0,-1 0 0,1 0 0,-1 0 0,1 0 0,0 0 0,-1 0 1,1 0-1,0 0 0,-1 0 0,1 0 0,-1 0 0,1 0 0,0 0 0,-1 0 0,1 1 0,0-1 0,-1 0 0,1 0 1,0 0-1,-1 0 0,1 1 0,0-1 0,-1 0 0,1 0 0,0 1 0,0-1 0,-1 1 0,-5 18 770,6-18-746,-6 66 607,2 1 0,9 121 0,-1-118-337,3 0 0,3 0-1,3-1 1,24 73-1,-34-134-287,0 0-1,1-1 0,0 0 0,0 0 0,0 0 1,12 15-1,-14-22-35,-1 1 0,1 0 0,0 0 0,0-1 0,0 1 0,0-1 1,0 0-1,0 1 0,0-1 0,0 0 0,0 0 0,1-1 0,-1 1 0,0 0 0,1-1 0,-1 1 1,0-1-1,1 0 0,-1 0 0,1 0 0,-1 0 0,0 0 0,1 0 0,-1-1 0,1 1 1,-1-1-1,0 1 0,0-1 0,1 0 0,-1 0 0,3-2 0,10-8 109,-1 0 0,0-1 0,-1-1 0,0 0 0,-1 0-1,0-2 1,15-24 0,-12 19-33,248-367-892,-106 115-3554,-56 73-2127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5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96 10666,'-4'-11'2707,"2"6"-2224,-16-40 559,17 42-784,-1 1 1,1 0-1,0-1 1,-1 1-1,1 0 0,-1 0 1,0 0-1,1 0 1,-1 0-1,0 0 0,0 1 1,-1-1-1,1 1 1,0-1-1,0 1 0,-1 0 1,-4-2-1,6 3-190,1 1 1,-1-1-1,0 1 0,0-1 1,1 1-1,-1-1 0,0 1 1,1-1-1,-1 1 0,0 0 0,1-1 1,-1 1-1,1 0 0,-1-1 1,1 1-1,0 0 0,-1 0 1,1 0-1,0-1 0,-1 1 0,1 0 1,0 0-1,0 0 0,0 0 1,0 0-1,0-1 0,0 1 1,0 0-1,0 0 0,0 0 0,0 0 1,1 1-1,1 35 342,4-3 620,20 65-1,-1-8-13,55 428 1497,-44 4-2103,22 188 1189,-51-659-1483,3 0 0,2 0 1,3-1-1,23 58 0,-36-104-65,-2 0 0,1 0 0,0 0 0,-1 0 0,0 0 0,0 0 0,0 0-1,-1 0 1,0 0 0,0 0 0,0 0 0,-1 0 0,1 0 0,-4 5-1,3-3-326,-1 0-1,1 0 1,1 0-1,-1 0 0,0 9 1,2-10-1573,-1-22-14875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0:5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90 435 18321,'-10'7'379,"2"-2"-278,-33 22 17,38-25-49,1 0 0,-1 0 0,1 1 0,-1-1 0,1 0 0,0 1 0,0 0 0,0-1 0,0 1 0,1 0 0,-1 0 0,1 0 0,-2 5 0,3-8-38,0 1 0,0-1 0,0 1-1,0-1 1,0 1 0,0-1 0,0 1-1,0-1 1,0 1 0,1-1-1,-1 0 1,0 1 0,0-1 0,0 1-1,1-1 1,-1 0 0,0 1 0,1-1-1,-1 0 1,0 1 0,1-1-1,-1 0 1,0 1 0,1-1 0,-1 0-1,1 0 1,-1 0 0,0 1 0,1-1-1,-1 0 1,1 0 0,0 0-1,24 4 522,28-8 189,23-13-222,1-3 0,120-50 1,-87 29-391,608-177 173,-568 184-93,2 8-1,290-14 1,141 61-144,-388-3 399,353-14 0,-498-7 294,-26 3-360,0-2 0,1 0 0,-1-2-1,0 0 1,45-16 0,-68 20-432,-1 0 1,1 0-1,-1 0 0,1 0 1,0 0-1,-1-1 1,1 1-1,-1 0 0,1 0 1,-1-1-1,1 1 1,-1 0-1,1-1 1,-1 1-1,0-1 0,1 1 1,-1 0-1,1-1 1,-1 1-1,0-1 1,1 1-1,-1-1 0,0 1 1,0-1-1,1 1 1,-1-1-1,0 0 0,0 1 1,0-1-1,0 1 1,0-1-1,0 1 1,0-1-1,0 0 0,0 1 1,0-1-1,0 1 1,0-1-1,0 0 0,0 1 1,0-1-1,-1 1 1,1-1-1,0 1 1,0-1-1,-1 1 0,0-1 1,-22-21-6391,18 19 4803,-22-19-11069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23895,'0'0'5701,"19"49"-5637,-5-39 0,8-7-737,10-3-2241,2-10-1699,2-15-4804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0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8 7399,'0'0'11600,"8"-3"-10415,-7 3-1114,0-1-1,0 0 1,1 1-1,-1-1 1,0 1-1,0 0 0,0-1 1,1 1-1,-1 0 1,0 0-1,0 0 0,1 0 1,-1 0-1,0 0 1,0 0-1,1 0 1,-1 0-1,0 0 0,0 1 1,0-1-1,1 0 1,-1 1-1,0-1 1,0 1-1,0 0 0,0-1 1,0 1-1,0 0 1,0 0-1,0 0 1,0-1-1,1 3 0,-1 1 116,0 0-1,-1 0 0,1 0 0,-1 0 0,0 0 1,0 1-1,0-1 0,-1 0 0,1 0 0,-1 0 0,0 0 1,0 0-1,-2 5 0,-6 17 293,-1-1-1,-1 0 0,-1 0 1,-19 28-1,-70 91-203,81-116-228,-7 12-162,16-23-655,0 0 1,-1-1-1,-1-1 0,-1 0 0,-19 17 0,27-30-1024,7-12 179,31-72-5548,-4 23 1783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0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97 2851,'8'-13'5028,"3"-5"-3333,-4 6-311,0 1-1,0 0 0,16-17 1,-23 28-1305,0 0 0,0-1 0,0 1 0,1 0 1,-1 0-1,0 0 0,0 0 0,0-1 0,0 1 1,0 0-1,0 0 0,0 0 0,0 0 0,1 0 0,-1 0 1,0-1-1,0 1 0,0 0 0,0 0 0,0 0 1,0 0-1,1 0 0,-1 0 0,0 0 0,0 0 1,0 0-1,0 0 0,1 0 0,-1 0 0,0 0 1,0 0-1,0 0 0,0 0 0,1 0 0,-1 0 0,0 0 1,0 0-1,0 0 0,0 0 0,1 0 0,-1 0 1,0 0-1,0 0 0,0 0 0,0 0 0,1 0 1,-1 0-1,0 1 0,0-1 0,0 0 0,0 0 0,0 0 1,0 0-1,0 0 0,1 0 0,-1 1 0,1 14 1055,-5 22-674,-17 57 358,10-53-647,1 2 1,3 0-1,1 0 1,3 0-1,2 67 1,2-100-179,1 0 0,1 0 0,0 0 1,0 0-1,8 14 0,0 3-2028,-2 0-3283,-8-8-3752</inkml:trace>
  <inkml:trace contextRef="#ctx0" brushRef="#br0" timeOffset="1">1 679 18097,'0'0'3908,"49"-5"-3011,5-5 32,12-4-417,13-2-448,6-5-705,-5-4-2754,-6-6-2434,-9-3-6119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0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0 12524,'0'0'7399,"-7"10"-6823,-111 145 1388,-129 157-1691,226-291-269,-12 16-3264,45-74 43,0 0 0,10-68 0,-12 13 3273,-7-3 3314,-3 83-2233,-1 8-658,1 0 0,-1 1 0,1-1 0,0 0-1,0 0 1,0 0 0,1 0 0,0 1 0,-1-1-1,1 0 1,0 1 0,3-6 0,-3 9-408,-1 0 0,1 0 0,-1 0 1,1 0-1,0 0 0,-1 0 0,1 0 1,-1 0-1,1 0 0,0 1 0,-1-1 0,1 0 1,-1 0-1,1 1 0,-1-1 0,1 0 0,-1 1 1,1-1-1,-1 1 0,1-1 0,-1 0 1,1 1-1,-1-1 0,0 1 0,1-1 0,-1 1 1,1 0-1,14 21 37,-11-16 85,6 7-173,1 0 0,0-1-1,0 0 1,2-1 0,-1-1-1,1 0 1,1 0 0,23 12-1,-19-13-1523,2-1 0,-1 0-1,33 7 1,-8-5-4005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07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13997,'0'0'2915,"12"-9"-1367,-6 5-1342,2-2 20,-1 1 1,1-1-1,0 2 0,0-1 0,1 1 0,-1 1 0,1-1 1,0 1-1,0 1 0,0 0 0,10-1 0,-3 1 59,11-1-42,-1 1-1,1 1 1,0 1-1,-1 2 1,44 7 0,-68-9-219,0 0 0,0 1 1,-1-1-1,1 1 1,0-1-1,-1 1 0,1 0 1,0-1-1,-1 1 1,1 0-1,-1 0 0,1 0 1,-1 0-1,1 1 1,-1-1-1,0 0 0,1 0 1,-1 1-1,0-1 1,0 1-1,0-1 1,0 1-1,-1 0 0,1-1 1,0 1-1,-1 0 1,1-1-1,-1 1 0,1 0 1,-1 0-1,0-1 1,0 1-1,0 0 0,0 0 1,0 0-1,0-1 1,0 1-1,0 0 1,-1 0-1,1 0 0,-1-1 1,0 1-1,1 0 1,-1-1-1,0 1 0,0-1 1,0 1-1,0-1 1,0 1-1,-2 1 0,-7 10 317,0 1-1,-1-2 0,-1 0 0,-15 13 0,21-20-269,-35 30 511,21-19-207,1 1-1,0 1 1,1 0-1,1 2 1,-22 31-1,37-48-361,1-1 0,-1 0-1,1 1 1,0-1 0,0 1-1,0 0 1,0-1 0,1 1 0,-1-1-1,1 1 1,-1 0 0,1 0 0,0-1-1,0 1 1,1 5 0,-1-6-8,1-1-1,-1 1 1,1-1 0,0 1 0,0-1 0,0 1-1,0-1 1,0 0 0,0 1 0,0-1 0,1 0-1,-1 0 1,0 0 0,1 0 0,-1 0 0,1 0-1,-1 0 1,1-1 0,1 2 0,8 1-81,1 0 0,-1-1 0,1 0 0,0 0 0,22-1 0,-26-1-35,148-1-5489,-73-8-587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0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15759,'0'0'7975,"-33"81"-6469,20-26-866,3 5-415,6 2-161,4 0-64,5-10-289,13-12-607,4-9-770,-2-10 0,-7-10-127,-10-11-1346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0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60 202 3267,'0'0'9225,"-50"-50"-7592,40 36 3780,14 14-4804,20 0 384,10 0 224,11 0-224,12-7-288,12-6-385,8-3-256,4-4-320,-1-3-2018,-3-4-1634,-16-5-2882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0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0 16207,'0'0'3422,"-10"15"-2824,-51 79 440,-181 297-298,232-373-758,0 0 0,-8 26 0,18-44 2,0 0-1,1-1 1,-1 1-1,0 0 1,1 0-1,-1 0 1,0 0-1,1 0 1,-1 0-1,0-1 0,1 1 1,-1 0-1,0 0 1,1 0-1,-1 0 1,1 0-1,-1 0 1,0 0-1,1 1 0,-1-1 1,0 0-1,1 0 1,-1 0-1,0 0 1,1 0-1,-1 0 1,0 1-1,1-1 1,-1 0-1,0 0 0,1 1 1,-1-1-1,0 0 1,0 0-1,1 1 1,-1-1-1,0 0 1,0 1-1,0-1 1,1 0-1,-1 1 0,0-1 1,0 0-1,0 1 1,0-1-1,0 0 1,0 1-1,0-1 1,0 0-1,0 1 0,0-1 1,0 1-1,0-1 1,0 0-1,0 1 1,0-1-1,0 0 1,0 1-1,0-1 1,0 0-1,-1 1 0,1-1 1,0 0-1,0 1 1,0-1-1,-1 1 1,28-19-1187,10-13-2071,-1-2 1,31-39-1,-56 60 2290,51-56-5737</inkml:trace>
  <inkml:trace contextRef="#ctx0" brushRef="#br0" timeOffset="1">451 119 8264,'0'0'10410,"-42"59"-9610,-2 7-63,-3 10 192,1 6 0,7-4 256,9-6-192,13-10-384,11-11-385,6-13-160,6-13-96,9-11-961,0-7-2563,-10-7-1857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0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14606,'0'0'8488,"75"0"-6919,-18-7-319,12-8-514,8-2-608,6 0-192,-3-1-2306,-12-2-3716,-9-4-6406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0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17200,'0'0'822,"1"9"331,-1 3-551,2 1-1,-1-1 0,2 1 0,0-1 0,0 0 0,10 22 0,-11-29-591,0-1 0,0 0-1,0 0 1,1 0 0,0-1 0,0 1 0,0 0-1,0-1 1,0 0 0,1 0 0,-1 0-1,1 0 1,0-1 0,0 1 0,0-1 0,0 0-1,0 0 1,1 0 0,-1-1 0,1 0 0,-1 0-1,1 0 1,-1 0 0,6 0 0,2-1-562,0-1 0,0-1 0,-1 0 0,1 0 1,-1-1-1,0 0 0,0-1 0,0 0 0,0-1 0,0-1 1,10-6-1,-4 1-683,-1 0 1,-1-1-1,0-1 1,0 0-1,23-28 0,-19 12 1001,-18 28 504,0 0 1,0 0 0,-1 0-1,1-1 1,0 1-1,-1 0 1,1 0 0,-1 0-1,1 0 1,-1-1 0,0 1-1,0 0 1,1 0-1,-1-1 1,0 1 0,0 0-1,0-1 1,0 1 0,-1 0-1,1 0 1,0-1-1,-1-1 1,-8 1 3019,-15 15-1354,6 4-1245,0 2 0,1 0 0,1 1 0,1 0 0,1 1 0,-14 27 0,13-24-499,11-16-267,-89 158 1421,84-144-1651,-13 44 1,18-50-788,1 0 1,1 0-1,-1 28 0,4-36-5453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8520,'3'-8'5931,"0"2"-5531,0 0 1,1 0-1,-1 0 1,1 1-1,0 0 0,1 0 1,-1 0-1,1 0 0,0 0 1,0 1-1,1 0 1,-1 0-1,1 1 0,0 0 1,0 0-1,0 0 0,0 0 1,0 1-1,8-2 1,22-6 455,0 2 1,0 1 0,1 2 0,-1 1 0,46 2-1,-75 2-778,-1 0-1,0 1 1,0-1 0,0 1-1,0 0 1,0 1-1,-1 0 1,1 0-1,8 4 1,-12-5-73,-1 0 0,1 0 0,-1 0 0,0 0 1,1 0-1,-1 1 0,0-1 0,0 0 0,0 1 0,0-1 1,0 1-1,0-1 0,0 1 0,-1 0 0,1-1 0,-1 1 1,1 0-1,-1-1 0,1 1 0,-1 0 0,0 0 0,0 0 1,0-1-1,0 1 0,0 0 0,0 0 0,-1-1 0,1 1 1,-1 0-1,1 0 0,-1-1 0,1 1 0,-1-1 0,0 1 1,0 0-1,0-1 0,-1 3 0,-4 5 36,0 0 0,-1 0 0,0-1 0,0 1 0,-1-1 0,-16 13 0,-64 42 142,53-39-135,9-7-14,13-9-16,1 1 0,0 0 1,0 0-1,1 1 1,-10 12-1,20-21-21,1-1 0,-1 0 1,1 1-1,-1-1 0,1 1 0,-1-1 0,1 1 0,0-1 1,-1 1-1,1-1 0,0 1 0,-1 0 0,1-1 0,0 1 1,0-1-1,0 1 0,-1 0 0,1-1 0,0 1 0,0-1 1,0 1-1,0 0 0,0-1 0,0 1 0,0 0 1,0-1-1,0 1 0,1 0 0,-1-1 0,0 1 0,0-1 1,1 1-1,-1-1 0,0 1 0,0 0 0,1-1 0,-1 1 1,1-1-1,-1 1 0,0-1 0,1 0 0,-1 1 1,1-1-1,-1 1 0,1-1 0,0 0 0,-1 1 0,1-1 1,-1 0-1,1 0 0,-1 1 0,1-1 0,0 0 0,-1 0 1,1 0-1,0 0 0,-1 0 0,1 0 0,1 0 1,49 2-40,-39-2-14,89-4-1638,-1-11-3979,-33-3-2441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17809,'0'0'10009,"-7"9"-9806,-23 29-181,30-37-25,0-1 1,-1 0-1,1 1 0,0-1 1,0 0-1,-1 1 1,1-1-1,0 1 1,0-1-1,0 0 1,0 1-1,-1-1 1,1 1-1,0-1 1,0 0-1,0 1 1,0-1-1,0 1 1,0-1-1,0 1 1,0-1-1,0 0 1,1 1-1,-1-1 1,0 1-1,0-1 1,0 0-1,0 1 1,0-1-1,1 0 1,-1 1-1,0-1 1,0 1-1,1-1 1,-1 0-1,0 0 1,1 1-1,-1-1 1,0 0-1,1 1 1,-1-1-1,0 0 1,1 0-1,18 5-92,-15-5 44,79 12-1084,33 7-416,-104-16 1520,0 0-1,0 1 1,-1 1 0,1 0 0,-1 0 0,0 1-1,12 9 1,-20-14 63,0 1 1,0 1-1,0-1 0,-1 0 1,1 1-1,0-1 0,-1 1 1,0 0-1,1 0 0,-1 0 1,0 0-1,-1 0 0,1 0 0,0 1 1,-1-1-1,0 1 0,0-1 1,0 1-1,0-1 0,0 1 1,-1-1-1,0 1 0,0 0 0,0-1 1,0 1-1,0 0 0,-1-1 1,1 1-1,-1 0 0,0-1 1,0 1-1,-1-1 0,1 0 1,-1 1-1,1-1 0,-1 0 0,-4 5 1,-3 4 292,-1 0 0,0-1 0,-1 0 0,0-1 0,-1 0 0,0-1 0,-23 13 0,18-11-114,0-1 0,0-1-1,-1 0 1,-1-2 0,1 0 0,-1-1 0,0-1 0,-1 0 0,1-2-1,-1 0 1,-20 0 0,38-3-372,0-1 1,0 1-1,0 0 0,0 0 0,0-1 0,-1 1 0,1-1 1,0 0-1,0 0 0,0 0 0,1 0 0,-1 0 1,0 0-1,0 0 0,0 0 0,1-1 0,-1 1 1,1-1-1,-1 1 0,-1-4 0,1 1-744,-1 0-1,1-1 1,1 1 0,-1-1-1,1 0 1,0 0-1,0 0 1,-1-5 0,-2-40-9553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112 183 9353,'16'-51'2341,"-10"28"-407,2 0 1,0 1-1,22-41 1,-29 78-435,-8 29-859,-2 1 0,-20 60-1,3-13-566,-9 38-31,-36 172-16,67-269-155,4-33 101,1-1 0,-1 1 0,0 0 0,0-1 0,1 1 0,-1 0 0,0 0 0,0-1 0,1 1 0,-1 0 0,0 0 0,1 0 0,-1-1 0,0 1 0,1 0 0,-1 0 0,0 0 0,1 0 0,-1 0 0,0 0 0,1 0 0,-1 0 0,1 0 0,-1 0 0,0 0 0,1 0 0,-1 0 0,0 0 0,1 0 0,-1 0 0,1 0 0,-1 0 0,0 0 0,1 1 0,-1-1 1,0 0-1,1 0 0,-1 0 0,0 1 0,0-1 0,1 0 0,-1 0 0,0 1 0,0-1 0,1 0 0,-1 0 0,0 1 0,0-1 0,0 0 0,1 1 0,-1-1 0,0 1 0,0-1 0,0 0 0,0 1 0,0-1 0,0 0 0,0 1 0,0-1 0,0 0 0,0 1 0,0-1 0,0 1 0,0-1 0,22-24-1332,-10 5-652,-1 0 0,-1 0 0,9-23-1,4-21-6497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9865,'0'0'2178,"-42"59"-1825,42-40 351,0-2-191,14 4-65,8 0-191,6 4-161,2 4-96,1 4-32,-7 3-769,-4 4-1826,-10 4-2273</inkml:trace>
  <inkml:trace contextRef="#ctx0" brushRef="#br0" timeOffset="1">79 631 12043,'0'0'2146,"-55"-30"161,37 15-1,12-1-384,6-3-705,21-5-833,19-5-224,17-7-64,12-5-32,11 1-32,5-5-448,-3-3-2755,-3-3-4356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12716,'0'0'5728,"6"-8"-4420,-2 4-1212,-1 0 0,1 0 0,0 0 0,0 1-1,0-1 1,0 1 0,1 0 0,-1 0 0,1 0 0,0 1 0,0 0 0,0 0 0,0 0-1,0 0 1,0 1 0,0 0 0,1 0 0,-1 0 0,0 1 0,1-1 0,-1 1 0,1 1-1,-1-1 1,0 1 0,11 3 0,-10-3-91,-1 1-1,1 0 1,0 1 0,-1-1-1,0 1 1,0 0 0,0 1-1,0-1 1,0 1 0,-1 0-1,1 0 1,-1 0 0,0 1-1,4 5 1,-3-2 8,1 1 0,-1 0-1,-1 1 1,0-1 0,0 1 0,-1 0-1,4 18 1,-4-13-2,-1 0 0,-1-1 0,0 1 0,-1 0 0,0 0 0,-1 0 0,-1-1 0,-1 1 0,0 0 0,-1-1 0,-8 22 0,-2-10 8,10-20-11,0 1-1,1-1 0,0 1 1,0 0-1,0 0 1,1 0-1,0 0 0,-2 12 1,4-18-30,0-1 0,1 1 0,-1-1 0,0 1 0,0-1 0,0 1 1,0-1-1,0 1 0,1-1 0,-1 0 0,0 1 0,1-1 0,-1 1 0,0-1 0,0 0 0,1 1 1,-1-1-1,1 0 0,-1 1 0,0-1 0,1 0 0,-1 0 0,1 0 0,-1 1 0,0-1 1,1 0-1,-1 0 0,1 0 0,-1 0 0,1 0 0,-1 1 0,1-1 0,-1 0 0,1 0 1,-1 0-1,1-1 0,-1 1 0,1 0 0,-1 0 0,1 0 0,-1 0 0,0 0 0,2-1 1,20-9-2006,-19 8 1536,-1 0 0,0-1 0,0 0 0,0 1 0,0-1-1,0 0 1,-1 0 0,1 0 0,-1 0 0,0 0 0,0 0 0,0-1 0,0 1-1,0-5 1,0-24-7111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15054,'0'0'7399,"111"-42"-6150,-21-8-640,13-5-481,2-3-256,-7-2-3139,-14 0-4100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20243,'0'0'4324,"71"-14"-3011,-35 8-928,6-4-321,-1 1-192,-4-1-1250,-5 4-832,-15 1-736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14446,'0'0'6053,"65"31"-4099,-17-31-544,11-10-450,6-6-415,1 0-417,-2 1-96,-12 1-2434,-9 1-2178,-12-1-4005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1 18802,'0'0'2995,"-6"8"-1116,-104 137 2564,-159 235-4519,295-412-5597,1 1 2906,38-71-7713,-30 43 2414</inkml:trace>
  <inkml:trace contextRef="#ctx0" brushRef="#br0" timeOffset="1">297 73 11755,'0'0'9721,"-1"12"-8365,-7 238 2600,9-74-4764,0-23-6386,-2-128 1877,-3-10-2226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16752,'0'0'9929,"74"-42"-9416,-24 35-417,8 0-128,4-3-1346,-4-3-1568,-3 0-3524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9449,'0'0'9791,"12"-10"-7154,-3 2-2002,-3 1-237,1 1 0,0 0-1,0 1 1,0-1 0,1 2-1,0-1 1,0 1 0,0 0-1,15-5 1,81-16 2007,-91 22-2296,0 2 1,0-1-1,0 2 1,1-1-1,-1 2 1,15 2-1,-27-3-106,0 0 0,0 1 0,1-1 0,-1 1 0,0-1 0,0 1 0,0-1 0,0 1 0,1 0 0,-1 0 0,0 0-1,0-1 1,-1 1 0,1 0 0,0 0 0,0 0 0,0 0 0,-1 0 0,1 1 0,0-1 0,-1 0 0,1 0 0,-1 0 0,1 1 0,-1-1 0,0 0 0,1 0 0,-1 1 0,0-1 0,0 0-1,0 1 1,0-1 0,0 0 0,0 0 0,-1 1 0,1-1 0,0 0 0,-2 3 0,1 2 18,-1 0 0,0 0 0,0 0 0,-1-1 0,0 1 0,0-1 0,-4 7 0,-16 14 3,-1 0-1,-2-2 1,0-1-1,-34 23 1,28-22 177,2 1 0,-47 48 0,76-72-185,0 0 0,0 0 1,0 1-1,0-1 1,0 0-1,1 0 0,-1 0 1,0 1-1,1-1 1,-1 0-1,0 1 0,1-1 1,0 1-1,-1-1 1,1 1-1,0-1 0,-1 1 1,1 1-1,1-3-12,-1 1 0,0 0 0,1 0 0,-1-1 0,1 1-1,-1 0 1,1-1 0,-1 1 0,1-1 0,-1 1 0,1 0 0,0-1 0,-1 1 0,1-1 0,0 0-1,-1 1 1,1-1 0,0 0 0,0 1 0,-1-1 0,1 0 0,0 0 0,1 1 0,7 0-6,1 0 0,-1-1 0,1 0 0,12-1 1,-11 0 37,13-1-250,-1-1 0,43-11 0,-9-6-2281,-12-9-3801,-32 12-889,-9 1-4186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17200,'0'0'9641,"66"16"-8968,-13-21-545,6-7-224,-2-5-2082,-9-1-2595,-12-3-4772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20115,'0'0'1345,"82"-14"1218,-33 7-545,7 4-1506,6 3-224,-4-1-352,1-2-3235,-2-4-4965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64 17905,'9'-6'1954,"7"-3"-1054,0 1 1,1 1 0,0 1-1,0 0 1,0 1-1,1 1 1,-1 1-1,1 0 1,28 0 0,-27 2-467,1-1-89,0 2 1,26 2-1,-43-2-328,0 0 0,1 1-1,-1-1 1,0 1-1,0-1 1,0 1 0,0 0-1,0 0 1,0 1-1,0-1 1,-1 1 0,1-1-1,0 1 1,-1 0-1,1 0 1,-1 0 0,1 0-1,-1 0 1,0 1-1,0-1 1,0 1-1,1 2 1,-2-3-9,0 1-1,-1-1 1,0 1-1,1 0 0,-1-1 1,0 1-1,0-1 1,0 1-1,-1-1 1,1 1-1,0-1 1,-1 1-1,0-1 1,0 1-1,0-1 1,0 1-1,0-1 1,0 0-1,0 0 1,-1 0-1,1 0 1,-4 4-1,-43 40 125,45-44-126,-147 103 126,7-5 232,139-97-331,1-1-1,0 1 1,0 0-1,0 0 1,0 1-1,0-1 1,-4 7-1,7-10-31,0 1 1,0-1-1,0 0 0,-1 1 0,1-1 0,0 0 1,0 1-1,0-1 0,0 1 0,0-1 0,0 0 1,0 1-1,0-1 0,0 1 0,0-1 1,0 0-1,0 1 0,0-1 0,1 0 0,-1 1 1,0-1-1,0 0 0,0 1 0,0-1 0,1 0 1,-1 1-1,0-1 0,0 0 0,1 1 0,-1-1 1,22 5-33,66-7-1390,-29-9-2870,-6-6-2697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7079 3348 13357,'5'-10'1169,"13"-21"-594,-2-1 0,-1-1 1,-1-1-1,-2 0 1,-2 0-1,0-1 0,-3-1 1,6-70-1,-13 68-544,-2 0-1,-2-1 1,-1 1 0,-2 0-1,-1 1 1,-2 0 0,-21-51 0,-14-14-322,-4 1 1,-4 3-1,-5 2 1,-4 3-1,-88-103 1,52 85 608,-5 3 0,-5 6 0,-171-127 1,65 77 375,-8 8 1,-467-222-1,474 275-467,-3 9-1,-4 10 1,-371-70-1,-663-19 651,853 119 83,-306-10 129,552 51-717,0 7 0,-235 39-1,237-14-25,57-10-118,0-4 1,-102 4-1,190-20-224,-1-1 1,1 0-1,0-1 0,-1 0 1,-10-3-1,18 3-73,1 0-1,-1 0 1,0 0 0,1-1-1,-1 1 1,1 0-1,-1-1 1,1 0 0,-1 0-1,1 1 1,0-1 0,0-1-1,0 1 1,0 0-1,1 0 1,-1-1 0,0 1-1,1-1 1,0 1-1,-1-1 1,0-5 0,-1-2-890,1 0 1,1 0 0,0-1 0,0 1-1,1 0 1,0-1 0,3-17 0,12-30-6591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1939 4229 15535,'0'0'2124,"-2"-11"-1905,-5-43 389,4 0 0,1 0 0,9-85 0,-1-88 2294,-8 200-2676,-1 0-1,-1 0 1,-1 0-1,-1 1 1,-1 0 0,-16-35-1,4 22-207,-2 2 0,-1 1 0,-2 1 0,-2 0 0,-1 2 0,-1 1 0,-34-28 0,-243-187 122,218 182-87,-244-203 190,254 198-232,4-4 1,-70-90-1,43 29 52,7-5-1,-137-277 0,200 354 26,3-2 0,3-1 0,3 0 0,3-2 0,-13-88-1,25 102 8,2 0 0,2 0 0,3 0 0,2 0 0,2 0 0,3 0 0,20-70 0,-19 92 98,4-14 34,-2 0 0,6-51 0,-15 82-204,-1 1 0,-1 0 1,0-1-1,-1 1 0,-1-1 0,0 1 1,-1 0-1,-1 0 0,0 0 0,0 0 1,-9-15-1,1 8 59,-1 1-1,-23-28 1,23 31-528,0 0 1,1-1-1,-11-21 0,23 30-4340,11 14 2301,13 15 14,6 14-1175,5 7-2221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1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1699 4695 6822,'0'0'6049,"-2"-10"-4271,-33-145 5255,-46-89-3898,43 135-2974,-165-373-55,-41 17-114,-1-2 86,-109-329 302,233 512-284,-189-499-134,293 729 242,-20-102 1,32 125-24,1-1 0,2 1 0,1-1-1,6-56 1,-3 77-72,1 0-1,0 0 1,0 1-1,1-1 0,0 1 1,1 0-1,0 0 1,1 1-1,0-1 1,0 1-1,1 1 0,1-1 1,-1 1-1,1 0 1,0 1-1,10-7 0,18-11-68,0 2-1,74-34 1,-14 7-197,-90 46-32,5-1-332,-1-2 1,0 1-1,-1-1 1,17-15-1,-24 19 103,0 1 0,0-1-1,0 0 1,0 0 0,0 0-1,-1 0 1,0 0 0,1 0-1,0-4 1,-1 4-257,-1 0-1,1 0 1,-1 0-1,0 0 1,0 0-1,0-1 1,0 1-1,-1 0 0,1 0 1,-1 0-1,-1-4 1,-13-22-12506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2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1554 246 14734,'-3'-11'112,"-1"0"0,0 0-1,0 1 1,-1-1 0,0 1 0,-1 0 0,0 1 0,0-1-1,-1 1 1,-1 0 0,0 1 0,0 0 0,0 0 0,-1 1 0,0 0-1,0 0 1,-1 1 0,0 0 0,-16-6 0,-6-1-40,-2 1 0,1 2 0,-1 2 0,0 0 1,-63-3-1,40 8 200,0 2 0,-105 13 0,119-4-204,2 2-1,-1 1 1,1 2 0,1 3 0,1 0 0,0 3-1,1 1 1,1 2 0,1 1 0,1 2-1,1 2 1,2 1 0,0 1 0,-32 40 0,35-35-2,1 2 1,1 1 0,2 0 0,2 2 0,2 1 0,1 1 0,2 0 0,2 2 0,2 0 0,1 0 0,3 1 0,1 1 0,-3 60 0,11-83-36,2 0 1,0 0-1,1 0 1,1 0 0,2 0-1,0 0 1,1-1-1,1 1 1,1-2-1,1 1 1,15 27-1,-9-26 2,0-1 0,1 0-1,1-1 1,1-1-1,0 0 1,2-2 0,0 0-1,1-1 1,32 18-1,-14-12-7,0-2 0,2-2 0,0-2-1,1-2 1,0-1 0,1-2-1,1-2 1,0-2 0,0-2 0,0-2-1,0-2 1,53-5 0,-60 0-4,0-1 0,-1-1 1,0-2-1,0-2 0,-1-1 0,0-2 1,-1-2-1,0 0 0,-2-3 1,0 0-1,0-2 0,-2-2 0,-1-1 1,50-49-1,-48 37 260,-2-2 1,-2-1-1,-1-1 1,-2-1-1,-2-1 1,-2-1-1,-1-1 1,21-76-1,-29 77-248,-1 0 0,-3-1 0,-1 0-1,-2-1 1,-2 1 0,-2-1 0,-2 1 0,-2-1 0,-13-60-1,11 81-30,0 1 0,-2 1 0,-1-1 0,0 2 0,-2-1 0,0 1-1,-2 1 1,0 0 0,-1 1 0,0 0 0,-2 1 0,-34-29-1,39 37-37,0 1 0,0 0 0,-1 1-1,1 0 1,-2 1 0,1 0-1,-1 1 1,0 1 0,0 0-1,0 0 1,-1 1 0,1 1-1,-1 1 1,0-1 0,1 2-1,-1 0 1,0 1 0,1 0-1,-1 1 1,1 1 0,-1 0-1,-24 9 1,24-5-697,0 0 1,1 1-1,0 0 1,0 1-1,1 0 1,0 1-1,1 0 1,-12 14-1,-20 29-7210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2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14894,'0'0'3838,"10"-1"-2023,17-2-622,-1-2 1,1-1-1,-1 0 0,0-2 0,31-15 0,-27 11-818,-1 1-1,2 2 1,-1 1 0,49-7 0,-77 14-371,0 1 1,0 0-1,0 0 1,1 0-1,-1 0 0,0 0 1,0 0-1,1 0 1,-1 1-1,0-1 0,0 1 1,0-1-1,0 1 0,0 0 1,0 0-1,0 0 1,0 0-1,0 0 0,0 1 1,0-1-1,2 3 1,-3-1 1,1 0 0,-1 0 0,0 0 0,0 0 0,0 1 0,0-1 0,0 1 0,-1-1 0,0 1 0,1-1 0,-1 0 0,-1 1 0,0 4 0,-1 12 75,-1-1 0,-2 1-1,0-1 1,-1 0-1,0 0 1,-2-1-1,0 0 1,-1 0-1,-16 22 1,-18 23 65,-54 60 1,72-94-87,-5 5 304,21-25-163,0 0 0,1 1 0,1-1 1,-1 2-1,2-1 0,-9 16 0,15-26-199,0 1 0,-1-1 0,1 1 0,0-1 0,-1 1 0,1-1 0,0 1 0,0 0 0,0-1 0,0 1 0,-1-1 0,1 1 0,0 0 0,0-1 0,0 1 0,0-1 0,0 1 0,0 0 0,1-1 0,-1 1 0,0 0 0,0-1 0,0 1 0,0-1 0,1 1 0,-1-1 0,0 1 0,1-1 0,-1 1 0,0-1 0,1 1 0,-1-1 0,1 1 0,-1-1 0,1 1 0,-1-1 0,0 0 0,1 1 0,0-1 0,-1 0 0,1 1 0,-1-1 0,1 0 0,-1 0 0,1 0 0,1 1 0,31-4-21,1-8 19,-1-1 0,0-2 0,-1-1 0,0-2 0,31-22 0,6-2 0,201-103-5253,-251 132-1089,-16 5-3780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2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17 7495,'-10'0'2280,"-106"-16"2935,96 15-4995,15 10-3999,-3 6-4556,4-13 9022,0 0 0,-1-1 0,1 0 0,-1 0 0,1 0 0,-1 0 0,1-1 0,-1 0 0,1 0 0,-1 0 0,1 0 0,-7-2-1,-5 1 468,-30 4 539,24-1-2844,-1-1-3458,16-1-116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2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502 100 32,'-4'-13'9574,"-6"5"-3718,-24 1-1605,26 7-4104,0 0-1,0 1 1,0 0 0,0 0-1,0 1 1,-15 5 0,2 4-22,0 1 1,1 1-1,0 0 1,1 2-1,-20 19 1,5-2 186,-49 63 0,67-75-213,2 0 0,1 1 0,0 1 0,2 0 0,0 1 0,2 0 1,0 0-1,2 1 0,0 0 0,2 1 0,-4 35 0,8-39-32,1-1 0,0 1 0,1-1 0,2 0 0,0 0 0,1 0 0,1 0 0,1 0 0,0-1 0,2 0 0,0 0 0,1-1 0,1 0 0,17 23 0,-14-23-75,0-2 0,1 0 1,1-1-1,0 0 0,1-1 0,1-1 0,0-1 0,1 0 1,0-1-1,1-1 0,0-1 0,1 0 0,0-2 1,0 0-1,0-1 0,1-1 0,0-1 0,0-1 0,0-1 1,0-1-1,1 0 0,-1-2 0,0-1 0,0 0 1,0-1-1,0-2 0,39-12 0,13-13 87,0-3 0,-2-3-1,107-73 1,178-166 177,-339 261-203,6-4 94,-1-2 1,0 0-1,-2-1 0,34-45 1,-51 61-86,1 0 0,-1-1 0,0 1 1,0-1-1,-1 0 0,0 0 0,0 0 1,0 0-1,-1 0 0,0 0 0,0 0 1,0 0-1,-1-1 0,0 1 0,0 0 1,0-1-1,-1 1 0,0 0 0,-1 0 1,1 0-1,-1 0 0,0 0 0,0 0 1,-1 0-1,0 1 0,0-1 0,0 1 1,-8-10-1,-10-9-10,0 1 0,-2 1 0,-1 1-1,0 1 1,-2 1 0,0 1 0,-1 2 0,0 0 0,-2 2 0,1 1 0,-56-16 0,35 15-1039,0 2 1,-1 3-1,0 2 0,-1 2 1,1 2-1,-85 6 1,27 12-4065,-2 7-2737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2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690 227 9865,'1'-13'887,"1"-1"-430,0 2-221,0 0 0,-1 1-1,0-1 1,-2-19 0,0 28-130,1 0 0,0 1 0,-1-1 0,1 0 1,-1 1-1,0-1 0,0 1 0,0-1 0,0 1 0,0-1 0,-1 1 0,1 0 1,-1 0-1,1 0 0,-1 0 0,0 0 0,0 0 0,0 0 0,0 0 0,0 1 0,0-1 1,-1 1-1,1-1 0,0 1 0,-1 0 0,1 0 0,-1 0 0,-4-1 0,-6 1-42,0 0-1,-1 1 1,1 0-1,0 1 1,-1 1-1,1 0 1,0 1-1,0 0 1,0 1-1,0 0 0,1 1 1,-1 0-1,1 1 1,1 1-1,-14 9 1,-6 5 47,2 1-1,0 1 1,1 2 0,-33 37 0,33-27 35,0 1 0,3 1 0,1 1 0,1 1 0,3 1 1,1 0-1,2 2 0,2 0 0,1 1 0,3 1 0,1 0 0,3 0 1,1 1-1,2 0 0,3 63 0,3-89-134,0 0 0,1 0 0,1 0 1,1 0-1,0-1 0,2 0 0,0 0 0,1-1 0,0 0 0,2 0 1,14 20-1,-15-25-3,0-1 0,1-1-1,0 0 1,1 0 0,0-1 0,0 0 0,1-1 0,0 0 0,0-1 0,1-1 0,0 0 0,0 0 0,1-1-1,0-1 1,24 5 0,-14-7 103,-1 0 0,1-2-1,-1 0 1,1-2 0,-1 0-1,0-2 1,0 0 0,0-2-1,0 0 1,-1-2 0,0 0-1,-1-2 1,1 0-1,27-19 1,5-8 373,-2-1 0,-1-3 0,-3-3 0,44-48 0,-16 9-88,-3-3 1,-4-3-1,-4-3 0,80-151 0,-124 203-326,25-69-1,-42 97-56,-1 0-1,1 0 1,-2-1-1,0 1 0,-1-1 1,0 1-1,0-1 0,-2 1 1,1-1-1,-5-19 0,3 26-15,0 0 0,0 0 1,-1 0-1,0 1 0,0-1 0,-1 1 0,1-1 0,-1 1 0,0 0 0,-1 0 0,1 1 0,-1 0 0,0-1 0,0 1 1,0 1-1,-1-1 0,1 1 0,-1 0 0,0 0 0,0 1 0,-11-4 0,-6 0-68,0 0-1,-1 2 0,1 1 1,-38-1-1,22 4-86,1 2-1,0 2 0,0 1 1,0 2-1,1 1 0,-69 27 1,49-12-547,1 2 0,2 3 1,-79 53-1,118-71-418,0 1 0,1 0-1,0 1 1,-16 18 0,22-14-4899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3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1088 9705,'0'0'12012,"11"-12"-10870,225-278 3677,110-179-3823,-318 430-949,-2 3-82,1 2-245,-2-2 1,-2-1-1,33-70 0,-55 106 104,0 1-1,-1-1 0,1 0 0,-1 0 1,1 0-1,-1 0 0,0 0 0,0 0 0,1 0 1,-1-1-1,0 1 0,0 0 0,0 0 0,0 0 1,0 0-1,0 0 0,0 0 0,0 0 1,-1 0-1,1 0 0,0 0 0,0 0 0,-1-2 1,-1 3-330,1 0 0,0-1 1,-1 1-1,1 0 0,-1-1 1,1 1-1,0 0 0,-1 0 1,1 0-1,-1 0 0,1 1 1,0-1-1,-1 0 1,1 0-1,0 1 0,-3 0 1,-23 10-8939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0 661 22229,'0'0'1207,"7"-9"-674,30-34-342,3 1-1,46-38 0,9-8-24,-85 78-138,62-60 114,-4-3 0,75-102 0,-137 167-110,0-1 0,-1 1 0,-1-1 0,1 0 0,5-19 0,-26 45 630,-7 19-683,1 1 0,2 1 0,1 1 0,-16 52 1,26-65-170,1 0 0,1 1 0,2 0 0,1 0 1,1 1-1,1-1 0,3 52 0,-1-77-13,0 1 1,1-1-1,-1 0 0,0 0 1,1 1-1,-1-1 1,1 0-1,-1 0 0,1 0 1,0 0-1,0 1 0,0-1 1,0-1-1,1 1 0,-1 0 1,1 0-1,-1 0 0,1-1 1,-1 1-1,1-1 0,0 1 1,0-1-1,-1 1 0,1-1 1,3 1-1,20 1-4409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3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0 14221,'-7'8'1565,"-13"17"-708,0 0 0,2 2 1,2 0-1,0 0 0,-12 33 0,-58 162 499,70-177-1076,-2 4-93,-6 15 137,2 1 0,3 1 1,-17 110-1,35-174-306,1 1-1,0 0 0,-1 0 1,1 0-1,0-1 0,1 1 1,-1 0-1,0 0 0,1 0 1,0-1-1,-1 1 0,1 0 1,0-1-1,0 1 0,1-1 1,-1 1-1,0-1 0,4 5 1,-3-6-13,1 1 0,-1-1 1,0 0-1,1 0 1,-1 0-1,1 0 1,0 0-1,-1-1 0,1 1 1,0-1-1,-1 1 1,1-1-1,0 0 1,-1 0-1,1 0 0,0-1 1,-1 1-1,1-1 1,5-1-1,7-2 41,0-1-1,0-1 0,0 0 1,0-1-1,19-12 0,70-53 121,-62 41-118,83-56 44,33-23-1629,-57 33-4695,-45 31-1807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3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17008,'0'0'4095,"-6"9"-3578,-6 14-160,0 1 0,1 0-1,2 1 1,0 0-1,2 1 1,0 0 0,2 0-1,1 0 1,-1 50-1,5-74-333,0 1-1,0-1 0,0 1 1,0 0-1,1-1 0,-1 1 1,1-1-1,-1 1 0,1-1 0,0 1 1,0-1-1,0 0 0,0 0 1,0 1-1,1-1 0,-1 0 0,1 0 1,0 0-1,-1 0 0,4 3 1,-2-4 6,0 0 1,0 1 0,0-1 0,0 0-1,0-1 1,0 1 0,0 0 0,0-1-1,0 0 1,0 1 0,0-1 0,0-1-1,0 1 1,0 0 0,1-1 0,-1 1-1,4-2 1,6-3 56,0 1-1,-1-1 1,1-1-1,-1 0 1,0-1-1,16-12 1,67-59 127,-50 39-181,-26 23-18,-13 10-9,0 0 0,1 1 0,-1-1 0,1 2 0,0-1-1,1 1 1,-1 0 0,9-3 0,-15 7-6,-1 0 0,1 0 0,-1 0 0,1 0 0,-1 1-1,1-1 1,-1 0 0,1 0 0,-1 0 0,1 0 0,-1 1 0,1-1 0,-1 0-1,0 0 1,1 1 0,-1-1 0,1 0 0,-1 1 0,0-1 0,1 1-1,-1-1 1,0 0 0,1 1 0,-1-1 0,0 1 0,0-1 0,1 1 0,-1-1-1,0 1 1,0-1 0,0 1 0,0-1 0,1 1 0,-1-1 0,0 1-1,0-1 1,0 1 0,0-1 0,0 1 0,-1 0 0,2 30 200,-2-22-74,-9 146 756,10-154-872,0 0 0,0 0 0,0 0-1,0 0 1,0 1 0,1-1 0,-1 0 0,0 0 0,1 0 0,-1 0 0,1 0 0,-1-1 0,1 1 0,-1 0 0,1 0 0,-1 0 0,1 0 0,0 0 0,0-1-1,-1 1 1,1 0 0,0-1 0,0 1 0,0-1 0,0 1 0,0-1 0,0 1 0,0-1 0,0 1 0,0-1 0,0 0 0,0 0 0,0 1 0,0-1-1,0 0 1,0 0 0,0 0 0,0 0 0,0 0 0,0-1 0,0 1 0,1 0 0,-1 0 0,0-1 0,0 1 0,1-1 0,7-2 65,-1 1 0,0-2 0,0 1 0,14-9 0,103-74 207,-74 49-270,60-33 1,-107 67-18,-1 1 0,1 0-1,0 1 1,0-1 0,0 1-1,0-1 1,0 1 0,0 0 0,7 0-1,-10 1 1,0 0-1,0 1 0,0-1 1,0 1-1,0-1 0,0 1 0,0 0 1,0-1-1,0 1 0,0 0 1,0 0-1,-1-1 0,1 1 0,0 0 1,0 0-1,-1 0 0,1 0 1,-1 0-1,1 0 0,-1 0 0,1 0 1,-1 0-1,0 0 0,1 0 1,-1 0-1,0 1 0,0-1 0,0 0 1,0 0-1,0 0 0,0 0 1,0 0-1,0 1 0,-1-1 1,1 1-1,-3 41-836,2-41 404,1 0 0,-1-1 1,1 1-1,-1 0 0,0 0 1,1 0-1,-1-1 0,0 1 1,0 0-1,0-1 0,-3 4 1,0-6-4650,-1-6-2348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3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17392,'0'0'9802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36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48 873 15759,'8'-16'240,"22"-41"482,2-1 1883,31-77-1,-68 215-949,1-53-1535,0 2-61,-1 50 0,6-71-36,-1 1 0,1-1 0,0 0 0,1 0 0,0 0 0,0 0 0,1 0 0,-1 0 0,2 0 0,7 12 0,5 5 283,-1 0-1,0 1 0,-2 0 1,15 43-1,-25-56-209,1 0-1,-2 0 0,0 0 0,0 0 1,-1 0-1,-1 0 0,0 0 0,-1 0 0,0 0 1,-1 0-1,0 0 0,-8 21 0,5-21-53,-1 0 0,0-1-1,-1 0 1,0 0 0,-1 0-1,0-1 1,-1-1 0,0 1 0,-19 15-1,23-20 80,-1-2 1,0 1-1,0 0 0,-1-1 0,1-1 0,-1 1 0,0-1 0,0 0 1,0 0-1,0-1 0,-1 0 0,1 0 0,0-1 0,-1 0 1,0 0-1,1-1 0,-1 0 0,1 0 0,-11-2 0,17 2-100,-1-1-1,0 1 0,1-1 0,-1 0 0,1 1 0,-1-1 1,0 0-1,1 0 0,0 0 0,-1 0 0,1 0 1,0 0-1,-1-1 0,1 1 0,0 0 0,0-1 0,0 1 1,0 0-1,0-1 0,0 0 0,0-2 0,-1 0-7,1 0 0,0 0 0,1 0-1,-1 0 1,1-1 0,0 1 0,0 0 0,1-8-1,1-3-17,1 1 0,1 0 0,0-1 0,9-18 0,29-52 36,5 2-1,81-110 1,-67 104-277,73-137 0,-131 221 244,0 0 0,-1 0 1,0 0-1,0-1 0,-1 1 0,1-1 0,-1 1 1,1-11-1,-2 16 0,-1 0 1,1-1-1,0 1 0,0 0 1,-1-1-1,1 1 0,0 0 1,-1-1-1,1 1 0,0 0 1,-1 0-1,1-1 0,0 1 1,-1 0-1,1 0 0,-1 0 1,1 0-1,0-1 0,-1 1 1,1 0-1,-1 0 0,1 0 1,0 0-1,-1 0 0,1 0 0,-1 0 1,1 0-1,-1 0 0,1 0 1,-1 0-1,1 1 0,0-1 1,-1 0-1,1 0 0,-1 0 1,1 0-1,0 1 0,-1-1 1,1 0-1,0 0 0,-1 1 1,1-1-1,0 0 0,-1 1 1,1-1-1,0 0 0,-1 1 1,-7 6-20,1 0-1,-1 1 1,1-1 0,1 1-1,0 1 1,0-1 0,0 1 0,-4 11-1,2-5 34,1 1-1,0-1 1,1 1 0,-5 23-1,11-37-10,-1 0 0,0 0 0,1-1 0,0 1-1,-1 0 1,1 0 0,0 0 0,0 0 0,0 0 0,0-1-1,0 1 1,1 0 0,-1 0 0,0 0 0,1 0 0,0-1-1,-1 1 1,1 0 0,0 0 0,0-1 0,0 1-1,0-1 1,0 1 0,0-1 0,2 2 0,0-1-1,0-1 0,0 0 1,0-1-1,0 1 1,1 0-1,-1-1 0,0 0 1,0 0-1,1 0 0,-1 0 1,0 0-1,0-1 0,1 1 1,5-3-1,18-5 15,0-1 0,-1-2 0,0-1 0,0 0 0,-2-2 0,26-19 0,-19 13-39,0 2 1,1 1-1,36-14 1,-67 30 20,0 0 1,0 1-1,0-1 1,0 1 0,0-1-1,0 1 1,0 0 0,0-1-1,0 1 1,0 0-1,0 0 1,1 0 0,-1-1-1,0 1 1,0 0-1,0 1 1,0-1 0,0 0-1,0 0 1,0 0-1,1 1 1,-1-1 0,0 0-1,0 1 1,0-1-1,0 1 1,0 0 0,0-1-1,-1 1 1,1 0-1,0-1 1,0 1 0,0 0-1,-1 0 1,1 0-1,0 0 1,0 1 0,1 3 40,-2 0 1,1 0-1,0-1 1,-1 1-1,0 0 1,0 0 0,-1 7-1,-1 10 214,2-21-243,0 1 0,0-1-1,0 1 1,0-1-1,0 1 1,0-1 0,0 1-1,0 0 1,1-1-1,-1 1 1,1-1 0,-1 0-1,1 1 1,-1-1-1,1 1 1,0-1 0,0 0-1,0 1 1,0-1-1,0 0 1,0 0-1,0 0 1,0 0 0,0 0-1,0 0 1,1 0-1,-1 0 1,0 0 0,1 0-1,-1-1 1,0 1-1,3 0 1,0-1 16,0 0 1,0 0-1,0 0 1,0 0-1,-1-1 0,1 0 1,0 0-1,0 0 1,-1 0-1,1 0 1,0-1-1,5-3 0,22-15 45,0 0 0,-2-2 0,31-30-1,36-27-43,-95 78-34,-1 1-1,1-1 1,-1 1 0,1-1 0,-1 1 0,1-1 0,0 1 0,-1-1 0,1 1 0,0 0 0,0-1-1,-1 1 1,1 0 0,0-1 0,0 1 0,-1 0 0,1 0 0,0 0 0,0 0 0,0 0 0,-1 0-1,1 0 1,0 0 0,0 0 0,0 0 0,-1 0 0,1 1 0,0-1 0,0 0 0,-1 1-1,2 0 1,9 23-59,-11-22 69,0 0 0,1 1 0,0-1 0,-1 0 0,1 0-1,0 1 1,0-1 0,0 0 0,1 0 0,-1 0 0,0 0 0,1 0 0,-1 0 0,1 0 0,0-1 0,2 3 0,1-2 4,0 0-1,0-1 1,1 0 0,-1 0-1,0 0 1,0 0-1,1-1 1,-1 0 0,0 0-1,1 0 1,-1-1 0,0 0-1,0 0 1,1 0 0,-1 0-1,7-4 1,9-4 45,-1 0 0,28-19 0,-42 25-49,9-7 9,9-3 9,0-2 1,-1 0-1,0-2 1,-1-1-1,31-32 0,-75 72 69,18-19-73,0 1 0,0 0-1,1-1 1,-1 1 0,1 0 0,0 1 0,0-1-1,0 0 1,1 1 0,-1 0 0,1-1-1,0 1 1,-1 8 0,3-13-15,0 1 1,0-1-1,0 1 0,0-1 0,0 1 1,0-1-1,0 0 0,1 1 0,-1-1 1,0 1-1,0-1 0,1 1 0,-1-1 1,0 0-1,1 1 0,-1-1 0,0 0 1,1 1-1,-1-1 0,1 0 0,-1 0 1,0 1-1,1-1 0,-1 0 0,1 0 1,-1 0-1,1 1 0,-1-1 0,1 0 1,-1 0-1,1 0 0,-1 0 0,1 0 1,-1 0-1,1 0 0,-1 0 0,0 0 1,1 0-1,0-1 0,23-2 61,-11-1-52,0-2 0,-1 1 0,1-1-1,-1-1 1,-1 0 0,1-1 0,13-12 0,-6 4-103,0-1 0,-2-2 0,19-22 0,-23 22 63,-20 25-56,-23 33 9,20-19 79,20-29 29,16-32 0,-26 41-32,0-1-1,0 1 0,-1 0 0,1-1 0,0 1 1,0 0-1,0-1 0,-1 1 0,1 0 1,0-1-1,0 1 0,0 0 0,-1 0 0,1 0 1,0-1-1,-1 1 0,1 0 0,0 0 0,-1 0 1,1-1-1,0 1 0,0 0 0,-1 0 1,1 0-1,-1 0 0,1 0 0,0 0 0,-1 0 1,1 0-1,0 0 0,-1 0 0,1 0 0,0 0 1,-1 0-1,1 0 0,0 0 0,-1 0 1,1 0-1,0 1 0,-1-1 0,1 0 0,0 0 1,-1 0-1,1 0 0,0 1 0,0-1 0,-1 1 1,-15 5-36,-39 43 69,54-49 32,29-17 59,-21 13-519,0 0 1,0 0 0,1 0 0,0 1 0,-1 0 0,1 1 0,0 0 0,16-3 0,-23 5-117,-25 4 99,22-4 478,1 0-1,0 0 1,0 0 0,0 0 0,0 0-1,0 0 1,-1 0 0,1 1 0,0-1 0,0 0-1,0 1 1,0-1 0,0 1 0,0-1-1,0 1 1,0-1 0,0 1 0,0 0-1,0-1 1,0 1 0,0 0 0,1 0-1,-1-1 1,0 1 0,1 0 0,-1 0-1,0 0 1,1 0 0,-1 0 0,1 0-1,-1 0 1,1 2 0,-3 2 154,1 0 1,0 0-1,0 1 0,0-1 0,1 1 1,0 0-1,-1 9 0,2-13-197,0-1 0,0 1 1,0-1-1,0 1 0,0-1 0,0 1 0,0-1 1,1 1-1,-1-1 0,1 0 0,-1 1 0,1-1 0,-1 0 1,1 1-1,0-1 0,-1 0 0,1 1 0,0-1 1,0 0-1,0 0 0,0 0 0,0 0 0,0 0 0,0 0 1,1 0-1,-1 0 0,0-1 0,0 1 0,1 0 0,-1-1 1,0 1-1,1-1 0,-1 1 0,3-1 0,6 1-33,-1-1 0,0-1-1,0 1 1,0-2 0,0 1 0,0-1-1,0-1 1,0 1 0,0-2-1,-1 1 1,0-1 0,1 0-1,-2-1 1,1 0 0,0 0-1,-1-1 1,0 0 0,0 0 0,-1 0-1,1-1 1,-2 0 0,1 0-1,-1-1 1,0 0 0,0 0-1,-1 0 1,0 0 0,-1-1 0,1 1-1,-2-1 1,1 0 0,-1 0-1,1-16 1,-3 24 10,0 1 1,0 0-1,0-1 1,0 1-1,0 0 1,0-1-1,0 1 1,0 0-1,0-1 1,0 1-1,0 0 1,0-1-1,0 1 1,0 0-1,0-1 1,0 1-1,-1 0 1,1 0-1,0-1 0,0 1 1,0 0-1,-1-1 1,1 1-1,0 0 1,0 0-1,-1 0 1,1-1-1,0 1 1,0 0-1,-1 0 1,1 0-1,0 0 1,-1-1-1,1 1 1,0 0-1,-1 0 1,-14 5-32,-10 17 99,21-16-30,0 1 1,0 0-1,1 0 0,0 0 0,0 1 1,0-1-1,-1 11 0,4-17-32,-1 1-1,1 0 0,0-1 1,0 1-1,0 0 0,0-1 1,0 1-1,0-1 0,0 1 0,0 0 1,1-1-1,-1 1 0,1-1 1,-1 1-1,1-1 0,0 1 1,-1-1-1,1 1 0,0-1 1,0 0-1,0 1 0,0-1 1,0 0-1,0 0 0,0 0 0,1 0 1,-1 0-1,0 0 0,1 0 1,-1 0-1,1 0 0,-1-1 1,1 1-1,-1 0 0,1-1 1,-1 1-1,1-1 0,-1 0 1,1 0-1,3 1 0,7-1-9,0 0-1,-1-1 0,1 0 1,0 0-1,0-1 0,-1-1 1,1 0-1,-1-1 1,1 0-1,-1 0 0,-1-2 1,1 1-1,-1-1 0,0-1 1,0 1-1,-1-2 1,0 1-1,0-1 0,0-1 1,-1 0-1,7-10 1,-4 5-42,0-2 1,0 1 0,-1-1-1,-2-1 1,1 0 0,-2 0-1,0-1 1,-1 0-1,-1 0 1,0 0 0,-2-1-1,3-31 1,-6 50 45,0-1 0,0 0 1,0 0-1,0 0 0,0 0 0,0 1 0,0-1 0,0 0 1,0 0-1,0 0 0,0 0 0,0 1 0,0-1 0,-1 0 1,1 0-1,0 1 0,-1-1 0,1 0 0,-1 0 0,1 1 1,-1-1-1,1 0 0,-1 1 0,1-1 0,-1 1 0,0-1 1,0 0-1,0 1 9,0 0 0,0 0 0,0 0 1,0 0-1,0 0 0,0 1 0,0-1 0,0 0 1,0 1-1,0-1 0,0 1 0,0-1 0,0 1 1,0-1-1,0 1 0,0-1 0,-1 2 1,-32 35 213,29-28-145,1-1 0,-1 1 0,2-1-1,-1 1 1,-2 13 0,5-20-67,0-1-1,1 1 0,-1 0 1,1-1-1,-1 1 1,1 0-1,0 0 0,0 0 1,0-1-1,0 1 1,0 0-1,0 0 0,1 0 1,-1-1-1,0 1 1,1 0-1,-1 0 0,1-1 1,0 1-1,0 0 1,-1-1-1,1 1 0,0-1 1,1 1-1,-1-1 1,0 1-1,0-1 0,0 0 1,1 0-1,-1 1 1,1-1-1,-1 0 0,1 0 1,1 0-1,7 2 7,1-1 0,0-1 0,-1 0-1,1 0 1,0-1 0,-1 0 0,1-1 0,0 0-1,-1-1 1,1 0 0,-1 0 0,18-8 0,-14 5 0,1-1 0,-1-1 1,-1 0-1,1-1 0,-1 0 1,0-1-1,-1-1 0,14-13 1,-24 21-7,0 0 1,0 0 0,0 0-1,0-1 1,0 1 0,-1-1-1,1 0 1,-1 1 0,1-1-1,-1 0 1,0 0 0,0 0-1,0 0 1,0-4 0,-1 7-5,0 0 0,0 0 0,-1-1 0,1 1 0,0 0 0,0 0 0,0-1 0,0 1 0,-1 0 0,1 0 0,0-1 0,0 1 0,0 0 0,-1 0 1,1 0-1,0 0 0,0 0 0,-1-1 0,1 1 0,0 0 0,0 0 0,-1 0 0,1 0 0,0 0 0,-1 0 0,1 0 0,0 0 0,0 0 0,-1 0 0,1 0 0,0 0 1,-1 0-1,1 0 0,0 0 0,0 0 0,-1 0 0,1 0 0,0 1 0,0-1 0,-1 0 0,1 0 0,0 0 0,-1 1 0,-12 5 64,9-3-69,1 0 0,0 0 0,1 0 0,-1 0 0,0 0 0,1 0 0,0 1 0,-1-1 0,1 1 0,1 0 0,-1 0 0,1-1 0,-1 1 0,1 0 0,0 0 0,0 0 0,1 0 0,-1 1 0,1 6 0,1-8-1,-1 0 0,0 0 0,1 0-1,0 0 1,-1 0 0,1-1 0,0 1 0,0 0 0,1-1 0,-1 1-1,1-1 1,-1 1 0,1-1 0,0 0 0,0 1 0,0-1 0,0 0 0,0 0-1,0-1 1,1 1 0,-1 0 0,0-1 0,1 1 0,0-1 0,-1 0-1,1 0 1,0 0 0,4 1 0,12 2-645,0-1 1,0-1-1,33 0 1,-40-2-596,-1-1 1,0 0 0,0-1 0,0 0 0,0 0 0,-1-1-1,20-8 1,7-12-18427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3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24 340 10922,'0'0'9278,"-3"10"-8349,-3 9-324,1-1 0,2 1 0,0 0 0,1 1 0,0 35 0,2-53-562,0-1 0,0 0-1,0 1 1,0-1 0,1 0-1,-1 0 1,0 1 0,1-1-1,-1 0 1,1 1 0,-1-1-1,1 0 1,0 0 0,-1 0-1,1 0 1,0 0-1,0 0 1,0 0 0,0 0-1,0 0 1,0 0 0,0 0-1,0 0 1,0-1 0,0 1-1,2 0 1,-1 0 23,1-1-1,-1 1 1,1-1 0,-1 0 0,1 0-1,-1-1 1,1 1 0,-1 0 0,1-1-1,-1 1 1,1-1 0,-1 0-1,3-1 1,5-3 100,0 0-1,0-1 0,-1 0 1,0 0-1,12-11 1,4-7-83,-2 0 0,30-42 1,-44 54-38,0-1 0,-1 0 0,-1-1 0,0 0 0,-1 0 1,0 0-1,6-29 0,-12 29 358,-8 19-10,-9 22-178,11-7-177,1-1-1,1 1 1,-4 32-1,7-43-26,1 0 1,-1 0-1,1-1 0,1 1 0,0 0 0,0 0 1,1-1-1,0 1 0,0 0 0,7 13 0,-8-20-2,0 0-1,0 0 0,1 0 0,-1 0 0,1 0 0,0 0 0,-1 0 0,1-1 1,0 1-1,0-1 0,0 1 0,0-1 0,0 0 0,1 0 0,-1 0 0,0 0 1,0 0-1,1 0 0,-1-1 0,1 1 0,-1-1 0,0 0 0,1 1 0,-1-1 1,1 0-1,-1-1 0,1 1 0,-1 0 0,1-1 0,-1 1 0,0-1 0,1 0 1,-1 0-1,0 0 0,3-1 0,3-2 134,1 0 0,-1-1 0,0 0 0,-1-1 1,1 0-1,-1 0 0,10-11 0,-5 4 11,-2-1 1,0 0-1,-1-1 0,0 0 1,8-21-1,-13 28-110,-1 1 1,0-1-1,-1 0 1,0 0-1,0 0 1,-1 0-1,1 0 0,-2-1 1,1 1-1,-2 0 1,1 0-1,-1-1 1,-2-8-1,3 17-44,0 0-1,0 0 1,0 1-1,0-1 1,0 0 0,0 0-1,0 1 1,0-1 0,0 0-1,0 0 1,0 0-1,0 1 1,0-1 0,0 0-1,0 0 1,0 0-1,-1 1 1,1-1 0,0 0-1,0 0 1,0 0-1,0 1 1,-1-1 0,1 0-1,0 0 1,0 0 0,0 0-1,-1 0 1,1 0-1,0 1 1,0-1 0,0 0-1,-1 0 1,1 0-1,0 0 1,0 0 0,-1 0-1,1 0 1,0 0 0,0 0-1,-1 0 1,1 0-1,0 0 1,0 0 0,-1 0-1,1 0 1,0-1-1,0 1 1,0 0 0,-1 0-1,1 0 1,0 0 0,0 0-1,0 0 1,-1-1-1,1 1 1,0 0 0,0 0-1,0 0 1,0 0-1,-1-1 1,1 1 0,0 0-1,0 0 1,0 0-1,0-1 1,0 1 0,0 0-1,-8 17-57,6-6 52,1 0 1,-1 0 0,2 0-1,0 0 1,0 0 0,1 0-1,2 13 1,-2-22 6,-1 0 0,0 0 0,1 1 0,0-1 0,-1 0 0,1 0 0,0 0 0,0 0 0,0-1 0,0 1 0,1 0 0,-1 0 0,0-1-1,1 1 1,-1 0 0,1-1 0,-1 0 0,1 1 0,0-1 0,0 0 0,0 0 0,0 0 0,0 0 0,0 0 0,0 0 0,0-1 0,0 1 0,0-1 0,0 1 0,0-1 0,0 0 0,0 0 0,1 0 0,-1 0 0,0 0 0,0 0 0,0-1 0,0 1 0,0-1 0,0 1 0,1-1 0,-1 0 0,3-1 0,2-2 5,1 0 1,0-1-1,-1 1 1,0-2-1,0 1 1,0-1-1,-1 0 1,11-13-1,42-61 21,-50 67-27,-1 0 0,-1-1 0,0 0 0,0-1 0,-1 0 0,-1 0 0,-1 0 0,0 0 0,-1-1 0,-1 0 0,0 1 0,-1-28 0,-1 43 0,0 0 0,0-1 0,0 1 0,0 0 0,0-1 0,0 1 0,0 0 0,0-1 0,0 1 0,0 0 0,0 0 0,0-1 0,0 1 0,0 0 0,0-1 0,0 1 0,-1 0 0,1-1 0,0 1 0,0 0 0,0 0 0,0-1 0,-1 1 0,1 0 0,0 0 0,0 0 0,-1-1 0,1 1 0,0 0 0,-1 0 0,1 0 0,0 0 0,0-1 0,-1 1 0,1 0 0,0 0 0,-1 0 0,1 0 0,0 0 0,-1 0 0,1 0 0,0 0 0,-1 0 0,1 0 0,0 0 0,-1 0 0,1 0 0,0 0 0,-1 0 0,1 1 0,0-1 0,0 0 0,-1 0 0,1 0 0,0 0 0,-1 1 0,-13 12 0,8-4 0,1 0 0,1 1 0,0-1 0,0 1 0,1-1 0,0 1 0,-3 19 0,3-2 0,-1 49 0,4-74 0,0 1 0,-1-1 0,2 1-1,-1 0 1,0-1 0,1 1 0,-1-1 0,1 1 0,-1-1-1,1 1 1,0-1 0,0 1 0,1-1 0,-1 0 0,0 0-1,1 1 1,-1-1 0,1 0 0,0 0 0,0-1 0,-1 1-1,1 0 1,4 2 0,-2-3-7,0 1-1,0-1 1,0 0-1,0 0 1,0 0-1,0 0 1,0-1 0,1 1-1,-1-1 1,0-1-1,0 1 1,0 0-1,6-2 1,5-2-145,1 0 1,-1-1-1,-1 0 1,1-1-1,-1-1 0,26-16 1,-7-6-3191,-8-1-3165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38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31 198 11659,'0'0'8056,"-5"13"-6391,4-12-1611,-3 11 343,-1 1 0,1-1 0,1 0 1,-4 25-1,7-34-333,0-1 0,-1 1-1,1 0 1,0-1 0,0 1 0,0 0-1,0-1 1,1 1 0,-1 0 0,1-1-1,0 1 1,0-1 0,0 1 0,0-1-1,0 1 1,0-1 0,0 0 0,1 1-1,-1-1 1,1 0 0,0 0-1,0 0 1,0 0 0,0 0 0,0-1-1,0 1 1,0-1 0,0 1 0,1-1-1,-1 0 1,1 0 0,-1 0 0,1 0-1,-1 0 1,6 0 0,-1 0 60,1-1-1,0 0 1,-1-1 0,1 0-1,0 0 1,-1-1-1,1 1 1,-1-2 0,0 1-1,0-1 1,0 0 0,0-1-1,0 1 1,-1-2-1,1 1 1,-1 0 0,0-1-1,0 0 1,-1-1 0,7-7-1,10-12 210,-2 0 1,0-1-1,22-41 0,-34 54-128,-1 1-1,0-1 0,-1-1 1,0 1-1,-1-1 1,-1 0-1,0 0 1,-1 0-1,3-24 1,-6 38-199,-1 1 0,1-1 1,0 0-1,0 0 1,0 1-1,-1-1 0,1 0 1,0 0-1,0 0 1,0 1-1,-1-1 0,1 0 1,0 0-1,0 0 1,-1 0-1,1 0 1,0 0-1,0 1 0,-1-1 1,1 0-1,0 0 1,-1 0-1,1 0 0,0 0 1,0 0-1,-1 0 1,1 0-1,0 0 0,-1 0 1,1 0-1,0-1 1,0 1-1,-1 0 0,1 0 1,0 0-1,0 0 1,-1 0-1,1 0 0,0-1 1,0 1-1,-1 0 1,1 0-1,0 0 0,0-1 1,0 1-1,-1 0 1,1 0-1,0-1 0,0 1 1,0 0-1,0 0 1,0-1-1,0 1 0,-1 0 1,1 0-1,0-1 1,0 1-1,0 0 0,0-1 1,0 1-1,0 0 1,0 0-1,0-1 1,0 1-1,0-1 0,-15 21-92,9 0 86,0 0 0,1 0 0,2 0 0,0 1 0,0 0 0,2-1 0,1 1 0,1 0 0,4 30 0,-5-48-1,0-1 1,1 1-1,-1 0 0,1 0 1,0-1-1,0 1 0,0 0 1,0-1-1,0 1 1,0-1-1,1 1 0,-1-1 1,1 0-1,0 1 0,0-1 1,0 0-1,0 0 0,3 3 1,-2-4 5,-1 0 1,0-1-1,0 1 1,1 0 0,-1-1-1,0 1 1,1-1-1,-1 0 1,0 0-1,1 0 1,-1 0-1,0 0 1,1-1-1,-1 1 1,0 0-1,1-1 1,3-1 0,3-2 43,-1 0 1,1-1 0,-1 0 0,0 0 0,-1-1 0,1 0 0,-1 0 0,0-1 0,9-11 0,-4 2-17,0-1-1,-1 0 0,16-37 1,-23 46-31,-1 0 0,0 0 0,0-1 0,-1 1 0,0-1 0,0 1 0,-1-1 1,-1 0-1,1 0 0,-1 0 0,-2-15 0,-15 65-1235,13-14-1039,-2 52 1,5-68 538,2 0 0,0 0 0,0 0 0,4 12 1,3-5-4776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3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17 11851,'0'0'11526,"-10"-3"-9455,-35-10-955,41 13-1007,-1-1 1,1 1-1,-1 0 1,1 0 0,0 1-1,-1-1 1,1 1-1,-1 0 1,1 0-1,0 1 1,0-1 0,-1 1-1,1 0 1,0 0-1,-5 4 1,-49 40 211,54-43-287,2-2-30,1 0 0,0 0 0,0-1 0,-1 1 0,1 0-1,0 0 1,0 1 0,0-1 0,0 0 0,0 0-1,1 0 1,-1 1 0,0-1 0,1 0 0,-1 1-1,0-1 1,1 1 0,-1 0 0,2-1-4,0-1 1,0 1-1,-1-1 1,1 0-1,0 1 1,0-1-1,0 0 1,-1 0-1,1 0 1,0 0-1,0 0 1,0 0-1,0 0 1,0 0-1,-1 0 1,1 0-1,0 0 1,0-1-1,0 1 1,0 0-1,0-1 1,59-20-362,-48 16 127,0 1-1,0 0 1,0 1 0,1 0 0,-1 0 0,1 2-1,15-1 1,-28 2 238,1 0-1,0 1 1,-1-1-1,1 0 1,0 1 0,-1-1-1,1 0 1,-1 1-1,1-1 1,-1 1-1,1-1 1,-1 1 0,1-1-1,-1 1 1,0-1-1,1 1 1,-1 0 0,0-1-1,1 1 1,-1 0-1,0-1 1,0 1-1,1 0 1,-1-1 0,0 1-1,0 0 1,0-1-1,0 1 1,0 0 0,0-1-1,0 1 1,0 0-1,0 0 1,-1-1-1,1 1 1,0 0 0,0-1-1,0 1 1,-1-1-1,1 1 1,0 0 0,-2 0-1,-13 32 1194,-3-10-653,-1-1 0,-2-2-1,0 0 1,-1-1 0,-1-1 0,0 0 0,-1-2 0,-29 13 0,55-29-871,7 0-2026,-1-1 1,1 0-1,-1 0 1,0-1-1,1 0 1,14-6-1,-5-6-8014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3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18930,'0'0'7500,"7"4"-7201,-5-2-250,0-1 0,0 0-1,1 1 1,-1-1 0,0 0-1,1 0 1,-1-1 0,0 1 0,1-1-1,-1 1 1,1-1 0,-1 0-1,1 0 1,-1 0 0,5 0-1,-2-2 98,0 1 0,0-1 0,0 0 0,0-1 0,0 1 0,-1-1 0,1 0 0,6-5 0,46-44 768,-53 49-860,-1 0 0,0-1 0,-1 0 0,1 1 0,0-1 0,-1 0 0,0 0 0,0-1 0,0 1 0,-1 0 0,1-1 0,-1 1 0,0-1 0,0-5 0,-1 10-47,0-1 0,0 1 0,0 0 0,0-1 1,0 1-1,-1 0 0,1 0 0,0-1 0,0 1 0,0 0 0,-1-1 0,1 1 0,0 0 0,0 0 0,-1-1 0,1 1 0,0 0 0,0 0 0,-1 0 0,1-1 0,0 1 0,-1 0 0,1 0 1,0 0-1,-1 0 0,1 0 0,0 0 0,-1 0 0,1-1 0,0 1 0,-1 0 0,1 0 0,0 0 0,-1 1 0,1-1 0,-1 0 0,1 0 0,0 0 0,-1 0 0,1 0 0,-18 6-56,10 1 35,0-1 0,0 1-1,1 1 1,0-1-1,0 1 1,0 0-1,1 1 1,-6 11-1,1 1 14,0 0 0,-13 36 0,24-56 0,-4 11 16,0-1-1,1 1 0,-2 18 1,4-28-11,1 0 0,0 0 0,-1-1 0,1 1 0,0 0 0,0 0 0,0 0 0,1-1 1,-1 1-1,0 0 0,1 0 0,-1-1 0,1 1 0,0 0 0,-1 0 0,1-1 0,0 1 1,0-1-1,0 1 0,0-1 0,0 1 0,0-1 0,1 0 0,-1 0 0,0 1 0,1-1 1,-1 0-1,1 0 0,-1 0 0,1 0 0,-1-1 0,3 2 0,4 0-84,1-1 0,-1 1 0,1-2 0,0 1 0,0-1 0,-1 0 0,1-1 0,0 0 0,-1-1 0,17-4 0,-14 2-1125,-1 0 1,0 0-1,0-1 1,17-11 0,20-19-8293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3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0 825 11371,'0'0'11536,"9"-10"-9545,62-88-164,-4-3 0,60-121 0,-77 132-1313,-4 5-256,-23 38-192,48-70 0,-70 118-70,-1-1 1,0 0-1,0 0 0,0 0 0,0 0 1,0 0-1,0 0 0,0 1 0,0-1 1,0 0-1,0 0 0,0 0 1,0 0-1,0 0 0,0 0 0,0 0 1,1 0-1,-1 0 0,0 0 1,0 1-1,0-1 0,0 0 0,0 0 1,0 0-1,0 0 0,1 0 1,-1 0-1,0 0 0,0 0 0,0 0 1,0 0-1,0 0 0,0 0 1,1 0-1,-1 0 0,0 0 0,0 0 1,0 0-1,0 0 0,0 0 1,0 0-1,1 0 0,-1 0 0,0 0 1,0-1-1,0 1 0,0 0 1,0 0-1,0 0 0,0 0 0,0 0 1,0 0-1,1 0 0,-1 0 1,0 0-1,0-1 0,-2 15-147,-9 23 179,-2-1 1,-21 42-1,21-52-11,1 0 0,1 1 0,2 0 0,0 0 0,-8 53 0,17-79-16,0-1 1,0 1 0,0-1-1,0 1 1,0-1-1,0 1 1,0-1-1,0 1 1,0-1 0,0 1-1,0-1 1,0 1-1,0-1 1,0 1 0,0-1-1,0 1 1,1-1-1,-1 0 1,0 1 0,0-1-1,1 1 1,-1-1-1,0 1 1,0-1-1,1 0 1,-1 1 0,1-1-1,-1 0 1,0 1-1,1-1 1,-1 0 0,1 0-1,-1 1 1,1-1-1,18-5 70,18-22 96,0-7-73,0-1 1,-3-2-1,-1-2 0,-2-1 0,-1-1 0,-3-1 0,43-89 0,-63 113-89,-16 38-42,-17 44-22,-19 74-282,41-119-220,0 0 1,1 0-1,1 0 1,0 0-1,3 31 1,-1-49 347,0 1 0,0 0 0,1 0 1,-1-1-1,0 1 0,1 0 1,-1-1-1,1 1 0,0-1 0,-1 1 1,1 0-1,0-1 0,0 1 1,0-1-1,0 0 0,0 1 1,0-1-1,1 0 0,-1 0 0,0 0 1,1 0-1,-1 0 0,1 0 1,-1 0-1,1 0 0,-1 0 0,1-1 1,-1 1-1,1-1 0,0 1 1,0-1-1,-1 1 0,1-1 1,0 0-1,-1 0 0,1 0 0,0 0 1,0 0-1,-1-1 0,1 1 1,0 0-1,-1-1 0,1 1 1,2-2-1,27-10-7779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4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20852,'0'0'8787,"9"-6"-7720,12-10-811,0-1 0,-1-1 0,-1-1-1,23-29 1,63-100 526,-130 240-1882,-1 14-1066,18-35-4983,7-48 716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1 471 19731,'0'0'5151,"11"-10"-3432,104-91-1141,-4-5 1,103-127-1,-199 212-772,-39 52 281,-3 12 68,1 0 0,-32 80 1,47-96-178,2 0 1,1 0-1,1 0 1,1 1-1,2 0 1,-2 38-1,6-64-141,0 0-1,0 0 0,0 1 1,0-1-1,0 0 1,0 0-1,1 0 0,-1 1 1,1-1-1,0 0 1,-1 0-1,1 0 0,0 0 1,0 0-1,0 0 0,0 0 1,1 0-1,-1 0 1,1-1-1,-1 1 0,1 0 1,-1-1-1,1 1 0,0-1 1,2 2-1,0-2-401,0 0 0,-1 0 0,1 0-1,0-1 1,0 1 0,-1-1 0,1 0 0,0 0-1,0-1 1,0 1 0,-1-1 0,1 0 0,0 0 0,6-2-1,34-19-7399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4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9801,'0'0'20275,"81"0"-19346,-32-11-128,3-3-609,6 1-544,0-4-2435,-8-1-5092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4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16432,'0'0'10922,"61"-60"-10730,-27 48-160,4 0-1153,3 3-2851,-5-3-3587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4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1 879 15214,'0'0'7517,"13"-14"-6054,27-34-317,-1-1 0,45-80-1,-40 55-477,-3-3-1,-4-1 0,44-133 1,-78 199-611,0 0 1,0 0 0,-1 0-1,0-18 1,-3 30-44,1 0-1,-1 0 1,1 0 0,-1 1 0,0-1 0,1 0-1,-1 0 1,1 0 0,-1 0 0,1 1-1,-1-1 1,1 0 0,0 0 0,-1 1 0,1-1-1,-1 0 1,1 1 0,-1-1 0,1 1-1,0-1 1,-1 0 0,1 1 0,0-1-1,0 1 1,-1-1 0,1 1 0,0-1 0,0 1-1,-1-1 1,1 1 0,0-1 0,0 1-1,0 0 1,-16 25 9,-11 36-142,2 2 1,4 1-1,-22 106 0,41-161 115,0 0 1,1 0-1,0 0 1,0 0-1,2 11 1,-1-21 1,0 1 1,0-1 0,0 1 0,0 0 0,0-1 0,0 1 0,1-1-1,-1 1 1,0-1 0,0 1 0,1-1 0,-1 1 0,0-1 0,1 1-1,-1-1 1,0 0 0,1 1 0,-1-1 0,0 1 0,1-1 0,-1 0-1,1 1 1,-1-1 0,1 0 0,-1 0 0,1 1 0,-1-1 0,1 0-1,-1 0 1,1 0 0,0 0 0,20-5 11,16-20 113,-2-8-14,-1-1-1,-2-2 1,-2-1 0,-1-1 0,-2-2 0,-2 0-1,-1-2 1,-3-1 0,-1 0 0,-2-2 0,-2 0 0,10-51-1,-26 94 53,-4 10-71,-10 28-58,-16 52-53,21-61 19,2 1 0,1 0 0,1 0-1,-2 36 1,7-63-7,0-1-1,0 1 1,1 0-1,-1 0 1,0 0-1,0 0 1,1 0-1,-1-1 1,0 1-1,1 0 1,-1 0-1,1 0 1,-1-1-1,1 1 1,-1 0-1,1-1 1,0 1-1,-1-1 1,1 1-1,0 0 1,0-1-1,-1 0 1,1 1-1,0-1 1,0 1-1,0-1 1,-1 0-1,1 1 1,0-1-1,0 0 1,0 0-1,0 0 1,0 0-1,0 0 1,-1 0-1,1 0 1,0 0-1,0 0 1,0 0-1,0-1 1,0 1-1,0 0 1,-1 0-1,1-1 1,1 0-1,43-17-1667,-9-7-2045,-14 6-1615,1-4-4624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49:4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19026,'0'0'4660,"4"-10"-2754,2-2-1518,0 1-1,1 0 1,1 0-1,-1 0 1,2 1-1,0 0 1,0 0-1,0 1 0,15-10 1,-17 13-197,0 1 0,1 0 0,-1 0 0,1 1-1,0-1 1,1 2 0,-1-1 0,1 1 0,0 1 0,-1 0 0,1 0 0,0 0 0,0 1 0,1 1 0,14 0-1,-22 0-184,0 0 0,0 1-1,0-1 1,0 1 0,0 0 0,-1-1-1,1 1 1,0 0 0,0 0-1,0 0 1,-1 0 0,1 1-1,0-1 1,-1 0 0,1 1-1,-1-1 1,0 1 0,0-1 0,1 1-1,0 3 1,0-1 2,0 0 1,0 1-1,-1-1 0,0 1 1,0-1-1,0 1 1,0 0-1,-1 8 0,0 0 1,-1 0-1,-1 0 1,0 0-1,0 0 1,-9 22-1,-1-7-8,-1-1 0,-2 0 0,0-1 0,-27 34 0,-85 88 0,123-142 0,12-7 0,11-9 0,34-22-1136,1 3 0,1 3 0,2 1 0,82-22 0,-102 35-6445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28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4732 1210 12492,'-42'-103'333,"-4"2"-1,-4 2 1,-5 2 0,-83-112 0,102 163 328,-2 1 1,-1 2 0,-3 2-1,-1 2 1,-2 2-1,-1 2 1,-2 2-1,-2 1 1,-101-46 0,73 48-555,-2 4 0,0 3 0,-2 3 0,-137-14 0,-340 10 271,400 26-346,2 7 0,-1 8 1,-186 43-1,230-32 43,1 5-1,2 6 1,1 4-1,2 4 1,-101 64-1,83-34 210,3 6 1,-204 181-1,253-194-243,3 3 0,4 3 0,2 2 0,5 4 1,-52 91-1,87-128-5,2 1 1,3 2 0,1 0-1,2 0 1,3 2 0,1 0-1,-8 76 1,18-86-27,1 0-1,2 0 1,2 0 0,1-1 0,2 1-1,2-1 1,2 0 0,1 0 0,2-1-1,20 43 1,-3-25 5,2-1 0,2-1 0,3-2 0,2-2 0,2-1-1,2-3 1,2-1 0,2-2 0,2-2 0,89 58 0,-48-44-1,2-3 1,2-5-1,2-3 1,2-5 0,171 45-1,-145-56 187,2-5 1,1-5-1,217 2 0,-189-24 487,0-6 1,259-51-1,-217 14-422,-2-8 1,-3-9-1,-3-7 0,-4-9 1,213-126-1,-243 115-277,-4-7 0,-4-7 0,-5-5-1,139-142 1,-197 165-26,-4-3 0,104-155 0,-134 167 44,-3-2 0,-3-1 0,58-164 0,-83 190-7,-1-1 0,-4-1 0,-2-1 0,-2 1 0,-3-2 0,-2-62-1,-4 95 2,-1 0 0,-2 0 0,-1 0-1,-1 0 1,-1 1 0,-1 0 0,-1 0-1,-2 1 1,0 0 0,-2 0-1,0 1 1,-2 1 0,0 0 0,-1 0-1,-33-33 1,24 33 5,0 1-1,-2 1 1,0 2 0,-1 0-1,-52-24 1,34 22-10,-2 3 0,0 1 0,-57-11 1,-19 6-68,-1 6 1,-146 0 0,0 16-1467,1 10-1,-365 64 1,-522 187-9615,643-110 1575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3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0 518 16143,'13'2'86,"594"58"-4,19-50 123,-526-10-225,27 1 14,1024-5 350,0-48 690,-213-51 1085,-5-33-468,279-35-554,6 72-1614,-1105 95-21,252-9-5607,-177 5-3048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4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21300,'0'0'192,"6"9"-592,0 4 541,0 0 1,0 1-1,-2-1 0,1 1 1,-2 0-1,0 0 1,1 18-1,5 118 1161,-7-98-1082,-9 741 3046,-58-1-1519,-53 851 1584,116-1549-3311,-19 356-867,20-439 861,1-3-381,-1 0 1,0 0-1,0 0 1,-1 0 0,0 0-1,-5 12 1,6-19 35,0 1 1,0 0-1,0-1 1,0 1-1,0-1 1,0 1-1,-1-1 1,1 0 0,-1 0-1,1 1 1,-1-1-1,1 0 1,-4 1-1,3-1-348,-1 0 0,0 0 0,1-1 0,-1 1 0,0-1 0,0 0 0,0 0-1,0 0 1,1 0 0,-1 0 0,-4-1 0,-25-7-7280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4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256 237 20339,'-46'4'83,"14"-2"-279,1 1 0,1 2 0,-1 0 0,-37 13 0,67-17 190,0-1-1,0 0 0,0 0 1,0 1-1,0-1 0,0 0 0,0 1 1,0-1-1,0 1 0,1 0 1,-1-1-1,0 1 0,0 0 1,1-1-1,-1 1 0,0 0 0,1 0 1,-1-1-1,1 1 0,-2 2 1,2-3-3,1 1 0,-1-1 0,0 1 0,0 0 0,1-1 0,-1 1 0,0-1 0,0 1 0,1-1 0,-1 1 0,1-1 0,-1 1 0,0-1 0,1 1 0,-1-1 0,1 0 0,-1 1 0,1-1 0,-1 0 0,1 1 1,0-1-1,-1 0 0,2 1 0,40 11-153,124 16 745,257 8 0,176-36-586,270-61 1160,-494 27-365,3209-171 6415,-2639 194-7149,-798 18-276,0 6-1,174 39 0,-317-51 112,26 3-255,-23-9 1,-14-8-518,-12-8-1705,15 18 1957,1 0 1,-1-1 0,1 0 0,-1 0 0,1 0-1,0 0 1,1-1 0,-1 1 0,1-1 0,0 1 0,0-1-1,0 0 1,1 0 0,-1 0 0,0-7 0,2-14-5732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43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 20756,'0'0'726,"9"-1"-209,54-4 1323,0 2-1,78 7 0,-113-2-1755,0 2 0,0 1-1,-1 1 1,1 1 0,-1 1-1,-1 2 1,44 21 0,-63-27-76,-1 0-1,0 0 1,0 0 0,0 1 0,0 0 0,-1 0 0,1 1 0,-1-1 0,-1 1 0,1 0 0,-1 1-1,0-1 1,0 1 0,-1-1 0,5 14 0,-6-9 38,0-1 1,0 0-1,-1 1 1,0-1-1,-1 1 1,0-1-1,-1 0 0,0 1 1,-1-1-1,-3 13 1,-6 11 145,-1-1 0,-2 0-1,-1-1 1,-2-1 0,-33 49 0,-5-4 14,-2-3 1,-4-1-1,-3-4 1,-3-2-1,-97 72 1,157-132-483,-46 29-723,24-26-1860,27-9 2297,0 0 1,0 0-1,0 0 0,0 0 0,0 0 1,0-1-1,-1 1 0,1-1 0,0 1 1,0-1-1,-3-1 0,-21-22-11866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4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0 762 11211,'9'14'-1452,"60"82"-2411,9 14 2405,-32-40 10649,-45-68-8982,1 0 1,-1 1-1,1-1 1,-1 0-1,1 0 1,0 0-1,0 0 1,0-1-1,0 1 1,0 0-1,1-1 0,-1 1 1,0-1-1,1 0 1,-1 0-1,1 0 1,-1 0-1,1 0 1,-1-1-1,1 1 1,0-1-1,-1 0 0,1 0 1,0 1-1,-1-2 1,1 1-1,0 0 1,-1-1-1,1 1 1,0-1-1,-1 1 1,1-1-1,-1 0 1,1 0-1,-1-1 0,0 1 1,1 0-1,3-4 1,9-5 274,0-2 1,0 0 0,-1-1-1,17-19 1,-24 25-219,257-315 3768,-27-22-1920,-173 249-2059,74-114 79,-123 196-101,-15 13-35,0 0-1,1 0 1,-1 0-1,0 0 1,1 0 0,-1 0-1,1 0 1,-1 0-1,0 1 1,0-1-1,1 0 1,-1 0-1,0 0 1,1 1 0,-1-1-1,0 0 1,0 0-1,1 1 1,-1-1-1,0 0 1,0 1-1,0-1 1,1 0 0,-1 1-1,0-1 1,0 0-1,0 1 1,0-1-1,0 0 1,0 1 0,0 0-1,3 41-241,-3-32 207,0 152 37,8 190 313,-3-290-612,3 1 1,3-2 0,28 95-1,-29-127-1022,1 0 1,29 52-1,-27-60-1617,1-1 1,17 20 0,1-7-8589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24727,'0'0'4581,"58"-35"-4005,-8 17-255,10-1 127,10 2-384,4 3-32,5 5-416,4 3-289,6 2-1441,-1 4-1153,-4 0-1121,-7 0-929,-7-3-2114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4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477 2879 5477,'-59'13'1467,"14"-5"-1120,-1 3-1,1 1 0,1 2 1,-53 25-1,86-33-244,0 0 0,1 1 0,-1 0 0,1 0 0,1 1 0,0 1 0,0 0 0,-13 17 0,17-18 120,0-1 1,0 2-1,1-1 0,0 0 0,1 1 1,0 0-1,1 0 0,-1 0 0,2 0 0,-1 0 1,1 0-1,1 1 0,0 9 0,0-12-130,2-1 0,-1 0-1,1 1 1,0-1 0,0 0-1,0 0 1,1 0-1,0-1 1,0 1 0,1-1-1,-1 1 1,1-1 0,1 0-1,-1-1 1,0 1 0,1-1-1,0 1 1,0-2 0,1 1-1,8 5 1,14 7 540,1-2 0,56 21 0,-71-30-390,31 11-14,0-1 1,1-3 0,1-2-1,0-2 1,0-1-1,69-1 1,-80-7-228,0-1-1,1-2 1,-2-2 0,1-1-1,-1-1 1,0-2 0,0-2-1,-1-1 1,34-19 0,4-10 501,-2-3 0,-1-3 1,-3-3-1,-2-3 1,87-94-1,-25 3-194,139-204 0,40-116 1172,80-110-563,-244 390-878,325-328 0,-360 415-42,5 4 0,3 5 1,4 5-1,176-94 0,-222 142-16,1 3 1,2 3-1,98-25 0,-121 42 8,1 3 1,0 2-1,0 2 0,1 2 1,98 7-1,-135-1-8,0 0 0,0 1 0,0 1 0,-1 1 0,1 0 0,-1 2 0,0-1 0,-1 2 0,1 0 0,22 17-1,-20-11 17,-1 1 1,0 1-1,-1 1 0,-1 0 0,0 1 0,-1 0 0,12 24 0,2 12 79,-2 2 0,-3 0 0,-2 2 1,-2 0-1,11 68 0,8 89 671,14 281-1,-8-53-627,-36-383-121,3-1 0,3-1 0,2 0 0,3-1 0,34 72 0,-31-87 21,1-1 0,3-1 0,1-1 0,1-1-1,2-2 1,2-1 0,46 40 0,-16-25 198,2-4-1,2-2 1,2-3-1,2-3 0,1-4 1,2-2-1,135 39 1,-8-20 238,363 45 1,-555-95-472,258 27-2024,-91-26-4189,-103-9-1074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4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46 15182,'-4'-23'-2978,"1"1"-4870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4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9737,'0'0'7671,"10"8"-6165,-4-4-1277,0 1 0,0 0 0,-1 0 0,0 1 0,0 0-1,0 0 1,-1 0 0,1 0 0,-2 1 0,1-1 0,-1 1 0,0 0 0,0 0 0,-1 0 0,0 1 0,2 12 0,10 84 539,-5 1 1,-5 1 0,-10 112-1,-62 396-168,0 24-1835,68-563 228,1-3-1680,-6-26-2507,5-46 5111,0 0 0,0 0 1,0 0-1,0 0 0,0 0 1,0-1-1,0 1 0,0 0 1,0 0-1,0 0 0,0 0 1,0 0-1,0 0 0,0 0 0,0 0 1,0 0-1,0 0 0,0 0 1,-1 0-1,1 0 0,0 0 1,0 0-1,0 0 0,0 0 1,0 0-1,0 0 0,0 0 1,0 0-1,0 0 0,0 0 0,0 0 1,0 0-1,-1 0 0,1 0 1,0 0-1,0 0 0,0 0 1,0 0-1,0 0 0,0 0 1,0 0-1,0 0 0,0 0 1,0 0-1,0 0 0,0 0 0,-6-18-4027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4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749 308 13004,'0'0'2013,"6"-8"-849,19-26-486,-25 34-670,0 0 1,0 0-1,0 0 1,0 0-1,0 0 1,0 0-1,0-1 0,0 1 1,0 0-1,0 0 1,0 0-1,0 0 1,0 0-1,1 0 1,-1-1-1,0 1 1,0 0-1,0 0 1,0 0-1,0 0 1,0 0-1,0 0 1,1 0-1,-1 0 1,0 0-1,0 0 1,0 0-1,0 0 1,0 0-1,0 0 1,1 0-1,-1 0 1,0 0-1,0 0 0,0 0 1,0 0-1,0 0 1,1 0-1,-1 0 1,0 0-1,0 0 1,0 0-1,0 0 1,0 0-1,0 0 1,1 0-1,-1 0 1,0 0-1,0 0 1,0 0-1,0 0 1,0 1-1,0-1 1,0 0-1,0 0 1,1 0-1,-1 0 1,0 0-1,0 0 1,0 1-1,1 12 342,-6 19 405,-3-14-550,0 0 0,-2-1-1,0 1 1,-1-2-1,0 0 1,-22 22-1,-92 86 676,96-97-501,-178 156 1704,158-144-1754,-2-3 0,-75 41 0,120-73-324,1-1 0,-1 0 1,1 0-1,-1-1 0,0 0 1,0 0-1,0 0 0,0-1 1,0 1-1,-1-2 0,1 1 1,-13-1-1,19 0-10,-1 0-1,0 0 1,1-1 0,-1 1-1,0 0 1,0-1-1,1 1 1,-1 0 0,1-1-1,-1 1 1,0-1 0,1 1-1,-1-1 1,1 1-1,-1-1 1,1 1 0,-1-1-1,1 0 1,0 1 0,-1-1-1,1 0 1,0 1-1,-1-1 1,1 0 0,0 0-1,0 1 1,0-1 0,-1 0-1,1 0 1,0 1-1,0-1 1,0 0 0,0 0-1,1 0 1,6-26-90,2 12 94,0 1 0,0 0 0,2 0 0,0 1 0,0 1 0,1-1 1,21-15-1,103-71-61,309-146-2745,-444 245 2779,-54 21 17,-1 14 1,2 2-1,-62 55 0,-85 100 714,7-9 537,181-174-1010,15-18-210,24-28-218,-20 26 168,111-147-444,184-238 263,22 23 522,-295 344-311,-23 25-16,-5 6 8,-9 11 107,-146 195 835,9-16-555,105-135-379,-56 88 380,84-125-600,1 0 0,0 0 0,2 0 0,0 1 0,-6 29 1,13-49 86,1-1 1,0 1-1,-1 0 1,1 0 0,0 0-1,0 0 1,-1 0 0,1 0-1,0 0 1,0 0 0,0 0-1,0 0 1,0 0-1,0 0 1,1 0 0,-1 0-1,0-1 1,0 1 0,1 0-1,-1 0 1,1 0-1,-1 0 1,0 0 0,1-1-1,0 1 1,-1 0 0,1 0-1,-1-1 1,1 1 0,0 0-1,1 0 1,0 0-311,0-1 0,0 0 0,0 0 0,1 0 0,-1 0 0,0-1 0,0 1 1,0-1-1,0 1 0,0-1 0,0 1 0,0-1 0,3-2 0,56-35-10992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4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87 526 15855,'1'-40'-315,"1"1"0,3 0 0,0-1 0,3 2 0,20-62 0,-4 19 581,26-67 3312,-50 148-3544,0 0 0,0 0 0,0 0 0,0 0-1,0 0 1,0 1 0,1-1 0,-1 0 0,0 0 0,0 0 0,0 0 0,0 0 0,0 0 0,1 0 0,-1 0 0,0 0 0,0 0 0,0 0-1,0 0 1,0 0 0,0 0 0,1 0 0,-1 0 0,0 0 0,0 0 0,0 0 0,0 0 0,0-1 0,0 1 0,1 0 0,-1 0 0,0 0-1,0 0 1,0 0 0,0 0 0,0 0 0,0 0 0,0 0 0,0-1 0,1 1 0,-2 22 203,-73 424 2601,23-162-1987,13-43 182,-12 488 0,51-665-956,19 113 0,-15-151-286,1-1-1,1 1 1,1-1-1,1-1 1,2 1-1,0-2 1,15 24-1,-3-23-1115,-23-23 1239,0-1 0,1 1-1,-1-1 1,0 0 0,0 1 0,1-1-1,-1 0 1,0 1 0,1-1-1,-1 0 1,1 1 0,-1-1-1,0 0 1,1 0 0,-1 0-1,1 1 1,-1-1 0,1 0-1,-1 0 1,0 0 0,1 0-1,-1 0 1,1 0 0,-1 0 0,1 0-1,-1 0 1,1 0 0,-1 0-1,1 0 1,-1 0 0,1 0-1,-1 0 1,0-1 0,1 1-1,-1 0 1,1 0 0,-1 0-1,0-1 1,1 1 0,-1 0-1,1-1 1,-1 1 0,0 0 0,1-1-1,-1 1 1,0 0 0,0-1-1,1 1 1,-1-1 0,0 1-1,0 0 1,0-1 0,1 1-1,-1-1 1,0 1 0,0-1-1,0 1 1,0-1 0,0 1-1,0-1 1,0 1 0,0-1 0,0 0-1,1-33-5331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1:4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5 13036,'0'0'2846,"-8"-3"-1229,4 3-1482,0-1 0,0 1 0,0-1 0,1 1 0,-1 0 0,0 1 0,0-1 0,0 1 0,0-1 0,1 1 0,-1 0 0,0 1 0,1-1 0,-1 1 0,1-1-1,-1 1 1,1 0 0,0 0 0,0 1 0,0-1 0,0 1 0,0-1 0,-4 7 0,-15 14 467,2 0 1,-19 29-1,17-22-149,-15 17 149,-52 72 858,78-103-1187,2 0 0,0 1 0,1-1 0,0 2-1,-8 28 1,16-46-271,0 0-1,0 1 0,0-1 1,-1 0-1,1 1 0,0-1 1,0 0-1,0 1 0,0-1 1,0 1-1,0-1 0,-1 0 1,1 1-1,0-1 0,0 0 1,0 1-1,0-1 0,0 1 1,1-1-1,-1 0 0,0 1 1,0-1-1,0 0 0,0 1 1,0-1-1,0 0 0,1 1 1,-1-1-1,0 0 1,0 1-1,0-1 0,1 0 1,-1 1-1,0-1 0,0 0 1,1 0-1,-1 1 0,0-1 1,1 0-1,-1 0 0,0 0 1,1 0-1,-1 1 0,0-1 1,1 0-1,0 0 0,19-8-160,6-11 100,-1-1 1,-1-1-1,34-39 0,-5 5 43,-11 13-38,92-83-4,-117 111-44,0 1 0,0 1 0,1 1-1,0 1 1,1 0 0,27-9 0,-42 17 26,1 1 1,0-1 0,0 1-1,-1 0 1,1 0-1,0 1 1,0 0-1,0-1 1,0 2 0,0-1-1,0 0 1,-1 1-1,9 2 1,-10-1 44,0-1 0,-1 1 0,1-1 0,-1 1 1,1 0-1,-1 0 0,0 0 0,0 1 0,1-1 0,-2 0 0,1 1 1,0 0-1,0-1 0,-1 1 0,0 0 0,1 0 0,-1-1 0,0 1 0,0 0 1,-1 0-1,1 5 0,3 12 69,-2 0-1,0 0 1,-1 0 0,-2 1 0,0-1-1,-6 34 1,-37 119 803,18-84 744,29-97-1420,1-1-1,1 1 1,-1-1-1,1 1 1,11-12-1,-2 0-88,108-143 71,-106 145-337,1 0 1,1 0-1,0 2 1,1 0-1,1 1 0,24-13 1,-42 26 143,0 1 1,0-1-1,1 1 0,-1 0 1,0-1-1,1 1 0,-1 0 1,1 1-1,-1-1 0,1 0 1,-1 1-1,1-1 0,0 1 1,-1 0-1,1 0 0,0 0 1,-1 0-1,1 1 0,0-1 1,-1 1-1,1-1 0,-1 1 1,1 0-1,4 2 0,-5 0 33,1 0 0,-1 0 0,0 0-1,0 0 1,0 0 0,-1 1 0,1-1-1,-1 0 1,0 1 0,0 0 0,0-1-1,0 1 1,0-1 0,-1 1 0,0 0 0,0 6-1,2 208 772,-2-217-751,0-1-1,0 0 1,0 0-1,0 0 1,0 1-1,0-1 0,0 0 1,1 0-1,-1 0 1,0 1-1,0-1 1,0 0-1,1 0 1,-1 0-1,0 0 0,0 0 1,0 0-1,1 1 1,-1-1-1,0 0 1,0 0-1,1 0 1,-1 0-1,0 0 0,0 0 1,1 0-1,-1 0 1,0 0-1,0 0 1,1 0-1,-1 0 1,0 0-1,0 0 1,1 0-1,-1 0 0,0 0 1,0-1-1,0 1 1,1 0-1,-1 0 1,0 0-1,0 0 1,0 0-1,1 0 0,-1-1 1,0 1-1,0 0 1,0 0-1,1-1 1,11-8 188,15-19 271,36-51 0,15-17-384,-69 85-87,0 1 0,0 1-1,1 0 1,0 0 0,1 1-1,-1 0 1,2 1 0,-1 0-1,1 1 1,0 0 0,15-5-1,-25 11-5,0-1-1,-1 1 1,1 0-1,0 0 0,0 0 1,-1 0-1,1 0 1,0 0-1,-1 0 1,1 0-1,0 1 0,-1-1 1,1 1-1,0 0 1,-1-1-1,1 1 0,-1 0 1,1 0-1,-1 0 1,1 0-1,-1 0 0,0 0 1,1 0-1,-1 0 1,0 1-1,0-1 1,0 0-1,0 1 0,0-1 1,0 1-1,0-1 1,-1 1-1,1-1 0,0 1 1,-1 0-1,1-1 1,-1 4-1,3 8 8,-1-1-1,-1 1 1,0 0-1,-2 15 1,1-17 45,-2 50 32,0-40-61,1 0 0,1 0 0,0-1 0,5 24 0,-5-43-13,0 0 1,1 0-1,-1 0 0,0-1 0,1 1 0,-1 0 1,0-1-1,1 1 0,-1 0 0,1-1 0,-1 1 1,1 0-1,-1-1 0,1 1 0,0-1 0,-1 1 1,1-1-1,0 1 0,-1-1 0,1 0 0,0 1 1,0-1-1,-1 0 0,1 1 0,0-1 0,0 0 1,0 0-1,-1 0 0,1 0 0,0 0 0,0 0 1,0 0-1,-1 0 0,1 0 0,0 0 0,0 0 1,0 0-1,-1-1 0,1 1 0,0 0 0,0-1 1,-1 1-1,1 0 0,0-1 0,-1 1 0,1-1 1,1 0-1,32-25 146,78-103 448,-84 93-567,1 1 1,2 2 0,52-44-1,-80 74-32,0 0 0,1 0 0,-1 1 0,1-1-1,0 1 1,0 0 0,0 0 0,0 0 0,0 1 0,0-1-1,0 1 1,6-1 0,-9 3 3,0 0 0,0-1 0,0 1-1,0-1 1,0 1 0,-1 0 0,1 0-1,0 0 1,-1-1 0,1 1 0,0 0 0,-1 0-1,1 0 1,-1 0 0,0 0 0,1 0-1,-1 0 1,0 0 0,1 0 0,-1 0 0,0 0-1,0 0 1,0 0 0,0 1 0,0-1-1,0 0 1,0 0 0,0 0 0,-1 0 0,1 1-1,-5 37 136,-1-13-250,-2-1-1,-11 29 1,-13 10-2954,14-42-3051,0-12-7533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1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10511 788 7431,'-155'-56'7476,"83"35"-7325,-95-16 0,-307-59-130,-185-28 1357,-449 39-425,813 68-865,-816-63 129,4-50 169,109 7 1021,787 109-1198,-1 10 0,-368 39 0,316 4-236,3 11-1,2 12 1,-416 158-1,496-146 13,3 8-1,5 8 1,3 6-1,5 8 1,-267 223-1,361-266-11,3 4 0,2 2 0,4 3 0,3 2 0,-54 90 1,83-115 7,3 1 0,1 2 1,2 0-1,3 1 1,2 1-1,3 1 1,1 0-1,3 1 1,-6 107-1,15-129 32,2 0 1,1 0-1,2 0 0,1 0 1,1-1-1,2 0 0,1 0 1,1-1-1,2 0 0,1-1 1,1 0-1,1-1 0,2 0 1,1-2-1,28 33 1,-14-23-9,1-2 1,1-1 0,2-2 0,1-2 0,52 32 0,-29-27-18,1-2 0,2-3 0,67 22 0,33-2-66,2-8 0,185 22 1,817 79-247,-551-75 354,1601 113 317,-2132-176-326,1082 28 232,-806-38-200,438-64-1,-64-57-57,-18-68 53,-573 140 0,-2-6 1,238-141-1,-193 82 109,226-190 0,-350 259-351,-2-3 0,94-110-1,-138 143 130,0-1-1,-2-1 0,0-1 0,-2 0 1,0-1-1,-2 0 0,-1-1 0,0 0 0,-2 0 1,-2-1-1,7-52 0,-11 55 144,-2-1 0,-1 1 0,-1-1 0,-1 1 0,-1 0 0,-2 0 0,0 0 0,-1 1 0,-19-41 0,5 23 253,-2 0 0,-2 1 0,-2 2 0,-39-44 0,7 15-31,-4 3 0,-2 3 1,-3 2-1,-2 4 1,-91-55-1,62 52-25,-2 5 0,-3 4-1,-169-54 1,115 56-83,-313-48 0,-166 43-531,-413 60-7282,957-6 6231,-196 3-5438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1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2758 486 8072,'3'-11'2135,"1"-5"-1291,0-1 0,-1 0 0,1-26 0,-4 35-593,0 0 0,0 0 1,-1 0-1,0 0 0,0 0 0,-1 0 0,0 0 0,0 1 1,-1-1-1,0 1 0,-7-13 0,-1 5-86,-1 1 0,-1 0-1,0 1 1,-1 1 0,0 0 0,-1 1-1,0 0 1,-1 1 0,0 1 0,-1 1-1,0 0 1,-30-9 0,-19-4-214,-137-22 1,25 16 325,-1 8 1,0 7-1,-184 13 1,293 5-101,1 3 1,0 3-1,0 3 0,2 3 0,-93 36 1,76-18-176,1 4 0,2 3 1,-124 87-1,166-101 31,1 2 1,1 1-1,2 2 1,1 1-1,2 2 1,2 1-1,-43 69 0,60-85-37,1 1 0,1 0-1,1 1 1,1 0-1,1 1 1,1-1-1,1 2 1,2-1 0,0 1-1,2-1 1,0 1-1,2 0 1,1 0-1,1-1 1,1 1 0,8 29-1,-6-39 1,1 0-1,1-1 1,0 0 0,1 0-1,0 0 1,2-1 0,-1 0-1,2-1 1,0 0-1,0-1 1,1 0 0,1-1-1,0 0 1,0-1 0,1 0-1,0-1 1,26 11-1,-3-3 46,0-2-1,2-1 0,0-2 0,0-2 1,1-2-1,53 5 0,24-5 45,1-5 0,0-6 0,-1-4 0,167-32 0,-78-5 15,321-112 0,-85-23 142,-376 146-12,-1-3 0,-2-2 0,-1-3 1,79-70-1,-115 87-23,-1-1 0,-2-1 0,0-1 0,-2 0 0,28-49 0,-42 64-78,-1 1-1,0-1 1,-1 0-1,0 0 1,-1 0-1,-1-1 1,0 0-1,0 0 1,-2 1-1,1-1 1,-1-1-1,-1 1 1,-1 0-1,0 0 0,0 0 1,-1 0-1,-1 1 1,-5-15-1,4 17-58,-2 0 0,1 1 0,-1-1 0,-1 2 0,0-1 0,0 1 0,0 0 0,-1 0 0,-1 1 0,1 0 0,-1 0 0,0 1-1,0 1 1,-1-1 0,0 1 0,0 1 0,-11-4 0,-15-4-12,-1 1-1,0 2 1,-60-7 0,4 7-70,1 3 0,-1 4-1,-173 20 1,36 24-3041,160-27-319,26-8-2486,9-6-5865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2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2585 302 6470,'0'0'1452,"8"-5"-283,11-4-424,33-17 3731,-50 16-281,-4-26-2838,1 33-1263,0 1 0,0-1 0,0 0 0,0 0 0,-1 1 0,1-1 0,-1 0 0,1 1 0,-1-1 0,0 1 0,0 0 0,0 0 0,-1 0 0,1 0 0,0 0 0,-1 0 0,1 1 0,-1-1 0,0 1 0,-2-2 0,-67-23 589,50 19-382,-80-26 2,-1 5 1,-2 4 0,0 5-1,-2 4 1,1 6 0,-2 3-1,1 6 1,-155 18 0,-89 14-199,118-12-77,159-12-27,0 3 0,0 3 0,2 4-1,0 3 1,1 3 0,-111 54 0,167-70-13,1 1 0,0 0 0,0 0 1,1 2-1,1 0 0,-1 0 0,2 1 0,-1 1 1,2 0-1,0 0 0,0 1 0,-7 16 0,7-10 1,1 1 0,2 0-1,0 0 1,1 1-1,1-1 1,1 1-1,1 1 1,-1 34-1,5-16 17,2 0 0,1-1 0,2 1 0,2-1 0,1 0 0,2-1 0,2-1 0,2 1-1,1-2 1,2 0 0,23 36 0,-7-15-143,2-2 0,85 103 0,-105-141 79,1-1 1,1 0-1,0-2 1,1 0-1,1-1 1,0 0 0,1-2-1,0-1 1,1 0-1,0-2 1,41 12-1,-18-13 34,0-1 0,0-3 0,0-1-1,0-3 1,1-1 0,-1-2-1,71-15 1,311-99-120,-306 79 135,175-47 40,343-120 95,-576 178 166,-1-2 1,-1-3-1,-2-3 1,-2-2 0,-1-2-1,-2-3 1,92-93-1,-135 123-102,0-1-1,0-1 0,-2 0 0,0-1 0,0 0 1,-1 0-1,-1-1 0,6-17 0,-11 24-124,1 0 0,-1 0-1,-1-1 1,0 1-1,0 0 1,-1-1 0,0 1-1,0 0 1,-1 0 0,-1-1-1,1 1 1,-2 0 0,1 0-1,-1 0 1,0 0 0,-7-11-1,0 2-48,-2-1-1,0 2 0,-1 0 1,-1 0-1,0 1 0,-1 1 0,-1 1 1,-20-16-1,10 12-27,-1 2-1,0 0 1,-1 2-1,0 1 1,-32-10 0,1 6-207,-1 3 0,0 2 0,-1 2 0,0 4 1,-71 0-1,99 6-337,-1 1 0,-46 7 0,11 12-3097,57-15 1211,0 1 0,0 1 0,-17 11 0,2 2-9835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4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0 382 13004,'9'-1'4308,"48"-8"-2450,97-27-1,-21 2-639,527-67 1169,9 43-2086,-78 9 225,-526 43-638,8 0-304,0-3-1,126-32 0,-179 31-2832,-20 9 3091,0 1 1,-1-1 0,1 0-1,0 1 1,0-1 0,0 1-1,0-1 1,-1 1-1,1-1 1,0 1 0,-1-1-1,1 1 1,0-1 0,-1 1-1,1-1 1,0 1-1,-1 0 1,1-1 0,-1 1-1,1 0 1,-1-1 0,1 1-1,-1 0 1,1 0-1,-1-1 1,1 1 0,-1 0-1,1 0 1,-1 0 0,0 0-1,1-1 1,-1 1-1,1 0 1,-1 0 0,0 1-1,-30-10-5607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44 17072,'-33'4'1112,"-1"2"-1,1 1 1,0 1-1,-34 14 1,56-18-773,0 1 0,1 1 0,-1 0 0,1 1 0,0 0 0,-14 12 0,19-14-251,1 0 0,-1 0 0,1 0 0,0 1 0,1-1 0,-1 1 0,1 0 0,0 0 0,1 0 0,0 0 0,-1 0 0,-1 13 0,4-16-76,-1 0 0,1 0 0,0-1-1,0 1 1,0 0 0,0-1-1,1 1 1,-1 0 0,1 0 0,0-1-1,-1 1 1,1-1 0,0 1-1,1-1 1,-1 1 0,0-1 0,1 1-1,2 2 1,0-1-3,0 0 1,0 0-1,0-1 1,1 0-1,-1 0 1,1 0-1,0 0 1,10 3-1,5 1 32,0-1-1,1-1 1,41 4-1,-14-5 41,-1-1-1,1-3 0,50-5 1,-71 1-178,0 0 0,0-2 0,0 0 0,-1-2 0,0-1 0,44-22 0,-62 26 102,0 1 0,0-2 0,-1 1 0,1-1 0,-1 0 0,-1-1 0,1 1 1,9-13-1,-14 16 37,0-1 0,0 1 0,0 0 0,-1-1 0,1 1 0,-1-1 1,0 0-1,0 1 0,0-1 0,0 0 0,-1 0 0,1 1 0,-1-1 0,0 0 0,0 0 1,0 0-1,-1 0 0,0 1 0,1-1 0,-1 0 0,0 1 0,-1-1 0,-1-5 1,-2 3-8,1-1 1,-1 1-1,0 0 1,0 0-1,-1 0 1,0 1-1,0 0 1,0 0-1,-1 0 1,1 1 0,-1 0-1,0 0 1,-12-4-1,-2 0-39,0 0 0,0 2-1,-39-7 1,30 9-44,0 1 0,-55 1 0,76 2 16,1 1 0,-1 0 0,1 0 0,0 0 0,-1 1 0,1 1 0,0-1 0,0 1 0,0 1 0,0-1-1,1 1 1,0 1 0,0-1 0,-13 11 0,19-14-52,0 0 0,-1 0 0,1 0 0,0 0 0,0 0 0,0 1 0,0-1 0,0 0 0,0 1 0,0-1 0,0 0 0,1 1 0,-1-1 0,0 1 0,1-1 0,-1 1 0,1-1 0,0 1 0,-1 0 0,1-1 0,0 1 0,0 0 0,0-1 0,0 1 0,0-1 0,0 1 0,1 0 0,-1-1 0,1 1 0,-1-1 0,1 1 0,-1-1 0,1 1 0,0-1 0,0 1 0,-1-1 0,1 0 0,0 1 0,1-1 0,-1 0 0,0 0 0,0 0 0,0 0 0,1 0 0,-1 0 0,0 0 0,1 0 0,-1-1 0,3 2 0,6 3-593,0-1 0,1 0-1,0-1 1,0 0 0,19 3 0,14-1-3445,55-2 1,-13-3-3470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4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1880 17424,'0'0'1735,"6"-8"-416,3-5-982,1 0 1,1 2-1,0-1 0,1 1 0,0 1 1,26-18-1,101-54 1567,-94 57-1460,456-251 1157,349-204-1628,194-201-1286,-768 470-27,-275 209-50,0 1 0,1-1 0,0 1 0,-1-1 1,1 1-1,0 0 0,0 0 0,0 0 0,0 0 0,0 0 0,0 0 0,0 1 0,0-1 0,3 0 0,3 1 132,3-1 3483,-9 1-1262,-1 0-488,1 0 0,-1 0 0,0 0 0,0 0 0,1 0 0,-1 0 0,0 0 0,1 0 0,-1 1 1,0-1-1,0 1 0,0-1 0,1 0 0,-1 1 0,0 0 0,0-1 0,0 1 0,0 0 0,2 1 0,0 23 6119,-3-13-7416,6 130 2733,36 199 0,-2-37-1404,-30-171-261,17 149 1552,-17-218-988,2 0 0,27 81 0,-36-137-801,-2-3-29,0-1 0,1 0 0,-1 1 0,1-1 0,0 0 0,0 0-1,0 0 1,1-1 0,2 5 0,-4-8-148,1-4-5120,-1-16-456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4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47 12844,'0'0'1906,"-10"-8"-406,6 4-1324,0 1-103,1 0 0,0 0 0,-1 0 0,1 0 0,-1 0 0,0 1 0,0 0 0,0 0 0,0 0 0,0 0-1,0 1 1,0-1 0,-1 1 0,1 0 0,-1 1 0,1-1 0,0 1 0,-1 0 0,1 0 0,-7 1 0,-5 4 227,0 2 0,1 0 0,-1 1 0,2 1 0,-1 0 0,2 1 0,-1 0 0,1 1 0,1 0 0,0 1 0,0 1 0,1 0 0,1 1 0,0-1 0,-11 23 0,19-33-226,1 0 1,0 0-1,-1 0 1,1 0-1,0 0 1,0 1-1,1-1 1,-1 0-1,1 1 1,0-1-1,-1 0 1,2 1-1,-1-1 1,1 5-1,-1-6-51,1 0-1,0-1 1,0 1-1,0 0 1,0-1-1,0 1 1,0-1-1,0 0 1,0 1-1,1-1 1,-1 0 0,0 0-1,1 1 1,-1-1-1,1 0 1,-1 0-1,1-1 1,0 1-1,2 1 1,6 0 34,0 0 1,1 0-1,-1-1 1,1 0 0,0-1-1,-1 0 1,16-2-1,-4-1 5,0-1 0,0-1 0,0 0 1,0-2-1,-1-1 0,0 0 0,27-16 0,-33 16-42,0-2 1,0 1-1,0-2 0,-1 0 0,-1-1 0,0 0 1,-1-1-1,0 0 0,19-29 0,-24 28-18,-10 14-48,-14 21-16,11-11 72,1 1 0,-1 0 0,2 0 0,0 0 0,-5 23 1,8-31-33,0 0 1,1 0 0,-1 0 0,1 0-1,0 0 1,0 0 0,0 0 0,0 0-1,0-1 1,1 1 0,0 0 0,-1 0-1,1 0 1,0 0 0,0 0 0,0-1-1,1 1 1,-1 0 0,1-1 0,0 1-1,-1-1 1,1 0 0,0 1 0,0-1-1,1 0 1,-1 0 0,0 0 0,4 2-1,7 1-619,0-1-1,1 0 1,-1-1 0,1 0-1,-1-1 1,1 0-1,0-1 1,0-1-1,0 0 1,0-1-1,15-3 1,45-11-5082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4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84 12107,'3'-9'3102,"22"-66"3384,-27 82-5529,-4 10 112,0 1 0,2 0 1,0 0-1,-2 19 1,6-32-1051,-1 0 1,1 0 0,1 0 0,-1 0 0,1 0 0,-1 0 0,1 0 0,1 0 0,-1 0-1,1 0 1,0-1 0,0 1 0,0 0 0,1-1 0,-1 0 0,1 1 0,0-1 0,0 0-1,1-1 1,5 6 0,5 1-1,1-1 0,-1-1 1,1 0-1,1-1 0,0 0 0,0-2 0,0 0 0,24 5 0,26 8-922,-66-18 890,1 0 0,0 0 1,0 0-1,-1 0 0,1 0 1,0 1-1,0-1 0,-1 0 1,1 1-1,0-1 0,-1 0 1,1 1-1,0-1 0,-1 1 1,1-1-1,-1 1 0,1-1 1,-1 1-1,1-1 0,-1 1 1,1 0-1,-1-1 0,1 1 1,-1 0-1,0-1 0,1 1 0,-1 0 1,0 0-1,0-1 0,1 3 1,-2-2 4,1 0-1,-1 1 1,0-1 0,1 0 0,-1 1 0,0-1 0,0 0 0,0 0 0,0 1-1,0-1 1,0 0 0,0 0 0,0 0 0,-2 1 0,-48 26 475,30-17-51,-1-2 1,-1 0-1,0-1 0,0-2 1,0 0-1,-1-2 1,-35 3-1,58-7-400,-1 0-1,1 0 1,-1 0 0,1 0-1,0-1 1,-1 1 0,1 0-1,0-1 1,-1 1 0,1-1-1,0 0 1,0 1 0,-1-1-1,1 0 1,0 0 0,0 0-1,0 1 1,0-1 0,0 0-1,0 0 1,0-1 0,0 1-1,1 0 1,-1 0 0,0 0-1,0-3 1,-9-41-824,5 18-2352,-4 5-3337,3 18 1693,-1 0-2734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5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508 100 10410,'4'-10'2311,"10"-33"-122,-14 42-2081,1-1 0,-1 1 0,0 0 0,0 0 0,1-1 0,-1 1 0,0 0 0,0-1 0,0 1 0,0 0 0,0-1-1,0 1 1,-1 0 0,1-1 0,0 1 0,-1 0 0,1-1 0,-1 1 0,1 0 0,-1 0 0,0 0 0,1 0 0,-1-1 0,0 1 0,0 0 0,0 0 0,0 1 0,0-1 0,0 0-1,0 0 1,0 0 0,0 1 0,0-1 0,-1 0 0,1 1 0,0-1 0,0 1 0,-1-1 0,-1 1 0,-5-2 110,-1 1 0,1 0 0,0 1 0,-1 0 1,-8 1-1,5-1 49,-14 2-3,-1 1 1,1 1 0,0 2-1,0 0 1,1 2-1,0 1 1,0 1 0,1 0-1,0 2 1,1 1 0,0 1-1,1 1 1,-31 27 0,48-36-206,-1 0 1,1 0 0,0 0 0,1 0 0,-1 1 0,1 0-1,0 0 1,1 0 0,0 0 0,0 1 0,-3 13-1,5-17-56,1-1-1,-1 1 0,1-1 0,0 1 0,0 0 1,0-1-1,1 1 0,-1-1 0,1 1 0,0-1 1,0 1-1,0-1 0,1 0 0,-1 1 0,1-1 1,-1 0-1,1 0 0,0 0 0,1 0 0,-1 0 1,0-1-1,1 1 0,-1-1 0,1 1 0,0-1 1,0 0-1,6 3 0,2 1 22,1 0 1,0-1 0,1-1-1,-1 0 1,1 0-1,0-2 1,0 1-1,13 0 1,109-2 133,-113-2-137,3 1-8,0-2 0,-1-1 0,1-1 1,0-1-1,-1-1 0,0-1 0,-1-1 0,30-14 0,-52 21-60,0 1 0,1-1 0,-1 1 0,0-1 0,1 0 0,-1 0 0,0 0 0,0 1 0,0-1 0,0 0 0,0-1 0,0 1 0,0 0 0,0 0 0,1-2 0,-16-1-2417,-36 12-2910,17 6-215,2 1-3315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5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1154 9513,'4'0'64,"0"0"0,0-1 0,0 1 0,0-1 0,0 0 0,0 0 0,0 0 0,0-1 1,-1 1-1,1-1 0,0 0 0,-1 0 0,1-1 0,-1 1 0,0 0 0,0-1 0,0 0 0,0 0 0,0 0 0,3-5 0,6-8 1419,-1-1 0,18-35 0,-19 33-385,181-368 5188,94-163-6001,-278 539-303,20-29 68,-26 38-68,0 1 1,1-1-1,-1 1 1,1-1 0,-1 1-1,1-1 1,-1 1-1,1 0 1,0 0-1,0 0 1,-1 0-1,1 0 1,0 0-1,0 0 1,0 1-1,0-1 1,2 0-1,-3 1-70,0 0-1,-1 1 0,1-1 0,-1 0 0,1 1 1,-1-1-1,1 0 0,-1 1 0,0-1 0,1 0 0,-1 1 1,1-1-1,-1 1 0,0-1 0,1 1 0,-1-1 1,0 1-1,1-1 0,-1 1 0,0-1 0,0 1 0,0-1 1,1 1-1,-1-1 0,0 1 0,0 0 0,0-1 1,0 1-1,0-1 0,0 2 0,0 21-3240,0-20 2199,-1 18-4614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5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1 556 16367,'0'0'2782,"10"-7"-1629,75-64 166,-3-5 0,104-121 0,-83 84-1176,-74 80-119,29-26-6,-68 85-247,-16 26 1,-23 68 0,43-103-233,1 0 1,1 0-1,0 0 0,2 0 1,0 1-1,1-1 0,0 1 1,4 29-1,-2-42-175,0 0 0,0 0 0,0 0 0,1 0 1,0 0-1,0 0 0,4 6 0,22 19-9502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149 102 11851,'0'-11'1890,"1"4"-1885,1-1 401,-1 0-1,0 0 1,-1 1-1,0-1 1,-1-8-1,1 14-315,0 1 0,0 0 0,-1 0 0,1-1 0,0 1 0,0 0 0,-1 0 0,1 0 0,-1-1-1,1 1 1,-1 0 0,0 0 0,1 0 0,-1 0 0,0 0 0,0 0 0,0 0 0,0 0 0,0 1 0,0-1 0,0 0 0,0 0 0,0 1 0,0-1 0,0 1 0,0-1-1,0 1 1,-1-1 0,1 1 0,0 0 0,0 0 0,-1-1 0,1 1 0,0 0 0,0 0 0,-1 0 0,1 0 0,0 0 0,0 1 0,-1-1 0,1 0 0,0 1-1,-2 0 1,-1 1 37,-1 0 0,0 1 0,0 0 0,1 0 0,0 0 0,0 0 0,0 1 0,0-1 0,0 1 1,0 0-1,1 1 0,0-1 0,0 0 0,0 1 0,1 0 0,-1 0 0,-1 5 0,-4 9 475,0 1 1,-9 39 0,13-40-300,1 0 0,1 1 1,0-1-1,2 28 0,0-45-289,0-1 0,1 0 0,-1 1 0,0-1 0,0 0 0,1 1 1,-1-1-1,1 0 0,-1 1 0,1-1 0,-1 0 0,1 0 0,0 0 0,-1 0 0,1 0 0,0 0 0,0 0 0,0 0 0,0 0 0,0 0 0,0 0 1,0 0-1,0-1 0,1 1 0,-1 0 0,0-1 0,0 1 0,1-1 0,-1 1 0,0-1 0,1 0 0,-1 0 0,0 1 0,1-1 0,-1 0 0,0 0 1,1 0-1,-1 0 0,0-1 0,3 1 0,2-1 99,1-1-1,-1 1 1,0-1 0,0-1 0,0 1-1,0-1 1,9-5 0,4-4-62,0-1 0,-1-1 0,-1-1-1,0-1 1,-1 0 0,-1 0 0,0-2 0,-2 0 0,0-1 0,-1 0 0,0-1 0,10-28 0,-18 22-127,-4 26 72,0 0-1,0 0 1,-1-1 0,1 1 0,0 0 0,0 0 0,-1 0 0,1 0 0,0 0 0,0-1 0,-1 1-1,1 0 1,0 0 0,-1 0 0,1 0 0,0 0 0,0 0 0,-1 0 0,1 0 0,0 0 0,-1 0-1,1 0 1,0 0 0,-1 0 0,1 1 0,0-1 0,0 0 0,-1 0 0,1 0 0,0 0 0,0 0-1,-1 0 1,1 1 0,0-1 0,0 0 0,-1 0 0,1 1 0,0-1 0,0 0 0,-1 1-1,-3 2-31,0 1 0,0 1 0,0-1 0,1 0 0,0 1 0,-5 8 0,0 3 20,2-1 0,0 1 0,1 0 0,1 0 0,0 0 0,1 1 0,-1 26 0,3-37-214,2 1 0,-1-1 0,1 1 0,0-1 0,0 0 0,0 1 0,1-1 0,0 0 0,6 11 0,-6-13-164,0-1 1,1 1-1,-1-1 1,1 0-1,0 0 1,0 0-1,0 0 1,0 0-1,1-1 1,-1 1-1,1-1 1,-1 0-1,1 0 1,0 0-1,0-1 1,6 2-1,30 4-4939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53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12556,'5'-9'1922,"3"-1"-1409,0 1-1,1-1 1,0 1 0,0 1 0,1 0 0,0 0 0,0 1 0,1 0 0,0 1 0,0 0 0,1 1-1,20-7 1,49-9 1445,-73 19-1844,-1 1 0,1 0 0,-1 1 0,1-1 0,0 2 0,-1-1 0,1 1 0,12 3 0,-19-3-111,1-1-1,-1 1 1,1 0-1,-1 0 0,0 0 1,0 0-1,0 0 0,1 0 1,-1 1-1,0-1 1,0 0-1,-1 1 0,1-1 1,0 0-1,0 1 0,-1-1 1,1 1-1,-1-1 0,1 1 1,-1-1-1,1 1 1,-1 0-1,0-1 0,0 1 1,0-1-1,0 1 0,0 0 1,0-1-1,-1 1 0,1-1 1,0 1-1,-1 0 1,1-1-1,-1 1 0,1-1 1,-1 0-1,-1 2 0,-1 6 29,-1-1-1,0 0 1,0 0-1,0 0 0,-9 10 1,-15 12 70,-1-2 1,-43 33 0,12-10 468,44-31-88,16-19-477,0-1 0,0 1 0,-1-1 1,1 0-1,1 1 0,-1-1 0,0 0 0,0 1 0,0-1 0,0 1 1,0-1-1,0 0 0,0 1 0,0-1 0,1 0 0,-1 1 0,0-1 0,0 0 1,0 1-1,1-1 0,-1 0 0,0 0 0,0 1 0,1-1 0,-1 0 1,0 0-1,1 1 0,-1-1 0,0 0 0,1 0 0,-1 0 0,0 0 0,1 1 1,45 2 9,-34-3 34,19-1-816,0-1-1,34-7 1,18-11-5670,-34 3-1021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5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17617,'0'0'5925,"-34"75"-4708,29-41-192,5 1-640,0 4-257,14-1-96,2 2-192,2 0-737,-2-7-544,-6-1-1090,-7-7-480,-3-7-448,-5-11-2755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5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4933,'0'0'14830,"28"-54"-13869,14 44 256,9 0-384,8 2-609,2 1-192,-1 1-1538,-6-2-3202,-6-1-5734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0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26 15503,'0'0'3555,"-14"-5"-784,3 1-2458,0 0 1,0 1-1,0 0 1,-1 1-1,1 0 1,-1 1-1,1 0 1,-1 1 0,0 0-1,1 1 1,-1 0-1,0 1 1,1 0-1,-13 5 1,4 0 244,1 1 0,0 1 1,1 0-1,-27 20 0,40-26-444,0 1 0,-1 0 0,1 0 0,1 1 0,-1-1-1,1 1 1,0 0 0,0 0 0,0 1 0,1-1-1,-1 1 1,2-1 0,-1 1 0,0 0 0,1 0-1,0 1 1,1-1 0,-2 11 0,3-15-109,1 1 0,-1 0 0,1-1-1,0 1 1,0-1 0,0 1 0,0-1 0,0 1 0,0-1 0,1 0 0,-1 1 0,1-1 0,0 0 0,0 0 0,0 0 0,0 0 0,0-1-1,0 1 1,0-1 0,0 1 0,1-1 0,-1 0 0,1 1 0,-1-1 0,1 0 0,-1-1 0,1 1 0,-1 0 0,1-1 0,3 1-1,13 2 66,-1 0-1,38 1 0,-53-4-50,22 1 61,0-2 0,40-5 0,-55 4-97,1 0 1,-1-1-1,0 0 0,-1-1 1,1 1-1,0-2 1,-1 1-1,16-12 1,-23 14 16,0 1 1,0-1-1,0 1 0,0-1 1,0 0-1,0 0 1,-1 1-1,1-1 1,-1-1-1,1 1 1,-1 0-1,0 0 1,0 0-1,0-1 1,0 1-1,1-4 1,-2 4-6,0 0-1,0 0 1,-1 1 0,1-1 0,0 0 0,0 1 0,-1-1 0,1 0 0,-1 1 0,0-1 0,1 1 0,-1-1 0,0 1 0,0-1 0,0 1-1,0-1 1,0 1 0,-2-2 0,-3-2-38,0 0 0,-1 1 0,1 0 0,-1 0 0,0 0 0,0 1 0,0 0 0,-13-4 0,-3 1-388,0 1-1,-26-3 0,-13 5-4972,57 3-207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54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17553,'0'0'1195,"-8"11"316,0-1-1061,2 0 0,0 1-1,0 0 1,1 1 0,0-1 0,-5 21-1,8-28-371,1 1 0,0 0 0,1-1-1,-1 1 1,1 0 0,0-1 0,0 1 0,0 0-1,0 0 1,1-1 0,0 1 0,0-1 0,0 1-1,1 0 1,-1-1 0,1 0 0,0 1-1,1-1 1,-1 0 0,1 0 0,-1 0 0,1-1-1,0 1 1,7 5 0,-3-4-106,0 0 1,1 0-1,0-1 0,-1 0 0,2-1 1,-1 0-1,0 0 0,1 0 1,-1-1-1,17 1 0,7 0-847,53-3 0,-42-1 143,-43 2 756,0-1-1,1 0 1,-1 1-1,0-1 1,0 0-1,0 1 1,1-1-1,-1 0 1,0 1-1,0-1 1,0 1-1,1-1 1,-1 0-1,0 1 1,0-1-1,0 1 1,0-1-1,0 1 1,0-1-1,0 0 1,0 1-1,0-1 1,0 1-1,0-1 1,-1 0-1,1 1 1,0-1-1,0 1 1,0-1-1,0 0 1,-1 1-1,1-1 1,0 1-1,0-1 1,-1 0-1,1 0 1,0 1-1,0-1 1,-1 0-1,1 1 1,0-1-1,-1 0 1,0 1-1,-13 17 652,5-9-427,0-2 1,0 1 0,-1-1 0,0 0 0,0-1 0,-1 0-1,1-1 1,-1 0 0,0-1 0,-1 0 0,1-1 0,-1 0-1,0-1 1,0 0 0,1-1 0,-1 0 0,-15-1 0,24 0-314,1-1 1,0 1 0,0 0-1,-1-1 1,1 0-1,0 1 1,0-1 0,0 0-1,0 0 1,0 0 0,0 0-1,0 0 1,0-1 0,0 1-1,1-1 1,-1 1 0,1-1-1,-1 0 1,1 1 0,-1-1-1,1 0 1,0 0 0,0 0-1,0 0 1,0 0 0,0 0-1,0 0 1,1-1 0,-1-2-1,0 3-356,1-1 0,0 0-1,0 1 1,0-1-1,0 0 1,1 1 0,-1-1-1,1 0 1,-1 1-1,1-1 1,0 1 0,0-1-1,0 1 1,0-1-1,1 1 1,-1 0 0,1 0-1,-1-1 1,1 1-1,0 0 1,0 0 0,0 1-1,0-1 1,3-2-1,21-11-5039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5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12107,'0'0'4602,"2"-10"-2872,-2 6-1599,0 2-67,1 0-1,-1-1 1,0 1 0,1-1 0,-1 1 0,1-1 0,0 1 0,0 0 0,0 0 0,0-1 0,0 1 0,1 0 0,-1 0 0,1 0 0,-1 0 0,1 0 0,0 1 0,-1-1 0,1 0 0,0 1 0,0-1 0,0 1 0,0 0 0,1 0 0,-1 0 0,0 0 0,1 0 0,-1 0 0,3 0 0,36-6 838,1 2 1,0 2-1,42 3 1,-74 0-819,-8-1-81,0 1 0,0 0 0,-1 0 0,1 0 0,0 0 0,-1 0 0,1 1 0,0-1 0,-1 0 0,1 1 0,0 0 0,-1-1 0,1 1 0,-1 0 0,1-1 0,-1 1 0,1 0 0,-1 0 0,2 2 0,-3-2 19,1 0 1,-1 0-1,0 0 1,1 0-1,-1 0 1,0 0-1,0 0 1,0 0-1,0 0 1,0 0-1,0 0 1,0 0-1,0 0 0,0 0 1,-1 0-1,1 0 1,0 0-1,-1 0 1,1 0-1,0 0 1,-1-1-1,0 3 1,-6 6 289,0 1 0,0-1 0,-1-1 0,-10 10 0,11-11-36,2-2-93,-1 1 1,1 0 0,0 0-1,0 1 1,1-1-1,0 1 1,0 0 0,0 0-1,-3 12 1,6-16-234,1-1-1,-1 1 1,1-1 0,0 1 0,0-1 0,0 0 0,0 1-1,1-1 1,-1 1 0,0-1 0,1 0 0,0 1 0,0-1-1,0 0 1,0 0 0,0 1 0,0-1 0,0 0 0,1 0-1,-1 0 1,1 0 0,-1-1 0,1 1 0,0 0 0,0-1-1,-1 1 1,1-1 0,1 1 0,-1-1 0,0 0 0,0 0-1,0 0 1,1 0 0,2 0 0,3 3-1450,0-2 0,0 1 0,0-1 0,17 1-1,0-2-6367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5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93 917 12011,'0'0'1965,"-10"9"-310,3-2-1320,0 0 0,1 1 0,-1 0 0,1 0 1,1 1-1,-1-1 0,2 1 0,-1 0 0,1 0 1,1 1-1,-1-1 0,2 1 0,-4 18 0,0 24 240,3 0 1,2 0-1,2 0 0,16 102 0,5-45-425,46 135 1,-64-227-76,8 25-74,-12-41 27,1 0 0,-1 0-1,0 0 1,1 1-1,-1-1 1,1 0-1,-1 0 1,1 0-1,0 0 1,-1 0-1,1 0 1,0 0-1,0 0 1,0 0-1,0 0 1,0-1-1,0 1 1,0 0-1,0 0 1,0-1 0,0 1-1,3 0 1,-3-1 46,0-1 1,0 1-1,1-1 1,-1 1 0,0-1-1,0 0 1,1 0-1,-1 1 1,0-1 0,0 0-1,0 0 1,0 0-1,0 0 1,0 0 0,-1 0-1,1 0 1,0-1-1,0 1 1,-1 0 0,1 0-1,0-2 1,14-36 686,-11 28-553,25-78 29,-4-1 1,-3-1-1,-5-1 0,-4 0 0,-4-1 1,-3 0-1,-5-1 0,-12-104 0,2 148-315,6 40 61,1 1 0,0-1 1,1 1-1,0-1 0,0 0 0,1 1 0,0-1 1,2-10-1,-1 18 10,0 0 0,1 0-1,-1 0 1,0 1 0,1-1 0,-1 0 0,1 1 0,-1-1 0,1 1 0,0 0-1,0 0 1,-1-1 0,1 1 0,0 0 0,0 1 0,0-1 0,0 0 0,0 0-1,0 1 1,3-1 0,53-9-30,-42 7 42,587-112 144,-423 70-218,229-88 0,53-72-2377,-165 70 2340,-274 124 257,-16 7-45,0 0 0,0 1-1,1 0 1,-1 0 0,1 1-1,-1 0 1,1 0 0,0 0-1,0 1 1,12 0 0,-19 2-92,0-1 1,0 0 0,0 1 0,0 0 0,0-1 0,-1 1 0,1 0 0,0-1-1,-1 1 1,1 0 0,0-1 0,-1 1 0,1 0 0,-1 0 0,1 0 0,-1 0-1,1 0 1,-1 0 0,0 0 0,1 0 0,-1 0 0,0 0 0,0 0 0,0 0-1,0 0 1,0 0 0,0 0 0,0 0 0,0 1 0,-4 36 340,3-34-270,-5 35 82,-3 11 294,-3 80 0,12-113-651,1 0-1,0-1 1,1 1-1,1 0 1,1-1-1,0 1 1,1-1 0,12 27-1,0-10-3153,-4-13-2633,-3-5-4080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5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16976,'0'0'9577,"89"9"-8136,-12-9-640,9-3-609,3-6-192,-4 0-1121,-12 0-1857,-18-1-866,-19 1-865,-21 0-3010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5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16111,'0'0'2979,"92"0"-1890,-22-10-640,13-4 63,6-5-256,3-1-160,-10 0-160,-8-2-961,-10 3-192,-15 1-1153,-10 1-2595,-10 2-3267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08:5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33 17392,'0'0'6278,"-11"-6"-4548,8 4-1650,-3-1-3,1 0 1,-1 0-1,0 0 0,0 0 1,0 1-1,0 0 1,-1 0-1,1 1 1,0 0-1,-1 0 0,1 0 1,-1 1-1,1 0 1,-1 0-1,-7 2 1,-9 3 187,0 2 1,0 0 0,1 1-1,0 1 1,1 1 0,0 1-1,0 1 1,1 1 0,1 1-1,0 0 1,1 2 0,-27 28 0,42-40-210,0 0 1,0 1 0,0-1 0,1 1-1,0-1 1,-1 1 0,2 0 0,-1 0 0,0 0-1,1 0 1,0 0 0,0 0 0,1 1-1,-1-1 1,2 8 0,-1-8-45,1-1 1,0 0-1,0 0 1,1-1-1,-1 1 0,1 0 1,-1 0-1,1-1 1,1 1-1,-1-1 0,0 1 1,1-1-1,0 0 1,-1 0-1,1 0 1,0 0-1,1-1 0,-1 1 1,0-1-1,6 3 1,9 4-1,1-1 1,1-1-1,0 0 0,0-2 1,0 0-1,0-1 1,37 2-1,-13-4-908,-1-1 0,75-10 0,-97 5-165,0 0 0,-1-1 1,0-1-1,0-1 1,38-19-1,8-14-5281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2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4717 255 9513,'-1164'-33'6089,"5"124"-4619,432 41-1508,594-99 271,1 5-1,2 7 0,-169 82 1,222-86-21,2 3 0,1 3 0,3 4 0,3 2 0,1 4 0,3 2 0,-89 108 0,115-119-208,2 1 0,2 2-1,2 1 1,3 1 0,2 2-1,3 1 1,2 0-1,2 2 1,3 1 0,3 0-1,-12 103 1,22-91-1,4 1 0,3 0 0,2 0 0,5 0 0,2-2 0,3 1 0,42 116-1,-27-108 30,4-1 0,3-2 0,3-1-1,4-3 1,3-1 0,70 82 0,-78-110-20,2-1 0,2-2 0,1-2 1,2-3-1,78 47 0,-50-41 32,1-4-1,2-3 1,98 30-1,258 40 139,1-37-88,78-4 42,892-5 0,-1128-72-137,514-95 1,249-162 401,-56-97-75,-810 286-289,-3-7 1,-5-7-1,227-173 0,-330 220-22,-3-3-1,-1-3 0,-3-2 0,-3-2 0,69-100 0,-96 119-18,-1-1 0,-3-1-1,-1-2 1,-1 0 0,-3 0-1,-2-2 1,-2 1 0,-2-2-1,-2 0 1,4-69 0,-12 78 1,-1 1 0,-1-1-1,-2 1 1,-2 0 0,-2 0 0,-1 0 0,-26-67 0,16 62 13,-2 1 0,-1 0 1,-3 2-1,-1 1 1,-1 1-1,-38-38 1,2 11 135,-3 4 0,-2 2 0,-3 4 1,-2 2-1,-143-74 0,57 49 312,-332-110 1,178 96-354,-3 14 1,-384-44-1,274 78-146,-511 12 0,31 106-1245,10 91-6946,550-90-1147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3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6790 249 15022,'-45'-24'90,"0"3"0,-1 2 0,0 1 0,-2 3 0,0 2 0,-1 2 0,-62-7 0,-352 0-119,389 18 54,-739 36-2515,320-7 2476,160-14 945,-1062 35 4058,684-51-4523,279-2-446,311 5 9,1 6 1,0 5-1,-229 55 0,256-42 78,2 4 0,2 4 0,1 4-1,2 4 1,-121 78 0,179-102-97,1 2-1,0 2 1,2 0 0,0 1 0,2 2 0,1 0-1,-28 42 1,43-56 2,1 0 0,0 0 0,1 1-1,1-1 1,-1 1 0,2 0 0,0 0 0,0 1 0,1-1-1,0 15 1,2-17 11,1 0-1,0 0 1,0-1-1,1 1 0,1 0 1,-1-1-1,2 1 1,-1-1-1,1 0 0,1 0 1,-1 0-1,2-1 1,-1 1-1,10 9 0,6 5-2,1-1 1,1-1-1,0-1 0,2-1 0,0-1 0,49 25 0,177 70 80,-34-33-163,3-10 0,240 44 1,467 30-119,-393-97 200,701-26 0,-701-49 277,940-172 0,-886 64-217,-20-57-14,-494 161-43,110-63 0,-163 82-13,0-1 0,-1 0 0,0-2 0,-1 0 0,-1-2 0,-1 0 0,0 0 0,-1-2 0,17-28 0,-25 35 15,-2-1 0,0 0-1,0-1 1,-1 1 0,-1-1 0,0 0 0,-2 0-1,1 0 1,-2-1 0,0 1 0,-1 0 0,0-1-1,-1 1 1,-1 0 0,0-1 0,-1 1 0,-1 0 0,-1 1-1,0-1 1,0 1 0,-2 0 0,1 0 0,-13-18-1,-2 1 94,-2 1-1,0 0 0,-2 2 0,-2 1 1,0 1-1,-1 1 0,-2 1 0,-49-29 0,12 14 18,-3 3-1,0 4 0,-2 2 0,-1 4 1,-97-21-1,-393-46-46,261 66-499,-1 13-1,-330 27 1,342 13-2213,2 12-1,-357 95 1,293-36-2398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40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12780,'16'4'3785,"104"27"-3190,160 21 0,147-4-189,627-5 244,0-92 841,1319-53 4290,-1028 150-4718,-917-9-6322,-242-30-2695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4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0 14990,'-6'16'507,"-27"93"983,4 1-1,5 1 0,-18 204 0,20 361 172,33-55-1596,-1 127 1097,-58-2-120,-51-137-650,9-71-4217,51-179-7620,35-290 5904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01.2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0 22549,'0'0'993,"-6"78"-416,-1-23 63,1 12 97,6 10-32,0 5-321,7 1-288,11-1-32,3-5-32,2-9-128,-4-6-993,-7-8-672,-7-12-802,-5-10-1505,0-12-96,-17-10-1281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95 17200,'3'-11'1201,"7"-37"251,-10 46-1325,0 1-1,1-1 1,-1 1-1,0-1 0,0 0 1,0 1-1,0-1 1,0 1-1,0-1 0,0 1 1,0-1-1,-1 0 1,1 1-1,-1-1 1,1 1-1,-1-1 0,-1-2 1,1 4-70,1-1 0,-1 1 1,0-1-1,1 1 0,-1 0 1,0-1-1,0 1 0,0 0 0,1-1 1,-1 1-1,0 0 0,0 0 1,0 0-1,0 0 0,1 0 1,-1 0-1,0 0 0,0 0 0,0 0 1,0 0-1,0 0 0,1 0 1,-2 1-1,-4 1 96,0 0 1,1 1-1,-1 0 1,1 0-1,-1 0 0,-7 8 1,-25 24 301,1 2 1,2 2 0,2 2-1,2 0 1,2 2-1,1 2 1,3 0-1,-35 84 1,46-94-275,2 0 1,-10 48 0,19-67-136,0 0 0,1 0 0,1 1 0,0-1 0,2 0 0,-1 0 0,7 29 0,-6-39-50,1 0 1,1 0-1,-1 0 1,1 0 0,0-1-1,0 0 1,1 1 0,-1-1-1,1 0 1,0-1-1,1 1 1,-1-1 0,1 0-1,0 0 1,0 0-1,0 0 1,1-1 0,-1 0-1,1 0 1,11 3-1,-6-2-414,0 0-1,1-2 1,-1 1-1,16 0 1,45-4-5148,-3-15-4380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4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1 851 16496,'89'7'1133,"104"-6"0,-104-2-832,961-76 1463,-827 53-1745,2433-234 1169,4 72 2151,-399 145-3221,-2213 42-274,270-7-2124,-238 1-631,152-30-1,-211 30 2062,-1 0 0,-1-1-1,1-2 1,-1 0 0,0-1-1,20-13 1,-30 17 591,-1-1 1,0 0-1,-1-1 0,0 0 0,0 0 1,0 0-1,-1-1 0,0 0 0,0 0 1,-1-1-1,0 1 0,0-1 0,-1 0 1,5-17-1,-2-7-6371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42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8520,'0'0'4751,"12"0"-2509,8 0-1701,1 1 0,0 1 0,-1 1 0,25 7-1,95 31 533,-25-6-787,50 3 171,39 11 522,-201-48-951,7 1 113,-1 1 0,1 0 0,-1 1 0,0 0 0,12 8 0,-19-11-120,0 0 1,0 1 0,-1-1 0,1 1 0,0 0-1,-1-1 1,1 1 0,-1 0 0,0 0-1,1 0 1,-1 0 0,0 0 0,0 0 0,0 1-1,-1-1 1,1 0 0,0 0 0,-1 1-1,0-1 1,1 0 0,-1 1 0,0-1 0,0 0-1,0 1 1,-1-1 0,1 0 0,0 0-1,-2 4 1,-1 3 42,0-1-1,-1 1 1,1-1-1,-2 0 1,1 0 0,-1 0-1,-1-1 1,-8 11-1,-60 53 285,53-53-296,-488 390-1563,499-400 1189,-70 46-2945,26-26-2620,1-13-6583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4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4060 17873,'0'0'763,"10"9"-741,-3-4-31,0 0 1,1 0 0,-1 0 0,1-1 0,0 0-1,0 0 1,0-1 0,1 0 0,-1-1 0,1 0-1,-1 0 1,16 0 0,32-2 24,1-2-1,-1-3 1,0-2 0,0-3-1,-1-2 1,102-37 0,307-160 23,-169 55 339,-7-13 0,285-219-1,-351 213 246,-7-9-1,346-379 1,-201 135-197,200-220-212,-140 230-27,-298 310-18,228-151 0,-264 203-100,3 5 0,2 3 0,170-60 0,-188 83-69,2 3 0,1 4 0,0 3 0,1 3 0,131 1 0,-163 11-29,-1 3 1,0 1-1,0 2 1,-1 2-1,0 2 1,0 2-1,-2 2 1,0 1-1,-1 3 1,45 28-1,-9 2 37,-3 3-1,-2 4 0,-2 2 0,60 69 0,-67-60 146,-3 3-1,-4 2 1,70 123-1,101 260 1160,-136-255-1127,8-3 1,158 232-1,-199-348-167,3-3 1,4-3 0,3-2-1,3-4 1,3-2 0,3-4-1,123 80 1,-98-87 246,3-3 0,2-6 0,2-4 0,2-5 0,211 46 0,592 48 955,-743-115-1249,-95-9-70,199 17-462,-93-27-3717,-167 0 2826,0-1 0,0 0 0,0-1 0,14-5 0,-16 4-2438,-1-2-1,1 0 1,15-11-1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4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 0 15759,'-22'39'468,"2"2"-1,1 0 1,3 0 0,1 2 0,2 0-1,2 0 1,2 1 0,2 1-1,2-1 1,2 1 0,2 0 0,5 60-1,-2-88-431,-1-1-1,2 1 1,0-1-1,1 1 1,1-1-1,1 0 1,0-1-1,1 1 1,0-1-1,1 0 1,1-1-1,0 0 1,1-1-1,1 0 1,0 0-1,14 12 1,-122-82-8962,-41-56-926,59 48 11343,-1 3 7345,79 61-8691,1 1 1,-1 0-1,0 0 1,0-1-1,0 1 0,1 0 1,-1-1-1,0 1 0,1-1 1,-1 1-1,0-1 1,1 0-1,-1 1 0,0-1 1,1 0-1,-1 1 1,1-1-1,-1 0 0,1 1 1,0-1-1,-1 0 1,1 0-1,0 0 0,-1 1 1,1-1-1,0 0 1,0 0-1,0 0 0,0-1 1,26-3 1790,-21 4-2287,60-6 316,-2-3 1,1-3 0,71-24-1,-92 21-1496,70-34 1,-84 34-917,-1-2 1,52-40 0,-20 0-5770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4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15759,'0'0'1377,"-69"96"-640,38-29-161,1 8-223,9 1 351,9-7 33,11-9-449,1-13-224,19-10-64,9-12 33,5-9 63,2-6-737,4-7-672,3-3-481,-1-3-640,1-16-97,-3-7-2273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4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0 14638,'0'0'1249,"-14"66"0,-4-21 161,-1 9-97,-2-1-32,3 0-64,0-7-608,3-9-417,5-6-96,-1-10-32,4-9 0,-4-9 0,1-3-224,-7-4-1153,-2-15-1858,-6-7-1249,-2-10-1890</inkml:trace>
  <inkml:trace contextRef="#ctx0" brushRef="#br0" timeOffset="1">1 183 7591,'0'0'7880,"49"4"-5959,-11 6-575,9-2-513,7-3-1,5-3 1,4-2-577,-1-5-256,-5-12-1954,-8-6-672,-11-8-2275,-10-8-5765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4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17745,'0'0'1025,"36"65"-128,-6-31-385,6 2 257,6 5 256,1 8-385,-4 11-383,-8 8-129,-16 13 32,-15 13-128,-10 15-128,-35 11-769,-21 8-993,-19 3-1505,-12 0-6054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4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0 12556,'0'0'1089,"10"9"-358,-3-3-586,-1 1 0,1 0 0,-2 0 0,1 1 0,-1-1-1,0 1 1,-1 0 0,0 1 0,0-1 0,-1 1 0,0-1-1,0 1 1,-1 0 0,2 11 0,18 126 1315,4 176 0,-20 151 127,-7-342-1140,-13 465 633,2-425-1817,-52 247-1,64-415 706,-10 41-372,-21 64-1,27-98 330,0 0 0,0-1 0,-1 1 0,0-1 0,-1 1 0,0-2 0,0 1 0,-1-1 0,0 0 0,-1 0 1,-16 13-1,20-19-33,0 1 0,0-1 0,-1 0 1,1 0-1,-1-1 0,1 1 0,-1-1 0,1 0 1,-1 0-1,0-1 0,1 1 0,-1-1 1,0 0-1,0 0 0,1-1 0,-1 0 1,-9-2-1,3 0-764,0-1-1,0-1 1,1 0 0,-1 0 0,1-1 0,-11-9 0,-35-27-5903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46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1118 9769,'-14'-60'838,"2"0"0,3-1-1,2 0 1,4 0 0,1-1 0,13-106-1,0 95-336,2 0-1,4 0 1,3 2-1,3 0 1,37-77-1,-53 132-481,-6 12-18,1-1 1,-1 1 0,1-1 0,0 1-1,1 0 1,-1 0 0,1 0 0,0 0-1,0 0 1,0 1 0,0-1 0,0 1-1,6-4 1,-9 7-1,0 0-1,1 0 1,-1 0 0,0 1-1,1-1 1,-1 0-1,0 0 1,0 1 0,1-1-1,-1 0 1,0 0 0,0 1-1,1-1 1,-1 0 0,0 0-1,0 1 1,0-1-1,1 0 1,-1 1 0,0-1-1,0 0 1,0 1 0,0-1-1,0 1 1,0-1 0,0 0-1,0 1 1,0-1-1,0 0 1,0 1 0,0-1-1,0 0 1,0 1 0,0-1-1,0 0 1,0 1-1,0-1 1,-1 0 0,1 1-1,0-1 1,-1 1 0,0 17 62,-2 1 0,0-1 0,-1 0 1,0 0-1,-2 0 0,-9 19 0,-56 112 136,51-109-194,-162 273 1327,-3 6 1708,181-311-2980,-12 25 78,16-32-134,-1 0-1,1 0 1,-1 1-1,1-1 1,-1 0 0,1 0-1,0 0 1,0 0-1,0 0 1,0 0 0,0 0-1,0 1 1,0-1-1,0 0 1,0 0 0,0 0-1,0 0 1,1 0 0,-1 0-1,0 1 1,2 0-1,-1-1-8,-1-1 0,1 0 0,0 0 0,0 0 0,0 0-1,-1 0 1,1 0 0,0 0 0,0 0 0,0 0 0,-1 0 0,1 0-1,0 0 1,0 0 0,-1-1 0,1 1 0,0 0 0,0-1 0,-1 1-1,1-1 1,0 1 0,-1 0 0,1-1 0,-1 0 0,1 1 0,0-1-1,0 0 1,31-25-120,-1-2-1,50-57 1,-16 15-134,166-148-377,-203 196 299,0 0-1,1 2 0,1 1 0,1 1 0,1 2 1,62-23-1,-87 37 106,1 0 0,-1 0 0,1 1 0,0-1 0,-1 2 1,1-1-1,0 1 0,0 0 0,13 3 0,-19-3 174,0 1 0,-1-1 0,1 1 0,0 0 1,-1 0-1,1-1 0,0 1 0,-1 0 0,1 0 0,-1 1 0,0-1 0,1 0 0,-1 0 0,0 1 0,0-1 0,0 1 0,2 2 1,-2-2 34,0 1 1,0 0 0,-1 0 0,1 0-1,-1 0 1,1 0 0,-1 0-1,0 0 1,0 0 0,0 0 0,-1 0-1,1 0 1,-2 5 0,-2 4 164,0 1-1,-1-2 1,-1 1 0,0-1 0,0 0-1,-1 0 1,-1 0 0,-16 18 0,-80 72 1830,93-91-1707,3-3-79,-98 81 1633,95-80-1633,0-1 0,0 0-1,-1 0 1,-1-1 0,1 0 0,-1-1-1,-22 5 1,34-10-169,0 0 0,-1 1 0,1-1 0,0 0 0,-1 0 0,1-1-1,0 1 1,0 0 0,-1 0 0,1-1 0,0 1 0,0 0 0,0-1 0,0 1 0,-1-1 0,1 0 0,0 1 0,0-1 0,0 0 0,0 0-1,0 0 1,0 0 0,1 1 0,-1-1 0,0 0 0,0 0 0,1-1 0,-1 1 0,0 0 0,1 0 0,-1 0 0,1 0 0,0-1-1,-1 1 1,1 0 0,0 0 0,0-1 0,0 1 0,0 0 0,0 0 0,0-1 0,0 1 0,0-2 0,0-7-13,1-1-1,0 1 1,0-1 0,4-13-1,4-5-1,1 1-1,1 0 0,1 0 0,1 1 1,20-28-1,2 1-104,59-66 1,-80 103 4,0 1 0,2 0 0,-1 1 0,2 1 0,26-17 1,-41 29 54,-1 1 1,1 0 0,0 0-1,-1 0 1,1 0 0,0 0-1,0 1 1,0-1 0,0 0 0,0 1-1,0-1 1,0 1 0,0 0-1,0 0 1,0 0 0,0 0-1,0 0 1,0 0 0,0 0-1,0 1 1,3 0 0,-4 0 18,0 0 0,0 0 0,0 1 0,0-1 0,0 0 0,0 0 0,0 1 0,0-1 0,-1 1 0,1-1 0,-1 1 0,1-1 0,-1 1 0,1-1 0,-1 1 0,0-1 0,0 1 0,1-1 0,-1 1 0,-1 2 0,0 9 3,0-1 1,-1 0-1,-1 1 0,0-1 0,-8 20 1,-18 28 313,-2-2 1,-4-1 0,-1-2-1,-80 93 1,17-40 787,87-96-870,-1-1 0,0-1 0,-1 0-1,0 0 1,0-2 0,-24 11 0,35-17-150,-1-1 0,0 1 0,1-1 0,-1 0 0,0 0 0,0-1 0,1 1 0,-1-1 0,0 0 0,0 0 0,0 0 0,0 0 0,0-1 0,-5 0 0,6 0-33,1-1-1,-1 1 1,1 0 0,0-1-1,-1 1 1,1-1 0,0 0-1,0 0 1,0 0-1,0 0 1,0 0 0,0 0-1,1 0 1,-1-1-1,-2-4 1,0-4-29,0-2-1,0 1 1,1 0-1,0-1 1,1 0-1,1 1 1,0-19-1,2-25-240,3 0-1,2 1 1,2 0 0,3 0-1,2 0 1,3 2 0,2 0-1,2 1 1,45-83 0,-49 106-279,37-51 1,-48 73 395,0 1 1,0 0-1,0 0 0,1 1 0,0-1 1,0 1-1,1 1 0,0-1 1,-1 1-1,1 0 0,1 1 0,-1-1 1,12-2-1,-17 5 108,1 1 1,-1-1-1,0 1 1,0 0-1,0 0 1,1 0-1,-1 1 1,0-1-1,0 0 0,1 1 1,-1-1-1,0 1 1,0 0-1,0 0 1,0 0-1,0 0 1,0 0-1,0 0 1,0 0-1,0 1 0,-1-1 1,1 1-1,0-1 1,-1 1-1,1 0 1,-1 0-1,0-1 1,0 1-1,0 0 0,0 0 1,0 0-1,0 0 1,0 1-1,1 2 1,1 8-26,0 0-1,0 0 1,-1 1 0,0 21 0,-2-4 129,-1 0 0,-1 0 0,-2 0-1,-2 0 1,0-1 0,-14 37 0,-79 179 1037,21-59-561,74-178-554,0 2 36,0 0 0,0 1 1,1-1-1,1 1 0,-2 12 1,4-22-57,0-1-1,0 0 1,0 1 0,0-1 0,1 0 0,-1 1-1,0-1 1,0 0 0,1 1 0,-1-1 0,1 0-1,-1 0 1,1 0 0,0 1 0,-1-1 0,1 0-1,0 0 1,0 0 0,0 0 0,2 1 0,-1-1-39,0 0 0,0 0 0,0-1 0,0 1 0,0-1 0,0 1 0,0-1 0,0 0 0,0 0 0,1 0 0,-1 0 0,0 0 0,0-1 0,0 1 0,0-1 0,0 1 0,3-2 0,8-2-543,-1-1-1,0 0 0,0-1 1,21-14-1,73-62-4552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4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17232,'0'3'844,"30"180"1353,4 41-700,-20 328 617,-38-1-1295,0 143 545,24-643-1678,2 153 0,8-72-6991,-10-129 1876,0-11-3016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341 110 12460,'3'-10'1916,"0"5"-1431,0 0-10,0 0 0,-1-1 1,0 1-1,1-1 0,-2 1 0,1-1 0,-1 0 1,0 0-1,0 1 0,0-1 0,-1 0 0,0 0 1,-1-7-1,0 12-396,0 0-1,0 0 1,0 1 0,0-1 0,0 0 0,0 1 0,0-1 0,0 1-1,0-1 1,0 1 0,0 0 0,0-1 0,-1 1 0,1 0 0,0 0-1,0 0 1,0 0 0,0 0 0,-1 0 0,1 0 0,0 0 0,0 0-1,0 1 1,0-1 0,-1 1 0,-1 0 0,-31 12-25,16-3-3,1 1 0,1 1 0,0 0 0,-17 17 0,28-25-40,1 1 0,-1 0 0,1 0 0,0 0 0,1 0 0,-1 0 0,1 1 0,0-1 0,0 1 0,1 0 1,0 0-1,0 0 0,0 1 0,1-1 0,0 0 0,0 0 0,0 8 0,2-11-7,-1 1 1,1-1-1,1 0 1,-1 1-1,0-1 0,1 0 1,0 0-1,-1 0 1,1 0-1,0 0 0,1-1 1,-1 1-1,0 0 1,1-1-1,0 0 1,-1 0-1,7 4 0,59 32 130,-45-26-102,-9-5-29,0 1 0,-1 1 0,0 0-1,0 0 1,20 22 0,-30-29-1,0 1 1,-1 0-1,0 0 1,0 0-1,0 0 1,0 0-1,0 0 1,0 1-1,-1-1 1,1 0-1,-1 1 1,0 0-1,0-1 1,-1 1-1,1-1 1,-1 1-1,0 0 1,0 0-1,0-1 1,0 1-1,0 0 1,-1-1-1,0 1 1,0 0-1,0-1 1,0 1-1,0-1 1,-1 0-1,0 1 1,1-1-1,-4 5 1,-3 1 289,-1 1 1,0-1-1,0-1 1,0 0 0,-1 0-1,0 0 1,-1-2 0,0 1-1,0-1 1,-19 7 0,-7 1 571,-78 19 1,103-30-754,5 0-60,0-1-1,-1-1 1,1 1-1,0-1 1,-1 0 0,1-1-1,0 0 1,-1 0-1,1 0 1,-9-3-1,15 3-90,0-1-1,0 0 1,1 1-1,-1-1 1,0 0-1,0 0 1,1 0-1,-1 0 1,1 1-1,-1-1 1,1 0-1,-1 0 1,1 0-1,-1 0 1,1 0-1,0 0 1,0-1-1,-1 1 1,1 0-1,0 0 1,0 0-1,0 0 1,0 0-1,0 0 0,0 0 1,1 0-1,-1 0 1,0 0-1,1 0 1,-1 0-1,0 0 1,1 0-1,-1 0 1,1 0-1,-1 0 1,1 0-1,1-1 1,23-36-2376,125-136-9457,-90 102 6561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2:4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1 12556,'0'0'1041,"-3"8"-80,-23 55 1021,-3-1 0,-73 115 0,-102 104 2674,183-255-3743,12-19-255,13-19-265,34-40-632,1 2 1,2 2-1,66-59 0,-73 74-97,39-27 0,-60 50 268,1 1 0,-1 1 0,2 0 0,-1 0 0,1 2 0,25-8 0,-37 13 39,-1 0 0,1 0 0,-1 0 0,1 1 0,-1-1 0,1 1 0,-1 0 0,1 0 0,-1 0 0,1 0 0,0 0 0,-1 1 0,1-1 0,-1 1 0,1-1-1,-1 1 1,0 0 0,1 0 0,-1 0 0,0 0 0,1 1 0,-1-1 0,0 1 0,0-1 0,0 1 0,0 0 0,0-1 0,-1 1 0,1 0 0,0 0 0,-1 1 0,0-1 0,1 0 0,-1 0 0,0 1 0,0-1 0,0 0 0,-1 1 0,2 3 0,1 9-34,-2 0 0,1-1 1,-1 1-1,-1 0 0,-3 24 1,-7 17 463,-2-1 0,-2 0 1,-2-1-1,-34 74 1,52-133-88,1 0 1,0 0-1,1 0 1,-1 0-1,1 1 1,6-6-1,8-10-209,-6 4-91,112-127 64,-112 130-121,1 1-1,1 1 1,0 0-1,0 1 1,1 0-1,0 1 1,0 1-1,25-9 1,-38 15 33,1 1-1,-1 0 1,1 0 0,0 0-1,-1 1 1,1-1 0,0 0-1,0 1 1,-1 0 0,1 0-1,0 0 1,0 0 0,0 0-1,0 0 1,-1 1-1,1 0 1,0-1 0,-1 1-1,1 0 1,0 0 0,-1 0-1,1 1 1,-1-1 0,1 1-1,-1-1 1,0 1 0,0 0-1,0 0 1,0 0 0,0 0-1,0 0 1,0 0 0,-1 0-1,1 1 1,-1-1 0,1 1-1,-1-1 1,0 1 0,1 3-1,2 10 13,-1 0-1,-1 0 1,0 0-1,-1 0 1,-1 26-1,-1-21 25,1 147 43,0-167-69,0 0-1,0 0 1,0 0 0,-1 0-1,1-1 1,0 1-1,0 0 1,0 0-1,0 0 1,1 0-1,-1 0 1,0 0-1,0 0 1,1-1-1,-1 1 1,0 0-1,1 0 1,-1 0-1,0-1 1,1 1 0,0 0-1,-1 0 1,1-1-1,-1 1 1,1 0-1,0-1 1,-1 1-1,1-1 1,0 1-1,1 0 1,0-1 11,0-1 0,0 1 1,-1-1-1,1 0 0,0 1 0,0-1 0,-1 0 1,1 0-1,0 0 0,-1 0 0,1 0 0,-1 0 1,0-1-1,1 1 0,-1-1 0,2-1 1,35-41 291,42-62 1,23-28-406,-88 117-126,0 1-1,2 0 1,0 2 0,1 0-1,27-17 1,-41 29 107,-1 0-1,1 0 1,0 0 0,0 0 0,1 1 0,-1-1-1,0 1 1,7-1 0,-10 2 100,0 0 0,0 0 0,0 0-1,1 1 1,-1-1 0,0 0 0,0 0 0,0 1 0,0-1 0,0 1-1,0-1 1,0 1 0,0-1 0,0 1 0,0 0 0,-1-1-1,1 1 1,0 0 0,0 0 0,0-1 0,-1 1 0,1 0-1,0 0 1,-1 0 0,1 0 0,-1 0 0,1 0 0,-1 0-1,0 0 1,1 0 0,-1 0 0,0 1 0,0-1 0,0 0-1,0 2 1,2 20 213,-1 0-1,-3 39 1,0-42-72,2-1 0,0 1 0,0 0 0,6 25 0,-6-44-111,0 1-1,0-1 1,1 0 0,-1 1 0,1-1-1,-1 0 1,1 0 0,0 1 0,-1-1-1,1 0 1,0 0 0,0 0 0,0 0-1,0 0 1,0 0 0,0 0 0,0 0-1,0 0 1,0 0 0,0-1 0,0 1-1,1 0 1,-1-1 0,0 1 0,3 0-1,0-1 25,-1 0 1,0 1-1,1-2 0,-1 1 0,1 0 1,-1-1-1,1 1 0,-1-1 0,0 0 1,5-2-1,7-3 173,0-1 1,-1-1 0,20-14 0,103-79 245,-72 51-540,2 2 0,2 3 1,89-42-1,-156 86 78,6-3-65,0 1-1,0 0 0,0 0 1,14-2-1,-20 5 67,-1 0-1,1 0 1,-1-1-1,1 1 1,-1 0-1,0 0 1,1 1-1,-1-1 1,1 0-1,-1 0 1,1 1-1,-1-1 1,0 1-1,1-1 1,-1 1-1,0-1 1,1 1-1,-1 0 1,0 0-1,0 0 1,0-1-1,0 1 1,0 0-1,0 1 1,0-1-1,0 0 1,0 0-1,0 0 1,-1 0-1,1 1 1,0-1-1,-1 0 1,1 1-1,0 1 1,1 14 129,0 0 0,-1 1 0,0-1 0,-1 0 1,-2 0-1,1 0 0,-2 0 0,-4 17 1,-4 28 227,11-61-333,0 0-1,-1 0 1,1 0 0,0 0-1,0 0 1,0 0-1,0 0 1,0 0 0,0 0-1,0 0 1,0 0-1,0 0 1,1 0 0,-1 0-1,0 0 1,0 0-1,1 0 1,-1 0-1,1 0 1,-1 0 0,1 0-1,-1 0 1,1-1-1,0 1 1,-1 0 0,1 0-1,1 0 1,-1-1 11,1 1 1,-1-1-1,1 0 1,-1 0-1,1 0 1,-1 0 0,0 0-1,1 0 1,-1-1-1,1 1 1,-1 0-1,0-1 1,1 1-1,-1-1 1,0 1-1,3-2 1,49-35 677,106-114-277,-101 93-1775,81-64 1,-120 112 428,-11 13-231,-8-1 1050,1 1 0,-1-1 0,0 0 0,0 0 0,0 0 0,0 1 0,-1-1 0,1 0 0,-1 0 0,1 0 0,-1 1 0,-1 2 0,-7 15-1045,-1 0 0,-1-1 0,-25 36 0,-13 10-5955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5:3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7271,'0'0'10255,"13"-9"-9486,12-8-462,2 2 1,0 1-1,1 1 1,49-15-1,-72 26-289,199-51 356,-176 48-365,0 0 1,1 2-1,-1 2 1,0 0-1,42 5 1,-63-2-121,0-1 1,-1 1-1,1 1 0,-1-1 1,9 5-1,16 7-6005,-25-13-274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15:5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4005 240 6854,'-10'-4'3225,"-61"-27"-2899,-2 4-1,-1 3 1,-93-18-1,34 18-202,-150-7 0,-1447-26 843,1553 61-525,-247 37-1,333-26-379,0 4 0,2 5 0,0 3-1,-124 56 1,186-70 78,0 1-1,0 2 1,2 0-1,0 2 1,-30 27 0,45-35-101,0-1 0,1 2 0,1-1 0,-1 1 0,2 1 1,0-1-1,0 1 0,1 1 0,0-1 0,1 1 1,0 0-1,1 0 0,1 0 0,-2 17 0,3-17-32,1 1 0,1-1 0,0 0 0,1 1-1,1-1 1,-1 0 0,2 0 0,0 0 0,1 0-1,0 0 1,1-1 0,0 0 0,12 19 0,-8-17-3,2 0-1,0 0 1,1-1 0,0-1 0,0 0-1,2-1 1,-1 0 0,2-1 0,-1 0 0,17 7-1,11 3 52,0-3-1,1-1 1,1-2-1,0-1 1,1-3-1,79 8 0,283-4 469,-334-14-329,1050-61 315,-7-100-391,-1109 160-117,173-31 19,267-82-1,-413 102-9,0-1 0,-1-1-1,44-28 1,-69 37 21,0 0 1,0 0 0,0-1 0,-1 0-1,0-1 1,0 1 0,-1-1-1,0-1 1,0 1 0,0-1 0,-1 0-1,0-1 1,-1 1 0,0-1 0,0 0-1,-1 0 1,4-16 0,-6 20 13,-1 0 0,0 0 1,-1 0-1,1 1 1,-1-1-1,0 0 0,0 0 1,0 1-1,-1-1 0,1 1 1,-1-1-1,0 1 1,0 0-1,-1-1 0,0 1 1,1 1-1,-1-1 1,0 0-1,-1 1 0,1-1 1,-1 1-1,1 0 0,-1 0 1,0 0-1,0 1 1,-5-3-1,-12-6-42,1 1-1,-2 1 1,0 1 0,-26-7-1,-33-4-29,-1 3 0,-1 3 0,-104-2 1,-255 16-3105,352 1 1581,-74 3-2725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4:2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2986 299 12332,'-221'-77'2418,"159"52"-1797,-1 2-1,0 4 1,-80-14-1,-29 16-412,-249 8-1,220 10 329,64-1-354,0 5 0,1 7 0,-221 48 0,287-43-136,0 3 0,2 3 0,0 3 0,2 3 0,1 3 0,2 3 0,1 3 0,-93 74 0,133-94-3,2 1 1,0 1-1,1 1 1,-27 37-1,38-45-34,1 0 0,-1 1 0,2 0 0,0 0 0,1 0 0,0 1-1,1 0 1,1 0 0,0 0 0,-1 19 0,5-5-16,0 0 1,2 0-1,1-1 1,1 1-1,1-1 0,2 0 1,1 0-1,1-1 1,1 0-1,1-1 0,2 0 1,0-1-1,2 0 1,22 26-1,-3-8-66,2-1 0,2-2 1,2-2-1,1-2 0,2-1 0,73 44 0,-18-24 49,2-4-1,188 66 1,-143-70 47,229 41 1,-244-68 21,1-4 0,0-7 1,0-6-1,1-5 0,238-35 0,-259 17 17,0-6-1,-1-4 1,-2-5-1,-2-5 1,-1-5-1,-3-4 1,100-63-1,-144 74-36,-2-2 0,94-86 0,-129 105-15,0-1-1,-2-1 1,-1-1-1,-1-1 1,0-1-1,-3 0 0,0-1 1,21-53-1,-31 62 11,0 0-1,0-1 1,-2 1 0,0-1-1,-2 0 1,0 0 0,-1 0-1,-1 0 1,0 0-1,-7-30 1,1 23 114,-1 1 0,0 0 0,-2 1 0,-1 0 0,-1 1 1,-30-43-1,6 19 107,-2 3 1,-3 0-1,-1 3 1,-2 2-1,-1 1 1,-60-36 0,35 29-102,-2 4 0,-2 3 0,-1 3 1,-2 3-1,-1 4 0,-1 3 1,-1 4-1,-162-21 0,143 33-263,0 4 0,0 5 0,0 4 0,1 4-1,0 5 1,0 3 0,-113 36 0,-229 106-4529,254-87-433,4-5-4321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4:3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9161,'0'0'8322,"12"9"-8044,-9-7-256,6 6 115,0-2 0,1 1 1,0-1-1,1 0 0,-1-1 0,1 0 0,0-1 0,0 0 0,15 2 0,54-1 795,-1-3 0,1-4 1,138-22-1,-33 3-374,664-7 446,-393 21-946,971 10 428,-246 5 83,-682-11-289,-312 4-176,969-30 1174,-1040 20-1089,720-52 776,0 33-672,-458 39-251,172-4 167,-515-9-120,-1-2 0,55-13 0,-13-9-2087,-65 20 542,0 0 0,0 0 0,-1-1 0,12-10 0,6-10-4806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4:5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1055 359 9577,'-24'-14'611,"1"0"-1,-2 2 1,0 0 0,0 2-1,-1 1 1,-46-11 0,55 17-405,-1 1 1,1 1-1,-1 0 1,1 1-1,-1 1 1,0 1-1,1 0 1,0 1 0,-1 1-1,1 1 1,-25 10-1,5 2-39,1 2 0,1 2-1,1 1 1,1 1 0,1 2 0,1 1 0,1 2-1,2 0 1,0 2 0,2 2 0,-22 34 0,20-23-109,2 2 1,1 0 0,3 2 0,2 0-1,1 1 1,3 1 0,2 1 0,-9 64 0,19-91 30,1 0 0,1 0 1,1 0-1,2 0 1,0 0-1,1 0 1,6 25-1,-5-38-57,0 0 0,1 0-1,0 0 1,0-1 0,1 0-1,1 1 1,-1-2 0,1 1 0,1-1-1,0 0 1,0 0 0,0-1-1,1 0 1,0 0 0,0-1 0,1 0-1,17 9 1,2-2 14,1-1 0,0-1 0,1-1 0,0-2 0,1-1 0,49 4 0,190-2 209,-230-11-230,1-1 1,-1-2 0,0-2 0,0-1-1,-1-3 1,0-1 0,-1-1 0,0-2-1,36-22 1,-30 12 110,-1-2 1,-1-2-1,-1-2 0,-2-1 1,-2-2-1,63-73 1,-67 66-46,-1-2 1,-2-1 0,-3-2 0,-1 0 0,-2-2-1,-2 0 1,-3-2 0,-1 0 0,-3-1 0,-2-1-1,-2 0 1,-3-1 0,-2 1 0,-1-104 0,-6 141-84,-1 0 0,0 0 0,-1 0 0,-1 0 1,0 1-1,-1-1 0,0 1 0,-1 0 0,-1 1 0,0 0 1,-1 0-1,0 0 0,-1 1 0,0 0 0,-1 1 1,-1 0-1,0 0 0,0 1 0,-1 1 0,0 0 0,0 1 1,-1 0-1,-1 0 0,1 2 0,-1 0 0,0 0 0,0 1 1,-1 1-1,1 0 0,-1 1 0,-20-1 0,-7 1 47,0 3 0,0 1 0,0 2 1,1 2-1,-1 1 0,1 2 0,1 3 0,0 1 0,0 1 0,1 3 0,1 1 0,-42 25 0,15-4-454,-118 93 1,-34 67-3706,155-136-1437,8-11-5264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0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1514 149 8648,'-55'-13'1348,"0"3"0,0 2 0,-74-1 0,-168 17 835,219-1-1710,1 3 1,0 3-1,1 4 0,1 3 0,0 3 0,2 3 0,-118 61 0,170-75-288,1 0 0,0 2 0,1 0 1,-29 27-1,41-34-135,0 1 0,0 1 0,1-1-1,0 1 1,0 0 0,1 0 0,0 1 0,1-1 0,0 1 0,0 0 0,1 1 0,-3 18 0,4-8-12,2 0 0,0 0 0,1 0 0,1 0 0,1 0 0,1-1 0,1 1 0,0-1 0,2 0-1,13 28 1,5 3 99,2-1 0,54 76 0,-62-99-138,1 0 1,2-2 0,1 0 0,1-1-1,0-2 1,2-1 0,1 0 0,0-2 0,38 19-1,-42-27-19,1-1 0,0-1 1,0-1-1,1-1 0,0-1 0,0-1 0,1-2 0,-1 0 0,1-2 0,0-1 0,-1 0 0,44-8 0,-20-2 77,0-2 0,-2-2 0,0-3 0,67-31 1,-28 3 92,107-73 1,-135 78-81,-1-2 0,-2-2-1,-2-3 1,-2-2 0,48-61-1,-78 85 120,-2-2-1,-1 0 0,-1-2 0,-1 1 1,-2-2-1,-1 0 0,-1-1 0,-1 0 0,-2-1 1,-2 1-1,0-2 0,-2 1 0,0-37 1,-4 58-69,-1 1-1,0-1 1,0 1 0,-2 0 0,1 0 0,-1-1-1,0 1 1,-1 0 0,0 0 0,-1 1 0,0-1 0,-1 1-1,0 0 1,0 0 0,-1 0 0,0 1 0,0 0-1,-1 0 1,0 0 0,-1 1 0,1 0 0,-1 1 0,-1-1-1,1 2 1,-1-1 0,-12-5 0,-4 1-82,0 2 0,-1 0 0,0 2-1,0 0 1,0 2 0,0 1 0,-1 1 0,-50 4 0,27 2-25,0 2 1,0 2-1,-86 26 1,58-7-68,-114 54 0,151-60-325,0 2 0,2 2 0,0 1 1,-40 37-1,73-59 101,1 1 0,0-1 0,1 1 0,-1 0 0,1 1-1,0-1 1,0 1 0,0 0 0,1 0 0,-3 7 0,5-12 215,1-1 0,0 1 0,0-1 0,0 0 0,0 1 0,0-1 1,0 1-1,0-1 0,0 1 0,0-1 0,0 1 0,0-1 0,0 1 0,0-1 0,0 1 0,1-1 0,-1 1 0,0-1 0,0 1 0,1-1 0,-1 1 1,0-1-1,0 0 0,1 1 0,-1-1 0,0 0 0,1 1 0,-1-1 0,1 0 0,-1 1 0,0-1 0,1 0 0,0 1 0,22 4-1138,26-7-700,6-10-982,2-12-1692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3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672 174 8968,'-8'-16'791,"0"1"0,-1 1 0,0 0 0,-1 0 0,-22-22 0,28 32-642,0 1-1,-1 0 0,1 0 0,-1 0 0,0 0 0,0 1 0,0 0 0,0 0 0,0 0 0,0 1 0,0 0 0,-1 0 0,1 0 1,0 0-1,-1 1 0,1 0 0,-1 0 0,1 1 0,0-1 0,-1 1 0,1 0 0,-10 4 0,-2 1-137,1 1-1,0 1 0,0 0 1,1 1-1,0 0 0,1 2 1,0 0-1,-24 24 0,5-1 201,2 2 0,-31 45 0,38-44 128,1 1 1,2 0-1,1 1 0,2 2 0,2 0 0,2 0 0,2 2 1,1-1-1,3 1 0,1 1 0,2 0 0,2-1 0,2 1 1,6 62-1,-3-94-339,-1 0-1,2 1 1,0-1 0,0 0 0,1 0 0,1-1 0,0 1-1,0-1 1,1 0 0,1 0 0,10 13 0,-11-17 3,1 0 1,-1 0 0,1-1 0,1 0 0,-1-1-1,1 0 1,0 0 0,0-1 0,1 1 0,-1-2-1,1 1 1,0-1 0,0-1 0,0 0 0,18 2-1,1-2 225,0-2 1,0-1-1,0-1 0,0-1 0,-1-2 0,1 0 0,-1-2 0,0-1 0,-1-2 0,0 0 0,30-17 0,-11 2 214,-2-1-1,-2-1 1,0-3 0,-2-1-1,51-53 1,-62 54-310,-1-1 1,-1-1-1,-2-2 1,-2 0-1,0-1 1,-3-2-1,-1 0 1,-2 0 0,-1-2-1,-2 0 1,-2 0-1,-2-1 1,-1-1-1,-2 1 1,-2-1-1,-1-51 1,-3 77-111,-1 1 1,0-1 0,-1 1-1,-1-1 1,-1 1 0,-9-27-1,10 34-21,0 1-1,-1 0 0,1 0 1,-1 0-1,-1 1 1,1-1-1,-1 1 0,0 0 1,0 1-1,0-1 1,0 1-1,-1 0 1,0 0-1,0 0 0,0 1 1,-10-4-1,3 3-84,0 1 0,-1 0 1,1 1-1,0 0 0,-1 1 0,0 0 0,1 1 0,-1 1 0,1 0 1,-1 1-1,1 0 0,-1 2 0,1-1 0,0 1 0,1 1 1,-1 0-1,-17 11 0,-5 3-749,2 2 0,0 2 0,1 1-1,-48 47 1,17-3-3699,26-14-3790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4:55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91 16111,'0'0'3812,"-61"-2"-1250,61 4-2081,26 0 255,18-2-63,20 0-64,17-5-353,14-8-128,8-3-128,2 2 0,-6 1-1826,-11 3-1409,-18-1-1441,-19 0-3236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4:55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0 16464,'0'0'5172,"9"0"-4654,2 1-459,-1 0-1,1 1 1,-1 0 0,0 1-1,0 0 1,0 1-1,0 0 1,0 0 0,-1 1-1,0 0 1,0 1-1,11 8 1,-17-11-21,0-1 0,0 0 0,0 1 0,0 0 0,-1 0 0,1 0 0,-1 0 1,0 0-1,0 0 0,0 0 0,0 1 0,-1-1 0,1 1 0,-1-1 0,0 1 0,0 0 0,0-1 0,0 1 0,-1 0 0,1 0 1,-1-1-1,0 1 0,0 0 0,-1 0 0,1 0 0,-1-1 0,0 1 0,0 0 0,0-1 0,0 1 0,-1 0 0,1-1 1,-1 0-1,0 1 0,0-1 0,0 0 0,-1 0 0,1 0 0,-5 4 0,-29 29 568,-2-2 0,-1-1 0,-65 42 1,7-6-389,79-55-236,-70 49-2628,54-47-3098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13421,'0'0'7612,"-1"14"-6955,-13 132 2359,5-83-2274,3 0 0,4 93 0,3-145-761,0 0 0,1 0 1,1 0-1,0-1 0,0 1 0,1-1 0,5 12 1,-7-19-383,1 1 1,-1 0 0,0-1 0,1 0-1,0 0 1,0 1 0,5 3 0,-10-34-2659,-9 2 2622,-1 0 0,-15-22-1,-17-36 2599,70 88-2033,47 13-2605,2-11-3604,-34-5 1181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4:5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16656,'0'0'6587,"3"10"-5482,1 14-544,-2 0 1,0 0-1,-1 0 0,-1 0 0,-2 0 0,-7 43 0,-3 69-266,11-113-330,0-15-359,1-1 1,-1 0-1,2 1 0,-1-1 1,3 11-1,-10-19-5302,-14-16 747,-10-10-3758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4:5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16944,'0'0'2755,"59"-6"-1218,-14 1 161,14-2-1,9-3-287,7-3-514,-1-4-575,-2-1-225,-9 3-32,-9 1-512,-10 3-866,-11 4-351,-9 4-1698,-8 3-1730,-6 0-3523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4:57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16 249 12043,'0'0'5179,"-3"8"-3557,-9 27-36,12-34-1503,0 0-1,0 1 1,0-1 0,0 0-1,0 0 1,0 0 0,0 0-1,1 1 1,-1-1 0,0 0-1,1 0 1,-1 0 0,1 0-1,-1 0 1,1 0 0,0 0-1,-1 0 1,1 0-1,0 0 1,0 0 0,-1-1-1,1 1 1,0 0 0,0 0-1,0-1 1,0 1 0,0 0-1,0-1 1,0 1 0,0-1-1,0 0 1,1 1 0,-1-1-1,0 0 1,0 0 0,0 1-1,0-1 1,1 0 0,1-1-1,51 3 1120,-50-2-1039,12-2 22,1-1 0,-1-1 0,0 0-1,0-1 1,-1-1 0,0-1 0,0 0 0,0 0 0,-1-2 0,0 0-1,0 0 1,-1-1 0,-1-1 0,1 0 0,16-21 0,-26 29-146,-1 0 1,0 0 0,0 0 0,0 0 0,0 0 0,-1-1 0,1 1-1,-1 0 1,0-1 0,0 1 0,0-1 0,0 1 0,-1-1 0,1-5 0,-1 8-30,-1-1 1,1 1 0,-1-1-1,1 1 1,-1-1 0,0 1-1,1 0 1,-1-1 0,0 1-1,0 0 1,0 0 0,0-1-1,0 1 1,0 0 0,0 0-1,-1 0 1,1 0 0,0 1-1,-1-1 1,1 0 0,0 0-1,-1 1 1,1-1 0,-1 1-1,1-1 1,-1 1 0,1 0-1,-1 0 1,1-1 0,-1 1-1,1 0 1,-1 0 0,-2 1-1,-5-1-8,0 1 0,0 0 0,1 0-1,-1 1 1,1 0 0,-1 1 0,1-1-1,0 2 1,0-1 0,0 1 0,0 1-1,1-1 1,-1 1 0,1 0 0,-10 10 0,11-9-10,0 0 1,0 0 0,0 0-1,1 1 1,0 0 0,1 0-1,0 0 1,0 0 0,0 1-1,1-1 1,0 1 0,0 0 0,1 0-1,0 0 1,1 0 0,-2 13-1,3-19 0,0-1 0,0 1 0,0-1 0,1 1 0,-1-1 0,0 0 0,1 1 0,-1-1 0,1 0 0,-1 1 0,1-1 0,-1 0 0,1 1 0,0-1 0,0 0 0,0 0 0,0 0 0,0 0 0,0 0 0,0 0 0,0 0 0,0 0 0,0 0 0,0-1 0,3 2 0,0 0-127,0-1-1,0 0 1,1 0 0,-1 0 0,0 0 0,0-1-1,1 0 1,7 0 0,2-1-645,0-1 1,0-1 0,0 0-1,24-8 1,34-25-1625,-51 23-612,-1-1 1,0 0-1,25-25 1,-1-11-1699,-12-5 4032,-20 16 3634,-7-2 3543,-5 40-6278,0 1 1,0-1-1,0 1 0,0-1 1,0 1-1,0-1 0,0 1 1,0-1-1,0 1 0,0-1 1,0 1-1,0-1 0,0 1 1,-1-1-1,1 1 0,0-1 1,0 1-1,-1-1 1,1 1-1,0 0 0,0-1 1,-1 1-1,1-1 0,0 1 1,-1 0-1,1-1 0,-1 1 1,1 0-1,-1-1 0,1 1 1,-1 0-1,-16 5 2299,-14 22-1140,26-23-1248,0 1-1,1-1 0,-1 1 0,1 1 0,0-1 0,1 1 0,-1-1 1,1 1-1,0 0 0,-4 13 0,7-19-127,0 1 1,0-1-1,0 0 1,0 1-1,0-1 0,0 0 1,0 1-1,0-1 0,1 1 1,-1-1-1,0 0 0,0 1 1,0-1-1,1 0 1,-1 0-1,0 1 0,1-1 1,-1 0-1,0 1 0,0-1 1,1 0-1,-1 0 0,1 0 1,-1 1-1,0-1 1,1 0-1,-1 0 0,0 0 1,1 0-1,-1 0 0,1 0 1,-1 0-1,0 0 0,1 0 1,-1 0-1,0 0 1,1 0-1,22 0 50,-15 0-23,48-2-115,50 1-559,-96 2 590,1 0 0,-1 0 0,0 1 0,0 1 0,1-1 0,-2 2 0,15 5 0,-21-8 52,-1 0-1,0 0 0,0 0 1,-1 0-1,1 0 0,0 1 0,0-1 1,0 0-1,-1 1 0,1 0 1,-1-1-1,1 1 0,-1 0 1,0-1-1,0 1 0,1 0 0,-1 0 1,0 0-1,-1 0 0,1 0 1,0 0-1,-1 1 0,1-1 1,0 2-1,-2-1 66,0 1-1,1-1 1,-1 0 0,0 0 0,0 0-1,0-1 1,-1 1 0,1 0 0,-1 0-1,0-1 1,1 1 0,-1-1-1,0 1 1,-5 3 0,-8 7 550,0-1 1,-1 0-1,-35 19 0,51-31-591,-18 10 299,-1 2-95,0-1 0,0-1 0,-1-1 0,0-1 0,0-1 0,-38 9 0,58-16-242,0 0 1,-1 0-1,1 0 0,0 0 0,-1 0 0,1 0 0,0 0 1,-1 0-1,1 0 0,0 0 0,-1 0 0,1 0 1,0 0-1,-1 0 0,1 0 0,0 0 0,-1 0 1,1 0-1,0-1 0,-1 1 0,1 0 0,0 0 0,0 0 1,-1-1-1,1 1 0,0 0 0,0 0 0,-1-1 1,1 1-1,0 0 0,0 0 0,-1-1 0,1 1 1,0 0-1,0-1 0,0 1 0,0 0 0,0-1 0,0 1 1,-1 0-1,1-1 0,0 1 0,0 0 0,0-1 1,0 1-1,8-22-1374,20-18-1516,110-124-8724,-84 96 6535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4:5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12556,'0'0'8499,"1"8"-7560,5 100 1537,-6-86-2316,0 0-1,1 1 1,2-1 0,0-1-1,1 1 1,1 0 0,1-1-1,13 31 1,17 3-26,-29-46-254,0 0 0,-1 0 0,0 1 1,-1 0-1,0 1 0,6 15 1,-11-26 66,0 0 1,0 0-1,0 1 1,0-1-1,0 0 1,0 0-1,0 0 1,0 1-1,0-1 1,0 0-1,0 0 1,0 0-1,0 0 1,0 1-1,0-1 1,0 0-1,0 0 1,0 0-1,0 1 1,0-1 0,0 0-1,0 0 1,0 0-1,0 0 1,0 1-1,0-1 1,0 0-1,-1 0 1,1 0-1,0 0 1,0 0-1,0 0 1,0 1-1,0-1 1,-1 0-1,1 0 1,0 0-1,0 0 1,0 0 0,0 0-1,-1 0 1,1 0-1,0 0 1,0 0-1,-1 0 1,-11-2-655,-10-11 454,-19-24 915,1-2 0,3-1 0,-62-86-1,95 121-389,1 0 0,-1 0 0,1-1 0,0 1-1,1-1 1,-1 0 0,-2-10 0,5 15-237,-1-1 1,1 1-1,0-1 1,0 1-1,0-1 0,0 1 1,0 0-1,1-1 1,-1 1-1,0-1 1,1 1-1,-1 0 1,1-1-1,-1 1 1,1 0-1,0-1 0,-1 1 1,1 0-1,0 0 1,0 0-1,0 0 1,0 0-1,0 0 1,0 0-1,0 0 0,0 0 1,1 0-1,-1 0 1,0 1-1,0-1 1,1 1-1,-1-1 1,1 1-1,-1-1 1,0 1-1,3-1 0,28-6-581,1 2-1,0 1 0,45 0 0,-24 2-2695,17-2-3404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4:5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171 279 18674,'0'0'2397,"-10"-6"-1009,-29-19-817,37 24-549,1 1-1,-1-1 1,0 1 0,1 0-1,-1-1 1,0 1 0,0 0 0,0 0-1,1 0 1,-1 0 0,0 0 0,0 0-1,1 1 1,-1-1 0,0 0 0,0 1-1,1 0 1,-1-1 0,1 1-1,-1 0 1,0 0 0,1 0 0,-1 0-1,1 0 1,0 0 0,-1 0 0,1 0-1,-2 2 1,-28 41 737,28-39-680,3-4-63,-5 6 56,0 0 1,1 0-1,0 1 0,0 0 1,1 0-1,0 0 0,0 0 0,1 0 1,0 0-1,-1 11 0,5-19-51,1 1-1,-1 0 0,1-1 1,-1 1-1,1-1 0,-1 0 0,1 0 1,0 0-1,-1 0 0,1 0 1,2-1-1,-4 1-7,48-7 128,-37 4-150,-1 1 0,0 1 0,1 0-1,0 0 1,-1 1 0,1 0 0,-1 1-1,15 3 1,-24-3 5,0-1 0,0 1 1,0 0-1,0 0 0,0 0 0,0 1 0,0-1 0,0 1 0,0-1 0,0 1 1,-1-1-1,1 1 0,-1 0 0,1 0 0,-1 0 0,0 0 0,1 0 0,-1 0 0,0 0 1,0 0-1,-1 0 0,1 0 0,0 1 0,-1-1 0,1 0 0,-1 1 0,0-1 0,0 0 1,0 1-1,0-1 0,0 0 0,-1 5 0,0-2 12,0 1-1,-1 0 1,1 0-1,-1-1 1,-1 1-1,1-1 1,-1 0 0,1 1-1,-1-1 1,-1 0-1,-7 8 1,6-7 9,0 0-1,-1-1 1,0 0 0,0 0-1,-1 0 1,1-1 0,-1 0-1,0 0 1,0-1 0,-1 1-1,1-2 1,0 1 0,-1-1-1,0 0 1,-9 1 0,16-4-30,1 1-1,-1-1 1,0 1 0,1-1 0,-1 1-1,0-1 1,1 1 0,-1-1 0,1 0 0,-1 1-1,1-1 1,-1 0 0,1 1 0,-1-1-1,1 0 1,0 0 0,0 0 0,-1 1 0,1-1-1,0 0 1,0 0 0,0 0 0,0 0-1,0 1 1,0-1 0,0 0 0,0 0 0,0 0-1,0 0 1,0 1 0,0-1 0,1 0-1,-1-1 1,8-32-1181,10-7-784,1 0-1,3 1 1,39-56 0,0 1-2649,-41 62 2597,43-80-3672,-47 74 8431,-5 0 4527,-25 115 2162,4 17-7018,9-76-2376,0-1 0,2 1 1,0 0-1,1 0 0,1 0 0,0-1 0,1 1 0,1-1 0,9 21 0,-1-14 77,2 1-1,27 33 1,14 21-446,-102-115-680,6 5 856,-48-29 0,-6-4 785,95 64-612,-1 1 1,0-1-1,0 1 0,0 0 1,1-1-1,-1 1 1,0-1-1,1 1 0,-1 0 1,0-1-1,1 1 1,-1 0-1,1-1 0,-1 1 1,0 0-1,1 0 0,-1-1 1,1 1-1,-1 0 1,1 0-1,-1 0 0,1-1 1,-1 1-1,1 0 1,-1 0-1,1 0 0,-1 0 1,1 0-1,-1 0 0,1 0 1,-1 0-1,1 0 1,0 1-1,25-5-20,188-31 297,-74-3-5815,-114 27 1792,-9-1-1794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0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174 336 19186,'0'0'3251,"-9"-5"-635,3 1-2301,-2 1-1,1 0 1,0 0 0,-1 1-1,1 0 1,-1 0 0,-8-1-1,13 3-269,0 0 0,-1-1-1,1 2 1,0-1 0,-1 0-1,1 1 1,0-1 0,-1 1-1,1 0 1,0 0 0,0 0-1,0 1 1,0-1 0,0 1-1,0-1 1,0 1 0,0 0-1,1 0 1,-1 1 0,1-1-1,-1 0 1,-2 6 0,1-4-15,1 1 0,0 0 1,1 0-1,-1 0 0,1 1 1,0-1-1,0 0 0,1 1 1,0-1-1,0 1 0,0 0 0,0-1 1,1 9-1,0-12-21,0 1 0,1 0-1,-1 0 1,1-1 0,-1 1 0,1-1 0,0 1 0,0 0-1,0-1 1,1 0 0,-1 1 0,0-1 0,1 0-1,0 0 1,-1 1 0,1-1 0,0 0 0,0-1-1,0 1 1,0 0 0,1-1 0,-1 1 0,0-1-1,1 0 1,-1 1 0,1-1 0,-1 0 0,1-1 0,3 2-1,4 0 28,1-1-1,-1 0 1,1 0 0,0-1-1,-1 0 1,1-1-1,0 0 1,-1-1-1,1 0 1,-1-1-1,0 0 1,15-6-1,-18 6-34,-1 0 0,0-1-1,1 1 1,-1-1 0,0 0-1,0-1 1,-1 1 0,0-1-1,1 0 1,-2-1 0,1 1-1,0-1 1,-1 0 0,0 0-1,-1 0 1,1-1 0,-1 1-1,-1-1 1,4-10-1,-5 2-177,-9 22-18,-8 25 82,14-28 110,1-1 1,1 0 0,-1 1-1,0-1 1,1 0 0,0 1-1,0-1 1,0 1-1,0-1 1,1 5 0,-1-6 6,1-1 0,-1 0 1,1 0-1,-1 1 0,1-1 1,-1 0-1,1 0 0,0 0 1,-1 0-1,1 0 0,0 0 1,0 0-1,0 0 0,0 0 1,0 0-1,0 0 0,0 0 1,0-1-1,2 2 1,0-1 7,1-1 1,-1 1 0,0-1 0,0 0-1,0 0 1,0 0 0,1 0 0,-1-1-1,0 1 1,0-1 0,0 0 0,0 1-1,0-2 1,0 1 0,0 0 0,0 0 0,0-1-1,-1 0 1,1 0 0,0 1 0,2-4-1,8-6 10,-1 0-1,0 0 1,-1-1-1,-1 0 1,0-1-1,0 0 1,-1-1-1,-1 0 1,0 0-1,-1-1 1,-1 0-1,7-21 1,-5 4-83,-1-1 1,-1 0 0,-2 0 0,0-65 0,-4 98 54,0 0-1,0 1 1,0-1-1,0 0 1,0 0-1,-1 0 1,1 0-1,0 0 1,0 0-1,0 0 1,0 0-1,0 0 1,0 0-1,-1 0 1,1 0-1,0-1 1,0 1-1,0 0 1,0 0-1,0 0 1,0 0-1,-1 0 1,1 0-1,0 0 1,0 0-1,0 0 1,0 0-1,0 0 1,0 0-1,0-1 1,0 1-1,0 0 1,0 0-1,-1 0 1,1 0-1,0 0 1,0 0-1,0 0 1,0-1-1,0 1 1,0 0-1,0 0 1,0 0-1,0 0 1,0 0-1,0 0 1,0-1-1,0 1 1,0 0-1,0 0 1,0 0 0,0 0-1,0 0 1,0 0-1,1-1 1,-1 1-1,0 0 1,0 0-1,0 0 1,0 0-1,0 0 1,0 0-1,0-1 1,-7 16-153,-5 23 183,7-12 52,0 1 0,2-1 0,1 1-1,2 50 1,1-69-52,0 0-1,0 0 0,1 0 1,0 0-1,0 0 0,1-1 0,0 1 1,1-1-1,5 9 0,-7-12-9,1-1-1,0 0 0,0 1 1,0-1-1,0 0 0,0-1 0,1 1 1,0-1-1,-1 1 0,1-1 1,0 0-1,0 0 0,0-1 1,0 1-1,0-1 0,1 0 0,-1 0 1,6 0-1,-10 0 2,1-1 1,0 0-1,0 0 0,0 0 1,0 0-1,0-1 0,0 1 1,0 0-1,0 0 0,0 0 1,0-1-1,0 1 0,-1 0 1,1-1-1,0 1 0,0-1 1,0 1-1,-1-1 0,1 1 1,0-1-1,0 0 0,-1 1 1,1-1-1,-1 0 0,1 0 1,0 1-1,-1-1 0,0 0 1,1-1-1,1-2 62,-1 1-1,0-1 1,-1 1 0,1-1 0,0 0 0,-1 1-1,0-1 1,0-4 0,0 0-14,-1 0 0,0 0 0,-1 0 0,1 0 0,-2 0 0,1 0 0,-4-8 0,-2 9-258,5 14-36,3-5 221,0 0 0,0-1 0,1 1 0,-1 0 0,0 0 0,1 0 0,0-1 0,-1 1 0,1 0 0,0-1 0,0 1 0,-1 0 0,3 1 0,2 1 0,0-1 0,0 0 0,0 0 0,1 0-1,-1 0 1,1-1 0,0 0 0,0 0 0,0 0 0,0-1 0,0 0 0,10 1-1,-3-1-27,0 0-1,0-1 1,1-1-1,-1 0 1,14-3-1,-24 3 43,1 0-1,-1 0 1,0-1 0,1 1-1,-1-1 1,0 0-1,0 0 1,0 0 0,0 0-1,0 0 1,-1-1 0,1 1-1,-1-1 1,0 0-1,1 1 1,-1-1 0,0 0-1,-1 0 1,1-1 0,0 1-1,-1 0 1,0-1-1,0 1 1,1-5 0,-26 31 17,22-20 1,0 1-1,0-1 1,0 1 0,0-1-1,1 1 1,0 0-1,0 0 1,0 0 0,0-1-1,1 1 1,-1 0 0,1 0-1,0 0 1,0 0-1,1 0 1,0 4 0,0-6-93,0 0 1,0 0-1,0 0 0,0 0 1,0 0-1,0-1 1,1 1-1,-1 0 0,1-1 1,-1 1-1,1-1 1,-1 0-1,1 1 1,0-1-1,0 0 0,0 0 1,0 0-1,-1 0 1,1 0-1,1-1 1,-1 1-1,0-1 0,0 1 1,0-1-1,0 0 1,0 0-1,0 0 0,0 0 1,1 0-1,1 0 1,-3 0-208,1 0 0,-1 0 0,1 0 0,-1 0 0,0-1 0,1 1 0,-1 0 0,0-1 0,1 1 0,-1-1 0,0 1 0,1-1 0,-1 0 0,0 1 0,0-1 0,0 0 0,0 0 0,0 0 0,0 0 0,0 0 0,0 0 0,0 0 0,0 0 0,0 0 0,-1 0 0,2-2 0,7-20-6571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0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13164,'0'0'11531,"78"34"-11563,-40-25-2562,1 0-2051,2-5-2337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0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9449,'0'0'14526,"-10"0"-12807,2 1-1358,-1 0 0,0 0 0,1 1 0,-17 5 1,23-6-307,-1 0 1,1-1-1,0 1 1,-1 1-1,1-1 1,0 0 0,-1 1-1,1-1 1,0 1-1,0-1 1,0 1 0,1 0-1,-1 0 1,0 0-1,1 0 1,-1 0-1,1 1 1,-1-1 0,1 0-1,0 1 1,0-1-1,0 0 1,1 1 0,-1 0-1,0 3 1,1-5-89,1 0 1,-1 0-1,1 1 0,-1-1 1,1 0-1,-1 0 1,1 0-1,0 0 1,0 0-1,-1 0 0,1 0 1,0 0-1,0 0 1,0 0-1,0-1 0,0 1 1,0 0-1,0-1 1,0 1-1,1 0 1,-1-1-1,0 1 0,0-1 1,0 0-1,1 0 1,-1 1-1,0-1 1,0 0-1,3 0 0,48 4-2281,-41-4 1452,1 1 95,-3-1 200,-1 0 0,1 1 0,-1 0 0,14 4 0,-21-5 660,0 0 1,1 1-1,-1-1 0,0 1 1,0-1-1,1 1 0,-1 0 1,0 0-1,0-1 0,0 1 1,0 0-1,0 0 0,0 0 1,0 0-1,0 0 0,0 0 0,-1 0 1,1 0-1,0 1 0,-1-1 1,1 0-1,0 0 0,-1 1 1,0-1-1,1 0 0,-1 1 1,0-1-1,0 0 0,1 1 1,-1-1-1,0 0 0,-1 1 1,1-1-1,0 3 0,-1-2 189,0 0 0,0-1 0,0 1 0,-1 0 0,1 0 0,0-1-1,-1 1 1,1 0 0,-1-1 0,0 1 0,1-1 0,-1 0 0,0 0 0,0 0 0,0 0 0,0 0-1,0 0 1,0 0 0,-3 0 0,-45 14 1939,43-13-1923,-48 6-117,31-7-2519,29-8-8621,8-2-850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0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11659,'0'0'8862,"-1"14"-8232,-3 14-175,-12 152 1991,15-162-2261,1 0 0,1 0-1,1 0 1,0 0 0,1 0 0,1-1-1,1 1 1,7 18 0,-11-33-115,1-1-1,-1 1 1,0 0-1,1 0 1,0-1-1,-1 1 1,1-1-1,0 1 1,0-1-1,0 0 1,1 0 0,-1 0-1,1 0 1,-1 0-1,1-1 1,-1 1-1,1-1 1,0 1-1,0-1 1,0 0-1,0 0 1,0 0 0,4 0-1,-4-1-12,-1-1 0,1 1 0,-1-1 0,0 0 0,1 0 0,-1 0 0,0 0 0,0 0 0,1 0 0,-1 0-1,0-1 1,0 1 0,0-1 0,-1 0 0,1 0 0,0 1 0,0-1 0,-1 0 0,0 0 0,1 0 0,-1-1 0,0 1 0,0 0 0,0 0 0,0-1 0,0 1 0,-1-1 0,2-3-1,2-9-33,-1-1 0,0 1-1,-1-1 1,-1 0-1,0 1 1,-1-1-1,-1 0 1,-3-16-1,-2 18-166,2 22-174,0 23 118,5-28 204,-1 0-1,1 0 1,0 0-1,0 0 1,0-1-1,1 1 1,-1 0-1,0-1 1,1 1-1,0-1 1,0 0-1,0 1 1,0-1-1,0 0 1,0 0-1,0 0 1,1 0-1,-1-1 1,1 1-1,-1-1 1,1 1-1,-1-1 1,1 0-1,0 0 1,0 0-1,0 0 1,0-1-1,0 1 1,0-1-1,4 1 1,9 0 44,0 1-1,0-2 1,0 0 0,23-4-1,-26 2-22,-1-1 0,1 0 0,-1-1-1,24-11 1,-29 12-10,-1-1 0,1 1 0,-1-1 0,0 0 0,0-1 0,-1 1 0,1-1 0,-1 0 0,0-1 0,5-6 0,-16 23-67,1 0 0,0 0 0,1 1 1,0 0-1,0 0 0,2 0 0,-1 0 0,2 1 1,-2 19-1,4-31 33,-1 0 1,0-1 0,0 1-1,1-1 1,-1 1 0,0-1-1,1 0 1,-1 1 0,0-1-1,1 1 1,-1-1-1,1 1 1,-1-1 0,1 0-1,-1 1 1,1-1 0,-1 0-1,1 0 1,-1 1 0,1-1-1,-1 0 1,1 0-1,-1 0 1,1 0 0,-1 0-1,1 0 1,0 0 0,-1 0-1,1 0 1,-1 0 0,1 0-1,-1 0 1,1 0-1,0 0 1,-1 0 0,1 0-1,-1-1 1,1 1 0,-1 0-1,1 0 1,-1-1 0,1 1-1,-1 0 1,1-1-1,-1 1 1,0-1 0,1 0-1,24-17-2751,-21 12 1602,-1 0 0,1 0-1,-1 0 1,0 0 0,0 0-1,2-12 1,2-16-4838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0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9449,'0'0'5968,"10"4"-5055,110 33-245,-90-29-1898,1-2 0,44 4 1,-54-9 716,4 1 269,0-1 0,35-4 1,-85 5 9732,15-2-8913,0 0 0,0 1 0,0 1 0,-1 0 0,-16 5 0,13-1-244,0 0 0,1 1 0,-14 10 0,23-15-238,1 0-1,-1 1 0,1-1 0,0 1 0,0 0 0,0 0 0,1 0 0,-1 0 0,1 1 0,0-1 0,-1 0 0,2 1 0,-1 0 0,0 0 0,1-1 0,-2 7 0,3-8-88,0-1 0,0 0 0,0 0 0,0 0 0,0 0 0,0 0 0,0 0 0,1 0 0,-1 0 0,1 1 1,-1-1-1,0 0 0,1 0 0,0 0 0,-1-1 0,1 1 0,-1 0 0,1 0 0,0 0 0,0 0 0,0 0 0,-1-1 0,1 1 1,0 0-1,0-1 0,0 1 0,0-1 0,0 1 0,0-1 0,0 0 0,0 1 0,1-1 0,-1 0 0,2 1 0,43 3 196,-40-4-174,125-4-1948,-45-1-7139,-69 4 5500,-8 0-4106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111 352 6022,'0'0'14969,"-10"5"-14243,1-1-517,0 1 0,1 0 0,0 0 0,0 1 0,-12 11 0,16-14-48,1 1-1,-1 0 1,1 0-1,0 0 1,0 0-1,0 0 1,1 1-1,-1 0 0,1-1 1,0 1-1,1 0 1,-1 0-1,1 0 1,0 0-1,-1 6 1,2-10-151,0 0 1,0-1-1,1 1 1,-1 0-1,0 0 1,0-1-1,0 1 0,1 0 1,-1-1-1,0 1 1,1 0-1,-1-1 1,1 1-1,-1 0 1,1-1-1,-1 1 0,1-1 1,-1 1-1,1-1 1,-1 1-1,1-1 1,0 1-1,-1-1 1,1 0-1,0 1 0,-1-1 1,1 0-1,0 0 1,-1 1-1,1-1 1,0 0-1,0 0 1,-1 0-1,2 0 0,32 1 181,-27-2-101,11-1 16,0-1 1,-1 0 0,1-1-1,-1-1 1,0-1-1,16-8 1,-13 6-195,-1 0 0,1 2 1,42-8-1,-61 13 73,0 1 0,-1 0-1,1 0 1,0 0 0,0-1 0,0 1 0,0 0 0,0 0 0,0 0-1,0 1 1,0-1 0,0 0 0,0 0 0,0 0 0,0 1 0,0-1-1,0 1 1,-1-1 0,1 0 0,0 1 0,0 0 0,0-1 0,-1 1 0,1-1-1,0 1 1,-1 0 0,1-1 0,0 1 0,-1 0 0,1 0 0,-1 0-1,1 0 1,-1-1 0,1 1 0,-1 0 0,0 0 0,0 0 0,1 0 0,-1 0-1,0 0 1,0 0 0,0 0 0,0 0 0,0 0 0,0 0 0,0 0-1,0 0 1,0 0 0,-1-1 0,1 1 0,0 0 0,-1 0 0,1 0-1,0 0 1,-2 1 0,-2 11 164,-1-1-1,-1 1 1,-8 14 0,5-10-56,8-16-82,0 1 0,0-1 0,0 1 0,0-1 0,1 1 0,-1 0 0,0-1 0,1 1 0,-1-1 0,1 1 0,0 0 0,0 0 0,-1-1 0,1 1 0,0 0 0,0-1 0,1 1 0,-1 0 0,1 2 0,0-4 22,0 1 0,0-1-1,0 0 1,0 0 0,0 0 0,0 0-1,0 0 1,0 0 0,0 0 0,0 0 0,0 0-1,0-1 1,0 1 0,0 0 0,-1 0 0,1-1-1,0 1 1,0-1 0,0 1 0,0-1-1,0 1 1,1-2 0,58-46 1000,-35 22-1091,-1 0 0,-2-1 0,0-1 0,-2-1-1,-1-1 1,17-39 0,-24 42-683,-1 0 0,-2 0-1,0-1 1,-2 0 0,-1-1-1,-2 1 1,0-1 0,-2-30-1,-16 118 1388,14 15-142,3 0-1,15 86 0,-8-82 0,0-26-259,2-32 590,-11-20-764,0 0-1,-1 0 0,1 0 1,-1 0-1,1 0 1,0 0-1,-1 0 0,1 0 1,0 0-1,-1 0 1,1 0-1,-1 0 0,1-1 1,-1 1-1,1 0 1,0 0-1,-1-1 0,1 1 1,-1 0-1,1-1 1,-1 1-1,1 0 0,-1-1 1,0 1-1,1-1 1,-1 1-1,1-1 0,-1 1 1,0-1-1,1 1 0,-1-1 1,0 1-1,0-1 1,1-1-1,3-6 160,0-1 1,-1 0-1,0 0 0,-1-1 0,1 1 1,-2 0-1,1-1 0,-1-17 0,-4-77-226,4 123-567,-2-15 559,1 0-1,0 0 0,0 0 1,0 0-1,1 1 1,-1-1-1,1 0 0,0 0 1,0 0-1,0 0 1,1 0-1,-1 0 0,1-1 1,0 1-1,0 0 0,0-1 1,1 1-1,-1-1 1,1 0-1,0 0 0,0 0 1,0 0-1,0 0 0,0-1 1,1 0-1,6 4 1,0-1 29,1-2 0,0 1 1,0-2-1,0 1 0,0-1 1,0-1-1,0 0 1,1-1-1,17-1 0,-8-1-3,1-1 0,-1 0-1,0-2 1,23-8 0,-6-3 16,-31 11-42,1 1 0,0 0 0,0 1 0,0 0 0,0 0 1,0 1-1,1 0 0,-1 0 0,1 1 0,-1 0 0,10 1 0,-15 1-17,-1 0 0,0 0 0,0 1-1,0-1 1,0 1 0,0-1 0,-1 1-1,1 0 1,0 0 0,-1 0 0,1 0 0,-1 0-1,3 4 1,13 15 82,-10-17-11,0 0 0,0 0 0,0 0-1,0-1 1,1 0 0,0-1 0,0 0-1,-1 0 1,1-1 0,0 1-1,0-2 1,13 1 0,2-2 30,1 0 0,0-1 0,23-6 1,39-20-24,-69 20-459,0 2 0,0 0 0,1 1 0,23-3-1,-40 8 378,-1 0-1,1 0 0,-1 1 1,1-1-1,-1 0 0,0 0 0,1 0 1,-1 1-1,1-1 0,-1 0 1,0 0-1,1 1 0,-1-1 1,1 1-1,-1-1 0,0 0 0,0 1 1,1-1-1,-1 1 0,0-1 1,0 0-1,1 1 0,-1-1 0,0 1 1,0-1-1,0 1 0,0-1 1,0 1-1,0-1 0,1 1 1,-1-1-1,-1 1 0,1-1 0,0 1 1,0-1-1,0 1 0,0-1 1,0 1-1,0 0 0,-1-1-74,1 1-1,0 0 0,0 0 0,0 0 1,0 0-1,0 0 0,0-1 1,0 1-1,0 0 0,0 0 0,1 0 1,-1 0-1,0 0 0,0-1 1,1 1-1,-1 0 0,1 0 1,-1 0-1,1-1 0,-1 1 0,1 0 1,-1-1-1,1 1 0,-1 0 1,1-1-1,0 1 0,-1-1 1,1 1-1,0-1 0,0 1 0,-1-1 1,1 0-1,0 1 0,0-1 1,0 0-1,1 1 0,31-1-5663,-14 0 314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0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277 878 5125,'-74'28'5772,"39"-16"-3982,-1 1-1,2 3 0,-57 33 0,91-49-1755,-1 0-1,1 0 0,0 0 1,0 0-1,-1 0 0,1 0 0,0 1 1,0-1-1,-1 0 0,1 0 1,0 0-1,0 0 0,-1 0 0,1 0 1,0 0-1,0 1 0,0-1 1,-1 0-1,1 0 0,0 0 0,0 1 1,0-1-1,0 0 0,-1 0 1,1 0-1,0 1 0,0-1 0,0 0 1,0 0-1,0 1 0,0-1 1,0 0-1,0 0 0,0 1 0,0-1 1,0 0-1,0 1 0,0-1 1,0 0-1,0 0 0,0 1 0,0-1 1,0 0-1,0 0 0,0 1 1,0-1-1,0 0 0,1 1 0,16 0 671,32-10-22,238-84 1785,-128 38-1705,978-289 1105,-162 53-1299,-686 193-570,-125 41-2396,-1 4-7353,-141 46 3879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56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1656 53 7655,'-34'-12'382,"0"2"-1,-1 1 0,0 1 1,-1 3-1,0 1 1,1 1-1,-1 2 0,0 1 1,0 2-1,0 2 1,0 1-1,1 2 0,0 1 1,0 2-1,1 1 1,1 2-1,-40 21 0,1 4-87,2 2-1,2 4 1,2 3-1,2 2 1,3 4-1,1 1 1,3 4-1,3 2 1,2 2-1,-63 99 1,80-105-274,3 2 1,2 1 0,3 1-1,2 1 1,3 1 0,3 2 0,2-1-1,4 2 1,2 0 0,3 1-1,3-1 1,3 1 0,7 82-1,0-110-6,1 0 0,2 0 1,1-1-1,2 0 0,2-1 0,1 0 0,2-1 0,1 0 0,30 42 0,-35-58 7,2 0 0,1-2 1,0 0-1,1 0 0,0-1 0,2-1 1,0-1-1,0-1 0,1 0 0,1-2 1,0 0-1,1-1 0,0-1 0,0 0 1,1-2-1,44 9 0,-23-12 225,0-2-1,0-1 1,0-2 0,0-2-1,0-2 1,-1-2 0,0-2-1,81-28 1,-26 0 227,-1-5 0,138-82 0,-137 66-315,-4-3 0,-2-5-1,-3-3 1,-3-4 0,89-100 0,-129 121-23,-3-1 0,-2-3 0,60-112 0,-77 122-96,-3-1 1,-2-1 0,-1-1-1,-3 0 1,14-92 0,-24 111-74,-2 0 1,0 0 0,-2-1-1,-1 1 1,-2 0-1,-10-51 1,9 66 6,-1 0 0,0 1 0,-1 0 0,0 0 0,-1 0-1,0 1 1,-2 0 0,1 0 0,-1 1 0,-1 0 0,0 1 0,-1 0 0,0 1 0,-1 0-1,-14-10 1,5 8-76,0 1-1,0 1 1,-1 0-1,-1 2 1,1 1 0,-1 0-1,-1 2 1,1 0-1,-1 2 1,1 1-1,-1 1 1,0 0-1,0 2 1,-39 6-1,-2 5-517,2 2-1,-1 3 0,2 3 1,-69 31-1,-69 40-2859,-10 14-2893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5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306 217 3427,'0'0'1516,"8"-6"321,3-1-1373,5-4 1057,-1-1 1,27-25 0,-39 35-1213,0-1 1,0-1 0,0 1-1,0 0 1,-1-1 0,0 1-1,1-1 1,-1 0-1,0 0 1,-1 0 0,1 0-1,-1 0 1,0 0-1,0 0 1,0 0 0,0 0-1,-1-1 1,0 1-1,0 0 1,0-8 0,-1 11-193,0 0 1,0 0 0,0 1 0,0-1-1,0 0 1,0 0 0,-1 1 0,1-1-1,0 0 1,0 1 0,0-1 0,-1 1-1,1-1 1,0 1 0,0 0 0,-1 0-1,1 0 1,0-1 0,-1 1 0,1 0-1,0 1 1,-1-1 0,0 0 0,-36 4 702,25 1-749,0 0 1,0 1-1,0 1 0,1 0 1,-1 0-1,-19 17 0,5 0 75,-38 41-1,47-44 3,2 1 1,0 0-1,2 1 1,0 1 0,2 0-1,0 1 1,2 0-1,1 0 1,1 1-1,-5 27 1,5-9 46,2 0 1,2 1 0,2-1-1,2 1 1,7 60 0,-4-84-190,0 0 0,2 0 0,1 0 1,0-1-1,1 0 0,2 0 0,0 0 0,18 28 0,-21-39-4,0 0-1,0-1 1,1 0-1,0 0 1,0-1-1,1 1 1,0-2-1,0 1 1,1-1-1,-1 0 1,1-1-1,1 0 1,-1-1-1,1 0 1,0 0-1,0-1 1,0 0-1,0 0 1,15 0-1,-11-2 126,-1-2-1,0 0 0,0-1 1,0 0-1,1-1 1,-2 0-1,1-1 0,0 0 1,-1-1-1,0-1 1,0 0-1,0-1 0,-1 0 1,0 0-1,0-1 1,-1-1-1,13-12 0,9-14 178,-1-1 1,-2-1-1,39-64 0,-38 53-71,-2-1 0,-3-2 1,33-89-1,-49 113-76,-2 1-1,0-1 1,-2 0-1,-1-1 1,-1 1-1,-2-1 1,0 0-1,-2 1 0,-7-46 1,6 61-132,-2-1 0,1 1 0,-2 0 0,1 1 0,-2-1 0,1 1 0,-2 0 0,1 0 0,-2 1 0,1 0 0,-1 0 0,-1 0 0,0 1 0,0 1 0,-1 0 0,0 0 0,0 1 0,0 0 0,-1 0 0,-1 1 0,1 1 0,-1 0 0,0 1 0,0 0 0,0 0 0,0 1 0,-1 1 0,1 0 0,-1 1 0,1 1 0,-1 0 0,0 0 0,1 1 0,-1 1 0,1 0 0,-1 0 0,1 2 0,0-1 0,0 1 0,0 1 0,1 1 0,0-1 0,-12 9 0,9-4-474,1 1 0,0 0 0,0 1 1,1 1-1,-18 24 0,23-28-1059,1 1 1,1 0-1,-1 0 0,2 1 0,-7 18 1,3 9-8722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0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568 22 13068,'-14'-3'518,"-20"-4"270,0 2 0,-46-1 0,66 5-440,-1 2 1,0-1 0,1 2 0,-1 0-1,1 0 1,-1 2 0,1 0 0,0 0-1,-20 10 1,17-3-209,1 0 0,0 0 0,1 1 0,0 1 0,1 1 0,0 0 0,1 1 0,1 0 0,1 1 0,0 0 1,1 1-1,0 0 0,2 0 0,-14 38 0,13-23-15,1 0 1,1 0-1,1 1 0,2 0 1,2 0-1,1 0 1,1 0-1,5 37 1,-2-49-121,1 0 0,1 0 0,0-1 0,2 0 0,0 0 0,1 0 0,1-1 0,1 0 0,1-1 0,0 0 0,2-1 0,0 0 0,17 17 0,-21-24 40,1-1 0,1 0 0,-1-1 0,2 0 0,-1-1-1,1 0 1,0-1 0,0 0 0,1-1 0,0 0 0,0-1-1,0 0 1,0-1 0,1-1 0,-1 0 0,1-1 0,0 0-1,-1-1 1,1-1 0,-1 0 0,20-4 0,-14-1 250,0 0 0,0-1 1,0-1-1,-1 0 0,0-2 0,-1 0 1,0-1-1,0-1 0,20-18 1,-5 0 145,-1-1 1,-2-2-1,33-45 1,-45 54-204,-1-1 0,-2 0 0,0-1 0,-2 0 0,0-1 0,-2-1 0,-2 0 0,0 0 0,-2 0 1,6-53-1,-11 67-199,-1 0 1,0 0 0,-1-1-1,0 1 1,-2 0 0,1 0-1,-2 0 1,1 0 0,-2 1 0,0-1-1,-1 1 1,0 1 0,-1-1-1,0 1 1,-1 0 0,0 0-1,-1 1 1,0 0 0,-1 1 0,0 0-1,-1 0 1,0 1 0,-22-13-1,21 15-118,-1 0-1,1 1 0,-1 1 1,0 0-1,-1 1 0,1 0 1,-1 1-1,-22-2 0,29 5-214,0 0 0,0 0 0,0 0-1,1 1 1,-1 0 0,0 1 0,0-1-1,-8 5 1,11-5-238,-1 1 0,1 1 0,0-1-1,0 1 1,1-1 0,-1 1 0,1 0 0,-1 0 0,1 1-1,0-1 1,0 1 0,0 0 0,-3 5 0,-8 23-8079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0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15535,'0'0'945,"1"10"-614,0 11-18,-1 1 0,-1-1 1,0 0-1,-8 30 0,-26 96 1079,10-53-651,0 39-454,6 0 0,5 1-1,6 0 1,6 1 0,6 0 0,22 133-1,-22-234-1005,7 68-408,-13-37-6529,-3-52-3565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0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1 407 7687,'0'0'7106,"9"0"-4918,462 14 2372,252-64-4379,1094-127 4136,4 42-1182,-1753 131-3142,-11 1-395,75-13 0,-130 16 264,-1 0 0,1 0-1,-1 0 1,0 0 0,1-1 0,-1 1 0,1 0 0,-1-1 0,0 1 0,1-1 0,-1 1-1,0-1 1,0 0 0,1 0 0,-1 1 0,0-1 0,0 0 0,0 0 0,0 0-1,2-2 1,-4 1-147,-1 1-1,1 0 0,0 0 0,-1 0 0,1 0 1,-1 0-1,1 0 0,-1 0 0,1 1 0,-1-1 1,0 0-1,1 1 0,-1 0 0,0-1 0,1 1 1,-1 0-1,-3 0 0,-55-10-6099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0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6054,'0'0'8909,"-6"9"-7969,3-1-675,0-1 1,0 1-1,1 0 0,0 0 0,0 0 1,1 0-1,0 1 0,0-1 0,1 0 1,0 1-1,1-1 0,-1 0 0,2 0 1,-1 0-1,4 11 0,22 137 2219,10 195-1,-21 162-1427,-6-111 1377,-10-387-2511,15 148 507,-13-149-982,0-1 1,1 1 0,1-1-1,1 0 1,-1 0 0,2-1-1,0 1 1,0-1 0,13 17-1,-2-15-3819,-1-12-3604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42 651 16720,'0'0'288,"-7"-11"-245,-21-38-187,27 47 61,0 1 0,0-1 0,0 0 0,1 0 0,-1 1 0,1-1 0,-1 0 0,1 0 0,0 0 0,-1 0 0,1 1 0,0-1 0,0 0 0,1 0 0,-1-2 0,1 3 51,-1 0 0,0 0 0,1 0 0,0 0 0,-1 0 1,1 0-1,-1 1 0,1-1 0,0 0 0,0 0 0,-1 1 0,1-1 0,0 0 1,0 1-1,0-1 0,0 1 0,0-1 0,0 1 0,1-1 0,4 0 11,1-1 0,-1 1-1,0 1 1,0-1-1,1 1 1,9 1-1,-7 0 45,27 2 664,1 1 1,43 12-1,26 4 486,45-5-402,1-6 0,233-18-1,304-67-728,715-133 924,21-3 4533,-800 143-4628,-360 51-4737,-246 18 2299,10-1-954,-14-6-3742,-12-1-2871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13196,'0'0'0,"5"17"1154,5 35 56,-2 1 1,-2-1-1,-2 57 0,-3-15 214,6 314 2284,34 204-2567,13-183-937,38 397 318,-85-696-286,-4-46 82,4-2 0,22 111 1,-28-189-422,12 35-462,-13-38 363,1 1 0,-1-1 0,1 0-1,0 1 1,0-1 0,-1 0 0,1 0 0,0 0-1,0 1 1,0-1 0,0 0 0,0 0 0,1-1 0,-1 1-1,0 0 1,0 0 0,1 0 0,-1-1 0,0 1-1,1-1 1,-1 1 0,0-1 0,3 1 0,-4-1 51,1 0 0,-1 0 0,1 0 0,-1 0 1,1 0-1,-1 0 0,1 0 0,-1 0 0,1-1 1,-1 1-1,0 0 0,1 0 0,-1 0 0,1-1 1,-1 1-1,1 0 0,-1 0 0,0-1 0,1 1 0,-1 0 1,0-1-1,1 1 0,-1 0 0,0-1 0,1 1 1,-1-1-1,0 0 0,6-25-6405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13933,'0'0'3993,"-4"14"-2872,-4 23-518,2 0-1,1 1 0,1 46 0,6 133 1805,11-16-739,48 252 1,74 194-900,-114-557-546,25 145 260,-10 1 0,-10 2 0,-6 265 0,-20-416-1015,0 61 921,0-101-4429,0-1-4055,0-80-2064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7079,'0'9'3961,"-2"15"-2130,-1-1 0,0 0 0,-2 0 0,0 0 0,-16 39 0,-2-7 702,-36 65 0,55-114-2431,1 0-1,-2 0 0,1 0 0,0-1 1,-1 0-1,0 0 0,-10 8 0,14-12-47,0 0 1,0 0-1,-1 0 0,1 0 0,0-1 0,-1 1 0,1 0 0,0-1 0,-1 1 0,1-1 0,-1 1 0,1-1 0,-1 0 0,1 0 0,-1 0 0,1 1 1,-1-1-1,1-1 0,-1 1 0,1 0 0,-1 0 0,1 0 0,-1-1 0,1 1 0,-1-1 0,1 1 0,0-1 0,-1 0 0,1 1 0,0-1 0,0 0 1,-1 0-1,1 0 0,0 0 0,0 0 0,0 0 0,0 0 0,0-1 0,0 1 0,-1-2 0,-1-2-21,0 0 0,0-1 0,0 1 0,0 0 0,1-1 0,0 1 0,0-1 0,1 0 0,0 0 0,0 0 0,0 0 0,1 0 0,-1 0 0,1 0 0,1 0 0,-1 1 0,3-12 0,0 9 41,0 0 0,0 1 1,1-1-1,0 1 0,1 0 0,-1 0 0,1 0 1,1 1-1,-1-1 0,1 1 0,9-7 0,6-3 93,2 0-1,0 2 0,0 0 0,2 1 0,-1 2 1,45-14-1,-33 16-853,25-8-2269,-58 16 2631,1 0 0,-1-1 0,0 1 0,1-1 0,-1 0 0,0 0 0,0 0-1,0 0 1,-1-1 0,1 1 0,0-1 0,3-5 0,2-17-6604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82 219 448,'-12'-2'14206,"-3"1"-11849,9 1-1994,0-1-1,0 1 1,0-2 0,0 1-1,0 0 1,0-1 0,-7-3-1,25 1 1405,682-24 294,-405 8-4311,332-68 0,-523 67 1942,100-17 650,-170 35-1302,1 1 0,45 3 0,-50 6-4117,-17 9-1371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0 474 20756,'0'0'1809,"16"-3"-1899,124-35 338,143-58 1,29-10-165,-107 52-432,1 9 0,3 9-1,258-11 1,-375 42 534,356-19-885,-2 5-4142,-283 18 2604,-123 1-571,-13 0-5061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1 521 10794,'-1'-1'7665,"7"-7"-3597,49-71-1585,-5 14-1664,75-104 317,-104 138-788,-1-1 0,-2-1 0,19-49 0,-33 62 19,-14 24-121,-16 29-250,5 2-6,2 2 0,2 0 0,1 1 0,2 1 0,1 0 0,3 1 0,-10 67 0,19-100-109,0 0 0,1 0 0,0 0-1,0 0 1,1 0 0,2 10 0,-3-16 40,1 0 0,-1 1 0,1-1 0,-1 0 0,1 0 0,0 0 0,-1 0 1,1 0-1,0 0 0,0-1 0,0 1 0,0 0 0,0 0 0,0 0 0,0-1 0,0 1 0,0-1 0,0 1 0,0-1 0,1 1 0,-1-1 1,0 0-1,0 1 0,0-1 0,1 0 0,-1 0 0,0 0 0,0 0 0,1 0 0,-1 0 0,0 0 0,0 0 0,0-1 0,1 1 0,-1 0 1,0-1-1,0 1 0,0-1 0,0 1 0,0-1 0,0 0 0,2 0 0,4-3-948,1-1-1,-1 1 1,0-1 0,-1-1-1,1 1 1,-1-1 0,0 0-1,7-10 1,19-26-8427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15182,'0'0'7325,"-10"6"-5633,1-1-1505,0 1 0,1 0 1,0 0-1,0 1 0,1 0 1,-1 1-1,2 0 0,-1 0 0,1 0 1,0 1-1,-6 12 0,12-20-174,-22 51 314,20-48-317,1 0-1,0-1 0,0 1 0,0 0 0,0 0 0,1 0 1,0 0-1,0 0 0,0 0 0,0 0 0,0-1 0,2 5 0,-1-7-3,-1 0-1,1 0 1,0-1-1,0 1 0,-1 0 1,1-1-1,0 1 0,0-1 1,0 1-1,0-1 0,0 1 1,0-1-1,0 0 0,0 1 1,0-1-1,0 0 0,0 0 1,0 0-1,0 0 1,1 0-1,-1 0 0,0 0 1,0 0-1,2-1 0,27-4 112,-2-4-190,-19 6-14,0-1 0,1 1 0,-1 1 0,20-3 0,-27 5 80,-1 0-1,1 0 0,-1 0 1,1 0-1,-1 0 1,1 1-1,-1-1 1,1 0-1,-1 1 1,1-1-1,-1 1 0,1-1 1,-1 1-1,0 0 1,1 0-1,-1-1 1,0 1-1,0 0 1,0 0-1,0 0 0,1 0 1,-1 1-1,-1-1 1,1 0-1,0 0 1,0 1-1,0-1 1,-1 0-1,1 1 0,0-1 1,-1 1-1,1-1 1,-1 1-1,0-1 1,0 1-1,1-1 1,-1 3-1,1 7 215,-1 1 1,0 0 0,-1 0-1,0 0 1,0-1-1,-2 1 1,1-1-1,-1 1 1,-1-1-1,0 0 1,-1 0-1,0 0 1,-7 11-1,8-16-69,0 0-1,-1 0 1,0 0-1,0 0 1,0-1 0,0 1-1,-1-2 1,0 1-1,0 0 1,0-1-1,-1 0 1,1-1-1,-1 1 1,0-1-1,0-1 1,0 1-1,0-1 1,-1 0-1,1-1 1,0 0-1,-13 1 1,18-2-142,0 0 0,0 0 0,0-1-1,0 1 1,0 0 0,0-1 0,0 1 0,0-1 0,1 0 0,-1 1 0,0-1 0,0 0 0,1 0 0,-1 0-1,0-1 1,1 1 0,-1 0 0,1 0 0,0-1 0,-1 1 0,1-1 0,0 0 0,-1-1 0,-1-2-198,1 0 0,0 1 0,1-1 0,-1 0 0,1 0 1,0 0-1,0 0 0,1 0 0,-1-5 0,2-7-989,-1 1 0,2 0 0,0 0 1,1 1-1,5-17 0,12-20-3560,5 3-1549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10922,'0'0'5189,"52"-8"-10410,-41 6 769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96 11243,'0'0'3021,"0"10"-208,-16 127 5846,16-136-8646,0-1-1,0 1 0,1 0 1,-1-1-1,0 1 0,0 0 1,0-1-1,1 1 1,-1 0-1,0-1 0,1 1 1,-1-1-1,0 1 0,1-1 1,-1 1-1,1-1 0,-1 1 1,1-1-1,-1 1 0,1-1 1,-1 1-1,1-1 0,0 0 1,-1 1-1,1-1 0,-1 0 1,1 0-1,0 0 1,-1 1-1,1-1 0,0 0 1,-1 0-1,1 0 0,0 0 1,-1 0-1,1 0 0,0 0 1,-1 0-1,1 0 0,0 0 1,-1-1-1,1 1 0,0 0 1,-1 0-1,1-1 1,0 1-1,-1 0 0,1-1 1,-1 1-1,2-1 0,31-19 287,-25 11-195,0-1 0,0 1 0,-1-1-1,0-1 1,-1 1 0,0-1 0,-1 0-1,6-18 1,-10 26-25,0 0-1,0-1 1,0 1-1,-1-1 0,1 0 1,-1 1-1,0-1 1,0 1-1,0-1 1,-1 0-1,1 1 1,-1-1-1,0 1 1,0-1-1,0 1 1,0-1-1,0 1 1,-1 0-1,0 0 0,1 0 1,-1 0-1,-1 0 1,1 0-1,0 0 1,-1 0-1,1 1 1,-1-1-1,0 1 1,1 0-1,-1 0 1,-1 0-1,-3-2 1,0 1-26,1 0 0,-1 0 0,0 1 0,0 0 0,0 0 0,-1 1 0,1 0 1,-11-1-1,16 2-140,0 0 1,0 0 0,1 0 0,-1 0 0,0 0 0,0 0-1,1 1 1,-1-1 0,0 1 0,0-1 0,1 1 0,-1 0-1,1-1 1,-1 1 0,0 0 0,1 0 0,0 0 0,-1 0-1,1 0 1,0 1 0,-1-1 0,1 0 0,0 1-1,0-1 1,0 1 0,0-1 0,0 1 0,0-1 0,1 1-1,-1 0 1,0-1 0,1 1 0,-1 0 0,1-1 0,0 1-1,0 0 1,-1 0 0,2 2 0,-1-2-325,0 0 1,0 0 0,1 0-1,-1 0 1,1 0 0,0 0-1,0 0 1,-1 0 0,1 0-1,0-1 1,0 1-1,1 0 1,-1-1 0,0 1-1,1-1 1,-1 1 0,1-1-1,-1 0 1,1 1 0,-1-1-1,1 0 1,0 0-1,0 0 1,0 0 0,-1-1-1,1 1 1,0 0 0,0-1-1,0 1 1,2-1-1,26 7-6966</inkml:trace>
  <inkml:trace contextRef="#ctx0" brushRef="#br0" timeOffset="1">285 190 18930,'0'0'9609,"61"-8"-13677,-30-13-2018,1 2-4868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22517,'0'0'3235,"-16"55"-1633,5-21-929,2 4-385,-3 7 32,-2-1-192,3 1-96,1-4-929,4-7-1345,6-9-897,0-12-512,11-12-4389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19154,'0'0'2125,"-12"10"-134,-5 6-1436,0 0 0,2 1 1,0 1-1,1 1 0,-23 38 0,31-46-372,-9 17 476,-15 43 0,27-65-593,1 1 1,0 0 0,0 0 0,1 0 0,0 0 0,0 0 0,0 1 0,1-1 0,0 0 0,1 0 0,0 0-1,2 10 1,-3-15-52,1-1 0,0 1 0,0-1-1,0 0 1,0 1 0,0-1 0,0 0-1,0 0 1,0 0 0,0 1-1,1-1 1,-1-1 0,0 1 0,1 0-1,-1 0 1,1 0 0,-1-1 0,1 1-1,-1-1 1,1 1 0,0-1 0,-1 0-1,1 1 1,-1-1 0,1 0-1,0 0 1,-1 0 0,1 0 0,0-1-1,-1 1 1,1 0 0,-1-1 0,1 1-1,-1-1 1,1 1 0,-1-1 0,3-1-1,3-1 36,0 0-1,0 0 1,-1-1-1,1 1 1,-1-1-1,0-1 1,6-5-1,-8 6-19,0 0 0,-1-1 0,1 1 0,-1-1 0,0 0-1,0 0 1,-1 0 0,0-1 0,0 1 0,0 0 0,0-1 0,-1 0 0,0 1 0,1-9 0,-2 13-10,0-1-1,0 0 1,0 0 0,-1 1 0,1-1 0,0 0 0,-1 0 0,1 1 0,-1-1 0,0 1 0,1-1 0,-1 0 0,0 1 0,0-1 0,0 1 0,0 0 0,0-1 0,-1 1 0,-1-2 0,1 2-15,-1-1 1,1 1-1,-1 0 0,1 0 1,-1 0-1,0 1 1,1-1-1,-1 0 0,0 1 1,0 0-1,1 0 1,-1 0-1,0 0 0,0 0 1,0 0-1,-3 2 1,2-1-63,-1 0 0,1 0 0,0 1 0,0 0 1,0 0-1,0 0 0,0 0 0,0 1 1,0-1-1,1 1 0,-1 0 0,1 0 0,0 0 1,0 1-1,0-1 0,-4 8 0,4-8-283,1 1-1,0 0 0,0 0 0,1 0 0,-1 0 1,1 0-1,0 0 0,0 0 0,0 0 1,0 9-1,1-12 173,0-1 0,0 1 0,0 0 0,0 0 0,0-1 1,0 1-1,0 0 0,0 0 0,0 0 0,1-1 0,-1 1 1,0 0-1,0 0 0,1-1 0,-1 1 0,1 0 0,-1-1 0,0 1 1,1 0-1,-1-1 0,1 1 0,0-1 0,-1 1 0,1-1 1,-1 1-1,1-1 0,0 1 0,-1-1 0,1 1 0,0-1 0,0 0 1,-1 0-1,1 1 0,0-1 0,0 0 0,-1 0 0,1 0 0,0 0 1,0 0-1,-1 0 0,1 0 0,2 0 0,24 1-5667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40 17681,'0'0'4142,"-8"7"-2631,-2 0-1321,1 1 1,1 0-1,0 0 0,0 1 0,-9 13 1,14-18-122,-1 1 0,2-1 0,-1 1 0,0 0 0,1-1 0,0 1 1,0 0-1,1 1 0,-1-1 0,1 0 0,0 0 0,1 0 0,-1 1 1,1-1-1,0 0 0,1 11 0,0-15-62,0 0-1,-1 0 1,1 0 0,0 0 0,0 0 0,0 0-1,0 0 1,0 0 0,0-1 0,0 1-1,0 0 1,0-1 0,0 1 0,0-1-1,1 1 1,-1-1 0,0 1 0,0-1 0,1 0-1,-1 0 1,0 1 0,1-1 0,-1 0-1,0 0 1,0 0 0,1-1 0,-1 1-1,0 0 1,2-1 0,40-9 313,-34 5-246,1 0 0,-1-1 1,0 0-1,0-1 0,0 0 0,-1 0 0,0-1 1,11-14-1,-16 18 167,1-1 0,-1 1 0,0-1 0,0 0 0,0 0 0,-1 0 0,1 0 0,-1 0 0,-1 0 0,1-1 0,-1 1 0,0 0 0,0-1 0,0 1 1,-1-1-1,0 0 0,0 1 0,-1-11 0,0 14-209,0 1 0,0-1 0,0 1 0,0-1 1,0 1-1,0 0 0,0-1 0,0 1 0,0 0 0,-1 0 1,1 0-1,0 0 0,-1 0 0,1 0 0,-1 1 0,1-1 1,-1 0-1,1 1 0,-1-1 0,1 1 0,-1-1 0,0 1 1,1 0-1,-3 0 0,-46-2 472,39 2-467,0 0-459,-24 0-3915,34 0 4070,0 0 1,0 0-1,1 0 0,-1 0 1,0 0-1,0 1 0,0-1 1,1 0-1,-1 0 0,0 1 1,0-1-1,1 0 0,-1 1 1,0-1-1,1 1 0,-1-1 0,1 1 1,-1-1-1,0 1 0,1 0 1,-1-1-1,1 1 0,0-1 1,-1 1-1,1 0 0,-1 0 1,1-1-1,0 1 0,-1 0 1,1 0-1,0-1 0,0 3 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57 305 17424,'0'0'1469,"-9"5"244,-1-1-1114,6-3-351,1 1 0,-1 0 0,0-1 0,1 1-1,-1 1 1,1-1 0,0 0 0,-6 6-1,8-7 864,4-3-11,57-57 8,-2-2 1,85-119-1,-116 145-1028,-27 35-81,0 1 0,0-1 0,0 0 0,0 0 0,0 0 0,0 0 0,0 0-1,0 0 1,0 0 0,0 0 0,0 1 0,0-1 0,0 0 0,1 0 0,-1 0-1,0 0 1,0 0 0,0 0 0,0 0 0,0 0 0,0 0 0,0 0 0,0 0-1,0 0 1,1 0 0,-1 0 0,0 1 0,0-1 0,0 0 0,0 0-1,0 0 1,0 0 0,0 0 0,1 0 0,-1 0 0,0 0 0,0 0 0,0 0-1,0-1 1,0 1 0,0 0 0,0 0 0,1 0 0,-1 0 0,0 0 0,0 0-1,0 0 1,0 0 0,0 0 0,0 0 0,0 0 0,0 0 0,0 0 0,1 0-1,-1-1 1,0 1 0,0 0 0,0 0 0,0 0 0,0 0 0,0 0 0,0 0-1,0 0 1,0 0 0,0-1 0,0 1 0,0 0 0,0 0 0,0 0-1,0 14-187,-6 21-231,-10 19-418,-13 54-1819,22-36-2598,7-71 5126,0-1-1,0 1 1,0-1 0,0 1-1,0-1 1,0 1-1,0-1 1,0 1 0,0-1-1,0 1 1,0-1-1,1 1 1,-1-1 0,0 1-1,0-1 1,1 0-1,-1 1 1,0-1 0,0 1-1,1-1 1,-1 0-1,0 1 1,1-1-1,-1 0 1,1 1 0,-1-1-1,0 0 1,1 0-1,-1 1 1,1-1 0,-1 0-1,1 0 1,-1 0-1,1 0 1,-1 1 0,1-1-1,-1 0 1,1 0-1,-1 0 1,1 0 0,-1 0-1,1 0 1,-1 0-1,1-1 1,-1 1 0,1 0-1,-1 0 1,1 0-1,-1 0 1,1-1 0,0 1-1,-1 0 117,21-5-4210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4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20948,'0'0'6182,"6"-49"-4645,12 44-1345,1 4-384,7-3-2947,6-5-5253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14510,'0'0'5968,"-7"10"-4025,-2 3-1456,-84 136 1950,84-132-2247,1 0 1,0 0-1,1 1 0,1 0 1,1 0-1,0 1 1,-3 28-1,8-46-159,0 0 0,0 0-1,-1 0 1,1 0 0,0 0 0,0 0-1,1 0 1,-1 1 0,0-1 0,0 0 0,0 0-1,1 0 1,-1 0 0,0 0 0,1 0-1,-1 0 1,1 0 0,0 0 0,-1 0-1,1 0 1,0-1 0,-1 1 0,1 0 0,0 0-1,0-1 1,0 1 0,-1 0 0,1-1-1,0 1 1,0-1 0,0 1 0,0-1-1,0 1 1,0-1 0,0 0 0,1 1 0,-1-1-1,0 0 1,0 0 0,0 0 0,0 0-1,0 0 1,0 0 0,0 0 0,0 0-1,0-1 1,0 1 0,1 0 0,-1-1 0,1 0-1,4 0 112,0-2-1,1 1 1,-2-1-1,1 1 1,0-2-1,0 1 1,6-6-1,-6 4-114,0 0-1,0 0 0,0 0 0,-1-1 0,0 0 1,0 0-1,-1 0 0,0-1 0,0 0 0,0 1 1,-1-1-1,0-1 0,0 1 0,0 0 0,-1-1 1,-1 1-1,1-1 0,-1 0 0,0 1 0,-1-1 1,0-9-1,0 16-22,-1-1 0,1 1 0,0 0 0,-1 0 0,1-1 0,-1 1 0,1 0 0,-1 0 0,1 0 0,-1-1 0,0 1 0,0 0 0,1 0 0,-1 0 0,0 0 0,0 0 0,0 1 0,0-1 0,0 0 0,0 0 1,0 1-1,-1-1 0,1 0 0,-1 0 0,-1 0 10,-1 1 1,1-1 0,0 1 0,0-1 0,-1 1 0,1 0 0,0 0 0,0 0 0,-6 2-1,2-1 8,0 1-1,0 0 1,0 0-1,0 1 1,0 0-1,1 0 1,-1 0-1,-7 6 1,9-4-227,0 0-1,0 1 1,1-1 0,0 1-1,-5 8 1,4 9-968,5-23 1132,0 1 0,0 0 1,1-1-1,-1 1 0,0 0 1,1-1-1,-1 1 0,1-1 1,-1 1-1,1 0 1,-1-1-1,1 1 0,-1-1 1,1 0-1,-1 1 0,1-1 1,0 1-1,-1-1 0,1 0 1,0 1-1,-1-1 0,1 0 1,0 0-1,-1 0 0,1 1 1,0-1-1,0 0 0,-1 0 1,2 0-1,7 0-962,0 0-1,0 0 0,0-1 1,0 0-1,0 0 0,0-1 1,-1 0-1,1-1 1,-1 0-1,17-8 0,25-13-6816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19506,'-9'4'1506,"-6"4"-817,1 1-1,0 0 1,0 0 0,1 2 0,1 0-1,0 0 1,-20 24 0,25-26-525,0 0 1,1 0-1,-1 1 0,2 0 0,-1 0 1,2 0-1,-1 0 0,1 1 1,1 0-1,0 0 0,0 0 0,1 0 1,0 14-1,2-24-163,0 0-1,0 0 1,0 0 0,0 0-1,0 0 1,0 0-1,0 0 1,0 0 0,0 1-1,1-1 1,-1 0 0,0-1-1,1 1 1,-1 0 0,1 0-1,-1 0 1,1 0 0,0 0-1,-1 0 1,1-1 0,0 1-1,0 0 1,-1 0-1,1-1 1,0 1 0,0-1-1,0 1 1,0-1 0,1 1-1,0 0 24,1-1-1,-1 0 1,1 1 0,-1-1-1,1 0 1,-1-1-1,1 1 1,-1 0-1,1-1 1,-1 1-1,5-3 1,1 0 88,0 0-1,-1 0 1,1-1 0,-1-1-1,0 1 1,12-11 0,-13 8-13,0 0 1,0 0 0,-1 0 0,-1-1 0,1 0 0,-1 0-1,0 0 1,-1 0 0,0-1 0,-1 0 0,1 1 0,-2-1-1,1 0 1,-1 0 0,0 0 0,-1 0 0,0 0 0,-1 0-1,-1-11 1,2 19-107,-1-1 0,1 1 0,0-1 0,-1 1 0,1-1 0,-1 1 0,0-1 0,1 1 0,-1-1 0,0 1 0,0 0 0,0-1 0,0 1 0,0 0 0,0 0 0,0 0 0,-1 0 0,1 0 0,0 0 0,-1 0 0,1 0 0,0 0 0,-1 1 0,1-1 0,-1 0 0,1 1 0,-1-1 0,1 1 0,-1 0 0,0 0 0,1-1 0,-1 1 0,1 0 0,-4 1 0,2-1-150,1 1-1,0-1 1,0 1-1,-1 0 0,1 0 1,0 0-1,0 0 0,0 0 1,0 0-1,0 1 0,0-1 1,0 1-1,0-1 1,1 1-1,-1 0 0,1 0 1,-1-1-1,1 1 0,0 0 1,-1 1-1,1-1 0,-1 4 1,-4 38-8694,6-26 1361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22421,'0'0'7431,"56"2"-6630,-26-8-641,-3-5-128,4 2-736,-7-3-2628,-3-1-3394,-8-1-6887</inkml:trace>
  <inkml:trace contextRef="#ctx0" brushRef="#br0" timeOffset="1">280 1 19122,'0'0'5669,"-20"48"-3587,10-13-544,-2 5-609,-2 2-161,4 3-447,-1-2-289,7-5 32,1-5-737,3-8-1217,0-10-960,6-11-257,9-4-1441,-2-14-3268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15951,'0'0'12492,"12"-1"-12241,55-13 56,99-32 0,-169 49-128,0 1 0,-1-1 1,1 1-1,1 0 1,-1 0-1,0 0 0,-2 6 1,-2 2-94,-15 21 26,2 1-1,1 1 0,1 1 1,2 0-1,2 1 0,-17 64 1,29-88 184,1-2-2526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3235,'0'0'20467,"48"0"-19474,-19 0-672,3 0-257,1-12-1025,0-4-2530,-5-6-1698,-3-2-2178</inkml:trace>
  <inkml:trace contextRef="#ctx0" brushRef="#br0" timeOffset="1">275 1 11179,'0'0'8434,"-8"8"-5679,-5 5-2047,0 2 0,1 0-1,1 0 1,1 1 0,-15 28 0,19-32-469,0 0 0,2-1 0,-1 1 0,1 1 0,1-1 0,0 1 0,1-1 0,1 1 0,-1 0 0,2 18 0,0-30-228,1 0 0,-1 1 1,0-1-1,1 0 1,-1 1-1,1-1 0,-1 0 1,1 0-1,0 0 0,0 0 1,-1 0-1,1 0 0,0 0 1,0 0-1,0 0 1,0 0-1,0 0 0,0 0 1,0-1-1,1 1 0,-1 0 1,0-1-1,0 1 1,0-1-1,1 1 0,-1-1 1,0 0-1,1 1 0,-1-1 1,0 0-1,1 0 0,-1 0 1,0 0-1,1 0 1,-1 0-1,0-1 0,1 1 1,-1 0-1,0-1 0,2 0 1,2 1 44,-1-2 1,1 1 0,0-1-1,0 1 1,-1-1 0,1-1-1,-1 1 1,0-1-1,0 1 1,4-4 0,-1-2 44,-1 0 1,0-1 0,0 1-1,-1-1 1,0 0 0,-1-1 0,0 1-1,0-1 1,-1 0 0,0 1-1,1-15 1,-2 18-78,-1 0 0,0 0 1,-1 0-1,1 0 0,-1 0 0,-1 0 1,1 1-1,-1-1 0,0 0 1,0 0-1,0 0 0,-1 1 0,0-1 1,0 1-1,-1-1 0,1 1 0,-1 0 1,0 0-1,-1 0 0,-7-8 0,9 11-169,0 0-1,0 1 1,-1-1-1,1 1 1,0 0-1,-1 0 1,1 0-1,-1 0 0,0 0 1,1 0-1,-1 1 1,-3-1-1,-18 0-5174,9 1-3547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1 547 17392,'0'0'5590,"5"-9"-3257,31-47-630,79-94 1,-68 93-1272,61-96-1,-107 152-419,9-16 158,0 1-1,-1-2 1,-1 1-1,10-33 1,-18 51-161,0-1 0,0 0 0,-1 0 0,1 0 0,0 0 0,0 0 0,0 0 1,0 0-1,0 0 0,0 0 0,0 0 0,0 0 0,0 0 0,-1 0 0,1 0 0,0 0 0,0 0 0,0 0 0,0 0 1,0 0-1,0 0 0,0 0 0,0 0 0,0 0 0,0-1 0,0 1 0,-1 0 0,1 0 0,0 0 0,0 0 1,0 0-1,0 0 0,0 0 0,0 0 0,0 0 0,0 0 0,0 0 0,0 0 0,0 0 0,0-1 0,0 1 0,0 0 1,0 0-1,0 0 0,0 0 0,0 0 0,0 0 0,0 0 0,0 0 0,0 0 0,0-1 0,0 1 0,0 0 1,0 0-1,0 0 0,0 0 0,0 0 0,0 0 0,0 0 0,0 0 0,0 0 0,-10 9 113,-9 17-151,-3 21 42,2 0 0,2 2 0,3 0 0,-16 86-1,29-124-28,-1 0-80,1 0 0,0 0 0,0 0 0,1 0 0,1 1 0,0-1 0,1 0 0,3 21 0,-4-31-35,1 0 1,0 1-1,0-1 0,0 0 1,0 0-1,0 1 1,0-1-1,0 0 0,0 0 1,0 0-1,1 0 1,-1 0-1,0-1 1,1 1-1,-1 0 0,1-1 1,-1 1-1,0-1 1,1 1-1,-1-1 1,1 1-1,0-1 0,-1 0 1,1 0-1,-1 0 1,1 0-1,-1 0 1,1 0-1,-1 0 0,1-1 1,-1 1-1,1-1 1,1 0-1,3 0-856,-1-1 1,0 1-1,0-1 1,0 0-1,0-1 0,0 1 1,-1-1-1,7-4 0,17-22-8067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14606,'0'0'8968,"3"-8"-7051,1 1-1681,0 0 0,1 1-1,-1 0 1,1-1 0,0 2 0,0-1 0,1 1 0,0 0 0,0 0 0,0 0 0,1 1-1,-1 0 1,1 0 0,0 1 0,8-3 0,6-4-213,-2 1 9,1 0-1,-1 2 1,35-9 0,-55 30-11,-34 87 766,-40 134-90,55-134-854,18-58-6140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1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13997,'0'0'12428,"81"-20"-11627,-39 16-641,3-3-224,-1 1-1345,-2-7-2467,-6 0-4164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2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17 12396,'-10'-3'8456,"0"0"-7465,0 0 1,0 1-1,-1 0 0,-18-1 1,24 3-828,1 0 0,0 0 0,0 0 1,0 1-1,0 0 0,0 0 0,0 0 0,0 0 1,0 1-1,0-1 0,1 1 0,-1 0 0,1 0 1,-1 1-1,1-1 0,0 1 0,-1-1 1,-2 5-1,-3 4-148,1 0 1,1 1 0,0 0 0,0 1-1,1 0 1,1 0 0,0 0 0,1 0-1,0 1 1,1 0 0,0-1-1,2 1 1,-1 0 0,2 24 0,0-35-30,0 0 0,0 0 1,0 0-1,0 0 1,0 0-1,1 0 1,0 0-1,-1 0 1,1 0-1,0 0 0,0 0 1,1 0-1,-1 0 1,1-1-1,-1 1 1,1 0-1,0-1 1,0 0-1,0 1 0,0-1 1,0 0-1,1 0 1,-1 0-1,1 0 1,-1-1-1,1 1 1,0-1-1,0 0 0,-1 1 1,1-1-1,0 0 1,0-1-1,0 1 1,0 0-1,0-1 1,5 1-1,-1-1 58,0-1 0,0 1 0,0-1 0,0 0 0,0-1 0,0 1 0,0-1 0,-1-1 0,1 1 1,-1-1-1,0 0 0,0-1 0,0 0 0,0 0 0,9-7 0,-8 3 81,0-1-1,-1 0 1,0 0 0,0 0 0,-1 0-1,0-1 1,-1 0 0,0 0 0,0 0-1,-1-1 1,0 1 0,-1-1 0,-1 0-1,1 1 1,-2-1 0,1 0 0,-2-11-1,-6 2-1945,7 19 1623,-1 1 0,1 0 1,0-1-1,-1 1 1,1 0-1,0 0 1,-1 0-1,1-1 0,0 1 1,-1 0-1,1 0 1,0 0-1,-1 0 0,1 0 1,-1 0-1,1 0 1,0 0-1,-1 0 0,1 0 1,0 0-1,-1 0 1,1 0-1,-1 0 0,1 0 1,0 0-1,-1 0 1,1 0-1,0 1 1,-1-1-1,1 0 0,-1 0 1,1 0-1,0 1 1,0-1-1,-1 0 0,1 0 1,0 1-1,-1-1 1,1 0-1,0 1 0,0-1 1,0 0-1,-1 1 1,1-1-1,0 0 0,0 1 1,0-1-1,0 0 1,0 1-1,0-1 1,-1 1-1,-5 15-8633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19346,'0'0'10602,"64"-15"-9000,-31 7-994,5-1-447,0-3-97,-1 2-1217,-2-2-2243,-9-2-3586,-8 1-6855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0 364 17521,'0'0'2877,"13"1"-1751,-6 0-908,0 0-1,0-1 1,0 0 0,-1-1-1,1 0 1,0 0-1,0 0 1,0-1-1,-1 0 1,1 0-1,-1 0 1,0-1-1,1 0 1,-1-1-1,9-6 1,173-141 2193,-158 123-2244,-2-1 1,-1-1-1,46-66 0,-90 132-320,2 1 0,1 1-1,2 1 1,2 0 0,1 0 0,-5 60-1,13-95-3,1 0 0,0 0-1,0 0 1,0 0 0,1 0-1,-1 0 1,1 0 0,0 0-1,0-1 1,0 1-1,1 0 1,-1 0 0,1-1-1,0 1 1,0-1 0,0 1-1,0-1 1,1 0 0,4 5-1,-3-5-106,1-1-1,-1 1 0,0-1 0,1 0 0,-1 0 0,1-1 0,0 0 0,-1 1 0,1-1 1,0-1-1,0 1 0,0-1 0,0 0 0,-1 0 0,1 0 0,7-2 0,3 0-736,-1-1-1,0-1 0,0 0 1,0-1-1,-1 0 1,1-1-1,19-12 0,34-27-7913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2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22742,'0'0'1409,"-21"47"769,8-8 64,-3 5-1281,4 3-352,2 3-65,5 3-352,2-7-160,3-5-192,0-10-1121,10-8-1538,1-10 33,3-8-482,0-5-895,-1-1-3397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2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20 16688,'0'0'12935,"-6"11"-12839,0 1-91,1 0-1,1 1 1,-1 0 0,2 0 0,0 0 0,1 0-1,0 1 1,1-1 0,0 21 0,1-34-1,0 0 1,0 1 0,0-1-1,0 1 1,1-1-1,-1 1 1,0-1-1,0 0 1,0 1-1,0-1 1,0 0 0,1 1-1,-1-1 1,0 1-1,0-1 1,1 0-1,-1 0 1,0 1-1,1-1 1,-1 0 0,0 1-1,1-1 1,-1 0-1,0 0 1,1 0-1,-1 1 1,0-1-1,1 0 1,-1 0 0,1 0-1,-1 0 1,1 0-1,-1 0 1,0 0-1,1 0 1,-1 0-1,1 0 1,-1 0 0,0 0-1,1 0 1,-1 0-1,1 0 1,-1 0-1,0 0 1,1-1-1,-1 1 1,1 0 0,-1 0-1,0 0 1,1-1-1,-1 1 1,0 0-1,1-1 1,23-14 334,-19 11-294,-2 36 200,-4 21-168,2-24 202,-2 1 1,-1-1-1,-1 0 0,-9 36 1,10-60-260,0-1 0,0 0 1,-1 0-1,1 0 0,-1 0 1,0 0-1,0-1 1,0 1-1,-1-1 0,1 0 1,-1 0-1,0 0 0,0 0 1,0-1-1,0 1 0,0-1 1,0 0-1,-1 0 0,1-1 1,-1 1-1,0-1 0,1 0 1,-1 0-1,0-1 1,1 1-1,-1-1 0,0 0 1,0-1-1,1 1 0,-1-1 1,-9-2-1,12 2-20,1 0 0,-1 0 0,0 0 0,0 0 0,1-1 0,-1 1 0,1-1 0,-1 1 0,1-1 0,0 1 0,0-1 0,0 0 0,0 0 0,0 0 0,0 1 0,0-1 0,0 0 0,1 0 0,-1 0 0,1 0 0,-1 0 0,1 0 0,0-1 0,0 1 0,0 0 0,0 0 0,0 0 0,0 0 0,1 0 0,-1 0 0,0 0 0,1 0 0,1-3 0,1-5 0,0 0 0,0 1 0,1 0 0,1 0 0,8-15 0,12-8 0,2 1 0,38-35 0,-40 42 0,-1 0 0,-1-2 0,-1 0 0,18-30 0,-38 53 0,0 0 0,0 0 0,-1 0 0,1 0 0,-1 0 0,0 0 0,0-1 0,0 1 0,0 0 0,-1-1 0,1 1 0,-1 0 0,0-1 0,0 1 0,0-5 0,-1 7 0,0-1 0,0 1 0,1-1 0,-1 1 0,0 0 0,0-1 0,-1 1 0,1 0 0,0 0 0,0-1 0,-1 1 0,1 0 0,0 0 0,-1 1 0,1-1 0,-1 0 0,1 0 0,-1 1 0,0-1 0,1 1 0,-1-1 0,0 1 0,1 0 0,-1 0 0,0-1 0,1 1 0,-1 0 0,0 1 0,-2-1 0,-5 0-668,0 1 0,0 0 0,1 0 0,-1 1 0,0 0 0,1 1 0,-10 3 0,16-5 246,-1 0 0,0 0-1,1 1 1,-1-1 0,1 1-1,-1-1 1,1 1-1,0 0 1,0 0 0,0 0-1,0 0 1,0 0 0,0 0-1,0 1 1,1-1 0,-1 1-1,1-1 1,0 1 0,-1-1-1,1 1 1,0 0 0,1 0-1,-1-1 1,1 1 0,-1 4-1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2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238 106 8584,'0'0'86,"3"-10"1045,11-28 948,1 1 3423,-15 36-5277,0 1-1,1-1 1,-1 1 0,0-1 0,1 0-1,-1 1 1,0-1 0,0 1 0,0-1 0,0 0-1,1 1 1,-1-1 0,0 0 0,0 1-1,0-1 1,0 0 0,0 1 0,-1-1-1,1 0 1,0 1 0,0-1 0,0 1 0,0-1-1,-1 0 1,1 1 0,0-1 0,-1 1-1,1-1 1,0 1 0,-1-1 0,1 1-1,-1-1 1,0 0 0,-22 2 1935,-26 23-543,28-9-1230,1 1 0,1 1 0,0 0 1,2 2-1,-20 24 0,30-34-270,0 1 1,1-1-1,0 2 1,0-1-1,1 0 0,0 1 1,1 0-1,0 1 0,1-1 1,0 0-1,1 1 0,1 0 1,-1 16-1,2-26-117,0 0 0,0 0 0,0 0 0,1 0 0,-1 0 0,1 0 0,-1 0 0,1-1 0,0 1 0,0 0 0,0 0 0,0-1 0,0 1 0,0 0 0,0-1 0,1 1 0,-1-1 0,0 0 0,1 1 0,2 1 0,0-1 0,0 0 0,0 0 0,0-1 0,0 1 0,0-1 0,0 0 0,0 0 0,0 0 0,7 0 0,0-1 0,0 0 0,0-1 0,0 0 0,0-1 0,-1 0 0,1 0 0,14-6 0,-13 3 4,-1-1 0,0-1 0,0 1 0,-1-2 1,0 1-1,0-1 0,0-1 0,-1 0 0,-1 0 0,1-1 0,8-13 0,-13 17-14,-1 1 0,1-1 0,-1 0-1,0 0 1,-1 0 0,1-1-1,-1 1 1,0-1 0,-1 1-1,0-1 1,0 1 0,0-1 0,-1 0-1,0 0 1,0 1 0,0-1-1,-1 0 1,0 0 0,-1 1 0,1-1-1,-1 1 1,0-1 0,-4-5-1,-19-19-1718,-9 7-3497,-6 4-3988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2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 14958,'0'0'8333,"-2"9"-7452,-7 31 308,3 0 0,-4 69-1,10-107-1170,-1-1 0,1 1 0,0-1 1,0 0-1,1 1 0,-1-1 0,0 0 0,0 1 0,1-1 0,-1 0 0,0 1 0,1-1 0,-1 0 0,1 0 0,0 0 0,-1 1 0,1-1 1,0 0-1,0 0 0,0 0 0,0 0 0,0 0 0,0 0 0,0-1 0,2 3 0,-1-3 23,1 1-1,-1-1 1,0 1 0,0-1-1,1 0 1,-1 0 0,0 0-1,0 0 1,1 0 0,-1-1-1,0 1 1,0-1 0,5-1-1,4-2 81,1-1 0,-1-1 0,-1 0 0,17-12 0,-4 3-29,-1-2-1,-2-1 1,1 0-1,-2-1 0,-1-2 1,0 0-1,-1 0 0,15-29 1,-43 179 2102,11-127-2189,0 0 0,0 0 0,0 0 0,0 0 0,0 0 0,0 0 0,1 0 0,-1 0 0,0-1 0,1 1 0,0 0 0,-1 0 0,1 0 0,0-1 0,0 1 0,0 0 0,0-1 0,0 1 0,0-1 0,1 1 0,-1-1 0,1 0 0,-1 1 0,1-1 0,-1 0 0,1 0 0,2 1 1,-1-1 6,0 0 1,1-1 0,-1 0 0,1 1 0,-1-1 0,1-1 0,-1 1 0,1 0-1,-1-1 1,1 0 0,-1 1 0,0-1 0,1-1 0,-1 1 0,4-2 0,3-3-2,-1 0 0,1 0 0,-1-1 0,13-12 0,-15 13-72,0-1 0,0 2 0,0-1 0,1 1 0,0 0 0,0 0 0,11-4 0,-18 9 17,-1 0 0,1 0-1,-1 0 1,1 0 0,-1 0 0,1 0-1,-1 0 1,1 1 0,-1-1 0,1 0-1,-1 0 1,1 0 0,-1 0 0,1 1-1,-1-1 1,1 0 0,-1 0 0,0 1-1,1-1 1,-1 0 0,0 1 0,1-1-1,-1 0 1,0 1 0,1-1 0,-1 1-1,0-1 1,0 0 0,1 1 0,-1-1-1,0 1 1,0-1 0,0 1 0,0-1-1,1 1 1,-1-1 0,0 1 0,0-1-1,0 1 1,0-1 0,0 1 0,0-1-1,0 1 1,-1 0 0,0 30-1458,0-27 1290,-2 19-2138,-2-1-1,-10 30 0,-3 2-4919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24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34 16432,'0'0'5797,"-12"-7"-4478,6 2-1092,-30-14 449,35 18-650,-1 1 0,1 0 0,-1-1-1,1 1 1,-1 0 0,1 0-1,-1 0 1,1 0 0,-1 0 0,1 0-1,-1 1 1,1-1 0,-1 0-1,1 1 1,0-1 0,-1 1 0,1-1-1,-1 1 1,1 0 0,0 0-1,0 0 1,-1-1 0,1 1 0,0 0-1,0 1 1,0-1 0,0 0-1,-1 2 1,-8 13 161,1 0 0,1 1 1,0 0-1,1 0 0,1 1 0,1 0 0,0 0 0,2 0 0,-3 27 1,2 12 539,5 99 0,3-130-629,0-1-1,2 0 1,0 0-1,2 0 1,1-1 0,14 29-1,-12-30-63,-1 1 0,-1 1 0,-1-1 0,-1 2-1,5 40 1,-11-64-80,-1 0 0,0 1 0,0-1-1,0 0 1,0 0 0,0 1 0,0-1-1,-1 0 1,1 0 0,-1 1 0,1-1 0,-1 0-1,0 0 1,0 0 0,0 0 0,0 0 0,0 0-1,-2 2 1,1-3-52,1 0 0,0 0 0,-1 0 0,1 0 0,0-1 0,-1 1 0,1-1 0,-1 1 0,1-1 0,-1 0 0,1 1 0,-1-1 0,1 0 0,-1 0-1,1 0 1,-1 0 0,0 0 0,1 0 0,-1-1 0,-1 0 0,-3-1-207,-1 0-1,1 0 0,0-1 1,0 0-1,0 0 0,0-1 1,1 0-1,-1 0 0,1 0 1,-8-9-1,-8-13-17,0-1-1,2 0 1,-15-32 0,12 17 1402,-26-70 0,46 107-871,0 1 0,1-1 0,-1-1 0,1 1-1,0 0 1,1 0 0,-1 0 0,1-1 0,1-4 0,-1 8-152,0 0 1,1 0-1,-1 1 0,1-1 0,0 0 0,0 0 0,0 1 0,0-1 1,0 1-1,0-1 0,0 1 0,0-1 0,0 1 0,1 0 0,-1-1 0,1 1 1,-1 0-1,1 0 0,-1 0 0,1 0 0,0 0 0,-1 0 0,1 1 1,0-1-1,0 1 0,0-1 0,1 0 0,43-8 146,0 2-1,55-1 1,-45 4-2482,54-10-1,-30-5-5118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2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14 126 18161,'1'-6'199,"1"0"0,0 1 1,0-1-1,1 0 0,-1 1 0,1-1 0,0 1 0,1 0 0,0 0 0,-1 0 1,2 1-1,-1-1 0,0 1 0,1 0 0,0 0 0,0 0 0,0 1 0,0 0 1,1 0-1,6-3 0,-4 2-56,0 0 0,1 1-1,-1-1 1,1 2 0,-1 0 0,1 0 0,0 0 0,0 1 0,0 0 0,-1 1-1,1 0 1,0 0 0,14 3 0,-20-2-155,-1 0 0,1 0 0,-1 1 0,0-1 0,1 1 0,-1 0 0,0-1 0,0 1 0,0 0 0,0 0 0,0 0 0,-1 1 0,1-1 0,0 0 0,-1 1 0,0-1 0,0 1 0,1-1 0,-1 1 0,-1-1 0,1 1 0,0 0 0,-1 0 0,1-1-1,-1 1 1,0 0 0,0 0 0,0-1 0,0 1 0,-1 0 0,0 3 0,0 7-47,-1 0-1,-1-1 1,0 1-1,0-1 1,-9 19-1,-5 2-59,-1-1-1,-2-1 1,-2-1-1,-46 52 1,-25 35 1068,92-116-898,0 0 1,0 1-1,0-1 0,0 0 0,0 1 0,0-1 0,0 1 0,1-1 0,-1 1 1,1-1-1,-1 1 0,1 0 0,0-1 0,-1 1 0,1 0 0,0-1 0,0 1 1,1 2-1,-1-3-37,1 0 1,-1 0 0,1 0 0,-1 0-1,1-1 1,0 1 0,0 0-1,-1 0 1,1-1 0,0 1 0,0-1-1,0 1 1,-1 0 0,1-1 0,0 0-1,0 1 1,0-1 0,0 0-1,0 1 1,0-1 0,0 0 0,1 0-1,9 1-1,1 0-1,-1-1 0,0-1 0,16-2 0,-18 2 53,36-6-926,80-22 1,-15-7-4898,-49 12-653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2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14574,'0'0'7740,"-10"10"-6517,-64 68 862,66-68-1853,0 0 0,0 1 0,1-1 0,1 2-1,0-1 1,0 1 0,-6 19 0,12-31-229,0 1 1,-1-1-1,1 1 1,0 0-1,0-1 1,0 1-1,0 0 1,0-1 0,0 1-1,0-1 1,0 1-1,0 0 1,0-1-1,0 1 1,0 0-1,0-1 1,1 1 0,-1-1-1,0 1 1,0-1-1,1 1 1,-1 0-1,0-1 1,1 1-1,-1-1 1,0 1-1,1-1 1,-1 0 0,1 1-1,-1-1 1,1 1-1,-1-1 1,1 0-1,-1 1 1,1-1-1,-1 0 1,2 1-1,30-3 113,34-22-89,-64 23-37,28-13-315,-22 9 225,1 0-1,0 1 1,1 0 0,-1 0 0,1 1 0,-1 0 0,1 1-1,0 0 1,0 1 0,0 0 0,16 0 0,-25 1 90,0 1 0,0 0 0,0-1-1,0 1 1,0 0 0,-1-1 0,1 1 0,0 0 0,0 0 0,-1 0 0,1 0 0,-1-1 0,1 1 0,0 0-1,-1 0 1,0 0 0,1 0 0,-1 1 0,0-1 0,1 0 0,-1 0 0,0 0 0,0 0 0,0 0 0,0 0 0,0 0-1,0 0 1,0 0 0,0 1 0,-1 0 0,-7 37 51,-3-11 125,-2-1 1,-1-1-1,-35 49 1,40-61 240,7-11-322,0 1 1,1-1 0,-1 0 0,1 1 0,0-1 0,0 1-1,0 0 1,1-1 0,-1 1 0,1 5 0,0-6-84,0 0-1,-1 0 1,1 0 0,-1 1-1,1-1 1,-1 0 0,0 0-1,0 0 1,0 0 0,-1 0 0,1 0-1,-1-1 1,0 1 0,1 0-1,-5 3 1,-1 1 18,0-1 0,-1 0 0,0 0-1,0 0 1,-1-1 0,-15 7 0,19-10-5,0 0 0,-1 0 1,1 0-1,-1-1 0,1 0 0,-1 0 1,0 0-1,1-1 0,-1 0 0,0 0 1,0 0-1,1 0 0,-7-2 0,10 1-83,0-1 0,0 1 0,1 0 0,-1 0-1,0-1 1,1 1 0,-1 0 0,1-1 0,0 0-1,-1 1 1,1-1 0,0 0 0,0 0 0,0 0-1,0 0 1,0 1 0,1-1 0,-1 0 0,0-1-1,1 1 1,0 0 0,-1 0 0,1 0-1,0 0 1,0 0 0,0 0 0,0 0 0,1 0-1,-1-1 1,2-3 0,-1-4-1927,1-1-1,1 0 1,0 1-1,7-18 1,5-3-8169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2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29 10890,'0'0'4143,"-8"0"-1212,-26 1-700,39-3 700,23-9-2547,20 4 428,0 1-1,0 3 1,59 3-1,-105 0-792,0 0 1,0 0-1,0 0 1,0 0-1,0 0 1,0 1-1,0-1 1,0 1-1,0-1 1,0 1-1,0 0 1,0-1-1,0 1 1,0 0-1,0 0 0,-1 1 1,1-1-1,0 0 1,-1 0-1,1 1 1,-1-1-1,0 1 1,1 0-1,-1-1 1,0 1-1,0 0 1,0 0-1,0 0 1,1 2-1,-2-1 24,0 0-1,0 0 1,0 0-1,0 0 1,0 0 0,-1 0-1,0 0 1,1 0-1,-1 0 1,0 0 0,-1-1-1,1 1 1,0 0-1,-1-1 1,1 1 0,-1-1-1,0 1 1,0-1-1,-4 4 1,-12 12 250,-1-2 1,-24 17-1,-28 25 573,113-56-962,-29-2-44,0 0 0,0 0 0,0 1 0,-1 0 0,1 1 0,15 5 0,-24-6 125,0 1 1,-1-1 0,1 1-1,-1 0 1,1 0-1,-1 0 1,0 0-1,0 0 1,0 1-1,0 0 1,0-1-1,0 1 1,-1 0-1,1 1 1,-1-1-1,0 0 1,0 1-1,0-1 1,-1 1-1,1-1 1,-1 1 0,0 0-1,0 0 1,0-1-1,0 6 1,0-5 50,-1 1 1,1-1 0,-1 1-1,0 0 1,-1-1 0,1 1-1,-1-1 1,0 1 0,0-1-1,0 1 1,-1-1 0,1 0-1,-1 0 1,0 0 0,0 0-1,-1 0 1,-3 5 0,1-4 110,0 1 0,0-1 0,-1-1 1,0 1-1,0-1 0,0 0 0,-1 0 1,1 0-1,-14 4 0,1-2 122,0 0-1,0-2 1,-1 0 0,1-1-1,-1-1 1,0-1-1,-25-1 1,43-1-316,1 1 0,-1 0 1,0-1-1,1 1 0,-1-1 0,0 0 0,1 1 0,-1-1 1,1 0-1,-1 0 0,1 0 0,0 0 0,-1 0 1,1 0-1,0 0 0,0 0 0,0-1 0,0 1 1,0-1-1,0 1 0,0 0 0,0-1 0,0 0 0,1 1 1,-1-1-1,0 1 0,1-1 0,0 0 0,-1 1 1,1-1-1,0 0 0,0 1 0,0-1 0,0 0 1,0 0-1,0 1 0,1-1 0,-1 0 0,0 1 0,1-1 1,-1 0-1,1 1 0,0-1 0,0 1 0,-1-1 1,1 1-1,0-1 0,0 1 0,0 0 0,1-1 1,-1 1-1,0 0 0,0 0 0,1 0 0,-1 0 0,1 0 1,-1 0-1,1 0 0,-1 1 0,1-1 0,-1 0 1,1 1-1,0-1 0,2 1 0,52-11-7523,-25 1 1047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2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15727,'0'0'8872,"-52"68"-7879,17-16 64,1 9-576,-4 6-321,4-5-160,8-7 32,6-10-288,11-14-577,6-10-705,3-14 97,5-7-385,10-18-768,-2-14-2307,0-10-5861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2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12 16143,'-14'3'2082,"11"-3"-1956,-64 18 1989,62-16-1852,0 0 0,0 0 0,0 1 0,0 0 0,0-1 0,1 1-1,-1 1 1,1-1 0,0 1 0,0 0 0,0 0 0,-6 8 0,10-11-242,-1-1 1,1 0-1,-1 1 0,1-1 0,0 1 1,0-1-1,-1 1 0,1-1 1,0 0-1,0 1 0,-1-1 1,1 1-1,0-1 0,0 1 0,0-1 1,0 1-1,0-1 0,0 1 1,0-1-1,0 1 0,0-1 1,0 1-1,0 0 0,0-1 0,0 1 1,0-1-1,1 0 0,-1 1 1,0-1-1,0 1 0,1-1 1,-1 1-1,0-1 0,0 1 0,1-1 1,-1 0-1,0 1 0,1-1 1,-1 0-1,1 1 0,-1-1 1,0 0-1,1 1 0,-1-1 1,2 0-1,25 3-47,-24-3 54,35 0-98,0-2 0,-1-2 0,1-1 0,-1-2 0,0-1 0,-1-2 0,48-21 0,-81 31 58,0-1-1,0-1 1,0 1 0,0 0 0,0-1 0,0 0 0,-1 1 0,1-1 0,-1 0-1,1 0 1,-1-1 0,4-3 0,-6 5 12,0 1 0,0 0 0,0-1 1,0 1-1,0 0 0,-1 0 0,1-1 0,0 1 0,0 0 0,0-1 0,0 1 1,0 0-1,0-1 0,0 1 0,-1 0 0,1 0 0,0-1 0,0 1 1,0 0-1,0 0 0,-1-1 0,1 1 0,0 0 0,0 0 0,-1 0 0,1 0 1,0-1-1,-1 1 0,1 0 0,0 0 0,0 0 0,-1 0 0,1 0 0,0 0 1,-1 0-1,1 0 0,-29-3 9,15 4 3,0 1 1,0 0-1,0 1 1,0 1-1,0 0 1,0 1 0,1 1-1,0 0 1,-16 10-1,11-6 21,1 2-1,0 0 1,1 1-1,0 1 0,-26 29 1,40-41-22,0 1 0,0-1 1,0 1-1,0-1 0,1 1 1,-1 0-1,1 0 0,0 0 1,-1 0-1,1 0 0,0 4 1,1-6-14,0-1 1,0 1-1,0-1 1,0 0-1,0 1 1,0-1-1,0 0 1,0 1-1,0-1 1,0 1-1,0-1 1,1 0-1,-1 1 1,0-1-1,0 0 1,1 1-1,-1-1 1,0 0-1,0 0 1,1 1-1,-1-1 1,0 0-1,0 0 1,1 1-1,-1-1 1,0 0-1,1 0 1,-1 0-1,1 0 1,-1 1-1,1-1 1,23-4-7,-6-2-527,-1-1 0,0-1 0,20-13 0,43-38-8205,-59 40 3738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6694,'0'0'12407,"-9"0"-10784,6 1-1531,0-1 0,0 0 1,-1 1-1,1 0 0,0 0 1,0 0-1,0 0 1,0 0-1,0 1 0,1-1 1,-1 1-1,0 0 0,0 0 1,1 0-1,0 0 1,-1 0-1,-2 4 0,-1 2 165,0 0 0,1 1-1,0 0 1,1-1 0,-6 19 0,3-10 46,1 1 1,2 0-1,-1 0 1,2 1 0,-2 26-1,5-39-216,0 0 0,1 0 0,-1 0 1,1 0-1,0 0 0,1 0 0,0-1 0,-1 1 0,5 7 0,-4-10-58,-1 0 0,1 0 0,0-1 0,0 1 0,1-1 0,-1 1 0,1-1 0,-1 0 0,1 0 0,0 0 0,-1 0 0,1 0 0,0 0-1,0-1 1,0 0 0,1 1 0,4 0 0,-1 0 85,1-1-1,-1 0 1,0-1-1,1 0 1,-1 0-1,1 0 0,-1-1 1,0 0-1,0 0 1,1-1-1,-1 0 1,0-1-1,0 1 1,0-1-1,-1 0 0,1-1 1,-1 0-1,0 0 1,0 0-1,0-1 1,0 1-1,-1-2 0,0 1 1,0 0-1,4-7 1,-1 2 77,0-1 0,-1 0 0,0 0 1,-1 0-1,-1-1 0,0 0 0,0 0 1,-1-1-1,-1 1 0,0-1 0,0 0 1,-1 1-1,0-22 0,-2 31-307,0 0 0,0 0 0,-1 1 0,1-1 0,0 1 1,-1-1-1,0 0 0,0 1 0,0-1 0,0 1 0,0-1 0,0 1 0,0 0 0,-1-1 0,1 1 0,-1 0 0,0 0 1,0 0-1,0 0 0,0 1 0,0-1 0,0 0 0,0 1 0,0-1 0,-1 1 0,1 0 0,-1 0 0,1 0 1,-1 0-1,1 0 0,-1 0 0,1 1 0,-6-1 0,4 1-83,1 0 0,-1 0 0,1 0 0,-1 1 0,1-1 0,0 1 0,-1 0 0,1 0-1,0 0 1,0 0 0,0 1 0,0-1 0,0 1 0,0 0 0,0 0 0,0 0 0,0 0 0,1 0 0,-1 1 0,1-1 0,0 1 0,0 0 0,0 0 0,0-1 0,0 1 0,-1 5 0,0-3-897,2 1 1,-1 0 0,0 0 0,1 0 0,0 0 0,0 12 0,1 5-4954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2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71 14125,'0'0'4383,"-12"8"-1356,3-2-2701,-55 41 3401,60-43-3341,-1-1 0,1 1 0,0 1 0,0-1 0,1 1 0,-1-1 0,1 1 0,0 0-1,0 0 1,1 1 0,-1-1 0,-2 11 0,5-15-377,-1-1-1,1 1 1,0-1 0,0 1-1,0-1 1,0 1 0,0-1-1,0 1 1,0-1 0,1 1 0,-1-1-1,0 1 1,0-1 0,0 1-1,0-1 1,1 1 0,-1-1-1,0 0 1,0 1 0,1-1-1,-1 1 1,0-1 0,1 0-1,-1 1 1,0-1 0,1 0 0,-1 1-1,1-1 1,-1 0 0,0 0-1,1 1 1,-1-1 0,2 0-1,21 1 54,25-13-72,-35 6-60,0-1 0,0 0 1,-1-1-1,0 0 0,22-19 0,-29 23 67,-1-1 0,1 0 0,0 0 0,-1 0-1,0 0 1,-1-1 0,1 0 0,-1 1 0,0-1-1,0-1 1,-1 1 0,0 0 0,0-1 0,0 1-1,0-9 1,-2 14 4,0-1 1,0 0-1,0 0 0,0 1 0,0-1 1,-1 0-1,1 0 0,-1 1 0,1-1 1,-1 0-1,0 1 0,0-1 0,1 0 0,-1 1 1,0-1-1,0 1 0,-1 0 0,1-1 1,0 1-1,0 0 0,-1 0 0,1 0 1,-1 0-1,1 0 0,-1 0 0,1 0 1,-1 0-1,0 0 0,1 1 0,-1-1 1,0 1-1,1-1 0,-1 1 0,0 0 0,0 0 1,0-1-1,1 1 0,-1 0 0,0 1 1,0-1-1,-1 1 0,-4-1-8,1 0-1,0 1 1,0 0-1,0 1 1,0-1-1,0 1 1,0 0 0,1 1-1,-1-1 1,1 1-1,-6 4 1,-21 30-334,22-13-1584,10-23 1556,0 0-1,0 1 1,0-1-1,0 0 1,0 0-1,0 0 1,0 0-1,0 1 0,0-1 1,0 0-1,1 0 1,-1 0-1,0 0 1,1 1-1,0 1 0,6-1-7482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18866,'0'0'1569,"11"-8"-624,-3 2-681,1 1 0,0 0 0,0 0-1,0 0 1,1 1 0,0 1 0,0 0 0,0 0-1,0 1 1,0 0 0,10 0 0,-14 1-49,0 1 0,0 0 0,0 0 0,-1 1 0,1 0 0,0 0 0,-1 0 0,1 1 0,-1 0 0,1 0 0,5 3 0,-9-4-194,-1 0 0,1 1 0,0-1 0,-1 1-1,1-1 1,-1 1 0,1 0 0,-1 0 0,0 0-1,0 0 1,0 0 0,0 0 0,0 0-1,0 0 1,0 0 0,-1 0 0,1 1 0,-1-1-1,0 0 1,0 0 0,0 1 0,0-1 0,0 0-1,0 0 1,0 1 0,-1-1 0,1 0-1,-1 0 1,1 0 0,-1 0 0,-2 4 0,0 0 44,0 1 0,-1-1 0,0 0 0,0 0 0,-1 0 0,0 0 0,0-1 0,0 1 0,-1-2 0,-9 8 0,9-8-34,1 0 0,-1 1-1,1-1 1,0 1 0,1 0 0,-1 0 0,1 0-1,0 1 1,0 0 0,1-1 0,0 2 0,-5 10-1,8-16-42,0 0 0,0 0 0,0 0-1,0 0 1,0 0 0,0 0 0,0 0 0,0 0-1,1 0 1,-1 0 0,0 1 0,1-1-1,-1 0 1,0 0 0,1 0 0,-1-1 0,1 1-1,0 0 1,-1 0 0,1 0 0,0 0 0,0 0-1,-1-1 1,1 1 0,0 0 0,0-1-1,0 1 1,0-1 0,0 1 0,0-1 0,0 1-1,0-1 1,0 1 0,0-1 0,0 0-1,2 1 1,46 4-1362,-44-5 1060,16 1-1475,0 0 1,-1-2 0,25-4-1,16-12-5012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95 13901,'2'-8'1687,"-2"3"-1399,1 1 1,0 0-1,0 0 0,1 0 0,-1 0 1,1 0-1,0 0 0,0 0 1,0 1-1,0-1 0,1 1 0,-1-1 1,1 1-1,0 0 0,0 0 0,0 0 1,0 0-1,1 1 0,-1-1 1,1 1-1,0 0 0,0 0 0,-1 0 1,1 1-1,0-1 0,0 1 0,1 0 1,-1 0-1,0 0 0,0 1 1,5-1-1,-1 1-33,1 0 0,-1 1 1,0-1-1,0 2 0,0-1 1,16 6-1,-23-7-244,1 0 1,-1 1 0,1 0-1,-1-1 1,1 1 0,-1 0-1,0-1 1,1 1-1,-1 0 1,0 0 0,0 0-1,0 0 1,0 1-1,0-1 1,0 0 0,0 0-1,0 0 1,0 1 0,0-1-1,-1 1 1,1-1-1,-1 0 1,1 1 0,-1-1-1,1 1 1,-1-1-1,0 1 1,0 0 0,0-1-1,1 1 1,-2-1-1,1 1 1,0-1 0,0 1-1,0-1 1,-1 1 0,1-1-1,-1 1 1,1-1-1,-1 1 1,0-1 0,1 0-1,-1 1 1,0-1-1,0 0 1,-1 2 0,-9 9 71,-1 0 1,0-1-1,0 0 1,-1 0-1,0-2 1,-1 1-1,0-2 1,-19 9-1,-6 5 153,17-9-23,-37 24 621,55-34-731,0-1-1,1 1 0,-1 1 0,1-1 1,0 0-1,0 1 0,0-1 0,0 1 1,0 0-1,1 0 0,-3 7 0,5-11-99,0 1 1,0-1-1,0 1 0,0 0 0,0-1 0,0 1 0,0-1 0,0 1 0,0 0 0,0-1 0,0 1 0,0-1 0,1 1 0,-1-1 0,0 1 0,0 0 0,1-1 0,-1 1 0,0-1 0,1 1 0,-1-1 0,1 0 0,-1 1 0,0-1 0,1 1 0,-1-1 0,1 0 1,-1 1-1,1-1 0,0 0 0,-1 1 0,1-1 0,-1 0 0,1 0 0,-1 0 0,1 0 0,0 1 0,-1-1 0,1 0 0,-1 0 0,1 0 0,1 0 0,33 1 65,-27-1-42,28-1-709,-1-1 1,0-2-1,37-9 0,-38 5-4056,47-19 0,-27 5-4972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20115,'0'0'4388,"-66"23"-2786,35-1-545,-2 1 96,3 3-384,7 0-513,7-2-192,5-2-64,11-2-192,3-5-769,15-5-320,6-3-289,2-2 33,-2-5-2243,-4 0-2082,-4 0-3042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63 12780,'-13'-6'2787,"-5"-1"-1923,-1 1 0,0 0 0,0 1 0,-28-3 0,39 7-612,-1 0-1,0 1 1,1 0-1,-1 0 1,1 0-1,-1 1 1,0 1-1,1-1 1,0 2-1,-1-1 1,1 1-1,0 0 1,0 1-1,-12 7 1,18-11-228,1 1-1,0 0 1,0-1 0,0 1 0,0 0 0,0 0 0,0 0 0,0 0 0,0-1 0,0 1-1,0 1 1,0-1 0,1 0 0,-1 0 0,0 0 0,1 0 0,-1 0 0,1 1 0,-1-1-1,1 0 1,0 0 0,-1 1 0,1-1 0,0 0 0,0 1 0,0-1 0,0 0 0,0 1-1,0-1 1,0 0 0,1 3 0,1-2-17,-1-1 0,0 1 0,0-1 0,1 0 0,-1 1-1,1-1 1,0 0 0,-1 0 0,1 0 0,0 0 0,-1 0 0,1 0 0,0 0 0,0-1-1,0 1 1,0-1 0,0 1 0,0-1 0,3 1 0,10 0 61,0 0-1,1-1 1,-1 0 0,0-1 0,0-1 0,19-5-1,-25 5-51,0-1 0,-1 0 1,1 0-1,0-1 0,-1 0 0,0 0 0,0-1 0,0 0 0,-1-1 0,0 0 0,10-10 0,-16 15-4,0 1-1,0-1 0,0 0 1,0 0-1,0 0 0,0 0 1,-1 0-1,1 0 0,0 0 1,-1 0-1,1-1 0,-1 1 1,1 0-1,-1 0 0,1 0 1,-1-1-1,0 1 1,0 0-1,1 0 0,-1-1 1,0 1-1,0 0 0,0-1 1,-1 0-1,0 1 13,1 0-1,-1 0 1,0 0-1,0 0 1,0 1-1,0-1 1,0 0-1,0 1 1,0-1 0,0 0-1,0 1 1,-1-1-1,1 1 1,0 0-1,0-1 1,0 1-1,-1 0 1,1 0 0,-2 0-1,-6-1 23,1 1-1,-1 1 0,1-1 1,-1 1-1,1 1 1,-10 2-1,7 1-42,-1-1 0,1 2 0,0-1 0,1 2 0,-1-1-1,1 2 1,1-1 0,-10 10 0,14-12-52,-1 0-1,2 1 1,-1-1 0,1 1-1,0 0 1,0 0 0,0 1-1,1-1 1,0 1 0,1-1-1,-1 1 1,1 0 0,0 0-1,1 0 1,-1 8 0,2-12-198,0 0 0,0-1 0,1 1 0,-1 0 1,1 0-1,-1-1 0,1 1 0,0-1 0,0 1 0,0 0 0,1-1 1,-1 0-1,1 1 0,-1-1 0,1 0 0,0 0 0,-1 0 1,1 0-1,0 0 0,1 0 0,-1 0 0,0-1 0,0 1 0,5 1 1,2 2-1282,1-1 0,0 0 1,0-1-1,0 0 0,15 3 1,27 1-6241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66 135 15919,'0'0'4879,"-9"10"-3053,5-6-1580,-31 36 1122,33-38-1189,0 0-1,0 0 0,1 1 1,-1-1-1,1 0 0,0 1 1,-1-1-1,1 1 0,0 0 0,1-1 1,-1 1-1,0 0 0,1-1 1,-1 1-1,1 0 0,0 0 1,0 0-1,1 4 0,0-6-148,0 0 1,0 0-1,0-1 0,0 1 0,0 0 1,0-1-1,0 1 0,0-1 0,0 1 0,1-1 1,-1 0-1,0 1 0,0-1 0,0 0 1,1 0-1,-1 0 0,0 0 0,0 0 1,1 0-1,-1 0 0,2-1 0,29-3 207,-23 0-198,1 1 0,-1-2 0,-1 1 0,1-1 0,0 0 0,-1-1-1,0 0 1,-1 0 0,13-14 0,-16 17-47,-1-1 1,0 1-1,1-1 1,-1 0-1,-1 0 0,1 0 1,-1 0-1,1 0 1,-1 0-1,0-1 0,-1 1 1,1-1-1,-1 0 0,0 1 1,0-1-1,0 0 1,-1 0-1,0 0 0,0 0 1,0 1-1,0-1 0,-2-6 1,1 8-162,-1 0 1,1 0 0,-1 1-1,0-1 1,1 0-1,-2 1 1,1 0 0,0-1-1,0 1 1,-1 0-1,1 0 1,-1 1 0,1-1-1,-6-2 1,-25-12-4584,13 7-1039,-3-4-8889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2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58 18449,'0'0'6188,"-3"8"-6098,2-5-84,0-1 0,0 1-1,0-1 1,0 1 0,0-1 0,1 1-1,-1 0 1,1-1 0,0 1-1,0 0 1,0-1 0,0 1-1,0 0 1,1 3 0,1-3-4,-1 0 1,1 1 0,0-1-1,0 0 1,0 0 0,0 0-1,1-1 1,-1 1 0,1 0-1,0-1 1,0 0 0,-1 0 0,7 4-1,22 13 44,-18-11-50,0 0 1,-1 1-1,0 0 0,0 1 1,12 14-1,-21-21 13,0 1 0,0 1 0,0-1 0,-1 0 0,0 1 0,0-1 0,0 1 0,0-1 1,-1 1-1,0 0 0,0 0 0,0 0 0,0 0 0,-1 0 0,0 0 0,0-1 0,0 1 0,-1 0 0,0 0 0,-2 8 0,0-2 168,-2 0 0,1-1 0,-1 0 0,-1 0 0,0 0 0,0-1 0,-1 0 0,0 0 0,0 0 1,-1-1-1,-1 0 0,-9 7 0,5-4-60,-1-1 0,0-1 1,0 0-1,-1-1 0,0 0 1,-1-1-1,-23 7 0,36-13-168,0 0 0,0 0 0,0 0 0,0-1 0,0 1 0,0-1 0,0 0 0,-1 0 0,1 0 0,0 0-1,0 0 1,0-1 0,0 0 0,0 1 0,-4-3 0,5 2-188,1 0 0,0-1-1,-1 0 1,1 1 0,0-1-1,0 0 1,0 0 0,0 1-1,0-1 1,0 0 0,1 0-1,-1 0 1,1 0 0,-1 0-1,1 0 1,0 0 0,0 0-1,0 0 1,0 0 0,0 0-1,0 0 1,0 0 0,2-4-1,6-39-6646,12-9-3455</inkml:trace>
  <inkml:trace contextRef="#ctx0" brushRef="#br0" timeOffset="1">168 52 11211,'0'0'7174,"27"-52"-3874,-11 52-1795,2 0-448,7 11 192,6 2-768,9 3-417,6 0-417,2-4-1953,5-5-1858,-2-7-2050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57 17296,'-13'4'2040,"-4"2"-1527,0 0 0,1 1 0,0 2 0,0-1 0,1 2 0,0 0 0,1 0 0,-21 21 0,16-12 208,1 1 0,-19 26 0,33-39-570,-1 0 1,1 0 0,0 0-1,0 1 1,1-1 0,0 1-1,1 0 1,-1 0 0,2 0-1,-1 0 1,0 11 0,2-17-142,0 0 1,0-1 0,0 1-1,0 0 1,1 0 0,-1-1-1,1 1 1,-1 0 0,1-1-1,0 1 1,-1-1 0,1 1-1,0-1 1,0 1 0,0-1-1,0 1 1,0-1 0,1 0-1,-1 0 1,0 1 0,3 0-1,0 0 4,-1 1 0,1-1 0,1-1 0,-1 1 0,0-1 0,0 1 0,1-1 0,5 0 0,8 1 45,1-1 1,-1-1-1,24-4 1,-20 2-31,1-2-1,-1-1 1,-1-1 0,1-1 0,-1-1 0,0 0 0,-1-2 0,0 0 0,30-22 0,-40 26 15,-1-1 0,-1 0 0,1 0 0,-1-1 0,0 0 1,-1-1-1,0 1 0,-1-1 0,1-1 0,-2 1 0,1-1 0,-1 0 0,-1-1 1,0 1-1,0-1 0,-1 1 0,0-1 0,-1 0 0,-1 0 0,1-1 0,-1-11 1,-1 20-35,-1-1 0,1 1 1,0 0-1,-1-1 1,0 1-1,0-1 1,0 1-1,0 0 1,0 0-1,-1 0 1,0 0-1,1 0 1,-1 0-1,0 0 1,0 0-1,-1 0 1,1 1-1,0 0 1,-4-4-1,1 4 4,1-1-1,-1 1 1,1 0-1,-1 0 1,0 0-1,0 0 1,0 1-1,0 0 0,0 0 1,0 1-1,0-1 1,-5 1-1,0 0-130,0 1 0,0 0 0,0 0 0,1 1 0,-1 0 0,1 1 0,-1 0 0,1 0 0,0 1-1,0 1 1,1-1 0,-1 1 0,-10 9 0,15-10-233,0 0 0,0 1 0,0-1 0,0 1-1,1 0 1,0 0 0,-3 7 0,5-10 75,0-1-1,1 1 1,-1 0 0,0-1-1,1 1 1,-1-1 0,1 1-1,0 0 1,-1 0 0,1-1-1,0 1 1,0 0 0,0-1-1,0 1 1,1 0 0,-1 0-1,0-1 1,1 1 0,-1 0-1,1-1 1,0 1 0,-1-1-1,1 1 1,0-1 0,0 1-1,0-1 1,0 1 0,0-1-1,1 1 1,20 8-6024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19538,'0'0'5478,"-83"64"-3236,40-28-705,-4 4-672,-1-3-513,9-1-256,6-4-63,10-7-66,13-7-543,8-8-705,17-10-3268,6-8 994,-3-12-1922,-1-7-4549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25 9641,'-8'-2'3689,"2"0"-3348,1 1 1,0-1-1,-1 1 1,1 0-1,-1 1 0,0-1 1,1 1-1,-1 0 1,1 1-1,-1-1 1,0 1-1,1 0 0,-1 1 1,1-1-1,0 1 1,0 0-1,-1 0 1,1 1-1,0-1 0,1 1 1,-1 0-1,-8 7 1,8-5-86,1 0 0,-1 0 1,1 1-1,0-1 0,1 1 1,-1 0-1,1 0 0,0 0 1,-3 10-1,5-15-219,1 1 0,-1 0 0,1 0 0,-1 0 0,1 0 0,0-1 0,-1 1 1,1 0-1,0 0 0,0 0 0,0 0 0,1 0 0,-1 0 0,0 0 0,1-1 0,-1 1 0,1 0 0,0 0 0,0 0 0,-1-1 0,1 1 0,0-1 0,0 1 0,1 0 0,-1-1 0,0 0 1,0 1-1,1-1 0,-1 0 0,1 1 0,-1-1 0,1 0 0,-1 0 0,1 0 0,0-1 0,2 2 0,8 2 116,-1-1 1,1-1-1,-1 0 0,1-1 0,0 0 0,0 0 1,0-1-1,0-1 0,0 0 0,21-5 1,-25 4-103,1 0 0,0-1 0,-1 0 0,1 0 0,-1-1 0,0 0-1,0 0 1,-1-1 0,1 0 0,-1 0 0,0-1 0,0 0 0,-1 0 0,11-14 0,-15 18 4,0 0 0,-1 0 0,1-1 0,-1 1 0,1-1 0,-1 1-1,0-1 1,0 0 0,0 1 0,0-1 0,-1 0 0,1 0-1,-1 1 1,1-1 0,-1 0 0,0 0 0,0 0 0,-1 0 0,1 0-1,-1-4 1,-1 4-34,1 1 0,-1 0-1,1 0 1,-1 0 0,0 0-1,0 0 1,0 0 0,0 0-1,0 0 1,0 1 0,0-1-1,0 1 1,-1 0 0,1 0-1,-1 0 1,1 0 0,-5-1-1,-5-1-25,0 0-1,0 2 0,0-1 1,0 2-1,0-1 1,0 2-1,0 0 0,-19 3 1,19 0-34,1 0-1,-1 0 1,1 1 0,0 0 0,1 1 0,-1 0-1,1 1 1,0 0 0,-13 13 0,19-16-115,0-1 0,0 1 0,0 0 1,0 0-1,1 1 0,0-1 0,0 1 0,0 0 0,0-1 1,1 1-1,0 1 0,0-1 0,0 0 0,0 0 0,1 1 1,0-1-1,0 1 0,1-1 0,0 1 0,-1-1 0,2 1 1,-1-1-1,2 8 0,-1-10-111,0 0-1,1 0 1,-1 0-1,1 0 1,0 0 0,0 0-1,0 0 1,0-1-1,1 1 1,-1-1 0,1 1-1,-1-1 1,1 0-1,0 0 1,5 3 0,0-1-717,1 0 0,-1 0 0,1-1 0,15 3 1,25 3-4667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20019,'0'0'5509,"52"-10"-5381,-26 7-96,7 3-352,6-4-2403,0-1-1569,-1-4-4676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14 18514,'-13'6'491,"4"-1"-306,-6 1 605,1 2 1,0 0-1,0 0 0,1 1 0,0 1 1,-14 14-1,26-24-682,0 1 1,1-1-1,-1 1 0,0 0 1,1-1-1,-1 1 0,1 0 0,-1-1 1,1 1-1,-1 0 0,1 0 1,0 0-1,-1-1 0,1 1 0,0 0 1,0 0-1,-1 0 0,1 0 1,0-1-1,0 1 0,0 0 0,0 0 1,0 0-1,0 0 0,1 0 1,-1-1-1,0 1 0,0 0 1,1 1-1,0-1-27,0 0 0,0 0-1,1 0 1,-1 0 0,0 0 0,1-1 0,-1 1 0,0 0 0,1-1 0,-1 1-1,1-1 1,-1 1 0,1-1 0,2 0 0,67 1 350,-61-1-76,3-1-296,0 0 0,0 0 0,1-1 0,-1-1 0,0 0 0,-1-1 0,1-1 1,-1 0-1,1 0 0,-2-1 0,1-1 0,-1 0 0,14-10 0,-24 16-35,0 1 0,0-1 0,0 0 1,0 0-1,-1 1 0,1-1 0,0 0 0,0 0 0,0 0 0,-1 0 0,1 0 0,0 0 1,-1 0-1,1 0 0,-1 0 0,1 0 0,-1-1 0,0 1 0,0 0 0,1 0 0,-1 0 1,0-1-1,0 1 0,0 0 0,0 0 0,0 0 0,0-1 0,-1 1 0,1 0 0,0 0 1,-1 0-1,1 0 0,0-1 0,-1 1 0,1 0 0,-1 0 0,0 0 0,1 0 0,-1 0 0,0 0 1,0 0-1,0 1 0,0-1 0,1 0 0,-1 0 0,0 1 0,0-1 0,0 0 0,-1 1 1,1-1-1,0 1 0,0-1 0,0 1 0,0 0 0,0-1 0,-3 1 0,-7-3 5,0 0-1,-1 0 0,1 2 1,-18-2-1,15 2-40,0 2 0,0-1 0,0 1 0,0 1 0,0 1-1,-15 4 1,23-5-227,0 1-1,0-1 0,0 1 1,1 0-1,-1 1 1,-9 6-1,12-7-268,0 0 1,0 1-1,0-1 1,0 0-1,1 1 0,-1 0 1,1 0-1,0 0 1,0 0-1,-2 7 1,4 3-7239,12-8-5088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 15375,'0'0'4564,"11"-5"-2477,4-1-1475,1 0 0,0 1 0,31-6 1,-40 9-518,0 1 1,0 0 0,0 0 0,0 1 0,0 0 0,0 0-1,0 1 1,0 0 0,0 0 0,0 1 0,0-1 0,0 1 0,11 6-1,-16-7-93,-1 0-1,1 0 1,-1 0-1,0 0 0,0 0 1,1 0-1,-1 1 0,0-1 1,0 0-1,0 1 1,0-1-1,0 1 0,0-1 1,-1 1-1,1-1 1,0 1-1,-1 0 0,1-1 1,-1 1-1,0 0 0,1-1 1,-1 1-1,0 0 1,0 0-1,0-1 0,0 1 1,-1 0-1,1-1 1,0 1-1,-1 0 0,1-1 1,-1 1-1,0 0 0,1-1 1,-1 1-1,0-1 1,0 1-1,0-1 0,0 1 1,0-1-1,-2 2 1,-5 7 37,0-1 1,-1-1-1,0 1 1,-14 9 0,-6 2 9,19-13-37,0 0 0,0 0 1,0 1-1,1 0 0,-13 15 0,23-22-22,-1-1 0,0 0 0,0 1 0,0-1-1,0 0 1,1 1 0,-1-1 0,0 0 0,0 0-1,1 1 1,-1-1 0,0 0 0,1 1 0,-1-1-1,0 0 1,1 0 0,-1 0 0,0 1-1,1-1 1,-1 0 0,0 0 0,1 0 0,-1 0-1,1 0 1,-1 0 0,0 0 0,1 0 0,-1 0-1,1 0 1,-1 0 0,0 0 0,1 0 0,-1 0-1,1 0 1,-1 0 0,1-1 0,23 2-258,-22-1 209,50-2-560,40 2 288,-91 0 327,1 0 0,0 0 0,-1 0 0,1 1 0,-1-1 0,1 0 0,-1 1 0,1-1 0,-1 1 0,0-1 0,1 1 0,-1 0 0,1-1 0,-1 1 1,0 0-1,0 0 0,1 0 0,-1 0 0,0 0 0,0 0 0,0 0 0,0 1 0,0-1 0,-1 0 0,1 1 0,0-1 0,0 0 0,-1 1 0,1-1 0,-1 1 1,1-1-1,-1 1 0,0-1 0,0 1 0,0-1 0,1 1 0,-1-1 0,-1 1 0,1-1 0,0 1 0,0-1 0,-1 1 0,1-1 0,-1 3 0,-1 2 75,-1 0 1,1 0-1,-1 0 0,0 0 0,0-1 0,0 0 0,-1 0 0,0 0 0,-8 8 0,-10 6 896,0 0-1,-47 26 1,58-38-600,0-1 0,-1 0 0,0-1 0,0 0 0,0-1 0,0-1 0,-1 0 1,-23 3-1,35-6-369,1 0 0,-1 0 0,0 0 0,1 0 0,-1 0 0,0 0 0,0 0 0,1 0 0,-1 0 0,0 0 0,1 0 0,-1 0 0,0-1 0,1 1 0,-1 0 1,1 0-1,-1-1 0,0 1 0,1-1 0,-1 1 0,1 0 0,-1-1 0,1 1 0,-1-1 0,1 1 0,-1-1 0,1 1 0,-1-1 0,1 1 0,0-1 0,-1 0 1,1 0-1,6-23-2524,26-18-5583,-10 21 673,1-3-5162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19378,'4'-9'2253,"0"3"-1892,-1 0 0,1 0-1,0 1 1,0-1 0,1 1 0,-1 0-1,1 0 1,1 0 0,-1 1 0,0 0 0,1 0-1,0 0 1,0 0 0,0 1 0,0 0-1,1 1 1,-1-1 0,13-2 0,-13 4-260,1 1 0,-1-1 0,1 1 0,-1 0 0,1 0 0,-1 1 0,0 0 0,1 0 0,7 2 0,-13-2-98,1-1 0,-1 1-1,0 0 1,0-1 0,1 1-1,-1 0 1,0 0 0,0-1-1,0 1 1,0 0 0,0 0-1,0 1 1,0-1 0,0 0-1,0 0 1,0 0 0,-1 1-1,2 1 1,-1 0 2,-1-1 1,0 0-1,0 0 1,0 0-1,0 0 0,0 0 1,-1 0-1,1 1 1,0-1-1,-1 0 0,0 0 1,1 0-1,-1 0 0,0 0 1,0 0-1,0-1 1,-2 3-1,-3 4 22,0 0-1,-1-1 1,0 0-1,0 0 1,-1-1 0,0 0-1,0 0 1,-1-1-1,-16 8 1,12-5-3,0-1 1,0 1-1,-14 13 0,27-20-31,0-1 0,0 0 0,0 0 0,0 1 0,0-1 0,0 0 0,0 1-1,0-1 1,0 0 0,0 0 0,0 1 0,1-1 0,-1 0 0,0 0 0,0 0 0,0 1 0,0-1 0,1 0 0,-1 0 0,0 0-1,0 1 1,1-1 0,-1 0 0,0 0 0,0 0 0,0 0 0,1 0 0,-1 0 0,0 0 0,1 1 0,-1-1 0,0 0 0,0 0 0,1 0-1,-1 0 1,0 0 0,0 0 0,1 0 0,-1 0 0,0 0 0,1-1 0,-1 1 0,0 0 0,0 0 0,1 0 0,-1 0 0,0 0-1,25 1-256,-18-1 169,9 2-141,0 0 0,1 0 1,27 10-1,-40-11 217,-1 0-1,0 0 1,0 1 0,0-1-1,0 1 1,0 0-1,-1 0 1,1 0 0,0 0-1,-1 0 1,5 5-1,-6-5 15,-1-1 0,1 1-1,0-1 1,-1 0 0,1 1-1,-1-1 1,0 1 0,1 0 0,-1-1-1,0 1 1,0-1 0,0 1-1,0-1 1,0 1 0,0-1-1,-1 1 1,1 0 0,-1-1 0,1 1-1,-1-1 1,1 0 0,-1 1-1,0-1 1,1 1 0,-1-1-1,-2 3 1,-7 6 342,0 0 0,-1 0 0,0-1-1,-1 0 1,0-1 0,0 0 0,-1-1 0,0 0-1,0-1 1,-22 6 0,24-9 270,16-8-1958,18-5-3638,1 6-3740,-14 0 1907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94 8040,'0'0'7623,"-1"-9"-4095,0 4-3210,1 4-191,1 0 1,-1-1 0,0 1-1,0-1 1,0 1 0,0 0 0,-1-1-1,1 1 1,0 0 0,0-1-1,-1 1 1,1 0 0,-1-1 0,1 1-1,-1 0 1,0 0 0,1 0 0,-1-1-1,0 1 1,0 0 0,0 0-1,0 0 1,0 0 0,0 0 0,0 1-1,0-1 1,0 0 0,-1 0-1,1 1 1,0-1 0,0 1 0,-1-1-1,1 1 1,0-1 0,-1 1-1,1 0 1,0 0 0,-1 0 0,1-1-1,0 1 1,-1 1 0,1-1-1,-1 0 1,-1 1 0,-5 1 46,0 1 0,-1 1-1,2-1 1,-1 1 0,0 1 0,1-1 0,0 1 0,0 1-1,0-1 1,-11 14 0,-3 3 365,-32 45-1,40-49-32,1 1 0,-11 24 0,20-38-438,0 1 0,1 0-1,0 0 1,0 0-1,1 0 1,-1 0 0,1 0-1,1 1 1,-1-1 0,1 0-1,0 1 1,2 10-1,-1-14-54,0-1-1,0 1 0,0-1 0,0 1 1,1-1-1,-1 1 0,1-1 0,0 0 1,0 1-1,0-1 0,0 0 1,0 0-1,0-1 0,0 1 0,1 0 1,-1-1-1,1 1 0,-1-1 0,1 0 1,-1 0-1,1 0 0,0 0 0,-1 0 1,1-1-1,6 1 0,6 1 105,0 0 0,1-2 0,21-1-1,-35 1-101,13-2 42,1 0-1,-1-1 0,0 0 1,0-2-1,0 0 1,-1 0-1,0-1 1,0-1-1,0 0 1,-1-1-1,0-1 1,21-17-1,-27 20-29,1-1 0,-1 0 0,-1 0-1,1 0 1,-1-1 0,0 0 0,-1 0 0,0-1-1,0 1 1,-1-1 0,0 0 0,-1 0 0,0-1 0,0 1-1,-1-1 1,0 1 0,-1-1 0,0 0 0,0 0-1,-1 0 1,-1-11 0,-1 15-29,1 0 0,-1 0 0,-1 1 1,1-1-1,-1 0 0,0 1 0,0-1 0,0 1 0,-1 0 0,0 0 0,0 0 1,0 1-1,-1-1 0,0 1 0,1 0 0,-1 1 0,-1-1 0,1 1 0,-8-4 1,6 3-32,0 1 1,0 0 0,0 1-1,0-1 1,0 1-1,-1 0 1,1 1 0,-1 0-1,0 0 1,1 1 0,-1 0-1,1 0 1,-1 1 0,0 0-1,-12 3 1,17-3-219,0 0 1,0 1 0,1 0-1,-1-1 1,0 1 0,1 0-1,-1 0 1,1 0-1,0 1 1,0-1 0,0 1-1,0-1 1,-3 5-1,-9 24-5441,8-9-858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74 15887,'0'0'3379,"9"-10"-1265,30-31-582,-37 39-1395,0 0 0,-1 0 0,1 0 0,0 0 0,0 1 0,0-1 0,0 1 0,0 0 0,1-1 0,-1 1 0,0 0-1,1 0 1,-1 1 0,0-1 0,1 0 0,-1 1 0,1-1 0,-1 1 0,5 0 0,-7 0-129,0 1-1,1-1 1,-1 1-1,0-1 1,0 0 0,0 1-1,0-1 1,0 1 0,1-1-1,-1 0 1,0 1-1,0-1 1,0 1 0,0-1-1,0 0 1,0 1 0,0-1-1,-1 1 1,1-1-1,0 1 1,0-1 0,0 0-1,0 1 1,0-1 0,-1 0-1,1 1 1,0-1-1,0 1 1,-1-1 0,1 0-1,0 1 1,-1-1 0,1 0-1,-1 1 1,-14 14 168,0 0 1,-1-1-1,-1-1 1,0-1-1,-36 20 1,-6 6-56,54-35-108,-28 21 76,33-23-87,-1-1-1,0 1 0,0 0 0,0-1 0,0 1 0,0 0 0,0-1 1,1 1-1,-1 0 0,0 0 0,1 0 0,-1 0 0,1 0 0,-1 0 0,1 0 1,-1 0-1,1 0 0,-1 0 0,1 0 0,0 0 0,0 0 0,0 0 1,-1 0-1,1 0 0,0 0 0,1 2 0,11 0-97,26-3-52,0-2 1,42-9-1,-37 5-362,55-1 0,-96 6 501,1 1 0,0 0 1,-1 0-1,1 0 0,0 1 0,-1-1 0,1 1 0,-1-1 0,1 1 0,-1 0 0,1 0 1,-1 0-1,1 0 0,-1 0 0,0 1 0,0-1 0,1 1 0,-1-1 0,0 1 0,0 0 0,-1 0 1,1 0-1,0 0 0,-1 0 0,1 0 0,-1 1 0,0-1 0,1 0 0,-1 1 0,0-1 0,-1 1 1,1-1-1,0 1 0,-1-1 0,1 1 0,-1 0 0,0-1 0,0 1 0,0 0 0,0-1 0,0 1 1,-1 0-1,1-1 0,-1 1 0,0-1 0,0 1 0,-1 3 0,-3 5 249,0 1-1,-1-1 1,0 0 0,-1-1-1,0 0 1,-1 0-1,0 0 1,0-1-1,-1 0 1,-11 8-1,-19 15 1025,-46 28-1,64-45-868,9-6-114,1-1 0,-1 0-1,-1-1 1,0-1 0,0 1-1,-27 7 1,40-14-281,-1 0 0,1 0 0,0 0 0,-1 0 0,1 0 0,0 0 0,-1 0 0,1 0 0,-1 0 0,1 0 0,0 0 0,-1 0 0,1 0 0,0-1 0,-1 1 0,1 0 0,0 0 0,-1 0 0,1-1 0,0 1 0,0 0 0,-1 0 0,1-1 0,0 1 0,0 0 0,-1-1 0,1 1 0,0 0 0,0-1 0,0 1 0,0 0 0,0-1 0,-1 1 0,1 0 0,0-1 0,0 1 0,0-1 0,0 1 0,0 0 0,0-1 0,0 1 0,0 0 0,0-1 0,0 1 0,1-1 0,-1 1 0,0 0 0,0-1 0,0 1 0,0 0 0,0-1 0,1 1 0,-1 0 0,0-1 0,0 1 0,1-1 0,17-33-2720,-7 16-1680,1 0 1,26-27-1,-28 35-1878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16720,'0'0'7217,"-13"0"-5311,6 0-1816,1 0 0,-1 1 0,0 0 1,1 0-1,-1 0 0,1 0 0,0 1 0,-1 0 0,1 1 0,0 0 0,0-1 1,1 2-1,-1-1 0,0 1 0,1 0 0,-6 5 0,-9 11 245,2 0 0,0 1 0,-18 28 0,31-41-212,0 1 0,0-1 0,1 1 1,0 0-1,0 0 0,1 0 0,1 0 0,-1 0 1,1 1-1,1 0 0,0-1 0,0 16 1,1-23-116,0 0 1,1 0 0,-1-1-1,1 1 1,-1 0 0,1 0-1,0-1 1,-1 1 0,1-1-1,0 1 1,0 0 0,0-1-1,0 0 1,0 1 0,1-1-1,-1 0 1,0 1-1,1-1 1,-1 0 0,1 0-1,-1 0 1,1 0 0,2 1-1,1 0 12,0-1 0,0 1-1,1-1 1,-1 0 0,0 0-1,1 0 1,10-1 0,-2 0 27,1-1 1,-1-1 0,0 0 0,0-1-1,21-8 1,-25 7-24,0-1 0,0 0 0,-1-1 0,0 0 0,0-1 0,0 0 0,0 0 0,-1-1 0,-1 0 0,12-14-1,-16 18-10,1-2 0,-1 1-1,0 0 1,0-1 0,-1 1-1,1-1 1,-1 0-1,0 0 1,-1 0 0,1 0-1,-1 0 1,-1 0 0,1 0-1,-1 0 1,0-1-1,0 1 1,-1 0 0,0 0-1,0 0 1,-3-10-1,2 12-146,0 0-1,0 0 0,-1 0 0,1 0 0,-1 1 0,0-1 0,0 1 0,0-1 0,0 1 0,-1 0 0,1 0 0,-1 0 1,0 1-1,0-1 0,-8-2 0,-29-10-4030,1 7-4043,6 6-3600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13805,'0'0'11953,"-7"15"-10507,-7 15-790,-1-2-313,1 0 0,2 1 0,1 1 0,-9 36 0,20-65-341,-1 1 1,1 0-1,0 0 1,-1-1-1,1 1 1,0 0-1,0 0 1,1 0-1,-1-1 1,0 1-1,1 0 1,-1-1-1,0 1 1,1 0-1,0 0 1,0-1-1,-1 1 1,1-1-1,0 1 0,0-1 1,0 1-1,0-1 1,1 0-1,-1 1 1,0-1-1,1 0 1,-1 0-1,0 0 1,1 0-1,-1 0 1,1 0-1,0 0 1,-1-1-1,1 1 1,0-1-1,-1 1 1,1-1-1,0 1 1,0-1-1,-1 0 1,1 0-1,0 0 1,0 0-1,0 0 1,-1 0-1,4-2 1,7 1-51,0-1 0,0 0 0,0-1 0,-1 0 0,20-9 0,7-7-929,-1-2 0,-1-2 0,0-1 0,46-42 0,-82 66 952,0 0 0,0 0-1,0 0 1,0 0 0,0 0 0,0 0-1,0 0 1,0 1 0,0-1-1,0 0 1,-1 0 0,1 0 0,0 0-1,0 0 1,0 0 0,0 0-1,0 0 1,0 1 0,0-1 0,0 0-1,0 0 1,0 0 0,0 0-1,0 0 1,0 0 0,0 0 0,0 1-1,0-1 1,0 0 0,1 0-1,-1 0 1,0 0 0,0 0 0,0 0-1,0 0 1,0 0 0,0 0-1,0 1 1,0-1 0,0 0 0,0 0-1,0 0 1,0 0 0,0 0-1,1 0 1,-1 0 0,0 0 0,0 0-1,0 0 1,0 0 0,0 0 0,0 0-1,0 0 1,0 0 0,1 0-1,-1 0 1,0 0 0,0 0 0,0 0-1,0 0 1,0 0 0,0 0-1,0 0 1,1 0 0,-1 0 0,0 0-1,0 0 1,0 0 0,-4 17-582,-7 19 513,9-31 60,-9 18-229,1 0-1,1 1 1,1 0 0,1 1-1,1 0 1,1 0 0,-1 26 0,6-50 95,0 0 1,-1 0 0,1 0-1,0 0 1,0 0 0,0 0-1,0 0 1,0 0 0,0 0-1,0 0 1,0 0 0,0 0 0,0 0-1,1 0 1,-1 0 0,0-1-1,1 1 1,-1 0 0,1 0-1,-1 0 1,1 0 0,-1 0-1,1-1 1,0 1 0,-1 0-1,1 0 1,0-1 0,0 1 0,-1 0-1,1-1 1,0 1 0,0-1-1,0 1 1,0-1 0,0 0-1,-1 1 1,1-1 0,0 0-1,0 0 1,0 1 0,0-1 0,0 0-1,2 0 1,25 1-5807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7399,'0'0'10581,"-10"8"-9156,-17 14-792,1 2 1,2 1-1,0 0 0,2 2 0,0 1 1,2 0-1,-30 58 0,49-83-602,-1 1 1,0-1-1,1 1 0,0-1 1,0 1-1,0 0 0,0 0 1,1-1-1,-1 1 0,1 0 1,0 0-1,0 0 0,1 7 1,0-10-25,0 0 0,0 1 1,1-1-1,-1 0 1,0 1-1,1-1 1,-1 0-1,1 0 1,-1 0-1,1 0 1,-1-1-1,1 1 0,-1 0 1,1-1-1,0 1 1,0-1-1,-1 1 1,1-1-1,0 0 1,0 0-1,-1 1 1,1-1-1,0-1 0,0 1 1,-1 0-1,1 0 1,0-1-1,0 1 1,2-2-1,3 1-229,-1-1 0,1 0-1,-1-1 1,1 1 0,-1-1-1,0-1 1,0 1 0,0-1-1,0 0 1,7-7 0,-8 7-871,-1-1 0,1 1 0,-1-1 1,0 0-1,0 0 0,5-10 0,-2-1-3823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32 13004,'0'0'4698,"-8"-5"-2755,1 1-1604,1 0 1,-1 1-1,0 0 0,0 1 0,0-1 1,0 1-1,0 1 0,0-1 0,-1 1 1,-12 0-1,-8 2 406,0 2 0,0 1 0,0 1 0,1 1 0,-1 2 0,-46 19 0,74-27-742,-1 0 0,1 1 0,0-1 0,-1 0 0,1 1-1,-1-1 1,1 0 0,0 1 0,-1-1 0,1 0 0,0 1-1,0-1 1,-1 1 0,1-1 0,0 0 0,0 1 0,-1-1-1,1 1 1,0-1 0,0 1 0,0-1 0,0 1 0,0-1-1,0 1 1,0-1 0,0 1 0,0-1 0,0 1 0,0-1 0,0 1-1,0-1 1,0 1 0,0-1 0,1 1 0,-1-1 0,0 0-1,0 1 1,0-1 0,1 1 0,-1-1 0,0 1 0,1-1-1,-1 0 1,0 1 0,1-1 0,-1 0 0,0 1 0,1-1-1,0 0 1,23 22 66,-20-19-66,227 208-1092,-230-211 1091,0 1 0,-1 0 0,1-1 1,0 1-1,0-1 0,0 1 0,0-1 0,0 1 1,0-1-1,0 0 0,0 1 0,0-1 0,0 0 1,0 0-1,0 0 0,0 0 0,0 0 0,0 0 0,0 0 1,0 0-1,0 0 0,0 0 0,0-1 0,0 1 1,0 0-1,0-1 0,0 1 0,0-1 0,0 1 1,0-1-1,0 1 0,0-1 0,0 1 0,-1-1 1,1 0-1,0 0 0,-1 1 0,1-1 0,0 0 0,-1 0 1,1 0-1,-1 0 0,1 0 0,-1 0 0,1 0 1,-1 0-1,1-2 0,20-59 169,-18 50-148,3-5 28,-2 0 0,1-1 1,-2 1-1,-1-1 0,0 0 0,-1 0 1,-1 1-1,0-1 0,-4-18 0,4 35-54,0 0 0,-1 0 0,1 0 0,0 0 0,-1 0 0,1 0-1,-1 1 1,0-1 0,1 0 0,-1 0 0,1 1 0,-1-1 0,0 0 0,0 1-1,1-1 1,-1 1 0,0-1 0,0 1 0,0-1 0,0 1 0,0-1-1,0 1 1,1 0 0,-1 0 0,0-1 0,0 1 0,0 0 0,0 0 0,0 0-1,0 0 1,0 0 0,0 0 0,0 0 0,0 1 0,0-1 0,0 0 0,0 0-1,0 1 1,0-1 0,-1 1 0,-36 22-104,17-6 91,-8 8 28,-29 32 0,52-50-17,0-1 1,1 1-1,-1 1 0,2-1 1,-1 1-1,1 0 1,0 0-1,0 0 1,1 1-1,-3 13 1,5-21-81,1 1 0,0-1 0,0 1 0,0-1 0,0 1 0,0-1 0,1 1 0,-1-1 0,0 1 1,1-1-1,-1 0 0,1 1 0,-1-1 0,1 1 0,0-1 0,-1 0 0,1 0 0,0 1 0,0-1 0,0 0 0,0 0 0,0 0 1,0 0-1,1 0 0,-1 0 0,0 0 0,0-1 0,1 1 0,-1 0 0,0-1 0,1 1 0,-1-1 0,1 1 0,-1-1 0,0 1 1,3-1-1,8 2-1045,-1-1-1,0 0 1,22-1 0,-19 0 59,40-2-4870,3-8-5169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91 12396,'8'-11'2156,"-1"2"-1382,28-37 1613,-4 22 2076,-31 24-4408,0 0 1,0 0-1,1 0 1,-1 0-1,0 0 1,0 0 0,0 0-1,0 0 1,1 0-1,-1 0 1,0 0-1,0 0 1,0 0 0,0 0-1,0 0 1,1 0-1,-1 0 1,0 0-1,0 0 1,0 0-1,0 0 1,1 0 0,-1 0-1,0 0 1,0 0-1,0 0 1,0 0-1,0 1 1,0-1 0,1 0-1,-1 0 1,0 0-1,0 0 1,0 0-1,0 0 1,0 0-1,0 1 1,0-1 0,0 0-1,0 0 1,0 0-1,0 0 1,1 1-1,-1-1 1,0 0 0,0 0-1,0 0 1,0 0-1,0 0 1,0 1-1,0-1 1,0 0-1,0 0 1,0 0 0,-1 0-1,1 1 1,0-1-1,0 0 1,0 0-1,-4 18 1034,-10 16-306,-38 48-1024,-82 98 1,109-147-1372,24-31 407,-6 5 1526,5-6-3318,1-25-18218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60 15663,'-10'0'1815,"-32"1"336,40-1-2040,1 0 0,-1 0-1,0 0 1,1 1 0,-1-1 0,0 0-1,1 1 1,-1 0 0,1-1 0,-1 1-1,1 0 1,-1 0 0,1-1 0,0 1-1,-1 0 1,1 0 0,-2 2 0,3-2-68,-1 0 1,1 0-1,0 0 1,-1-1-1,1 1 1,0 0-1,0 0 1,0 0-1,-1 0 1,1 0-1,0 0 1,0 0-1,0 0 1,1 0-1,-1 0 1,0 0-1,0-1 1,0 1-1,1 0 1,-1 0-1,1 1 0,1 2 2,0-1-1,0 1 0,1-1 1,-1 0-1,1 0 0,0 0 1,0 0-1,0 0 0,0 0 1,6 3-1,8 2 40,0-1 1,1 0-1,0-1 0,0-1 0,0-1 0,1 0 0,-1-2 1,1 0-1,0-1 0,0-1 0,0 0 0,22-5 1,-37 5-58,0-1 0,0-1 1,0 1-1,0 0 1,0-1-1,-1 0 0,1 0 1,0 0-1,-1 0 1,0-1-1,1 0 1,-1 1-1,0-1 0,0 0 1,-1 0-1,1-1 1,-1 1-1,4-6 0,-5 7-4,0 0 0,0 0 0,-1 0-1,1 0 1,0 0 0,-1 0 0,0 0-1,1 0 1,-1-1 0,0 1 0,0 0-1,0 0 1,0 0 0,-1-1 0,1 1-1,-1 0 1,1 0 0,-1 0 0,0 0-1,1 0 1,-1 0 0,0 0 0,0 0-1,-1 0 1,1 0 0,0 1 0,-1-1-1,1 0 1,-1 1 0,1-1 0,-1 1-1,0 0 1,0-1 0,1 1 0,-3-1-1,-7-4-11,1 1 0,-1 1 0,0-1-1,-1 2 1,1-1 0,0 2-1,-1-1 1,0 2 0,1 0 0,-1 0-1,-16 1 1,20 0-25,1 1 0,-1-1 0,1 1 0,0 1 0,-1-1 0,1 1 0,0 0-1,0 1 1,0 0 0,0 0 0,1 0 0,-1 1 0,1 0 0,0 0 0,0 1 0,0 0 0,1 0 0,-9 10 0,12-13-51,0 0 0,1 0 0,-1 0 0,1 1 0,-1-1 0,1 0 0,0 1 0,0-1 0,0 1 0,1-1 0,-1 1 0,0 0 0,1-1 0,0 1 1,-1 0-1,1-1 0,0 1 0,1 0 0,-1-1 0,0 1 0,1 0 0,-1-1 0,1 1 0,0-1 0,0 1 0,0-1 0,0 1 0,0-1 0,1 0 0,-1 0 0,1 1 0,-1-1 1,1 0-1,0 0 0,0-1 0,0 1 0,0 0 0,0 0 0,0-1 0,1 0 0,2 2 0,6 3-627,1 0 0,0-1 0,1-1 0,-1 0 0,1 0 0,-1-2 0,15 3 0,42 0-3830,4-5-3090</inkml:trace>
  <inkml:trace contextRef="#ctx0" brushRef="#br0" timeOffset="1">666 79 13389,'-11'-4'2354,"0"-1"-1907,-1 1 0,0 1 0,0 0 0,0 1 0,0 0 0,0 1 0,0 0 0,-1 1 0,1 0 0,0 1 0,-1 1 0,1 0 0,0 0 0,-19 7 0,20-4 108,0 0 0,1 0 0,-1 1-1,-16 13 1,23-16-442,1 0 1,-1 0-1,1 0 0,0 0 0,0 1 0,0 0 1,1-1-1,-1 1 0,1 0 0,0 0 1,0 0-1,0 1 0,1-1 0,-1 0 0,0 7 1,2-9-103,0 0 1,0 0 0,0 0 0,0 0 0,0 0 0,1-1 0,-1 1 0,1 0 0,-1 0 0,1 0-1,0-1 1,0 1 0,0 0 0,0-1 0,0 1 0,0-1 0,0 1 0,0-1 0,1 1-1,-1-1 1,1 0 0,-1 0 0,1 1 0,-1-1 0,1 0 0,0-1 0,-1 1 0,1 0 0,0 0-1,0-1 1,0 1 0,2 0 0,9 2 138,-1 0-1,1-1 1,20 0 0,-31-1-132,25 0 116,0-1 1,0-1 0,0-1-1,47-10 1,-65 10-130,-1 0 0,1 0-1,-1-1 1,0 0 0,0-1-1,0 1 1,0-2 0,0 1 0,-1-1-1,0 0 1,0-1 0,0 1 0,-1-1-1,0-1 1,0 1 0,0-1-1,-1 0 1,6-11 0,-9 15-54,0 0 1,-1 1-1,0-1 1,0 0-1,0 0 1,0 0-1,0 0 0,0 0 1,-1 0-1,0-1 1,1 1-1,-1 0 1,0 0-1,-1 0 0,1 0 1,-1 0-1,1 0 1,-1 0-1,0 0 1,0 0-1,0 0 1,0 0-1,-1 0 0,1 0 1,-1 1-1,0-1 1,1 0-1,-1 1 1,0 0-1,-1-1 1,1 1-1,0 0 0,-1 0 1,1 0-1,-1 1 1,0-1-1,1 1 1,-1-1-1,0 1 0,-3-1 1,-1-1-86,0 1 0,0 0 1,1 0-1,-1 1 0,0 0 0,0 0 1,-1 1-1,1 0 0,0 0 0,0 1 0,0 0 1,0 0-1,0 0 0,0 1 0,1 0 1,-1 0-1,-7 4 0,9-2-81,-1-1-1,1 1 1,0 0 0,0 1-1,0-1 1,-6 9 0,-3 13-2702,14-25 2438,-1 1 0,1 0 0,-1 0 0,1-1 0,0 1 1,0 0-1,0 0 0,0 0 0,0-1 0,0 1 0,1 0 0,0 3 0,8 10-6840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75 11115,'-13'3'4324,"-3"1"-3663,0 2 0,0 0 0,0 0 0,-24 16 0,35-20-449,0 1 0,1 0 0,-1 0 1,0 0-1,1 0 0,0 1 0,0 0 1,0 0-1,0 0 0,1 0 0,0 1 1,0-1-1,0 1 0,0 0 0,0 0 0,1 0 1,0 0-1,0 1 0,1-1 0,-2 11 1,3-16-196,1 1 0,-1 0 1,1 0-1,0-1 1,-1 1-1,1-1 1,0 1-1,-1 0 0,1-1 1,0 0-1,0 1 1,0-1-1,-1 1 0,1-1 1,0 0-1,0 1 1,0-1-1,0 0 1,0 0-1,0 0 0,0 0 1,0 0-1,0 0 1,-1 0-1,1 0 0,0 0 1,0 0-1,0-1 1,0 1-1,0 0 0,0-1 1,-1 1-1,2-1 1,35-9 148,-18 2-128,0-1 0,-1-1 1,0 0-1,-1-1 0,0-1 1,-1-1-1,0 0 0,-1-2 1,0 1-1,17-24 0,-29 34-23,0-1 0,-1 1 0,1-1 0,-1 0 0,0 0 0,2-8 0,-4 13-11,0-1 0,1 0 0,-1 1 0,0-1 0,0 0 0,0 1 0,0-1 0,0 0 0,0 0 0,0 1 0,0-1 0,0 0 0,-1 1 0,1-1 0,0 0 0,0 1 0,-1-1 0,1 0 0,0 1 0,-1-1 0,1 0 0,0 1 0,-1-1 0,1 1 0,-1-1 0,1 1 0,-1-1 0,1 1 1,-1-1-1,0 1 0,1 0 0,-1-1 0,0 1 0,1 0 0,-1-1 0,0 1 0,1 0 0,-1 0 0,0 0 0,1 0 0,-1 0 0,0 0 0,1-1 0,-1 2 0,0-1 0,0 0 0,1 0 0,-1 0 0,0 0 0,-1 1 0,-4 0-7,0 1 0,0 0 0,0 0 0,0 0 0,1 1 0,-1 0 0,1 0 0,-1 0 0,1 1 0,0 0 0,0 0 0,1 0 0,-1 1 0,1-1 0,0 1 0,-5 8 0,-1 1-8,1 1 0,0 0 0,1 0-1,-12 32 1,17-36-296,-1 1 0,2-1 0,0 0 0,0 1 0,1 0-1,0 0 1,2 22 0,-1-28-206,1-1 0,0 1-1,1-1 1,-1 1 0,1-1 0,0 0-1,0 0 1,1 0 0,-1 0 0,1 0-1,0 0 1,0-1 0,1 1 0,0-1-1,-1 0 1,1 0 0,1-1 0,5 5-1,28 13-6159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98 10570,'0'0'14681,"-8"3"-13929,-1 1-458,0 0-1,1 1 0,-1 0 1,-9 8-1,15-11-191,0 0-1,0 0 1,1 1-1,-1 0 1,1-1-1,-1 1 1,1 0-1,0 0 1,0 0-1,0 1 1,1-1-1,-1 0 1,1 1-1,0-1 1,0 1-1,0-1 1,-1 6-1,2-8-95,0-1 0,1 1 0,-1-1 1,0 1-1,0-1 0,1 1 0,-1-1 0,0 1 0,1-1 0,-1 0 0,0 1 1,1-1-1,-1 1 0,1-1 0,-1 0 0,1 1 0,-1-1 0,1 0 0,-1 1 1,1-1-1,-1 0 0,1 0 0,-1 0 0,1 0 0,-1 1 0,1-1 0,0 0 0,-1 0 1,1 0-1,-1 0 0,1 0 0,-1 0 0,1 0 0,0-1 0,-1 1 0,1 0 1,-1 0-1,1 0 0,-1 0 0,1-1 0,-1 1 0,1 0 0,-1-1 0,1 1 1,27-12 80,-20 6-113,-1 0-1,1 0 1,-2-1 0,1 0-1,0-1 1,-1 1-1,-1-1 1,1 0 0,7-16-1,-12 21-116,0 0-1,1-1 0,-1 1 0,0-1 1,0 1-1,-1-1 0,1 1 0,-1-1 0,0 1 1,0-1-1,0 1 0,-1-7 0,0 7-102,1 1 0,-1 0 0,0 0 0,0 0 0,-1 0-1,1 0 1,0 0 0,-1 0 0,1 0 0,-1 0 0,1 1-1,-1-1 1,0 1 0,0-1 0,0 1 0,0 0-1,0-1 1,0 1 0,0 0 0,0 0 0,-3 0 0,-17-5-4217,0 1-2776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13357,'0'0'6470,"-50"70"-4516,26-27-257,2 6-960,1-3-96,1-5-129,6-5-352,6-14-128,6-5 0,2-11-512,15-6-609,9-9-545,2-14-800,1-9-1730,-6-8-3555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55 13485,'-11'4'1185,"-3"2"-855,-2-1 623,0 1 0,1 1 0,0 1 0,0 0 0,1 1 0,0 0 0,-21 19 0,34-28-916,0 1-1,1 0 1,-1-1 0,0 1-1,1-1 1,-1 1-1,1 0 1,-1 0 0,1-1-1,-1 1 1,1 0 0,0 0-1,-1 0 1,1 0-1,0-1 1,0 1 0,-1 0-1,1 0 1,0 0 0,0 0-1,0 0 1,0 0 0,0 0-1,0-1 1,0 1-1,1 0 1,-1 0 0,1 1-1,0-1-15,0 0-1,0 0 1,0-1-1,0 1 0,0 0 1,0-1-1,1 1 1,-1-1-1,0 1 1,1-1-1,-1 0 1,0 1-1,1-1 0,-1 0 1,0 0-1,2 0 1,8 0 43,-1-1 0,1 0 0,18-4 0,-16 1-45,0-1 1,-1 0 0,1 0 0,-1-2-1,-1 1 1,13-10 0,-19 13-8,1-1 0,-1 0 0,0-1 1,0 1-1,-1-1 0,0 0 0,1 0 0,-1-1 0,-1 1 0,1-1 0,-1 0 1,0 0-1,0 0 0,2-9 0,-5 14 1,1 0 0,-1-1 1,0 1-1,0 0 0,0 0 1,0-1-1,0 1 0,0 0 0,-1-1 1,1 1-1,0 0 0,0 0 0,-1-1 1,1 1-1,-1 0 0,1 0 0,-1 0 1,0 0-1,0 0 0,1 0 1,-1 0-1,0 0 0,0 0 0,0 0 1,0 0-1,0 0 0,0 0 0,0 1 1,0-1-1,0 0 0,0 1 0,-1-1 1,1 1-1,0-1 0,0 1 1,0 0-1,-1-1 0,1 1 0,0 0 1,-1 0-1,1 0 0,0 0 0,0 0 1,-1 0-1,-1 1 0,-4-1-6,0 1 0,0-1 1,0 2-1,0-1 0,0 1 0,0 0 0,-8 4 0,7-2-147,0 0-1,1 1 0,0 0 0,0 1 1,1 0-1,-1 0 0,1 0 0,1 0 1,-1 1-1,1 0 0,0 0 0,0 1 1,1-1-1,0 1 0,-3 10 0,3-8-552,1 1-1,0-1 1,1 1-1,0 0 0,0-1 1,1 1-1,1 0 0,0 0 1,0 0-1,1 0 1,5 21-1,11 3-4121,8-7-1901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3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60 11659,'0'0'9486,"-12"-1"-7868,6 0-1497,0 1-1,0 0 1,0 0 0,0 1-1,0-1 1,0 1 0,0 1-1,1-1 1,-1 1 0,0 0 0,1 0-1,0 0 1,-1 1 0,1 0-1,0 0 1,0 1 0,0-1-1,1 1 1,-1 0 0,1 0-1,0 0 1,-3 6 0,-32 43 1166,37-50-1183,0 1 0,0-1-1,1 0 1,-1 0 0,1 1-1,0-1 1,0 1 0,0-1 0,0 1-1,0-1 1,1 1 0,0 0-1,0-1 1,0 1 0,1 6 0,0-9-84,0 1 1,1-1 0,-1 0 0,1 1 0,-1-1 0,1 0 0,0 0 0,-1 0-1,1 0 1,0 0 0,0 0 0,0-1 0,-1 1 0,1-1 0,0 1-1,0-1 1,0 0 0,0 1 0,0-1 0,0 0 0,0 0 0,0 0 0,0-1-1,0 1 1,2-1 0,54-10 376,-35 2-391,0-2-1,0 0 0,-1-2 1,-1 0-1,35-29 0,-36 24-2544,0 0 0,31-38-1,-21 16-4373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4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 20948,'0'0'3843,"-73"63"-1793,30-29-480,-3 2-609,-1 1-609,7-4-256,6-1-160,12-7-1537,11-5-1698,11-12-1410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4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14 11819,'0'0'822,"-10"-1"1004,6 1-1542,-1 0 1,0-1-1,0 2 0,0-1 1,0 1-1,1-1 0,-1 1 1,0 1-1,0-1 0,1 1 1,-1-1-1,1 1 0,0 1 1,-1-1-1,1 1 0,0-1 1,0 1-1,-6 6 0,-10 13 2051,-32 43 0,46-57-2060,1 0 0,0 1-1,0 0 1,0 0 0,1 0 0,1 1 0,0-1-1,-4 20 1,7-28-270,0 0 0,0 0-1,-1 0 1,1 0 0,0 0-1,0 0 1,1 0 0,-1 0-1,0 0 1,0 0 0,0 0-1,1 0 1,-1 0 0,0 0-1,1 0 1,-1 0 0,1 0-1,-1-1 1,1 1 0,0 0-1,-1 0 1,1 0 0,0-1-1,-1 1 1,1 0 0,0-1 0,0 1-1,1 0 1,0 0 7,1 0 0,-1-1 0,0 1 0,1-1 0,-1 1 0,1-1 0,0 0 0,-1 0 0,1 0 0,-1 0 0,4-1 0,2-1 14,0 0 1,-1 0-1,1 0 0,0-1 1,-1 0-1,11-6 1,-11 4-35,0 0 1,0 0 0,-1-1 0,0 1-1,0-1 1,0-1 0,-1 1 0,0-1-1,0 0 1,-1 0 0,0 0 0,0-1-1,-1 1 1,0-1 0,0 0 0,-1 0-1,0 0 1,0 0 0,-1 0-1,0-1 1,0 1 0,-1-1 0,0 1-1,-2-12 1,2 18-32,0 0 0,0 0 0,-1 0-1,1-1 1,-1 1 0,0 0 0,0 0 0,0 0 0,0 0-1,0 0 1,0 0 0,0 0 0,-1 1 0,1-1 0,-1 0-1,1 1 1,-1-1 0,0 1 0,1-1 0,-1 1 0,0 0-1,0 0 1,0 0 0,0 0 0,0 0 0,0 0-1,0 1 1,-1-1 0,1 1 0,0-1 0,0 1 0,0 0-1,-1 0 1,1 0 0,0 0 0,0 0 0,-1 0 0,-1 1-1,-1 0-92,-1 0-1,1 1 0,0-1 0,0 1 1,0 0-1,0 1 0,1-1 1,-1 1-1,1 0 0,-1 0 0,1 0 1,0 1-1,0-1 0,0 1 0,-3 5 1,2-2-235,0 1 1,1 0-1,0 1 1,1-1-1,0 1 0,0-1 1,1 1-1,0 0 1,-1 14-1,3 46-6484,8-30-895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4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215 141 20820,'-10'1'2231,"-7"1"-1680,1 1 1,0 0-1,0 1 0,0 1 1,1 0-1,0 1 0,0 0 1,0 2-1,0 0 0,-22 16 1,36-23-542,1-1 1,-1 1 0,0 0-1,0-1 1,0 1 0,0 0 0,1 0-1,-1 0 1,0 0 0,1 0 0,-1-1-1,1 1 1,-1 0 0,1 0-1,-1 0 1,1 0 0,0 1 0,0-1-1,-1 0 1,1 0 0,0 0 0,0 0-1,0 0 1,0 0 0,0 1-1,1-1-8,0 0 0,-1 0 0,1 0 0,0 0 0,0-1 0,0 1 0,0 0 0,0-1 0,0 1 0,0-1 0,0 1 0,0-1 0,0 1-1,0-1 1,0 0 0,1 1 0,-1-1 0,2 0 0,56 1 131,-50-3-115,0-1 0,0 1 1,0-1-1,-1-1 0,0 1 1,1-1-1,-1-1 0,-1 0 0,1 0 1,-1 0-1,1-1 0,-2 0 0,1-1 1,9-11-1,-13 15-106,-1-1 0,1 1 0,-1-1 0,1 0 0,-1 0 0,0 0 0,0 0 0,-1 0 0,0-1 0,1 1 0,-1 0 0,0-1-1,-1 1 1,1-1 0,-1 1 0,-1-10 0,1 11-221,-1-1 1,-1 1-1,1-1 0,0 1 0,-1-1 0,0 1 0,1 0 0,-1 0 0,-1 0 0,1 0 0,0 0 0,-1 0 1,1 0-1,-6-3 0,-22-16-6028,-4-1-5365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4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18353,'14'101'2302,"3"-1"-1,56 175 1,18 94-1284,-74-236-396,-6 0 0,-7 161 0,-40 265-561,13-277 40,11 25-1738,21-107-4435,-2-134-718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4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1232 17617,'-9'-4'1719,"-28"-16"112,36 20-1792,1 0 1,-1 0 0,1 0-1,0-1 1,-1 1 0,1 0-1,-1 0 1,1 0 0,0-1-1,-1 1 1,1 0 0,0-1-1,-1 1 1,1 0 0,0-1-1,0 1 1,-1 0 0,1-1 0,0 1-1,0 0 1,0-1 0,0 1-1,-1-1 1,1 1 0,0-1-1,0 1 1,0 0 0,0-1-1,0 1 1,0-1 0,0 1-1,0-1 1,0 1 0,0 0-1,0-1 1,1 1 0,-1-1-1,0 1 1,0-1 0,0 1-1,0 0 1,1-1 0,-1 1-1,0 0 1,0-1 0,1 1-1,-1 0 1,0-1 0,1 1-1,-1 0 1,0-1 0,1 1-1,22-11 290,-22 11-305,56-18 354,96-17 0,-68 18-34,2090-373-61,-758 128 461,320-47 3242,-990 228-3791,-427 54-3589,-36 4-5056,-102 7-5344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01.5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1 449 4164,'2'-45'9208,"3"4"-5238,-2 31-3660,0 1-1,0-1 0,1 1 1,0 0-1,0 0 0,1 0 1,0 1-1,1 0 1,0 0-1,0 0 0,8-7 1,13-11-60,2 2 1,0 0-1,1 2 1,2 1-1,0 2 1,1 1 0,0 2-1,2 1 1,0 1-1,0 2 1,1 2-1,1 1 1,0 2 0,0 1-1,65-1 1,-91 7-240,0 0 1,0 1 0,0 0 0,0 1 0,0 0-1,0 0 1,0 1 0,-1 1 0,21 9 0,-26-10 53,-1 0 1,0 0 0,1 1-1,-1-1 1,0 1 0,-1 0-1,1 0 1,-1 0 0,1 1-1,-1-1 1,-1 1 0,1 0-1,-1 0 1,1 0 0,-1 0-1,-1 0 1,1 0 0,-1 0-1,0 1 1,0-1 0,0 0-1,-1 9 1,-1-5 168,0 1 1,0-1-1,-1 0 1,0 0-1,-1 0 0,0 0 1,-1 0-1,0-1 1,0 0-1,0 1 0,-1-1 1,-1-1-1,1 1 1,-1-1-1,-1 0 0,1 0 1,-9 6-1,-11 10 223,-2-1 1,0-1-1,-38 20 0,48-30-502,0 0 0,0-1 0,-1-2 0,-1 1 0,1-2 0,-39 9 0,58-16-86,-1 0 0,1 0-1,-1 0 1,1 1-1,-1-1 1,1 0 0,-1 0-1,1 0 1,-1 0-1,1 0 1,-1 0 0,1-1-1,-1 1 1,0 0-1,1 0 1,-1 0 0,1 0-1,0-1 1,-1 1-1,1 0 1,-1 0 0,1-1-1,-1 1 1,1 0-1,-1-1 1,1 1 0,0-1-1,-1 1 1,1-1-1,0 1 1,0 0 0,-1-1-1,1 1 1,0-1-1,0 1 1,-1-1 0,1 1-1,0-1 1,0 1-1,0-1 1,0 1 0,0-1-1,0 0 1,0 1-1,0-1 1,0 1 0,0-1-1,0 1 1,0-1-1,0 1 1,1-1 0,-1 1-1,0-1 1,0 1-1,0-1 1,1 0 0,-1-1-574,4-31-11867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660 1 15471,'0'0'9833,"14"78"-8200,-13-28-127,-1 7-481,0 10-320,-17 5-225,-15 9-224,-18 7 33,-17 7 31,-17 6-32,-14 6-160,-12-6-961,-4-16-2786,12-19-6214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4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54 5509,'0'-24'1729,"0"-6"6368,-6 59-5025,-17 196-1263,8 291 1,15-509-1893,0 5 60,0 1 1,1-1-1,4 19 1,-5-29-135,0 0 0,1 0 0,-1 0 0,1 0 0,0 0 0,-1 0 0,1 0 0,0 0 0,0 0 0,0-1 0,1 1 0,-1 0 0,0-1 0,1 1 0,-1 0 0,1-1 0,-1 0 0,1 1 0,0-1 0,-1 0 0,1 0 0,0 0 0,0 0 0,0 0 0,0-1 0,0 1 0,3 0 0,13 0-4520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4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15439,'0'0'2060,"-10"13"-602,-1 2-660,0 1 0,1 0 0,0 0 0,2 1 0,0 0 0,1 1 0,-9 31 0,12-26-83,1 0 0,1 0 0,1 0 0,4 45 0,2-35-592,2 0 0,1-1 0,1 0 0,2 0 1,16 33-1,-21-51-432,-1 1 0,0-1 0,-1 0 0,3 17 0,-3 30-6437,-4-25-1389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4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14029,'0'0'5798,"21"66"-4325,-21 6-480,-6 15-448,3 4-321,2 7-160,1-5-64,1-5-993,13-15-1730,4-16-2530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5:4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18065,'0'0'769,"-68"87"672,44-30-736,7 8 96,7 4 224,5 2 64,5-1-225,0-3-351,9-8-353,12-5-128,10-11-865,3-10-2370,-1-12-2434,-3-11-9738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67 128 15118,'-2'-2'434,"0"0"-1,0 0 1,0-1 0,1 1-1,-1 0 1,1-1-1,-1 1 1,1-1-1,0 1 1,0-1-1,0 0 1,1 1-1,-1-1 1,0 0 0,1 0-1,0-5 1,0 6-272,1 0 1,0-1-1,0 1 1,1 0-1,-1 0 1,0 0-1,1 1 1,-1-1-1,1 0 1,-1 1 0,1-1-1,0 0 1,0 1-1,0 0 1,0 0-1,0-1 1,0 1-1,0 0 1,0 1-1,5-2 1,18-8 218,2 1 0,-1 2 1,1 1-1,0 1 0,0 1 1,44 0-1,-69 3-363,1 1 0,-1 0 1,1 0-1,-1 0 0,1 1 0,-1-1 1,1 1-1,-1-1 0,1 1 0,-1 0 0,0 0 1,1 0-1,-1 0 0,0 0 0,0 0 1,0 1-1,0-1 0,0 1 0,0-1 0,3 4 1,-4-2 9,1 0 0,-1 0 0,0 0 1,0 0-1,0 0 0,-1 0 1,1 0-1,-1 0 0,0 0 0,1 0 1,-1 0-1,-1 0 0,1 0 0,0 0 1,-1 0-1,1 0 0,-2 4 1,-3 6 73,1-1 1,-1 1 0,-1-1 0,0 0-1,-1 0 1,0 0 0,-10 10 0,-67 75 159,66-78-225,-58 58 95,-34 38 915,107-111-955,-1 1-1,1 0 0,0-1 0,0 1 0,0 1 0,-3 7 0,6-12-83,0 0-1,0 0 0,0 0 0,-1 0 1,1 0-1,0 0 0,0 0 1,0-1-1,0 1 0,0 0 0,1 0 1,-1 0-1,0 0 0,0 0 1,1 0-1,-1-1 0,0 1 0,1 0 1,-1 0-1,1 0 0,-1-1 1,1 1-1,-1 0 0,1-1 0,-1 1 1,1 0-1,0-1 0,-1 1 1,1-1-1,0 1 0,0-1 0,-1 1 1,1-1-1,0 0 0,0 1 1,0-1-1,0 0 0,0 1 0,-1-1 1,1 0-1,0 0 0,0 0 1,0 0-1,0 0 0,0 0 0,0 0 1,1-1-1,28 1 38,1-2 0,-1 0 0,0-3 0,0 0 0,0-2 0,32-12-1,-29 8-769,0 2-1,1 2 0,0 1 0,51-3 0,-81 9 276,-1 0-178,0-1 1,-1 1-1,1 0 0,0 0 0,0 1 0,-1-1 0,1 1 0,-1-1 0,1 1 0,0 0 0,-1 0 0,1 0 0,3 2 0,3 9-7395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21 18353,'0'0'96,"0"0"-1,0 0 1,0 0-1,-1 0 1,1 0-1,0 0 1,0 0-1,0 0 1,0 0-1,0 0 0,-1 0 1,1 0-1,0 0 1,0 0-1,0 0 1,0 0-1,0 0 1,-1 0-1,1 0 1,0 0-1,0 0 0,0 0 1,0 0-1,0 0 1,-1 0-1,1 0 1,0 0-1,0 0 1,0-1-1,0 1 1,0 0-1,0 0 1,0 0-1,0 0 0,-1 0 1,1 0-1,0-1 1,0 1-1,0 0 1,0 0-1,0 0 1,0 0-1,0 0 1,0-1-1,0 1 1,0 0-1,0 0 0,0 0 1,0 0-1,0 0 1,0-1-1,0 1 1,0 0-1,0 0 1,0 0-1,0 0 1,0 0-1,0-1 1,0 1-1,1 0 0,-1 0 1,-10 18 2335,-8 29-430,14-36-1869,0 1-1,2 0 1,-1-1-1,2 1 1,-1 0-1,2 0 1,0 23-1,1-33-134,0-1 1,0 0-1,0 1 0,0-1 1,0 0-1,0 0 0,0 0 0,0 0 1,0 0-1,1 0 0,-1 0 1,0 0-1,1-1 0,-1 1 0,0 0 1,1-1-1,-1 1 0,1-1 1,-1 1-1,1-1 0,-1 0 0,1 0 1,-1 0-1,1 0 0,-1 0 1,1 0-1,0 0 0,-1 0 0,2-1 1,50-7-72,-22-1 97,-21 6-46,-1 0 1,1 0-1,-1 1 1,1 0-1,0 1 1,0 0-1,0 0 1,-1 1-1,19 2 0,-25-1 21,-1 1 0,0-1 0,0 0 0,0 1 0,0 0 0,0-1 0,0 1 0,0 0 0,-1 0 0,1 0 0,-1 0 0,1 0 0,-1 0 0,0 0 0,0 1 0,0-1 0,0 0 0,0 1 0,0-1 0,-1 1 0,1-1 0,-1 1 0,0-1 0,0 1 0,0 4 0,1 7 174,-1-1 0,-1 1 0,-4 20 0,1-15 28,-1-1 0,-1 0 0,-1-1 1,0 1-1,-1-1 0,-1-1 0,-1 0 0,0 0 0,-1-1 1,-1 0-1,-17 17 0,28-30-185,-1 0 0,0 0 0,-1 0 0,1-1 0,0 1 1,-1 0-1,1-1 0,0 0 0,-1 1 0,0-1 0,1 0 0,-1 0 0,0-1 0,0 1 0,1-1 1,-1 1-1,0-1 0,-4 0 0,5 0-9,0-1-1,0 0 1,0 1 0,0-1 0,0 0-1,0 0 1,0-1 0,0 1 0,0 0 0,0-1-1,1 1 1,-1-1 0,1 1 0,-1-1-1,1 0 1,-1 1 0,1-1 0,-1-2-1,-4-8-80,1-1-1,0 1 0,0-1 1,2 0-1,-1 0 0,0-14 1,-5-46-8272,0-129 0,9 198 8268,0 0 0,0 0 0,0 1 0,1-1 0,-1 0 0,1 0 0,0 1-1,0-1 1,0 1 0,0-1 0,1 1 0,0-1 0,-1 1 0,4-4 0,-3 6 321,0-1 0,0 0 0,0 1 1,0-1-1,0 1 0,0 0 0,1 0 1,-1 0-1,1 0 0,-1 0 0,0 1 1,1-1-1,0 0 0,-1 1 0,1 0 1,-1 0-1,1 0 0,-1 0 0,1 0 1,0 0-1,4 2 0,24 2 1310,0-1 0,0-1-1,0-2 1,32-4 0,-38 0-1851,0 0-1,0-2 1,0 0 0,-1-2-1,30-13 1,-22 2-4831,-18 1-4116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72 594 8200,'0'0'1446,"-7"9"380,0-1-1417,-25 33 2511,28-36-2069,1 0 0,-1 1 0,1-1 0,1 1 0,-1 0 1,1-1-1,-2 10 0,28-45 2720,67-117-371,218-380-1360,-310 581-1915,-43 125 243,30-129-432,1-1-1,3 2 1,1 0 0,0 54 0,8-104 141,1 0 0,0-1 0,0 1 0,0 0 1,0 0-1,0 0 0,1 0 0,-1-1 0,0 1 0,0 0 0,0 0 1,1 0-1,-1-1 0,0 1 0,1 0 0,-1 0 0,1-1 1,-1 1-1,1 0 0,-1-1 0,1 1 0,-1 0 0,1-1 0,0 1 1,-1-1-1,1 1 0,0-1 0,-1 1 0,1-1 0,0 0 1,0 1-1,0-1 0,-1 0 0,1 0 0,0 0 0,0 1 0,0-1 1,0 0-1,-1 0 0,2 0 0,1-1-618,-1 1 1,1 0-1,-1-1 0,0 0 1,1 1-1,-1-1 0,0 0 0,1 0 1,-1-1-1,0 1 0,0 0 1,0-1-1,2-1 0,13-15-10411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0 653 18962,'0'0'7415,"4"-11"-6470,11-25-747,2 2-1,1 0 1,38-53 0,3-4-76,-57 88-116,87-159 556,-77 138-378,-1-1 0,-1-1 0,-2 1 1,10-48-1,-19 52 194,-10 30-68,-11 34-202,9-8-210,2 1 1,1 1 0,2 0 0,1 0 0,-1 47 0,7-50-2631,4 49 1,4-48-4513,2-14-6086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58 791 5349,'0'0'8259,"-11"6"-4960,-1 3-3758,-20 10 5345,32-19-4844,1 0 0,-1 0-1,0 0 1,0-1 0,0 1 0,0 0 0,0 0 0,0 0 0,0 0 0,0 0-1,0 0 1,0 0 0,0 0 0,0 0 0,0-1 0,0 1 0,0 0 0,0 0-1,0 0 1,0 0 0,0 0 0,0 0 0,0 0 0,0-1 0,0 1 0,0 0-1,0 0 1,0 0 0,0 0 0,0 0 0,0 0 0,0 0 0,0 0-1,-1 0 1,1 0 0,0-1 0,0 1 0,0 0 0,0 0 0,0 0 0,0 0-1,0 0 1,0 0 0,0 0 0,0 0 0,-1 0 0,1 0 0,0 0 0,0 0-1,0 0 1,0 0 0,0 0 0,0 0 0,0 0 0,-1 0 0,1 0 0,0 0-1,0 0 1,0 0 0,0 0 0,0 0 0,0 0 0,0 0 0,-1 0 0,18-22 1062,82-110-197,-6-4 1,-5-3-1,71-159 1,-116 204-348,-111 258 930,13 29-1425,48-162-60,2 0 0,1 0 0,2 1 1,1 41-1,1-71-20,0-1 1,0 1-1,0-1 1,0 1 0,1-1-1,-1 1 1,0-1-1,1 1 1,-1-1 0,1 1-1,0-1 1,-1 0 0,1 1-1,0-1 1,0 0-1,0 0 1,0 0 0,0 0-1,0 1 1,0-1-1,0 0 1,0-1 0,0 1-1,2 1 1,0-1-159,-1-1 0,0 1-1,1-1 1,-1 1 0,1-1 0,-1 0 0,1 0 0,-1 0 0,1 0-1,-1 0 1,0-1 0,1 1 0,3-2 0,3-1-1622,0 0 0,-1-1 0,1 0 0,0-1 0,-1 0 1,12-10-1,1-3-7414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38 585 17360,'0'0'2819,"-7"8"-91,-23 25-32,32-42 1058,25-51-3360,98-211-56,-104 216 4,-2-1-1,-3 0 0,10-62 0,-38 206-149,3 1 0,4 0 0,6 98 0,0-180-190,0-1 0,0 1-1,0 0 1,1-1-1,0 1 1,0-1-1,6 13 1,-7-17-256,0 0 1,1 0-1,-1-1 0,1 1 1,-1 0-1,1 0 0,0-1 1,0 1-1,-1-1 0,1 1 1,3 0-1,-3-1-401,0 0 0,-1-1 0,1 1 0,0-1 0,0 1 1,0-1-1,1 0 0,-1 1 0,0-1 0,0 0 0,0-1 0,0 1 0,0 0 1,3-1-1,6-4-6413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0 578 14350,'0'0'6304,"10"-10"-5818,253-241 2072,-186 170-2065,89-122 1,-144 171-19,-21 31 81,-5 7 54,-35 54 39,22-31-678,2 2 0,0 0 0,2 1-1,1 0 1,2 1 0,2 0 0,0 0 0,2 1 0,2 0 0,0 46 0,3-78-64,1 1 0,0-1 0,1 0 1,-1 0-1,0 1 0,1-1 1,-1 0-1,1 0 0,0 1 0,-1-1 1,1 0-1,0 0 0,1 0 1,-1 0-1,0 0 0,0 0 0,1-1 1,-1 1-1,1 0 0,0-1 1,-1 1-1,1-1 0,0 1 0,0-1 1,0 0-1,0 0 0,0 0 1,0 0-1,0 0 0,0 0 0,1-1 1,-1 1-1,0-1 0,0 1 0,1-1 1,-1 0-1,0 0 0,0 0 1,1 0-1,-1-1 0,4 0 0,2 0-595,1-1 0,0 0-1,-1-1 1,1 0-1,-1 0 1,0-1 0,0 0-1,-1-1 1,13-8-1,24-28-5738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18193,'0'0'2851,"-39"61"32,19-21-481,2 0-64,2-1-800,4-6-385,7-5-705,5-8-416,0-12-96,14-8-801,5-2-672,2-18-673,-1-6-1186,-2-4-735,0-3-866,-7-5-2306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50 293 8872,'0'0'3540,"1"-9"725,3-24-795,-6 29 628,-5 11-2823,-4 9-557,5-6-435,1 0 0,1 1 0,0-1 0,0 1 0,1 0 0,1 0 0,-1 0 0,2 0 0,-1 21-1,2-31-279,0-1 0,0 1 0,1-1 0,-1 1 0,0-1 0,1 1 0,-1-1 0,0 0 0,1 1 0,-1-1 0,1 1 0,-1-1 0,1 0 0,-1 0 0,0 1 0,1-1 0,-1 0 0,1 0 0,-1 1 0,1-1 0,0 0 0,-1 0 0,1 0-1,-1 0 1,1 0 0,-1 0 0,1 0 0,-1 0 0,1 0 0,-1 0 0,1 0 0,0 0 0,-1 0 0,1 0 0,-1-1 0,1 1 0,-1 0 0,1 0 0,-1-1 0,1 1 0,23-10 89,0-7 12,23-13-65,-44 28-40,0 1 0,-1 0-1,1 0 1,0 0 0,0 0-1,-1 0 1,1 1 0,0-1 0,0 1-1,0 0 1,0 0 0,0 0 0,0 0-1,-1 1 1,6 0 0,-7 0-1,0-1 0,0 1 0,0 0 0,0-1-1,0 1 1,0 0 0,0 0 0,0 0 0,0 0 0,-1 0 0,1 0 0,0 0 0,-1 0 0,1 0 0,-1 0 0,1 0 0,-1 0-1,1 1 1,-1-1 0,0 0 0,0 0 0,0 0 0,1 2 0,0 33 48,-2-26 6,1 3 132,-1 1 0,-1-1 0,-1 1 0,0-1 0,0 0 0,-7 17 0,7-24-141,1 0-1,-1 0 1,1-1-1,-2 1 1,1-1 0,0 1-1,-1-1 1,0 0-1,-1 0 1,1-1 0,-1 1-1,0-1 1,0 0-1,0-1 1,-9 6 0,14-9-63,-1 0 0,1 1 0,-1-1 0,1 0 0,-1 0 0,0 1 0,1-1 0,-1 0 0,1 0 0,-1 0 1,0 0-1,1 0 0,-1 0 0,1 0 0,-1 0 0,0 0 0,1 0 0,-1 0 0,1-1 0,-1 1 0,0 0 0,1 0 0,-1-1 0,1 1 1,-1 0-1,1-1 0,-1 1 0,1 0 0,-1-1 0,1 1 0,-1-1 0,1 1 0,0-1 0,-1 1 0,1-1 0,0 1 0,-1-1 0,1 1 1,0-1-1,0 1 0,-1-1 0,1 1 0,0-2 0,-3-29-2021,3 26 1585,0-116-8673,4 44 3214</inkml:trace>
  <inkml:trace contextRef="#ctx0" brushRef="#br0" timeOffset="1">89 48 13933,'0'0'8744,"48"-2"-6886,-19 8-833,5-3-416,11-3-353,6 0-160,2-7-1185,0-13-3267,-7-7-4548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1 726 17553,'0'0'6112,"2"-13"-4420,5-10-1399,0 1 0,1 0 0,1 0-1,1 1 1,16-26 0,79-111 885,-53 82-787,-21 30-64,17-24 649,69-136 1,-213 440 589,83-198-1650,3 1 1,1-1-1,1 2 0,-4 65 0,12-101-7,0 1-1,0-1 1,0 1-1,0-1 0,0 1 1,0-1-1,1 1 1,-1-1-1,1 0 0,0 1 1,-1-1-1,1 0 1,0 1-1,1-1 0,-1 0 1,0 0-1,1 0 1,-1 0-1,1 0 0,-1 0 1,4 3-1,-2-4-96,-1-1-1,0 1 1,0 0-1,1-1 1,-1 1-1,0-1 1,1 0-1,-1 0 1,0 0-1,1 0 0,-1 0 1,0 0-1,1-1 1,-1 1-1,0-1 1,1 1-1,-1-1 1,0 0-1,0 0 1,0 0-1,0 0 1,0 0-1,3-3 1,3-2-1269,0 0 0,0-1 1,-1 0-1,0-1 0,0 0 1,-1 0-1,7-10 0,14-27-10410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14574,'0'0'6134,"-5"12"-4266,-1 2-1331,-2 2 549,2 1 1,-1-1-1,2 1 0,-7 33 0,12-50-1084,0 1-1,0 0 1,0 0-1,0-1 1,0 1-1,0 0 1,1 0-1,-1-1 1,0 1-1,0 0 1,0 0-1,1-1 1,-1 1-1,0 0 1,1-1-1,-1 1 1,1 0-1,-1-1 1,1 1-1,-1-1 1,1 1-1,-1-1 1,1 1-1,-1-1 1,1 1-1,0-1 1,-1 0-1,2 1 1,26 3 6,30-14-279,-43 5 69,-7 2 118,0 1 0,0 0 0,0 0 0,0 1 0,0 0 0,14 0 0,-21 1 84,0 1 0,0-1 0,0 0 0,-1 1 0,1-1 0,0 1 0,0-1 0,-1 1 0,1 0 0,0-1 0,-1 1 0,1 0 0,0-1 0,-1 1 0,1 0 0,-1 0 0,1-1 0,-1 1 0,0 0 0,1 0 0,-1 0 0,0 0 0,0 0 0,1 0 0,-1 0 0,0-1 0,0 1 0,0 0-1,0 0 1,0 0 0,0 0 0,-1 1 0,-3 32 674,-1-19-395,-1 0 0,-1 0 0,0-1 0,-1 0 0,0-1 0,-1 0 1,0 0-1,-12 11 0,-12 13 744,-47 38 1,28-36-936,23-30-176,29-9 77,-1 0-1,0 0 1,0-1 0,0 1-1,1 0 1,-1 0-1,0 0 1,0-1 0,1 1-1,-1 0 1,0-1 0,1 1-1,-1-1 1,0 1 0,1-1-1,-1 1 1,1-1-1,-1 1 1,1-1 0,-1 0-1,1 1 1,-1-1 0,1 0-1,0 1 1,-1-1 0,1 0-1,0 0 1,-1 1-1,1-1 1,0-1 0,-3-12-1717,2 1 1,0 0 0,0-1-1,2-16 1,-1 1-1867,0-27-3394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15855,'0'0'5701,"60"-11"-3491,-31 9-608,4 1-769,3 1-609,-3 0-224,-7 0-1441,-10 0-2115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0 784 13613,'0'0'10805,"1"-11"-9775,0 3-901,0 1-1,0-1 1,1 0-1,0 1 1,1 0-1,0-1 1,0 1-1,0 0 1,5-7-1,48-65 844,-25 39-656,370-522 1088,-391 552-1400,-7 15-94,-6 22-114,3-24 195,-58 245 150,36-171-117,4 0 0,-14 131 1,32-204 113,1 32-1554,-1-35 1323,0 0 0,0-1 0,1 1 0,-1-1-1,0 1 1,0-1 0,1 1 0,-1-1 0,0 1-1,1-1 1,-1 1 0,0-1 0,1 0 0,-1 1-1,1-1 1,-1 1 0,0-1 0,1 0 0,-1 1 0,1-1-1,-1 0 1,1 0 0,0 1 0,-1-1 0,1 0-1,-1 0 1,1 0 0,-1 0 0,1 0 0,-1 0 0,1 0-1,0 0 1,-1 0 0,1 0 0,-1 0 0,1 0-1,-1 0 1,1 0 0,0-1 0,-1 1 0,1 0 0,-1 0-1,1 0 1,-1-1 0,1 1 0,-1 0 0,1-1-1,-1 1 1,0-1 0,1 1 0,0-1 0,4-4-958,0-1 1,-1 0 0,1 0-1,-1 0 1,-1 0 0,1 0-1,-1-1 1,0 1 0,0-1-1,-1 0 1,3-13 0,5-21-8346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 9737,'0'0'8894,"9"-1"-7479,-7 0-1311,1 0 0,-1 1 1,0 0-1,0-1 1,0 1-1,0 0 0,1 0 1,-1 0-1,0 1 1,0-1-1,0 0 0,1 1 1,-1-1-1,0 1 1,3 1-1,-3 0 22,0 0 0,0 1 0,-1-1-1,1 0 1,-1 1 0,1-1 0,-1 1 0,0 0-1,0-1 1,0 1 0,0 0 0,0 0 0,-1 0-1,1-1 1,-1 7 0,3 9 465,-2-5-229,1-1 1,0 0-1,1 0 0,0 0 0,1 0 0,6 13 1,-8-23-335,-1 1 1,1-1-1,-1 0 1,1 0 0,0 0-1,0 1 1,0-2 0,0 1-1,0 0 1,1 0-1,-1-1 1,0 1 0,1-1-1,-1 0 1,1 0 0,0 0-1,-1 0 1,1 0 0,0 0-1,-1-1 1,1 1-1,0-1 1,0 0 0,0 0-1,-1 0 1,1 0 0,0-1-1,0 1 1,-1-1-1,1 1 1,0-1 0,0 0-1,2-1 1,17-9 95,-19 9-121,0 0 0,0 1 0,0-1-1,0 0 1,0 1 0,0 0 0,0 0-1,0 0 1,1 0 0,-1 0 0,0 1-1,1-1 1,-1 1 0,7 0-1,-9 1-9,-1 1 0,1-1 0,0 0-1,0 0 1,0 0 0,-1 0 0,1 1-1,-1-1 1,1 0 0,-1 1 0,1-1-1,-1 0 1,0 1 0,0-1 0,0 0-1,0 1 1,0-1 0,0 1 0,0 1-1,-2 33 47,1-32-18,-2 13 180,0-1 0,-1 0 0,-1 0 0,-1 0 0,0-1 0,-1 1 0,-1-2 0,0 1 0,-1-1 0,-14 18 0,17-24-137,0 0 1,-1 0-1,0-1 0,0 0 0,-1 0 1,0-1-1,0 1 0,0-2 1,-1 1-1,0-2 0,0 1 1,0-1-1,-1 0 0,1-1 0,-1 0 1,0-1-1,0 1 0,-12-1 1,19-2-253,1 0 1,0-1 0,0 0-1,-1 1 1,1-1-1,0 0 1,0 0 0,0-1-1,0 1 1,0 0-1,0-1 1,1 1 0,-1-1-1,0 1 1,1-1 0,-1 0-1,1 0 1,-1 1-1,1-1 1,0 0 0,0 0-1,0-1 1,0 1-1,0 0 1,0 0 0,1 0-1,-1-1 1,1 1 0,0 0-1,-1-1 1,1-1-1,-2-16-2264,0 1 0,2-34 0,0 36 1023,0-45-4230,0-3-1206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0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5317,'0'0'5541,"18"-75"-1505,-6 46-449,1 2-768,4 3-737,2 3-416,5 7-705,3 6-641,4 6-224,3 2-96,2 0-833,3 0-2530,-1 0-3395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1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191 316 15375,'0'-29'965,"5"-110"2907,-4 125-3574,1 0-1,1 0 1,0 0-1,1 1 1,0 0-1,1 0 1,11-21-1,-15 33-290,-1 0 0,0 0 0,1 0 0,-1 0 0,1 0 0,-1 0 0,1 0 0,0 0 0,-1 0 0,1 1 0,0-1 0,0 0 0,0 0 0,-1 1 0,1-1 0,0 0 0,0 1 0,0-1 0,0 1 0,0-1 0,0 1 0,0 0 0,0-1 0,0 1 0,0 0 0,1 0 1,-1 0-1,0 0 0,0 0 0,0 0 0,0 0 0,0 0 0,0 0 0,0 0 0,0 0 0,0 1 0,1-1 0,-1 0 0,0 1 0,0-1 0,-1 1 0,1 0 0,0-1 0,0 1 0,2 1 0,-2 0 64,0-1 1,1 1 0,-1 0-1,0 0 1,0 0 0,0 0-1,0 0 1,-1 0 0,1 0-1,0 0 1,-1 0 0,1 0-1,-1 0 1,0 0 0,0 1-1,0-1 1,0 0 0,0 0-1,0 0 1,-1 0-1,1 0 1,-1 1 0,1-1-1,-2 3 1,-240 486 3473,232-475-3461,5-10-51,1 1 1,0-1-1,1 1 0,-1 0 1,1 0-1,1 0 0,-1 1 1,-1 8-1,4-15-34,1 0 1,-1-1-1,0 1 1,1-1-1,-1 1 1,1 0-1,-1-1 0,1 1 1,-1-1-1,1 1 1,-1-1-1,1 0 0,-1 1 1,1-1-1,0 0 1,-1 1-1,1-1 0,0 0 1,-1 1-1,1-1 1,0 0-1,-1 0 0,1 0 1,0 0-1,0 0 1,-1 0-1,1 0 0,0 0 1,-1 0-1,2 0 1,33 0-19,-27-1 24,74 4 58,68-3-1097,-132-1-39,0-2 0,0 0 0,21-6-1,-32 6 389,-1 1-1,1-1 0,-1 0 0,0-1 0,0 1 0,0-1 1,0-1-1,-1 1 0,1-1 0,6-8 0,21-35-7112,-17 9-103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1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118 430 4036,'2'-10'1991,"11"-36"197,-4 18 508,-1 1 0,-2-1 0,4-41 0,-16 75 0,-9 22-2127,1 1 0,2 0 0,1 1 0,2 0-1,0 0 1,2 1 0,1 0 0,-2 62 0,7-89-513,1 0 0,0 0 0,0-1 0,1 1 0,-1 0 0,1 0 0,-1 0 0,1-1 0,1 1 0,-1 0 0,0-1 0,1 1 0,0-1 0,2 4 0,-2-5-34,-1-1-1,1 1 1,0-1 0,0 0-1,0 0 1,0 0 0,0 0-1,0 0 1,0 0-1,0-1 1,0 1 0,0-1-1,0 1 1,0-1 0,0 0-1,1 0 1,-1 0 0,0 0-1,0 0 1,0 0 0,0-1-1,1 1 1,-1-1 0,0 0-1,0 1 1,0-1 0,2-1-1,8-4 123,0 0-1,-1 0 1,0-1 0,0-1-1,0 0 1,-1 0-1,0-1 1,16-18-1,-3-1 108,-1-1 0,19-32 0,-24 33 88,-2-1-1,-1 0 1,17-49 0,-27 64-239,0 0 1,-1 0-1,0 0 1,-1 0 0,0 0-1,-1 0 1,-1-1-1,-1 1 1,0 0-1,-4-23 1,3 32-101,1 1 0,-1-1 0,-1 1 0,1-1 0,0 1 0,-1 0 0,0 0 0,0 0 0,0 1 0,0-1 0,-1 1 0,0 0 0,1-1 0,-1 2 0,0-1 0,-1 0 0,1 1 0,0 0 0,-1 0 0,1 0 0,-1 0 0,1 1 0,-1 0 0,0 0 0,0 0 0,-5 0 0,-1 0 0,1 0 0,-1 1 0,1 0 0,-1 1 0,1 0 0,-1 1 0,1 0 0,0 0 0,0 1 0,0 1 0,-12 5 0,6 0-46,1 0 1,1 1-1,-1 1 0,2 1 1,-1 0-1,2 0 0,0 1 1,-12 17-1,17-21-63,0 0-1,1 1 1,0 0-1,1 0 1,0 1-1,1-1 1,0 1-1,1 0 1,0 0 0,0 1-1,1-1 1,1 0-1,0 18 1,1-26-134,0 1 0,0-1 1,0 0-1,1 0 0,0 0 0,-1 0 1,1 0-1,0 0 0,1 0 0,-1 0 1,0-1-1,1 1 0,0 0 1,0-1-1,-1 1 0,1-1 0,1 1 1,-1-1-1,4 3 0,-2-2-332,1-1-1,0 1 1,1-1 0,-1 0-1,0 0 1,1-1-1,-1 1 1,1-1 0,-1 0-1,8 0 1,44 0-5901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30 16207,'0'0'6326,"9"-4"-5269,0-1-724,0 1 0,1 1-1,-1 0 1,1 0-1,0 1 1,0 0-1,18-1 1,-25 3-320,0 0-1,0 0 0,0 0 1,0 0-1,0 0 1,1 0-1,-1 1 1,0-1-1,0 1 1,0 0-1,-1 0 0,1 0 1,0 1-1,0-1 1,0 1-1,-1-1 1,1 1-1,-1 0 0,1 0 1,-1 0-1,0 0 1,0 0-1,0 1 1,0-1-1,0 1 1,-1-1-1,1 1 0,-1 0 1,1-1-1,-1 1 1,0 0-1,0 0 1,0 0-1,0 4 1,0 1-14,-1 1 1,0-1 0,0 0 0,-1 1 0,0-1 0,-1 0-1,0 1 1,0-1 0,-1 0 0,0 0 0,0-1-1,0 1 1,-1-1 0,-9 13 0,-8 9 119,-2 0 0,-29 29 1,13-14 165,19-22 7,13-15-168,0 0 0,1 0 1,0 1-1,0-1 0,1 2 0,0-1 0,0 1 0,-6 15 1,11-23-124,0-1 1,0 1 0,-1 0-1,1 0 1,0-1-1,0 1 1,0 0 0,0 0-1,0 0 1,0-1 0,0 1-1,0 0 1,1 0 0,-1-1-1,0 1 1,0 0 0,0 0-1,1-1 1,-1 1 0,1 0-1,-1-1 1,0 1 0,1 0-1,-1-1 1,1 1 0,-1-1-1,1 1 1,0-1 0,-1 1-1,1-1 1,-1 1 0,1-1-1,0 1 1,0-1 0,-1 0-1,1 1 1,0-1 0,-1 0-1,3 0 1,34 2 13,-28-2 0,23-2-378,1-1 1,-1-1-1,44-13 1,10-7-2894,-2-3-4179,-72 23 5856,54-20-12189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1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11979,'0'0'8670,"-8"17"-7923,1-3-587,0 1 1,2 0-1,-1 0 0,2 1 0,0 0 0,1 0 0,0 0 0,0 22 1,-1 214 1190,-1 236 441,36-3-2378,-26-443-1897,0 41 1,-6-70-1885,-3-10-3112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1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73 23510,'-8'-15'-18,"5"11"56,1 0 0,-1 0 1,1-1-1,0 1 0,0-1 0,0 0 0,1 1 0,0-1 0,-1-7 0,2 12-46,0 0 0,1-1-1,-1 1 1,0-1 0,1 1-1,-1 0 1,0-1 0,1 1-1,-1 0 1,0-1 0,1 1-1,-1 0 1,1 0 0,-1-1-1,1 1 1,-1 0 0,1 0-1,-1 0 1,1-1 0,-1 1-1,1 0 1,-1 0 0,1 0-1,-1 0 1,1 0 0,-1 0-1,1 0 1,-1 0 0,1 0-1,-1 1 1,1-1 0,-1 0-1,0 0 1,1 0 0,-1 0 0,1 1-1,-1-1 1,1 0 0,-1 1-1,1-1 1,-1 1 0,23 9-326,0 1 327,-1-2 1,1 0-1,1-2 1,-1 0 0,1-2-1,36 4 1,49 12-18,-105-20 23,0 0 0,-1 0 0,1 1 0,0-1 1,-1 1-1,1 0 0,-1 0 0,0 0 0,0 1 1,0-1-1,0 1 0,0 0 0,0 0 1,-1 0-1,1 0 0,-1 0 0,0 1 0,0-1 1,0 1-1,0-1 0,-1 1 0,1 0 1,-1-1-1,0 1 0,0 0 0,0 0 0,-1 0 1,0 0-1,1 0 0,-1 0 0,-1 0 1,1 0-1,-1 5 0,-2 8 53,0 1 0,-1-2-1,-1 1 1,0 0 0,-2-1 0,-10 21 0,-3 1 61,-1 0 0,-42 52 1,50-73 15,-1-1 0,-1 0 0,0-1 0,-1-1 0,-1-1 0,0 0 0,-21 12 0,34-23-105,0 0 1,0 0-1,0-1 0,0 1 1,0-1-1,0 0 0,0 0 1,0 0-1,-1-1 1,-5 1-1,8-1-114,1 0-1,-1-1 1,1 1 0,-1 0 0,1-1-1,-1 1 1,1-1 0,-1 0 0,1 1-1,-1-1 1,1 0 0,0 0 0,-1 0-1,1 0 1,0 0 0,0 0 0,0 0-1,0 0 1,0-1 0,0 1 0,0 0-1,0-1 1,0 1 0,1 0-1,-1-1 1,1 1 0,-1-1 0,1 1-1,-1-3 1,-6-36-4634,2-14-2659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1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16752,'0'0'2530,"67"49"-2338,-20-33-31,15-2-97,12-3-257,12-9-1728,1-2-1346,-2-5-193,-6-13-383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1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298 167 10410,'-41'57'2781,"-25"30"1300,-98 174 1,162-257-4022,-1 1 30,0 1 0,0-1 0,0 1 0,1 0 1,0 0-1,0 0 0,0 0 0,1 1 0,0-1 1,0 0-1,0 12 0,1-17-87,0-1 0,0 1-1,0-1 1,1 1 0,-1-1 0,0 0 0,0 1 0,0-1-1,1 1 1,-1-1 0,0 1 0,1-1 0,-1 0-1,0 1 1,1-1 0,-1 0 0,0 1 0,1-1 0,-1 0-1,1 0 1,-1 1 0,0-1 0,1 0 0,-1 0-1,1 0 1,-1 1 0,1-1 0,-1 0 0,1 0 0,-1 0-1,1 0 1,-1 0 0,1 0 0,-1 0 0,1 0-1,4-1 42,0 1-1,0-1 0,0 0 0,0 0 0,0-1 1,0 1-1,-1-1 0,1 0 0,-1 0 0,1-1 0,-1 1 1,0-1-1,5-4 0,53-50 457,-50 45-446,24-25 5,-2-2-1,-2-1 1,41-68 0,-58 83-44,-1 0 1,-2-1-1,0 0 0,-2-1 1,-1 0-1,-1 0 0,8-52 0,-16 77-16,1 0 0,-1 0 0,0 0 0,0 0 0,0 0-1,0 0 1,0 0 0,-1 0 0,1 0 0,0 0-1,-1 0 1,0 0 0,1 0 0,-1 0 0,0 1-1,0-1 1,-1-2 0,1 4-3,0-1 0,0 0 0,0 1 1,0-1-1,0 0 0,0 1 0,0-1 0,0 1 0,0 0 0,0-1 0,0 1 0,0 0 1,0 0-1,-1 0 0,1-1 0,0 1 0,0 0 0,0 1 0,0-1 0,0 0 0,-2 0 1,-3 2-3,0 0 1,1 0 0,-1 1-1,1-1 1,0 1 0,0 0-1,0 1 1,0-1 0,-7 8-1,-3 3-86,2 1 0,0 0-1,0 1 1,2 1 0,-12 20-1,18-28-57,0 1-1,1 0 1,0 0-1,0 0 1,1 0-1,1 0 1,0 0 0,0 1-1,1 0 1,0-1-1,1 16 1,0-24 53,0 0-1,1 0 1,-1-1 0,0 1 0,1 0 0,-1-1 0,1 1-1,0-1 1,0 1 0,0 0 0,-1-1 0,1 0-1,1 1 1,-1-1 0,0 0 0,0 1 0,0-1 0,1 0-1,-1 0 1,0 0 0,4 2 0,-2-2-99,1 0-1,0 1 1,0-1 0,-1 0-1,1-1 1,0 1 0,0-1 0,0 0-1,6 0 1,3-1-324,0-1 1,0 0 0,0-1-1,-1 0 1,16-7-1,5-5-778,0-2 0,-1-1 1,-1-2-1,-1-1 0,-1-2 0,-1 0 0,48-52 0,-59 49 3154,-14 16 957,-14 15 2213,-14 16-4032,0 2 1,2 0 0,0 2 0,-25 37 0,-69 120 1761,107-164-2357,0 0 1,1 0-1,1 1 1,1 0-1,-7 25 1,14-42-367,-1 0 0,1 0 0,-1 0 0,1 1 0,0-1 0,0 0 0,0 0 0,0 0 1,0 0-1,0 0 0,0 0 0,1 0 0,-1 0 0,1 0 0,0 0 0,-1 0 0,1 0 0,0 0 1,0 0-1,0 0 0,0 0 0,2 1 0,-1-2 21,0 1 1,0-1-1,0 0 0,0 0 1,0-1-1,0 1 0,1 0 1,-1-1-1,0 1 1,0-1-1,0 0 0,1 0 1,-1 0-1,0 0 0,0 0 1,1 0-1,1-1 0,10-2 220,-1 0-1,-1-1 0,1-1 0,-1 0 1,22-12-1,8-8-65,-1-3 0,-1-1 0,67-64 0,-82 68-190,-1-1-1,-2-1 1,-1-1-1,-1 0 1,-1-2 0,19-41-1,-32 58-89,-1 1 0,-1-1 0,0 0 0,0-1 0,-2 1 0,0-1 0,1-19 0,-3 31-51,1 0-1,-1 0 1,0-1 0,0 1 0,-1 0-1,1 0 1,0-1 0,-1 1 0,1 0-1,-1 0 1,0-1 0,0 1 0,0 0-1,0 0 1,0 0 0,0 0 0,0 0 0,-1 1-1,1-1 1,-1 0 0,1 1 0,-1-1-1,0 1 1,0-1 0,-2 0 0,-1 0-401,0 0 0,-1 0 1,0 1-1,1 0 1,-1 0-1,1 1 1,-1-1-1,0 1 0,-6 1 1,-46 1-5029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17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1 0 8488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1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12748,'0'0'5312,"-1"8"-7416,0-1 2123,0 0-1,0 1 0,1-1 1,-1 0-1,2 0 0,-1 0 1,1 0-1,0 0 0,1 0 0,0 0 1,0 0-1,0 0 0,4 6 1,11 27 2116,-12-27-1712,0-1 0,1 0 0,0 0 0,1 0 0,1-1 0,9 12 0,-14-20-391,0 0 1,0-1-1,1 1 0,-1 0 1,1-1-1,0 0 0,0 0 1,0 0-1,0-1 0,0 1 1,0-1-1,0 0 0,1 0 1,-1 0-1,0-1 0,1 1 1,-1-1-1,0 0 0,1 0 1,-1-1-1,0 1 0,1-1 1,5-2-1,8-3 29,0-1 0,-1-1 0,0 0 0,-1-1 0,1-1-1,-2-1 1,1 0 0,21-21 0,-12 11-105,45-28-1,-71 73 66,-5-4 567,-2 0-1,-14 28 0,15-36-487,1 1 0,0 0-1,1 0 1,0 0-1,1 1 1,1 0 0,0 0-1,-1 19 1,4-32-98,0 0 0,0-1 0,0 1 0,0 0 1,0 0-1,0-1 0,0 1 0,0 0 0,1-1 0,-1 1 0,0 0 0,1-1 1,-1 1-1,0-1 0,1 1 0,-1 0 0,1-1 0,-1 1 0,1-1 1,-1 1-1,1-1 0,-1 1 0,1-1 0,-1 0 0,1 1 0,0-1 0,-1 0 1,2 1-1,25 0-13,27-18-1108,-37 7-516,0 0 0,-1-1 1,19-16-1,6-8-4611</inkml:trace>
  <inkml:trace contextRef="#ctx0" brushRef="#br0" timeOffset="1">709 147 14670,'0'0'3107,"-38"54"-1698,33-35 385,5-5-961,18-7-737,18-7 32,7 0-64,6-12-1762,-4-5-1441,-8 1-1921,-9 3-994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1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 5605,'0'0'5093,"-49"34"-513,26-16-992,5 1-1090,13-5-800,5-4-673,16-7-609,23-3-160,13-8-63,15-15-129,2-9-2851,-2-11-3747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1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12620,'0'0'8440,"5"13"-7767,-4-8-620,4 8 50,-1 0 0,0 1 0,-1 0 1,0 0-1,0 25 0,-3-36-97,0 0 0,0 1 0,0-1 0,0 0-1,0 1 1,1-1 0,-1 0 0,1 0 0,0 0 0,0 1 0,0-1-1,1 0 1,-1 0 0,1 0 0,0-1 0,-1 1 0,5 4 0,-3-5-1,1 0 0,-1 0 0,1 0 0,0-1 0,0 1 0,-1-1 0,1 0 0,0 0 0,0 0 0,0-1 0,0 1 0,1-1 1,-1 0-1,5-1 0,8 0 11,0-1 0,1-1 0,-1 0 1,28-10-1,-27 7-123,2 1 0,-1 0 0,23-1 0,-41 6 104,-1-1 0,1 1 0,0 0 1,-1 0-1,1 0 0,-1 0 0,1 0 0,-1 0 1,1 0-1,0 0 0,-1 1 0,1-1 1,-1 0-1,1 0 0,-1 0 0,1 0 0,-1 1 1,1-1-1,-1 0 0,1 1 0,-1-1 1,1 0-1,-1 1 0,1-1 0,-1 1 0,0-1 1,1 0-1,-1 1 0,0-1 0,1 1 1,-1-1-1,0 1 0,1 0 0,-1-1 0,0 1 1,0 0-1,-6 25 122,-25 26 703,5-18-436,-1-2-1,-1-2 1,-2 0 0,-1-2-1,-1-1 1,-1-1 0,-62 34-1,84-54-614,1-1 0,-1 0 0,-1-1 0,-21 6 0,30-9-25,1-1-1,-1 1 1,1-1 0,-1 0-1,0 1 1,1-1 0,-1 0 0,1-1-1,-1 1 1,1 0 0,-1-1-1,1 1 1,-1-1 0,1 0 0,-1 0-1,1 0 1,0 0 0,-1 0-1,1-1 1,0 1 0,0-1-1,0 1 1,0-1 0,0 0 0,0 0-1,1 1 1,-1-1 0,-1-3-1,-12-35-6177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1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9641,'11'-11'3625,"0"0"-3035,1 1 0,0 0 0,0 0 1,1 1-1,0 1 0,1 0 0,0 1 0,26-10 1,-14 11-83,54-6 0,84 7-5372,-11 1-609,-114-1 5067,-24 3 331,1 0 1,-1 1-1,0 0 0,28 4 0,-42-3 116,-1 1 0,1-1 0,-1 1 0,1-1-1,-1 1 1,1 0 0,-1-1 0,1 1 0,-1 0 0,0-1-1,1 1 1,-1 0 0,0-1 0,0 1 0,0 0-1,1 0 1,-1-1 0,0 1 0,0 0 0,0 0-1,0-1 1,0 1 0,0 0 0,-1 0 0,1-1 0,0 2-1,-5 22 1576,-5 0-255,-1-1 0,-1 0 0,-2 0 0,-16 21 1,-9 15 640,26-37-1359,-4 2-10,2 2 1,1 0-1,0 1 0,2 0 1,1 1-1,-10 41 1,21-67-629,-1 0 0,1 0 1,0 0-1,-1 0 0,1 0 1,0 0-1,0 0 0,1 0 1,-1 0-1,0 0 0,1 0 1,-1 0-1,1 0 0,-1-1 1,1 1-1,0 0 0,0 0 1,0 0-1,1 1 0,0-2 1,-1 0-1,0 0 1,1 0-1,-1 0 1,1 0-1,-1-1 1,1 1-1,-1 0 1,1-1-1,0 1 1,-1-1-1,1 0 1,0 1-1,-1-1 1,1 0-1,0 0 1,-1 0-1,3-1 1,5 0 17,0-1 0,0 0 0,0-1 0,0 0 0,0-1 0,-1 1 0,9-6 0,14-10 17,-1 0 0,0-2 0,-1-2 0,-2 0 0,0-2 0,31-37 0,-45 46 13,0-1-1,-1 0 1,0 0 0,-2-2 0,0 1 0,-1-1-1,-1 0 1,0-1 0,-2 0 0,0 0-1,-1-1 1,2-28 0,-7 46-14,1 0 0,-1-1 1,0 1-1,0 0 0,0 0 0,-1 0 0,1 0 1,-1 0-1,0 0 0,0 0 0,0 0 0,0 0 1,0 0-1,-1 0 0,1 0 0,-1 1 0,0-1 1,0 0-1,0 1 0,0 0 0,0-1 0,0 1 0,-1 0 1,-2-2-1,0 2-24,0 0 1,0 0-1,0 0 1,0 1-1,0 0 0,0 0 1,0 0-1,-1 0 1,1 1-1,0 0 1,-1 0-1,1 0 0,-10 3 1,4-1-56,1 1 1,-1 0-1,0 0 1,1 2-1,0-1 1,0 1 0,0 1-1,1 0 1,0 0-1,-16 14 1,19-14-175,-1 0-1,1 0 1,0 1 0,0 0 0,0 1 0,1-1-1,1 1 1,-1 0 0,1 0 0,0 0 0,1 1 0,0-1-1,-3 15 1,6-21 36,-1 1 1,1-1-1,0 1 0,0-1 0,0 1 0,0-1 1,0 1-1,0-1 0,1 1 0,-1-1 0,1 0 1,-1 1-1,1-1 0,0 0 0,0 1 0,0-1 0,1 0 1,-1 0-1,0 0 0,1 0 0,-1 0 0,1 0 1,0-1-1,0 1 0,-1 0 0,1-1 0,0 1 1,1-1-1,-1 0 0,0 0 0,0 0 0,0 0 0,4 1 1,4 1-830,0-1 0,1 0 1,-1-1-1,0 0 0,0-1 1,0 0-1,11-2 1,45-6-5865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1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28 10090,'0'0'7334,"-10"10"-5428,-35 39-832,-54 76 0,82-101-616,1 0 0,1 1 0,2 1 0,0 0 1,2 1-1,-10 33 0,20-56-422,0-1 1,0 1 0,1 0 0,-1-1 0,1 1-1,0-1 1,0 1 0,1 0 0,0 6 0,0-9-23,-1 0-1,0 0 1,1 1 0,0-1 0,-1 0 0,1 0 0,0 0 0,-1 0 0,1 0 0,0 0 0,0 0 0,0 0 0,0 0 0,0 0-1,0 0 1,0-1 0,0 1 0,0 0 0,2 0 0,2 0 49,0 0-1,0-1 1,0 1-1,0-1 1,0 0-1,0-1 1,0 1-1,0-1 1,0 0-1,0 0 1,0-1-1,0 1 1,5-4-1,11-3 159,-1-2-1,0-1 0,-1 0 1,0-1-1,-1-2 0,25-22 1,-19 13-102,-1-1-1,0-1 1,33-49 0,-44 54 60,-1 0 0,16-37 0,-23 48-116,-1 0-1,0 0 1,-1-1-1,0 1 1,0-1-1,-1 0 1,-1 0-1,0-17 1,0 26-62,0-1 0,-1 1 1,1-1-1,0 1 1,-1 0-1,1 0 0,-1-1 1,0 1-1,1 0 0,-1 0 1,0-1-1,0 1 1,1 0-1,-1 0 0,0 0 1,0 0-1,0 0 0,-1 0 1,1 1-1,0-1 0,0 0 1,0 0-1,-1 1 1,1-1-1,0 1 0,-1-1 1,1 1-1,0 0 0,-1-1 1,1 1-1,0 0 1,-1 0-1,1 0 0,-1 0 1,1 0-1,0 0 0,-1 0 1,1 1-1,-1-1 1,-1 1-1,-3 0-15,1 1 1,-1-1-1,1 1 0,0 0 1,-1 1-1,1-1 1,0 1-1,0 0 0,-4 4 1,1 0-180,1 0 0,0 1 0,1 0 0,0 0 1,0 0-1,1 1 0,-6 12 0,8-16-274,1 0 1,0 0-1,0 0 0,1 0 0,0 0 0,-1 0 1,2 0-1,-1 1 0,1-1 0,-1 0 0,1 1 1,1-1-1,-1 0 0,1 1 0,2 8 0,-2-13 168,0 1 0,-1-1 0,1 0-1,0 1 1,0-1 0,-1 0-1,1 0 1,0 0 0,0 0-1,0 0 1,1 0 0,-1 0 0,0 0-1,2 1 1,21 5-5579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13581,'0'0'9161,"68"-32"-8329,-11 23 65,18-4-288,7 4-385,4 1-160,0 5-32,-8 3-1057,-10 0-833,-19 0-2306,-17 0-2017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13613,'0'0'2808,"-8"12"-443,-3 7-1254,1 0 1,0 1 0,-8 29-1,14-39-856,1 0 0,1 1 0,-1-1 0,2 1-1,-1 0 1,1 0 0,1-1 0,0 1 0,1 0-1,2 16 1,-2-25-251,-1 0 0,1 0 0,-1 0 0,1-1 0,0 1 0,0 0 0,0-1 0,0 1-1,0-1 1,0 1 0,1-1 0,-1 1 0,0-1 0,1 0 0,-1 0 0,1 0 0,-1 0 0,1 0 0,-1 0-1,1 0 1,0 0 0,2 0 0,1 0 11,-1 0-1,1 0 1,0-1 0,-1 1-1,1-1 1,0-1 0,-1 1-1,1 0 1,4-2 0,5-1 26,-1-1 1,0-1-1,0 0 1,0 0 0,15-10-1,14-13 25,41-38 0,-4 4-16,-61 51-72,-18 11 28,0-1-1,0 1 1,1 0-1,-1 0 1,0 0 0,1 0-1,-1 0 1,0 0-1,0 0 1,1 0-1,-1 0 1,0 0-1,1 0 1,-1 0 0,0 0-1,0 0 1,1 1-1,-1-1 1,0 0-1,1 0 1,-1 0-1,0 0 1,0 0-1,0 1 1,1-1 0,-1 0-1,0 0 1,0 0-1,1 1 1,-1-1-1,0 0 1,0 0-1,0 1 1,0-1 0,0 0-1,1 0 1,-1 1-1,0-1 1,0 0-1,0 0 1,0 1-1,0-1 1,0 0-1,0 1 1,0-1 0,0 0-1,0 0 1,0 1-1,0-1 1,0 1-1,-1 11 321,-1 4 171,-1 0 0,-9 28 0,9-34-512,-1 0-1,2 0 0,-1 1 0,1-1 1,1 1-1,0-1 0,1 1 1,0-1-1,2 18 0,-2-27-181,0 0 0,1 1 0,-1-1 0,1 0 0,-1 1 0,1-1 0,-1 0 0,1 0 0,0 0 0,0 0 0,-1 0 0,1 0 0,0 0 0,0 0 0,2 1 0,11 4-6340,7-5-7978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1 602 2819,'0'0'16976,"8"-4"-15743,14-9-930,0-1 0,-2-1 0,1-1 0,-2-1 0,27-28 0,87-110 137,-127 148-392,12-15 112,85-115 478,-95 125-511,0-1-1,-1 0 1,-1-1 0,0 0-1,0 0 1,-1 0 0,-1-1-1,4-27 1,-8 42-122,0-1 1,0 1 0,0 0-1,0 0 1,0 0-1,0-1 1,0 1 0,0 0-1,0 0 1,0 0-1,0-1 1,0 1 0,0 0-1,0 0 1,0 0-1,-1 0 1,1-1-1,0 1 1,0 0 0,0 0-1,0 0 1,0 0-1,-1-1 1,1 1 0,0 0-1,0 0 1,0 0-1,0 0 1,-1 0-1,1 0 1,0 0 0,0 0-1,0 0 1,0-1-1,-1 1 1,1 0 0,0 0-1,0 0 1,0 0-1,-1 0 1,1 0 0,0 0-1,0 0 1,0 0-1,-1 0 1,1 1-1,0-1 1,0 0 0,0 0-1,-1 0 1,1 0-1,0 0 1,0 0 0,0 0-1,0 0 1,-1 0-1,1 1 1,0-1-1,0 0 1,0 0 0,0 0-1,0 0 1,-1 1-1,1-1 1,-14 12 21,-1 5 20,1 1 0,0 1 0,2 1-1,0 0 1,-17 39 0,9-9-1,-21 77 0,36-110-265,1 1-1,0-1 1,2 1-1,0 0 1,0 0-1,2 0 1,0 0 0,5 27-1,-5-43 102,1 0-1,-1 0 1,1 1-1,0-1 1,0 0-1,0 0 1,0 0-1,0 0 1,0 0-1,0 0 1,1 0-1,-1 0 1,1-1 0,-1 1-1,1-1 1,0 1-1,0-1 1,0 1-1,0-1 1,0 0-1,0 0 1,0 0-1,0 0 1,0 0-1,0-1 1,1 1-1,-1 0 1,0-1-1,0 0 1,1 0 0,-1 1-1,5-2 1,-1 1-98,1-1 0,-1 0 0,0-1 0,0 0 1,0 0-1,1 0 0,-2 0 0,1-1 0,0 0 1,9-7-1,9-9-680,0-1 1,-1-1-1,-2-2 1,27-33-1,-29 31 930,-2-1 0,0-1 0,-2 0 0,15-38 0,-27 60 279,-1-1 0,0 1 0,-1-1 0,0 1 1,1-1-1,-2 0 0,1 1 0,-1-9 0,0 13-251,0 1-1,0 0 1,0-1-1,0 1 1,0 0-1,0-1 0,0 1 1,0-1-1,0 1 1,0 0-1,0-1 1,0 1-1,0 0 0,-1-1 1,1 1-1,0 0 1,0-1-1,0 1 1,-1 0-1,1-1 0,0 1 1,-1 0-1,1 0 1,0 0-1,0-1 1,-1 1-1,1 0 0,0 0 1,-1 0-1,1-1 1,0 1-1,-1 0 1,1 0-1,-1 0 0,0 0 1,-14 6 753,-11 17-153,5 2-149,1 1 1,-27 45-1,40-57-300,-1 0 0,2 0 1,0 1-1,0 0 0,1 0 0,1 0 1,-3 24-1,7-38-204,0 0 1,-1 0-1,1 0 0,0 0 0,0 0 1,0 1-1,0-1 0,0 0 1,0 0-1,0 0 0,0 0 1,1 0-1,-1 0 0,0 0 0,1 0 1,-1 0-1,0 0 0,1 0 1,-1 0-1,1 0 0,0 0 1,-1 0-1,1-1 0,0 1 0,-1 0 1,1 0-1,0-1 0,0 1 1,0 0-1,0-1 0,0 1 1,0-1-1,0 1 0,0-1 0,0 1 1,0-1-1,0 0 0,0 0 1,0 1-1,0-1 0,0 0 1,0 0-1,0 0 0,0 0 0,0 0 1,0 0-1,0-1 0,0 1 1,0 0-1,2-1 0,4-1 39,0 0 1,-1 0-1,1-1 0,-1 0 0,0 0 0,12-8 0,6-8 242,-2 0 0,0-2 0,-1 0 0,-1-1-1,20-29 1,-30 38-49,-1-1 1,0 0-1,-1-1 0,0 0 1,-2 0-1,1 0 1,-2-1-1,0 0 0,-1 0 1,3-29-1,-6 43-240,-1 1-1,0 0 1,0 0-1,0-1 1,0 1 0,0 0-1,0-1 1,0 1 0,0 0-1,-1 0 1,1-1-1,0 1 1,-1 0 0,1 0-1,-1 0 1,1-1 0,-1 1-1,0 0 1,0 0-1,1 0 1,-1 0 0,0 0-1,0 0 1,0 0 0,0 1-1,0-1 1,0 0-1,0 0 1,0 1 0,0-1-1,-1 1 1,1-1 0,0 1-1,0-1 1,0 1-1,-1 0 1,1-1 0,0 1-1,-1 0 1,1 0 0,0 0-1,0 0 1,-1 0-1,1 0 1,-1 1 0,-4 0-19,1 0 1,0 0 0,-1 1 0,1 0 0,0 0 0,0 0-1,1 1 1,-1 0 0,0 0 0,-4 3 0,-1 3-202,0-1-1,0 2 1,1 0 0,0 0 0,0 0 0,1 1-1,1 1 1,0-1 0,0 1 0,2 0 0,-1 1-1,1-1 1,1 1 0,0 0 0,1 0 0,-3 23 0,6-34 29,0 0 0,0 0 0,0 0 1,0 0-1,0 0 0,1 0 1,-1 0-1,1 0 0,-1 0 1,1 0-1,0 0 0,-1 0 1,1 0-1,0 0 0,0-1 0,0 1 1,1 0-1,-1-1 0,0 1 1,1-1-1,-1 1 0,4 1 1,-2-1-162,0 0 1,1-1-1,-1 0 0,1 1 1,-1-1-1,1-1 1,0 1-1,-1 0 1,1-1-1,0 0 1,6 0-1,4-1-786,-1-1 0,0-1 0,0 0 1,0 0-1,-1-1 0,17-8 0,34-21-4185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46 6887,'0'0'10126,"-16"9"-8444,-16 12-1141,1 1 1,0 2-1,2 1 0,-43 48 1,-14 33 1127,77-93-1350,0 0 0,1 1 0,1 0 0,0 1 0,1-1 0,-5 22 0,10-36-308,1 1 0,-1 0 1,1 0-1,0 0 0,0 0 0,0 0 0,-1 0 1,1 0-1,0 0 0,0 0 0,0 0 1,1 0-1,-1 0 0,0 0 0,0 0 1,0 0-1,1 0 0,-1 0 0,0 0 0,1 0 1,-1 0-1,1-1 0,-1 1 0,1 0 1,0 0-1,-1 0 0,1-1 0,0 1 0,-1 0 1,1-1-1,1 2 0,1-1 15,-1-1 0,1 1-1,-1-1 1,1 1 0,0-1 0,-1 0-1,1 0 1,-1 0 0,1 0 0,-1 0-1,1-1 1,2 0 0,7-2 115,-1 0 0,0-1 0,0-1 0,20-10 0,-1-5-96,0-1 0,-1-1 0,-1-2 0,-2 0 0,0-2 0,-2-1 1,0-1-1,-3-1 0,0-1 0,25-48 0,-43 71-36,0-1-1,0 1 1,-1 0-1,0-1 1,0 0-1,-1 1 1,0-1-1,0 0 1,-1-8-1,0 14-9,0 1 0,-1-1-1,1 1 1,0 0 0,-1-1-1,1 1 1,-1-1 0,1 1-1,-1 0 1,0 0-1,1-1 1,-1 1 0,0 0-1,0 0 1,0 0 0,0 0-1,0 0 1,0 0 0,0 0-1,0 0 1,-1 0-1,1 0 1,0 1 0,-1-1-1,1 1 1,0-1 0,-1 1-1,1-1 1,0 1-1,-1 0 1,1-1 0,-1 1-1,1 0 1,-1 0 0,1 0-1,-1 0 1,1 1 0,0-1-1,-1 0 1,1 0-1,-3 2 1,-4-1-8,0 1-1,0 1 1,1-1 0,-1 1-1,1 0 1,-12 7 0,3 1 7,1 0 0,0 1 0,-21 21 0,30-27-32,1 0 0,-1 0 0,2 0 0,-1 1 0,1-1-1,0 1 1,0 1 0,1-1 0,0 0 0,0 1 0,-2 9 0,5-15-90,-1-1-1,1 0 0,0 0 0,0 0 1,0 1-1,0-1 0,0 0 0,0 0 1,1 0-1,-1 0 0,0 1 0,0-1 1,1 0-1,-1 0 0,1 0 1,-1 0-1,1 0 0,0 0 0,-1 0 1,1 0-1,0 0 0,0 0 0,-1 0 1,3 1-1,0 0-122,-1-1 0,1 0 1,-1 0-1,1 0 0,0 0 0,0 0 0,-1 0 1,1-1-1,0 1 0,4-1 0,4 1-1304,0-2-1,0 1 0,0-1 0,19-5 1,15-10-6863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8 15086,'0'0'10698,"-5"-3"-9881,4 3-791,0-1 0,1 1 0,-1-1 0,0 1 0,0-1 0,1 1-1,-1 0 1,0-1 0,0 1 0,0 0 0,1 0 0,-1 0 0,0-1 0,0 1 0,0 0 0,0 0-1,1 0 1,-1 0 0,0 0 0,0 1 0,0-1 0,0 0 0,0 0 0,1 0 0,-1 1 0,0-1-1,-1 1 1,-12 24 394,-1 4-310,-33 46 99,29-48-179,1 1 1,2 1-1,-16 36 1,31-50-439,11-15-453,16-16-1463,-18 8 765,0-1 0,0 0 1,-1-1-1,0 0 0,0 0 0,-1 0 0,5-14 0,4-14-6881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2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7751,'-22'9'2979,"-4"4"-1441,7 1-257,4 1-897,5-3-352,6-2-448,4-4-1858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74 8072,'0'0'1131,"-5"-9"444,2 3-1290,0 1-1,-1 0 0,1 0 1,-1 0-1,0 0 0,0 1 1,-1-1-1,-8-6 1,11 10-222,-1-1 0,0 0 0,0 1 0,0-1 0,0 1 0,0 0 0,-1 0 0,1 0 0,0 1 0,0-1 0,-1 1 0,1 0 1,0 0-1,-1 0 0,1 0 0,0 0 0,0 1 0,-1-1 0,1 1 0,0 0 0,0 0 0,0 0 0,-4 2 0,0 1 67,0 1-1,0 0 0,0 0 0,0 0 1,1 0-1,0 1 0,0 0 0,1 1 1,-1-1-1,1 1 0,1 0 0,-1 1 1,1-1-1,1 1 0,-5 11 0,2-3 81,1 1-1,0 0 1,1 1-1,1-1 1,1 1-1,0 24 0,2-35-286,0 0-1,0 0 1,1-1-1,0 1 0,1 0 1,-1-1-1,1 1 0,1-1 1,-1 1-1,1-1 1,0 0-1,0 0 0,1-1 1,0 1-1,0-1 1,0 1-1,1-1 0,-1 0 1,1-1-1,1 1 0,-1-1 1,0 0-1,1 0 1,0-1-1,0 0 0,11 4 1,2 0-297,0-1 0,1-1 0,0 0 0,0-2 0,0-1 0,1 0 0,34-2 0,-45-2 2385,-18-1-32,-23 0-615,28 3-1178,1 1-1,-1 0 1,0 0-1,1 0 1,-1 1-1,1-1 1,-1 1-1,1-1 0,0 1 1,-1 0-1,1 0 1,0 0-1,0 0 1,0 0-1,0 0 1,1 1-1,-1-1 1,1 1-1,-3 4 0,4-6-136,-1 0 1,1 0-1,-1 0 0,1 1 0,0-1 0,0 0 0,-1 0 0,1 0 0,0 0 0,0 1 0,0-1 0,0 0 0,1 0 0,-1 0 0,0 1 0,0-1 0,1 0 0,-1 0 0,0 0 0,1 0 0,-1 0 0,1 0 1,0 0-1,-1 0 0,1 0 0,0 0 0,0 0 0,-1 0 0,1 0 0,0 0 0,0-1 0,0 1 0,0 0 0,0-1 0,0 1 0,0-1 0,0 1 0,0-1 0,1 1 0,-1-1 0,0 0 0,0 0 0,0 1 1,0-1-1,1 0 0,-1 0 0,0 0 0,2-1 0,2 2 12,1-1 0,-1-1 0,1 1 1,-1-1-1,1 0 0,-1 0 0,0-1 0,1 1 0,5-4 1,-10 5-171,1-1 1,-1 1 0,0-1-1,0 0 1,0 1 0,0-1-1,0 0 1,0 0 0,0 0-1,-1 0 1,1 0 0,0 0-1,0 0 1,-1 0-1,1 0 1,-1 0 0,1 0-1,-1 0 1,1-2 0,-1 2-190,0-1 1,0 0 0,0 1-1,0-1 1,-1 1 0,1-1-1,-1 1 1,1-1 0,-1 1-1,1 0 1,-1-1 0,0 1-1,0-1 1,0 1-1,0 0 1,0 0 0,0 0-1,0 0 1,0-1 0,-1 0-1,-23-17-6353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28 6919,'1'-27'7931,"-1"27"-7835,0 0 0,-1 0 0,1 0 0,0-1 0,0 1 0,0 0 0,-1 0 0,1 0 0,0 0 0,0 0 0,0 0 0,-1 0 0,1 0 0,0 0 0,0 0 0,-1 0 0,1 0 0,0 0 0,0 0 0,0 1 0,-1-1 0,1 0 0,0 0 0,0 0 0,0 0 0,-1 0 0,1 0 0,0 0 0,0 1 0,0-1 0,0 0 0,0 0 0,-1 0 0,1 0 0,0 1 0,0-1 0,0 0 0,0 0 0,0 0 0,0 1 0,0-1 0,0 0 0,-1 0 0,1 0 0,0 1 0,0-1 0,0 0 0,0 0 0,0 1 0,-24 50 3033,17-35-3236,-182 363 3668,187-376-3500,1 0 0,-1-1 0,1 1 0,0 0 0,0 0 0,0 0 0,0 0 0,0 0 0,1 0 0,-1 0 0,1 0 0,0 0 0,0 4 0,1-5-42,0 0 1,0-1-1,0 1 0,0 0 0,0-1 0,0 1 0,1-1 0,-1 0 0,1 1 0,-1-1 0,1 0 0,-1 0 0,1 0 0,0 0 0,-1 0 0,1 0 0,0 0 0,0-1 0,0 1 0,2 0 0,6 2-37,0 0-1,-1-1 0,1 0 0,0-1 0,0 0 1,0 0-1,0-1 0,0 0 0,0-1 1,0 0-1,-1-1 0,1 0 0,0 0 1,-1-1-1,14-6 0,-13 4-1184,0 0 0,-1 0 0,1-1 0,14-13 0,-14 7-3436,-9 0-2093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16784,'0'0'3972,"-39"64"-3588,22-31 449,1 6 480,0 2 321,4 8-513,2 2-737,7 5-320,3 0-32,6-2-544,12-8-1570,2-13-1698,3-17-2530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4740,'0'0'15984,"25"76"-14735,-36-9-352,-3 6-257,1 5-351,-1-6-193,2-5-32,6-8 0,2-11-32,4-14-769,0-15-576,7-19-1410,9-9-2017,2-25-7752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18065,'0'0'1185,"-71"95"160,39-41 545,10-4-544,7-6-674,12-11-544,3-12-352,13-16-2306,14-5-962,4-24-928,0-11-2883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4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181 131 14414,'-13'-2'816,"6"1"-676,-7-1 185,-1 1 1,0 0 0,0 1 0,1 0 0,-22 4-1,33-3-269,0-1 0,1 1 0,-1 0 0,0 0 0,0 0 0,0 1-1,1-1 1,-1 1 0,1-1 0,-1 1 0,1 0 0,0 0-1,-1 0 1,1 0 0,-3 4 0,4-4-36,0 1 0,0 0-1,0 0 1,0 0 0,0 0 0,0 0 0,1 0 0,0 0 0,-1 0-1,1 0 1,0 0 0,1 0 0,-1 0 0,0 0 0,1 0 0,0 0-1,0 0 1,-1 0 0,3 3 0,-1-3 21,-1 0 0,1 0 0,0 0 0,0 0 0,1 0-1,-1 0 1,0 0 0,1-1 0,0 0 0,0 1 0,-1-1 0,1 0 0,1 0 0,-1-1 0,0 1 0,0-1 0,1 1-1,-1-1 1,0 0 0,1 0 0,6 0 0,8 2 402,0-1-1,35 0 1,-50-2-376,16 0 192,0-2 1,0 0-1,0-1 0,0 0 0,-1-2 0,25-9 0,-33 10-88,0 0 1,0-1 0,0 0 0,0-1 0,-1 0-1,0-1 1,0 0 0,0 0 0,-1-1 0,0 0-1,-1 0 1,8-10 0,-13 14-93,0 1 0,0 0 1,0-1-1,0 1 0,0-1 0,-1 0 1,0 1-1,0-1 0,0 0 0,0 0 1,0 0-1,-1 0 0,1 0 0,-1 0 0,0 0 1,-1-4-1,0 5-45,0-1 0,0 1 1,0 1-1,-1-1 0,1 0 0,-1 0 0,0 0 1,1 1-1,-1-1 0,-1 1 0,1 0 0,0-1 0,0 1 1,-1 0-1,1 0 0,-4-1 0,-4-3-31,-1 1-1,1 1 1,-1 0-1,-1 0 1,1 1 0,0 0-1,-1 1 1,1 0-1,-17 0 1,13 2-25,0 0 1,0 1-1,0 0 1,0 1-1,-25 7 1,36-8-66,-1 0 0,1 1 1,0-1-1,0 1 0,0 0 0,0 0 1,1 1-1,-1-1 0,0 1 1,1-1-1,0 1 0,-1 0 0,1 0 1,0 1-1,1-1 0,-1 1 1,1-1-1,-1 1 0,1 0 1,0 0-1,1 0 0,-1 0 0,-2 8 1,4-10-85,0 0 0,-1 0 0,1 0 1,0 0-1,0 0 0,0 0 0,0 0 0,0 0 1,1 0-1,-1 0 0,1 0 0,-1-1 0,1 1 1,-1 0-1,1 0 0,0 0 0,0-1 0,0 1 1,0 0-1,0-1 0,1 1 0,1 1 0,0-1-164,0 1 0,0-1 1,0 0-1,0-1 0,1 1 0,-1 0 0,1-1 0,0 0 0,-1 0 0,8 1 0,7 0-1567,-1-1 0,1-1 1,33-3-1,16-8-4568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164 257 7399,'4'-14'4105,"2"-4"-2823,-3 11-688,-1-1 0,0 1 0,0-1 0,-1 1-1,1-1 1,-2 0 0,1-9 0,-1 16-534,0 1 0,0 0 0,0 0 0,0 0 0,0 0 0,0-1 0,0 1 0,0 0 0,0 0 0,0 0 0,0-1 0,0 1 0,0 0 0,0 0 0,0 0 0,0 0 0,0-1 0,0 1 0,0 0 0,0 0 0,0 0 0,0 0 0,-1 0 0,1-1 0,0 1 0,0 0 0,0 0 0,0 0 0,0 0 0,0 0 1,-1-1-1,1 1 0,0 0 0,0 0 0,0 0 0,0 0 0,0 0 0,-1 0 0,1 0 0,0 0 0,0 0 0,0 0 0,-1 0 0,1 0 0,0 0 0,0 0 0,0 0 0,-1 0 0,-9 7 880,-7 13-497,2 4-201,0 1 0,2 1 0,1 0 1,1 0-1,1 1 0,2 0 0,-9 46 1,17-73-240,-1 1 0,1 0 0,0 0 0,-1 0 1,1 0-1,0 0 0,0-1 0,0 1 0,0 0 1,0 0-1,0 0 0,0 0 0,0 0 0,0 0 1,1 0-1,-1-1 0,0 1 0,0 0 0,1 0 1,-1 0-1,1-1 0,-1 1 0,0 0 0,1 0 0,0-1 1,-1 1-1,1 0 0,-1-1 0,1 1 0,0 0 1,-1-1-1,1 1 0,0-1 0,0 0 0,-1 1 1,1-1-1,0 1 0,0-1 0,0 0 0,0 0 1,0 1-1,-1-1 0,1 0 0,0 0 0,0 0 1,0 0-1,0 0 0,0 0 0,0 0 0,-1-1 1,1 1-1,0 0 0,1-1 0,7-1 25,-1-2-1,1 1 1,-1-1-1,10-6 1,-9 4-50,10-3-168,-1 0 1,31-9 0,-42 15 170,0 2 0,-1-1 0,1 1 0,0 0 0,0 0 0,1 1 0,-1 0 0,0 0 0,0 1 0,0 0 0,7 2 0,-11-2 24,-1 0-1,1 0 0,-1 0 0,1 1 1,-1-1-1,0 1 0,0-1 0,0 1 1,1 0-1,-2 0 0,1 0 0,0 0 1,0 1-1,-1-1 0,1 0 0,-1 1 1,0-1-1,1 1 0,-1-1 0,-1 1 1,1 0-1,0-1 0,-1 1 0,1 0 1,-1 0-1,0-1 0,1 1 0,-2 0 1,1 0-1,-1 4 0,1 0 108,-1 0 0,0 0-1,-1 0 1,1 0 0,-1-1 0,-1 1 0,1-1 0,-1 1-1,-1-1 1,1 0 0,-5 6 0,-5 3 137,-1-1 0,0-1 0,0 0 1,-2-1-1,1-1 0,-22 12 0,27-17-387,0-1 0,-1 0 0,1 0-1,-1-1 1,0-1 0,0 0 0,0 0-1,-1-1 1,1 0 0,-1-1-1,-19-1 1,29 0-152,0 0 1,0 0-1,0-1 0,0 1 0,0-1 0,0 0 1,0 1-1,0-1 0,0 0 0,0 0 0,0 0 1,1-1-1,-1 1 0,0 0 0,1-1 0,-1 1 1,1-1-1,-1 1 0,1-1 0,0 0 0,0 1 1,0-1-1,0 0 0,0 0 0,0 0 0,0 0 1,0-2-1,-10-37-7285</inkml:trace>
  <inkml:trace contextRef="#ctx0" brushRef="#br0" timeOffset="1">233 92 14478,'0'0'2178,"80"-42"-288,-38 28 256,5 5-1025,-1 5-801,-5 1-224,-2 1-1185,-9-4-2851,-6-6-7366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22 11499,'4'-17'2883,"-4"13"-865,0 6-1282,0 27-159,-6 12 352,-8 12-225,2 5-319,-4 2-289,3-2-32,-3-7-32,3-11 0,4-8 32,0-11-64,4-11-96,4-10-993,-2 0-1153,-2-20-2947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15 13581,'-9'0'411,"2"0"-239,-1 0 1,0 0-1,0 1 1,1 1-1,-1-1 1,0 1-1,1 0 1,0 1-1,-1 0 1,1 0-1,0 1 1,1 0-1,-1 0 1,1 0-1,-7 6 1,-2 3-2,1 1 0,1 0-1,0 1 1,1 0 0,1 1 0,0 0 0,1 1-1,1 0 1,0 0 0,2 1 0,0 0 0,1 1 0,0 0-1,2 0 1,0 0 0,-2 39 0,6-56-169,0 0 1,-1 1 0,1-1-1,0 0 1,0 1-1,0-1 1,1 0-1,-1 0 1,0 1-1,1-1 1,0 0 0,-1 0-1,1 0 1,0 1-1,0-1 1,0 0-1,0 0 1,1 0-1,-1-1 1,1 1 0,-1 0-1,1 0 1,-1-1-1,1 1 1,0-1-1,0 1 1,0-1-1,0 0 1,0 0 0,0 0-1,0 0 1,0 0-1,0 0 1,0-1-1,1 1 1,-1-1-1,0 1 1,1-1-1,-1 0 1,0 0 0,0 0-1,1 0 1,-1 0-1,0-1 1,4 0-1,5-1 13,-1 0 0,1-1 0,0-1 0,-1 0 0,0 0-1,0-1 1,0 0 0,0-1 0,-1 0 0,0 0 0,0-1 0,-1 0-1,0-1 1,0 0 0,13-17 0,-5 6 0,-2-2 0,0 1 0,-1-1-1,-1-1 1,-1-1 0,10-28 0,-17 40-3,0 0 0,-1 0 0,-1-1 1,1 1-1,-2-1 0,0 0 0,0 1 0,-1-1 0,0 0 0,-3-15 0,3 26-10,-1 0-1,1 0 0,0-1 1,0 2-1,-1-1 1,1 0-1,0 0 0,-1 0 1,1 0-1,-1 0 0,1 0 1,-1 0-1,0 0 0,1 1 1,-1-1-1,0 0 0,1 0 1,-1 1-1,0-1 0,0 0 1,0 1-1,0-1 0,0 1 1,0 0-1,0-1 0,0 1 1,1-1-1,-1 1 0,-1 0 1,0 0-1,-1 0-1,1 1 0,-1-1 0,1 1-1,0 0 1,-1 0 0,1 0 0,0 0 0,0 0 0,-1 0 0,1 1 0,0-1 0,-2 3 0,-6 5-1,1 0 0,1 1 1,0-1-1,-8 12 1,1 6 17,0 0-1,2 0 1,1 1 0,1 1-1,-11 45 1,17-56-59,2 1 1,0 0-1,1 0 1,0 1-1,2-1 1,0 0-1,1 0 1,2 0-1,7 37 1,-7-50-206,-1 1 1,1 0-1,0-1 0,0 1 1,1-1-1,0 0 0,0 0 1,1 0-1,-1-1 0,1 1 1,0-1-1,1 0 0,-1-1 1,8 6-1,-5-6-481,0 0 1,0 0-1,0 0 0,0-1 0,0 0 0,1-1 1,-1 0-1,1 0 0,0-1 0,0 0 1,10-1-1,38-2-6105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14894,'-49'32'2210,"-2"7"-993,12 6-416,11 3 32,15-3 64,13-7-257,3-7-512,24-12-96,13-5-320,10-10 416,13-4-1057,8-6 1,4-13-610,-1-5-1921,-2-8-1218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13805,'0'0'5509,"79"-3"-5445,-18-21-736,15-11-2916,12-1-2946</inkml:trace>
  <inkml:trace contextRef="#ctx0" brushRef="#br0" timeOffset="1">948 17 14990,'0'0'4196,"80"7"-4164,-35-19-2722,9 1-3588</inkml:trace>
  <inkml:trace contextRef="#ctx0" brushRef="#br0" timeOffset="2">1514 52 15951,'0'0'3940,"-54"54"-2146,82-60-1698,14-16-481,11-8-2273,6-6-3941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2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67 214 21044,'0'0'993,"-54"22"320,42-17 1538,34-15-2595,23-12-352,20-6-1634,12-7-1825,7-5-2371,7 3-7943</inkml:trace>
  <inkml:trace contextRef="#ctx0" brushRef="#br0" timeOffset="1">1363 186 12908,'0'0'2659,"48"-47"-161,-30 26-128,-3 2-224,-7 7-352,-3 3-1185,-3 7-577,-1 2-705,4 0-736,5-2 192,6 0-97,3-3-704,5-10-1441,2-6-1025,5-10-3492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30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1869 11883,'-30'-146'10038,"14"0"-7378,10-152-7971,6 247 4282,8-96-3511,6 1 0,38-163 0,3-27 3789,-53 324 1048,8-105 2500,-9 104-2097,-1 1-1,-1 0 1,0-1 0,-1 1-1,0 0 1,-1 0 0,-4-13-1,6 22-479,-1 0 0,1 0-1,-1 0 1,0 1 0,1-1 0,-1 0 0,0 1-1,-1-1 1,1 1 0,0 0 0,-1-1-1,1 1 1,-1 0 0,0 1 0,0-1-1,0 0 1,0 1 0,0 0 0,0-1-1,0 1 1,0 0 0,0 1 0,0-1-1,-1 1 1,-3-1 0,4 1-187,0 0 1,1 1-1,-1-1 0,0 1 1,1-1-1,-1 1 0,0 0 1,1 0-1,-1 0 0,1 1 1,0-1-1,-1 1 1,1-1-1,0 1 0,0-1 1,0 1-1,0 0 0,0 0 1,0 0-1,1 1 0,-1-1 1,1 0-1,-1 0 0,1 1 1,0-1-1,0 1 1,0-1-1,0 1 0,0 0 1,0 4-1,-1 2-168,1 1 1,0 0 0,1-1-1,1 20 1,9 14-3417,1-16-2246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3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186 151 11403,'-1'0'138,"-73"14"5117,-36 10-3559,114-27-1616,1 1 0,-1-1-1,0 0 1,0 0 0,0-1-1,0 1 1,-1-1 0,4-4-1,9-8 234,152-124 1401,-196 155 240,7 5-1775,0 0 0,2 1-1,1 1 1,0 1 0,2 1 0,0 0 0,-21 49 0,35-70-163,1 0 1,0 0 0,0 0-1,0 1 1,0-1-1,0 0 1,1 1 0,0-1-1,-1 1 1,1-1 0,1 5-1,-1-7-16,1 0 0,0 0 0,-1 0 0,1 0 0,0-1 0,0 1 0,-1 0 0,1 0 0,0 0 0,0-1 0,0 1 0,0 0 0,0-1-1,0 1 1,0-1 0,0 1 0,0-1 0,0 0 0,1 1 0,-1-1 0,0 0 0,0 0 0,0 0 0,0 1 0,1-1 0,-1-1 0,0 1 0,0 0 0,0 0 0,0 0-1,1-1 1,-1 1 0,0 0 0,0-1 0,1 0 0,12-3-183,-1 0 1,1-1-1,-1 0 0,0-1 1,-1 0-1,15-10 0,39-31-3406,3-9-3261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3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76 14253,'5'-28'1850,"-1"-11"5029,-4 31-3851,-3 8-572,-12 32-1086,8-14-1224,1 0 0,0 1 0,1-1 0,2 1 0,-3 32 0,6-50-165,0 1-1,0 0 1,1 0 0,-1 0 0,1 0 0,-1 0 0,1 0 0,0-1-1,0 1 1,0 0 0,0-1 0,0 1 0,0-1 0,0 1 0,0-1-1,1 1 1,-1-1 0,1 0 0,-1 1 0,1-1 0,-1 0 0,1 0-1,0 0 1,-1-1 0,1 1 0,0 0 0,0 0 0,0-1 0,-1 0-1,1 1 1,0-1 0,0 0 0,3 0 0,10 2-251,1-1 1,-1-1-1,20-2 0,-14 1 14,16-1-125,-25 1 303,-1 0 1,0 0-1,0 2 1,17 1-1,-27-1 88,0-1 1,1 1-1,-1-1 1,0 1-1,0 0 0,0-1 1,0 1-1,0 0 0,0 0 1,0 0-1,0 0 0,0 0 1,0 0-1,-1 0 1,1 0-1,0 0 0,0 0 1,-1 0-1,1 0 0,-1 0 1,0 1-1,1-1 0,-1 0 1,0 0-1,1 1 1,-1-1-1,0 0 0,0 1 1,0-1-1,0 0 0,0 1 1,-1-1-1,1 0 0,0 0 1,0 1-1,-1-1 0,1 0 1,-1 0-1,1 0 1,-2 2-1,0 4 223,-1 0-1,0 0 1,-1 0-1,1 0 1,-8 9 0,-6 4 44,-1 0 1,-1-1-1,-1-1 1,0-1-1,-32 20 1,41-29-328,-1-1-1,-1 0 1,1-1 0,-1 0 0,0-1-1,0-1 1,0 0 0,-1 0 0,1-1-1,-1-1 1,-27 1 0,39-4-162,-1 1 0,1 0 0,0 0 0,0-1 0,-1 1 0,1-1 0,0 0 1,0 0-1,0 0 0,0 0 0,0 0 0,0 0 0,0 0 0,0-1 0,1 1 0,-1-1 0,0 1 0,1-1 0,-1 0 1,-1-1-1,0-3-795,0 1 0,1-1 0,0 1 0,-1-1 0,2 0 0,-3-9 0,-5-39-6547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3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15310,'0'0'2050,"50"0"-224,-24 8 769,4 6-513,4 2-545,5-1-576,-3-1-769,1-2-256,3-5-1569,-2-4-1667,-5-3-1889,-3-5-3779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7:5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9033,'0'0'4473,"-9"6"-2039,-22 12-1373,1 2 0,0 1 0,2 1 0,0 1-1,2 2 1,-46 55 0,71-79-1025,0 0 1,-1 1-1,1-1 0,0 0 0,1 1 1,-1-1-1,0 1 0,0-1 0,1 1 1,-1-1-1,1 1 0,-1 0 1,1-1-1,-1 1 0,1 0 0,0-1 1,0 1-1,0 0 0,0 0 0,0-1 1,1 1-1,-1 0 0,1 2 0,0-3-11,0 0 0,1 0 0,-1 0 0,0 0 0,1 0 0,-1 0 0,1 0-1,-1 0 1,1-1 0,-1 1 0,1 0 0,0-1 0,-1 0 0,1 1-1,-1-1 1,1 0 0,0 0 0,-1 0 0,3 0 0,12-1 259,-1 0 0,1-1 0,29-8 0,-9 0-6,-1-2 0,42-19 0,-61 23-214,0 0 0,-1-1 0,1-1 0,-2 0-1,0-1 1,23-22 0,-35 31-36,0 0 1,0 0-1,0 0 1,-1 0-1,1 0 1,-1 0-1,0 0 1,0 0-1,1 0 1,-1-1-1,0 1 1,-1 0-1,1-1 1,0 1-1,-1-1 1,0 1-1,1-1 0,-1 1 1,0-5-1,-1 6-12,0-1 0,1 0 0,-1 0 0,0 1 0,0-1 0,0 1 0,0-1 0,-1 1 0,1-1 0,0 1-1,-1 0 1,1-1 0,-1 1 0,1 0 0,-1 0 0,1 0 0,-1 0 0,0 1 0,-3-2 0,-4-1-18,-1 0 1,0 1-1,0 0 1,0 0-1,-1 1 1,1 1-1,-19 1 1,22 0-87,-1 0 0,0 0 1,1 1-1,-1 1 0,1-1 1,0 1-1,0 0 1,0 1-1,0-1 0,1 1 1,-11 9-1,13-9-309,0-1 0,0 1-1,0 0 1,1 0 0,0 1-1,0-1 1,0 1 0,0-1 0,1 1-1,0 0 1,-2 5 0,1 18-5508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34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36 17553,'-8'14'1815,"-15"25"-144,-27 69 0,42-89-1200,1 0 0,1 1 0,1-1 0,1 1 0,1 0 0,0 0 0,1 24 0,2-42-469,0 0-1,0 1 1,1-1-1,-1 0 1,1 0-1,-1 0 1,1 0-1,0 1 1,0-1-1,0 0 1,0 0-1,0 0 0,0-1 1,0 1-1,1 0 1,-1 0-1,1-1 1,-1 1-1,1-1 1,0 1-1,0-1 1,-1 0-1,1 1 1,0-1-1,0 0 1,0 0-1,0-1 1,1 1-1,-1 0 0,0-1 1,0 1-1,0-1 1,1 0-1,-1 0 1,0 1-1,4-2 1,1 1 11,0 0 0,0-1 0,-1 0 0,1 0 0,0-1 0,0 0 0,-1 0 0,1 0 0,-1-1 0,12-7 0,-8 3 83,-1-1-1,1 0 1,-1 0 0,-1-1-1,0 0 1,0-1 0,-1 0-1,0 0 1,-1 0 0,0-1-1,-1 0 1,0 0 0,0 0-1,-1-1 1,-1 0 0,0 1-1,0-1 1,-2 0 0,1-1 0,-1 1-1,-1 0 1,0 0 0,-1 0-1,0-1 1,-6-20 0,5 27-2,0-1-1,-1 1 1,1 0 0,-1 0 0,-1 1 0,1-1 0,-1 1 0,0 0 0,0-1 0,0 2 0,-1-1 0,0 0 0,0 1-1,0 0 1,0 0 0,-1 1 0,-6-4 0,9 5-96,-1 1 0,1-1-1,0 1 1,-1 0 0,1 0 0,0 0 0,-1 0-1,1 0 1,-1 1 0,1 0 0,-1 0 0,0 0-1,1 0 1,-1 0 0,1 1 0,-1-1 0,1 1-1,0 0 1,-1 0 0,1 1 0,0-1-1,-1 1 1,1-1 0,0 1 0,0 0 0,0 0-1,1 0 1,-1 1 0,0-1 0,1 1 0,-1-1-1,-2 6 1,3-5-215,-1 0-1,2 1 1,-1-1-1,0 0 1,1 1-1,-1 0 1,1-1 0,0 1-1,0 0 1,1 0-1,-1 0 1,1 0-1,0-1 1,0 1 0,0 5-1,1-6-350,-1-1 1,1 1-1,0-1 0,-1 1 0,1 0 0,0-1 1,1 0-1,-1 1 0,0-1 0,1 0 0,-1 1 1,1-1-1,0 0 0,-1 0 0,1 0 0,0-1 1,0 1-1,1 0 0,-1-1 0,0 1 0,0-1 1,5 2-1,24 6-9607</inkml:trace>
  <inkml:trace contextRef="#ctx0" brushRef="#br0" timeOffset="1">669 58 20115,'0'0'4484,"-67"54"-2754,26-14 384,-5 7-737,2 0-384,8-4-512,7-7-385,14-6-128,11-8-641,4-11-384,16-6-993,11-5-737,1-9-287,1-14-1411,-1-11-1985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3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35 15246,'-14'1'2483,"10"-1"-2267,-5 0 185,0 0 1,-1 1 0,1 0-1,0 0 1,0 1-1,0 1 1,1-1 0,-1 2-1,0-1 1,-14 9-1,2 2 228,2 1-1,0 1 0,1 1 0,-24 26 0,32-31-422,1 0 1,0 0-1,1 1 0,0 0 0,1 1 1,1-1-1,0 1 0,-6 21 0,11-33-192,0 0-1,1 0 0,-1 0 0,0 0 1,1 0-1,0 0 0,-1 0 1,1 0-1,0 0 0,0 0 1,0 1-1,1-1 0,-1 0 1,0 0-1,1 0 0,0 0 1,-1 0-1,1 0 0,0 0 0,0 0 1,0 0-1,0 0 0,0-1 1,0 1-1,1 0 0,-1-1 1,1 1-1,1 1 0,1-1-3,0-1-1,0 0 1,0 0-1,0 0 1,0 0-1,0-1 1,0 1-1,0-1 1,1 0-1,-1 0 1,0-1-1,0 1 1,0-1-1,6-2 1,10-3 8,-1 0 1,-1-2-1,0-1 1,0 0-1,0-1 1,-1-1-1,-1 0 1,0-1-1,0-1 1,-2-1-1,1 0 1,-2-1-1,0 0 1,14-21-1,-23 29-16,0-1 0,-1 1-1,0-1 1,0 1 0,-1-1-1,0 0 1,0 0-1,-1 0 1,0 0 0,0-16-1,-1 21 0,0-1 0,0 1 1,0 0-1,-1 0 0,0 0 0,0-1 0,0 1 0,0 0 0,0 0 0,0 0 0,-1 0 0,1 0 0,-1 1 0,0-1 0,0 0 0,0 1 0,0-1 0,-1 1 0,1 0 0,0 0 0,-1 0 0,0 0 0,0 0 0,1 0 0,-1 1 0,0-1 0,0 1 0,-6-2 0,0 2-4,1 0 0,-1 0 0,1 0 0,-1 1 0,1 1 0,-1-1-1,1 1 1,-1 1 0,1 0 0,0 0 0,-1 1 0,1-1 0,0 2-1,1-1 1,-1 1 0,1 0 0,-1 1 0,1 0 0,1 0 0,-1 1-1,1-1 1,-9 11 0,5-6-85,1 0 0,0 1 0,1 0 1,0 1-1,1 0 0,1 0 0,-1 1 0,2-1 0,0 1 0,0 1 0,1-1 1,1 1-1,-2 17 0,4-28-214,1 0 0,-1 0 0,1 1 1,0-1-1,1 0 0,-1 1 0,0-1 1,1 0-1,0 0 0,0 1 0,0-1 0,0 0 1,0 0-1,1 0 0,-1 0 0,1 0 1,0-1-1,0 1 0,0 0 0,0-1 1,0 1-1,0-1 0,1 0 0,-1 0 0,1 0 1,0 0-1,0 0 0,-1-1 0,1 1 1,0-1-1,0 1 0,1-1 0,3 1 0,39 10-5554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3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141 206 8840,'-8'13'8168,"-2"1"-6456,1-2-297,0 1 0,1 0 0,1 0 0,0 1 0,-8 23 0,14-37-1373,1 0 0,0 1 1,0-1-1,0 1 1,0-1-1,0 0 0,-1 1 1,1-1-1,0 1 0,0-1 1,0 1-1,0-1 1,0 0-1,1 1 0,-1-1 1,0 1-1,0-1 0,0 0 1,0 1-1,0-1 1,0 1-1,1-1 0,-1 0 1,0 1-1,0-1 0,1 0 1,-1 1-1,0-1 1,1 0-1,-1 1 0,0-1 1,1 0-1,-1 0 0,0 1 1,1-1-1,-1 0 0,0 0 1,1 0-1,-1 1 1,1-1-1,-1 0 0,0 0 1,1 0-1,-1 0 0,1 0 1,-1 0-1,1 0 1,-1 0-1,1 0 0,24-6 317,-13-1-262,1 0 1,-1 0 0,0-1 0,0-1-1,-1 0 1,0 0 0,-1-1 0,0-1-1,9-11 1,-12 13 43,-1 1 0,0-1 0,0 0 0,-1 0 0,0-1 0,-1 1 0,0-1 0,0 0 1,-1 0-1,0-1 0,-1 1 0,-1 0 0,2-13 0,-3 20-143,-1-1 1,1 0-1,-1 0 0,1 1 1,-1-1-1,0 0 1,0 1-1,-1-1 0,1 1 1,-1-1-1,0 1 1,1 0-1,-2 0 0,1 0 1,0 0-1,0 0 1,-1 0-1,0 0 0,0 1 1,1 0-1,-7-4 1,3 2 35,-1 1-1,1 0 1,-1 1 0,1-1 0,-1 1 0,0 1 0,0-1 0,0 1-1,0 0 1,0 1 0,-10 0 0,8 0-75,0 1 0,0 0 0,1 1 0,-1 0 0,1 0 1,0 1-1,-1 0 0,1 0 0,-11 6 0,15-6-97,1-1 0,-1 1 0,0-1 0,1 1 1,-1 0-1,1 1 0,0-1 0,0 0 0,0 1 0,0 0 0,1 0 0,0-1 1,0 2-1,0-1 0,0 0 0,0 0 0,-1 9 0,0 11-3820,6-8-2371,6-4-2324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3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5031 575 12876,'0'-4'328,"1"1"-1,-1 0 0,1 0 1,0 0-1,0 0 0,0 1 1,0-1-1,0 0 0,1 0 1,-1 1-1,1-1 1,-1 0-1,1 1 0,0 0 1,0-1-1,5-3 0,49-34 2274,-5 3-394,-46 30-2031,1 1 1,-1-1 0,0 0 0,0 0-1,0 0 1,5-14 0,-9 17-120,1 0 1,0 0-1,-1-1 0,0 1 1,0 0-1,0-1 1,-1 1-1,1-1 0,-1 1 1,0-1-1,0 1 0,-1-1 1,1 1-1,-3-7 1,2 8-59,-1 0 1,0 1-1,1-1 1,-1 1-1,0-1 1,0 1-1,-1 0 1,1 0-1,0 0 1,-1 0-1,1 0 1,-1 1-1,0-1 1,0 1-1,-4-2 1,-51-17 3,44 16 7,-109-27-9,0 5 1,-218-16-1,18 3-10,125 5-5,25 2-54,-347-17 0,344 53 6,-204 31 0,-168 62 111,263-36-228,-539 194 0,677-194 88,-224 129-1,272-128 144,2 4 1,-165 147-1,238-192-32,14-12-15,-1 0 1,1 0-1,1 1 1,0 0 0,0 1-1,1 0 1,-9 16-1,17-27-28,0 0-1,-1 1 1,1-1 0,0 0-1,0 0 1,0 1 0,0-1-1,0 0 1,0 1-1,0-1 1,0 0 0,-1 1-1,1-1 1,0 0 0,0 1-1,0-1 1,1 0 0,-1 1-1,0-1 1,0 0-1,0 1 1,0-1 0,0 0-1,0 1 1,0-1 0,1 0-1,-1 1 1,0-1 0,0 0-1,0 0 1,1 1-1,-1-1 1,0 0 0,0 0-1,1 1 1,-1-1 0,0 0-1,0 0 1,1 0-1,-1 0 1,0 1 0,1-1-1,21 1-1321,24-12-1510,20-22-2296,14-11-2761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3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641 2643 15503,'-12'-1'1131,"-8"-4"-618,-1 0-1,1-2 1,0 0-1,1-1 1,-1-1-1,2-1 1,-29-19-1,-5-6-16,1-2-1,2-3 1,-58-59-1,89 79-452,0-1 0,1 0 0,1-2 1,1 1-1,1-2 0,1 0 0,2-1 0,0 0 0,1 0 0,-8-36 0,9 7-33,2-1 0,2-1 1,2 1-1,3-1 0,9-65 1,56-278-32,-45 298 55,10-51 27,87-257 1,-91 339-47,3 1 0,4 2 0,2 1 0,3 1 0,79-101 0,-108 155 8,1 0 0,0 1-1,0 0 1,1 1 0,0 0-1,21-13 1,-27 20-294,0-1-1,0 1 1,1 0 0,-1 0 0,1 1 0,-1-1 0,1 1-1,7 0 1,-9 1-376,1 0 0,-1 0 0,1 1 0,0 0 0,-1-1 0,0 2 0,1-1 0,-1 0 0,0 1 0,1 0-1,5 3 1,3 4-5033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3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71 401 10378,'0'0'1479,"-11"4"298,-2 1-1218,6-3-282,1 1 0,0-1 0,1 1 0,-1 0 0,0 0 0,-5 5 1,33-12 2572,36-24-2083,-1-3-1,84-60 1,-62 38-680,207-142 126,-282 192-212,45-26 19,-69 65-233,-63 74 327,-112 159 56,161-216-124,2 1 1,3 1-1,-27 72 1,53-120-88,-1 5-2,0 0 1,0 0 0,1 0 0,-2 16 0,5-27-30,-1 1-1,1-1 1,0 0-1,0 1 1,0-1-1,0 0 1,0 1-1,0-1 1,0 1 0,1-1-1,-1 0 1,0 1-1,1-1 1,-1 0-1,1 1 1,-1-1-1,1 0 1,0 0-1,-1 0 1,1 0 0,0 1-1,0-1 1,0 0-1,0 0 1,0 0-1,0-1 1,0 1-1,0 0 1,1 0 0,-1-1-1,0 1 1,0 0-1,1-1 1,-1 1-1,0-1 1,1 0-1,-1 1 1,0-1-1,1 0 1,-1 0 0,0 0-1,1 0 1,-1 0-1,1 0 1,-1 0-1,2-1 1,5 0-788,-1 0 1,1-1-1,-1 0 1,1-1-1,12-5 1,54-36-8248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6:3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1590 540 18129,'7'-15'-945,"27"-49"905,34-71-136,-61 118 101,0 0 1,-1 0 0,-1-1-1,0 1 1,-2-1 0,3-20 0,-6 32 91,0 0 1,0 0 0,-1 0 0,1 0-1,-1 0 1,-1 1 0,1-1 0,-1 0-1,0 1 1,0-1 0,0 1 0,-1-1 0,0 1-1,0 0 1,0 0 0,-6-6 0,2 4 30,0 1-1,0 0 1,0 1 0,-1 0 0,0 0 0,0 0 0,0 1 0,0 0 0,-16-4 0,-8 0 21,0 1 0,-1 2 0,0 1 0,-62 1 0,32 5-10,-1 3 0,1 2 0,0 4 0,0 2 1,1 3-1,1 3 0,1 2 0,1 3 0,-74 41 0,71-31 183,2 4 0,1 2 1,2 2-1,2 3 0,2 3 0,2 1 0,3 3 0,-49 67 1,76-90-95,1 1 1,2 1-1,1 1 1,1 0-1,2 1 1,-19 69-1,29-85-115,0 1 0,2-1 0,0 0-1,0 1 1,2 0 0,0-1 0,1 1-1,1-1 1,1 1 0,0-1-1,1 0 1,1 0 0,1 0 0,0-1-1,1 0 1,11 19 0,1-8-15,0-1 1,2-1 0,0-1-1,2-1 1,1-1 0,0-1-1,1-1 1,2-1 0,0-1-1,1-2 1,47 21 0,-26-16-14,1-3 0,0-3 1,1-1-1,0-3 1,1-1-1,74 2 0,-48-9 110,0-4-1,-1-3 0,0-4 0,0-3 1,-1-3-1,0-4 0,-2-3 0,0-3 1,-1-3-1,-2-4 0,-1-2 0,-2-4 0,-1-2 1,118-93-1,-148 99 23,0-1 1,-2-1 0,-2-2-1,-2-2 1,-1-1-1,46-81 1,-63 98-102,-2-1 0,0-1 0,-2 1 0,0-1 1,-2-1-1,-1 0 0,0 0 0,-3 0 0,0-1 0,-1 1 1,-2-1-1,0 1 0,-2-1 0,-8-38 0,6 49-16,-1-1 0,0 2 0,-1-1 0,-1 1 0,-1 0 0,0 0 0,-1 1 0,0 0-1,-1 1 1,-1 0 0,-14-14 0,8 12 44,0 1 0,-1 0 0,-1 1 0,0 1 1,0 1-1,-2 1 0,-32-12 0,7 8-13,-1 2 0,-1 1-1,0 3 1,0 2 0,0 2 0,-1 2 0,-52 5 0,33 3-190,0 3-1,1 3 1,1 3 0,0 3-1,1 2 1,-102 49 0,107-40-1886,1 4 0,1 2 0,-92 74 0,93-59-3853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1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0 8232,'-13'0'-369,"-7"0"1025,-1 1-1,1 1 0,0 1 0,0 0 0,0 2 0,-35 12 0,33-6-274,1 0 0,1 2 0,0 1-1,0 0 1,2 1 0,0 1 0,0 1 0,2 1 0,0 0 0,1 1-1,1 0 1,1 1 0,1 1 0,-18 39 0,16-26-144,2 0 0,1 1 0,1 0 0,2 1 0,2 0 0,1 0 0,2 1-1,1-1 1,4 41 0,0-58-212,1 0-1,0-1 0,2 1 1,0-1-1,1 0 0,1-1 0,1 1 1,0-1-1,1-1 0,1 1 0,0-2 1,2 1-1,-1-2 0,27 26 0,-30-32 31,1-1 0,0 0 0,0 0 0,1 0 0,0-1 0,0-1 0,0 0 0,1 0 0,-1-1 0,1 0 0,0-1 0,0 0 0,1-1 0,-1 0 0,1-1 0,-1 0 0,1-1 0,-1 0 0,1-1 0,-1 0 0,0-1 0,1 0 0,-1-1 0,0 0 0,18-8 0,-9 0 197,1-1 1,-2 0-1,0-2 1,0 0-1,-1-1 0,-1 0 1,-1-2-1,0 0 0,24-35 1,-17 20 36,-2-2 1,-2 0 0,-1-1-1,27-75 1,-36 79-195,-1 0 0,-2 0 0,0 0 1,-3-1-1,0 0 0,-2 0 0,-1 0 0,-6-37 1,4 54-48,-1 1 0,-1-1-1,0 1 1,0 0 0,-2 0 0,0 1 0,0-1 0,-15-20 0,15 26-36,0 1 1,0-1-1,-1 1 0,0 1 1,-1-1-1,1 1 1,-1 0-1,-1 1 0,1 0 1,-1 0-1,0 1 0,0 0 1,0 1-1,-11-3 0,11 3-229,1 1 0,0 1 0,0 0 0,-1 0 1,1 0-1,-1 1 0,1 1 0,0-1 0,-1 1 0,1 1 0,0-1 0,0 1 0,0 1 0,0 0 0,-15 7 0,13-4-412,0 1-1,0 0 1,1 1 0,0 0-1,1 0 1,0 1 0,0 0-1,1 1 1,0-1 0,-8 17-1,-4 8-7842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1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1879 16432,'-8'-2'1211,"-28"-10"-212,36 12-986,-1 0 0,1 0 0,-1 0 0,1 0 0,-1 0 1,0 0-1,1 0 0,-1-1 0,1 1 0,0 0 0,-1 0 0,1-1 1,-1 1-1,1 0 0,-1-1 0,1 1 0,0 0 0,-1-1 0,1 1 1,0-1-1,-1 1 0,1-1 0,0 1 0,-1 0 0,1-1 0,0 1 1,0-1-1,0 1 0,-1-1 0,1 1 0,0-1 0,0 0 1,0 1-1,0-1 0,0 1 0,0-1 0,0 1 0,0-1 0,0 1 1,0-1-1,1 1 0,-1-1 0,0 1 0,0-1 0,0 1 0,1-1 1,-1 1-1,0-1 0,1 1 0,-1-1 0,0 1 0,1 0 0,-1-1 1,0 1-1,1 0 0,-1-1 0,1 1 0,-1 0 0,1-1 1,-1 1-1,0 0 0,1 0 0,-1-1 0,2 1 0,35-21-279,-33 19 329,1139-544-1093,-705 368 1603,828-216 1,-236 181 546,-820 183-801,0 10 0,419 12 0,-188 66 249,-4 34 96,-184-36-513,1723 227-23,-1823-268-193,409 26 1062,-474-41-812,0-3 0,0-5 0,0-3 0,115-29 1,-86 5-129,0-5 0,-3-5 0,205-112 0,-226 101-125,-3-3 0,-2-5 0,-4-3 0,129-132-1,-175 157-304,57-80-1,-95 121 330,1 0 1,0 0-1,-1 1 0,1-1 0,-1 0 1,1 0-1,-1 0 0,0 0 0,1 1 1,-1-1-1,0 0 0,0 0 0,0 0 1,1 0-1,-1 0 0,0 0 0,0 0 0,0 0 1,-1-1-1,-11-4-1316,-37 11-5148,24-1-2141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1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31 167 7399,'0'0'9454,"-6"-9"-8407,-18-29-86,24 37-926,0 0 1,0 0 0,0 0 0,0 0 0,0 0 0,0 0 0,1 0 0,-1-1-1,0 1 1,1 0 0,-1 0 0,1 0 0,-1 0 0,1 0 0,-1 0 0,1 0-1,0 1 1,-1-1 0,1 0 0,0 0 0,0 0 0,-1 1 0,1-1 0,0 0-1,0 1 1,0-1 0,0 1 0,0-1 0,0 1 0,0-1 0,0 1 0,0 0-1,1-1 1,-1 1 0,0 0 0,1 0 0,3-2 35,20-8 169,1 2 0,0 0-1,0 2 1,30-3 0,113-6 890,-102 10-549,9-1 57,333-16 672,-407 22-1291,0-1-1,0 1 1,-1 0-1,1 0 1,0 0-1,0 0 1,0 1 0,-1-1-1,1 0 1,0 1-1,-1-1 1,1 1-1,0-1 1,-1 1 0,1 0-1,-1 0 1,1 0-1,-1 0 1,3 2-1,-4-3 14,0 1-1,0 0 1,0 0-1,0 0 0,0 0 1,0 0-1,0 0 1,0 0-1,0 0 1,0 0-1,-1 0 0,1 0 1,0 0-1,-1 0 1,1 0-1,-1-1 0,1 1 1,-1 0-1,1 0 1,-1 0-1,1-1 1,-1 1-1,0 0 0,-1 0 1,-10 11 498,-1-1 0,-27 18 1,32-24-402,-243 156 1481,-53 37-737,290-187-1035,-59 46 357,68-52-642,0 0-1,0 1 1,0-1-1,1 1 1,0 0-1,0 0 1,0 1-1,1-1 1,-5 14-1,7-19 55,1 0-1,-1 0 0,1 1 0,0-1 0,-1 0 1,1 1-1,0-1 0,0 0 0,0 0 0,0 1 1,0-1-1,1 0 0,-1 1 0,0-1 1,1 0-1,0 2 0,15 8-8697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6:1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9705,'0'0'7143,"9"-6"-7138,21-9 115,0 1 0,1 2-1,1 1 1,-1 1-1,2 2 1,-1 1 0,49-4-1,249-3 2661,91 11-1025,526 9-1049,265 54 506,1122-38 731,-2300-22-1891,1522-27 1039,-1269 28-1071,1125-32 82,-1334 26-96,1197-62 31,-733 51-34,-4-36 53,-528 51-42,-6 1 0,1-1 1,-1 1-1,1-1 0,-1 0 1,0 0-1,1 0 1,-1 0-1,6-4 1,-42 5 380,-10 16-1958,35-13 429,1 0 0,-1 0 1,1-1-1,-1 0 0,-8 2 1,-8-3-5770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2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899 130 13357,'-17'-11'1,"-3"-4"22,-1 0 0,-1 2 0,0 0 1,-1 2-1,-1 0 0,1 2 0,-33-9 0,29 13-32,0 1 0,1 1 0,-1 2-1,0 0 1,-30 4 0,40-1 174,1 1 0,0 0 0,0 2 1,0 0-1,0 0 0,1 2 0,0 0 0,0 0 0,-21 16 1,13-6 138,0 2-1,2 1 1,0 0 0,1 2 0,2 0 0,0 1 0,1 1 0,1 0 0,2 1-1,-13 29 1,11-16-218,1 0 0,3 0 0,1 1 1,2 0-1,1 1 0,-4 69 0,12-89-98,-1 0 0,2 1 0,1-1 0,1 0 0,0 0 0,2 0 0,0 0 0,1-1 0,11 24 0,-10-28 4,1-1 0,1 1 1,1-1-1,0-1 0,0 0 0,1 0 0,1-1 0,0-1 1,1 0-1,0-1 0,26 16 0,-10-11 279,1-1 0,0-1 0,1-2 0,0-1 0,1-2-1,0-1 1,0-1 0,60 2 0,-22-6 249,0-3-1,-1-3 1,79-16-1,-75 7 139,-2-4-1,116-42 0,-152 45-480,-1-1 1,-1-1-1,0-2 0,-1-2 1,-2 0-1,0-3 0,32-29 0,-50 40-127,-1 0 0,-1-1 0,0 0-1,-1 0 1,0-1 0,-1 0-1,-1-1 1,0 0 0,-1 0 0,-1 0-1,0-1 1,-1 0 0,0 0-1,-2 0 1,0 0 0,-1 0 0,0-1-1,-2-15 1,-1 14-37,-1 0 0,0 0 0,-1 1 0,-1-1 0,-1 1 0,0 0 0,-1 1 0,-1-1 0,-1 1 0,0 1 0,-1 0 0,0 0 0,-2 1 0,1 0 0,-28-23 0,14 17 5,-1 2 0,-1 1 0,-1 1 0,0 1 0,-1 1 0,0 2 0,-1 1 0,-1 1 0,1 2 0,-35-5 0,-4 3-381,0 3 0,-1 2 0,-105 8 0,163-2-79,0 0 1,0 1-1,0 0 1,-22 7-1,30-7 21,1-1 0,-1 1 0,0 0 0,1 0 0,0 0 0,-1 1 0,-4 4 0,6-5-210,0 0 1,1 0 0,-1 1 0,0-1 0,1 0 0,0 1 0,0-1 0,0 1 0,0-1 0,0 1-1,0 0 1,0 4 0,0 16-9587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2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8168,'60'-102'-2242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2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1052 11 11627,'-16'-3'3118,"10"2"-2808,-5-1-22,0 0-1,-1 1 1,1 0 0,0 0 0,0 1-1,0 1 1,-1 0 0,1 1-1,0 0 1,-17 5 0,-1 6-124,2 1 0,-1 2 0,2 0 0,0 2 0,-32 28 0,-113 118-66,161-155-86,-64 67 6,4 3-1,3 3 1,-56 90-1,97-130 150,2 1-1,2 1 1,1 1 0,3 0-1,1 2 1,3 0-1,1 1 1,-10 83 0,21-109-134,1 0-1,1-1 1,1 1 0,1 0 0,1-1 0,0 0-1,2 1 1,1-1 0,0-1 0,17 37 0,-16-43-32,1-1 0,0 0 1,1-1-1,1 0 0,0 0 1,0 0-1,1-2 1,1 1-1,0-1 0,0-1 1,1 0-1,0-1 1,0-1-1,1 0 0,0 0 1,15 4-1,3-2 103,0-1 0,0-2 0,1-1 0,0-1-1,0-2 1,0-1 0,0-2 0,0-1 0,45-9 0,10-8 461,-2-3 0,104-41-1,-57 13-38,-2-5 0,187-111 0,-259 130-448,-2-2 0,-2-3-1,-1-2 1,-3-3 0,-1-1-1,-3-3 1,54-73 0,-80 92-48,-1 0 1,-1-2-1,-2 0 1,-1-1-1,-2-1 1,-2 0-1,0-1 0,8-52 1,-18 73-19,-1 0 0,0 0 0,-1 0 0,0 0 1,-2 0-1,1 0 0,-2 0 0,0 0 0,-1 1 0,-6-18 1,5 21-9,-1 1 1,1 0 0,-2 0 0,1 1 0,-2-1 0,1 1-1,-1 1 1,0-1 0,-1 1 0,0 1 0,0 0 0,-1 0 0,1 1-1,-19-9 1,3 4-4,0 2-1,-1 0 1,0 1-1,-1 2 0,0 1 1,0 0-1,-35 1 1,13 3-58,0 2 0,0 2 0,-59 11 0,67-6-705,-56 18 0,86-23 446,0 1-1,1 1 0,-1-1 1,1 2-1,0-1 0,1 1 0,0 1 1,0 0-1,0 0 0,-8 10 1,15-16 108,1 0 0,-1 1-1,1-1 1,0 1 0,0-1 0,0 1 0,0 0 0,0 0 0,0-1 0,0 1 0,0 0 0,1 0 0,-1 0 0,1 0 0,-1 0 0,1 0 0,0 0 0,0 0 0,0 0 0,0 0 0,0 0 0,0 0 0,1 0-1,-1-1 1,0 1 0,1 0 0,0 0 0,-1 0 0,1 0 0,0 0 0,0-1 0,0 1 0,0 0 0,0-1 0,3 4 0,43 16-7186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2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4636 1 16400,'0'0'1783,"-5"12"-1885,2-6 103,0 0-1,0 0 1,1 1 0,0-1-1,1 1 1,-1-1 0,1 1-1,1-1 1,-1 1 0,1 0-1,0-1 1,0 1 0,1 0-1,0-1 1,2 8 0,25 93 70,23 199-1,-44-229-57,-4 0 0,-3-1-1,-14 113 1,4-133 8,-3 0 1,-2-1 0,-3-1-1,-2-1 1,-2 0-1,-2-2 1,-3 0-1,-39 54 1,-4-6 173,-5-4 0,-155 155 0,134-162 64,-3-3 1,-3-5-1,-4-5 0,-4-4 0,-2-5 0,-122 52 0,85-55 99,-2-7 0,-3-6 0,-2-7 0,-232 34 0,-364 14-278,-148 23 251,772-91-247,27-4 178,-1-4 0,-107 1 0,206-16-214,-1 0-1,1 0 1,-1-1-1,1 1 1,-1-1-1,1 0 1,0 0 0,-1 0-1,1 0 1,0 0-1,-4-3 1,6 3-51,0 0 0,0 1 0,1-1 0,-1 0 0,0 0 1,1 0-1,-1 0 0,0 0 0,1 1 0,-1-1 0,1 0 0,0-1 1,-1 1-1,1 0 0,0 0 0,-1 0 0,1 0 0,0 0 0,0 0 1,0 0-1,0 0 0,0 0 0,0 0 0,0-1 0,1 1 0,-1 0 0,0 0 1,1 0-1,-1 0 0,0 0 0,1 0 0,-1 0 0,1 0 0,0 0 1,-1 0-1,1 1 0,0-1 0,1-1 0,2-3-148,1 0 0,0 0 1,0 0-1,0 1 0,1 0 0,0 0 0,-1 1 0,1-1 0,1 1 1,-1 1-1,0-1 0,10-1 0,3-2-633,0 2-1,0 0 1,25-1 0,10 1-2254,1 4 1,69 7-1,-46 6-3923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2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0 1 3107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26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12648 852 8872,'11'3'662,"-1"0"0,1 0 0,-1 1 0,0 0 0,12 8-1,-18-9-425,-1-1-1,0 1 0,0-1 0,0 1 0,-1 0 1,1 0-1,-1 0 0,1 1 0,-1-1 0,0 0 1,0 1-1,-1 0 0,1-1 0,-1 1 1,1 0-1,-1 0 0,-1 0 0,2 5 0,0 20 519,0 0 0,-2 1 0,-2-1 0,0 0 0,-2 0-1,-9 36 1,-5 2-82,-39 97-1,43-132-624,-1 0 0,-2-1 0,-1-1 0,-1-1 0,-2-1 0,-1 0-1,-1-2 1,-44 41 0,21-29-67,-2-2-1,-1-2 1,-2-3 0,-71 34-1,-49 12 61,-226 69-1,-192 21 192,351-111-232,-367 38 1,-251-51-26,87-50 69,2-45-32,-1033-277-1,1395 224-123,4-17 0,6-17 0,7-18 0,-711-400-1,799 374 254,-157-91-104,308 193-14,-182-69-1,-482-92-150,592 186 184,161 40-51,-1 3 1,0 2 0,0 4-1,-92-1 1,125 8-9,-1 2-1,0 2 0,1 0 1,0 2-1,0 1 0,1 1 1,0 2-1,0 0 0,1 2 1,0 1-1,-44 30 1,15-2-176,2 3 0,-47 51 0,89-83-1613,31-36-8911,-3-8 2446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2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758 1 9353,'0'0'6982,"-13"5"-5978,2-1-849,-1 2 0,1-1 0,1 2-1,-1-1 1,1 1 0,0 1 0,1 0 0,-16 16-1,-415 433 2987,278-293-1546,158-160-1571,0 0-5,0 0 0,0 1 0,0-1 0,0 1 0,-5 10 0,10-14-34,0-1-1,-1 0 0,1 1 0,0-1 0,0 0 1,0 1-1,0-1 0,0 0 0,0 0 1,0 0-1,0 0 0,0 0 0,0 0 0,0 0 1,0 0-1,0 0 0,0 0 0,0 0 0,0-1 1,0 1-1,0 0 0,1-2 0,148-61 104,-24 7-64,540-166 68,-376 151-3910,-222 54 968,-18 1-2110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45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2559 309 9737,'0'0'-384,"-8"-9"4377,-4-2-3278,-1 0 1,0 1-1,0 1 0,-1 0 1,0 1-1,-1 0 0,-23-8 1,-353-111 2255,289 102-2457,-202-24-1,-170 32-343,369 22-72,0 5 0,-154 33 1,210-31 79,1 3 1,1 1-1,0 3 1,1 2-1,1 1 1,1 3-1,1 1 1,-48 40-1,69-48-119,1 2 0,1 0 0,0 2 0,2 0 0,0 1 0,-25 45 0,33-50-24,2 0 0,0 1 0,1 0-1,1 0 1,1 1 0,0-1 0,2 1 0,0 0-1,2 1 1,0 29 0,3-31-16,1-1 1,1 0 0,0 0-1,1 0 1,2 0-1,-1-1 1,2 0-1,0 0 1,1-1-1,1 0 1,0 0 0,1-1-1,1-1 1,0 0-1,25 22 1,2-2-1,2-2 1,1-1 0,2-3-1,65 33 1,-35-26-14,1-3 1,1-3-1,1-4 1,2-4-1,0-3 1,1-3-1,1-4 1,0-3-1,147-5 1,-140-9 106,0-3 0,-1-4 0,-1-3 1,0-5-1,-2-3 0,0-4 0,-2-4 0,149-79 1,-190 87-84,0-2-1,-2-2 1,-1-2 0,-1-1 0,33-35 0,-58 53-16,0-1-1,-1 0 1,0 0-1,-1-1 1,-1 0 0,0-1-1,-1 0 1,0 0 0,-2 0-1,0-1 1,-1-1-1,-1 1 1,0 0 0,-1-1-1,-1 0 1,0-27 0,-3 36 14,0-1 0,-1 1 0,0-1 0,0 1-1,-1-1 1,0 1 0,-1 0 0,0 1 0,0-1 0,-1 1 0,0-1 0,-11-13 0,5 11 20,0 0 1,0 1-1,-1 0 0,0 0 0,0 2 0,-1-1 1,-20-9-1,-3 3-5,0 2 0,0 1 1,-1 1-1,-1 2 0,-65-7 1,38 11-412,-1 3 0,1 2 0,-102 13 0,-69 31-7156,162-28 1572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4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1 0 3075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4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2405 318 1730,'8'-8'3571,"-1"1"-2872,-1 0-1,0 0 1,0-1-1,0 0 1,6-12-1,-11 18-500,0-1 0,0 1 0,0 0 0,0-1 0,0 1 0,-1 0 0,1-1 0,-1 1 0,1-1 0,-1 1 0,0-1 0,0 1 0,0-1 0,0 1 0,-1-1 0,1 1 0,-1-1 0,1 1 0,-1-1 0,0 1 0,0 0 0,0-1 0,0 1 0,0 0 0,-1 0 0,1 0 0,-1 0 0,1 0 0,-1 0 0,0 0 0,-3-2 0,-8-6 319,-1 1 0,0 1 0,-1 0 0,0 1-1,0 1 1,0 0 0,-29-6 0,-119-15 187,126 22-637,-118-16-14,-264-29 85,306 42-12,-196 11 0,245 4-14,0 2 0,1 3-1,0 3 1,1 2 0,1 4-1,1 1 1,1 4 0,1 2-1,1 2 1,2 3 0,-61 47-1,88-56-7,1 2 0,0 0-1,2 2 1,2 0 0,0 2 0,2 0-1,1 2 1,2 0 0,1 1-1,1 1 1,2 0 0,1 1 0,2 1-1,-8 46 1,13-50-84,2 0-1,1 0 1,1 0 0,2 1-1,1-1 1,2 1 0,1-1-1,1 0 1,2 0 0,1-1-1,1 0 1,2 0 0,2-1-1,0 0 1,2-2-1,29 44 1,-33-57-20,2 0-1,0 0 0,1-1 1,0-1-1,1 0 1,0-1-1,1-1 1,0 0-1,29 13 1,-19-13 8,1-1 1,0-1-1,0-1 1,1-1-1,56 5 1,-25-9 14,1-2-1,-1-4 1,0-2-1,0-2 1,102-27 0,-26-5 40,-3-6 0,-1-6 0,220-119 1,-189 75-19,-4-7 1,188-160-1,-180 112 11,-139 123-19,-1-2 0,-1-2-1,33-52 1,-52 73 50,0-1-1,-1 1 1,0-1-1,-1 0 1,0 0-1,-1 0 1,0 0 0,-1-1-1,0 1 1,-1-1-1,0 0 1,-1-14-1,-1 18 14,0 0 0,-1 0 0,0 0 0,-1 1-1,1-1 1,-1 1 0,-1-1 0,1 1 0,-1 0-1,-1 0 1,1 0 0,-1 1 0,0-1 0,-1 1-1,1 1 1,-1-1 0,0 1 0,-8-5 0,-10-6-17,-1 1 0,-1 2 0,0 1 0,0 0 0,-1 2-1,0 2 1,-1 0 0,-33-4 0,-19 0-2,-134-2-1,23 13-85,-282 34 0,308-12-80,-455 64-1005,608-83 786,1 0 1,-1 0-1,1 1 1,0 1-1,-17 7 1,26-10 160,0 0 0,1 0 0,-1 0 0,0 0 0,1 0 0,-1 1 0,1-1 0,-1 0 0,1 1 0,0-1 1,0 1-1,-1 0 0,1-1 0,0 1 0,1 0 0,-1 0 0,0-1 0,0 1 0,1 0 0,-1 0 1,1 0-1,-1 0 0,1 0 0,0 0 0,0 0 0,0 0 0,0 0 0,0 0 0,0 0 0,1 0 0,-1 0 1,1 0-1,-1 0 0,1 0 0,0-1 0,0 1 0,-1 0 0,1 0 0,3 2 0,0 3-592,0-1 0,1-1 1,0 1-1,0-1 0,8 7 0,40 32-5442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6:2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17745,'10'4'598,"28"8"-449,1-1 0,0-2 0,1-1 0,75 3 0,178-9 1068,-222-4-943,450-33 61,2-31-287,58-6 125,395 11 1561,2 45-717,82-4 2670,-966 16-3221,324-6 685,-424 15-10674,-7-1 3245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10186,'0'0'9812,"11"-3"-9439,60-11 693,0 3 0,133-2 0,-82 7-949,956-50 1441,-617 43-4402,-450 12 1878,-9 1-323,-5-1-2932,-27-1-428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861 68 15375,'-84'-23'403,"-97"-21"5936,179 47-6200,1 0 1,-1 0-1,1 0 0,0 0 1,-1 0-1,1 0 1,1 0-1,-1 1 0,0-1 1,0 4-1,-4 15-87,-3-4-9,-2 1-1,0-2 0,-1 1 0,-1-2 0,0 1 0,-1-1 0,-1-1 0,-18 15 0,-135 103 546,137-112-476,-39 28 211,-71 57 496,101-65-553,38-40-268,0 0 0,0 0 0,0 0 0,0 1 0,0-1 0,1 0 0,-1 1 0,0-1 0,1 1 0,-1-1 0,1 0 0,-1 1 0,1-1 0,0 1 0,0 0 0,0-1 0,-1 1 0,1-1 0,1 1 0,-1-1 0,0 1 0,0-1 0,1 1 0,-1-1 0,0 1 0,1-1 0,0 1 0,-1-1 0,1 0 0,0 1 0,0-1 0,-1 0 0,3 2 0,5 2-20,0-1 0,1 0 1,-1-1-1,1 1 0,0-2 1,0 1-1,0-1 0,1-1 1,16 1-1,-23-1 9,94 8-888,145-6 0,99-23-1280,-292 16 1707,342-25-3338,-210 15-165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71 155 19571,'0'0'1516,"1"11"-598,-2 50 333,-2 1-1,-2-1 1,-4 0 0,-15 59 0,4-21-1136,17-80-91,0 0 0,1 1 0,0 25 0,16-56-46,-2-15-254,-2-1 0,-1 0-1,-2 0 1,0-1 0,5-55 0,-10 66 11,13-118-3012,-5-175-1,-24 393 3838,10-18-255,4 67-1,1-112-115,1-1 1,1 0-1,0 0 0,2 0 0,0 0 0,1 0 1,1-1-1,10 19 0,-15-32-33,0-1-1,1 0 1,-1 0 0,1 0-1,0 0 1,0 0 0,1-1-1,-1 1 1,1-1 0,-1 0 0,1 0-1,0 0 1,0 0 0,0-1-1,1 0 1,-1 0 0,1 0-1,-1 0 1,1-1 0,-1 1-1,1-1 1,0 0 0,0-1-1,0 1 1,-1-1 0,1 0 0,0 0-1,0-1 1,0 1 0,0-1-1,-1 0 1,7-2 0,-1-1 34,0-1 1,0 0-1,0 0 1,0-1-1,-1 0 1,0-1-1,0 0 1,-1 0-1,0-1 1,0 0-1,-1 0 1,0-1-1,6-10 1,3-7 15,-1 0 1,-2-1 0,-1-1-1,-1 0 1,8-32-1,-14 40-108,-1 0 0,0 0 0,-2 0-1,0-1 1,-1 1 0,-1 0 0,-1-1-1,-5-28 1,4 44-93,0 0 0,0 0 0,0 0 0,0 0-1,-1 1 1,0-1 0,0 1 0,-7-7 0,10 10-9,-1 0 0,1 0-1,-1 0 1,0 0 0,1 1 0,-1-1-1,0 0 1,1 1 0,-1-1 0,0 0-1,0 1 1,0-1 0,0 1 0,0-1 0,0 1-1,0 0 1,0-1 0,0 1 0,0 0-1,0 0 1,0-1 0,0 1 0,0 0-1,0 0 1,0 0 0,0 0 0,0 1-1,0-1 1,0 0 0,0 0 0,0 1 0,0-1-1,0 0 1,0 1 0,0-1 0,0 1-1,1-1 1,-1 1 0,0-1 0,0 1-1,0 0 1,1 0 0,-1-1 0,0 1 0,1 0-1,-1 0 1,0 0 0,1-1 0,-1 1-1,1 0 1,-1 2 0,-2 5-586,0 0 1,1 1-1,0-1 0,0 1 1,1 0-1,0 0 0,0 0 1,2 9-1,3 41-8730,7-21-2911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202 156 19474,'0'0'1789,"-9"-6"181,2 2-1571,1 0 1,-1 1-1,0 0 0,1 0 1,-1 0-1,0 1 1,-15-3-1,18 5-294,1 0-1,-1 0 1,0 0 0,0 0-1,0 1 1,0-1-1,1 1 1,-1 0-1,0 0 1,1 0 0,-1 1-1,1 0 1,-1-1-1,1 1 1,0 0 0,-1 0-1,1 1 1,0-1-1,1 1 1,-6 5-1,2-1 62,1 0 0,-1 1 0,1 0 0,0 0 0,1 0 0,-4 10 0,7-16-144,1-1 0,-1 0 0,0 1 0,0-1 0,1 1 0,-1-1 0,1 1 0,0 0 0,-1-1 0,1 1 0,0-1 0,0 1 0,0 0 0,0-1 0,0 1 0,0-1 0,1 1 0,-1 0 0,0-1 0,1 1 0,-1-1 0,1 1 0,0-1 1,-1 1-1,1-1 0,0 0 0,0 1 0,0-1 0,0 0 0,0 1 0,0-1 0,1 0 0,-1 0 0,0 0 0,0 0 0,1 0 0,-1-1 0,1 1 0,-1 0 0,1 0 0,-1-1 0,2 1 0,8 1 27,-1 0 0,0-1 0,1 0 0,-1-1 0,1 0 0,-1 0 0,1-2 0,17-3 0,2-3 9,46-19 0,-54 17 100,0 2-1,1 1 1,-1 0 0,32-3-1,-54 9-145,1 1-1,0 0 0,0 0 0,0 0 1,0 0-1,0 0 0,0 0 0,0 0 1,0 0-1,0 0 0,0 0 1,0 0-1,0 1 0,0-1 0,-1 0 1,1 1-1,0-1 0,0 1 0,0-1 1,0 1-1,-1-1 0,1 1 0,0-1 1,-1 1-1,1 0 0,0-1 1,-1 1-1,1 0 0,-1 0 0,1 0 1,0 1-1,0 30 274,-2-15-242,2-17-43,-1 0 0,0 1 0,1-1 0,-1 1 0,0-1 0,1 0 0,-1 0 0,1 1 0,-1-1 0,1 0 0,-1 0 0,0 1 0,1-1 0,-1 0 0,1 0 0,-1 0 0,1 0 0,-1 0 0,1 0 0,-1 0 0,1 0 0,-1 0 0,1 0 0,-1 0 0,1 0 0,-1 0 0,1 0 0,-1 0 0,1 0 0,-1 0 0,1-1 0,-1 1 0,1 0 0,-1 0 0,1-1 0,-1 1 0,0 0 0,1-1 0,-1 1 0,1-1 0,20-10 0,-6-3 0,1 0 0,-2-1 0,0 0 0,-1-1 0,0-1 0,17-31 0,-29 48 0,0 0 0,0 0 0,0 0 0,0 1 0,0-1 0,0 0 0,0 1 0,-1-1 0,1 1 0,0-1 0,0 1 0,0-1 0,-1 1 0,1-1 0,0 1 0,-1 0 0,1-1 0,-1 1 0,1 0 0,-1 0 0,1-1 0,-1 1 0,1 0 0,-1 0 0,1 0 0,-1 1 0,20 20 0,-13-19-15,0-1-1,0 1 1,1-2 0,-1 1 0,1-1-1,-1 0 1,1 0 0,0-1-1,-1 0 1,1 0 0,-1-1-1,15-3 1,3-2-209,0 0 1,34-16-1,-21 6-772,-18 7-147,1 0 0,26-6-1,-63 49 2410,15-33-1241,1-1 0,0 0 0,-1 1 0,1 0 0,0-1 0,-1 1 0,1-1 0,0 1 0,0-1 1,-1 1-1,1 0 0,0-1 0,0 1 0,0-1 0,0 1 0,0 0 0,0-1 0,0 1 1,0 0-1,0-1 0,0 1 0,0-1 0,0 1 0,1 0 0,-1-1 0,0 1 0,0-1 1,1 1-1,-1 0 0,0-1 0,1 1 0,-1-1 0,0 1 0,1-1 0,0 1 0,24-2 246,29-22-154,35-39-569,-34 21 146,-55 41 315,1 0-1,-1 0 0,0 0 0,0 0 1,1 0-1,-1 0 0,0 0 0,1 0 1,-1 0-1,0 0 0,1 0 0,-1 0 1,0 0-1,0 0 0,1 0 0,-1 0 1,0 1-1,0-1 0,1 0 1,-1 0-1,0 0 0,0 0 0,1 1 1,-1-1-1,0 0 0,0 0 0,0 1 1,1-1-1,-1 0 0,0 0 0,0 1 1,0-1-1,0 0 0,0 0 0,0 1 1,1-1-1,-1 0 0,0 1 0,0-1 1,0 0-1,0 1 0,0-1 1,0 0-1,0 0 0,0 1 0,0-1 1,0 0-1,-1 1 0,1-1 0,0 0 1,0 0-1,0 1 0,0-1 0,-1 1 1,0 21 657,-7 14-24,5-28-498,1 1 1,0-1-1,0 1 1,1-1-1,0 1 1,0-1-1,1 1 1,0 0-1,1 0 1,-1-1-1,4 11 1,-2-16-145,-1-1 0,1 0 0,0 0 0,0-1 0,0 1 0,0 0 0,0-1 0,0 1 0,1-1 0,-1 0 0,1 1 0,-1-1 0,1-1 0,-1 1 0,1 0 0,-1 0 0,1-1 0,0 0 0,-1 1 0,1-1 0,0 0 0,-1 0 0,1 0 0,4-2 0,2 2 0,0-1 0,1-1 0,-1 0 0,0 0 0,16-7 0,-19 7-366,-1-1 1,0 0-1,0 0 0,0-1 0,-1 1 1,1-1-1,4-5 0,-6 5-241,0 0 0,-1 1 1,1-1-1,-1 0 0,0-1 0,0 1 0,-1 0 0,1-1 0,-1 1 0,0 0 0,0-1 1,0 0-1,-1 1 0,1-1 0,-1-5 0,0-19-8954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10250,'0'0'21012,"-54"0"-19507,57 0-1505,12 6-160,1 0-2306,-1 1-3172,2-1-3843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11723,'0'0'17750,"-2"14"-16132,-10 30-1199,-1 0 0,-3-1 0,-37 73 0,-29 74-419,71-158 0,2 1 0,0 0 0,2 1 0,-2 35 0,9-66-102,0-1-1,0 0 1,0 1 0,0-1-1,0 1 1,1-1 0,-1 1-1,1-1 1,0 0 0,-1 1-1,1-1 1,0 0 0,0 1-1,1-1 1,-1 0 0,0 0-1,1 0 1,1 2-1,-1-3-63,-1 0-1,0-1 0,0 1 0,1 0 0,-1-1 0,0 1 0,1-1 0,-1 0 0,1 1 0,-1-1 0,0 0 0,1 0 0,-1 0 0,1 0 0,-1 0 0,0 0 0,1 0 0,-1-1 0,1 1 0,-1 0 0,0-1 0,1 1 0,-1-1 0,0 0 0,1 1 0,-1-1 0,0 0 0,0 0 0,0 1 0,0-1 0,0 0 0,0 0 0,0 0 0,2-3 0,18-23-9565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21 17232,'0'0'3780,"-9"-3"-2825,3 0-666,2 1-67,0 0 1,0 0 0,0 0-1,0 1 1,0 0-1,0 0 1,0 0-1,0 0 1,0 1-1,-1-1 1,1 1 0,-5 1-1,10-2-225,0 1-1,0 0 0,-1 0 1,1 0-1,0 0 1,0 0-1,0 0 1,0 0-1,-1 0 0,1 0 1,0 0-1,0 1 1,0-1-1,-1 0 1,1 1-1,0-1 0,0 0 1,-1 1-1,1-1 1,0 1-1,-1-1 1,1 1-1,0-1 0,-1 1 1,1 0-1,-1-1 1,1 1-1,-1 0 1,1-1-1,0 2 0,-1-1-268,0 0 0,1 0 0,-1 0 0,0 1 0,0-1 0,0 0 0,0 0 0,0 0-1,0 0 1,0 0 0,-1 0 0,1 0 0,0 0 0,-1 0 0,1 0 0,0 0 0,-1 0-1,1 0 1,-1 0 0,0 0 0,1 0 0,-1 0 0,0 0 0,1 0 0,-1-1 0,-1 2-1,-11 9-4958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73 7239,'0'0'1927,"3"-9"849,1-5-1396,3-9 198,-5-3 5671,-10 70-6053,6-31-1406,-3 2 209,-9-8-6242,3-1-334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8 10250,'8'-2'5925,"-3"1"-5440,1-1 1,-1 1-1,1 0 0,-1 1 0,1-1 0,-1 1 0,1 0 1,-1 1-1,7 0 0,-10 0-337,1 0 0,-1 0 1,0 0-1,0 0 0,0 0 0,0 0 0,0 1 1,0-1-1,0 1 0,-1 0 0,1-1 1,0 1-1,-1 0 0,1 0 0,-1 0 0,0 0 1,0 0-1,0 0 0,0 0 0,0 1 1,0-1-1,0 0 0,-1 1 0,1-1 0,-1 0 1,0 1-1,0-1 0,0 4 0,1 6 97,-1 0-1,-1 1 0,0-1 0,-1 0 1,0 0-1,-1 1 0,0-2 1,-1 1-1,0 0 0,-12 21 1,-7 8-228,-45 59-1,27-41 231,23-34-1,-28 45 921,44-66-1098,0-1 1,0 1-1,0 0 1,1 1-1,-1-1 1,1 0 0,0 0-1,1 1 1,-1-1-1,1 0 1,0 1-1,0-1 1,0 0-1,0 1 1,2 4-1,-1-6-59,0-1 0,0 0-1,1 0 1,-1 0-1,1 0 1,-1 0-1,1 0 1,0-1-1,-1 1 1,1 0-1,0-1 1,0 1-1,0-1 1,1 0-1,-1 0 1,0 0-1,0 0 1,1 0-1,-1 0 1,1-1-1,-1 1 1,4 0-1,62 4 82,-59-5-64,-4 0-109,18 0-11,-1-1 0,38-5-1,-54 5-284,1-1-1,-1 0 1,1 0-1,-1 0 1,12-7 0,-16 8-24,0-1 1,1 0-1,-1 0 1,0 1-1,0-1 1,0 0 0,0-1-1,0 1 1,0 0-1,-1-1 1,1 1 0,-1-1-1,1 1 1,0-5-1,1-18-6212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18385,'0'0'8104,"54"-2"-7111,5 9-641,11-2-448,8-3-2050,-3-2-1761,-6 0-2339,-11-3-5029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6:2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5362 739 15791,'-81'-68'654,"-2"4"0,-4 4 0,-2 3 0,-2 5 0,-99-42 1,63 42-652,-2 5 1,-2 7 0,-187-35 0,-429-31 20,504 87 361,-269 15 1,364 14-273,-219 45 0,-136 69 8,328-73-139,-330 147 0,420-156 11,2 4-1,2 3 1,2 3 0,3 5-1,-111 104 1,157-131-8,1 2-1,2 1 1,1 1 0,-24 44 0,37-56 2,1 1 1,2 0 0,0 1 0,2 0-1,1 1 1,0 0 0,2 0-1,-3 32 1,6-32 35,2 0-1,0-1 1,1 1-1,1 0 1,2-1-1,0 0 1,2 0-1,1 0 0,0 0 1,2-1-1,0 0 1,2-1-1,1 0 1,0-1-1,2 0 1,0-1-1,1-1 1,31 31-1,-6-13-10,1-2-1,2-1 0,1-3 1,1-1-1,2-3 1,1-2-1,51 20 1,16-1 26,1-6 1,124 24 0,-9-17 6,385 27 0,242-62 20,-165-61 229,-4-36 224,-662 83-508,786-127 231,-661 97-217,-1-6 0,-2-7 0,178-82 0,-257 95 4,-1-2 1,100-71 0,-146 90 48,-1-1 1,0 0-1,-2-2 1,0 0 0,-1-1-1,-1-1 1,-1-1-1,-1 0 1,-1-1 0,17-37-1,-27 46 25,0 0 0,-1 0 0,0 0 0,-1 0 0,-1-1 0,0 1 0,-1-1 0,-1 1-1,-1-1 1,0 1 0,0-1 0,-2 1 0,0-1 0,-1 1 0,0 0 0,-1 1 0,-1-1 0,-1 1 0,0 0 0,0 0-1,-12-14 1,-1 0 56,-2 2 0,-1 0 0,-1 1-1,-1 1 1,-1 1 0,-2 2 0,0 1 0,-49-27-1,13 14-66,-2 3-1,-2 3 0,0 2 1,-1 4-1,-2 3 0,-72-9 1,-32 5-987,-229 0 1,391 22 771,-54-1-1831,1-2-1,-93-17 1,44-15-6362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151 433 13837,'0'0'4031,"-11"2"-642,4-1-3085,1 0-1,0 0 1,-1 1-1,1 0 1,0 0-1,0 1 1,0-1-1,1 1 0,-1 1 1,1-1-1,0 1 1,0 0-1,0 0 1,0 1-1,0-1 1,1 1-1,0 0 0,-5 8 1,4-6-120,1 1-1,0 0 1,1 0 0,0 0-1,0 0 1,0 1 0,1-1-1,0 1 1,1 0 0,-1 10-1,2-16-185,1 0 0,-1-1 0,0 1 0,1 0 0,-1 0 0,1-1 0,0 1 0,0 0 0,0-1 0,0 1 0,0-1 0,1 1 0,-1-1 0,1 0 0,-1 1 0,1-1-1,0 0 1,0 0 0,0 0 0,0 0 0,0-1 0,1 1 0,-1-1 0,0 1 0,1-1 0,-1 0 0,1 0 0,0 0 0,-1 0 0,1 0 0,0 0 0,-1-1 0,1 1-1,6-1 1,1 1-348,1 0-1,-1-1 0,1-1 1,0 1-1,-1-2 0,1 1 1,-1-2-1,0 1 0,1-1 0,-1-1 1,0 0-1,-1 0 0,1-1 1,-1 0-1,0-1 0,0 0 1,-1 0-1,1-1 0,-2 0 0,1-1 1,11-14-1,-6 5 19,-1 0 0,0 0 0,-2-1-1,0-1 1,10-27 0,9-52 4553,-30 102-4016,0-1 0,1 1 0,-1-1 0,0 1 0,1 0 0,0-1 0,0 1 0,0 0 1,0-1-1,1 1 0,0-1 0,-1 1 0,1-1 0,0 1 0,1-1 0,1 6 0,-1-7-178,0-1 0,0 1 0,0 0 0,0-1 0,0 1 0,1-1 0,-1 0-1,0 1 1,1-1 0,-1 0 0,1-1 0,-1 1 0,1 0 0,-1-1 0,1 1-1,-1-1 1,1 0 0,0 0 0,-1 0 0,1 0 0,0 0 0,-1-1 0,6-1-1,4 0 60,0-1-1,-1-1 0,1 0 1,-1-1-1,0 0 0,0-1 0,0 0 1,-1-1-1,0 0 0,0 0 0,-1-1 1,0 0-1,0-1 0,-1 0 0,0-1 1,11-16-1,-6 7 136,-1-1 0,-1-1 1,-1 0-1,0 0 0,-2-1 0,-1 0 0,9-43 1,-12 48-189,-3 11-32,1-1 0,-1 0 0,0 0 0,0 0 0,-1 1 0,0-1 0,0 0 0,-2-10 0,1 17-18,-1 1 0,1 0 0,-1-1 0,1 1 0,-1 0 0,1 0 1,0 0-1,-1 0 0,1 0 0,0 0 0,0 0 0,-1 1 0,1-1 0,0 0 0,0 1 0,-1 2 0,-16 24 76,1 1 0,1 0 1,2 1-1,1 1 0,1 1 0,2-1 1,1 2-1,2-1 0,-6 56 1,12-81-41,1 1 0,0-1 0,1 0 0,0 1 0,0-1 0,0 0 0,1 0 0,0 0 0,0 0 0,6 12 0,-5-15-11,-1-1 1,0 0 0,0 0-1,1 0 1,0 0 0,0 0-1,0 0 1,0-1 0,0 1 0,0-1-1,0 0 1,1 0 0,-1-1-1,1 1 1,0 0 0,-1-1-1,1 0 1,0 0 0,0 0-1,0-1 1,5 1 0,-7-1 1,0 0-1,0 0 1,0 0-1,0 0 1,0 0 0,0-1-1,0 1 1,0-1 0,0 1-1,0-1 1,0 0 0,0 0-1,-1 0 1,1 0 0,0 0-1,-1 0 1,1 0 0,-1 0-1,1-1 1,-1 1-1,2-3 1,1 0 9,-2-1 0,1 0 0,0 0 0,-1 1 0,0-1 0,0-1 0,2-9 0,0-5 64,-1-1 1,-1 1 0,-1-24 0,-1 40-58,-1-23-2,1 26-24,0 1 0,0 0-1,0-1 1,0 1 0,0 0 0,0-1 0,-1 1-1,1 0 1,0 0 0,0-1 0,0 1 0,0 0 0,0-1-1,0 1 1,0 0 0,-1 0 0,1-1 0,0 1-1,0 0 1,0 0 0,-1-1 0,1 1 0,0 0 0,0 0-1,-1-1 1,1 1 0,0 0 0,0 0 0,-1 0-1,1 0 1,0 0 0,-1 0 0,1-1 0,0 1 0,-1 0-1,1 0 1,0 0 0,-1 0 0,1 0 0,0 0 0,0 0-1,-1 0 1,1 0 0,0 0 0,-1 0 0,1 1-1,0-1 1,-1 0 0,1 0 0,0 0 0,-1 0 0,1 0-1,0 1 1,0-1 0,-1 0 0,1 0 0,0 0-1,0 1 1,0-1 0,-1 0 0,1 0 0,0 1 0,0-1-1,0 0 1,0 1 0,-1-1 0,1 1 0,-2 2-1,0 1 0,0-1-1,1 1 1,-1-1 0,1 1 0,0 0 0,0 0 0,0-1 0,0 1 0,1 0 0,0 0 0,0 0 0,0 0 0,0 0 0,0 0 0,1 0 0,0 0 0,-1 0 0,2-1 0,-1 1 0,0 0 0,1 0 0,-1-1 0,1 1 0,0-1 0,0 0 0,1 0 0,-1 1 0,1-1 0,3 3 0,4-1-47,1 0 1,0-1 0,0 0 0,1 0 0,-1-1 0,1 0 0,-1-1 0,1-1 0,0 0 0,20-1 0,-24 0-22,1 0 1,-1-1-1,0 0 1,0 0-1,0-1 1,0 0 0,0-1-1,0 1 1,-1-2-1,1 1 1,-1-1-1,0 0 1,0 0-1,0-1 1,0 0-1,6-7 1,-5-1 32,-14 11-49,4 3 94,0-1 0,0 1 0,0 0 0,0 0 0,0 0 0,0 0 0,0 1 0,0-1 1,0 1-1,-2 2 0,-7 8 154,1 0 0,1 1 0,-10 18-1,16-27-156,1 0 0,0-1-1,1 1 1,-1 0-1,1 0 1,-1 0 0,1 0-1,0 0 1,1 0-1,-1 0 1,1 0 0,0 0-1,0 0 1,0 0-1,0 1 1,1-1-1,-1 0 1,2 4 0,-1-7-91,0 0 0,0 0 0,0 0 1,0 0-1,0 0 0,0 0 1,0 0-1,0-1 0,0 1 0,1 0 1,-1-1-1,0 1 0,0-1 0,0 1 1,1-1-1,-1 0 0,0 1 0,1-1 1,-1 0-1,0 0 0,1 0 1,-1 0-1,0 0 0,1 0 0,-1-1 1,0 1-1,1 0 0,-1-1 0,0 1 1,2-2-1,3 1-694,-1-1-1,0 0 1,0 0-1,0 0 1,-1-1 0,7-4-1,-5 2-961,0 0 0,-1-1 0,0 0 0,0 1 0,0-2 0,6-11 0,5-15-3982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5285,'0'0'16693,"-7"12"-16613,3-5-122,1-5 10,1 0 1,0 1-1,0 0 0,1-1 0,-1 1 0,0 0 0,1 0 0,0 0 1,-1 0-1,1 0 0,1 0 0,-1 0 0,0 0 0,1 0 0,-1 0 1,1 0-1,0 1 0,0-1 0,0 0 0,1 0 0,-1 0 0,1 1 1,-1-1-1,1 0 0,2 4 0,1-1-386,1 0-1,-1-1 1,1 1 0,1-1 0,-1 0-1,1 0 1,-1 0 0,2-1-1,-1 0 1,0 0 0,1-1-1,-1 0 1,1 0 0,0 0-1,10 1 1,8 1 774,-1-1 0,1-1 0,30 0-1,-13-1 1899,-39-2-2094,-1 0 1,1 0-1,-1 0 1,0 0-1,1 1 1,-1-1-1,0 1 1,1 0-1,-1-1 1,0 1-1,0 0 0,0 1 1,0-1-1,0 0 1,0 0-1,0 1 1,0-1-1,0 1 1,-1 0-1,1-1 1,0 1-1,-1 0 1,2 2-1,-1 1 153,-1 1-1,1-1 1,-1 1 0,0-1-1,0 1 1,0-1 0,-1 10-1,0-9-195,0-1 0,1 1 0,-1-1 0,1 1 0,0-1 0,0 1 0,1-1 0,0 0 0,0 0 0,3 7 0,-2-9-86,0-1 0,-1 0 0,1 1 0,0-2 0,0 1 0,0 0 1,0 0-1,1-1 0,-1 0 0,0 0 0,1 0 0,-1 0 0,1 0 0,-1 0 0,1-1 0,-1 0 0,1 0 0,-1 0 0,1 0 0,-1 0 0,1-1 0,5-1 1,5-1-60,1 0 0,-1-1 1,0 0-1,14-7 1,-21 8-80,6-2-12,0 0-1,0-2 0,-1 1 0,0-1 0,0-1 0,0 0 0,-1-1 0,11-11 1,-22 20 145,0 0 1,0-1-1,0 1 1,0 0 0,0 0-1,1 0 1,-1 0 0,0 0-1,0 0 1,0 0 0,0 0-1,0 0 1,0 0 0,0 0-1,1 0 1,-1 0 0,0 0-1,0 0 1,0 0 0,0 0-1,0 0 1,0 0 0,0 0-1,1 0 1,-1 0-1,0 0 1,0 0 0,0 0-1,0 0 1,0 0 0,0 0-1,0 0 1,1 1 0,-1-1-1,0 0 1,0 0 0,0 0-1,0 0 1,0 0 0,0 0-1,0 0 1,0 0 0,0 0-1,0 1 1,0-1-1,0 0 1,0 0 0,0 0-1,0 0 1,0 0 0,0 0-1,1 1 1,-1-1 0,0 0-1,-1 0 1,1 0 0,0 0-1,0 0 1,0 0 0,0 0-1,0 1 1,0-1 0,0 0-1,5 10-1951,7-3-4149,5-6-7870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167 248 3972,'1'-28'4776,"-1"-152"8385,0 178-12965,0 0 0,0 0 0,0 0 1,-1 0-1,1 0 0,0 0 0,-1 1 0,0-1 1,1 0-1,-1 0 0,0 1 0,0-1 0,0 0 1,0 1-1,0-1 0,0 1 0,0-1 0,-1 1 1,1 0-1,0-1 0,-1 1 0,-1-1 1,2 2-127,-1-1 1,1 1 0,0 0 0,-1 0 0,1 0 0,0 0-1,-1 0 1,1 1 0,0-1 0,-1 0 0,1 1 0,0-1-1,0 1 1,-1-1 0,1 1 0,0-1 0,0 1 0,0 0 0,0 0-1,0-1 1,0 1 0,0 0 0,0 0 0,0 0 0,0 0-1,0 0 1,0 0 0,1 1 0,-1-1 0,0 0 0,0 2-1,-10 18 172,0 0 0,1 1 0,2 0 0,0 0-1,-9 42 1,-11 121 1196,27-179-1396,-9 91 341,4 0-1,8 124 1,-2-215-383,0 1 0,1-1 0,0 0 0,0 0 0,0 0 0,0 0 0,1 0 0,0-1 0,1 1 0,-1 0 0,1-1 0,4 6 0,-7-10 0,0-1 0,0 0 0,1 0 0,-1 0 0,0 0 0,0 0 0,1 1 0,-1-1 0,0 0 0,0 0 0,0 0 0,1 0 0,-1 0 0,0 0 0,0 0 0,1 0 0,-1 0 0,0 0 0,0 0 0,1 0 0,-1 0 0,0 0 0,0 0 0,1 0 0,-1 0 0,0 0 0,0 0 0,1 0 0,-1 0 0,0-1 0,0 1 0,1 0 0,-1 0 0,0 0 0,0 0 0,0-1 0,0 1 0,1 0 0,-1 0 0,0 0 0,0 0 0,0-1 0,0 1 0,0 0 0,1 0 0,-1-1 0,0 1 0,0 0 0,0 0 0,0-1 0,0 1 0,0 0 0,0 0 0,0-1 0,0 1 0,0 0 0,0 0 0,0-1 0,0 1 0,0 0 0,0 0 0,0-1 0,-1 1 0,3-21 0,-2 20 0,-25-312-619,12 191 448,40 135-4848,-7-2 3842,0-1 0,1-1 0,24 7 0,-20-11-939,1-1-1,50 1 0,-66-5 1850,1-1 0,-1 0 0,1-1-1,13-3 1,-20 3 437,0 1 1,0-1-1,0 1 0,0-1 1,0 0-1,-1-1 0,1 1 0,-1-1 1,0 1-1,1-1 0,3-5 1,-6 7 49,0 0 0,0 0 1,0 1-1,0-1 0,0 0 1,0 0-1,0 0 0,-1 0 1,1 0-1,0-1 0,-1 1 1,1 0-1,-1 0 0,1 0 1,-1-1-1,0 1 0,1 0 1,-1 0-1,0-1 0,0 1 1,0 0-1,0 0 0,0-1 1,0 1-1,0 0 0,-1 0 1,1-1-1,0 1 0,-1 0 1,1 0-1,-1 0 1,1-1-1,-1 1 0,0 0 1,1 0-1,-1 0 0,0 0 1,-1-1-1,0 1-34,0 0 0,0 0 1,0 1-1,0-1 0,0 0 0,0 1 0,-1 0 1,1-1-1,0 1 0,0 0 0,0 0 0,0 1 1,0-1-1,-1 0 0,1 1 0,0-1 1,0 1-1,0-1 0,0 1 0,0 0 0,0 0 1,-3 2-1,-2 2-46,1-1 0,0 1 0,0 0 0,1 0 1,0 0-1,0 1 0,-6 8 0,8-11-93,1 0-1,0 1 1,0-1-1,0 1 0,1-1 1,-1 1-1,1-1 1,0 1-1,-1 0 1,2-1-1,-1 1 1,0 0-1,1 0 1,0 0-1,0 0 1,0 4-1,1-6-32,0-1-1,1 0 1,-1 0 0,0 1 0,0-1-1,0 0 1,1 0 0,-1 0-1,1-1 1,-1 1 0,1 0-1,-1 0 1,1-1 0,-1 1 0,1-1-1,0 1 1,-1-1 0,1 0-1,-1 0 1,1 0 0,0 0-1,-1 0 1,1 0 0,0 0-1,-1 0 1,1-1 0,1 0 0,49-8 163,-41 4-237,0 1 1,-1-2-1,0 0 1,0 0-1,0 0 1,-1-1 0,0-1-1,0 0 1,-1 0-1,0 0 1,0-1-1,-1 0 1,0-1-1,8-15 1,-18 32-896,0 1 0,1 0 1,0 0-1,0 0 0,0 10 0,4 21-3091,9-22-1986,6-8-545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68 456 4004,'4'-8'6497,"-3"5"-5739,2-3 97,-1 0 0,1 0 0,-1 1 0,0-2 0,-1 1 0,0 0 0,0 0 0,0 0-1,0-1 1,-1 1 0,0 0 0,-2-7 0,2 12-791,0 1 0,-1 0 1,1-1-1,0 1 0,-1 0 0,1-1 0,-1 1 0,1 0 0,-1 0 0,1 0 0,-1-1 1,1 1-1,0 0 0,-1 0 0,1 0 0,-1 0 0,1 0 0,-1 0 0,1 0 1,-1 0-1,1 0 0,-1 0 0,1 0 0,-1 0 0,1 0 0,-1 1 0,1-1 0,-1 0 1,1 0-1,-1 0 0,1 1 0,-1-1 0,1 0 0,0 1 0,-1-1 0,1 0 1,0 1-1,-1-1 0,1 0 0,-1 1 0,-16 14 382,11-7-272,0 0-1,1 0 1,0 0-1,0 1 1,1 0-1,0 0 1,0 0-1,1 0 1,0 0-1,1 1 1,0-1-1,0 1 1,0 16-1,3-24-178,-1-1 0,0 0 0,0 0 0,1 0 0,-1 1 0,1-1 0,-1 0 1,1 0-1,-1 0 0,1 0 0,0 0 0,0 0 0,-1 0 0,1 0 0,0 0 0,0 0 0,0-1 0,0 1 0,0 0 0,0 0 0,0-1 0,0 1 0,3 0 1,0 0-80,0 1 1,0-1 0,0-1-1,0 1 1,0-1 0,0 1-1,7-2 1,-1 1-361,1-2 0,0 1 0,-1-1 0,1-1 0,11-4 0,-9 1-280,0-2-1,-1 1 1,1-2-1,-2 1 1,1-2-1,-1 1 1,0-2-1,-1 1 1,0-1-1,-1-1 1,-1 0-1,1 0 1,-2-1-1,10-20 1,4-16-704,-2-1 1,20-82-1,-21 56 1990,-12 26 5293,-8 48-2108,-9 12-2182,-7 14-979,0 1 1,2 0 0,1 2 0,2-1 0,0 2-1,2 0 1,1 0 0,1 1 0,1 0 0,2 0-1,1 1 1,-2 30 0,7-47-517,1 0 0,0 0 0,1-1 1,0 1-1,6 18 0,-7-26-55,1 0-1,-1 0 1,1-1 0,1 1 0,-1-1 0,1 1 0,-1-1-1,1 0 1,0 0 0,1 0 0,-1 0 0,1-1-1,-1 1 1,1-1 0,0 0 0,9 5 0,-12-8-9,-1 0-1,1 0 1,0 0 0,-1 0 0,1 0 0,-1-1 0,1 1-1,0 0 1,-1 0 0,1-1 0,-1 1 0,1 0 0,-1-1-1,1 1 1,-1-1 0,1 1 0,-1-1 0,1 1 0,-1 0-1,0-1 1,1 0 0,-1 1 0,0-1 0,1 1 0,-1-1-1,0 1 1,0-1 0,0 0 0,1 1 0,-1-1 0,0 1-1,0-1 1,0 0 0,0 1 0,0-1 0,0 0 0,0 1-1,0-1 1,-1 0 0,3-35 101,-2 33-100,2-35 23,-1 23-56,0 0 1,0 0-1,-2 0 0,0 0 0,-1 0 0,0 1 0,-5-16 1,7 29 15,-1-1 0,1 1 1,-1-1-1,0 1 1,1 0-1,-1 0 0,0-1 1,0 1-1,0 0 1,0 0-1,0 0 0,0 0 1,-1 0-1,1 0 1,0 0-1,0 0 1,-1 1-1,1-1 0,-3-1 1,3 2 2,0 0 1,1 0 0,-1 0-1,0 1 1,1-1 0,-1 0-1,0 0 1,1 0-1,-1 1 1,0-1 0,1 0-1,-1 1 1,1-1 0,-1 1-1,0-1 1,1 0 0,-1 1-1,1-1 1,-1 1-1,1-1 1,0 1 0,-1 0-1,1-1 1,0 1 0,-1-1-1,1 1 1,0 0 0,-1-1-1,1 1 1,0 0-1,0-1 1,0 1 0,0 0-1,0 0 1,0-1 0,0 1-1,0 0 1,0-1 0,0 1-1,0 0 1,0 0-1,0 3-240,0 0 0,1 0-1,-1 0 1,1 0 0,0 0-1,-1-1 1,2 1 0,-1 0-1,0 0 1,1-1 0,0 1-1,-1-1 1,2 1 0,-1-1-1,0 0 1,1 0 0,-1 0-1,1 0 1,0 0 0,0-1-1,0 1 1,0-1 0,7 4-1,-2-2-1207,0 0 0,1-1 0,-1 0-1,1 0 1,0-1 0,0 0 0,0-1-1,0 0 1,15 0 0,7-1-6019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8 137 6662,'0'0'10698,"8"-5"-8263,25-14-444,-33 19-1951,-1 0 0,1 0 0,0 0 0,0 0 1,0 1-1,0-1 0,0 0 0,0 0 0,0 0 0,0 1 0,0-1 0,0 0 1,0 0-1,0 0 0,0 0 0,0 1 0,0-1 0,0 0 0,0 0 0,0 0 0,0 1 1,0-1-1,0 0 0,0 0 0,0 0 0,0 0 0,1 1 0,-1-1 0,0 0 1,0 0-1,0 0 0,0 0 0,0 1 0,0-1 0,1 0 0,-1 0 0,0 0 1,0 0-1,0 0 0,0 0 0,1 0 0,-1 0 0,0 0 0,0 1 0,0-1 0,1 0 1,-1 0-1,0 0 0,0 0 0,0 0 0,1 0 0,-1 0 0,0 0 0,0 0 1,0 0-1,0-1 0,1 1 0,-1 0 0,0 0 0,0 0 0,0 0 0,1 0 1,-1 0-1,0 0 0,0 0 0,0 0 0,0-1 0,1 1 0,-5 12 587,-18 20 236,19-29-841,0 1 0,0 0 0,0 0 0,1 0-1,0 0 1,-1 0 0,1 0 0,0 1 0,1-1 0,-1 1 0,1-1 0,0 1-1,-1 6 1,8-9 26,-1-1-1,0 0 1,0 0-1,1 0 1,-1-1-1,0 0 1,1 0-1,-1 0 1,6-2-1,0 1-75,-1-2 0,1 1 0,-1-2-1,0 1 1,0-1 0,0-1-1,0 0 1,-1 0 0,17-13 0,-21 14 57,0 0 0,0 0 0,0 0 0,0 0 1,-1-1-1,0 1 0,0-1 0,0 0 1,-1-1-1,0 1 0,0 0 0,0-1 0,0 0 1,-1 0-1,0 0 0,0 0 0,-1 0 0,2-8 1,-4 12 75,1 0 0,0 0 0,0 0 0,-1 0 0,1 0 0,-1 0 0,0 0 0,1 0 1,-1 0-1,0 0 0,0 0 0,0 1 0,-1-1 0,1 0 0,0 1 0,-1-1 0,1 1 0,-3-3 1,-1 1 32,0-1 0,0 1 0,0 0 0,0 1 0,-1-1 1,-8-2-1,-2 1 119,-1 0 0,1 1 0,-31-2 1,20 5 468,35 2-303,48 5-112,-47-6-277,149 11-1154,-52-10-7684,-82-2 2190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7:5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15951,'0'0'4837,"9"7"-3658,-3-2-955,1-1 0,0 1 0,0-2 0,0 1 0,0-1 0,1 0 0,-1 0 0,1-1 0,0 0-1,-1-1 1,1 0 0,10 1 0,20-1 855,56-4 0,-79 2-932,697-74 3458,-491 48-3062,505-81-399,-485 64-3285,-1-2-4090,-127 23 157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1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8557 548 9641,'-364'-18'4702,"-1038"-88"-1492,392-70-1800,-79-9-546,642 144-908,-1 21 0,-1 19 0,-552 69 0,388 32-249,458-64 625,-294 113 0,357-110-130,2 4-1,2 5 1,2 3 0,-96 74 0,125-79-96,1 3 1,3 2-1,3 2 0,1 3 1,3 1-1,-57 95 0,74-102-112,2 1 0,3 2 0,-36 108-1,50-122-11,1 1 1,1 0-1,3 0 0,1 0 0,2 1 1,5 60-1,1-74 87,1-1 0,2 0 0,0-1 0,2 0 0,0 0 0,2 0 0,1-2 0,0 1 0,2-1 0,1-1 0,1-1 0,32 35 0,-4-11 109,2-2-1,2-3 0,2-1 0,70 42 0,-16-21-110,3-5 0,2-4 0,168 53 0,-69-43 10,224 36 0,-194-59-126,300 9 1,243-57 403,776-163 499,-1263 132-824,63-6-66,1014-165-259,-1096 148 535,-4-12 0,-3-12 1,504-242-1,-696 292 80,115-79 0,-163 97-240,-1-2 0,-1 0 1,0-2-1,-2-1 0,-1-1 0,37-53 0,-52 66-36,-1 1-1,-1-1 1,1-1 0,-2 1-1,0-1 1,-1 0 0,0 0-1,-1-1 1,0 1 0,-2-1-1,1 1 1,-2-1 0,0 0-1,-3-23 1,-1 20 15,0 1 1,-1 0-1,-1 0 0,0 0 0,-1 1 1,-1 0-1,-1 0 0,0 1 1,-1 0-1,-1 1 0,-21-23 1,-14-10 35,-3 3 0,-2 1 0,-1 3 0,-66-38 0,12 17 19,-152-63 1,151 82-400,-1 5 0,-1 4 0,-222-34 0,167 48-1685,0 7-1,-188 11 0,241 7-1322,-166 33-1,97-1-1596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1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21 625 16816,'-1'0'34,"0"0"1,0 0-1,1 0 1,-1 0-1,0 0 1,0 0-1,0-1 1,1 1-1,-1 0 1,0-1-1,0 1 1,0 0-1,1-1 1,-1 1-1,0-1 1,1 1-1,-1-1 1,0 1-1,1-1 1,-1 0-1,1 1 1,-1-1-1,1 0 1,-1 1-1,1-1 1,0 0-1,-1 0 1,1 1-1,0-1 1,-1 0-1,1 0 1,0 0-1,0 1 0,0-1 1,0 0-1,0 0 1,0 0-1,0 0 1,0 1-1,0-1 1,0 0-1,0 0 1,1 0-1,-1 0 1,0 1-1,0-1 1,1 0-1,-1 0 1,1 1-1,-1-1 1,1 0-1,-1 1 1,1-1-1,-1 0 1,1 1-1,0-1 1,-1 1-1,1-1 1,0 1-1,-1-1 1,1 1-1,1-1 1,12-9 39,1 0 0,0 1 1,0 0-1,1 2 0,30-12 1,6-3-4,546-230 211,-42 18-2517,-539 228 2267,0-1-5274,-29 5-396,-11 2 1752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1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56 266 8008,'-8'-9'1852,"2"2"-1482,1 1 0,-1-2 0,1 1 1,1-1-1,-1 1 0,-6-17 0,10 21-229,0 0 0,0 0-1,0 0 1,1 0 0,-1-1-1,1 1 1,-1 0 0,1-1-1,0 1 1,1 0 0,-1-1 0,0 1-1,1 0 1,0-1 0,0 1-1,0 0 1,0 0 0,0 0-1,1 0 1,-1 0 0,1 0 0,0 0-1,0 1 1,0-1 0,0 1-1,3-3 1,5-4 172,0 1 1,1 1-1,0 0 1,1 0-1,-1 1 0,1 1 1,0 0-1,1 0 1,24-4-1,12-1-147,61-4 1,-80 11-89,44-3-30,107 2 0,-177 4-46,1 1 0,-1-1 0,0 1 0,0-1 0,0 1 0,0 0 0,1 1 0,-1-1 0,0 1 1,-1-1-1,1 1 0,0 0 0,-1 1 0,7 4 0,-8-5 34,0 1 0,0-1 0,0 1-1,-1 0 1,1 0 0,-1 0 0,0 0 0,0 0 0,0 0 0,0 0 0,0 0 0,-1 0-1,1 0 1,-1 0 0,0 1 0,0-1 0,0 0 0,0 0 0,-1 0 0,0 5 0,-3 6 274,0 1 1,0-1 0,-1 0 0,-1-1-1,0 1 1,-1-1 0,-13 18 0,-69 86 350,60-83-568,-32 38 11,37-47-104,1 2-1,1 0 0,2 1 1,-34 61-1,45-63-428,9-25 274,-1 0 0,1 0 0,0 0-1,0-1 1,-1 1 0,1 0 0,0 0 0,0 0 0,0 0 0,0 0-1,0 0 1,0 0 0,0-1 0,0 1 0,1 0 0,-1 0-1,0 0 1,1 0 0,-1 0 0,0-1 0,1 1 0,-1 0 0,1 0-1,0 1 1,19 0-5781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1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421 133 8840,'13'-12'2275,"0"-1"-1631,5-7 799,2 0 0,0 2 0,45-31 0,-65 49-1426,0 0 1,0 0-1,0 0 0,0 0 0,0 0 0,0 0 1,0 0-1,1 0 0,-1 0 0,0-1 0,0 1 1,0 0-1,0 0 0,0 0 0,0 0 0,1 0 1,-1 0-1,0 0 0,0 0 0,0 0 0,0 0 1,0 0-1,0 0 0,1 0 0,-1 0 0,0 0 1,0 0-1,0 0 0,0 0 0,0 1 0,0-1 1,0 0-1,1 0 0,-1 0 0,0 0 0,0 0 1,0 0-1,0 0 0,0 0 0,0 0 0,0 0 1,0 1-1,0-1 0,0 0 0,1 0 0,-1 0 1,0 0-1,0 0 0,0 0 0,0 0 0,0 1 0,0-1 1,0 0-1,0 0 0,0 0 0,0 0 0,0 0 1,0 0-1,0 1 0,0-1 0,0 0 0,0 0 1,0 0-1,0 0 0,0 0 0,0 0 0,-1 1 1,-3 11 307,-24 33 459,-3-2 1,-70 78-1,52-65-617,-109 118 486,-26 31 845,166-179-1028,18-25-469,0-1 0,0 0 1,-1 0-1,1 1 0,0-1 1,0 0-1,0 1 0,0-1 1,0 0-1,0 1 0,0-1 1,0 0-1,0 1 0,0-1 0,0 0 1,0 0-1,0 1 0,0-1 1,1 0-1,-1 1 0,0-1 1,0 0-1,0 1 0,0-1 0,0 0 1,1 0-1,-1 1 0,0-1 1,0 0-1,0 0 0,1 0 1,-1 1-1,0-1 0,0 0 1,1 0-1,-1 0 0,0 1 0,1-1 1,-1 0-1,0 0 0,1 0 1,-1 0-1,0 0 0,0 0 1,1 0-1,-1 0 0,0 0 0,1 0 1,-1 0-1,0 0 0,1 0 1,-1 0-1,0 0 0,1 0 1,0-1-1,22-1-74,28-13-319,-2-2 0,92-44 0,-23 8-904,255-74-4838,-259 95 1848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6:4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10 10954,'-9'0'1111,"4"0"-839,-47-1 497,51 1-739,-1 0 0,1-1 0,0 1 0,-1 0 0,1 0 1,0 1-1,-1-1 0,1 0 0,0 0 0,-1 1 0,1-1 0,0 1 0,-1-1 0,1 1 0,0-1 0,0 1 0,0 0 0,0-1 1,0 1-1,0 0 0,0 0 0,0 0 0,0 0 0,0 0 0,0 0 0,0 0 0,0 0 0,1 1 0,-1-1 0,1 0 1,-1 0-1,0 3 0,2-2-10,-1 0 1,1 0 0,0 0-1,0-1 1,0 1 0,1 0-1,-1 0 1,0-1-1,1 1 1,-1-1 0,1 1-1,-1-1 1,1 1 0,0-1-1,-1 0 1,1 0 0,0 0-1,3 1 1,43 20 368,-39-19-316,29 11 65,2-2 0,0-1 0,0-2 0,1-2 0,48 2 0,213-7 1130,-155-4-508,760 3 1105,957-3-754,-2-41 2191,663-20 408,-1178 49-3950,-1343 14-371,26-1 325,-20-4-3007,-14-5-5767,-13-1-2653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1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1330 185 8904,'-49'-11'425,"1"1"0,-1 3 0,0 2-1,0 2 1,-1 2 0,1 2 0,-1 3-1,1 1 1,-50 13 0,58-7-195,1 1 1,0 3 0,1 0-1,1 3 1,1 1-1,0 2 1,2 1 0,0 2-1,2 1 1,0 2-1,-28 31 1,27-21-2,2 0 0,1 2 0,3 1 0,1 2 0,2 0 0,1 2 0,3 1 0,2 0 0,1 1 0,3 1 0,-16 81 0,25-92-191,2 0 0,1 0 0,1 0-1,3 1 1,0-1 0,3 0-1,1 0 1,1 0 0,2 0 0,2-1-1,1-1 1,2 0 0,1 0 0,1-1-1,2-1 1,32 45 0,-29-50-32,1-2-1,0-1 1,2-1 0,1 0-1,1-2 1,1-1 0,0-1 0,1-1-1,2-1 1,49 21 0,-42-24 5,1-2-1,1-1 1,0-3 0,0 0 0,1-3 0,0-1-1,0-2 1,64-4 0,-39-5 83,-1-2-1,0-3 1,-1-3 0,0-2-1,80-35 1,-49 10 103,-3-3 0,141-94 0,-183 106-151,-2-2 0,-1-2 0,-2-3-1,-1 0 1,-3-3 0,47-65 0,-60 70 15,-2-1 0,-2-1 0,-2-1 0,-1 0 0,-2-2 0,-3 0 0,-1-1 0,12-74 0,-17 71 70,-3 0-1,-2-1 1,-3 0-1,-1 1 0,-2-1 1,-10-48-1,8 72-83,-1 1 1,-1-1-1,-1 1 0,-1 0 1,-1 0-1,-1 1 0,-1 1 0,-1 0 1,0 0-1,-2 2 0,0 0 1,-2 0-1,-26-23 0,18 22-195,0 2 1,-1 1-1,0 1 0,-2 1 0,0 1 1,0 2-1,-1 0 0,-1 3 0,0 0 1,0 2-1,0 1 0,-1 1 0,0 2 1,0 1-1,-54 3 0,29 5-856,0 1 1,0 4-1,1 1 0,0 4 0,1 1 1,1 3-1,-87 46 0,5 7-3758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3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653 0 13741,'0'0'7121,"-4"18"-6085,-135 885 2514,37-136-2110,1-23 996,62-294-2281,-55 482-33,76-822-407,-4-1-1,-5 0 1,-60 150-1,82-246-592,-6 12-671,9-14-6642,0-23 1368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3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19090,'0'0'1126,"15"6"-923,25 3 105,0-2-1,1-2 1,0-1-1,58-3 1,298-5 14,524 15-169,780-18 6141,-1187-9-5232,597 59 1,704 24 207,-1734-67-1207,80-1 34,278 35-1,-427-32-133,-4-1-66,0 0-1,1 1 1,-1 0 0,0 0 0,15 7 0,-51-3-3549,11-6 2441,-102 0-6541,104-4 3898,5-7-2462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3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70 17617,'0'0'3256,"12"-4"-2215,56-15 1343,90-15 0,-117 28-2089,1 2-1,-1 1 1,78 6 0,-113-2-290,0-1 0,-1 1 0,1 0 1,0 0-1,-1 1 0,1 0 0,-1 0 0,1 0 0,-1 1 0,0-1 0,0 1 1,0 1-1,0-1 0,-1 1 0,1-1 0,-1 1 0,0 1 0,0-1 0,0 0 1,-1 1-1,6 9 0,-6-7 21,-1 0 1,1 1-1,-2-1 0,1 0 1,-1 1-1,0-1 0,-1 1 1,1-1-1,-1 1 0,-1-1 1,0 1-1,0-1 0,0 0 1,-1 1-1,0-1 0,-5 13 1,-13 24 375,-1 0 1,-2-2 0,-2 0 0,-2-2-1,-34 40 1,1-9-92,-118 106-1,170-170-472,-8 8-531,-1-1-1,-32 21 0,42-32-443,0 1-1,0-1 0,0 0 0,-1 0 1,1-1-1,-14 3 0,-23-3-9096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3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0 793 12492,'0'0'6475,"14"4"-5108,-10-2-1245,1 0-1,0 0 1,0-1 0,0 0-1,1 0 1,-1 0 0,0-1 0,0 0-1,0 0 1,0 0 0,1-1-1,-1 1 1,0-1 0,0-1 0,0 1-1,0-1 1,0 1 0,0-1-1,-1-1 1,1 1 0,-1-1 0,1 0-1,-1 0 1,5-4 0,92-74 1800,130-136 0,66-115-604,-248 270-1123,16-18 272,-65 80-461,0 0 1,0 0-1,0-1 0,0 1 0,0 0 1,0 0-1,0 0 0,0 0 1,0 0-1,0-1 0,0 1 1,1 0-1,-1 0 0,0 0 0,0 0 1,0 0-1,0-1 0,0 1 1,0 0-1,0 0 0,1 0 1,-1 0-1,0 0 0,0 0 0,0 0 1,0 0-1,1 0 0,-1 0 1,0 0-1,0 0 0,0 0 1,0 0-1,1 0 0,-1 0 0,0 0 1,0 0-1,0 0 0,0 0 1,1 0-1,-1 0 0,0 0 1,0 0-1,0 0 0,0 0 0,1 0 1,-1 0-1,0 0 0,0 0 1,0 0-1,0 1 0,0-1 1,0 0-1,1 0 0,-1 0 0,0 0 1,0 0-1,0 0 0,0 1 1,0-1-1,0 0 0,0 0 1,0 0-1,1 15-19,-2-11 24,-14 152-68,-2 20 146,16-141-142,-1 6-440,6 77 0,-3-108-133,1 0-1,-1 0 1,2 0-1,-1 0 1,2 0 0,-1-1-1,1 0 1,0 1 0,1-2-1,0 1 1,1 0-1,12 14 1,22 6-5759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3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17873,'9'-11'339,"1"1"-1,0-1 1,0 2-1,1-1 1,0 2 0,1-1-1,0 2 1,0 0 0,0 0-1,1 1 1,0 0 0,1 1-1,-1 1 1,1 0 0,0 1-1,0 0 1,0 1-1,0 1 1,0 0 0,0 1-1,1 1 1,26 4 0,-37-4-331,-1 0 0,1 0 0,-1 0 0,1 0 1,-1 1-1,0 0 0,1 0 0,-1 0 1,0 0-1,0 0 0,0 1 0,-1-1 0,1 1 1,-1 0-1,1-1 0,-1 1 0,3 6 1,-1-3 23,-1 1 0,-1 0 0,1 0 0,-1 0 0,0 0 0,-1 0 0,1 1 0,-1 10 0,-1 3 80,0 1 0,-2 0 1,-1-1-1,0 1 1,-8 24-1,-14 30 114,-4-2-1,-50 93 1,7-17 2305,67-139-2364,0 1 0,1-1 0,1 1 0,0 0 0,-3 15 0,6-25-165,0 0 1,-1 0-1,1 0 1,0 0-1,0 1 1,0-1-1,1 0 1,-1 0-1,0 0 1,1 0-1,-1 0 1,1 0-1,0 0 1,0 0-1,0 0 1,0 0-1,0 0 1,0 0-1,0-1 1,0 1 0,1 0-1,-1-1 1,1 1-1,-1-1 1,1 1-1,0-1 1,0 0-1,-1 0 1,1 0-1,0 0 1,0 0-1,0 0 1,0 0-1,0-1 1,0 1-1,5 0 1,7 0-33,0 0 0,0-1-1,0-1 1,0 0 0,0-1 0,0-1 0,0 0 0,0-1 0,-1 0 0,1-1 0,-1 0-1,21-13 1,5-5-1053,-1-2 0,57-47 0,-83 63 355,0 0 0,-1 0 0,-1-1 0,1-1 0,-2 1 0,1-2 0,-2 1 0,1-2 0,-2 1 0,11-23 0,-10-6-4893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3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828 1 21140,'0'0'2215,"-10"0"-165,0 2-1840,0-1 0,0 1-1,0 1 1,0 0-1,1 1 1,0-1 0,-1 2-1,1-1 1,1 1 0,-1 1-1,1 0 1,0 0-1,0 0 1,-7 9 0,-148 150 274,-173 228 1,301-349-419,16-21-153,-54 70 306,65-81-396,1-1 0,1 1 1,-1 0-1,2 1 1,0-1-1,-4 16 0,8-28 83,1 1 1,0 0-1,0-1 0,0 1 0,0-1 0,0 1 0,0-1 0,0 1 1,0-1-1,0 1 0,0-1 0,0 1 0,0-1 0,0 1 1,0-1-1,0 1 0,0-1 0,1 1 0,-1-1 0,0 1 0,0-1 1,1 1-1,-1-1 0,0 1 0,1-1 0,-1 0 0,0 1 1,1-1-1,-1 0 0,1 1 0,-1-1 0,1 0 0,-1 1 0,1-1 1,-1 0-1,0 0 0,1 0 0,0 1 0,-1-1 0,1 0 0,-1 0 1,1 0-1,-1 0 0,1 0 0,-1 0 0,1 0 0,-1 0 1,1 0-1,-1 0 0,1 0 0,-1-1 0,1 1 0,-1 0 0,1 0 1,0-1-1,32-12-4185,7-17-1567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3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19442,'0'0'1356,"12"-5"-64,5 0-743,1 1 0,0 0 0,1 1 0,-1 1 0,0 1 0,1 1-1,-1 0 1,0 1 0,1 1 0,25 6 0,-34-6-484,-1 1-1,0 0 1,0 0 0,0 1 0,0 0-1,16 10 1,-23-12-44,0-1 0,0 1 0,0 0 0,0 0 0,-1 0-1,1 0 1,-1 0 0,1 0 0,-1 1 0,0-1 0,0 0 0,0 1-1,0-1 1,0 1 0,0-1 0,-1 1 0,1-1 0,-1 1 0,0-1 0,0 1-1,0 0 1,0-1 0,0 1 0,0-1 0,-1 1 0,1-1 0,-1 1 0,0-1-1,0 1 1,0-1 0,-1 3 0,-9 14 375,-1 0 0,0-1 1,-1-1-1,-1 0 0,-1-1 0,-27 24 0,2-1 184,-2 2-419,25-26-161,0 1 1,2 1-1,0 0 1,0 1 0,2 0-1,-16 29 1,28-45-2,0 0 0,0-1-1,0 1 1,0 0 0,1 0 0,-1-1 0,1 1-1,0 0 1,-1 0 0,1 0 0,0 0-1,0 0 1,0 0 0,0 0 0,0-1 0,1 1-1,-1 0 1,1 0 0,-1 0 0,1 0 0,-1-1-1,1 1 1,2 3 0,-1-4-11,0 1 0,0 0 0,0 0 0,0-1 1,1 1-1,-1-1 0,0 1 0,1-1 0,-1 0 0,1 0 0,0 0 1,-1-1-1,1 1 0,4 0 0,11 0-325,1 0 0,-1-1 0,35-4 0,-45 3 93,65-14-4064,3-11-3710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3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3060 11371,'0'0'8274,"0"4"-6923,6 10-168,1-13-334,10-26 92,10-46-380,4-36-600,126-347 2736,188-256-3128,-80 180-317,-214 424 896,4 3 0,5 2 0,4 3 0,143-167 1,-162 217-111,2 1 0,2 3 0,2 2-1,1 2 1,3 2 0,0 2 0,3 4 0,0 1 0,2 4 0,75-25 0,-73 34-26,2 2 0,0 2 1,119-8-1,-145 21 26,1 1 1,-1 2 0,1 1-1,-1 3 1,0 1-1,-1 1 1,68 25 0,-53-9-16,-1 1-1,-1 3 1,-1 2 0,-2 2 0,-1 2-1,-2 2 1,-1 2 0,-2 2 0,49 61 0,21 44 475,146 255 0,-10-14 93,-197-321-536,3-3-1,3-2 1,110 93 0,215 132 420,-147-116 165,88 57-220,-243-178-332,1-4 0,110 43 0,-76-46 60,3-5 0,122 21 1,241 21-1434,-468-76 1180,45 7-3531,-15-1-3570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3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43 10762,'0'0'1073,"-9"-8"646,-33-20-518,41 27-1145,-1 0-1,1 0 0,0 1 1,-1-1-1,1 1 0,0-1 1,-1 1-1,1-1 0,-1 1 0,1 0 1,-1 0-1,1 0 0,-1-1 1,1 1-1,-1 1 0,1-1 1,-1 0-1,1 0 0,-1 1 1,1-1-1,0 0 0,-1 1 1,1 0-1,-1-1 0,1 1 1,0 0-1,0 0 0,-1-1 0,1 1 1,0 0-1,0 0 0,0 0 1,-1 2-1,-2 2 61,1 0-1,0 0 1,0 0 0,1 0-1,0 1 1,-3 7 0,-3 17 200,1 1-1,1 0 1,-3 47 0,4 104 378,4-133-505,3 408 981,-6 238-701,-17-381-417,-2 77-665,28-298-748,9-34-2734,-5-39-1862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02.2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16720,'0'0'7111,"0"13"-6780,0 37 420,11 296 3345,-11-344-3967,1 1-1,-1 0 1,1 0 0,-1 0 0,1-1-1,0 1 1,0 0 0,0-1 0,0 1 0,3 3-1,5-5 1132,0-20-552,-4-3-670,0-1-1,-2 0 0,0 0 1,-2 0-1,0 0 1,-2 0-1,0 0 0,-2 1 1,-10-43-1,15 70-37,0 1 0,0-1 0,1 1 0,0-1 0,0 0 0,0 0 0,0-1 0,1 1 0,0-1 0,-1 1 0,2-1 0,-1 0 0,0 0 0,1-1 0,0 0 0,0 0 0,0 0 0,0 0 0,0-1 0,1 1 0,-1-1 0,1-1 0,0 1 0,-1-1 0,9 1 0,0-2-60,0 0 0,1-1 0,-1-1 0,0 0-1,0-1 1,0-1 0,-1 0 0,1 0 0,-1-2 0,16-8 0,-8 5-229,-15 7-220,-3 2-1512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6:4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55 21140,'0'0'123,"1"14"-6,3 43 201,5 39 988,-7 140 1,-8-219 1222,-3-21-323,-7-29-781,3-52-1473,-3-101 0,17 191 40,-1 0 0,1 0-1,-1 0 1,1 0-1,1-1 1,-1 1-1,1 0 1,0 0 0,0-1-1,0 1 1,0-1-1,1 0 1,0 0-1,0 0 1,0 0-1,0 0 1,1 0 0,0-1-1,-1 0 1,1 0-1,0 0 1,1 0-1,-1 0 1,0-1 0,1 0-1,-1 0 1,1 0-1,0-1 1,0 1-1,0-1 1,8 1 0,-2-1 3,-1-1 1,1-1-1,-1 1 1,1-1-1,-1-1 1,0 0 0,0-1-1,0 0 1,0 0-1,0-1 1,0 0-1,-1-1 1,0 0 0,13-9-1,-8 3 39,1-1-1,-2 0 1,1-1 0,-2-1-1,18-23 1,-25 30 0,0-1-1,0 0 1,-1 0 0,0 0 0,0-1-1,-1 0 1,0 1 0,0-1 0,-1 0-1,-1 0 1,1-1 0,-1-17 0,-5 22-15,-5 12-59,-5 14-46,4 5 81,1 0-1,1 0 1,1 1 0,1 0-1,2 0 1,1 1 0,1-1-1,3 55 1,-1-79-15,1-1 0,-1 1 0,1-1 0,-1 1 0,1-1 0,0 1 1,0-1-1,0 0 0,0 0 0,1 1 0,-1-1 0,0 0 0,1 0 0,0 0 0,-1 0 0,1 0 1,0-1-1,0 1 0,3 2 0,0-1-98,0-1 0,0 0 0,0 0 0,1 0 1,-1 0-1,0-1 0,1 0 0,9 1 0,0-1-354,0-1-1,0 0 0,-1-2 1,1 1-1,0-2 0,18-5 1,0-6-4013,-4-5-1606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3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13453,'0'0'571,"0"9"-320,1 18 821,-1-1 0,-1 1 0,-10 50 0,-27 87 169,26-116-1234,-31 117 178,24-99 2810,15-51-1654,20-61-671,44-85 0,-18 43-568,111-260 133,-154 378-257,-89 278 289,57-205-256,-14 30 540,46-129-287,4-11-37,17-47-15,8-17-105,-1 4 366,-3-1 1,31-137-1,-81 246 328,-80 230-662,227-566 144,-104 260-283,-17 35-1,0 0 1,0 0-1,0 0 1,0-1-1,0 1 1,0 0-1,0 0 1,0 0 0,0-1-1,0 1 1,0 0-1,0 0 1,0 0-1,0 0 1,0-1-1,0 1 1,0 0-1,1 0 1,-1 0 0,0 0-1,0-1 1,0 1-1,0 0 1,0 0-1,0 0 1,1 0-1,-1 0 1,0 0-1,0-1 1,0 1 0,0 0-1,1 0 1,-1 0-1,0 0 1,0 0-1,0 0 1,1 0-1,-1 0 1,0 0-1,0 0 1,0 0 0,1 0-1,-1 0 1,0 0-1,0 0 1,0 0-1,0 0 1,1 0-1,-1 0 1,0 0-1,0 0 1,0 0 0,1 1-1,-1-1 1,0 0-1,0 0 1,0 0-1,3 16-55,-5 27-11,-32 159 151,21-140-64,3 0 0,-5 97 0,15-158-23,0 1 0,-1-1 0,1 1 0,0-1-1,0 1 1,0-1 0,0 1 0,1-1 0,-1 1 0,0-1-1,0 1 1,1-1 0,-1 1 0,1-1 0,0 1-1,-1-1 1,1 0 0,0 1 0,1 1 0,0-4 1,-1 0 0,1 0-1,0 1 1,-1-1 0,1 0 0,-1-1 0,0 1 0,1 0 0,-1 0 0,0-1 0,0 1 0,0 0-1,0-1 1,0 1 0,0-1 0,0 0 0,1-2 0,19-33 65,-1-1 0,26-75 1,17-88-19,-56 177-33,-4 15-4,1 0-1,-2 0 1,1-1 0,-1 1 0,-1-1 0,1 1 0,-2-1 0,1 0 0,-2-12 0,1 22-9,0-1 1,0 1 0,0 0 0,0 0-1,-1 0 1,1 0 0,0 0 0,0 0-1,0-1 1,0 1 0,0 0 0,0 0-1,0 0 1,0 0 0,-1 0 0,1 0-1,0 0 1,0-1 0,0 1 0,0 0-1,0 0 1,-1 0 0,1 0 0,0 0-1,0 0 1,0 0 0,0 0 0,-1 0-1,1 0 1,0 0 0,0 0 0,0 0-1,0 0 1,0 0 0,-1 0 0,1 0-1,0 0 1,0 0 0,0 0 0,0 0-1,-1 0 1,1 1 0,0-1 0,0 0-1,0 0 1,0 0 0,0 0 0,0 0-1,-1 0 1,1 0 0,0 1 0,0-1-1,0 0 1,0 0 0,0 0 0,0 0-1,0 0 1,0 0 0,0 1 0,0-1 0,0 0-1,0 0 1,0 0 0,0 1-1,-15 18-25,2 2 0,1 0 0,0 0 0,2 1-1,0 0 1,-9 36 0,4-16 33,-6 10 0,3-8 3,2 1 0,-15 66 1,65-187-40,-4 15 4,-26 52 25,43-99 35,61-201 0,-150 513-1999,17-78-5564,12-59-2919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4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25 16976,'0'-1'104,"1"0"1,-1-1-1,-1 1 0,1 0 0,0 0 1,0 0-1,0-1 0,-1 1 0,1 0 1,0 0-1,-1 0 0,1 0 0,-1 0 1,1 0-1,-1 0 0,0 0 0,1 0 1,-1 0-1,-1-1 0,1 2-50,0-1-1,0 1 1,0 0-1,0 0 1,0 0-1,0 0 0,0 0 1,0 0-1,0 0 1,1 0-1,-1 0 1,0 1-1,0-1 1,0 0-1,0 1 1,0-1-1,0 0 0,0 1 1,1-1-1,-1 1 1,0 0-1,0-1 1,0 1-1,1-1 1,-1 1-1,0 0 1,1 0-1,-1-1 0,0 2 1,-11 15 224,0-1 0,1 2 1,1-1-1,1 1 0,1 1 0,0 0 0,-8 33 1,-1-5 175,-58 177 589,10 3 1,10 2 0,-29 274-1,68-141-909,16-355-145,-1-2-17,1 0-1,0-1 1,0 1 0,1 0 0,-1 0 0,1-1 0,0 1 0,0 0 0,0-1 0,5 10 0,-6-14 19,0 0 0,0 0 0,0 1 0,0-1 0,0 0 1,1 0-1,-1 0 0,0 1 0,0-1 0,0 0 1,1 0-1,-1 0 0,0 0 0,0 1 0,0-1 0,1 0 1,-1 0-1,0 0 0,0 0 0,1 0 0,-1 0 1,0 0-1,0 0 0,1 0 0,-1 0 0,0 1 1,0-1-1,1 0 0,-1-1 0,0 1 0,1 0 0,-1 0 1,0 0-1,0 0 0,1 0 0,-1 0 0,0 0 1,0 0-1,0 0 0,1 0 0,-1-1 0,0 1 1,0 0-1,1 0 0,-1 0 0,0 0 0,0-1 0,8-13-251,3-35 288,-1 0 0,4-59-1,-2 10 8,255-1152-2334,-265 1245 2297,-102 314 117,24-85 565,41-110-384,-161 631 641,190-717-817,3-16-96,0 0 1,1 0 0,0 0 0,1 0 0,1 1 0,0-1 0,0 0 0,1 0 0,3 16 0,-4-28-46,0 1 1,1 0-1,-1 0 1,0 0-1,0 0 1,1-1-1,-1 1 1,0 0-1,1 0 1,-1 0 0,1-1-1,-1 1 1,1 0-1,0-1 1,-1 1-1,1-1 1,-1 1-1,1 0 1,0-1-1,0 0 1,-1 1-1,1-1 1,0 1-1,0-1 1,0 0-1,-1 1 1,1-1-1,0 0 1,0 0-1,0 0 1,0 0 0,0 0-1,-1 0 1,1 0-1,0 0 1,0 0-1,0 0 1,0 0-1,0 0 1,-1-1-1,1 1 1,0 0-1,0-1 1,0 1-1,-1-1 1,1 1-1,0-1 1,1 0-1,1-1-50,0-1-1,0 1 1,-1-1-1,1 1 1,-1-1-1,1 0 0,-1 0 1,0 0-1,3-6 1,-3 5-24,1-1-12,-1 0 0,0 0-1,0 0 1,0 0 0,-1 0-1,1 0 1,-1-1 0,0 1 0,-1 0-1,1-1 1,-1 1 0,-1-8-1,-18 23-5438,-3 9-262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4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24791,'0'0'-2786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42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176 312 12492,'38'-152'6796,"-66"208"-3537,3-11-3193,4-2 128,-97 210 456,117-251-644,-2 5 47,-1 0-1,1 0 1,1 1 0,0-1-1,0 1 1,0 0 0,1-1 0,0 11-1,1-17-49,0-1 0,0 0-1,0 0 1,0 0-1,0 1 1,0-1 0,0 0-1,0 0 1,0 1 0,0-1-1,0 0 1,0 0-1,0 1 1,0-1 0,0 0-1,0 0 1,1 0-1,-1 1 1,0-1 0,0 0-1,0 0 1,0 0 0,1 0-1,-1 0 1,0 1-1,0-1 1,0 0 0,1 0-1,-1 0 1,0 0 0,0 0-1,0 0 1,1 0-1,-1 0 1,0 0 0,0 0-1,1 1 1,-1-1-1,0 0 1,0-1 0,1 1-1,-1 0 1,0 0 0,0 0-1,1 0 1,-1 0-1,0 0 1,0 0 0,0 0-1,1 0 1,-1 0 0,0-1-1,7-1 32,0 0 0,-1-1 0,0 0 1,1 0-1,-1-1 0,0 1 0,-1-1 0,8-7 0,47-47 261,-25 23-203,67-64 24,-43 38-74,3 3-1,97-69 0,-154 123-56,0 1-1,0 0 1,1 0-1,-1 0 1,11-3-1,-16 6 10,1 0 0,0 0 0,-1 0-1,1 0 1,-1 0 0,1 0-1,-1 0 1,1 0 0,-1 0 0,1 0-1,0 0 1,-1 0 0,1 0-1,-1 0 1,1 1 0,-1-1 0,1 0-1,-1 0 1,1 1 0,-1-1 0,1 0-1,-1 1 1,0-1 0,1 0-1,0 2 1,0-1-6,-1 0 1,1 1-1,-1-1 0,0 1 0,1-1 1,-1 1-1,0-1 0,0 1 0,0-1 1,0 1-1,0 0 0,0-1 0,0 1 1,-1 1-1,-8 29 68,-1-1-1,-1 0 1,-2-1 0,0-1 0,-27 42 0,4-6-23,14-24-11,7-13 6,0 1 1,-20 57-1,34-68-13,10-19-28,19-22 39,-23 18 10,121-124 208,36-32-146,-156 154-63,1 1 1,0 0 0,0 1-1,0 0 1,1 0-1,0 1 1,0 0-1,12-5 1,-20 9-30,1 0 1,0 0-1,0 0 1,0-1-1,0 1 1,0 0-1,0 0 0,0 0 1,0 1-1,-1-1 1,1 0-1,0 0 1,0 0-1,0 1 0,0-1 1,0 0-1,-1 1 1,1-1-1,0 1 0,0-1 1,-1 1-1,1-1 1,0 1-1,-1-1 1,1 1-1,0 0 0,-1-1 1,1 1-1,-1 0 1,1 0-1,-1-1 0,1 1 1,-1 0-1,0 0 1,1 0-1,-1 0 1,0-1-1,0 1 0,0 0 1,0 0-1,1 0 1,-1 1-1,-1 46 149,1-40-63,-4 19 173,-1 0 0,-1-1-1,-17 46 1,14-47-184,1 1 0,1 0 0,-6 49 0,13-74-82,0-1 0,0 0 1,0 0-1,0 0 0,0 1 0,0-1 0,0 0 1,0 0-1,0 0 0,0 1 0,0-1 1,0 0-1,0 0 0,0 0 0,0 1 0,0-1 1,0 0-1,1 0 0,-1 0 0,0 1 1,0-1-1,0 0 0,0 0 0,0 0 0,0 0 1,1 1-1,-1-1 0,0 0 0,0 0 1,0 0-1,0 0 0,1 0 0,-1 0 0,0 0 1,0 0-1,0 1 0,1-1 0,-1 0 1,0 0-1,0 0 0,0 0 0,1 0 0,-1 0 1,0 0-1,0 0 0,1 0 0,-1 0 1,0 0-1,0-1 0,0 1 0,1 0 0,-1 0 1,0 0-1,0 0 0,0 0 0,0 0 1,1-1-1,13-7 73,16-21 138,52-61 1,-6 5-157,-51 60-36,53-41-1,-67 59-23,0-1 0,0 1-1,1 1 1,0 0 0,0 1-1,0 0 1,1 1 0,16-4-1,-26 8 1,-1-1 0,0 1 0,1 0 0,-1 0 0,0 0 0,1 0 0,-1 0 0,0 1 0,1-1 0,-1 1-1,0-1 1,1 1 0,-1 0 0,0 0 0,0 0 0,0 0 0,0 0 0,0 1 0,0-1 0,0 0 0,0 1 0,-1 0 0,1-1 0,0 1-1,-1 0 1,0 0 0,1 0 0,-1 0 0,0 0 0,0 0 0,0 0 0,0 0 0,0 0 0,-1 1 0,1-1 0,0 0 0,-1 1-1,0-1 1,0 4 0,1 5 25,0 1 0,-1-1-1,0 1 1,-1 0 0,-1-1 0,-5 22-1,-1-5 45,-2-1 0,0 0-1,-16 27 1,67-107 1354,-14 21-1286,165-194-264,-262 292 867,-4-4 0,-2-3 0,-114 67 0,188-124-719,-11 6 4,0 1 1,-1-2-1,-1 0 1,-28 11-1,41-18-19,1 0 0,0 0 0,0 1 0,0-1 0,0 0 0,0 0 0,-1 0 0,1-1 0,0 1 0,0 0 0,0 0 0,0 0 0,0-1 0,0 1 0,-1-1 0,1 1 0,0-1 0,0 1 0,0-1 0,0 0 0,1 1 0,-1-1 0,0 0 0,0 0 0,0 1 0,1-1 0,-1 0 0,0 0 0,1 0 0,-1 0 0,0 0 0,1 0 0,0 0 0,-1 0 0,1-1 0,0 1 0,-1 0 0,1 0 0,0 0 0,0 0 0,0 0 0,0-1 0,0 1 0,0 0 0,1-2 0,-1-9 0,0 0 0,1-1 0,4-16 0,-3 21 0,4-24-4,-1 7-16,0 0 0,-2-1 1,-1 1-1,-2-46 0,0 66 14,0 0 0,-1 1 1,0-1-1,0 0 0,0 1 0,-1-1 0,1 1 1,-1-1-1,0 1 0,0 0 0,-1 0 1,1 0-1,-1 0 0,0 0 0,0 0 1,0 1-1,0-1 0,-1 1 0,1 0 0,-1 0 1,0 0-1,0 1 0,0-1 0,0 1 1,-1 0-1,1 0 0,-1 1 0,1-1 0,-1 1 1,1 0-1,-1 0 0,-5 0 0,-4 0-15,1 1-1,-1 1 0,0 0 1,0 1-1,0 0 0,0 1 1,1 0-1,-1 1 0,1 1 1,0 0-1,-15 9 0,-19 12 14,-69 51 0,73-47 17,-24 19 87,43-30-20,-1 0 0,-1-2 0,0-1 0,-44 20 0,70-36-75,-1 0 1,1 0-1,0 1 1,-1-1 0,1 0-1,-1 0 1,1 0-1,0 0 1,-1 1 0,1-1-1,-1 0 1,1 0-1,0 0 1,-1 0 0,1 0-1,-1 0 1,1 0-1,-1 0 1,1 0 0,0 0-1,-1 0 1,1 0-1,-1-1 1,1 1-1,0 0 1,-1 0 0,1 0-1,0 0 1,-1-1-1,1 1 1,0 0 0,-1 0-1,1-1 1,0 1-1,-1 0 1,1-1 0,0 1-1,0 0 1,-1-1-1,1 1 1,0 0 0,0-1-1,0 1 1,-1-1-1,1 1 1,0 0 0,0-1-1,0 1 1,0-1-1,0 0 1,5-22-14,8-3-10,2 1-1,0 0 1,1 1 0,2 1-1,20-22 1,-8 9-10,297-307-1051,-872 860 795,533-506 346,-5 6 140,-1-1-1,-27 18 1,45-33-195,0-1 1,0 0-1,-1 1 1,1-1-1,0 0 0,0 0 1,-1 1-1,1-1 1,0 0-1,0 0 1,-1 0-1,1 1 1,0-1-1,0 0 0,-1 0 1,1 0-1,0 0 1,-1 0-1,1 1 1,0-1-1,-1 0 0,1 0 1,0 0-1,-1 0 1,1 0-1,0 0 1,-1 0-1,1 0 1,0 0-1,-1 0 0,1-1 1,0 1-1,-1 0 1,1 0-1,0 0 1,-1 0-1,1 0 1,0 0-1,0-1 0,-1 1 1,1 0-1,0 0 1,0-1-1,-1 1 1,1 0-1,0 0 0,-1-1 1,6-17 2,22-30-37,1 2 0,52-63 1,-23 32 4,-6 7-66,64-96-1935,-160 218-199,-74 123-88,-4 6-4058,82-130-536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4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6788 4132,'0'0'1527,"-10"5"-219,5-2-1343,-74 37 3253,74-38-2871,0 0 1,-1 0-1,1 0 1,-1-1 0,1 0-1,-1 0 1,1 0-1,-1-1 1,0 0-1,1 0 1,-1 0 0,0-1-1,1 1 1,-1-1-1,-7-3 1,11 2-255,0 0 1,0 0-1,0 0 1,0 0-1,0 0 1,0-1-1,0 1 1,1-1-1,0 1 1,-1-1-1,1 0 1,0 0-1,0 1 1,0-1-1,1 0 1,-1 0-1,1 0 1,-1 0-1,1 0 1,0 0-1,1-3 1,2-66 321,1 51-392,1-1 1,1 1 0,1 0 0,0 1 0,2-1 0,22-37 0,1 7-20,50-61 1,13-1 36,5 4 0,120-100 1,246-173-18,-374 309-17,1603-1131 1146,183 153-993,-1817 1020-161,1513-755-200,35 74 2,95 93 766,43 142-306,-774 317 44,10 71 564,-967 88-863,1142-74 486,1 31 1295,-136 1-1504,-748 16-280,456-105-1,-655 112-2660,-76 20 2587,0 0 0,0 0 0,0 0 1,0 0-1,-1 0 0,1 0 0,0 0 0,0 0 1,0 0-1,0 0 0,0 0 0,0-1 0,0 1 1,0 0-1,0 0 0,0 0 0,0 0 0,0 0 1,0 0-1,0 0 0,0 0 0,0 0 0,0-1 0,0 1 1,0 0-1,0 0 0,0 0 0,0 0 0,0 0 1,0 0-1,0 0 0,0 0 0,0-1 0,0 1 1,0 0-1,0 0 0,0 0 0,0 0 0,0 0 1,0 0-1,0 0 0,0 0 0,1 0 0,-1 0 0,0 0 1,0 0-1,0-1 0,0 1 0,0 0 0,0 0 1,0 0-1,0 0 0,-18-2-5283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4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5637,'0'0'10944,"7"-9"-10367,-4 3-531,1 1 1,1 0-1,-1 0 1,1 1 0,-1-1-1,1 1 1,1 0 0,-1 1-1,0-1 1,1 1-1,0 0 1,0 0 0,0 1-1,10-4 1,254-55 832,-229 55-527,2 1-1,-1 2 1,0 2-1,66 7 1,-102-5-287,0-1 0,-1 1 0,1 1 1,-1-1-1,0 1 0,1 0 0,-1 0 0,0 0 0,0 1 0,0-1 0,-1 1 1,1 1-1,-1-1 0,1 1 0,-1-1 0,0 1 0,-1 0 0,1 1 1,-1-1-1,1 1 0,3 8 0,-4-7 84,-1 0 0,-1 0 0,1 1 0,-1-1 0,0 1 0,0-1 0,-1 1 1,0 0-1,0-1 0,0 1 0,-1 0 0,0-1 0,0 1 0,-1-1 0,0 0 0,0 1 0,0-1 0,-4 7 0,-12 19 249,0 0-1,-2-1 1,-1 0-1,-47 50 0,-117 98-297,132-130 8,41-38-192,-89 85-445,37-29-3551,40-41-1397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4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19 331 7719,'6'-55'2508,"3"1"0,3 0 0,1 1 0,26-61 0,-38 143-58,-50 308-362,7 402-1009,50 3-274,-6-639-671,0 154 26,20-423-11,-3-554-10,-20 708-127,-3-41 7,4 50-6,0 1 0,-1-1 0,1 0 0,-1 1 0,0-1-1,0 1 1,0-1 0,0 1 0,0 0 0,0-1 0,0 1 0,-1 0 0,0 0-1,-3-4 1,5 6-10,0 0 0,-1-1 0,1 1 0,0 0 0,-1 0 0,1 0 0,0 0 0,-1 0 0,1 0 0,0 0 0,-1 0 0,1 0 0,0 0 0,-1 0 0,1 0 0,-1 0 0,1 0 0,0 0 0,0 1 0,-1-1 0,1 0 0,0 0 0,-1 0 0,1 0 0,0 1 0,-1-1 0,1 0 0,0 0 0,0 1 0,-1-1 0,1 0 0,0 0 0,0 1 0,0-1 0,0 0 0,-1 1 0,1-1 0,0 0 0,0 0 0,0 1 0,0-1 0,0 0 0,0 1-1,-6 19-42,6-18 40,-10 65-22,4 1-1,2 0 0,6 81 1,0-34 21,11 347 135,-13-462-126,1 0 0,-1 0 0,0-1 0,0 1 0,0 0 0,0 0 0,0 0 0,0 0 0,0 0 0,0 0 0,0 0 0,1 0 0,-1 0 0,0 0 0,0 0 0,0 0 0,0 0 0,0 0 0,0 0 0,0 0 1,0 0-1,0 0 0,1 0 0,-1 0 0,0 0 0,0 0 0,0 1 0,0-1 0,0 0 0,0 0 0,0 0 0,0 0 0,0 0 0,0 0 0,1 0 0,-1 0 0,0 0 0,0 0 0,0 0 0,0 0 0,0 1 0,0-1 0,0 0 0,0 0 0,0 0 0,0 0 0,0 0 1,7-18 163,4-27 1,60-386 65,-60 325-219,-5-1-1,-8-114 1,-4 196 52,6 25-70,0 0 0,0 0-1,0 0 1,0 0 0,-1-1-1,1 1 1,0 0 0,0 0-1,0 0 1,-1 0 0,1 0-1,0 0 1,0 0 0,-1 0-1,1-1 1,0 1 0,0 0-1,0 0 1,-1 0 0,1 0-1,0 0 1,0 0 0,-1 0-1,1 0 1,0 1 0,0-1-1,-1 0 1,1 0 0,0 0-1,0 0 1,0 0 0,-1 0-1,1 0 1,0 0 0,0 1-1,0-1 1,-1 0 0,1 0-1,0 0 1,0 0-1,0 1 1,0-1 0,0 0-1,-1 1 1,-1 2-9,-1 1 0,1 0 0,0 0 0,0 1 0,1-1 0,-1 0 0,-1 7 0,-10 60 28,2 0-1,-1 77 1,9 149 46,4-179-52,-3-67-10,1-35-18,0 1 1,1 0-1,1-1 0,4 25 1,-5-40 11,0-1 0,0 1-1,0-1 1,0 1 0,0-1 0,0 0 0,0 1 0,0-1 0,0 1-1,0-1 1,0 1 0,0-1 0,0 1 0,0-1 0,1 1 0,-1-1-1,0 1 1,0-1 0,1 0 0,-1 1 0,0-1 0,1 1 0,-1-1-1,0 0 1,1 1 0,-1-1 0,0 0 0,1 0 0,-1 1-1,1-1 1,-1 0 0,1 0 0,-1 0 0,1 1 0,-1-1 0,0 0-1,1 0 1,-1 0 0,1 0 0,-1 0 0,1 0 0,-1 0 0,1 0-1,-1 0 1,1 0 0,-1 0 0,1 0 0,-1 0 0,1-1 0,-1 1-1,1 0 1,-1 0 0,0 0 0,1-1 0,-1 1 0,1 0 0,-1-1-1,0 1 1,1-1 0,17-25-13,-5-6 47,-1 0 0,-2-1 0,-2-1 1,8-62-1,-9 18-19,-4-79 0,-2 143-45,-1 1 1,-1-1-1,0 0 1,-1 1 0,0-1-1,-1 1 1,-6-16 0,8 28 26,1-1 1,-1 1 0,1-1 0,-1 1-1,0-1 1,0 1 0,0 0-1,0-1 1,0 1 0,0 0-1,0 0 1,-1 0 0,1 0 0,0 0-1,0 0 1,-3-1 0,3 2-1,0 0 1,1 0 0,-1 0 0,0 0-1,0 0 1,1 0 0,-1 0-1,0 0 1,0 0 0,0 0 0,1 0-1,-1 1 1,0-1 0,0 0-1,1 1 1,-1-1 0,0 0 0,1 1-1,-1-1 1,1 1 0,-1-1-1,0 1 1,0 0 0,-2 4-24,-1-1 1,1 1 0,0 0-1,0 0 1,1 0-1,0 0 1,-3 9 0,-12 48-79,4 0 0,2 0 0,3 1 1,-1 85-1,12 21-2969,7-104-1137,5-19-2290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4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826 2 15663,'0'0'6475,"-4"-1"-5957,3 1-513,0 0-1,-1-1 0,1 1 1,-1 0-1,1 0 1,0 1-1,-1-1 0,1 0 1,0 0-1,-1 1 1,1-1-1,0 1 0,-1-1 1,1 1-1,0 0 1,0-1-1,-1 1 0,1 0 1,0 0-1,0 0 1,-2 1-1,-25 32-8,9-11 82,-17 13 34,-1-1 0,-1-3 0,-2-1 1,-1-1-1,-48 25 0,29-24 439,0-2 0,-2-2 0,-86 23 0,127-44-273,-1 0 0,-39 3-1,60-9-265,1 1 0,-1-1 1,0 0-1,0 1 0,0-1 0,0 0 0,0 0 1,0 0-1,1 0 0,-1 0 0,0 0 0,0 0 1,0 0-1,0 0 0,0 0 0,0-1 0,0 1 1,1 0-1,-1-1 0,0 1 0,0 0 0,0-1 0,1 1 1,-1-1-1,0 1 0,0-1 0,1 0 0,-1 1 1,0-1-1,1 0 0,-1 1 0,1-1 0,-1 0 1,1 0-1,-1 1 0,1-1 0,0 0 0,-1 0 0,1 0 1,0 0-1,0 0 0,0 0 0,-1 1 0,1-1 1,0 0-1,0 0 0,0 0 0,0 0 0,1 0 1,-1 0-1,0 0 0,0 1 0,0-1 0,1 0 1,-1 0-1,0 0 0,1 0 0,-1 1 0,2-3 0,1-4-36,1 1-1,0-1 0,1 1 0,0-1 0,10-9 0,7-5-45,1 1 0,2 1 1,-1 2-1,2 0 0,0 2 0,1 1 0,1 1 0,0 1 1,58-15-1,-56 20-838,0 1 0,1 2 0,33-1 1,-4-1-6242,-38-1-484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5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87 14157,'0'0'2985,"0"-9"-1859,0 0-1316,1 3 900,-1 1 0,0-1 0,0 0 0,0 0-1,-1 0 1,-2-8 0,3 13-627,-1-1-1,1 1 0,-1 0 1,1 0-1,-1 0 1,0 0-1,0 0 0,1 0 1,-1 0-1,0 0 1,0 1-1,0-1 0,0 0 1,0 0-1,0 1 1,0-1-1,0 1 0,0-1 1,0 1-1,0-1 1,-1 1-1,1-1 0,0 1 1,0 0-1,0 0 1,-1 0-1,1 0 0,0 0 1,0 0-1,0 0 1,-1 0-1,1 0 0,0 0 1,0 1-1,0-1 1,-1 0-1,1 1 0,0-1 1,0 1-1,0 0 1,0-1-1,-1 2 0,-13 7 9,1 0-1,1 1 0,-1 1 1,2 0-1,-1 0 0,2 2 1,-13 15-1,4-5 95,19-22-177,-65 77 428,59-69-419,1 0 0,0 0 1,1 1-1,0 0 0,0 0 0,1 0 1,-3 12-1,7-20-18,-1-1 0,1 1 0,0 0-1,0 0 1,-1 0 0,1-1 0,0 1 0,1 0 0,-1 0 0,0 0 0,0 0 0,1-1 0,-1 1-1,1 0 1,0 0 0,-1-1 0,1 1 0,0 0 0,0-1 0,0 1 0,0-1 0,0 1-1,0-1 1,1 1 0,-1-1 0,0 0 0,1 0 0,-1 0 0,1 0 0,-1 0 0,1 0 0,0 0-1,-1 0 1,1 0 0,0-1 0,0 1 0,0-1 0,3 1 0,8 1 32,0 0 1,1-1-1,-1 0 1,19-2-1,-11 0-28,13-1 2,41-7 0,5 0-95,-79 9 84,1 0-1,-1 0 0,0 0 0,0 0 1,0 0-1,1 0 0,-1 0 0,0 0 0,0 1 1,0-1-1,0 0 0,0 1 0,1-1 1,-1 1-1,0-1 0,0 1 0,0-1 1,0 1-1,0 0 0,-1 0 0,1 0 1,0-1-1,0 1 0,0 0 0,-1 0 1,1 0-1,0 0 0,0 2 0,0 1 14,0-1-1,0 1 1,0-1-1,-1 1 0,0-1 1,0 1-1,0-1 1,0 1-1,-1 6 0,-3 9 174,-1-2-1,-12 34 0,16-50-173,-79 183 646,67-158-599,-1 0 0,-1-1 0,-1-1 0,-38 41 1,50-59 2,-1-1 1,0-1 0,-1 1 0,1-1 0,-1 1 0,0-2 0,0 1 0,0-1 0,0 1 0,-1-2 0,1 1 0,-1-1 0,0 0 0,0 0 0,0-1 0,0 0 0,-8 0-1,14-1-31,-1 0 0,0-1 0,0 1-1,0-1 1,1 0 0,-1 1 0,0-1-1,1 0 1,-1 0 0,0 0 0,1 0-1,-1-1 1,1 1 0,0 0 0,-1-1-1,1 1 1,0 0 0,0-1-1,0 0 1,0 1 0,0-1 0,0 1-1,0-1 1,1 0 0,-1 0 0,1 0-1,-1 1 1,1-1 0,0 0 0,-1 0-1,1 0 1,0-2 0,-1-9 23,1-1 1,0 1 0,2-18 0,-2 30-52,4-22 1,0 0 0,2 1 0,0-1-1,2 1 1,0 1 0,2-1-1,0 1 1,1 1 0,1 0-1,16-19 1,0 3-5,1 1 1,2 2-1,1 0 0,45-33 1,93-78 107,-192 192-5,21-46-94,-53 102 195,49-93-178,0 1 0,1 1 1,1-1-1,0 0 0,1 1 0,0 0 0,0 14 1,2-26-18,0 0 0,0 0-1,0 1 1,0-1 0,0 0 0,0 0 0,1 0 0,-1 1 0,0-1 0,1 0 0,-1 0 0,1 0 0,-1 0 0,1 0 0,0 0 0,-1 0 0,1 0 0,0 0 0,0 0 0,0-1 0,0 1 0,0 0 0,-1 0 0,1-1 0,1 1 0,0 0 0,1 0 12,0 0 1,0 0-1,0-1 1,1 1 0,-1-1-1,0 0 1,0 1 0,0-2-1,0 1 1,4-1-1,1 0-43,-1 0 0,1-1 0,-1 0 0,0-1 0,0 1 0,0-2 0,0 1 0,7-5 0,-10 5-372,0-1 0,-1 1 0,0-1 1,0 0-1,0 0 0,0 0 0,0 0 1,-1 0-1,0 0 0,0-1 1,0 1-1,-1-1 0,1 0 0,-1 0 1,0 1-1,1-11 0,-2 9-1217,0-1 0,0 1 0,-1-1 0,0 1 0,0-1-1,0 1 1,-4-10 0,-5-9-7313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5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10666,'0'0'13933,"-9"72"-14766,24-51-1248,10-7-738,4-10-1377,4-4-1473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6:4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23 19635,'0'0'2503,"-9"10"-869,3-4-1430,-1 1 1,1 0-1,1 0 0,-1 1 1,1-1-1,0 1 1,1 0-1,0 1 0,0-1 1,1 1-1,0 0 0,1-1 1,-3 13-1,4-14-245,0 0 1,1-1-1,0 1 0,0 0 0,0 0 0,1 0 1,-1 0-1,2 0 0,-1-1 0,1 1 0,0 0 1,0-1-1,1 0 0,0 1 0,0-1 0,1 0 1,-1 0-1,1-1 0,1 1 0,-1-1 0,1 0 1,0 0-1,0-1 0,0 1 0,0-1 0,1 0 1,10 5-1,-4-1-2,0-1-1,-1 2 1,0 0 0,-1 0-1,1 1 1,9 13 0,-16-17 41,0 0 1,-1 0-1,0 0 1,0 0-1,0 1 1,-1-1-1,0 1 1,-1 0-1,1 0 1,-1 0-1,-1 0 1,1 0-1,-1 0 1,-1 10-1,0-7 69,-1-1-1,0 0 1,0 1 0,-1-1-1,0 0 1,-1 0 0,0-1-1,0 1 1,-1-1-1,0 0 1,0 0 0,-1-1-1,-10 12 1,11-14-6,-1 1 0,0 0 0,0-1 0,0 0 0,-1-1 0,0 0 0,0 0 0,0 0 0,0 0 0,0-1 0,-1-1 0,0 1 0,1-1 0,-1-1 0,0 1 0,-11 0 0,18-2-50,0 0-1,0 0 1,-1 0-1,1 0 1,0-1-1,-1 1 1,1 0-1,0 0 1,-1-1-1,1 1 1,0-1-1,0 1 1,0-1-1,0 0 1,-1 1 0,1-1-1,0 0 1,0 0-1,0 0 1,0 0-1,1 0 1,-1 0-1,0 0 1,-1-1-1,1-1-6,0 1 0,1-1-1,-1 1 1,0-1 0,1 1-1,-1-1 1,1 0 0,0 1 0,0-1-1,0 1 1,1-6 0,1 0-6,0-1 0,0 1 0,0 0 1,1 0-1,1 0 0,-1 0 0,6-8 1,21-24 44,1 2 1,67-62 0,25-30 33,-109 113 73,-1-1 0,-1 0 0,0-1 1,-1 0-1,-2-1 0,9-22 0,-15 33 96,0 0 0,-1 0 0,0 0 0,-1 0 0,1-1 0,-1-13 0,-1 22-224,0-1 0,0 0 0,0 1 0,-1-1 0,1 0 0,0 1 0,0-1 0,-1 1 0,1-1 0,-1 1 0,0-1 0,1 1 0,-1-1 0,0 1 0,0-1 0,0 1 0,0 0 0,0 0 0,0-1 0,0 1 1,0 0-1,-1 0 0,1 0 0,0 0 0,-1 0 0,1 1 0,-1-1 0,1 0 0,-1 1 0,1-1 0,-1 1 0,1-1 0,-1 1 0,1 0 0,-1-1 0,0 1 0,1 0 0,-1 0 0,0 0 0,1 0 0,-1 1 0,1-1 0,-3 1 0,-1 0-18,0 1 0,1 0 1,-1 0-1,1 0 0,-1 1 0,1 0 0,0-1 1,0 1-1,0 1 0,0-1 0,1 1 0,-1-1 1,1 1-1,0 0 0,0 0 0,0 0 0,1 1 1,0-1-1,-1 1 0,-1 6 0,-1 1 15,0 1 0,1 0-1,1 0 1,0 0 0,0 0-1,0 20 1,3-30-57,0 0-1,0 0 1,0 0 0,0 0-1,1 0 1,-1 0 0,1 0 0,0 0-1,0-1 1,0 1 0,0 0-1,0 0 1,1-1 0,-1 1-1,1-1 1,0 1 0,0-1 0,0 0-1,3 4 1,-1-4-198,0 1 0,0-1 1,0 0-1,0 0 0,0 0 0,1 0 0,-1-1 1,1 0-1,-1 0 0,1 0 0,7 1 0,1-2-860,0 0 1,1-1-1,-1 0 0,1-1 0,-1 0 0,0-1 0,0-1 1,14-5-1,18-13-3095,-2-2-2135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5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13901,'0'0'2285,"1"10"-203,0-2-1672,-1 0 0,1 0-1,-1 0 1,-1 0 0,0 0 0,0-1 0,0 1 0,-1 0-1,0 0 1,0-1 0,-1 1 0,-6 10 0,-25 29 2021,26-38-2132,1 0-1,0 1 1,0-1 0,1 2-1,1-1 1,-1 1 0,-4 14-1,10-24-294,0 1 0,0-1 0,0 0 0,0 0 0,0 0 0,0 1 0,0-1 0,0 0 0,1 0 0,-1 0 0,0 1 0,1-1 0,-1 0 0,1 0 0,-1 0 0,1 0 0,0 0 1,-1 0-1,1 0 0,0 0 0,0 0 0,0-1 0,0 1 0,0 0 0,0 0 0,0-1 0,0 1 0,0 0 0,0-1 0,0 1 0,0-1 0,0 0 0,0 1 0,1-1 0,-1 0 0,0 0 0,0 1 0,0-1 0,1 0 0,-1 0 0,0 0 0,2-1 0,58-1 54,-57 2-81,5-2-130,1 0-1,-1 0 1,1 0-1,-1-2 1,0 1-1,0-1 1,-1 0-1,1-1 1,-1 0-1,0 0 1,0-1-1,-1 0 1,1 0-1,8-11 1,-11 11 144,0 0 1,0 0 0,-1 0-1,0-1 1,0 1 0,0-1-1,-1 0 1,0 0 0,-1 0-1,1-1 1,-1 1 0,-1-1-1,0 1 1,0-1 0,0 1-1,-1-1 1,0 0 0,-2-12-1,3 19 11,-1 1 0,0-1-1,0 1 1,0 0-1,0-1 1,0 1-1,-1 0 1,1-1 0,0 1-1,0-1 1,0 1-1,0 0 1,0-1 0,0 1-1,-1 0 1,1-1-1,0 1 1,0 0 0,0-1-1,-1 1 1,1 0-1,0 0 1,-1-1-1,1 1 1,0 0 0,-1 0-1,1-1 1,0 1-1,-1 0 1,1 0 0,0 0-1,-1 0 1,1 0-1,0 0 1,-1-1-1,1 1 1,0 0 0,-1 0-1,1 0 1,-1 0-1,1 0 1,0 0 0,-1 0-1,1 1 1,-1-1-1,1 0 1,0 0-1,-1 0 1,1 0 0,0 0-1,-1 1 1,1-1-1,0 0 1,-1 0 0,1 1-1,-14 18 124,13-16-112,0 0 0,0 1 0,1-1-1,-1 0 1,1 1 0,0-1 0,0 0 0,1 1 0,-1-1 0,0 1-1,1-1 1,0 0 0,0 0 0,0 1 0,0-1 0,1 0-1,-1 0 1,1 0 0,2 3 0,-1-3-3,0 1 1,1-1-1,-1 0 0,1 0 1,0-1-1,0 1 0,0-1 1,0 0-1,0 0 0,0 0 1,1-1-1,5 2 1,11 1 58,0-1 0,0 0 0,0-2 0,41-3 0,-55 2-61,-1-1-1,0 0 1,1 0 0,-1-1 0,0 0 0,0 0 0,0 0-1,0-1 1,7-4 0,-11 6 7,0 0 0,1-1 0,-1 1 0,0-1 0,0 0 0,0 0 1,-1 0-1,1 0 0,0 0 0,-1 0 0,1 0 0,-1 0 0,0-1 0,0 1 0,0 0 0,0-1 0,0 1 0,0-1 0,-1 1 0,1-1 0,-1 0 0,0 1 0,0-1 0,0 1 0,0-5 0,0 6 9,0 0-1,-1-1 1,1 1-1,0 0 0,-1 0 1,1 0-1,-1 0 0,1 0 1,-1 0-1,1 0 1,-1 0-1,0 0 0,1 0 1,-1 1-1,0-1 0,0 0 1,0 0-1,1 1 1,-1-1-1,0 0 0,0 1 1,0-1-1,0 1 0,-2-1 1,0 0 25,-1 0 0,1 0 0,0 1 0,0-1 0,-1 1-1,1 0 1,0 0 0,-6 1 0,1 1 14,0-1-1,1 1 1,-1 0-1,1 1 1,0 0 0,-14 7-1,16-8-49,1 1 0,-1 0 0,1 1 0,0-1 1,0 1-1,0-1 0,0 1 0,1 1 0,-1-1 0,1 0 0,0 1 0,1-1 0,-1 1 0,1 0 0,0 0 0,0 0 1,0 0-1,0 1 0,0 9 0,2-14-11,0 0 1,0 0-1,1 0 0,-1 0 1,1 0-1,-1 0 0,1 0 1,-1 0-1,1 0 1,0 0-1,-1 0 0,1 0 1,0-1-1,0 1 1,0 0-1,0 0 0,0-1 1,0 1-1,0 0 1,0-1-1,0 1 0,0-1 1,0 0-1,0 1 1,0-1-1,0 0 0,0 1 1,2-1-1,37 4 71,-33-4-50,38-2-7,1-1-1,-1-3 1,-1-1 0,1-3-1,72-25 1,-106 32-56,6 2 28,-21 8-13,4-7 24,-31 39 315,-8 12 383,37-49-671,0 1 0,0 0 0,1 0 1,-1 1-1,1-1 0,0 0 0,0 0 1,0 1-1,1-1 0,-1 0 0,1 1 1,0-1-1,0 1 0,0 6 0,1-9-27,-1 0 0,1 0 0,-1 0 0,1 0 0,0 0 0,-1-1 0,1 1 0,0 0 0,0 0-1,0 0 1,0-1 0,-1 1 0,1 0 0,0-1 0,0 1 0,0-1 0,0 1 0,0-1 0,1 0 0,-1 1 0,0-1 0,0 0-1,0 0 1,0 0 0,2 0 0,35 1-142,-29-1 21,11 0-1192,-1-1 1,39-6 0,-49 5-347,0-1-1,1 0 1,-1 0 0,15-9 0,4-5-6417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5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1 18770,'0'0'8413,"-1"11"-7778,-2 5-499,-1 0 0,-1 0 0,0-1 0,0 1 0,-2-1 0,0-1 0,-1 1-1,0-1 1,-1-1 0,-15 19 0,5-11 264,-1-1-1,-2-1 1,0-1 0,-35 23-1,40-30-231,0-1 0,0-1 0,0-1 0,-1 0 0,-1-2 0,1 0 0,-29 5 0,45-10-171,1-1 1,0 0-1,0 0 1,0 1-1,-1-1 1,1 0-1,0 0 0,0-1 1,-1 1-1,1 0 1,0 0-1,0 0 1,0-1-1,-1 1 0,1-1 1,0 1-1,0-1 1,0 1-1,0-1 1,0 0-1,0 1 0,0-1 1,0 0-1,0 0 1,0 0-1,1 0 1,-1 0-1,0 0 1,0 0-1,0-2 0,0-1-81,0 1-1,0-1 0,0 0 0,1 0 0,0 1 0,0-1 0,0 0 0,0 0 0,0 1 0,2-6 1,2-10-513,1 1 0,1 0 0,9-22 0,-11 32 346,4-13-215,2 0 0,0 1 0,1 0-1,1 1 1,27-34 0,-37 51 500,-1 0 1,1 1-1,0-1 0,0 1 0,-1 0 0,1-1 1,0 1-1,0 0 0,0 0 0,0 0 1,0 0-1,1 1 0,-1-1 0,0 1 0,0-1 1,1 1-1,-1-1 0,0 1 0,0 0 1,1 0-1,-1 0 0,0 1 0,0-1 0,1 1 1,-1-1-1,0 1 0,0-1 0,0 1 1,0 0-1,0 0 0,0 0 0,0 0 0,0 1 1,0-1-1,0 1 0,2 1 0,6 8 308,0-1-1,0 1 1,-1 0-1,12 22 0,-7-12 17,3 3 538,1-1 0,36 37 0,-45-53-903,0 1 0,0-1-1,20 10 1,-22-13-516,1-1 0,0 1 0,0-2-1,1 1 1,-1-1 0,9 1 0,-10-3-6593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5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3525 486 12812,'1'-12'3032,"-1"4"-2628,1 2-49,-1-1 0,0 0 0,0 1 0,0-1 0,-1 1 0,0-1 0,0 1 0,-1-1 0,1 1 0,-2 0 0,1-1 0,-1 1 0,1 0 0,-2 1-1,1-1 1,-6-6 0,-3 0-150,-1 2 0,-1 0 0,0 0 0,-1 1 0,1 1 0,-28-11 0,-105-31-62,100 36 36,-141-41-168,-1 8 0,-2 8 0,-2 9-1,-277-8 1,319 37-34,0 6-1,1 7 0,0 6 0,2 7 0,0 7 0,-182 63 1,265-73 230,1 4 1,1 2 0,1 2-1,2 4 1,-103 75 0,139-89-61,2 1 0,0 0 0,1 2 0,1 1 0,2 0 1,-24 40-1,31-43-74,0 1 1,2 1-1,0 0 1,1 0-1,2 1 1,0-1-1,2 1 1,0 1-1,1 25 0,2-28-46,2 0 0,0 1-1,2-1 1,0 0 0,2 0-1,0-1 1,1 1 0,2-1-1,0 0 1,15 28 0,-7-24-12,0 0 0,2 0 1,0-2-1,2 0 0,0-1 0,2-2 1,24 20-1,10 0 21,2-3 0,2-2 0,0-2 0,3-4 0,0-2 0,76 21 0,13-4 11,3-8 1,275 31 0,325-38-31,-574-33-200,-1-9 1,0-8-1,227-56 0,-287 46 198,-2-5 0,-2-6 0,-2-4 0,-2-5 0,183-114 0,-253 138 17,-2-3-1,0-1 1,-2-1 0,-2-3-1,63-74 1,-85 91-8,-1-1 1,-1-1-1,-1 1 1,-1-2-1,0 0 1,-2 0-1,0 0 1,-1-1-1,-2 0 1,0 0 0,-1-1-1,-2 0 1,0 1-1,-1-1 1,-3-29-1,0 36-4,0-1 0,-2 1 0,0 0 0,0 0 0,-2 0 0,0 0 0,-1 1 0,0 0 0,-1 1 0,-18-25 0,10 20-7,0 2 0,0-1 0,-2 2 0,0 0 0,-1 1 0,-37-22 0,7 11-18,-1 3 0,0 2 1,-2 2-1,0 2 1,-104-18-1,-6 13-1185,0 7-1,-297 11 1,-10 46-9129,280-16 1921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58:5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13613,'0'0'1217,"-63"66"-2306,30-27 512,10 1 577,7-7-96,6-7-288,8-17-2114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29:4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11430 514 11403,'-66'-32'471,"-2"3"-1,-1 3 1,-1 3 0,-118-22 0,-199-16 524,-127-23-68,-885-106 1142,996 166-1326,-605 43 0,-777 162-635,798-72-157,-405 56 101,11 67-184,910-112 149,355-81 54,2 5 1,-111 59-1,156-66-105,2 4 0,2 2 1,2 3-1,-68 63 0,89-68-127,1 2-1,2 2 1,2 1-1,3 2 1,1 1 0,-32 68-1,47-79 96,2 1 1,1 1-1,2 1 0,2-1 0,2 2 0,2 0 1,1 0-1,2 0 0,3 0 0,3 48 0,4-31 75,2 1 0,3-1 0,3 0 0,2-1 0,3-1-1,39 84 1,-23-71 9,2-1 0,4-2 0,2-2 0,3-1 0,3-3 0,78 76 0,-60-76 161,2-3 1,3-3-1,2-3 0,2-3 0,106 50 0,12-11 147,240 73 1,218 30-184,563 87-61,-827-218-73,466 13 1,641-86 54,-1-98-42,-294-52-160,-23-120-328,-1000 224 338,-2-7-1,309-168 0,-353 157 536,-3-6 1,-5-5 0,222-207-1,-287 236-268,-2-2-1,-3-2 1,-3-3-1,-3-2 1,-3-2-1,-3-1 1,-3-3-1,55-151 1,-77 170-23,-2 0 1,-2-1-1,-3 0 1,-2-1-1,-1-101 1,-8 109-79,-3 1 1,-2 0-1,-1 1 1,-3-1-1,-2 2 0,-2 0 1,-29-62-1,14 48 4,-3 0-1,-3 3 1,-2 0 0,-73-82 0,50 74 73,-4 2 1,-1 3 0,-80-54-1,31 38 28,-3 5-1,-2 5 0,-4 5 0,-211-73 1,193 91-213,-2 5 0,-2 7 1,0 6-1,-2 6 0,-168 2 0,31 20-3156,-493 71 0,341-9-5390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0:5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6401 721 10250,'0'0'667,"-7"-11"-678,5 9-71,-4-9 307,0 0 0,-1 1 0,-1 0 0,0 1 0,0-1 1,0 2-1,-1-1 0,-1 1 0,0 1 0,0-1 0,0 2 1,-1-1-1,-13-5 0,-288-67 2250,81 25-2105,-730-165 356,788 192-708,-573-85 666,-4 41-254,670 67-412,-826-11 220,789 24-106,-159 34 1,-110 48 35,290-67 37,1 5 0,2 4 0,1 3 0,-97 55 0,150-69-185,1 2-1,1 2 0,1 1 0,1 1 0,2 2 0,0 2 0,3 0 0,0 3 0,3 0 0,1 2 0,-31 55 0,4 11 68,-4-3 1,-79 103-1,125-188 11,0 1 1,1 0-1,0 0 0,1 1 1,1 0-1,-11 32 1,17-40-92,0 0 1,0 0 0,1 0-1,0 0 1,1 0 0,0 0-1,0 0 1,1 0 0,0 1-1,1-1 1,0 0 0,0-1-1,1 1 1,0 0 0,8 15-1,4 1-1,1-1-1,0-1 1,2 0-1,1-2 1,1 0-1,0 0 1,2-2-1,0-1 1,1-1 0,1-1-1,1-1 1,0 0-1,34 12 1,-3-4 19,0-4 0,1-1 1,1-4-1,0-1 0,86 5 1,625 0 163,-507-20-175,1315 74 87,-725 8 137,-616-71 545,383-34 0,-440 7-434,-1-9 0,221-61-1,-326 64-281,0-2-1,133-70 0,-158 68-59,-2-2 1,0-1-1,-3-3 0,77-75 1,-103 91-18,-1 0 0,0-1 0,-1-1 1,-1 0-1,-1-1 0,-1-1 1,-1 0-1,-1 0 0,-1-1 0,-1 0 1,0-1-1,-2 0 0,-1 0 0,-1 0 1,-1-1-1,-1 1 0,-2-1 1,0 0-1,-1 1 0,-2-1 0,0 1 1,-2-1-1,-1 1 0,0 1 1,-2-1-1,-1 1 0,-18-34 0,9 26 19,-1 0-1,-2 2 0,-1 0 0,-1 2 0,-1 0 0,-2 2 0,-1 0 1,0 2-1,-2 1 0,0 2 0,-2 1 0,-62-30 0,30 21-1006,-126-37 0,-73 3-5952,135 37-2430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9:31:0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6438,'0'0'4773,"15"-49"-4357,-12 48-352,-2 1-128,1 3 0,-1 9-288,1-3-769,2-6-1346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9:1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98 9033,'0'0'6539,"-2"-10"-6074,2 9-458,-1-1 25,1 1 0,-1-1 0,1 0 0,-1 0 0,1 0 0,0 0 0,0 0 0,0 0 0,0 0 0,0 0 0,0 0-1,0 0 1,1 0 0,-1 0 0,1 0 0,0 0 0,-1 0 0,1 0 0,0 0 0,0 0 0,0 1 0,0-1 0,0 0 0,1 1 0,-1-1 0,0 1 0,1-1 0,-1 1 0,1 0 0,0 0 0,-1 0 0,1-1 0,0 2 0,0-1 0,0 0 0,-1 0 0,1 0 0,0 1 0,0-1 0,0 1 0,0 0 0,3-1 0,81-11 865,0 4 0,159 5 0,-142 4-614,577 23 344,-137-1-347,-1-37-56,-98 2-1345,-426 12-1724,-4 0-2638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9:3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8680,'0'0'11547,"12"-4"-10928,18-5-128,1 1-1,0 2 1,44-4 0,114-2 958,-110 8-1150,670-45 815,229-13 8,-539 58-598,-405 7-501,1 1 0,-1 2 0,-1 2 1,36 11-1,12 16-2761,-80-35 2101,5 3-514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9:4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2657 295 6854,'-10'-11'5894,"-7"-6"-5608,0 1 1,-1 1-1,-1 1 0,0 0 0,-1 2 1,0 0-1,-30-12 0,-34-8-579,-3 4-1,0 4 0,-105-15 1,64 21 741,-212 0 1,251 21-198,0 4 0,0 4 1,1 4-1,1 3 1,1 5-1,0 3 0,2 4 1,2 4-1,1 3 1,-130 80-1,166-87-21,2 1-1,0 3 1,2 1 0,2 1 0,2 3-1,1 1 1,-36 53 0,56-70-143,1 0-1,2 0 1,0 2 0,2-1 0,0 2 0,2-1 0,1 1 0,1 1 0,1-1 0,2 1 0,0 0 0,2 0-1,1 1 1,1-1 0,1 0 0,5 28 0,-2-39-85,0 1 0,1-1 0,0 0 0,1-1-1,1 1 1,1-1 0,0-1 0,1 1 0,13 16 0,-6-13 5,1 0 0,0-1 0,1-1 0,1 0 0,37 23 0,-13-15 6,2-1 0,0-3 0,1-2 0,0-1 0,88 17 0,-43-17-14,0-4 1,1-5-1,0-3 1,0-4-1,1-5 1,-1-3-1,-1-5 1,0-3-1,0-4 1,164-59 0,-146 36 40,-2-5 1,-2-5 0,-2-4-1,-3-5 1,-2-4 0,-4-4-1,123-116 1,-181 150-30,-1-2 1,-2-2-1,-2-1 0,31-50 1,-53 75 129,0-1 0,0 0 0,-2 0 1,0-1-1,-1 0 0,-1-1 1,0 1-1,-1-1 0,-1 0 0,-1 1 1,0-1-1,-2-1 0,0 1 0,-1 0 1,-3-19-1,2 27-15,-1 1 1,0 0-1,0 0 0,-1 0 1,0 0-1,-1 1 0,0-1 1,0 1-1,-1 0 0,0 1 1,0 0-1,-10-10 0,5 8-29,-1 0 0,0 1 0,0 0 0,-1 1-1,1 0 1,-2 1 0,-19-6 0,-7 1-22,-1 1 0,0 3 0,0 1 0,-71 0 0,19 7-35,1 4 0,-132 23 0,-177 57-2199,287-60-768,41-16-2741,10-8-8409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6:4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12236,'0'0'8808,"-52"30"-7943,31-7-225,2 3-319,3-1-161,7-2-128,9-3-64,0-5-96,12-3-65,9-7-767,5-5-1315,1 0-2049,5-4-4484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0:0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54 6919,'-12'0'3074,"-19"-1"-1811,8 0 61,-1 0 1,1 1-1,0 2 1,-1 0-1,-22 6 0,45-8-1288,1 0 0,-1 0 0,1 0 0,-1 0 0,1 1 0,-1-1 0,1 0 0,-1 0 0,1 0 0,0 1 0,-1-1 1,1 0-1,-1 0 0,1 1 0,-1-1 0,1 0 0,0 1 0,-1-1 0,1 1 0,0-1 0,0 0 0,-1 1 0,1-1 0,0 1 0,0-1 0,-1 1 0,1-1 0,0 1 0,0-1 0,0 1 0,0-1 0,0 1 0,11 13 129,25 4-184,-1-9 295,1-2 0,-1-1 0,52 1 0,112-7 379,-128-2-546,574-47 254,-342 18-293,734-22 26,-1108 68 656,-599 14-547,230-20-191,-31 31 808,25 0 257,376-39-616,54 0-269,23-1-173,812-23-504,-310 4-267,-340 15 533,302-12-810,-5-32 498,-448 43 630,-25 3 298,-36 1 224,39 1-646,-957 56 792,833-45-743,-1005 100 674,1085-107-699,39-4-29,33-2-47,620-63-170,49 38-453,2 31-539,-497-2 876,-189-2 349,7 1 132,-21-2 160,-41 0 277,-350-12-10,-779 78 0,1005-44-559,-277 25 40,414-46-36,21 0-722,129-34-10794,-20 0 6084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23702,'0'0'6326,"9"7"-5824,-4-4-406,-1-1-39,-1 1-1,0-1 1,0 1-1,0-1 1,0 1-1,0 0 1,0 0-1,-1 0 1,1 1-1,-1-1 1,0 1-1,0-1 0,0 1 1,-1 0-1,1-1 1,-1 1-1,0 0 1,1 7-1,2 27-49,-1 1-1,-2 0 1,-2 0-1,-2 0 1,-2-1-1,-1 1 1,-1-1 0,-14 37-1,5-21-2947,11-18-3807,6-26 593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18610,'0'0'8744,"5"12"-8392,4 10-267,-1 0-1,-1 0 0,-1 1 1,5 34-1,-2 10-59,5 43-753,-10-37-2562,-4-72 3201,0 0-194,0 0 1,1 0-1,-1 0 1,0 0-1,0 1 1,0-1-1,-1 0 0,1 0 1,0 0-1,0 0 1,-1 0-1,1 0 1,0 0-1,-1 0 0,1 0 1,-1 0-1,1 0 1,-1 0-1,0 0 1,1 0-1,-1 0 0,0 0 1,-1 1-1,-12 3-5610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13036,'0'0'13613,"51"-38"-14349,-9 33-2724,0 1-4996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28 19699,'0'0'1948,"0"13"-106,-5 205-267,5-218-1516,0 1 1,0-1 0,0 1 0,0-1-1,0 1 1,0-1 0,0 1 0,0-1-1,0 1 1,0-1 0,0 1 0,0-1-1,1 1 1,-1-1 0,0 1-1,0-1 1,1 0 0,-1 1 0,0-1-1,0 1 1,1-1 0,-1 0 0,0 1-1,1-1 1,-1 0 0,1 1 0,-1-1-1,0 0 1,1 0 0,-1 1 0,1-1-1,-1 0 1,1 0 0,-1 0-1,1 0 1,-1 0 0,1 0 0,22-8 2359,16-22 141,-21 11-2419,0 0 0,17-24 0,-30 36-138,-1 0 0,1 0 0,-1 0-1,-1-1 1,1 1 0,-1-1 0,-1 0 0,1 0-1,-1 0 1,1-16 0,-3 22-3,0 0 0,0 0 0,0 0 0,0 0 0,0 0 0,-1 1 0,1-1 0,-1 0 0,1 0 0,-1 0 0,0 1 0,0-1 0,0 0 0,0 1 0,0-1 0,0 1 0,0-1 0,0 1 0,0 0 0,-1-1 0,1 1 0,-1 0 0,1 0 0,-3-2 0,-1 1 0,1 0 0,-1 1 0,1-1 0,-1 1 0,0 0 0,1 0 0,-1 0 0,0 1 0,-9 0 0,7-1 0,0 2 0,-1-1 0,1 1 0,0 0 0,0 1 0,0 0 0,0 0 0,0 0 0,0 1 0,0 0 0,1 0 0,-1 1 0,-9 7 0,15-9-155,-1 0 0,1 0 0,-1 0 0,1 0 0,0 0 0,0 0 0,0 1 0,0-1 0,0 1 0,0-1 0,1 1 0,-1 4 0,0-6-78,1 1-1,0-1 1,0 1 0,0-1 0,1 1 0,-1 0 0,0-1 0,1 1-1,-1-1 1,1 1 0,-1-1 0,1 1 0,0-1 0,-1 0 0,1 1-1,0-1 1,0 0 0,0 1 0,0-1 0,0 0 0,0 0-1,2 1 1,24 13-7892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17 125 9449,'0'0'651,"-3"-10"-37,-1-3-294,1 0 0,0 0 0,0-26 0,7 2 15747,-1 49-14304,8 36-10511,-10-29 2054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16656,'0'0'5701,"28"-4"-4804,-27-2-449,1-4-351,0-2-514,0-6-2081,-2 0-5382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0 821 13421,'0'0'6464,"14"-13"-5561,67-69-24,-5-4 0,-3-2 0,-4-4 0,-5-2 0,57-110 0,-115 192-753,-2 5 111,0 0 0,0 0-1,-1 0 1,0 0 0,0-1 0,-1 1 0,0-1 0,2-13 0,-15 31 831,0 9-1074,1 1 1,1-1 0,1 2-1,0-1 1,2 1 0,0 0-1,2 0 1,-4 33 0,8-52-8,0 0 0,-1 0 0,1 0 0,0 0 0,0 0 0,0 0 0,0 0 0,1 0 1,-1 0-1,0 0 0,1-1 0,0 1 0,-1 0 0,1 0 0,0 0 0,0 0 0,0-1 0,0 1 0,0 0 0,0-1 0,1 1 1,-1-1-1,3 3 0,-2-3 1,1 0-1,-1-1 1,0 1 0,1 0 0,-1-1 0,1 0 0,-1 0 0,0 0 0,1 0 0,-1 0-1,1 0 1,-1 0 0,0-1 0,1 1 0,-1-1 0,4-1 0,8-4 28,0 0 1,0-2 0,0 1 0,24-19-1,7-10 32,57-59-1,-82 74 101,0-1-1,-2-1 1,-1 0-1,25-46 1,-51 86 318,-35 81 201,40-87-703,1 0 0,0 1 0,1-1-1,0 1 1,1 0 0,0-1 0,1 22 0,1-30-72,-1-1 0,1 1 0,-1-1 0,1 1 0,0-1 0,0 0 0,0 0 0,1 1 0,-1-1 0,0 0 0,1 0 0,-1 0 0,1 0 0,0 0 0,0-1 0,-1 1 0,1 0 0,0-1 0,0 0 0,1 1 0,-1-1 0,0 0 0,0 0 0,1 0 0,-1 0 0,1-1 0,-1 1 1,0 0-1,1-1 0,-1 0 0,1 0 0,-1 0 0,1 0 0,0 0 0,-1 0 0,3-1 0,4 0-771,1 0 0,-1 0 0,0-1 0,0 0 0,0-1 1,-1 0-1,1 0 0,14-8 0,18-19-8351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9961,'0'0'13661,"13"-3"-12892,-3 1-610,-2 0-58,0 0 0,0 1 0,0-1 0,0 2 0,0-1 0,0 1 0,1 1 0,-1-1 0,12 3 0,96 29 426,-67-18-509,1-1 1,92 10-1,-142-19 179,-11 4-33,-12 5 57,-171 92 1833,18-8-473,165-92-2178,17-6-2223,19-10-1802,9-14-1587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1 672 7207,'0'0'18193,"4"-8"-17883,16-21-111,1 1 0,1 1 0,1 1 0,39-35 0,2-2-84,-42 40-94,117-129 84,-112 120-33,-2-2 0,39-68 0,-61 96-14,0 0-1,0-1 1,0 1 0,-1 0 0,3-12 0,-28 44 524,-5 31-550,2 0 0,-31 101 0,52-143-27,2-1 0,-1 1 1,-2 29-1,6-43-3,0 0 0,0 0-1,0 0 1,0 0 0,0 0 0,0 0 0,0 0 0,0 0-1,0 0 1,1 0 0,-1 0 0,0 0 0,0 0 0,1 0-1,-1-1 1,1 1 0,-1 0 0,1 0 0,-1 0-1,1 0 1,0-1 0,-1 1 0,1 0 0,0 0 0,0-1-1,0 1 1,-1-1 0,2 2 0,0-2 16,1 0 1,-1 1-1,0-1 0,0 0 1,0 0-1,0 0 0,0 0 1,0 0-1,0 0 1,0-1-1,1 1 0,3-2 1,4-3 85,1 1 0,0-2 0,-1 1 0,12-9-1,16-16-75,-1-1-1,-2-2 0,-1-1 0,-1-2 1,-3-1-1,0-1 0,-3-2 0,-1-1 0,24-52 1,-88 165-101,18-37 295,-21 50-1,37-75-549,1 0 0,-1 0-1,2 0 1,0 0 0,0 0 0,0 1-1,2-1 1,-1 1 0,1-1 0,2 13-1,-2-22-89,1 1 1,-1-1-1,0 1 0,1-1 0,0 1 0,-1-1 0,1 1 0,0-1 0,0 0 0,-1 1 1,1-1-1,0 0 0,0 0 0,1 0 0,-1 0 0,0 0 0,0 0 0,0 0 0,1 0 1,-1 0-1,1 0 0,-1-1 0,0 1 0,3 0 0,18 5-11438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6:50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14798,'0'0'9668,"1"15"-9465,2 77 72,8 92 418,-8-160-534,1 0 0,1 0 0,1 0 0,2-1 0,15 36 0,-23-59-157,1 2 106,-1 0 0,1 0 0,0 0 0,0 0 0,0 0 0,1 0 0,-1 0 0,0 0 0,1 0 0,-1-1 0,1 1 0,-1 0 0,1-1 0,0 0 1,0 1-1,0-1 0,0 0 0,3 2 0,-4-5-15,0 0 0,0 0 0,-1 0 0,1 0 0,0 0 0,-1 0 0,0 0 1,1-1-1,-1 1 0,0 0 0,0 0 0,0 0 0,0 0 0,-1-3 0,1 1-16,-1-5-164,0 0 1,-1 0-1,0-1 0,-1 2 0,0-1 0,0 0 0,-1 1 1,0-1-1,0 1 0,-1 0 0,0 0 0,0 1 1,-1-1-1,0 1 0,-7-6 0,7 6-51,-1 1-1,1 0 1,-1 0 0,-1 1-1,1 0 1,-1 0-1,0 0 1,0 1 0,0 1-1,0-1 1,-1 1-1,1 1 1,-1-1 0,0 1-1,-14 0 1,22 3 450,11 1-74,18 1 173,9-6-340,-1-1 0,0-2 1,0-1-1,0-2 1,-1-1-1,0-2 0,61-31 1,-71 29-1912,-14 3-2582,-9 3-3143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1 433 9993,'0'0'10699,"7"-12"-9872,6-6-476,0 1 0,1 1-1,1 0 1,1 1 0,0 1 0,35-24 0,44-21 65,107-48 1,-54 30-4245,-112 56-982,-10-1-3416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91 16400,'1'-10'2060,"3"-31"11,-7 13 86,3 27-2051,0 0-1,0 1 1,0-1-1,-1 1 1,1-1 0,0 1-1,0-1 1,0 1 0,-1-1-1,1 1 1,0-1 0,-1 1-1,1 0 1,0-1 0,-1 1-1,1-1 1,-1 1-1,1 0 1,-1-1 0,1 1-1,-1 0 1,1-1 0,-1 1-1,1 0 1,-1 0 0,1 0-1,-1 0 1,1-1-1,-1 1 1,1 0 0,-1 0-1,-1 0 1,-1 2-69,-1-1 0,0 1 0,1 0 0,-1 0 0,1 0 0,0 0 0,0 0 0,0 1-1,0 0 1,0-1 0,0 1 0,1 0 0,-1 1 0,1-1 0,0 0 0,0 1 0,0-1 0,0 1 0,-2 6 0,-2 6-64,0 0-1,1 0 1,-4 22 0,7-32 24,1 0-1,0 0 1,1 0-1,0 0 1,-1 0-1,2 0 0,-1 0 1,1 0-1,0 0 1,0-1-1,0 1 1,4 8-1,-3-11 32,0-1-1,-1 1 0,2 0 0,-1-1 1,0 1-1,0-1 0,1 0 1,-1 0-1,1 0 0,0 0 0,0 0 1,0-1-1,0 1 0,0-1 0,0 0 1,0 0-1,0 0 0,0 0 0,0 0 1,1-1-1,-1 0 0,0 1 0,6-1 1,-2 0 114,0-1 0,0 1 1,1-1-1,-1-1 0,0 1 1,0-1-1,0 0 0,-1-1 1,1 0-1,0 0 0,-1 0 1,0-1-1,0 0 0,0 0 1,6-5-1,-7 5-57,-1 0-1,0 0 1,0 0 0,-1 0 0,1-1-1,-1 0 1,0 1 0,0-1-1,0 0 1,-1-1 0,0 1 0,0 0-1,0-1 1,-1 1 0,0-1-1,0 1 1,0-1 0,0 1 0,-1-12-1,-1 15-89,1 0-1,-1-1 0,1 1 1,-1 0-1,0 0 0,1 0 0,-1 0 1,0-1-1,-1 1 0,1 1 1,0-1-1,0 0 0,-1 0 1,1 0-1,-1 1 0,0-1 0,1 1 1,-1-1-1,0 1 0,0 0 1,0 0-1,0-1 0,0 1 1,0 1-1,0-1 0,-1 0 0,1 0 1,0 1-1,0 0 0,0-1 1,-1 1-1,1 0 0,-5 0 1,2 0-234,0 0 0,0 1 0,-1-1 1,1 1-1,0 0 0,0 0 1,0 1-1,0 0 0,1 0 1,-1 0-1,0 0 0,1 1 1,-1-1-1,-5 6 0,-13 16-3344,9-7-2400,5-4-5271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40 22549,'0'0'2776,"-3"10"-2466,-11 44-331,3 0-1,2 1 1,3 0 0,0 84-1,6-137-4,0 0 0,0 0 0,0 0 0,0-1 1,0 1-1,0 0 0,0 0 0,1 0 0,-1-1 0,1 1 0,0 0 0,-1 0 0,1-1 0,0 1 0,0-1 0,0 1 0,0-1 1,0 1-1,0-1 0,1 1 0,-1-1 0,3 2 0,-2-2-16,0-1 0,0 1 0,0-1 1,0 0-1,0 1 0,0-1 0,0 0 0,0 0 1,0-1-1,0 1 0,0 0 0,0-1 0,0 1 1,0-1-1,0 1 0,0-1 0,0 0 0,0 0 1,0 0-1,0 0 0,2-2 0,9-6-309,-1-1 1,1-1-1,-2 0 0,0 0 0,0-1 0,-1 0 1,0-1-1,-1 0 0,10-19 0,0-4-77,-2-1-1,20-59 0,-9-16 704,-24 88 2792,-7 90-2475,-14 80 0,7-78-367,-1 84 0,12-136-4931,-13-38-2637,-8 0-1086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7687,'0'0'12268,"68"-10"-11435,-27 10-449,1 0-256,4-3-192,-3-5-2691,-7 1-4419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1 496 12332,'0'0'11349,"14"0"-10223,-5 0-1022,-1 0-1,0-1 0,0 0 0,0 0 1,0-1-1,0 0 0,0 0 0,0-1 0,0 0 1,-1 0-1,1-1 0,-1 0 0,0-1 0,7-5 1,8-8 70,-2 4-21,-2-1 0,0-1 0,0 0 0,-2-2 0,0 0 0,-1 0 0,16-27 0,-31 108 18,-3 35-428,4-34-3089,3-44-306,5-12-2829,3-6-5690</inkml:trace>
  <inkml:trace contextRef="#ctx0" brushRef="#br0" timeOffset="1">839 1 23254,'0'0'5093,"-2"71"-6374,2-47-2179,0 1-1985,4-7-7559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5894,'0'0'24118,"-11"31"-24950,21-31-2820,0 0-4740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18385,'0'0'2467,"-3"10"-1010,-4 7-930,0-1 0,-1 1 1,-1-1-1,0-1 0,-1 0 0,-1 0 0,-22 23 0,4-11-122,-2-2 1,-1-1-1,0-1 0,-57 28 0,77-44-370,57-16 158,-23 7-146,7-3-458,0 1-1,56-1 1,-75 6 230,0-1 1,-1 1-1,1 1 0,-1-1 1,1 2-1,-1-1 1,0 1-1,0 1 1,0 0-1,0 0 0,0 0 1,14 11-1,-14-7-855,9 7-1910,-5-7-1784,4-2-7127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20 19923,'-2'14'162,"0"0"0,1 0 0,1 0 0,0 0 0,3 15 0,-3-25-124,1-1 0,0 1 0,-1-1 0,1 0 0,1 0 1,-1 0-1,0 1 0,1-1 0,0 0 0,-1 0 0,1-1 0,0 1 1,1 0-1,-1-1 0,0 1 0,1-1 0,-1 0 0,1 0 1,0 0-1,0 0 0,0 0 0,0 0 0,0-1 0,0 0 0,0 1 1,6 0-1,2 0-11,0-1 0,0 0-1,1 0 1,-1-1 0,1-1 0,-1 0 0,0 0 0,0-1 0,1-1 0,-1 0 0,-1 0-1,1-1 1,0 0 0,17-11 0,-5 1-302,0-1-1,-2 0 1,0-2-1,0-1 1,21-24 0,-16 8 584,-39 58 1501,0 7-955,2-1 1,0 2 0,2-1-1,2 1 1,-5 40-1,1 49-1691,9-5-7401,2-108 1297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3 647 8520,'0'0'9529,"-1"-10"-8792,0 3-438,1 1 0,0-1 0,0 1 0,0-1 0,1 0-1,0 1 1,0-1 0,1 1 0,0 0 0,0-1 0,0 1 0,7-11 0,25-37 839,3 2 1,2 1-1,68-68 0,-53 61-911,72-100 1,-123 153 303,-6 7-205,-11 13-105,-19 29-210,20-15-2,1 1 1,1 1-1,2 0 1,2 0-1,0 1 1,2-1-1,2 1 0,0 55 1,3-85-6,0-1 1,0 1 0,0-1-1,0 1 1,0-1-1,0 1 1,1 0-1,-1-1 1,1 1-1,-1-1 1,1 0-1,0 1 1,-1-1-1,1 1 1,0-1-1,0 0 1,0 0-1,0 1 1,0-1-1,0 0 1,0 0-1,0 0 1,1 0-1,-1 0 1,0 0-1,1-1 1,-1 1 0,0 0-1,1-1 1,-1 1-1,1-1 1,-1 1-1,1-1 1,-1 0-1,1 0 1,-1 0-1,1 1 1,0-1-1,-1-1 1,1 1-1,-1 0 1,1 0-1,1-1 1,4 0 86,-1-1 0,1 0 0,-1 0 0,0 0 1,0-1-1,0 0 0,0 0 0,0 0 0,5-5 0,15-14 170,-2-1 0,-1-1-1,-1-1 1,31-45-1,62-120-34,-65 102 82,-50 88-314,0-1 0,0 1 0,0 0 1,0 0-1,0-1 0,0 1 1,0 0-1,0 0 0,0-1 0,0 1 1,0 0-1,0 0 0,1-1 0,-1 1 1,0 0-1,0 0 0,0 0 0,0-1 1,0 1-1,1 0 0,-1 0 0,0 0 1,0-1-1,0 1 0,1 0 0,-1 0 1,0 0-1,0 0 0,0 0 0,1 0 1,-1 0-1,0-1 0,0 1 0,1 0 1,-1 0-1,0 0 0,0 0 0,1 0 1,-1 0-1,0 0 0,0 0 0,1 0 1,-1 0-1,0 0 0,0 1 0,1-1 1,-1 0-1,0 0 0,0 0 0,1 0 1,-1 0-1,0 0 0,0 0 0,0 1 1,1-1-1,-1 0 0,0 0 0,0 0 1,0 1-1,0-1 0,1 0 0,-1 0 1,0 0-1,0 1 0,0-1 0,0 0 1,5 30-43,-7 40 107,-35 71 42,23-92 84,-16 85-1,-5 104 360,81-282-7820,-31 21 592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1 753 11339,'0'0'12577,"12"-16"-11664,121-150 204,-41 54-961,-4-4 0,81-142 0,-156 234 85,-11 22-4,-3 5 25,-17 39 215,15-33-610,-42 80 259,25-50-107,1 0-1,-14 43 1,32-81-19,1 1 0,-1-1 0,0 1 0,1 0 0,-1-1 0,1 1 0,0 0 0,-1 0 0,1-1 0,0 1 0,0 0 0,0-1 0,0 1 0,0 0 0,1 0 0,-1-1 0,0 1 0,1 0 0,-1-1 0,1 1 0,0 0 0,1 2 0,-1-4 5,0 1-1,1-1 1,-1 1-1,0-1 1,1 0-1,-1 1 1,0-1-1,1 0 1,-1 0-1,1 0 1,-1 0-1,0 0 1,1 0-1,-1 0 0,1-1 1,-1 1-1,0 0 1,1-1-1,-1 1 1,0-1-1,2 0 1,11-6 85,1-1 0,-1 0 0,18-13 0,-3-3-31,-1 0 0,0-2 0,-2-1 1,-1-1-1,-1-1 0,-2-1 0,-1-2 1,-1 1-1,24-55 0,-37 65-21,-16 47 63,-2 0 0,-18 31 0,16-36-146,2 1 0,1 0-1,0 1 1,2 0 0,-7 32 0,14-54-131,1 0 1,-1 1 0,1-1 0,0 1 0,0-1-1,0 1 1,0-1 0,0 1 0,0-1 0,0 0-1,0 1 1,1-1 0,-1 1 0,1-1 0,-1 0-1,1 1 1,-1-1 0,1 0 0,0 1-1,-1-1 1,1 0 0,0 0 0,0 0 0,0 0-1,0 0 1,0 0 0,0 0 0,0 0 0,1 0-1,0 1 1,1-1-604,0 0 1,1-1-1,-1 1 0,0 0 0,1-1 0,-1 0 0,0 0 1,0 0-1,1 0 0,-1-1 0,0 1 0,5-2 1,28-11-10930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6:5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2752 1320 21364,'86'-83'356,"-4"-3"-1,-4-5 1,-4-2-1,112-186 1,-177 263-301,0-1 0,-1-1 0,-1 1 1,0-1-1,6-33 0,-12 46-23,0 0 1,0-1-1,-1 1 0,0 0 0,0-1 0,0 1 1,-1 0-1,0 0 0,0-1 0,0 1 1,0 0-1,-1 0 0,0 0 0,0 0 1,0 0-1,-1 1 0,1-1 0,-1 1 0,0 0 1,-1-1-1,1 1 0,-1 0 0,0 1 1,0-1-1,-5-3 0,-9-4 98,-1 0 0,-1 1 0,0 0 0,0 2 0,-39-11 0,-116-17 734,151 32-746,-199-27 54,-1 9 1,-375 13-1,474 15-194,2 6 0,-1 5 0,2 6 0,-156 49 0,183-40 13,2 4-1,1 3 1,2 5 0,2 4 0,-148 107 0,192-121 26,1 2-1,2 2 1,2 2-1,-39 50 1,60-66-7,0 1-1,2 1 1,1 1 0,1 0 0,1 1 0,2 1 0,0 0 0,2 0 0,-5 32 0,9-31-18,2 0 1,1 0 0,1 1-1,2-1 1,1 0 0,1 0-1,1 0 1,2 0 0,1 0 0,2-1-1,0-1 1,25 50 0,-17-47-43,1-1 0,1-1 1,2 0-1,1-2 1,1 0-1,2-2 0,0 0 1,1-2-1,2-1 1,53 33-1,-36-30-27,1-3 0,0-1 0,2-3 0,0-1 0,1-3 0,0-2-1,95 11 1,-53-16-74,0-3-1,0-5 1,139-18-1,-120 2 255,-1-6 0,-1-3 1,-1-6-1,-1-4 0,-3-5 0,-1-4 0,-2-5 0,-3-4 0,126-92 0,-164 99 151,-2-2 1,-3-2-1,-2-3 1,-2-2-1,-3-3 0,-3-1 1,-2-2-1,46-92 1,-53 81-164,-3 0-1,-3-2 1,-4-1 0,-3-2 0,-4 0-1,-3-1 1,8-128 0,-21 176-94,-1 0-1,-2-1 1,-1 1 0,-7-35 0,7 56-10,0 1 0,-1 0 0,0-1 1,0 1-1,-1 0 0,-1 1 1,1-1-1,-1 1 0,-1 0 0,1 0 1,-1 1-1,-1-1 0,1 1 0,-1 0 1,-1 1-1,1 0 0,-11-6 0,6 5-33,0 2-1,-1-1 0,0 2 0,0-1 1,0 2-1,0 0 0,-1 0 0,1 2 1,-1-1-1,1 2 0,-26 1 0,-3 3-449,1 3 0,-66 18-1,-7 9-1163,-121 55 0,-102 66-4362,182-80 881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0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16912,'-9'11'2221,"0"1"-1766,1-3 382,0 1 0,0 0 0,1 0 0,0 1 0,1 0 0,0 0 0,1 1-1,0-1 1,-5 19 0,10-29-809,1 0 0,-1 0 0,0 0 0,0 0 0,0 0 0,1 0 0,-1-1-1,0 1 1,1 0 0,-1 0 0,1 0 0,-1 0 0,1 0 0,0-1 0,-1 1 0,1 0 0,0-1 0,-1 1 0,1 0 0,0-1-1,0 1 1,0-1 0,0 1 0,-1-1 0,1 1 0,0-1 0,0 0 0,0 1 0,0-1 0,0 0 0,0 0 0,0 0 0,0 0-1,0 0 1,0 0 0,0 0 0,0 0 0,0 0 0,0 0 0,0 0 0,1-1 0,46-10 566,-36 6-384,0-1 0,0 0 0,-1 0 0,0-1 0,17-15 0,-24 19-119,1-1 0,-1 0 0,1-1 0,-1 1 1,-1-1-1,1 0 0,0 0 0,-1 0 0,0 0 0,-1 0 0,1-1 0,-1 0 0,0 1 1,2-9-1,-4 13-80,0 0 0,0 1 0,0-1 0,0 0 0,0 1 0,0-1 0,0 0 0,0 0 1,0 1-1,0-1 0,0 0 0,0 1 0,-1-1 0,1 0 0,0 1 0,-1-1 0,1 0 0,0 1 1,-1-1-1,1 1 0,-1-1 0,1 1 0,-1-1 0,1 1 0,-1-1 0,1 1 0,-1-1 0,1 1 1,-1-1-1,0 1 0,1 0 0,-1 0 0,-1-1 0,-31 2-34,24 1-14,-1 0 0,1 2 1,0-1-1,-15 9 0,17-8-151,1 0-1,0 1 0,0-1 1,0 1-1,1 1 0,-8 9 1,3 3-3513,7 4-4688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20595,'0'0'5606,"-34"84"-4421,22-43-352,4 5-513,5 1-256,3-6 0,0-5-32,0-7-352,3-7-1025,2-8-97,-5-9-576,-8-5-8648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16047,'0'0'11307,"66"-21"-10186,-10 19-64,10-1-705,5 2-384,2 1-64,-6 0-1730,-11 0-2209,-10 1-1571,-13-1-6853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5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19154,'0'0'4986,"10"-2"-2370,4-3-2104,-1 0-1,0-1 1,0-1 0,-1 0 0,21-15 0,-26 17-494,0 0 0,-1 0 0,0-1 0,0 1 1,0-1-1,-1-1 0,0 1 0,0-1 1,0 0-1,-1 0 0,0 0 0,-1-1 1,4-8-1,-7 15-26,0 1 0,1-1 0,-1 0 1,0 1-1,1-1 0,-1 0 0,0 1 1,0-1-1,0 0 0,1 1 0,-1-1 1,0 0-1,0 0 0,0 1 0,0-1 1,0 0-1,-1 1 0,1-1 0,0 0 1,0 0-1,0 1 0,-1-1 0,1 0 0,0 1 1,-1-1-1,1 1 0,0-1 0,-1 0 1,1 1-1,-1-1 0,1 1 0,-1-1 1,1 1-1,-1-1 0,1 1 0,-1 0 1,0-1-1,1 1 0,-1-1 0,0 1 0,1 0 1,-1 0-1,0 0 0,1-1 0,-1 1 1,0 0-1,1 0 0,-1 0 0,0 0 1,0 0-1,1 0 0,-1 0 0,0 0 1,1 0-1,-1 1 0,0-1 0,0 0 1,1 0-1,-1 1 0,-1-1 0,-3 2-21,-1 0 0,1 1 0,-1-1-1,1 1 1,0 0 0,-6 5 0,0 2 78,0 0 1,0 0-1,1 1 1,0 0-1,1 1 1,-10 18-1,15-23-39,0 1-1,0 0 1,1 0-1,0 0 1,0 1-1,1-1 1,0 1-1,0-1 1,1 1-1,1 0 1,-1 0-1,2 10 1,-1-16-94,1-1 1,0 1 0,0-1-1,0 1 1,0-1 0,0 1-1,0-1 1,1 0 0,-1 0-1,1 0 1,0 0 0,0 0-1,-1 0 1,1 0 0,0 0 0,1-1-1,-1 1 1,0-1 0,0 0-1,1 1 1,-1-1 0,0 0-1,1-1 1,-1 1 0,1 0-1,0-1 1,-1 1 0,1-1-1,-1 0 1,5 0 0,3 1-1168,0 0 0,-1-1 1,1-1-1,0 0 1,0 0-1,0-1 0,11-3 1,14-11-7516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15022,'-9'5'2002,"2"0"-1649,-43 30 2824,47-32-3018,0-1 0,1 1 0,-1-1 0,1 1 1,0 0-1,-1 0 0,1 0 0,0 0 0,1 0 0,-1 0 0,0 1 0,1-1 0,0 1 0,0-1 0,-1 7 0,2-9-167,0 0-1,1 0 1,-1 0 0,0 0-1,1 0 1,-1 0-1,1 0 1,0 0 0,-1 0-1,1 0 1,0 0 0,-1 0-1,1 0 1,0-1-1,0 1 1,0 0 0,0-1-1,0 1 1,0 0-1,0-1 1,0 1 0,0-1-1,0 1 1,0-1-1,0 0 1,0 0 0,2 1-1,41 7-427,-28-6 104,0 1 104,1 2 0,-1-1 0,16 8-1,-29-11 266,0 1-1,0-1 0,0 0 1,0 0-1,-1 1 0,1 0 0,0 0 1,-1-1-1,0 1 0,1 1 0,-1-1 1,0 0-1,0 1 0,0-1 1,0 1-1,0-1 0,-1 1 0,1 0 1,-1 0-1,0 0 0,0 0 0,0 0 1,0 0-1,0 3 0,-1-4 84,-1 0-1,1-1 1,-1 1 0,1 0-1,-1 0 1,0-1-1,0 1 1,0-1 0,0 1-1,0-1 1,-1 1 0,1-1-1,0 0 1,0 0-1,-1 1 1,1-1 0,-1 0-1,1 0 1,-1 0-1,0-1 1,-1 2 0,-44 18 1212,36-16-913,-4 2-43,6-2-287,1 0 0,-1-1-1,0 0 1,0-1 0,0 0 0,-14 1 0,22-3-141,1 0-1,0 0 0,0 0 1,-1 0-1,1 0 1,0 0-1,0 0 0,-1 0 1,1 0-1,0-1 1,0 1-1,0 0 0,-1 0 1,1 0-1,0 0 1,0-1-1,0 1 0,0 0 1,-1 0-1,1 0 1,0-1-1,0 1 0,0 0 1,0 0-1,0-1 1,0 1-1,0 0 0,0 0 1,0-1-1,0 1 0,0 0 1,0 0-1,0-1 1,0 1-1,0 0 0,0 0 1,0-1-1,0 1 1,0 0-1,0 0 0,0-1 1,0 1-1,0 0 1,0 0-1,0-1 0,1 1 1,-1 0-1,0 0 1,0 0-1,0-1 0,0 1 1,1 0-1,-1 0 1,0 0-1,0 0 0,1-1 1,11-15-2276,-12 15 2028,25-28-5573,5-10-3853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6790,'0'0'14670,"-5"9"-13586,-4 9-668,2 0 1,1 1-1,0 0 1,1 0-1,1 1 0,1-1 1,0 1-1,1 32 1,3-17-429,2 0 0,1-1 0,14 59-1,-15-67-4167,-12-33-5227,-10-23-81,8 10 9195,7 11 4545,-8-10-476,-20-41 4082,30 56-7323,0 0-1,1 0 1,-1 0-1,1 0 1,0-1-1,1 1 1,-1 0-1,1-1 1,-1 1-1,1 0 1,0-1-1,2-4 1,-2 7-442,1 0 0,0 0-1,0 1 1,0-1 0,0 0 0,0 0 0,1 1 0,-1-1 0,1 1 0,-1 0 0,1-1 0,-1 1 0,1 0 0,-1 0 0,1 0 0,0 0 0,0 0 0,0 0 0,0 0-1,0 1 1,-1-1 0,1 1 0,0-1 0,3 1 0,53-4-627,-50 4 352,0 0-1237,0 1 1,1-1 0,-1 2 0,0-1-1,11 4 1,7 5-7812</inkml:trace>
  <inkml:trace contextRef="#ctx0" brushRef="#br0" timeOffset="1">361 308 18642,'0'0'4612,"59"-7"-4548,-39 5-64,1 2-1089,3-1-2498,1 0-3524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14798,'0'0'12855,"-8"2"-12711,-26 7 6,33-9-151,0 0-1,1 0 1,-1 0 0,0 0 0,0 1 0,0-1 0,0 0 0,0 0 0,1 1 0,-1-1 0,0 1 0,0-1 0,1 1 0,-1-1 0,0 1-1,0-1 1,1 1 0,-1 0 0,1-1 0,-1 1 0,1 0 0,-1 0 0,1-1 0,-1 1 0,1 0 0,-1 0 0,1 0 0,0 0 0,0-1-1,-1 1 1,1 0 0,0 0 0,0 0 0,0 0 0,0 0 0,0 0 0,0 0 0,0-1 0,0 1 0,1 0 0,-1 0 0,0 0 0,0 0-1,1 0 1,-1-1 0,1 1 0,-1 0 0,0 0 0,2 1 0,4 1-297,0 1 0,1-1 1,-1 0-1,1 0 0,0-1 0,0 0 0,0 0 1,0-1-1,0 0 0,0 0 0,8 0 0,9 2-847,-16-1 960,1-1 57,0 1 0,0 0 0,0 0 1,-1 1-1,14 6 0,-20-9 176,-1 1 0,0 0 0,1 0-1,-1 0 1,0 0 0,1 0 0,-1 0 0,0 0-1,0 1 1,0-1 0,0 0 0,0 1 0,0-1-1,-1 1 1,1-1 0,0 0 0,-1 1 0,1 0 0,-1-1-1,1 1 1,-1-1 0,0 1 0,0 0 0,0-1-1,0 1 1,0 0 0,0-1 0,0 1 0,0-1-1,-1 1 1,1 0 0,-1-1 0,1 1 0,-1-1 0,1 1-1,-1-1 1,0 1 0,-1 1 0,-2 2 188,0 0 1,0 0-1,0 0 0,0-1 1,-1 1-1,0-1 1,0 0-1,0-1 0,-1 1 1,1-1-1,-10 4 1,7-3-77,-1 0 1,1-1-1,-1 0 1,0 0-1,0-1 1,0 0-1,-13 1 1,22-3-234,-1 0 0,1 0 0,0 0 0,-1-1 0,1 1-1,-1 0 1,1 0 0,0 0 0,-1 0 0,1-1 0,0 1 0,-1 0 0,1 0 0,0-1 0,-1 1 0,1 0-1,0 0 1,0-1 0,-1 1 0,1 0 0,0-1 0,0 1 0,-1 0 0,1-1 0,0 1 0,0-1-1,0 1 1,0 0 0,0-1 0,0 1 0,0-1 0,0 1 0,0 0 0,0-1 0,0 1 0,0-1-1,0 1 1,0 0 0,0-2 0,5-17-4236,10-5-2925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19987,'0'0'2781,"-5"10"-1745,-4 10-597,1 0 0,0 1 0,2 0 0,0 0 0,2 0 0,0 0 0,-1 35 1,4-42-373,2 0 1,-1 0 0,2 0 0,0 0-1,1 0 1,0 0 0,1-1 0,0 1 0,9 17-1,-13-31-72,0 0 0,0 1 0,0-1 0,0 0-1,0 1 1,0-1 0,0 0 0,1 0-1,-1 1 1,0-1 0,0 0 0,0 1-1,0-1 1,0 0 0,1 0 0,-1 1-1,0-1 1,0 0 0,0 0 0,1 1-1,-1-1 1,0 0 0,0 0 0,0 0 0,1 0-1,-1 1 1,0-1 0,1 0 0,-1 0-1,0 0 1,0 0 0,1 0 0,-1 0-1,0 0 1,1 0 0,-1 0 0,0 0-1,1 0 1,-1 0 0,0 0 0,1 0 0,3-14-575,-6-24-713,-17-9 434,16 42 1073,0 0 0,0 0 0,1-1 0,-1 0 0,1 1 0,1-1 0,-1 0 0,0-10 1,34 15 329,-22 2-1542,0 0-1,-1 1 1,1 0-1,-1 1 1,17 6 0,13 4-6748,-19-8 983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33 8296,'0'0'17355,"-5"3"-16351,1 1-678,-1 0 0,1 1 1,0-1-1,0 1 1,1 0-1,-5 8 1,7-11-241,0 0 0,0 0 0,1 0 0,-1 0 0,0 0 0,1 0 0,-1 0 0,1 0 0,0 0 1,-1 0-1,1 4 0,0-6-78,1 1 0,-1 0 0,0 0 0,1 0 1,-1 0-1,0-1 0,1 1 0,-1 0 0,1 0 1,-1-1-1,1 1 0,-1 0 0,1-1 0,0 1 0,-1 0 1,1-1-1,0 1 0,0-1 0,-1 1 0,1-1 1,0 0-1,0 1 0,0-1 0,-1 0 0,1 1 0,0-1 1,0 0-1,1 0 0,5 1 24,0 0 1,0-1-1,0 0 1,0 0-1,0 0 1,0-1-1,0 0 0,0-1 1,0 1-1,-1-1 1,1-1-1,-1 1 1,1-1-1,10-7 1,-13 8-47,0-1 1,1 0-1,-2 0 1,1-1 0,0 1-1,-1-1 1,1 0 0,-1 1-1,0-1 1,0-1-1,-1 1 1,1 0 0,-1-1-1,0 1 1,0-1-1,-1 0 1,1 0 0,-1 0-1,0 1 1,0-1 0,0-8-1,-3 14-15,1-1-1,0 0 1,0 1 0,0-1-1,-1 1 1,1 0 0,0-1-1,0 1 1,0 0-1,0 0 1,0 0 0,0-1-1,0 1 1,1 0 0,-2 2-1,-2 3 81,0 1 0,1 0-1,0-1 1,0 1-1,1 0 1,0 0 0,0 1-1,1-1 1,-1 10-1,1-15-30,1 0-1,0 0 0,0 0 0,0 0 1,0 0-1,0 0 0,0 0 1,0 0-1,1 0 0,-1 0 0,1 0 1,0-1-1,-1 1 0,1 0 0,0 0 1,0 0-1,0-1 0,0 1 1,0 0-1,1-1 0,-1 1 0,0-1 1,1 1-1,-1-1 0,1 0 1,-1 0-1,1 0 0,0 1 0,0-2 1,-1 1-1,1 0 0,0 0 0,0 0 1,0-1-1,0 1 0,0-1 1,3 1-1,-1-1-16,0 1-1,0-1 1,0 0 0,0 0-1,0 0 1,0 0 0,0-1-1,0 1 1,0-1 0,0 0-1,0 0 1,0-1 0,0 1-1,-1-1 1,1 0 0,-1 0-1,6-3 1,-7 1-165,1 1 1,-1-1-1,0 1 0,0-1 0,0 0 1,0 1-1,-1-1 0,1 0 1,-1 0-1,0 0 0,0-1 0,-1 1 1,1 0-1,-1 0 0,0 0 0,0-8 1,0 3 466,2-2-3411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6118,'0'0'2178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8:4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218 212 10186,'0'0'7164,"13"-3"-6897,75-12 1042,107-6 1,-14 3-208,213-45-154,165-19-653,-495 76-273,1 3-1,74 6 0,-112 2-63,-27-5 39,1 0 1,0 0-1,-1 1 1,1-1 0,0 0-1,-1 0 1,1 0-1,0 0 1,-1 1 0,1-1-1,0 0 1,-1 1-1,1-1 1,-1 0 0,1 1-1,-1-1 1,1 1-1,-1-1 1,1 1 0,-1-1-1,1 1 1,-1-1-1,0 1 1,1 0-1,-1-1 1,0 1 0,0 0-1,1-1 1,-1 1-1,0 0 1,-1 1 9,0-1 0,0 0 0,-1 0 0,1 0 0,0-1 0,-1 1 0,1 0 0,-1 0 0,1-1 0,-1 1 0,1-1 0,-1 1 1,1-1-1,-1 0 0,1 1 0,-1-1 0,0 0 0,1 0 0,-3 0 0,-4 1 39,-642 57 259,-7-53-177,424-6 95,47 1-94,465-2-165,434 10 40,-222 1-773,-574-19 838,-576 18 226,4 48 456,435-34-580,170-16-171,50-6-24,-1 0 0,1-1-1,0 1 1,0 0 0,0 0-1,-1 0 1,1 0 0,0 0-1,0 0 1,0 0 0,-1 0-1,1 0 1,0 0-1,0 0 1,0 0 0,-1 0-1,1 0 1,0 0 0,0 0-1,-1 0 1,1 0 0,0 0-1,0 0 1,0 0 0,-1 0-1,1 0 1,0 1 0,0-1-1,0 0 1,0 0 0,-1 0-1,1 0 1,0 0-1,0 1 1,0-1 0,0 0-1,0 0 1,0 0 0,-1 1-1,1-1 1,0 0 0,0 0-1,0 0 1,0 1 0,0-1-1,0 0 1,0 0 0,0 0-1,0 1 1,0-1 0,0 0-1,0 0 1,0 1 0,15 4-1273,26 2-923,109-6-5953,-56-1 1260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15375,'0'0'11728,"2"9"-11301,3 31 152,-2-1 0,-3 70 0,2 43 295,11-271 1565,-11 74-2460,-2 48 24,0 1 0,0-1 0,1 1 0,0-1 0,0 0 0,0 1 0,0-1 0,0 0 0,0 0 1,1 0-1,0 0 0,0 0 0,-1 0 0,2 0 0,-1-1 0,0 1 0,0-1 0,1 1 0,0-1 0,-1 0 0,1 0 0,0 0 0,0 0 0,0-1 1,0 1-1,0-1 0,0 0 0,1 0 0,3 1 0,-2-1 2,-1 0 0,1 0 1,0 0-1,-1-1 0,1 1 1,-1-1-1,1-1 0,0 1 0,-1-1 1,1 1-1,-1-1 0,1-1 0,-1 1 1,0-1-1,1 1 0,-1-1 1,0 0-1,0-1 0,0 1 0,0-1 1,4-4-1,-1 1-4,-4 4-2,0-1-1,0 1 1,0-1-1,-1 0 1,1 0-1,-1 0 1,0 0-1,0 0 1,0-1-1,0 1 1,0-1-1,-1 1 1,1-1-1,0-4 1,-23 46-501,18-30 506,-1 1-1,2 0 1,-1-1 0,1 1-1,-1 12 1,6 6-2402,-3-26 2185,0-1 0,1 0 0,-1 1 0,0-1 0,1 1 0,-1-1 0,0 0 0,1 0 0,-1 1 0,0-1 0,1 0 0,-1 1 0,1-1 0,-1 0 0,0 0 0,1 0 0,-1 1 0,1-1 0,-1 0 0,1 0 0,-1 0 0,1 0 0,-1 0 0,1 0 0,-1 0 0,1 0 0,-1 0 0,1 0 0,13-6-10207,-5-6-1698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13741,'0'0'14659,"5"9"-17910,2 1 4705,5 9-4465,-9-15 1506,0 0 0,0 0 0,0 0 0,0 0 0,1-1 0,0 1 0,0-1 0,0 0 0,6 3 0,8 1 363,3-5 4114,-20-2-2471,0 1-1,0-1 1,0 0-1,0 0 0,0 1 1,0-1-1,0 0 1,0 1-1,0-1 0,0 1 1,0-1-1,0 1 1,0 0-1,0-1 0,-1 1 1,1 0-1,0 0 1,0-1-1,-1 1 0,1 0 1,-1 0-1,1 1 1,11 30 2116,-3 40-4027,-8-67 1938,-1-1-272,1 0 0,-1 0 1,0 0-1,0 0 0,-1 0 0,1 0 1,-1 0-1,0 0 0,0 0 0,0 0 1,0 0-1,-1 0 0,1-1 0,-1 1 1,0-1-1,-3 5 0,2-6-34,0 1 0,0-1 0,0 0-1,0 0 1,0 0 0,-1 0 0,1 0 0,-1-1 0,1 0-1,-1 1 1,1-1 0,-1-1 0,0 1 0,0-1 0,1 1 0,-1-1-1,-7 0 1,10 0-261,-26-4-1125,27 3 720,-1 1 0,0-1 0,1 1 0,-1-1 0,0 1 0,1-1 0,-1 1 0,1-1 0,-1 1 0,1-1 0,0 0 0,-1 1 0,1-1 0,-1 0 1,1 0-1,0 1 0,0-1 0,-1 0 0,1 0 0,0 1 0,0-2 0,0-7-10110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9961,'0'0'18530,"-5"11"-18242,-3 7-171,2 0 0,1 0-1,0 1 1,1 0 0,1-1-1,-1 39 1,2-34 83,2-17 2,-1 1-1,1-1 1,0 0-1,0 0 1,3 12-1,-3-18-163,1 0 0,-1 1-1,0-1 1,0 0 0,1 0 0,-1 1-1,0-1 1,1 0 0,-1 0-1,0 0 1,1 0 0,-1 0 0,0 0-1,1 1 1,-1-1 0,0 0-1,1 0 1,-1 0 0,0 0 0,1 0-1,-1 0 1,1 0 0,-1-1 0,0 1-1,1 0 1,-1 0 0,0 0-1,1 0 1,-1 0 0,0 0 0,1-1-1,-1 1 1,0 0 0,0 0-1,1 0 1,-1-1 0,0 1 0,0 0-1,1-1 1,-1 1 0,0 0-1,1-1 1,11-10 86,-7 3-123,1 0 1,-1 0-1,0 0 0,-1-1 1,0 0-1,0 0 0,-1 0 1,0 0-1,-1 0 0,0 0 1,1-12-1,-3 22-1,0 5 0,0 0 0,0 0 0,1-1 0,0 1 0,0 0 0,3 9 0,-4-13 0,1 0 0,1 0 0,-1 0 0,0 0 0,0-1 0,1 1 0,-1 0 0,1-1 0,-1 1 0,1-1 0,0 1 0,0-1 0,-1 0 0,1 1 0,0-1 0,0 0 0,0 0 0,0-1 0,1 1 0,-1 0 0,0-1 0,0 1 0,5-1 0,2 1 0,-1-1 0,1 0 0,0 0 0,-1-1 0,1-1 0,0 1 0,-1-1 0,0-1 0,1 0 0,-1 0 0,0 0 0,0-1 0,-1 0 0,1-1 0,-1 0 0,0 0 0,0 0 0,-1-1 0,1 0 0,-1 0 0,0-1 0,-1 0 0,9-12 0,-30 68 0,11-37-59,1 0-1,0 0 1,1 0-1,0 0 1,1 0-1,-1 22 1,3-34-66,0 1 0,0-1 0,0 1 0,1-1 0,-1 1 0,0 0 0,0-1 0,1 1 0,-1-1 0,0 0 0,1 1 0,-1-1 0,0 1 0,1-1 0,-1 1 0,1-1 0,-1 0 0,1 1 0,-1-1 0,1 0 0,-1 1 0,1-1 1,-1 0-1,1 0 0,-1 0 0,1 1 0,-1-1 0,1 0 0,-1 0 0,1 0 0,0 0 0,-1 0 0,1 0 0,-1 0 0,1 0 0,0-1 0,24-6-8416,-10-9 21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12332,'0'0'14317,"-10"54"-14925,31-40-1731,7-1-1632,5-3-2371</inkml:trace>
  <inkml:trace contextRef="#ctx0" brushRef="#br0" timeOffset="1">233 131 16816,'0'0'11867,"-9"6"-10260,-78 52 870,87-58-2477,0 0 0,-1 0 0,1 1 0,-1-1 0,1 0 0,0 0 0,-1 1 0,1-1 0,0 0 0,-1 1 0,1-1 0,0 0 0,0 1 0,-1-1 0,1 1 0,0-1 0,0 0 0,-1 1 0,1-1 0,0 1 0,0-1 0,0 0 0,0 1 0,0-1 0,0 1 0,0-1 0,0 1 0,0-1 0,0 1 0,0-1 0,0 0 0,0 1 0,0-1 0,0 1 0,0-1 0,1 1 0,-1-1 0,0 0 0,0 1 0,0-1 0,1 1 0,-1-1 0,0 0 0,1 1 0,-1-1 0,0 0 0,1 0 0,-1 1 0,0-1 0,1 0 0,-1 0 0,0 1 0,1-1 0,-1 0 0,1 0 0,-1 0 0,1 0 0,-1 1 0,0-1 0,1 0 0,-1 0 0,1 0 0,-1 0 0,1 0 0,-1 0 0,1 0 0,-1 0 0,1-1 0,38 4 0,-35-3 0,12 0-76,81 1-3144,1-3-3429,-34-1-3585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1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1226 64 4452,'-44'-7'991,"0"2"0,0 1-1,0 3 1,-1 2 0,-83 11-1,95-6-334,0 2-1,0 1 0,2 1 0,-1 1 0,1 2 0,1 2 0,0 0 1,-40 29-1,20-4-638,1 1 1,2 3 0,2 1-1,2 2 1,2 3 0,3 1-1,2 1 1,2 2 0,2 2-1,3 1 1,2 1 0,-33 107-1,54-142 76,1 0 0,0 1-1,2-1 1,1 1-1,0-1 1,3 27 0,0-39-48,0-1 1,1 1-1,1 0 1,-1-1-1,2 1 1,-1-1 0,1 0-1,1 0 1,0-1-1,0 1 1,1-1-1,0 0 1,1 0-1,0-1 1,11 10 0,-3-5-10,1-1 0,1-1 0,0-1 0,0 0 0,1-1 0,0-1 0,1-1 0,-1 0 0,2-2-1,-1 0 1,29 3 0,23 0 66,129-2-1,-193-6-95,98-4 60,139-23-1,103-38 199,-105 17-114,181-17 225,345-76 403,-714 127-348,0-3 0,-1-3 0,-1-1 0,-2-3 0,0-2 0,52-37 0,-80 47-168,0 0-1,-1-2 1,-2 0 0,1-2-1,-2 0 1,-1-1-1,0 0 1,-2-2 0,-1 0-1,0 0 1,-2-2 0,0 1-1,-2-2 1,12-44-1,-18 57-138,-1 0-1,-1-1 1,0 1-1,-1-1 0,0 1 1,-1-1-1,0 0 0,-2 1 1,1-1-1,-2 1 1,1 0-1,-2-1 0,0 1 1,0 1-1,-1-1 1,-1 1-1,0 0 0,-1 0 1,0 0-1,-1 1 1,0 0-1,-1 1 0,0-1 1,-1 2-1,1 0 0,-13-9 1,-9-4-88,-1 1 0,-1 2-1,0 1 1,-1 1 0,-2 3 0,1 0 0,-1 2 0,-1 2 0,0 1 0,-49-4 0,-25 2-82,0 5 1,-135 9 0,176 1-82,0 4-1,-102 23 0,117-16-3847,-88 35 0,95-31-2879,13-7-4606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32 20435,'8'-3'908,"10"-4"-249,0 2 1,0 0 0,21-3-1,-33 7-545,0 0-1,0 0 0,0 0 1,0 1-1,0 0 0,-1 0 1,1 1-1,0-1 1,0 1-1,0 1 0,0-1 1,-1 1-1,1 0 0,-1 0 1,11 6-1,-14-6-107,-1-1 0,1 1 0,0 0 0,-1 0 0,0 0-1,1 0 1,-1 0 0,0 0 0,0 0 0,0 0 0,0 0 0,-1 1 0,1-1 0,-1 0 0,1 1-1,-1-1 1,0 0 0,0 1 0,0-1 0,0 0 0,0 1 0,0-1 0,-1 0 0,1 1 0,-1-1-1,1 0 1,-1 0 0,0 1 0,0-1 0,-2 3 0,-4 7 149,0-1-1,0-1 1,-1 0-1,-11 12 1,15-17-54,-79 73 945,64-62-859,1 0-1,0 1 1,1 1 0,1 0 0,1 1 0,-15 25 0,28-42-167,1 1-1,-1-1 1,1 1-1,0-1 1,0 1-1,0 0 1,1-1-1,-1 1 1,1 0-1,-1-1 0,1 1 1,0 0-1,0 0 1,0-1-1,0 1 1,1 3-1,0-4-7,0-1-1,-1 1 0,1-1 0,0 1 0,0-1 1,0 0-1,0 1 0,1-1 0,-1 0 0,0 0 1,1 1-1,-1-1 0,0 0 0,1 0 1,-1-1-1,1 1 0,0 0 0,-1 0 0,3 0 1,8 2 14,0-1 1,0 0 0,0-1 0,0 0 0,22-2 0,-15 1-39,-4 0-486,0 0 1,0-1-1,0 0 0,0-1 1,-1-1-1,1 0 0,0-1 1,13-6-1,-27 10 219,0 0-1,0-1 1,0 1-1,0-1 1,-1 1-1,1-1 1,0 1 0,0-1-1,-1 1 1,1-1-1,0 1 1,-1-1-1,1 0 1,0 0 0,-1 1-1,1-1 1,-1 0-1,0 0 1,1 0-1,-1 1 1,1-1-1,-1 0 1,0 0 0,0 0-1,0 0 1,1 0-1,-1 0 1,0-1-1,0-9-7535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15759,'0'0'11403,"97"-27"-9994,-28 18-768,6 2-545,3 3-128,-10 4-1890,-9 0-2274,-17 0-1698,-13 0-6822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12300,'0'0'11424,"9"0"-10090,8-3-1067,0-1 0,0 0 0,-1-1 0,1-1 0,-1 0 0,0-1 0,-1-1 0,0 0 0,0-1 0,-1-1-1,0-1 1,0 0 0,21-23 0,-33 33-254,-1-1 0,0 0-1,1 0 1,-1 1 0,0-1-1,0 0 1,0 0 0,0 0-1,0-1 1,-1 1 0,1 0 0,-1 0-1,1 0 1,-1 0 0,0-4-1,0 5-9,0 0-1,0 1 1,-1-1-1,1 0 1,0 0-1,-1 0 1,1 1-1,-1-1 1,1 0-1,-1 0 1,1 1-1,-1-1 1,1 0-1,-1 1 1,0-1-1,1 0 1,-1 1-1,0-1 1,0 1-1,1 0 1,-1-1-1,0 1 1,0-1-1,0 1 0,-1 0 1,-2-1-10,1 1-1,-1-1 1,0 1 0,1 0 0,-1 0-1,0 1 1,1-1 0,-1 1 0,1 0-1,-1 0 1,1 0 0,-1 0-1,1 0 1,-1 1 0,1 0 0,-6 3-1,-3 5 38,1-1 0,0 2 0,1-1 0,-1 2 0,2-1 0,-13 21 0,18-26-17,0 0-1,1 0 0,-1 1 0,2-1 1,-1 1-1,1 0 0,0 0 0,0 0 0,1 0 1,-1 0-1,2 0 0,-1 0 0,1 0 1,0 1-1,2 10 0,-1-16-6,0-1 0,0 1 0,0-1 0,0 0 0,0 1 0,1-1 0,-1 0 0,0 0 0,1 0 0,-1 0 0,1 0 0,-1 0 0,1-1 0,0 1 0,-1 0 0,1-1 0,0 1 0,-1-1 0,1 1 0,0-1 0,-1 0 0,1 0 0,0 0-1,0 0 1,-1 0 0,1 0 0,2-1 0,51-7 227,-30-2-185,0 0 0,-1-2 0,-1-1 0,42-30 0,27-15 908,-92 59-940,1-1-1,-1 1 1,1-1-1,-1 0 1,0 1-1,0-1 1,1 1-1,-1-1 1,0 1-1,0-1 1,1 1-1,-1-1 1,0 1-1,0 0 1,0-1-1,0 1 1,0-1-1,0 1 1,0-1-1,0 1 1,0 0-1,0-1 1,0 1-1,0-1 1,0 1-1,0-1 1,-1 1-1,1-1 0,0 2 1,-4 19 272,4-20-276,-1 0 1,1 0-1,0 0 0,-1 0 0,1 1 1,0-1-1,0 0 0,-1 0 0,1 0 1,0 0-1,0 0 0,0 1 0,0-1 1,0 0-1,1 0 0,-1 0 1,0 0-1,1 0 0,-1 0 0,0 0 1,1 0-1,-1 0 0,1 0 0,-1 0 1,1 0-1,0 0 0,0 0 0,-1 0 1,1 0-1,0 0 0,0-1 1,0 1-1,0 0 0,0-1 0,1 2 1,3-1 44,0-1 0,0 1 0,0-1 0,0 0 0,0 0 0,0 0 0,6-1 1,-6 0-17,6-1-22,0-1 0,0 0 1,0 0-1,0-1 0,15-8 1,-17 7-18,0 1 0,0 0 0,0 0 0,0 1 0,0 1 1,1 0-1,16-2 0,-26 5-2,1-1 0,-1 1 0,1 0 0,-1 0 0,1-1 0,-1 1 0,0 0 0,1 0 0,-1 0 0,0 0 0,0-1 0,1 1 0,-1 0 0,0 0 0,0 0 0,0 0 0,0 0 0,0 0 0,0 0 0,-1 0 0,1-1 0,0 1 0,0 0 0,-1 0 0,1 0 0,-1 1 0,-7 27 0,8-28-62,-1 0 0,1 0-1,-1 0 1,1 0 0,-1 0 0,1 0 0,0 1 0,0-1-1,-1 0 1,1 0 0,0 0 0,0 1 0,0-1 0,0 0-1,1 0 1,-1 0 0,0 1 0,0-1 0,1 0-1,-1 0 1,1 0 0,-1 0 0,1 0 0,-1 0 0,1 0-1,0 0 1,-1 0 0,1 0 0,0 0 0,0 0-1,0 0 1,0 0 0,0-1 0,0 1 0,0 0 0,0-1-1,0 1 1,1 0 0,1 0-300,1-1 0,-1 1 0,0-1 1,1 0-1,-1 0 0,0 0 0,1-1 0,-1 1 0,0-1 1,0 1-1,1-1 0,-1 0 0,0-1 0,4-1 0,3-2-6925,-2-1-2621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19763,'0'0'4521,"-4"9"-2882,-17 44-154,2 1 0,-21 107 0,-17 53 904,65-263-2389,12-7 0,36-70 0,-42 99 0,2 1 0,0 0 0,2 1 0,31-34 0,-44 54-8,1 0 0,-1 0 0,2 1 0,-1 0 0,0 0 0,1 0 0,11-4 0,-17 7 6,0 1 0,0-1 0,1 0 0,-1 1 0,0 0 0,0-1 0,1 1 0,-1 0 0,0 0 0,0-1 0,1 1 0,-1 0 0,0 0 0,0 1 1,1-1-1,-1 0 0,0 0 0,1 0 0,-1 1 0,0-1 0,0 1 0,0-1 0,0 1 0,1-1 0,-1 1 0,0 0 0,0 0 0,0-1 0,0 1 0,0 0 0,0 0 0,-1 0 0,1 0 0,0 0 0,0 0 0,-1 0 0,1 1 0,-1-1 0,1 0 0,-1 0 1,1 0-1,-1 1 0,0-1 0,1 0 0,-1 0 0,0 1 0,0-1 0,0 3 0,-1 2 7,1 1 1,-1 0-1,-1-1 0,0 1 1,1 0-1,-2-1 0,1 0 1,-1 0-1,0 0 0,0 0 1,-1 0-1,0 0 0,0-1 1,0 1-1,-1-1 0,1-1 1,-1 1-1,0 0 0,-1-1 1,1 0-1,-1-1 0,0 1 1,0-1-1,0 0 0,0 0 1,0-1-1,-1 0 0,1 0 1,-10 1-1,15-3-70,0 0-1,0-1 1,1 1 0,-1-1 0,0 0-1,1 1 1,-1-1 0,0 1 0,1-1-1,-1 0 1,1 0 0,-1 1 0,1-1-1,-1 0 1,1 0 0,0 1 0,-1-1-1,1 0 1,0 0 0,0 0 0,-1 0-1,1 0 1,0 1 0,0-1 0,0 0-1,0 0 1,0 0 0,0 0 0,1 0-1,-1 0 1,0 1 0,0-1 0,0 0-1,1 0 1,-1 0 0,1 0 0,0-1-1,12-35-5825,1 14-1593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17008,'0'0'8680,"56"6"-6277,-7-4-770,8 2-800,4-1-545,-2-1-192,-5-1-96,-9 2-1249,-11-3-2787,-13 0-1377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8:4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2268 17392,'36'-71'794,"3"2"0,54-74 0,108-120 427,-147 195-1113,193-240 280,322-310 0,-430 489 25,195-138 1,-220 188 169,4 5 0,182-84 0,-255 142-53,-29 11-1116,-20 7-3314,-19 6-119,-7-5-2243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4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14446,'0'0'7014,"77"14"-4643,-16-14-1058,8 0-480,3-4-385,-5-6-384,-1-4-1954,-1 0-7911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0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68 380 7687,'0'0'2365,"-7"10"-363,-1-1-1253,1 1-1,1 1 1,0-1 0,0 1 0,1 0-1,0 0 1,1 1 0,1-1-1,-1 1 1,2 0 0,-2 15 0,4-26-690,0-1 0,0 1 0,0-1 0,0 1 0,0 0 0,0-1 0,0 1 1,0-1-1,0 1 0,0-1 0,1 1 0,-1-1 0,0 1 0,0-1 0,1 1 1,-1-1-1,0 1 0,1-1 0,-1 1 0,0-1 0,1 1 0,-1-1 0,1 0 1,-1 1-1,1-1 0,-1 0 0,1 1 0,-1-1 0,1 0 0,-1 0 1,1 0-1,-1 1 0,1-1 0,-1 0 0,1 0 0,-1 0 0,1 0 0,0 0 1,-1 0-1,1 0 0,-1 0 0,1 0 0,-1 0 0,1 0 0,0 0 0,-1-1 1,1 1-1,-1 0 0,1 0 0,-1-1 0,1 1 0,-1 0 0,1-1 0,-1 1 1,1-1-1,30-19 1290,12-23-615,-2-1-1,-2-2 1,-2-1 0,-2-2-1,-2-2 1,49-102 0,-68 118-227,-12 27-72,-10 23-374,6-9-73,-12 22-13,2 1-1,1 1 1,1 0 0,-8 45-1,18-75 23,0 1 0,0-1 0,-1 0 0,1 1-1,0-1 1,0 1 0,0-1 0,0 0 0,0 1-1,0-1 1,0 1 0,0-1 0,0 0 0,0 1 0,0-1-1,0 1 1,0-1 0,1 0 0,-1 1 0,0-1-1,0 0 1,0 1 0,0-1 0,1 0 0,-1 1 0,0-1-1,0 0 1,1 1 0,-1-1 0,0 0 0,1 0-1,-1 1 1,0-1 0,1 0 0,-1 0 0,0 0 0,1 1-1,-1-1 1,0 0 0,1 0 0,19-7-56,15-22 83,5-14 83,-2-3-1,-2-1 1,34-58 0,-73 149-342,-4-20 223,1 1 1,1 0-1,1 1 0,0 29 0,4-53-62,0-1-1,0 0 1,1 0-1,-1 0 0,0 0 1,1 0-1,-1 1 1,1-1-1,-1 0 1,1 0-1,-1 0 1,1 0-1,0 0 0,-1 0 1,1-1-1,0 1 1,0 0-1,0 0 1,0 0-1,0-1 0,-1 1 1,2 0-1,-1-1 1,0 1-1,0-1 1,0 0-1,0 1 1,0-1-1,0 0 0,0 1 1,0-1-1,1 0 1,-1 0-1,0 0 1,0 0-1,0 0 0,1 0 1,-1 0-1,0-1 1,0 1-1,0 0 1,0-1-1,2 0 1,3 0-1111,1-1 0,0 0 0,-1 0 1,1 0-1,-1-1 0,10-6 1,13-12-6354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0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21973,'0'0'9609,"70"3"-9545,-39-3 0,1 7-416,-2 0-801,-7-3-1346,-4-4-2754,-4 0-3715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0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1 577 6406,'0'0'14681,"13"-15"-13240,234-279 2296,-242 287-3692,19-22 159,-1-1-1,-1-2 0,-2 0 1,20-44-1,-39 74 123,-7 22-241,-15 28-135,12-31 40,1 0-1,1 0 1,1 0-1,1 1 1,0 0 0,1 0-1,-3 33 1,7-51 8,1 1 0,-1 0 0,0-1 0,0 1 0,1 0 0,-1-1 0,0 1 0,1 0-1,-1-1 1,1 1 0,-1-1 0,1 1 0,-1-1 0,1 1 0,-1-1 0,1 1 0,-1-1 0,1 1 0,0-1 0,-1 0 0,1 1 0,0-1 0,-1 0 0,1 0 0,0 1 0,-1-1 0,1 0 0,0 0 0,0 0 0,-1 0 0,1 0 0,0 0 0,0 0 0,-1 0 0,1 0 0,0 0 0,-1-1 0,1 1-1,0 0 1,0-1 0,34-10 145,-12-1-54,-1 0 0,0-2 1,-1-1-1,-1 0 0,20-21 1,-6 3 31,55-69 1,-60 52 146,-25 39 51,-18 31-281,1 2-251,-44 79 532,52-90-799,1-1-1,0 1 1,0 0 0,1 0-1,0 0 1,1 1-1,-1 18 1,3-29 371,0-1 1,0 1 0,0-1-1,0 1 1,0-1 0,0 0-1,0 1 1,0-1-1,1 1 1,-1-1 0,0 0-1,0 1 1,0-1 0,1 1-1,-1-1 1,0 0 0,1 1-1,-1-1 1,0 0 0,1 1-1,-1-1 1,0 0 0,1 0-1,-1 1 1,0-1 0,1 0-1,-1 0 1,1 0-1,-1 0 1,0 1 0,1-1-1,-1 0 1,1 0 0,-1 0-1,1 0 1,-1 0 0,1 0-1,0 0 1,19-6-5516,-2-9-2970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0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90 17264,'0'0'8606,"0"9"-8046,-5 49 1181,9-59-1652,-1 0 0,1 0 1,-1-1-1,0 1 1,1-1-1,-1 0 1,5-4-1,48-53 598,-53 55-585,0 1 1,0-1-1,-1 1 0,0-1 0,1 0 0,-1 0 0,-1 0 0,1 0 1,0 0-1,-1 0 0,0-1 0,0 1 0,-1 0 0,1-1 0,-1 1 0,0-5 1,0 8-91,0 1 1,-1-1 0,1 1-1,-1-1 1,1 1 0,-1-1-1,1 1 1,-1-1-1,1 1 1,-1-1 0,1 1-1,-1-1 1,0 1 0,1 0-1,-1 0 1,0-1 0,1 1-1,-1 0 1,0 0 0,1 0-1,-1 0 1,0-1 0,0 1-1,1 0 1,-1 0 0,0 1-1,1-1 1,-1 0-1,0 0 1,1 0 0,-1 0-1,0 1 1,1-1 0,-1 0-1,0 0 1,1 1 0,-1-1-1,0 1 1,0 0 0,-27 15-135,0 21-774,20-8-3045,23-31-7210,7-15-1480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0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 10442,'-10'0'3721,"-2"-1"-2500,4 0-288,-1 1 1,0-1-1,0 1 1,0 1 0,-9 1-1,17-1-888,1-1-1,0 0 1,0 0-1,0 0 1,0 0-1,-1 0 1,1 1-1,0-1 1,0 0-1,0 0 1,0 0-1,0 0 1,0 1-1,0-1 1,-1 0-1,1 0 1,0 0-1,0 1 1,0-1 0,0 0-1,0 0 1,0 0-1,0 1 1,0-1-1,0 0 1,0 0-1,0 1 1,0-1-1,0 0 1,0 0-1,1 0 1,-1 1-1,0-1 1,0 0-1,0 0 1,0 0-1,0 0 1,0 1-1,0-1 1,1 0-1,-1 0 1,0 0-1,0 0 1,0 1-1,0-1 1,0 0-1,1 0 1,-1 0-1,0 0 1,0 0 0,0 0-1,1 0 1,-1 0-1,0 0 1,0 0-1,0 0 1,1 0-1,-1 1 1,14 3 345,0 0 1,0-1-1,0-1 1,1 0-1,-1 0 1,23-2-1,2 2 144,728 22 1034,-437-18-1487,-189-3-573,305 6 736,-150-15-7384,-282 4 4022,-12-4-1900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07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8488,'0'0'13517,"14"-1"-12642,8-1-486,-3 0-78,1 1 0,-1 0 1,1 2-1,-1 0 0,0 1 1,20 4-1,-37-5-308,1 0 0,-1 0-1,0-1 1,0 1 0,0 1 0,0-1-1,0 0 1,0 0 0,0 1 0,0-1 0,-1 1-1,1 0 1,0-1 0,-1 1 0,1 0-1,-1 0 1,0 0 0,0 0 0,0 0-1,0 0 1,0 0 0,1 4 0,-1-2 13,-1 0 1,0 0-1,0 1 1,0-1 0,0 0-1,-1 0 1,0 0-1,0 0 1,0 0-1,0 0 1,-4 7 0,-3 5 53,-1 0 0,-1 0 0,-1-1 1,-17 21-1,6-13-85,-35 46 488,55-66-394,-1 1 0,0 0-1,1 0 1,0 1 0,0-1 0,0 0 0,1 1-1,-1-1 1,1 1 0,0-1 0,1 1 0,-1 0 0,1-1-1,0 1 1,0 5 0,1-9-62,0 1 1,0 0 0,0-1-1,1 1 1,-1-1-1,1 1 1,-1-1-1,1 0 1,-1 1-1,1-1 1,-1 0-1,1 0 1,0 0 0,0 0-1,0-1 1,0 1-1,0 0 1,-1-1-1,1 1 1,0-1-1,0 0 1,0 1-1,0-1 1,1 0-1,-1 0 1,3-1 0,59-4 469,-50 2-425,0-1 0,0-1 0,-1 0 0,1-1-1,-1 0 1,-1-1 0,1 0 0,-1-2 0,0 1 0,-1-1 0,0-1 0,-1 0 0,0 0 0,17-24 0,-25 33 7,-1-1 0,0 0 1,1 0-1,-1 0 0,0 0 0,0 0 1,-1 0-1,1-1 0,0 1 1,-1 0-1,1 0 0,-1 0 0,0-1 1,0 1-1,0 0 0,0-1 1,0 1-1,0 0 0,-1 0 0,1-1 1,-1 1-1,1 0 0,-1 0 1,-1-3-1,0 3-26,0-1 0,-1 1 0,1 0 0,0 0 0,-1 0 0,0 0 0,1 1 0,-1-1 0,0 1 0,0-1 0,0 1 0,0 0 0,0 0 0,0 0 0,-4 0 0,-5-1-32,-1 1-1,1 0 0,0 0 1,-1 2-1,1-1 1,-1 2-1,1 0 1,-13 3-1,21-4-76,0 1 0,-1-1 0,1 1-1,1 0 1,-1 0 0,0 0 0,0 0 0,1 1-1,-1-1 1,1 1 0,0 0 0,0 0 0,0 0-1,-5 8 1,42-11-5496,-27-2 3947,0 0 0,-1-1 0,1 0 0,-1 0 0,11-7 0,5-6-7983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0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14478,'0'0'7004,"15"-1"-6465,7-1-296,1-1 0,-1-2 0,0 0-1,-1-1 1,1-1 0,-1-2 0,29-14 0,-16 4-18,39-27 1,-63 38-141,1-1 0,-1 1 0,0-1 0,-1-1 0,0 0 0,-1 0 1,10-16-1,-20 34-68,0 0 1,1 0 0,0 0 0,0 0-1,1 0 1,0-1 0,2 13-1,-2-13-250,1 0-1,1-1 0,-1 1 1,1 0-1,4 9 0,-5-13-99,0-1 0,1 1 0,-1-1 0,1 0 0,0 1 0,-1-1 0,1 0 0,0 0 0,0 0-1,0 0 1,1 0 0,-1 0 0,0-1 0,4 3 0,26 5-6527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2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11659,'0'0'7709,"5"-8"-5841,17-26-314,-22 34-1531,0 0 1,1 0 0,-1-1-1,0 1 1,0 0 0,0-1-1,1 1 1,-1 0 0,0 0-1,0 0 1,1-1 0,-1 1-1,0 0 1,0 0 0,1 0-1,-1-1 1,0 1 0,1 0-1,-1 0 1,0 0 0,1 0-1,-1 0 1,0 0 0,1 0-1,-1 0 1,0 0 0,1 0-1,-1 0 1,0 0 0,0 0-1,1 0 1,-1 0 0,0 0-1,1 0 1,-1 0 0,0 1-1,1-1 1,-1 0 0,0 0-1,1 0 1,-1 0 0,0 1-1,0-1 1,1 0 0,-1 0-1,0 1 1,0-1 0,0 0-1,1 0 1,-1 1 0,0-1-1,0 0 1,0 1 0,0-1-1,0 0 1,0 1 0,1-1-1,-1 0 1,0 1 0,0-1-1,0 0 1,0 1 0,6 23-225,-6-23 288,13 68 186,-5-14 369,4-1-1,1-1 1,26 65 0,-38-115-545,0-1 1,0 0-1,0 0 1,0 0-1,0 1 1,0-1-1,0 0 1,1 0-1,-1 0 1,1-1-1,-1 1 1,1 0-1,0 0 1,0-1-1,0 1 1,0-1-1,0 0 1,0 0-1,0 0 1,0 0-1,1 0 1,1 1-1,-2-2 13,0-1 0,0 1-1,0-1 1,0 0 0,0 1 0,0-1-1,0 0 1,-1 0 0,1 0 0,0 0-1,-1-1 1,1 1 0,-1 0-1,1-1 1,-1 1 0,0-1 0,1 1-1,-1-1 1,0 0 0,0 1-1,0-1 1,0 0 0,-1 0 0,1 0-1,0 0 1,0-2 0,6-19-32,0 0 0,-1 0 1,-2-1-1,0 1 0,0-46 1,-12-121 6,-13 51-85,21 139 0,0 0 0,0-1 0,1 1 0,-1-1 0,0 1 0,0 0 0,1-1 0,-1 1 0,0 0 0,1-1 0,-1 1 0,0 0 0,1 0 0,-1-1 0,0 1 0,1 0 0,-1 0 0,0 0 0,1-1 0,-1 1 0,1 0 0,-1 0 0,1 0 0,-1 0 0,0 0 0,1 0 0,-1 0 0,1 0 0,-1 0 0,1 0 0,-1 0 0,1 0 0,-1 0 0,0 0 0,1 0 0,0 1 0,1-1 0,100 0 0,0-5 0,-1-4 0,1-5 0,166-44 0,-267 58-2,0 0 0,-1 0 0,1-1 0,0 1 0,-1 0 0,1 0 0,0 0 0,0 0-1,-1 0 1,1 0 0,0 0 0,0 0 0,-1 0 0,1 1 0,0-1 0,0 0 0,-1 0 0,1 1 0,0-1 0,-1 0 0,1 1 0,-1-1 0,1 1 0,0-1-1,-1 1 1,1-1 0,-1 1 0,1-1 0,-1 1 0,1 0 0,-1-1 0,0 1 0,1-1 0,-1 1 0,0 0 0,1-1 0,-1 1 0,0 0 0,0 0 0,0-1 0,0 1-1,0 0 1,0 0 0,0-1 0,0 1 0,0 0 0,0 0 0,0-1 0,0 1 0,0 0 0,-1 0 0,-8 59-181,3-25 121,5-27-344,1 21 1031,7-18-5718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2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9897,'0'0'16176,"2"10"-15589,-1 3-495,12 59 735,-13-69-756,1 0 0,-1-1 0,1 1 0,0-1 0,0 1-1,0-1 1,1 0 0,-1 1 0,0-1 0,1 0 0,-1 0-1,1 0 1,0 0 0,0 0 0,0 0 0,0 0 0,0-1 0,0 1-1,0-1 1,1 0 0,-1 1 0,0-1 0,1 0 0,4 1-1,1-2 87,0 0 0,1 0-1,-1-1 1,0 0 0,0 0 0,0-1-1,0 0 1,0-1 0,0 0-1,-1 0 1,1 0 0,-1-1-1,0 0 1,0-1 0,11-8-1,9-4 193,-25 50-509,-4-16-242,1-8 557,-1 1 0,2 0 0,0 0 0,1 11 1,-1-19-339,0 0 0,1-1 0,-1 1 0,1 0 0,-1-1 0,1 1 0,0-1 0,-1 1 0,1-1 0,0 1 0,0-1 0,2 3 0,-2-3-165,0-1 1,0 1 0,0 0-1,0-1 1,0 1 0,1-1-1,-1 1 1,0-1 0,0 1-1,0-1 1,0 0 0,1 0-1,-1 0 1,0 0 0,0 0-1,1 0 1,-1 0 0,0 0-1,2 0 1,12-4-8686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8:4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16816,'0'0'3619,"48"17"-2177,-10-16-257,16-1-128,5 0-577,8-5-352,-1-8-64,-4-4-512,-11 3-1025,-12 0-769,-21 4-833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2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16944,'0'0'3780,"93"-28"-2659,-28 10 288,13-4-608,8 2-641,-4 2-64,-6 5-1089,-10 4-1377,-19 6-673,-18 3-801,-22 0-832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2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13196,'0'0'7528,"63"12"-5126,-10-21-416,12-6-513,11-3-1088,1 6-642,-5-1-2850,-8 0-3587,-11 0-8488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2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64 16111,'0'0'1965,"-9"-8"138,3 2-1828,-1 0 1,1 1-1,-1 0 0,0 1 1,0-1-1,-1 2 0,1-1 1,-1 1-1,0 0 0,0 0 0,0 1 1,0 0-1,-11-1 0,10 2-97,-1 1 0,0 0-1,0 0 1,1 1 0,-1 0 0,0 1-1,-17 5 1,24-5-113,0-1 0,1 0 0,-1 1 0,0-1 0,0 1 0,1 0 0,-1 0 0,1 0 0,-1 0 0,1 0 0,0 1-1,0-1 1,0 1 0,0-1 0,0 1 0,1 0 0,-1-1 0,1 1 0,0 0 0,0 0 0,0 0 0,0 0 0,0 1 0,0-1 0,1 0 0,0 0 0,0 6 0,0-8-50,1 0 0,-1 0 1,1 0-1,0 0 0,0 0 1,-1-1-1,1 1 0,0 0 1,0 0-1,0-1 0,0 1 1,0 0-1,0-1 0,0 1 1,0-1-1,0 1 0,0-1 1,0 1-1,0-1 0,0 0 1,1 0-1,-1 1 0,0-1 0,0 0 1,0 0-1,0 0 0,1 0 1,-1-1-1,0 1 0,0 0 1,1-1-1,43-4 408,-33 1-373,0 0 0,-1 0 0,1-1 1,-1-1-1,0 0 0,0 0 1,-1-1-1,0-1 0,0 1 0,-1-2 1,14-14-1,-35 44-394,0-4 334,1 1 0,0 0 0,2 1 0,0 0 0,1 1 0,1 0 0,1 0 0,1 0 0,1 1 0,-2 25 0,6-45 115,0 1-1,0-1 1,0 1-1,0-1 1,0 1-1,0 0 1,0-1-1,0 1 1,0-1-1,-1 1 1,1-1-1,-1 0 1,1 1 0,-1-1-1,1 1 1,-1-1-1,0 0 1,0 1-1,-1 1 1,-1-3 21,1 0 1,0 0 0,0 0 0,-1 0-1,1-1 1,0 1 0,0 0-1,-1-1 1,1 0 0,0 1-1,0-1 1,-3-2 0,2 2-256,-70-17 164,68 17-45,-1 0 1,1 0-1,-1 1 0,0 0 1,1 0-1,-1 1 1,0-1-1,1 1 1,-1 0-1,1 1 0,-7 2 1,11-4-7,1 0-1,-1 0 1,1 0 0,-1 0-1,1 0 1,-1 1 0,1-1-1,-1 0 1,1 0 0,-1 1 0,1-1-1,-1 0 1,1 1 0,-1-1-1,1 1 1,-1-1 0,1 0 0,0 1-1,-1-1 1,1 1 0,0-1-1,-1 1 1,1-1 0,0 1 0,0-1-1,0 1 1,-1-1 0,1 1-1,0 0 1,15 5-1948,27-4-2304,-28-3 1656,-1-1 0,1 0 0,18-6 1,9-2-9652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2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11243,'0'0'14253,"-36"67"-11722,21-40-962,2-3-704,-1 3-545,10-1-256,-1-4-32,5-2-448,0-6-705,8-6-1282,7-7-511,1-1-834,-1-6-1249,-3-11-6373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2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27 10218,'0'0'9320,"-9"-1"-6832,-49-6 961,57 7-3406,0 0 0,0 0 0,0 0 0,0 1 0,0-1 0,1 0 0,-1 1 0,0-1 1,0 0-1,0 1 0,1-1 0,-1 1 0,0-1 0,0 1 0,1-1 0,-1 1 0,1-1 0,-1 1 0,0 0 1,1-1-1,-1 1 0,1 0 0,-1 0 0,1 0 0,0-1 0,-1 1 0,1 0 0,0 0 0,0 0 0,-1 0 0,1-1 1,0 1-1,0 0 0,0 0 0,0 0 0,0 0 0,0 0 0,0 0 0,1-1 0,-1 3 0,0 0-46,1-1-1,-1 1 0,1 0 1,0 0-1,0-1 0,0 1 1,0-1-1,0 1 0,0-1 1,1 1-1,-1-1 0,3 3 1,34 27 112,-26-23-100,0 1 0,0 1 0,-1 0 0,15 19 0,-24-26-12,1 0 0,-1 0 1,1 1-1,-1-1 0,0 1 0,-1 0 1,1-1-1,-1 1 0,0 0 0,0 0 0,0 0 1,-1 0-1,0 0 0,0 0 0,0 0 1,-1 0-1,1 0 0,-3 8 0,1-9 12,0 0 0,0 0-1,0 0 1,-1 0 0,1-1-1,-1 1 1,0-1 0,0 0 0,0 0-1,0 0 1,-1 0 0,1 0-1,-1-1 1,0 1 0,0-1 0,0 0-1,-6 2 1,-4 2 76,-1 0 0,0-1 0,-24 5 0,25-8 344,-1 1 0,1-2 0,-26 0 0,38-1-372,0 0-1,0 0 0,0-1 0,0 1 0,0 0 0,0-1 0,0 0 0,0 1 0,0-1 0,0 0 0,0 0 0,0 0 0,0 0 0,1-1 0,-3-1 0,3 2-43,0 0-1,1-1 1,-1 1-1,1 0 1,-1-1 0,1 1-1,0 0 1,0-1 0,-1 1-1,1-1 1,0 1-1,0-1 1,0 1 0,0 0-1,1-1 1,-1 1 0,0-1-1,1 1 1,-1 0-1,0-1 1,1 1 0,0 0-1,-1-1 1,1 1-1,1-2 1,3-4-23,-1 1 1,1 0-1,0 0 1,0 0-1,1 0 1,-1 1-1,1 0 0,9-6 1,62-36 19,-38 25-25,-28 16 19,9-6-44,-1-1 0,-1 0 0,18-17 0,-32 27 70,-1 1 0,0-1 1,-1 0-1,1 1 0,0-1 0,-1-1 1,0 1-1,0 0 0,0-1 0,0 1 1,0-1-1,-1 1 0,1-1 0,-1 0 1,0 0-1,0 0 0,-1 1 0,1-1 1,-1 0-1,0 0 0,1 0 0,-2 0 1,1 0-1,-1 0 0,0-5 0,-1 7-19,0 0 0,0 0 0,0 0 0,0 0 0,0 0 0,0 0 0,0 1 0,-1-1 0,1 1 0,-1 0 0,1 0 0,-1-1 0,1 1 0,-1 1 0,0-1 0,1 0 0,-1 1 0,0-1 0,0 1 0,-3 0 0,-1-1-241,1 1 1,-1 0-1,0 0 0,1 0 1,-1 1-1,0-1 0,-10 4 0,7 5-3162,8-5-650,1 1-3492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2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17617,'-4'6'5788,"-5"6"-4032,-11 14-994,17-22-667,-1 2-9,1 0 0,0 0 0,0 1 1,0-1-1,-2 10 0,5-15-98,0 0 0,-1 0 1,1 0-1,0 0 0,0 0 0,0 0 1,0 0-1,0 0 0,0 0 0,1 1 0,-1-1 1,0 0-1,0 0 0,1 0 0,-1 0 1,1 0-1,-1 0 0,1 0 0,-1 0 1,1-1-1,0 1 0,-1 0 0,1 0 0,0 0 1,0 0-1,-1-1 0,1 1 0,0 0 1,0-1-1,0 1 0,0-1 0,0 1 1,0-1-1,0 0 0,0 1 0,0-1 0,0 0 1,0 0-1,0 1 0,0-1 0,2 0 1,16 3-338,-10-3 60,0 2 0,-1-1 0,1 1 0,-1 0 0,16 7 0,-22-8 265,0 1 0,0-1 0,0 1 0,0-1 0,0 1 1,0 0-1,-1-1 0,1 1 0,0 0 0,-1 0 0,0 1 0,1-1 0,-1 0 0,0 0 1,0 1-1,0-1 0,0 0 0,-1 1 0,1-1 0,-1 1 0,1-1 0,-1 1 1,0-1-1,0 5 0,0-2 173,-1 0 1,0-1-1,0 1 1,-1 0-1,1-1 1,-1 1-1,0-1 1,0 0-1,0 0 1,-1 1-1,1-2 1,-1 1-1,0 0 0,0 0 1,-1-1-1,1 0 1,-1 1-1,1-1 1,-1-1-1,0 1 1,0-1-1,0 1 1,-1-1-1,-5 2 1,2 0 91,1-2 0,-1 1 1,1-1-1,-1 0 0,0 0 0,0-1 1,0 0-1,0 0 0,0-1 1,0 0-1,0 0 0,0-1 0,0 0 1,-9-3-1,14 3-301,1 0-1,0 0 1,0 0-1,0-1 1,0 1 0,0 0-1,0-1 1,0 0-1,1 1 1,-1-1 0,1 0-1,-1 0 1,1 0-1,-1 0 1,1 0-1,0 0 1,0 0 0,0-1-1,0 1 1,1 0-1,-1 0 1,0-1 0,1 1-1,0-4 1,-1-1-1202,0 0 0,1 0 0,1 1 0,-1-1 0,1 0 0,0 0 0,4-11 0,6-13-6799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2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15118,'0'0'9577,"64"-18"-8424,-30 18-384,3 0-609,5 0-416,-2 0-2082,-4 0-2819,-4 0-6310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2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21845,'0'0'4964,"67"0"-4643,-24 0-289,8 0-1762,1-1-1889,-6-8-2467,-3-1-8424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2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20435,'0'0'4922,"14"-11"-4399,21-17-294,35-27-1051,112-112 1,-171 155 980,-14 15 86,-23 30-14,10-6-119,2 0 1,-13 31-1,24-50-101,0 0 0,0 0 0,0 1 0,1-1 0,1 1 0,-1 0 0,2-1 0,-1 1 0,1 0 0,0 0 0,1 0 1,1 8-1,-1-15-53,0-1 1,0 0-1,0 0 1,0 0-1,0 0 1,0 0-1,1-1 1,-1 1-1,0 0 1,0 0-1,1-1 1,-1 1-1,0-1 1,1 1-1,-1-1 1,0 1-1,1-1 1,-1 0-1,1 0 1,-1 0-1,1 0 1,-1 0-1,1 0 1,-1 0-1,0 0 1,1-1-1,-1 1 1,1 0-1,1-2 1,45-13-3220,-13-9-972,-1-6-2809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2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15983,'-9'12'1639,"2"-3"-1442,-9 10 1184,-23 38 0,35-50-1093,1-1 1,-1 0-1,1 1 0,1 0 0,-1 0 0,1 0 0,1 0 0,-1 0 1,1 0-1,0 0 0,1 0 0,0 10 0,0-16-239,1 1-1,-1-1 1,1 0 0,-1 1-1,1-1 1,0 0 0,-1 1-1,1-1 1,0 0 0,0 0-1,0 0 1,0 0 0,0 0-1,0 0 1,1 0 0,-1 0-1,0 0 1,0 0 0,1-1-1,-1 1 1,0 0 0,1-1-1,-1 1 1,1-1 0,-1 0-1,1 1 1,-1-1 0,1 0-1,-1 0 1,1 0 0,-1 0-1,1 0 1,-1 0 0,1 0-1,-1-1 1,0 1 0,1-1 0,-1 1-1,3-2 1,3 1 231,0-1 0,0 0 0,0-1 0,0 0 0,-1 0 1,12-7-1,-12 5-181,0 1 0,0-1 0,-1 0 1,1-1-1,-1 0 0,0 1 0,-1-2 1,1 1-1,-1 0 0,-1-1 0,1 0 1,-1 0-1,0 0 0,-1 0 0,0 0 1,0-1-1,0 1 0,-1-1 0,0 1 1,0-1-1,-1-8 0,0 15-115,0-1-1,0 1 1,-1-1-1,1 1 1,0-1-1,-1 1 1,1-1-1,-1 1 1,1-1-1,-1 1 1,1 0-1,-1-1 1,0 1-1,0 0 1,0-1-1,0 1 1,0 0-1,0 0 1,0 0-1,0 0 1,0 0-1,-1 0 1,1 0-1,0 0 1,-1 1-1,1-1 1,0 0-1,-1 1 1,1-1-1,-1 1 1,1-1-1,-1 1 1,1 0-1,-1 0 1,1 0-1,-1 0 1,0 0-1,1 0 1,-3 0-1,-4 1-1193,0 0 0,0 0-1,-1 0 1,1 1-1,-15 6 1,4-1-4470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8:5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72 15887,'0'0'2819,"-11"55"-1858,50-51-97,20-4 129,16-11 64,7-10-512,2-2-417,-5-3-576,-16 1-3140,-18 1-3458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3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14061,'10'0'1853,"52"-4"14,84-16 1,-46 4-772,698-60 2185,6 39-3549,55-3 1195,-618 31 3696,-238 13-4028,-3-2-4277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3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10794,'0'0'12978,"1"9"-12466,1 32 346,10 149 457,-7-152-1165,1 0-1,1-1 0,14 39 1,-21-75-85,1 1-1,-1 0 1,1 0 0,0-1-1,0 1 1,-1 0-1,1-1 1,0 1 0,0-1-1,1 1 1,-1-1 0,0 0-1,0 1 1,1-1 0,-1 0-1,1 0 1,-1 0 0,3 1-1,-3-1 4,0-1 0,0 0-1,0 0 1,0 0 0,1 0-1,-1 0 1,0 0-1,0 0 1,0 0 0,0-1-1,1 1 1,-1 0 0,0-1-1,0 1 1,0-1 0,0 1-1,0-1 1,0 1 0,0-1-1,2-1 1,2-2 69,-1-1 0,1 0 0,-1 0-1,0 0 1,0 0 0,-1-1 0,0 1 0,4-9 0,2-8-96,-2 0-1,-1 0 1,0-1-1,-2 0 1,0 0 0,-2 0-1,-1-46 1,-4 17-28,-2 1-1,-18-75 1,21 122-19,1-1 1,0 1-1,0 0 1,1-1-1,-1 1 1,1-1-1,0 1 1,0-1-1,1 1 1,1-9-1,-1 11-3,0 0 0,1 0 0,-1 0 0,1 1 1,-1-1-1,1 0 0,0 1 0,0-1 0,-1 1 0,1-1 0,0 1 0,0 0 1,1 0-1,-1 0 0,0 0 0,0 0 0,0 0 0,1 1 0,-1-1 0,0 1 1,4-1-1,40-6-40,1 3 0,-1 1-1,71 6 1,-21-1 54,133-12 32,-202 6-36,0 0 0,-1-2-1,1-2 1,-1 0 0,-1-1 0,35-19-1,-5-6-13,16-8 5,-71 42 4,1 0 0,-1 1-1,0-1 1,0 0 0,1 0 0,-1 0 0,0 0-1,1 0 1,-1 0 0,0 0 0,0 0 0,1 0 0,-1 1-1,0-1 1,0 0 0,1 0 0,-1 0 0,0 0-1,0 1 1,0-1 0,1 0 0,-1 0 0,0 1 0,0-1-1,0 0 1,0 0 0,0 1 0,1-1 0,-1 0-1,0 0 1,0 1 0,0-1 0,0 0 0,0 1 0,0-1-1,0 0 1,0 0 0,0 1 0,0-1 0,0 0 0,0 1-1,0-1 1,0 0 0,-1 0 0,1 1 0,0-1-1,-2 17-1,-25 84 351,16-63-96,-10 61 0,18-56-90,1 0-1737,-3-17-4055,-1-17-895,-2-4-3396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3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12460,'0'0'13613,"0"77"-12620,0-41-577,0-1-256,-1-4-64,1-4-32,0-3-32,1-7-736,12-8-802,2-6-63,4-3-673,1-7-1698,-2-12-3171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3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15727,'0'0'3630,"-9"10"-2418,-2 3-697,1 0 1,0 1 0,1 1-1,-9 18 1,15-27-372,0 0 0,0 1-1,1-1 1,0 0 0,0 1 0,1-1 0,0 1 0,0-1-1,0 1 1,1-1 0,0 1 0,0 0 0,1-1 0,-1 1 0,2 0-1,2 9 1,-3-14-83,0 0 0,1 0-1,-1 0 1,0 0 0,1 0 0,0 0-1,-1-1 1,1 1 0,0-1 0,0 1-1,0-1 1,0 0 0,0 0 0,0 0-1,0 0 1,1 0 0,-1 0 0,0 0-1,1-1 1,-1 1 0,0-1 0,1 0-1,-1 0 1,0 1 0,1-2 0,-1 1-1,0 0 1,1 0 0,-1-1 0,4 0-1,-1 0 72,1-1 0,-1 1 0,0-1 0,0 0 0,0 0 0,0 0 0,0 0 0,-1-1 0,1 0 0,-1 0-1,0-1 1,7-5 0,-7 4-30,0-1 1,-1 1-1,0-1 0,0 0 0,0 1 0,0-2 0,-1 1 0,0 0 1,-1 0-1,1-1 0,-1 1 0,0 0 0,-1-1 0,1 1 0,-2-13 1,0 16-100,1-1 1,-1 1-1,0 0 1,0 0 0,0 0-1,0-1 1,-1 1 0,1 0-1,-1 1 1,1-1 0,-1 0-1,0 0 1,0 1 0,-1-1-1,1 1 1,0 0 0,-1-1-1,0 1 1,1 1-1,-1-1 1,0 0 0,0 0-1,0 1 1,0 0 0,0 0-1,0 0 1,-1 0 0,1 0-1,0 0 1,0 1 0,-7-1-1,6 1-154,1 0 0,-1 0 0,0 0 0,1 0 0,-1 1 0,0 0 0,1-1 0,-1 1 0,1 0 0,-7 4 0,9-5-28,-1 1 0,1 0 1,0 0-1,0 0 0,0 0 1,0 0-1,0 0 0,0 0 0,0 0 1,0 1-1,0-1 0,1 0 1,-1 0-1,0 1 0,1-1 0,-1 0 1,1 1-1,0-1 0,-1 1 1,1-1-1,0 1 0,0-1 0,0 1 1,0-1-1,0 0 0,0 1 1,0-1-1,0 1 0,1-1 0,0 2 1,-1-1-89,1-1 1,0 0-1,0 1 1,0-1 0,0 0-1,0 0 1,1 1-1,-1-1 1,0 0-1,0 0 1,1 0-1,-1-1 1,1 1-1,-1 0 1,1 0 0,-1-1-1,1 1 1,-1-1-1,1 1 1,-1-1-1,1 0 1,0 0-1,2 1 1,47 1-4860,-44-2 3760,32 0-5163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3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4548,'0'0'15439,"-9"1"-14243,4 0-1033,0 0 0,0 0 0,-1 0 0,1 1 0,0 0 1,1 0-1,-1 1 0,0 0 0,1-1 0,-1 1 0,1 1 0,0-1 1,0 1-1,0-1 0,0 1 0,1 0 0,-1 1 0,1-1 0,0 0 1,1 1-1,-1 0 0,1 0 0,0-1 0,-2 8 0,3-10-58,-1 1 0,1 0 0,0-1 0,0 1 0,0 0 0,1 0-1,-1-1 1,1 1 0,-1 0 0,1 0 0,0 0 0,0 0 0,1 0 0,-1 0-1,0-1 1,1 1 0,0 0 0,0 0 0,-1 0 0,2-1 0,-1 1 0,0 0 0,0-1-1,1 1 1,0-1 0,-1 0 0,1 0 0,0 1 0,0-1 0,0 0 0,0 0-1,4 2 1,-2-2-11,0-1-1,1 1 0,-1-1 1,0 0-1,1 0 0,-1 0 1,0 0-1,1-1 0,-1 0 1,1 0-1,-1 0 0,1 0 1,-1-1-1,1 0 0,-1 0 1,0 0-1,1 0 0,-1-1 1,0 1-1,0-1 0,4-3 1,-5 4-46,0 0 0,0-1 0,0 1 0,-1-1 0,1 0 0,-1 0-1,1 0 1,-1 0 0,0 0 0,0 0 0,1-1 0,-2 1 0,1-1 0,0 0 0,0 1 0,-1-1 0,0 0 0,0 0 0,1 0 0,-1 0 0,-1 0 0,1 0 0,0 0 0,-1 0 0,0 0 0,0 0 0,0-1 0,0 1 0,0 0 0,0 0-1,-2-5 1,0 4-102,1 1 0,-1 0-1,0-1 1,0 1-1,0 0 1,0 0-1,-1 1 1,1-1-1,-1 0 1,0 1-1,1-1 1,-1 1-1,-1 0 1,1 0-1,0 0 1,0 0-1,-1 1 1,1-1 0,-1 1-1,1 0 1,-1 0-1,1 0 1,-1 1-1,0-1 1,1 1-1,-6 0 1,1-1-674,-12 1-1751,9 3-3336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9:2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9513,'0'0'2397,"9"-6"11,3-3-1600,1 1 1,-1 0-1,1 1 1,0 1-1,1 0 1,0 1-1,0 0 1,0 2-1,0-1 1,18-1-1,-27 4-524,4 1 199,1-1 1,-1 1 0,0 0 0,15 2 0,-23-2-428,-1 1 0,1-1 1,0 0-1,0 0 0,0 1 0,0-1 1,0 0-1,-1 1 0,1-1 1,0 1-1,0-1 0,0 1 1,-1 0-1,1-1 0,0 1 0,-1-1 1,1 1-1,-1 0 0,1 0 1,-1-1-1,1 1 0,0 1 1,-1 0 21,0-1 0,0 1 1,0-1-1,-1 1 1,1-1-1,0 1 1,0-1-1,-1 1 1,1-1-1,-1 0 1,0 1-1,1-1 0,-1 1 1,0-1-1,0 0 1,1 0-1,-1 1 1,-2 0-1,-11 14 522,-1 0 0,-21 16 0,17-16-269,0 1-1,-22 27 0,38-40-306,-1 1 0,1 0 0,0 0-1,0 0 1,0 0 0,1 0 0,0 0-1,0 1 1,0-1 0,0 1-1,1 0 1,0-1 0,0 1 0,1 0-1,0 8 1,0-13-16,0 1 0,1-1 0,0 1 0,-1-1 0,1 1 0,0-1 0,-1 1 0,1-1 0,0 0 0,0 1 0,0-1 0,0 0 0,0 0 0,1 0 0,-1 0 0,0 0 0,1 0 0,-1 0 1,0 0-1,1 0 0,-1-1 0,1 1 0,-1 0 0,1-1 0,-1 0 0,1 1 0,0-1 0,-1 0 0,4 1 0,55 0 281,-47-2-226,-2 1-33,-1-1 0,0-1 0,0 1 0,0-2 0,13-4 0,-20 6-26,-1 1 1,1-1-1,-1 0 1,0 0-1,0 0 0,1 0 1,-1 0-1,0-1 1,0 1-1,0-1 1,0 1-1,0-1 0,-1 0 1,1 0-1,0 1 1,-1-1-1,1 0 1,-1-1-1,0 1 1,0 0-1,0 0 0,0-1 1,0 1-1,0 0 1,0-1-1,-1 1 1,1-3-1,-2 3-4,0 1 0,0 0 0,1-1 0,-1 1 0,0 0 0,-1 0 0,1-1 0,0 1 0,0 0 0,0 0 0,-1 0 0,1 1 0,-1-1 0,1 0 0,0 0 0,-1 1 0,1-1 0,-1 1 0,0-1 0,1 1 0,-1 0 0,1 0 0,-1-1 0,-2 1 0,-42-3 0,35 3-78,-22 0-686,28-1 18,19-2-282,50-12-7705,-22 2 736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9:2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22 350 10602,'-22'10'7138,"22"-10"-7043,0 0-1,1 0 0,-1 0 1,0 0-1,0 0 0,0 0 0,0 0 1,0 0-1,0 0 0,0 0 1,0 0-1,0 0 0,1 0 0,-1 0 1,0 1-1,0-1 0,0 0 0,0 0 1,0 0-1,0 0 0,0 0 1,0 0-1,0 0 0,0 0 0,0 0 1,0 0-1,1 0 0,-1 0 0,0 0 1,0 0-1,0 0 0,0 1 1,0-1-1,0 0 0,0 0 0,0 0 1,0 0-1,0 0 0,0 0 1,0 0-1,0 0 0,0 0 0,0 1 1,0-1-1,0 0 0,0 0 0,0 0 1,0 0-1,0 0 0,0 0 1,0 0-1,0 0 0,0 0 0,0 0 1,0 1-1,0-1 0,-1 0 1,5-1 243,0 0 0,0 1 1,0-2-1,0 1 1,0 0-1,0-1 0,-1 0 1,7-3-1,49-37 17,-1-2 0,-3-3 0,-1-2 0,-3-2 0,47-61 0,-98 112-355,0-1 0,0 1 0,0 0 0,0 0 0,0 0 0,0 0 1,0 0-1,0-1 0,1 1 0,-1 0 0,0 0 0,0 0 0,0 0 0,0 0 0,0 0 0,1-1 0,-1 1 0,0 0 0,0 0 0,0 0 0,0 0 0,1 0 0,-1 0 0,0 0 0,0 0 0,0 0 0,0 0 0,1 0 0,-1 0 1,0 0-1,0 0 0,0 0 0,0 0 0,1 0 0,-1 0 0,0 0 0,0 0 0,0 0 0,0 0 0,1 0 0,-1 0 0,0 1 0,0-1 0,0 0 0,0 0 0,0 0 0,1 0 0,-1 0 0,0 0 0,0 1 0,0-1 1,0 0-1,0 0 0,0 0 0,0 0 0,0 0 0,1 1 0,-1-1 0,0 0 0,0 0 0,3 21 3,-2 37 73,-1-46-19,0-7-61,0 1 0,0-1 0,0 0 1,1 0-1,0 0 0,0 0 0,0 0 0,1 0 0,-1 0 0,1 0 0,0 0 1,1-1-1,-1 1 0,1-1 0,0 0 0,0 1 0,0-1 0,1-1 1,7 8-1,-6-8-323,0 0 1,0 0 0,0 0-1,1-1 1,-1 0 0,1 0-1,0 0 1,0-1 0,-1 0 0,1 0-1,9 0 1,30-2-4975,-2-8-3838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2:0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1387 82 10346,'-32'-5'395,"-1"-1"0,-60-21 0,65 17-81,1 2 0,-1 1 0,-1 1 0,-35-2-1,-20 4 147,0 4 0,0 3 0,-153 27 0,202-23-179,0 2 0,1 1 0,0 2 0,1 1 0,0 2-1,1 1 1,1 1 0,0 2 0,2 1 0,0 1 0,-42 41 0,57-48-145,1 2 0,0 0 1,1 0-1,1 1 1,1 1-1,0-1 0,1 2 1,1-1-1,1 1 0,-9 38 1,11-32-66,1 1-1,2 0 1,0 1 0,2-1 0,1 0 0,1 0-1,9 45 1,0-29-40,1 0 0,2-1 0,2-1 0,2-1 0,2 0 0,1-1 0,1-1 0,3-1 0,1-1 0,31 32 0,-21-30 2,2-2 0,1-1-1,2-2 1,1-2 0,2-1-1,79 37 1,-61-38-27,0-4 0,2-3 0,1-2 1,110 17-1,-66-23 136,0-6 0,1-4 0,-1-5 0,1-5 0,-1-5 1,133-31-1,-82 6 922,264-99 0,-341 102-659,-2-3 0,-1-4 0,-2-3 0,127-96 0,-176 116-257,-2-1-1,0-1 1,-2-1 0,-1-1 0,-1-1-1,-2-1 1,-1-1 0,31-65-1,-46 85-120,-1 0 0,0-1 0,0 1 1,-2-1-1,1 0 0,-2 0 0,1 0 0,-2 0 0,1 0 0,-2-1 0,0 1 0,0 0 0,-1 0 0,0 0 0,-1 1 0,-1-1 0,0 0 0,0 1 0,-1 0 0,0 0 0,-1 1 1,-1-1-1,1 1 0,-2 1 0,1-1 0,-16-14 0,-2 1-40,-1 1 0,-1 1 0,-1 1 0,0 1 0,-2 1 0,0 2 0,-1 1 0,-37-12 0,-6 3-53,-2 3-1,0 3 0,-2 4 0,-96-6 1,-73 9-1961,4 15-3514,141 1-117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2:0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4070 14061,'1'-20'442,"0"-1"0,2 1 0,0-1 0,2 1 0,0 0 0,14-35 0,65-111 1352,-79 157-1738,103-174 854,133-170 1,162-150-757,-163 234-110,464-401 0,-360 391-8,383-234 0,174-38 2667,-456 284-1621,-399 239-941,-16 8-108,0 2-1,2 1 1,64-25 0,-95 41-42,0 1 0,0-1 0,-1 1 0,1-1-1,0 1 1,0 0 0,0 0 0,-1-1 0,1 1 0,0 0-1,0 0 1,0 0 0,0 0 0,0 0 0,0 0 0,-1 0-1,1 0 1,0 0 0,0 1 0,0-1 0,0 0 0,0 0-1,-1 1 1,1-1 0,0 1 0,0-1 0,-1 0 0,1 1-1,0 0 1,0 0 0,0 0 3,-1 1-1,0-1 1,0 1 0,0-1-1,0 1 1,0-1 0,-1 1-1,1-1 1,0 1 0,-1-1-1,1 1 1,-1-1 0,1 0-1,-1 1 1,-1 1 0,-36 51-975,23-38-1242,0 0 0,-33 24 1,1-8-4147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2:0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435 102 13933,'19'-28'496,"-10"14"-135,1 0 1,22-24-1,-31 38-350,-1-1 0,0 1 0,1-1 0,-1 0 0,1 1-1,-1 0 1,1-1 0,-1 1 0,1-1 0,-1 1-1,1 0 1,0-1 0,-1 1 0,1 0 0,0-1 0,-1 1-1,1 0 1,0 0 0,-1 0 0,1 0 0,0 0 0,-1 0-1,1 0 1,0 0 0,-1 0 0,1 0 0,0 0 0,-1 0-1,2 0 1,4 19 54,-11 31 4,-20 23 551,-2-2 1,-4-1-1,-51 86 0,33-64 113,22-39-266,-208 451 3107,221-463-3217,-11 48 0,22-76-323,0 0 0,2 0 1,-1 1-1,2-1 0,0 1 0,0-1 1,5 23-1,-5-33-35,1 0 0,0 0 0,0-1 0,0 1 0,0-1 0,1 1 0,-1-1 0,1 1 0,-1-1 1,1 0-1,0 1 0,0-1 0,0 0 0,0 0 0,0 0 0,0-1 0,1 1 0,-1-1 0,1 1 0,-1-1 0,1 0 0,-1 1 0,1-1 0,0-1 0,0 1 1,-1 0-1,1-1 0,0 1 0,3-1 0,4 0-8,0 0 1,0 0-1,0-1 1,0 0-1,0-1 1,0 0-1,14-6 1,17-9 118,-1-3 1,0-1 0,55-39-1,-55 34-45,455-265-688,-156 110-5854,-132 71-3778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8:5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0 406 4292,'0'0'12310,"6"-11"-10975,10-13-567,2 0-1,1 2 1,1 0 0,42-37-1,9-6 376,88-107-1,-159 171-1130,0 1 1,0 0-1,0 0 1,0-1-1,0 1 0,0 0 1,1-1-1,-1 1 0,0 0 1,0 0-1,0-1 0,1 1 1,-1 0-1,0 0 0,0-1 1,0 1-1,1 0 0,-1 0 1,0 0-1,0 0 0,1-1 1,-1 1-1,0 0 1,1 0-1,-1 0 0,0 0 1,0 0-1,1 0 0,-1 0 1,0 0-1,1 0 0,-1 0 1,0 0-1,1 0 0,-1 0 1,0 0-1,1 0 0,-1 0 1,0 0-1,0 0 0,1 0 1,-1 0-1,0 1 1,1-1-1,1 19 259,-10 47-102,4-40-12,2-10-186,1 0 0,1 0 1,0 0-1,5 28 0,-4-40-182,0 0 1,0 0-1,0 0 1,1-1-1,0 1 1,-1 0-1,1-1 0,1 1 1,-1-1-1,4 5 1,-4-6-228,0 0 0,1 0 0,-1 0 1,1 0-1,0-1 0,0 1 0,-1-1 0,1 1 1,0-1-1,0 0 0,0 0 0,1 0 1,-1-1-1,6 1 0,15 0-8221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2:1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17104,'0'0'4949,"0"9"-4752,1 55-70,7 167 859,-4-190-818,1 0-1,2-1 1,21 66-1,-5-59-208,-22-46 36,-1 0 0,0-1 0,1 1 1,-1 0-1,1-1 0,-1 1 0,1-1 0,0 1 0,-1-1 0,1 1 1,0-1-1,-1 0 0,1 1 0,0-1 0,-1 0 0,1 1 0,0-1 1,0 0-1,-1 0 0,1 0 0,0 0 0,1 0 0,-1 0-5,0-1-1,0 1 0,0-1 0,0 0 0,0 0 1,0 1-1,0-1 0,0 0 0,-1 0 1,1 0-1,0 0 0,-1 0 0,1 0 1,0 0-1,-1 0 0,1 0 0,-1-1 1,0 1-1,1 0 0,-1-1 0,7-23-927,-1 0-1,-1 0 0,-1-1 1,-2 1-1,0-1 1,-3-42-1,-3 20-47,-2 0 0,-20-74-1,21 102 946,2 7 649,0-1 0,-1 1 1,-1 0-1,-9-19 1,12 35 1908,1 21-2451,4 0 43,2 0 0,0 0 0,2-1 0,0 0-1,2 0 1,1-1 0,0 0 0,2-1 0,0 0 0,1 0-1,2-2 1,28 32 0,-40-48 57,0 1 0,0-1 0,1 0-1,-1 0 1,1-1 0,0 1 0,0-1 0,0 0 0,0 0-1,0 0 1,1 0 0,-1-1 0,0 1 0,1-1 0,-1 0 0,1-1-1,0 1 1,-1-1 0,1 0 0,-1 0 0,1 0 0,-1-1-1,1 0 1,-1 0 0,1 0 0,-1 0 0,1-1 0,-1 1-1,0-1 1,0 0 0,0-1 0,0 1 0,0-1 0,6-5 0,0-1 144,0-1 0,-1-1 1,0 0-1,-1 0 1,0-1-1,-1 0 1,0 0-1,-1 0 0,-1-1 1,7-19-1,-5 6-133,0 0-1,-2-1 0,-1 0 0,-1 0 0,-1 0 0,-1 0 1,-2 0-1,-4-33 0,3 54-154,0-1-1,-1 1 1,1-1 0,-1 1 0,-8-12-1,11 17-40,-1 0-1,0-1 0,0 1 0,0 0 0,0 0 0,0 0 0,0 0 0,-1 0 0,1 0 0,0 0 0,-1 0 0,1 0 0,0 1 0,-2-2 0,2 2-28,0 0 0,0 0 0,0 0 0,0 1-1,1-1 1,-1 0 0,0 0 0,0 0 0,0 1 0,1-1 0,-1 0 0,0 1 0,1-1-1,-1 0 1,0 1 0,0-1 0,1 1 0,-1-1 0,1 1 0,-1 0 0,1-1 0,-1 1-1,1 0 1,-1-1 0,1 1 0,-1 0 0,1 0 0,0-1 0,-1 2 0,-1 5-758,-1 0 1,1 0 0,1 0-1,-1 0 1,1 1 0,1-1-1,-1 0 1,1 1 0,1-1-1,-1 0 1,1 1 0,0-1-1,5 13 1,9 9-5713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2:1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98 492 17969,'0'0'9598,"-10"-6"-8824,-32-15-106,41 20-658,0 0 1,0 1-1,-1-1 1,1 1-1,0 0 1,0-1-1,-1 1 1,1 0-1,0 0 1,0 0-1,-1 0 1,1 0-1,0 0 1,0 0-1,-1 0 1,1 0-1,0 1 1,0-1-1,-1 0 1,1 1-1,0-1 1,0 1-1,0-1 1,0 1-1,0 0 1,0 0-1,0-1 1,0 1-1,0 0 1,0 0-1,0 0 1,0 0-1,1 0 1,-1 0-1,0 0 1,1 0-1,-1 0 1,1 0-1,-1 1 1,1-1 0,-1 0-1,1 0 1,0 1-1,0-1 1,-1 0-1,1 0 1,0 1-1,0 1 1,-1 4-19,1 0 0,0 0 0,0 1 0,0-1 0,0 0 0,3 10 0,-2-15 10,-1-1-1,1 1 1,0-1 0,-1 1 0,1-1-1,0 1 1,0-1 0,0 0 0,0 0 0,0 1-1,0-1 1,0 0 0,0 0 0,1 0-1,-1 0 1,0 0 0,1 0 0,-1-1-1,1 1 1,-1 0 0,2 0 0,1 0 10,1 0 1,-1 0 0,0-1 0,1 1-1,-1-1 1,0 0 0,9-1-1,-2-1 37,1 0 0,0-1 0,-1 0-1,22-10 1,23-21 88,-47 27-126,0 1 0,0 0 1,1 0-1,-1 1 0,1 0 1,1 0-1,-1 1 1,0 1-1,1 0 0,13-3 1,-21 7-6,0-1 0,-1 1 0,1-1 0,-1 1 0,1 0 0,-1 0 1,0 0-1,1 0 0,-1 1 0,0-1 0,0 1 0,1-1 0,-1 1 0,0 0 0,-1-1 1,1 1-1,0 0 0,-1 0 0,1 1 0,2 3 0,-3-3 5,1-1-1,0 1 1,0-1 0,0 1-1,0-1 1,0 0 0,0 0-1,1 0 1,-1 0 0,0 0-1,1-1 1,0 1 0,-1-1-1,1 1 1,0-1 0,0 0-1,4 1 1,-1-2-89,0 0 0,0 0-1,0 0 1,0-1 0,0 0-1,0 0 1,-1 0 0,1-1 0,0 0-1,-1 0 1,1 0 0,6-5-1,66-46-4730,-6 3-7317,-66 47 10185,20-7 1446,-25 10 728,-1 0-1,1 0 1,-1 0-1,1 0 1,0 1 0,-1-1-1,1 0 1,0 0 0,-1 1-1,1-1 1,-1 0 0,1 1-1,-1-1 1,1 1-1,-1-1 1,1 0 0,-1 1-1,1-1 1,-1 1 0,0-1-1,1 1 1,-1 0-1,0-1 1,1 1 0,-1-1-1,0 1 1,0 0 0,1-1-1,-1 1 1,0-1 0,0 1-1,0 0 1,0-1-1,0 1 1,0 0 0,0 1-1,3-2 2530,3-11-1848,4-13-741,-8 21-222,9-23 533,-6 22-117,-3 16-186,-2-9-62,0 12 181,0 0 0,1-1 0,1 1 0,4 20 0,-5-32-272,0 0 0,0 0 1,0 0-1,0 0 0,0 0 0,1 0 0,-1-1 0,1 1 0,0 0 1,0-1-1,0 0 0,0 1 0,0-1 0,0 0 0,1 0 0,-1 0 1,1 0-1,-1 0 0,1-1 0,0 1 0,0-1 0,0 0 0,-1 0 1,1 0-1,1 0 0,-1 0 0,4 0 0,1-1 28,-1 0 0,1 0 1,-1-1-1,1 0 0,-1-1 0,0 1 0,1-1 0,-1-1 0,0 0 0,0 0 0,-1 0 1,1 0-1,-1-1 0,1 0 0,-1-1 0,0 1 0,8-10 0,-8 8-22,0 0 0,-1 0 0,0-1 0,0 1 0,0-1 0,-1 0 0,0-1 0,0 1 0,-1-1 0,0 0 0,0 1 0,-1-1 0,0-1 0,-1 1 0,2-16 0,-3 24-25,-1 1 0,1-1 0,0 0 1,-1 0-1,1 1 0,0-1 0,0 0 0,-1 0 1,1 0-1,0 0 0,-1 1 0,1-1 1,-1 0-1,1 0 0,0 0 0,-1 0 1,1 0-1,0 0 0,-1 0 0,1 0 0,-1 0 1,1 0-1,0 0 0,-1 0 0,1 0 1,0 0-1,-1 0 0,1 0 0,0 0 0,-1-1 1,1 1-1,0 0 0,-1 0 0,1 0 1,0-1-1,-1 1 0,1 0 0,0 0 1,-1-1-1,1 1 0,0 0 0,0 0 0,0-1 1,-1 1-1,1 0 0,0-1 0,0 1 1,0 0-1,0-1 0,-1 1 0,1-1 1,0 1-1,0 0 0,0-1 0,0 1 0,0 0 1,0-1-1,0 1 0,0-1 0,0 1 1,0 0-1,1-1 0,-1 1 0,0 0 0,0-1 1,0 1-1,0 0 0,1-1 0,-19 25 364,17-19-343,-1-1 0,1 0 0,0 1 0,0-1 0,0 1 0,1-1 1,-1 1-1,1-1 0,0 1 0,0 0 0,2 7 0,-1-10-13,0 0 0,0 0 0,0 0 0,0-1-1,0 1 1,0-1 0,0 1 0,0 0 0,1-1-1,-1 0 1,1 1 0,-1-1 0,1 0-1,0 0 1,-1 0 0,1 0 0,0 0 0,0 0-1,-1 0 1,1-1 0,0 1 0,0-1 0,0 1-1,0-1 1,0 0 0,0 0 0,0 0 0,3 0-1,6-1 96,0 0 1,0-1-1,-1 0 0,1 0 0,-1-1 0,0-1 0,0 0 0,0 0 0,0-1 0,-1 0 0,0-1 0,0 0 1,0 0-1,-1-1 0,0 0 0,13-15 0,-4 3-77,-1 1 0,-1-2 0,-1 0 0,-1-1 1,0-1-1,12-30 0,-18 33 0,0 0 0,-1 0 0,-1 0 0,-1-1 0,-1 0 0,1-33 0,-4 53-31,0 1 0,-1-1-1,1 1 1,0-1 0,-1 0-1,1 1 1,0-1 0,-1 0-1,1 1 1,-1-1 0,1 0 0,0 0-1,-1 1 1,1-1 0,-1 0-1,1 0 1,-1 0 0,1 0-1,-1 0 1,1 0 0,-1 1-1,1-1 1,-1 0 0,1 0-1,0 0 1,-1-1 0,1 1-1,-1 0 1,1 0 0,-1 0-1,1 0 1,-1 0 0,1-1-1,-1 1 1,1 0 0,-1 0 0,1-1-1,0 1 1,-1 0 0,1 0-1,0-1 1,-1 1 0,1 0-1,0-1 1,-1 1 0,1-1-1,0 1 1,0-1 0,-1 1-1,1 0 1,0-1 0,0 1-1,0-1 1,0 1 0,0-1-1,-1 1 1,1-1 0,0 1 0,0-1-1,0 1 1,0-1 0,0 1-1,1-1 1,-1 1 0,0-1-1,0 1 1,0 0 0,0-1-1,1 0 1,-27 30 96,12-6-73,0 0 1,-18 47-1,27-59 32,1 0 0,1 1 0,0-1 0,1 1 0,0 0 1,1 0-1,0-1 0,1 1 0,1 13 0,0-21-58,1 0 1,-1 0 0,1 0 0,0 0 0,-1 0 0,2-1-1,-1 1 1,0-1 0,1 1 0,0-1 0,-1 0 0,1 0 0,0 0-1,1 0 1,-1-1 0,1 1 0,-1-1 0,1 0 0,-1 0-1,1 0 1,0-1 0,0 1 0,0-1 0,0 0 0,8 1-1,53 9-1576,-9-9-3570,-15-2-1438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2:1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67 290 13485,'-6'-39'8237,"6"38"-8089,0 1 0,-1-1 0,1 1 0,0-1 0,-1 0 0,1 1 0,0-1 0,-1 1 0,1-1 0,0 1 0,-1-1 0,1 1 0,-1-1 0,1 1 0,-1 0 0,1-1 0,-1 1 0,0 0 1,1-1-1,-1 1 0,1 0 0,-2-1 0,1 2-70,0-1 1,0 0 0,0 0 0,0 1 0,0-1-1,0 0 1,0 1 0,0-1 0,0 1 0,0-1-1,0 1 1,0 0 0,0-1 0,0 1 0,1 0-1,-1 0 1,0-1 0,1 1 0,-2 1 0,-2 5 4,0 0 1,0 0 0,1 1 0,0-1-1,0 1 1,1 0 0,0 0 0,0 0-1,1 0 1,0 0 0,0 0 0,1 0-1,0 0 1,1 1 0,1 7 0,-2-14-71,0-1 1,1 1 0,0-1 0,-1 0 0,1 1 0,0-1 0,0 0 0,0 0 0,0 0 0,0 1 0,0-1 0,0 0 0,0 0 0,0 0 0,0-1 0,1 1 0,-1 0 0,0 0 0,1-1-1,-1 1 1,0 0 0,1-1 0,-1 0 0,1 1 0,-1-1 0,1 0 0,-1 0 0,1 0 0,-1 0 0,1 0 0,-1 0 0,1 0 0,-1 0 0,4-1 0,1 0 75,1-1-1,-1 0 1,1 0 0,-1 0 0,0 0 0,11-7 0,1-3 34,-2-1 0,0 0 0,0-1 0,-1-1 0,-1 0 0,0-1 0,-1-1 0,-1 0 0,-1-1 1,0 0-1,-2 0 0,0-1 0,-1-1 0,0 1 0,-2-1 0,0 0 0,-2-1 0,4-35 0,-7 54-122,-1 1 0,0-1 0,0 0-1,0 1 1,0-1 0,0 0 0,0 0 0,-1 1-1,1-1 1,0 0 0,-1 1 0,0-1 0,1 0-1,-2-1 1,2 3-4,-1 0 1,1 0-1,0 0 0,-1 0 1,1 0-1,-1 0 0,1 0 1,-1 0-1,1 0 0,0 0 1,-1 0-1,1 1 0,-1-1 1,1 0-1,0 0 0,-1 0 1,1 1-1,-1-1 0,1 0 1,0 0-1,-1 1 0,1-1 1,0 0-1,-1 0 0,1 1 1,0-1-1,0 1 0,-1-1 1,1 0-1,0 1 0,0-1 1,0 1-1,-5 5-30,2 1 0,-1 0 1,1 0-1,-5 14 0,1 8 116,-6 50 1,12-69-62,1-1 0,-1 1 1,1-1-1,1 0 0,0 1 0,0-1 1,1 1-1,0-1 0,6 15 1,-6-21-1,0 1 1,1-1 0,-1 0 0,1 0 0,0 0 0,0 0 0,0 0 0,0-1-1,1 1 1,-1-1 0,1 0 0,-1 0 0,1 0 0,0-1 0,0 1-1,-1-1 1,1 0 0,0 0 0,0 0 0,1 0 0,-1-1 0,0 0-1,0 0 1,0 0 0,0 0 0,0-1 0,0 1 0,6-3 0,1 1 21,0 0 1,-1-1 0,1 0 0,-1-1-1,0 0 1,0-1 0,0 0 0,-1 0-1,16-13 1,-15 8-42,-1 0 0,1-1 0,-2 0-1,1-1 1,6-12 0,-4 5-4,-9 55 1,-3-11 2,0-14 0,0 1-1,1 0 0,1 0 0,0 0 1,3 14-1,-4-24-2,1-1-1,-1 1 1,1 0 0,-1-1 0,1 1-1,0 0 1,0-1 0,0 1 0,0-1-1,0 1 1,0-1 0,0 0 0,0 1-1,1-1 1,-1 0 0,0 0 0,1 0-1,-1 0 1,1 0 0,-1 0 0,1 0-1,0-1 1,-1 1 0,1-1 0,0 1-1,-1-1 1,1 1 0,0-1 0,0 0-1,-1 0 1,1 0 0,0 0 0,0 0-1,-1 0 1,1 0 0,0-1 0,0 1-1,-1-1 1,1 1 0,0-1 0,2-1-1,-2 1-118,0 0 0,-1 0 0,1 1 0,0-1 0,-1-1-1,1 1 1,-1 0 0,1 0 0,-1 0 0,1-1 0,-1 1 0,0-1-1,0 1 1,1-3 0,9-27-5856,-7 0-905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2:1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17713,'0'0'2760,"-1"9"-1607,-5 32-593,6-39-575,0 0 0,0 0 0,1-1-1,-1 1 1,0 0 0,1 0-1,-1-1 1,1 1 0,-1 0 0,1 0-1,0-1 1,0 1 0,0-1 0,0 1-1,0-1 1,0 1 0,0-1-1,1 0 1,-1 1 0,0-1 0,1 0-1,-1 0 1,1 0 0,-1 0 0,1 0-1,0-1 1,-1 1 0,1 0-1,0-1 1,0 1 0,2 0 0,5 1-947,0 0 1,1 0-1,0-1 1,10 0-1,-18-1 637,59 0-8685,-36 0 11934,-22 12 6167,-2 20-5399,-2-27-2905,2 1-680,0-1-1,0 1 0,0-1 0,1 1 0,0-1 0,0 1 0,0-1 1,0 0-1,1 0 0,0 0 0,0 0 0,1 0 0,-1-1 1,1 0-1,0 1 0,6 4 0,-5-5-50,-1 0 0,0 1 1,0-1-1,0 1 0,0 0 0,-1 0 1,0 0-1,0 1 0,0-1 0,-1 1 0,1 0 1,-1-1-1,-1 1 0,2 8 0,-3-12 25,1 1 0,-1-1 0,0 1 0,0 0 0,-1-1 0,1 1 0,0-1 0,-1 1 0,0-1 0,1 1 0,-1-1 0,0 1 0,0-1 0,-1 0 0,1 0 0,0 1 0,-1-1 0,1 0 0,-1 0 0,0 0-1,0 0 1,1-1 0,-1 1 0,-1 0 0,1-1 0,0 0 0,0 1 0,0-1 0,-1 0 0,1 0 0,-1 0 0,1 0 0,-1-1 0,1 1 0,-1-1 0,1 1 0,-1-1 0,1 0 0,-5 0 0,3 0-136,1-1 0,-1 1 0,0-1-1,0 1 1,0-1 0,1 0 0,-1-1 0,0 1 0,1-1 0,-1 0 0,1 1 0,-4-4 0,5 3-330,-1 0-1,1 0 1,-1 0 0,1-1 0,0 1 0,0-1-1,0 1 1,0-1 0,0 0 0,1 0 0,-1 0-1,1 0 1,0 0 0,0 0 0,-1-5-1,-1-21-4664,3-3-1457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2:1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16848,'0'0'6502,"-2"11"-4676,-12 165 3502,14-173-5333,0 0 1,1 0-1,-1 0 1,0 0 0,1 0-1,0 0 1,0 0 0,0 0-1,0 0 1,0-1 0,1 1-1,-1 0 1,1-1 0,0 1-1,0-1 1,-1 1 0,2-1-1,-1 0 1,0 0 0,0 0-1,3 2 1,6 2-177,0 0 1,0 0-1,0-1 0,15 4 1,-19-7 142,0 0 0,0 0 1,0 1-1,0 0 0,0 0 0,0 1 1,-1 0-1,0 0 0,0 0 1,0 1-1,0 0 0,-1 0 0,7 9 1,-11-13 73,-1 0 1,1 0-1,-1 0 0,1 0 1,0 0-1,-1 0 1,1 0-1,0 0 1,0 0-1,-1 0 1,1 0-1,0 0 0,0 0 1,0-1-1,0 1 1,0 0-1,0-1 1,0 1-1,0-1 1,1 1-1,-1-1 0,1 1 1,0-2 40,-1 1 0,1-1 0,-1 0 0,1 0 0,-1 1 1,0-1-1,1 0 0,-1 0 0,0 0 0,0 0 0,0-1 0,0 1 0,0 0 0,0 0 1,0-1-1,0 1 0,1-3 0,3-7 53,0 0 1,-1 0-1,-1 0 0,1-1 1,-2 1-1,1-1 0,-2 0 1,0 1-1,0-1 0,-1 0 1,-2-22-1,-1 20-130,0 25 0,-1 26 0,5-35 0,0 1 0,1-1 0,-1 1 0,0-1 0,1 0 0,0 0 0,-1 1 0,1-1 0,0 0 0,0-1 0,0 1 0,0 0 0,1-1 0,-1 1 0,0-1 0,1 1 0,-1-1 0,1 0 0,-1 0 0,1 0 0,-1-1 0,1 1 0,0-1 0,-1 1 0,1-1 0,0 0 0,0 0 0,3 0 0,1 0 0,-1 0 0,0 0 0,1 0 0,-1-1 0,0 1 0,0-2 0,0 1 0,1-1 0,-1 1 0,-1-2 0,10-3 0,1-10-158,-13 13 93,0 0 1,-1 0 0,1 0 0,0 1-1,1-1 1,-1 1 0,0 0 0,6-3-1,-6 51-965,-3-36 1135,0-3-244,-1 0 1,2 0-1,-1-1 0,1 1 0,0 0 0,2 8 1,-2-14-73,-1 0 1,1 0 0,0 0-1,-1 1 1,1-1 0,0 0 0,-1 0-1,1 0 1,0 0 0,0 0-1,0 0 1,0-1 0,0 1-1,0 0 1,2 1 0,-1-1-245,0-1 1,0 1-1,0-1 0,0 0 1,-1 0-1,1 1 1,0-1-1,0 0 0,0 0 1,0-1-1,0 1 0,0 0 1,-1-1-1,3 0 1,14-9-5990,2-11-6229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2:1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17969,'0'0'8403,"-4"12"-7976,-6 16 268,1 0-1,-5 32 1,11-46-420,0 0-1,1 0 1,1 1 0,1-1-1,0 1 1,1-1-1,4 23 1,-5-34-301,1-1 1,0 1-1,0 0 0,0-1 1,0 1-1,1-1 0,-1 0 1,1 1-1,-1-1 0,1 0 1,0 0-1,0 0 0,0 0 1,0 0-1,0 0 0,0-1 1,1 1-1,-1-1 0,0 1 1,1-1-1,-1 0 0,1 0 1,0 0-1,-1 0 0,4 0 1,7 1-241,0-1 0,0-1 0,-1 0 0,21-2 0,-24 0 152,0 1-1,1 1 1,-1 0 0,1 0-1,-1 1 1,17 3 0,-25-3 148,1 0 1,-1 0 0,0 0-1,1 0 1,-1 0-1,0 1 1,0-1 0,0 0-1,0 1 1,0-1 0,0 1-1,-1-1 1,1 1-1,0-1 1,-1 1 0,1-1-1,-1 1 1,0 0-1,1-1 1,-1 1 0,0 0-1,0-1 1,0 1 0,0 0-1,0-1 1,-1 1-1,1 0 1,0-1 0,-1 1-1,1 0 1,-2 1-1,1 3 159,-1 1 0,0-1-1,0 0 1,-1 0-1,0 0 1,-6 10-1,4-10-95,-1 1 0,1-1-1,-1 0 1,-1-1-1,1 0 1,-1 0 0,0 0-1,0-1 1,0 1-1,-1-2 1,1 1 0,-1-1-1,0-1 1,0 1-1,0-1 1,0-1 0,0 1-1,-1-1 1,1-1-1,-13 0 1,20 0-248,0 0 1,0 0-1,-1 0 1,1 0-1,0 0 1,0-1-1,0 1 0,0 0 1,0-1-1,0 1 1,0-1-1,0 1 0,0-1 1,0 1-1,0-1 1,0 0-1,0 1 1,1-1-1,-1 0 0,0 0 1,0 0-1,1 0 1,-1 0-1,0 0 1,1 0-1,-1 0 0,1 0 1,0 0-1,-1 0 1,1 0-1,0 0 1,-1 0-1,1 0 0,0 0 1,0 0-1,0 0 1,0-1-1,0 1 0,0 0 1,0 0-1,0 0 1,1 0-1,-1 0 1,0 0-1,1-2 0,1 0-809,-1-1 0,0 0 0,1 0-1,0 1 1,0-1 0,0 1 0,0-1 0,0 1-1,1 0 1,0 0 0,5-5 0,15-8-10091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2:1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25 348 12107,'0'0'20238,"-4"11"-20099,2-6-118,-2 5 7,1-1 0,0 0 0,1 1 0,0-1 0,-2 13 0,4-20-25,0 0 0,0 0-1,0 1 1,0-1 0,0 0-1,0 0 1,1 0 0,-1 0-1,1 0 1,-1 0 0,1 0-1,0 0 1,0 0 0,0 0 0,0 0-1,0 0 1,0-1 0,0 1-1,1 0 1,-1-1 0,1 1-1,-1-1 1,1 1 0,0-1-1,-1 0 1,1 0 0,0 0-1,0 0 1,0 0 0,0 0-1,0 0 1,0 0 0,0-1-1,3 1 1,3 0-3,0 0 0,0 0 0,0-1 0,0-1 0,0 1 0,0-1 0,0 0 0,0-1 0,0 0 0,0 0 0,-1-1 0,1 0 0,-1 0 0,0-1 0,0 0 0,0 0 0,0 0 0,7-8 0,-1 1 0,0-1 0,-1 0 0,-1-1 0,0-1 0,0 0 0,-2 0 0,12-23 0,-21 38-22,-6 12-18,0 1-1,1 0 0,0 1 0,1 0 0,-3 21 0,7-35 45,0 0 0,0 0 0,1 0 0,-1 0 0,0 0 0,1 0 0,-1 0 0,0-1 0,1 1-1,0 0 1,-1 0 0,1 0 0,-1-1 0,1 1 0,0 0 0,-1-1 0,1 1 0,0 0 0,0-1 0,0 1 0,0-1 0,-1 1 0,1-1 0,0 0 0,0 1-1,0-1 1,0 0 0,0 0 0,0 1 0,0-1 0,0 0 0,0 0 0,0 0 0,0 0 0,0 0 0,0 0 0,0-1 0,0 1 0,1 0 0,43-12 105,-29 4-296,0-2-1,-1 0 1,0 0-1,0-1 1,-1-1 0,-1-1-1,0 0 1,-1 0 0,12-18-1,0-2-328,-2 0-1,-2-2 1,17-39-1,15-53-849,-54 130 1402,-57 161 2099,52-138-1728,1 0 0,1 1 0,1 0 0,0 41 0,3-47-274,3 42 113,-2-59-231,1 0 0,0-1 0,0 1 0,0 0 0,0-1 0,0 1-1,1-1 1,-1 1 0,1-1 0,0 0 0,0 0 0,0 0 0,5 5 0,-7-8-16,0 0 1,0 0-1,0 0 1,0 0-1,0 1 1,0-1-1,1 0 1,-1 0-1,0 0 1,0 0-1,0 0 1,0 0-1,0 0 1,1 0 0,-1 0-1,0 0 1,0 0-1,0 0 1,0 0-1,1 0 1,-1 0-1,0 0 1,0 0-1,0 0 1,0 0-1,1 0 1,-1 0 0,0 0-1,0 0 1,0 0-1,0 0 1,0 0-1,1 0 1,-1 0-1,0 0 1,0 0-1,0-1 1,0 1-1,0 0 1,0 0 0,1 0-1,-1 0 1,0 0-1,0 0 1,0-1-1,0 1 1,0 0-1,0 0 1,0 0-1,0 0 1,0 0-1,0-1 1,3-14-5,-2-21-16,-1 33 7,-6-74-669,5 74 648,1 0 0,-1 0 0,1 0 0,-1 0 0,0 0 1,0 0-1,-1 0 0,1 0 0,0 0 0,-1 0 0,0 1 0,1-1 0,-1 1 0,0-1 0,-1 1 0,1 0 0,0 0 0,-1 0 0,1 0 0,-1 0 0,-3-2 0,5 4 41,1-1 0,-1 1-1,1 0 1,-1 0 0,1 0-1,0 0 1,-1 0 0,1 0-1,-1 0 1,1 0 0,-1 0-1,1 0 1,0 0 0,-1 0-1,1 0 1,-1 1 0,1-1-1,0 0 1,-1 0-1,1 0 1,-1 1 0,1-1-1,0 0 1,-1 0 0,1 1-1,0-1 1,0 0 0,-1 1-1,1-1 1,0 0 0,-1 1-1,1-1 1,0 0 0,0 1-1,0-1 1,-3 22 198,3-19-170,1 0-1,-1 0 0,1 0 0,-1 0 0,1 0 0,0 0 1,0 0-1,0 0 0,1 0 0,-1 0 0,4 4 0,1-3 2,0 0-1,-1-1 1,1 0-1,0 0 1,1 0-1,-1-1 1,0 0-1,1 0 1,0-1-1,-1 1 1,1-2-1,0 1 1,-1-1-1,1 0 1,0 0-1,0-1 1,-1 0-1,12-2 1,-4-1-111,0 0 1,-1 0 0,1-1 0,-1-1 0,0 0-1,0-1 1,19-14 0,-22 15 48,-1-1 1,0-1-1,0 1 0,-1-2 0,0 1 1,13-18-1,-36 54 126,-1 3 275,-16 40 0,29-63-332,1-1 0,-1 1 1,1-1-1,1 1 1,0 0-1,0-1 1,0 1-1,1 0 1,0 0-1,1 0 1,1 11-1,-2-18-76,1 0 0,-1 1 0,1-1 1,0 0-1,-1 0 0,1 0 0,0 0 0,0 0 0,-1 0 0,1 0 0,0 0 1,0 0-1,0 0 0,0 0 0,0 0 0,0-1 0,1 1 0,-1 0 1,0-1-1,0 1 0,0-1 0,1 1 0,-1-1 0,0 0 0,1 1 0,-1-1 1,0 0-1,1 0 0,-1 0 0,0 0 0,0 0 0,1 0 0,-1-1 0,0 1 1,1 0-1,-1-1 0,0 1 0,0-1 0,1 1 0,-1-1 0,0 1 1,0-1-1,0 0 0,1-1 0,5-1-391,-1 0 0,-1-1 1,1 0-1,0 0 0,-1 0 0,0-1 1,6-6-1,-5 2-1226,0 0 0,-1 0 0,0-1 0,0 0 0,-1 0-1,3-13 1,5-26-8678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2:1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9865,'0'0'15407,"-39"58"-15375,37-26 32,2-1-128,5-3-160,10-2-1698,5-3-865,2-8-1024,3-7-1090,-2-4-1825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2:16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11627,'0'0'16490,"0"8"-15139,0 7-894,1 36 648,-1-50-1092,0 1-1,1 0 1,-1-1 0,1 1-1,-1 0 1,1-1 0,0 1-1,-1-1 1,1 1-1,0-1 1,0 0 0,0 1-1,0-1 1,0 0 0,1 1-1,-1-1 1,0 0 0,0 0-1,1 0 1,-1 0 0,1 0-1,-1-1 1,1 1 0,-1 0-1,1-1 1,0 1 0,2 0-1,7 0-84,0 1-1,0-2 0,1 0 0,-1 0 1,20-4-1,-3-2-1575,0-2-1,40-16 1,-45 14 1536,1 2 0,0 0 0,47-7 0,-59 18 5490,-6 6-3548,-6-7-1843,1-1 0,-1 0 0,0 0 0,1-1 0,-1 1 0,1 0 0,0 0 0,-1 0 0,1 0 0,0 0 0,-1 0 1,1-1-1,0 1 0,0 0 0,0-1 0,-1 1 0,1 0 0,0-1 0,0 1 0,0-1 0,0 0 0,0 1 0,0-1 1,0 0-1,0 0 0,0 1 0,0-1 0,3 0 0,22-2-5678,-12-6-2268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5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3026 292 7591,'0'0'4426,"-13"-9"-2120,-135-73 852,-115-27-2926,193 88-166,0 4 1,-1 3-1,-126-10 0,-222 17 366,282 8-302,-684-11 2470,734 12-2518,0 4-1,1 3 1,0 4-1,1 4 1,1 3 0,-107 41-1,184-58-77,-1 0 0,1 0 0,-1 1 0,1 0-1,0 0 1,0 0 0,1 1 0,0 0 0,-1 1 0,-9 11 0,13-12-20,-1 0 0,1 1 0,1 0 0,-1-1 0,1 1 0,0 0 0,1 0 0,-1 1 0,1-1 0,0 0 0,1 0 0,-1 0 0,1 1 0,2 10 0,0 1 10,2 1 0,0-1 0,1 1 0,0-1 1,2 0-1,0-1 0,1 0 0,1 0 0,0-1 0,16 21 1,5 2-6,1-1 0,67 61 1,-58-62-155,2-3 0,2-1-1,1-2 1,1-2 0,1-2 0,2-2 0,0-3 0,2-1 0,0-3 0,1-2 0,103 18 0,56-10 460,1-8 1,339-19-1,200-92 1292,-550 63-820,-92 15-667,0-4-1,105-36 1,-178 45 10,-2-1 0,0-2 0,-1-1 0,0-1 0,-1-2 0,-2-2 0,0 0 0,-1-2 0,50-51 0,-69 62 7,-1 1-1,0-1 1,-1-1-1,0 1 1,-1-1-1,-1-1 1,10-25-1,-14 34-72,-1-1-1,1 0 1,-1 1-1,0-1 1,-1 0-1,1 0 1,-1 0-1,0 0 1,-1 1-1,0-1 1,1 0-1,-2 0 1,1 1-1,-1-1 1,0 0-1,0 1 1,0 0-1,-1-1 1,0 1-1,0 0 1,0 0-1,-6-6 1,-4-2 12,-2 1 0,0 0-1,0 1 1,-1 0 0,0 1 0,-1 1 0,0 1 0,0 0 0,-25-7 0,-20-3 38,-86-14 0,-93-7 542,-385-13 0,48 66-5794,454-7 519,15-5-3182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0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15663,'0'0'11296,"9"8"-10885,-3-3-346,-1 0 0,0 1 0,-1 0 0,1 0 0,-1 0 0,0 1 0,0-1 0,-1 1 0,0 0 0,3 9 1,2 13 35,8 49 0,48 330-1055,-35-134-5267,-27-258 5041,2 29-1678,-9-23-4181,-2-20-2388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8:5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19058,'0'0'1794,"-26"58"-1218,15-22 289,0 6 0,5 1-96,6-2-513,0-6-256,7-8-96,10-8-1025,4-10 256,0-9 256,5-4-608,-4-14-512,-1-5-1923,0-2-2946</inkml:trace>
  <inkml:trace contextRef="#ctx0" brushRef="#br0" timeOffset="1">204 260 9641,'0'0'2691,"-37"81"-898,22-44-928,7-5-64,8-9 544,0-7-192,19-10-704,8-6-129,5 0-224,3-9-1569,-4-8-3460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5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3441 8552,'0'0'6876,"-3"-13"-6257,2-1-425,-1-1-1,2 1 0,0-1 1,0 1-1,2-1 0,0 1 1,0-1-1,8-22 0,49-132 1009,-51 150-1133,796-1718 1105,-423 1067-1863,-291 531 615,6 4-1,186-200 1,-211 265 218,-89 72-1907,17-2 1691,1 0 1,-1 0 0,1 0-1,-1 0 1,0 0-1,1 0 1,-1 1-1,1-1 1,-1 0 0,1 0-1,-1 1 1,1-1-1,-1 0 1,1 1 0,0-1-1,-1 0 1,1 1-1,-1-1 1,1 0-1,0 1 1,-1-1 0,1 1-1,0-1 1,0 1-1,-1-1 1,1 1 0,0-1-1,0 1 1,0-1-1,-1 1 1,1-1-1,0 1 1,0 0 0,0-1-1,0 1 1,0-1-1,0 1 1,0-1 0,0 1-1,0-1 1,1 1-1,-1 0 1,0-1-1,0 1 1,0-1 0,1 1-1,2 2-3574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5:5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30 644 5765,'0'0'5798,"-5"9"-3663,-1 1-1656,4-7-276,-1 1 0,1 0 0,0 0 0,0 0 0,1 0 0,-1 0 0,1 0 0,0 0 0,-1 5 0,2-9-177,0 0-1,0 0 0,0 0 0,-1 1 1,1-1-1,0 0 0,0 0 0,0 0 1,0 0-1,0 1 0,0-1 0,0 0 1,0 0-1,0 0 0,0 0 0,0 1 1,0-1-1,0 0 0,0 0 0,0 0 1,0 0-1,0 1 0,1-1 0,-1 0 1,0 0-1,0 0 0,0 0 0,0 0 1,0 1-1,0-1 0,0 0 0,0 0 1,1 0-1,-1 0 0,0 0 0,0 0 1,0 0-1,0 1 0,0-1 0,1 0 1,-1 0-1,0 0 0,0 0 0,0 0 1,0 0-1,1 0 0,-1 0 0,0 0 1,0 0-1,0 0 0,0 0 0,1 0 1,-1 0-1,0 0 0,0 0 0,0 0 1,0 0-1,1 0 0,-1 0 0,0 0 1,0 0-1,0-1 0,0 1 0,0 0 1,1 0-1,-1 0 0,0 0 0,0 0 1,13-10 783,15-20 402,-2 0 1,36-55-1,-18 22-628,-23 36-420,186-275 1212,-193 271-1000,-10 20 231,-11 18 644,-6 12-1265,1 0 1,1 1-1,0 0 0,2 0 0,0 1 0,2 1 1,0-1-1,-7 41 0,14-61 8,0 0-1,0-1 1,-1 1 0,1 0-1,0-1 1,0 1 0,0 0-1,0-1 1,1 1 0,-1 0 0,0 0-1,0-1 1,0 1 0,1 0-1,-1-1 1,0 1 0,0-1-1,1 1 1,-1 0 0,1-1 0,-1 1-1,1-1 1,-1 1 0,1-1-1,-1 1 1,1-1 0,-1 1-1,1-1 1,-1 0 0,1 1 0,0-1-1,-1 0 1,2 1 0,0-1-5,1 0 1,-1 0 0,0 0-1,0 0 1,1 0 0,-1-1 0,0 1-1,0-1 1,0 1 0,0-1-1,3-1 1,5-3 18,0 0-1,0-1 1,15-11-1,17-19 64,73-79 1,-97 94 73,-1-1-1,-1 0 1,-1-1 0,-1-1 0,22-49 0,-55 121 1007,10-30-1147,1 1 0,2-1 0,-1 2 0,2-1 0,1 1 0,-4 37 1,8-56-14,0 1 0,0-1 0,0 0 0,0 1 1,0-1-1,0 0 0,1 1 0,-1-1 1,1 0-1,-1 1 0,1-1 0,-1 0 0,1 0 1,-1 1-1,1-1 0,0 0 0,0 0 1,0 0-1,0 0 0,0 0 0,0 0 0,0 0 1,0 0-1,0-1 0,2 2 0,0-1-60,0 0-1,0 0 0,0 0 0,0-1 0,0 0 0,0 1 0,0-1 1,0 0-1,0 0 0,0-1 0,4 0 0,3-1-667,1-1 0,0 0 0,-1-1 1,0 0-1,17-9 0,16-17-5370,-2-3-3337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2718 297 10698,'-6'-11'2274,"-21"-25"-1014,-2 1 0,-1 2 0,-43-39 0,62 61-977,-1 1 0,1 0 1,-2 1-1,1 0 0,-1 1 1,0 0-1,-1 1 0,0 1 1,0 0-1,0 1 1,-1 0-1,-24-3 0,-10 3-251,1 2 0,-87 8 0,-96 24-30,97-10 50,-206 17-141,-56 8 57,6 31 73,330-58-104,0 3 1,-107 52-1,131-53 41,0 2 0,1 1 0,2 2 0,0 1-1,-41 42 1,63-55 23,1 1-1,0 0 1,1 1-1,0 0 1,1 0-1,1 1 1,0 0-1,1 0 1,1 1-1,0-1 1,1 1-1,1 0 1,0 1-1,1-1 1,1 0-1,0 1 1,2-1-1,0 1 1,0-1-1,2 0 1,0 0-1,0 0 1,2 0-1,0 0 1,1-1-1,0 0 1,2 0-1,-1-1 1,2 0-1,0 0 1,20 23-1,-6-12 24,1-1-1,1-2 1,1 0-1,1-2 1,1 0 0,1-2-1,0-2 1,1 0-1,53 18 1,5-4 72,2-4 0,116 18-1,-85-23 77,0-6-1,1-5 1,1-5-1,-1-5 0,0-6 1,0-5-1,0-5 0,-2-6 1,227-72-1,-258 63 104,-1-5 0,93-52 0,-152 73-226,-2-2-1,0-1 0,-2-1 0,0-1 1,-1-2-1,-1 0 0,-1-1 0,0-2 1,-3 0-1,20-30 0,-31 40-20,0-1 1,-1 0-1,0 0 0,-1-1 0,-1 1 1,-1-1-1,0 0 0,-1-1 0,-1 1 1,-1-1-1,0 1 0,-1-1 1,-1 1-1,-1-1 0,-7-32 0,4 35-23,0 0-1,0 0 1,-2 1-1,0 0 1,0 0 0,-1 0-1,-1 1 1,-1 0-1,1 1 1,-2 0-1,0 1 1,0 0-1,-1 0 1,0 2-1,-1-1 1,0 1-1,-26-12 1,9 8 16,1 2 1,-2 1-1,0 1 1,0 2-1,0 1 0,-62-4 1,32 8-17,0 3 0,-101 13 0,51 9-446,42 1-2822,59-18-1286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1962 10282,'-14'4'688,"-9"3"-59,2 1 710,0-2 0,0 0 0,-1-1 0,-27 2 1,77-23 635,109-65-1181,453-254 889,1141-442-1555,-1524 702 854,256-59 0,-318 103-688,0 6 0,258-9-1,-335 33-311,0 3 0,83 13-1,-108-7 105,0 2 0,-1 2 0,0 1-1,60 29 1,140 64 527,-190-87-442,1-2 0,95 18 0,-47-22-63,0-5-1,0-4 0,116-10 0,305-53-64,-326 33 3,-51 4 946,-1-5 0,225-74 0,-264 64-1135,-2-6 1,-1-3 0,-3-5-1,93-64 1,-177 105-91,20-14-207,44-36-1,-72 54-45,0-1 1,0 1-1,-1-1 1,0 0-1,0 0 1,-1-1-1,0 0 1,0 0-1,-1 0 1,0-1-1,0 1 1,2-12-1,-5 18 41,-1-1-1,1 0 0,-1 1 1,0-1-1,0 0 1,0 0-1,0 1 1,-1-1-1,1 0 1,-2-4-1,-18-22-6339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921 12 11787,'0'0'3395,"-9"-3"-2215,6 2-1123,0 0-36,1-1 0,-1 1 1,0 0-1,0 0 0,0 1 0,0-1 1,0 1-1,-1-1 0,1 1 0,0 0 0,0 0 1,0 0-1,0 1 0,0-1 0,0 1 0,0 0 1,0-1-1,0 1 0,0 1 0,0-1 1,0 0-1,1 1 0,-1-1 0,0 1 0,-2 2 1,-374 315 1507,307-250-428,3 3-1,-115 157 1,157-189-793,-35 69 0,56-97-292,0 1 1,1 0-1,0 0 0,1 0 1,1 1-1,0-1 0,1 1 0,0 0 1,1 0-1,1 14 0,1-25-19,-1 0-1,1-1 0,0 1 1,0-1-1,0 0 0,0 1 1,0-1-1,1 0 0,-1 1 0,1-1 1,-1 0-1,1 0 0,0 0 1,0-1-1,0 1 0,0 0 1,0-1-1,0 1 0,0-1 1,1 0-1,-1 1 0,0-1 0,1 0 1,-1-1-1,1 1 0,-1 0 1,1-1-1,-1 1 0,1-1 1,0 0-1,-1 0 0,1 0 1,3 0-1,13-1 75,-1 0 1,1-1-1,29-6 1,63-21 725,119-48 1,-85 26-552,104-27-655,3 10 0,314-42-1,-519 104-115,154-23-2806,-69 7-1931,38-12-8318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176 123 12075,'0'0'7181,"-11"-2"-4779,7 1-2317,-1 1-1,0-1 1,1 1 0,-1 0 0,0 0 0,1 0 0,-1 1-1,0-1 1,1 1 0,-1 0 0,1 1 0,-1-1 0,1 1-1,0 0 1,0 0 0,0 0 0,0 1 0,0-1-1,0 1 1,0 0 0,1 0 0,-1 0 0,1 1 0,0-1-1,0 1 1,-2 4 0,-2 2-17,1 0 0,0 1 0,0-1 0,1 1 0,1 1 0,0-1 0,0 0 1,1 1-1,1 0 0,0 0 0,0 0 0,2 0 0,-1 0 0,1 0 0,3 17 0,-3-26-51,0-1 0,1 0-1,-1 1 1,1-1 0,0 0 0,0 0-1,-1 0 1,2 0 0,-1 0-1,0 0 1,0 0 0,0 0 0,1 0-1,-1 0 1,1 0 0,0-1 0,-1 1-1,1-1 1,0 1 0,0-1 0,0 0-1,0 0 1,0 0 0,0 0 0,0 0-1,0 0 1,1 0 0,-1-1 0,0 1-1,1-1 1,-1 0 0,0 0 0,0 0-1,1 0 1,-1 0 0,0 0 0,1 0-1,-1-1 1,0 1 0,0-1 0,1 0-1,3-1 1,3-2 128,1 1 0,-1-2 0,-1 1-1,1-1 1,-1 0 0,1-1 0,-2 0-1,14-13 1,-11 8-3,0-1-1,-1-1 1,0 0 0,-1 0-1,0 0 1,6-17-1,-11 23-43,0 0-1,-1 0 0,0-1 0,0 1 1,-1-1-1,1 1 0,-2-1 1,1 0-1,-1 1 0,0-1 0,-1 0 1,0 1-1,0-1 0,-3-10 1,3 16-98,0-1 1,0 1-1,-1 0 1,1 0-1,-1-1 1,1 1-1,-1 0 1,0 1-1,0-1 1,0 0-1,0 0 1,0 1-1,0-1 1,0 1-1,0 0 1,-1 0-1,1-1 1,-4 0-1,5 2-7,0 0-1,0-1 1,0 1-1,0 0 1,0 0-1,0 0 1,0 0-1,0 0 0,0 0 1,0 0-1,0 0 1,0 0-1,0 1 1,0-1-1,0 0 1,0 1-1,0-1 1,0 0-1,0 1 1,0-1-1,0 1 1,1 0-1,-1-1 1,0 1-1,0 0 1,0-1-1,1 1 1,-1 0-1,0 0 1,1 0-1,-1 0 1,1-1-1,-1 1 0,1 0 1,0 0-1,-1 0 1,1 0-1,0 0 1,-1 0-1,1 0 1,0 0-1,0 0 1,0 0-1,0 1 1,0 0-1,0-1-16,0 1-1,0-1 0,-1 0 0,1 1 1,0-1-1,0 0 0,0 1 0,1-1 1,-1 0-1,0 1 0,0-1 1,1 0-1,-1 1 0,1-1 0,-1 0 1,1 0-1,-1 0 0,1 1 0,0-1 1,0 0-1,-1 0 0,1 0 1,0 0-1,0 0 0,0 0 0,0-1 1,0 1-1,0 0 0,2 1 0,0-2-11,0 1 0,0-1-1,0 0 1,0 0 0,0 0 0,0 0-1,0-1 1,0 1 0,-1-1-1,1 1 1,0-1 0,0 0-1,0 0 1,3-2 0,16-9-263,1 0 1,34-27 0,-43 28 120,0 0 0,1 2-1,-1-1 1,2 2 0,0 0 0,0 1 0,0 1 0,24-7-1,-38 13 196,-1 0 0,1 0-1,-1-1 1,1 1 0,-1 0 0,1 0-1,-1 0 1,1 0 0,0 1-1,-1-1 1,1 0 0,-1 1 0,1-1-1,-1 1 1,0-1 0,1 1-1,-1 0 1,1 0 0,-1 0 0,0-1-1,0 1 1,1 0 0,-1 1-1,1 1 1,0-1 63,0 1 1,-1 0-1,0 0 0,0 0 0,0 0 1,0 0-1,0 0 0,0 0 0,-1 1 0,0-1 1,0 5-1,0 12 373,-2-1 1,-1 1-1,-6 24 1,6-30-344,2-13-100,1-1 1,0 0-1,0 0 1,-1 1 0,1-1-1,0 0 1,0 1-1,0-1 1,-1 0-1,1 1 1,0-1-1,0 0 1,0 1-1,0-1 1,0 0-1,0 1 1,0-1 0,0 1-1,0-1 1,0 0-1,0 1 1,0-1-1,0 0 1,0 1-1,0-1 1,0 0-1,0 1 1,0-1-1,0 0 1,1 1 0,-1-1-1,0 0 1,0 1-1,0-1 1,1 0-1,-1 0 1,0 1-1,0-1 1,1 0-1,-1 0 1,0 1-1,1-1 1,-1 0 0,0 0-1,1 0 1,-1 0-1,0 1 1,1-1-1,-1 0 1,0 0-1,1 0 1,-1 0-1,22-16 420,26-39-64,-45 52-375,8-12 23,-8 10-25,0 1-1,0 0 1,0-1-1,1 1 1,0 0 0,0 0-1,0 1 1,0-1-1,0 1 1,1 0 0,9-5-1,-14 9 0,1-1 0,0 0-1,-1 0 1,1 0-1,0 1 1,-1-1 0,1 0-1,0 1 1,-1-1 0,1 0-1,-1 1 1,1-1-1,0 1 1,-1-1 0,1 1-1,-1-1 1,0 1-1,1 0 1,-1-1 0,1 1-1,-1-1 1,0 1 0,1 0-1,-1-1 1,0 1-1,0 0 1,0-1 0,1 1-1,-1 0 1,0 0 0,0-1-1,0 1 1,0 0-1,0-1 1,-1 2 0,3 34 171,-2-30-118,0 3-105,0 1 216,0 0 0,0-1 1,1 1-1,1 0 0,4 15 0,-6-23-216,1 0 0,0 0-1,0-1 1,0 1-1,0 0 1,0-1 0,0 1-1,0 0 1,1-1-1,-1 0 1,0 1 0,1-1-1,-1 0 1,1 0-1,0 1 1,-1-1 0,1-1-1,0 1 1,0 0 0,-1 0-1,1-1 1,0 1-1,0-1 1,0 1 0,0-1-1,0 0 1,0 0-1,0 0 1,0 0 0,0 0-1,0 0 1,0 0 0,0-1-1,2 0 1,-4 1-297,1 0 1,0 0-1,0-1 1,0 1 0,-1 0-1,1-1 1,0 1-1,0-1 1,-1 1-1,1-1 1,0 1 0,-1-1-1,1 1 1,-1-1-1,1 0 1,-1 1-1,1-1 1,-1 0 0,1 1-1,-1-1 1,1 0-1,-1 0 1,0 1-1,0-1 1,1 0 0,-1 0-1,0 0 1,0-1-1,3-16-10150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17969,'0'0'8440,"9"-5"-7153,19-9-748,0-2 1,-1-2 0,31-25 0,-45 33-410,-1-1-1,0 0 1,-1-1-1,0 0 1,-1 0 0,0-2-1,-1 1 1,14-29-1,-23 41-102,1 0 0,-1 0 0,1 0 0,-1-1 0,1 1 0,-1 0-1,0 0 1,1-1 0,-1 1 0,0 0 0,0-1 0,0 1 0,0 0 0,0 0-1,0-1 1,0 1 0,-1 0 0,0-3 0,1 4-13,-1-1-1,1 1 1,-1 0-1,1-1 1,-1 1-1,0-1 1,1 1 0,-1 0-1,1-1 1,-1 1-1,0 0 1,1 0-1,-1 0 1,0 0 0,1-1-1,-1 1 1,0 0-1,1 0 1,-1 0-1,0 0 1,1 0 0,-1 1-1,0-1 1,0 0-1,-4 1 19,0 1-1,0 0 0,0 0 0,1 0 0,-1 0 1,1 1-1,-9 5 0,-6 8 39,2 1 0,-1 1 1,2 0-1,-24 35 0,32-40-40,0-1-1,1 2 1,0-1-1,1 0 1,0 1-1,1 0 1,1 1-1,0-1 0,-1 16 1,5-29-30,0 1 0,0-1 0,0 1 0,0-1 0,0 0 0,0 1 0,0-1 0,0 0 0,1 1 0,-1-1 0,0 0 0,1 1 0,-1-1 0,1 0 0,0 0 0,-1 1 0,1-1 0,0 0 0,0 0 0,0 0 0,0 0 0,0 0 0,0 0 0,0 0 0,0 0 0,0-1 0,0 1 0,1 0 0,-1-1 0,0 1 0,0 0 0,1-1 0,2 1 0,4 0 0,0 1 0,0-2 0,0 1 0,16-2 0,-7 1 0,13-1-1165,55-7 0,-59 3-952,0-1 0,36-14 1,-8-2-7910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15503,'0'0'7271,"56"-26"-6439,-14 12-95,9 0-513,8 0-160,1-1-320,-2-1-2595,-7-3-3587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161 187 17200,'-10'0'774,"5"-1"-597,0 0-40,0 1 0,0-1 0,-1 1 0,1-1 0,0 2 0,-1-1 0,1 1 0,0-1 1,-1 1-1,1 1 0,0-1 0,0 1 0,0 0 0,0 0 0,0 1 0,1-1 0,-1 1 0,1 0 0,-1 0 1,1 0-1,-4 5 0,3-1 129,1 0 1,0 0-1,0 0 1,0 1-1,-5 15 1,6 10 185,4-32-447,-1 0-1,0 0 1,0 0-1,1 0 0,-1 0 1,1 0-1,-1 0 1,1 0-1,-1 0 1,1 0-1,0 0 0,-1 0 1,1 0-1,0-1 1,0 1-1,-1 0 0,1-1 1,0 1-1,0 0 1,0-1-1,0 1 0,0-1 1,0 1-1,2-1 1,4 2 24,0-1-1,1 0 1,-1-1 0,1 0 0,-1 0 0,0 0-1,1-1 1,-1-1 0,0 1 0,1-1 0,-1 0-1,0 0 1,0-1 0,0 0 0,-1 0 0,1-1-1,-1 0 1,0 0 0,0-1 0,0 1 0,-1-1-1,1 0 1,5-8 0,-2 4 92,-1-1 0,0 0 0,0-1 0,-1 1 0,0-2 0,-1 1 0,0-1-1,-1 1 1,-1-1 0,0-1 0,0 1 0,3-23 0,-6 23 210,0 3-96,0 0-1,0-1 0,-1 1 0,0 0 0,-1 0 1,0 0-1,-3-13 0,4 21-231,0 1 0,0 0 0,0-1 0,0 1 1,-1 0-1,1-1 0,0 1 0,0 0 0,0 0 0,-1-1 0,1 1 0,0 0 1,0 0-1,-1-1 0,1 1 0,0 0 0,0 0 0,-1 0 0,1 0 0,0-1 1,-1 1-1,1 0 0,0 0 0,-1 0 0,1 0 0,0 0 0,-1 0 0,1 0 1,0 0-1,-1 0 0,1 0 0,0 0 0,-1 0 0,1 0 0,0 0 0,-1 0 1,1 0-1,0 0 0,0 0 0,-1 0 0,1 1 0,0-1 0,-1 0 0,1 0 1,0 0-1,0 1 0,-1-1 0,1 0 0,0 0 0,0 1 0,-1-1 0,1 0 1,0 0-1,0 1 0,0-1 0,0 0 0,-1 1 0,1-1 0,0 0 0,0 1 1,0-1-1,0 0 0,0 1 0,0-1 0,0 1 0,-9 21-81,5-2 235,1 1 0,0 0 0,1-1 0,2 40 0,1-58-126,-1-1 0,0 0 0,0 0 1,0 0-1,1 0 0,-1 0 0,0 0 0,1 0 1,-1 0-1,1 0 0,-1 0 0,1 0 0,0 0 1,-1 0-1,1 0 0,0 0 0,-1-1 0,1 1 1,0 0-1,0 0 0,0-1 0,0 1 0,0-1 1,0 1-1,0-1 0,0 1 0,0-1 0,0 1 1,2-1-1,34 3 766,-27-4-720,-10 1-115,-2 6-253,1 0 1,-1-1-1,-1 1 0,1-1 0,-1 0 1,-6 9-1,3-6-4704,0-5-4257,-1-3-1777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199 125 14221,'0'0'3161,"2"-11"-81,1-3-2254,1-5 1703,-1 0 0,2-32 0,-5 51-2467,0 0-1,0-1 1,0 1-1,0-1 1,0 1-1,0-1 1,0 1-1,0-1 1,-1 1-1,1-1 1,0 1-1,0 0 1,0-1-1,-1 1 1,1-1-1,0 1 1,-1 0 0,1-1-1,0 1 1,-1 0-1,1-1 1,-1 1-1,1 0 1,0 0-1,-1-1 1,1 1-1,-1 0 1,1 0-1,-1 0 1,1 0-1,-1-1 1,0 1-1,-22 1 447,-20 13-558,26-4 71,1 0-1,0 2 1,-23 21-1,34-29-17,0 0-1,1 1 0,-1 0 1,1 0-1,0 0 0,1 1 1,-1-1-1,1 1 0,0 0 1,1 0-1,-1 0 0,1 0 1,0 0-1,-1 10 0,3-15-1,1 1-1,-1-1 0,1 1 0,-1-1 0,1 0 0,-1 1 0,1-1 0,0 0 0,0 1 0,-1-1 1,1 0-1,0 0 0,0 0 0,1 0 0,-1 0 0,0 0 0,0 0 0,0 0 0,1 0 0,-1 0 1,0-1-1,1 1 0,-1-1 0,0 1 0,1-1 0,-1 1 0,1-1 0,-1 0 0,1 1 0,-1-1 1,3 0-1,56 3 65,-54-3-64,34-1-154,-27-1 45,0 2 1,-1-1-1,1 1 1,-1 1 0,1 0-1,0 1 1,-1 1-1,0-1 1,15 7-1,-25-8 91,-1 0-1,1 0 1,0 0-1,-1 0 1,1 0 0,-1 0-1,1 0 1,-1 1-1,0-1 1,0 1-1,0-1 1,0 1 0,0-1-1,0 1 1,0 0-1,0 0 1,0-1 0,-1 1-1,1 0 1,-1 0-1,1 0 1,-1 0 0,0-1-1,0 1 1,0 0-1,0 0 1,0 0-1,0 0 1,0 0 0,-1 0-1,1-1 1,-1 1-1,-1 3 1,1 0 34,-2 0 0,1 0 0,-1 0 0,0 0 0,0-1 0,0 0 0,0 1-1,-1-1 1,0 0 0,-5 4 0,-2 1 136,-1-1-1,-1 0 0,1 0 1,-1-1-1,0-1 0,-1 0 1,0-1-1,0 0 0,0-2 1,0 1-1,0-2 0,-27 3 1,41-5-150,-1 0 0,0 0 1,0 0-1,1 0 0,-1 0 1,0 0-1,0 0 0,0-1 0,1 1 1,-1 0-1,0 0 0,0 0 1,1-1-1,-1 1 0,0-1 0,1 1 1,-1 0-1,0-1 0,1 1 1,-1-1-1,0 1 0,1-1 0,-1 0 1,1 1-1,-1-1 0,1 1 1,-1-1-1,1 0 0,0 0 0,-1 0 1,1-1-100,0 0 0,-1 0 0,1 0 0,1 0 0,-1 0 0,0 0 0,0 0 1,1 0-1,-1 0 0,1 0 0,1-4 0,1 0-562,0-1 0,1 1 1,-1-1-1,1 1 0,1 0 0,5-5 0,43-34-7515,-24 19 1890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8:5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 9385,'0'0'7223,"-10"-1"-4485,5 0-2639,1 1 0,0-1 1,-1 1-1,1 0 0,-1 0 0,1 0 0,-1 1 0,1 0 0,0-1 0,-1 2 0,1-1 0,0 0 0,0 1 0,0 0 1,0 0-1,0 0 0,0 0 0,1 1 0,-1 0 0,1-1 0,-1 1 0,1 0 0,0 1 0,-3 3 0,-2 4 123,1 0-1,0 1 0,1 0 0,0 1 1,1-1-1,1 1 0,0 0 0,0 0 1,-2 19-1,6-26-142,-1 0 1,1 0-1,0 0 0,0 0 1,1-1-1,0 1 0,0 0 1,0 0-1,0 0 0,4 8 1,-3-11-82,0 0 0,0 0 0,0 0-1,0 0 1,1 0 0,-1 0 0,1 0 0,-1-1 0,1 1 0,0-1 0,0 0 0,0 0 0,0 0 0,1 0 0,-1-1 0,0 1 0,8 1 0,-2 0 85,1-2 0,-1 1 1,1-1-1,-1-1 1,1 0-1,0 0 1,-1-1-1,1 0 1,-1 0-1,1-1 1,-1 0-1,0-1 1,0 0-1,0-1 1,0 0-1,-1 0 1,1-1-1,-1 0 0,13-11 1,-15 12 50,0-1 0,-1 0 0,1 0 0,-1-1 0,-1 1-1,1-1 1,-1 0 0,0-1 0,0 1 0,-1-1 0,0 0 0,0 1 0,0-1 0,-1-1 0,0 1 0,-1 0-1,1 0 1,-1-1 0,-1 1 0,1-1 0,-1 1 0,-1 0 0,1-1 0,-1 1 0,-1-1 0,-1-6 0,0 9-137,0 0 1,0 0-1,0 1 1,0-1 0,-1 1-1,1 0 1,-1 0-1,-1 0 1,1 0 0,0 1-1,-1 0 1,0 0 0,1 0-1,-1 0 1,0 1-1,-1 0 1,1 0 0,0 0-1,-1 1 1,1-1-1,-1 1 1,-9 0 0,10 0-113,0 1 1,0 0 0,0 0 0,0 0-1,0 1 1,0-1 0,0 1 0,0 0-1,0 1 1,0-1 0,-7 4 0,10-3-90,-1-1 0,1 1-1,0-1 1,0 1 0,-1 0 0,1 0 0,0 0 0,1 0 0,-1 0 0,0 1 0,1-1 0,-1 1 0,1-1 0,-1 1 0,1-1 0,0 1 0,0-1 0,1 1 0,-1 0 0,0 0 0,1 3 0,-1-5-24,1 0 0,0 0 0,0 0 0,0 0 0,0 0 0,0 0 1,0 0-1,0 0 0,0 0 0,0 0 0,0 0 0,1 0 0,-1 0 0,0 0 1,1 0-1,-1 0 0,1 0 0,-1 0 0,1-1 0,-1 1 0,1 0 1,-1 0-1,1 0 0,0-1 0,0 1 0,-1 0 0,1-1 0,0 1 1,0-1-1,0 1 0,0-1 0,0 1 0,0-1 0,0 1 0,-1-1 0,1 0 1,2 1-1,32 5-7700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6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17681,'0'0'6566,"9"52"-5413,0-21 320,0 1-768,1 0-449,3-2-128,-1-7-31,1-2-65,1-8-609,-1-6-448,-1-7-416,-1 0-1026,-4-15-543,-7-11-3140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15855,'0'0'10826,"25"10"-13741,-6 6-544,0-2-1698,0 0-4324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127 256 11627,'0'0'8130,"-11"6"-6651,0 1-1045,1-1 1,0 1-1,0 0 1,1 1-1,-11 11 0,15-14-212,1 0-1,0 1 0,0-1 0,0 1 1,0 0-1,1 0 0,0 1 0,0-1 1,1 0-1,-1 1 0,1 0 0,-1 12 1,2-17-183,1 0 0,-1 0-1,1 0 1,0 0 0,0 0 0,0 0 0,0 0 0,0 0 0,1 0 0,-1 0 0,1 0 0,-1 0 0,1 0 0,0 0 0,-1-1 0,1 1 0,0 0 0,0 0 0,0-1-1,1 1 1,-1 0 0,0-1 0,1 1 0,-1-1 0,1 0 0,1 2 0,0-2 8,0 0-1,0 0 1,0 0-1,1-1 0,-1 1 1,0-1-1,0 0 1,1 0-1,-1 0 1,0 0-1,0-1 1,0 1-1,1-1 1,-1 0-1,0 0 1,4-2-1,2-1 14,-1 0-1,1 0 1,-1-1-1,0 0 0,-1-1 1,0 0-1,1 0 1,-2 0-1,1-1 0,-1 0 1,0-1-1,0 1 1,-1-1-1,0 0 0,-1 0 1,0-1-1,0 1 1,0-1-1,-1 0 0,2-13 1,3-10-84,-2-1-1,-1 0 1,-2 0 0,0-46 0,-2 57-25,-1 16 32,1 0 0,-1 0 0,0 1 0,0-1-1,-1 0 1,1 0 0,-1 1 0,-3-10 0,4 15 16,0 0 0,0-1-1,0 1 1,0 0 0,-1-1 0,1 1 0,0 0 0,0 0 0,0-1-1,0 1 1,-1 0 0,1 0 0,0 0 0,0-1 0,-1 1 0,1 0-1,0 0 1,0 0 0,-1 0 0,1-1 0,0 1 0,0 0 0,-1 0-1,1 0 1,0 0 0,-1 0 0,1 0 0,0 0 0,0 0 0,-1 0-1,1 0 1,0 0 0,-1 0 0,1 0 0,0 0 0,0 0 0,-1 0-1,1 0 1,0 0 0,-1 1 0,1-1 0,0 0 0,0 0 0,-1 0-1,1 0 1,0 1 0,0-1 0,-1 0 0,1 0 0,0 0 0,0 1-1,0-1 1,0 0 0,-1 0 0,1 1 0,0-1 0,0 0 0,0 1-1,0-1 1,0 0 0,0 0 0,0 1 0,0-1 0,0 1-1,-8 19-99,3 0 166,0 2 0,2-1 1,0 0-1,2 1 0,0 0 1,4 38-1,-2-53-34,1 0 0,-1 0 0,1 0 0,0 0 0,1 0 0,-1-1 0,2 1 0,-1-1 0,0 0 0,1 1 0,0-2 0,1 1 0,-1 0 0,1-1 0,0 0 0,1 0 0,-1 0 0,1-1 0,0 0 0,0 0 0,0 0 0,1-1 0,12 5 0,-16-7-85,67 19-1601,-66-19 658,0 0 0,0-1 0,0 0 0,0 0 0,0 0 0,1 0 0,-1 0 0,8-3 0,-3-3-4288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7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2 120 11499,'0'0'17697,"10"-3"-17190,-2 0-438,1 1 1,-1-1-1,0-1 0,0 0 1,0 0-1,-1 0 1,1-1-1,-1 0 0,0-1 1,0 1-1,-1-1 1,0-1-1,0 1 0,0-1 1,-1 0-1,6-10 1,-10 16-61,-1 1-1,1-1 1,-1 1 0,0-1 0,1 1 0,-1-1 0,0 1 0,1-1 0,-1 1 0,0-1 0,0 1 0,1-1 0,-1 1 0,0-1 0,0 0 0,0 1 0,0-1 0,0 0 0,0 1 0,0-1 0,0 1 0,0-1 0,0 0 0,0 1 0,0-1 0,0 1-1,-1-1 1,1 0 0,0 1 0,0-1 0,-1 1 0,1-1 0,0 1 0,-1-1 0,-22-1 4,10 3 34,8-2-44,1 1-1,0 0 1,0 0-1,0 1 0,0-1 1,0 1-1,0 0 1,0 0-1,0 0 1,0 1-1,0-1 0,1 1 1,-1 0-1,-3 2 1,3 0 0,1-1 0,1 1 0,-1 0 0,0 0-1,1 0 1,0 0 0,0 0 0,0 1 0,0-1 0,1 1 0,0-1 0,-1 7 0,-1 1 46,0-1 0,1 1-1,1-1 1,0 1 0,1 20 0,0-29-30,0 0 1,1 0 0,-1 0-1,1 0 1,0-1 0,0 1 0,0 0-1,0-1 1,0 1 0,1 0 0,-1-1-1,1 0 1,0 1 0,-1-1 0,1 0-1,0 0 1,0 0 0,1 0-1,-1 0 1,0 0 0,1-1 0,-1 1-1,1-1 1,-1 0 0,1 0 0,0 0-1,-1 0 1,4 1 0,8 1 1,0-1-1,0 0 1,0-1 0,1 0 0,-1-1 0,24-3 0,-29 2-855,0-1 0,-1 0 0,1 0 0,0-1 1,-1-1-1,15-7 0,4-8-5812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5381,'0'0'1121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8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112 223 12139,'0'0'8093,"-10"0"-6374,7 0-1660,0 0-1,-1 0 0,1 0 0,0 0 0,0 1 0,0-1 0,0 1 0,0 0 0,0 0 0,1 0 0,-1 0 0,0 0 0,0 1 0,1-1 1,-1 1-1,0 0 0,1 0 0,0 0 0,-1 0 0,1 0 0,0 0 0,0 1 0,0-1 0,1 1 0,-1-1 0,1 1 0,-1 0 1,1-1-1,0 1 0,0 0 0,0 0 0,-1 5 0,-3 6-39,0 1-1,1-1 1,1 1 0,0 0-1,1 0 1,0 1 0,1 16-1,1-31-22,0 0 0,0 0 0,0 0-1,0 0 1,0-1 0,0 1 0,0 0-1,1 0 1,-1 0 0,0-1 0,0 1-1,1 0 1,-1 0 0,1-1 0,-1 1 0,0 0-1,1-1 1,-1 1 0,1 0 0,-1-1-1,1 1 1,0-1 0,-1 1 0,1-1-1,0 1 1,-1-1 0,1 1 0,0-1-1,0 0 1,-1 1 0,1-1 0,0 0-1,0 0 1,-1 1 0,1-1 0,0 0-1,0 0 1,0 0 0,0 0 0,-1 0-1,1 0 1,0 0 0,0-1 0,0 1 0,-1 0-1,1 0 1,0 0 0,0-1 0,-1 1-1,1-1 1,0 1 0,0 0 0,0-2-1,4 0 14,0-1 0,0 0 1,0 0-1,-1-1 0,1 0 0,6-7 0,5-9 220,-1-2 1,0 0 0,-2-1-1,0 0 1,-2-1-1,-1 0 1,-1-1-1,0 0 1,-2 0-1,-1-1 1,-2 0 0,0 0-1,-1 0 1,-2-32-1,-3 49 1335,-4 19-1114,-4 23-462,6-1 47,1 1-1,2 39 1,1-64-38,0 0 0,1 1 0,0-1 0,0 0 0,1 0 0,0 1 0,0-1 0,1-1 0,0 1 0,1 0 0,0-1 0,0 0 0,0 0 0,7 8 0,-8-12-39,0 0 0,0-1 0,0 1 0,0-1 0,1 1 0,-1-1 0,1 0 0,-1-1 0,1 1 1,0 0-1,0-1 0,0 0 0,0 0 0,0 0 0,0-1 0,0 1 0,0-1 0,0 0 0,0 0 0,0 0 0,0-1 1,0 1-1,0-1 0,0 0 0,0 0 0,5-3 0,-3 1-443,1 0 0,-1 0 0,0-1 0,0 0 0,0 0-1,6-5 1,-6 3-1004,0 0 0,0 0-1,0-1 1,7-11 0,3-11-6316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12172,'0'0'14253,"56"10"-13516,-20-27-577,0-2-64,2-1-865,-5-1-1889,-6-1-1442,-8 3-1730,-6 1-7366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5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18001,'0'0'5781,"-2"13"-5092,-3 19-208,2 0-1,2 0 1,0 1-1,3-1 0,7 47 1,-1-43-552,2-1 0,27 60-1,-74-125-4914,10 1 3580,-38-34-92,20 32 4424,54 34-2701,0 0 0,1-1 1,0 0-1,-1 0 0,1-1 1,0 0-1,0 0 0,0-2 1,0 1-1,0-1 0,0 0 1,-1-1-1,1 0 0,11-5 1,-12 5-233,-1-1 0,0-1 0,1 1 1,-1-1-1,-1-1 0,1 1 0,-1-1 0,0-1 1,0 0-1,0 1 0,-1-2 0,1 1 0,-2-1 1,1 0-1,-1 0 0,0-1 0,0 0 0,3-9 1,6-21 75,-14 37-106,0 27 133,-3 21 634,1-26-461,1 0 1,0 0-1,2 1 0,5 34 0,-6-55-267,0 0-1,0-1 0,0 1 0,0 0 1,0-1-1,0 1 0,0 0 0,0-1 1,1 1-1,-1 0 0,0-1 0,0 1 1,0-1-1,1 1 0,-1 0 0,0-1 1,1 1-1,-1-1 0,1 1 0,-1-1 1,0 1-1,1-1 0,-1 1 0,1-1 1,-1 1-1,1-1 0,0 0 0,-1 1 1,1-1-1,-1 0 0,1 1 0,0-1 1,-1 0-1,1 0 0,0 0 0,-1 0 1,1 0-1,0 1 0,-1-1 0,1 0 1,0 0-1,-1-1 0,1 1 0,0 0 1,-1 0-1,1 0 0,-1 0 0,1-1 1,0 1-1,-1 0 0,1 0 0,-1-1 1,1 1-1,0 0 0,-1-1 0,1 1 1,-1-1-1,1 1 0,-1-1 0,0 1 0,1-1 1,-1 1-1,1-1 0,-1 1 0,0-1 1,0 0-1,1 1 0,-1-2 0,26-39 485,-10-1-364,-1 3 224,-9 31-4442,-2 21-10133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7:0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16143,'0'0'4415,"-10"4"-3192,3-1-1135,0 0 1,1 0-1,-1 1 0,1 0 1,0 0-1,0 1 1,0 0-1,1 0 1,-1 0-1,1 1 1,0 0-1,1 0 1,-5 7-1,2-2-4,3-5-56,0-1-1,0 1 0,0 1 0,1-1 1,0 1-1,0-1 0,0 1 0,1 0 0,0 0 1,1 0-1,-2 14 0,3-20-29,1-1 0,-1 0-1,0 1 1,1-1 0,-1 1-1,1-1 1,-1 0 0,0 0-1,1 1 1,-1-1 0,1 0-1,-1 0 1,1 1 0,-1-1 0,1 0-1,-1 0 1,1 0 0,-1 0-1,1 0 1,0 0 0,-1 0-1,1 0 1,-1 0 0,1 0-1,-1 0 1,1 0 0,-1 0-1,1 0 1,-1 0 0,1-1 0,-1 1-1,1 0 1,-1 0 0,2-1-1,18-8 143,26-22 120,-39 25-279,-1 1 1,1-1 0,1 1-1,-1 1 1,1 0 0,-1 0-1,1 0 1,1 1 0,-1 0-1,0 0 1,1 1 0,9-1-1,-18 3 18,1 0 0,0 0-1,-1 0 1,1 0 0,0 0-1,0 1 1,-1-1 0,1 0-1,-1 0 1,1 1 0,0-1-1,-1 1 1,1-1 0,-1 0 0,1 1-1,-1-1 1,1 1 0,-1-1-1,1 1 1,-1 0 0,1-1-1,-1 1 1,0-1 0,1 1-1,-1 0 1,0-1 0,0 1-1,1 0 1,-1 0 0,2 31 455,-14 28 717,4-42-433,-1 0 1,-1-1 0,-12 17 0,17-27-478,0 0 0,0-1 0,0 0 1,-1 0-1,0 0 0,-1-1 1,1 1-1,-1-2 0,-14 9 1,20-13-315,1 0 1,0 0 0,0 0-1,0 0 1,0 0 0,0 0-1,0 0 1,0 0-1,-1 1 1,1-1 0,0 0-1,0 0 1,0 0 0,0 0-1,0 0 1,0 0 0,0 0-1,-1 0 1,1 0 0,0 0-1,0 0 1,0 0 0,0-1-1,0 1 1,0 0 0,0 0-1,-1 0 1,1 0-1,0 0 1,0 0 0,0 0-1,0 0 1,0 0 0,0 0-1,0 0 1,0 0 0,0-1-1,0 1 1,-1 0 0,1 0-1,0 0 1,0 0 0,0 0-1,0 0 1,0 0-1,0 0 1,0-1 0,0 1-1,0 0 1,0 0 0,0 0-1,0 0 1,0 0 0,0 0-1,0-1 1,0 1 0,0 0-1,0 0 1,0 0 0,4-13-1925,8-11-908,30-46-5619,-17 26 1298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7:0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10250,'0'0'11856,"-5"12"-10873,-5 16-433,1 1 1,2 1-1,0 0 1,2 0-1,-1 47 1,5-61-593,1-1-1,0 1 1,2-1 0,0 0 0,0 1-1,1-1 1,1 0 0,1 0 0,0-1-1,1 1 1,0-1 0,1-1 0,15 22-1,-7-22-1456,-7-15-1663,-8 0 2876,0 1-1,0-1 0,0 1 0,0-1 1,0 1-1,0-1 0,0 1 0,0-1 0,-1 1 1,1 0-1,0-1 0,-1 1 0,1 0 0,-1-1 1,0 1-1,0 0 0,1-1 0,-1 1 0,0 0 1,0 0-1,-1-1 0,-50-50-10313,-6 6 10415,11 9 5658,4-2 3405,42 38-8755,1 1-1,-1 0 1,1-1 0,-1 1-1,1-1 1,-1 1 0,1-1-1,0 1 1,-1-1 0,1 1-1,0-1 1,-1 1 0,1-1-1,0 1 1,-1-1 0,1 0-1,0 1 1,0-1 0,0 0-1,0 1 1,0-1 0,0 1-1,0-1 1,0 0 0,0 1-1,0-1 1,0 0 0,0 1-1,0-1 1,0 0 0,1 1-1,-1-1 1,0 1 0,0-1-1,1 1 1,-1-1 0,1 1-1,-1-1 1,0 1 0,1-1-1,-1 1 1,1-1 0,-1 1-1,1-1 1,-1 1 0,1 0-1,-1-1 1,1 1 0,-1 0-1,1-1 1,0 1 0,0 0-1,42-12-384,-32 10 744,61-13-252,60-15-1633,-47-1-6339,-28 1-3687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8:5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17328,'0'0'2734,"-12"4"-829,0 1-1720,0 0-1,0 2 1,1-1-1,0 1 0,0 1 1,1 0-1,0 1 0,0 0 1,1 0-1,0 1 0,1 0 1,0 0-1,0 1 0,-7 15 1,11-18-47,0 0 1,1 0-1,0 0 1,1 0 0,-1 1-1,2-1 1,-2 10-1,3-15-130,-1 0-1,1-1 1,0 1-1,0-1 1,1 1-1,-1 0 1,0-1-1,1 1 1,0-1-1,-1 1 1,1-1-1,0 0 1,0 1-1,0-1 1,1 0-1,-1 0 1,1 1-1,-1-1 1,1 0-1,0 0 1,-1-1-1,1 1 1,0 0-1,0-1 1,0 1-1,1-1 1,2 2-1,7 2 65,0-2 0,0 0 0,1 0 0,-1-1 0,0 0 0,1-1 0,-1-1 0,1 0 0,-1-1 0,15-2 0,1-1 174,-1-2 1,1-1-1,38-14 1,-47 13-53,0-1 0,0 0 0,-1-1 1,0-1-1,16-13 0,-29 19-90,0 0 0,0 1 0,0-2 0,0 1 0,-1 0 0,0-1 0,0 0 0,4-8 0,-7 10-31,1 1 0,-1-1 0,0 0 0,0 1 0,-1-1 0,1 0 0,-1 1 0,0-1 0,1 0 0,-2 0 0,1 1 0,0-1 0,-1 0 0,0 1 0,0-1 0,-2-5 0,1 5-68,0 1 0,0-1 1,0 1-1,-1 0 0,0 0 1,1 0-1,-1 0 0,0 0 1,0 1-1,-1-1 0,1 1 1,-1 0-1,1 0 0,-1 0 1,1 0-1,-1 1 0,0 0 1,0 0-1,0 0 0,-8-1 1,-6-1-136,0 1 1,0 1 0,-24 1-1,30 1-90,-1 0 1,0 1-1,1 1 1,-1 0-1,1 0 0,0 1 1,0 1-1,0 0 0,-11 7 1,15-7-447,1 0 1,0 0-1,0 0 1,1 1-1,-1 0 1,-5 8-1,8-9-515,0 0 0,1 0-1,0 0 1,0 0 0,1 0-1,-1 1 1,1-1-1,0 1 1,-1 10 0,1 6-8450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0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183 232 7271,'-54'10'5465,"35"-7"-4282,0 0 0,1 1 1,-1 1-1,-30 13 0,48-18-1152,1 0 0,0 0 0,0 0 0,0 0 0,-1 0 0,1 0 0,0 0 0,0 0 0,0 0 0,0 0 0,-1 1 0,1-1 0,0 0 0,0 0 0,0 0-1,0 0 1,0 0 0,-1 0 0,1 0 0,0 0 0,0 1 0,0-1 0,0 0 0,0 0 0,0 0 0,0 0 0,-1 0 0,1 1 0,0-1 0,0 0 0,0 0 0,0 0 0,0 1-1,0-1 1,0 0 0,0 0 0,0 0 0,0 0 0,0 1 0,0-1 0,0 0 0,0 0 0,0 0 0,0 0 0,0 1 0,0-1 0,0 0 0,1 0 0,-1 0 0,0 0 0,0 1 0,0-1-1,0 0 1,0 0 0,0 0 0,1 0 0,14 6 416,23-1-266,511-14 3595,-2-39-2779,-452 38-885,448-50 66,-5-31-58,-481 76-141,-58 15 20,1 0 0,0 0 0,0 0 0,0 0 0,0 0 1,0 0-1,0 0 0,-1 0 0,1 0 0,0 0 0,0 0 0,0 0 0,0 0 0,0 0 0,0 0 0,0 0 0,0 0 0,-1 0 1,1 0-1,0-1 0,0 1 0,0 0 0,0 0 0,0 0 0,0 0 0,0 0 0,0 0 0,0 0 0,0 0 0,0-1 0,0 1 0,0 0 1,0 0-1,0 0 0,0 0 0,0 0 0,0 0 0,0-1 0,0 1 0,0 0 0,0 0 0,0 0 0,0 0 0,0 0 0,0 0 0,0 0 1,0-1-1,0 1 0,0 0 0,0 0 0,0 0 0,0 0 0,0 0 0,0 0 0,0 0 0,0 0 0,0 0 0,1-1 0,-1 1 0,0 0 1,0 0-1,0 0 0,0 0 0,0 0 0,0 0 0,0 0 0,1 0 0,-16-3-37,-336-1 181,190 6-105,-230 3 5,1 17 0,-405 77-1,777-95-14,23-1-8,36-3-25,-27 0-16,854-18 106,-745 18-83,590-25 28,-566 4 19,-124 16-34,-1 0 0,-1-2 0,1 0-1,27-14 1,-48 20-12,1 1 0,-1-1 0,1 0 0,-1 0 0,1 0 0,-1 0 0,1 0 0,-1 0 0,0 0 0,1 0 0,-1 0 0,0-1 0,0 1 0,0-1 0,0 1 0,1-3 0,-2 4 0,0-1-1,0 0 1,0 1-1,-1-1 1,1 0-1,0 1 1,0-1-1,0 1 1,-1-1-1,1 0 1,0 1-1,-1-1 1,1 1-1,0-1 1,-1 1-1,1-1 1,-1 1-1,1-1 1,-1 1-1,1-1 1,-1 1-1,1 0 1,-1-1-1,1 1 1,-1 0-1,1-1 1,-1 1-1,0 0 1,-8-3 11,1 0 0,0 1 0,-1 0 0,1 0 0,-14 0 0,-147-5-34,-262 23 1,-165 55 85,528-61-30,-42 4 89,0 5 0,-172 53 0,282-72-127,-1 0 0,1-1 0,0 1 0,-1 0 0,1 0 0,0 0 1,-1 0-1,1 0 0,0 0 0,-1 0 0,1 1 0,0-1 0,-1 0 0,1 0 0,0 0 1,-1 0-1,1 0 0,0 0 0,-1 1 0,1-1 0,0 0 0,-1 0 0,1 0 0,0 1 0,0-1 1,-1 0-1,1 0 0,0 1 0,0-1 0,0 0 0,-1 1 0,1-1 0,0 0 0,0 1 1,0-1-1,0 0 0,0 1 0,0-1 0,0 0 0,0 1 0,0-1 0,0 0 0,0 1 0,18 2-205,38-3-324,382-39-1424,-87 6 1443,-143 20 469,375-42-175,-576 54 187,4 0-77,0 0-1,0-1 0,0-1 0,0 0 1,-1 0-1,1-1 0,-1-1 1,19-10-1,-29 15 104,1 0 0,-1-1 0,1 1 0,-1 0 1,1-1-1,-1 1 0,1-1 0,-1 1 0,1-1 0,-1 1 0,0 0 0,1-1 1,-1 1-1,0-1 0,1 0 0,-1 1 0,0-1 0,0 1 0,1-1 1,-1 1-1,0-1 0,0 0 0,0 1 0,0-1 0,0 1 0,0-1 1,0 0-1,0 1 0,0-1 0,0 1 0,0-1 0,-1 0 0,1 1 0,0-1 1,0 1-1,0-1 0,-1 1 0,1-2 0,-2 1 2,0-1 1,0 1-1,1 0 1,-1-1-1,0 1 0,0 0 1,0 0-1,0 0 0,-1 1 1,-3-2-1,-31-5 143,0 1 0,0 3 0,0 1 1,-73 5-1,41-1-19,-357 34 259,0 32-4351,220-34-3056,72-13-4536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0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451 105 7335,'0'0'10495,"-6"-8"-9448,2 1-782,0 1 1,-1 0 0,0 0 0,0 0-1,0 0 1,-1 1 0,0 0 0,0 0 0,0 1-1,0-1 1,-1 2 0,0-1 0,0 1 0,0-1-1,0 2 1,0-1 0,-1 1 0,-10-1 0,-11-2 438,-1 1 1,0 2 0,-51 3-1,76 1-701,0-1-1,0 1 0,-1 0 1,2 1-1,-1-1 0,0 1 1,0 0-1,1 0 0,-1 1 1,1-1-1,0 1 1,0 0-1,1 0 0,-1 0 1,1 1-1,-4 5 0,-8 14-6,-22 44 0,34-63 4,1 0-7,0-1-1,0 0 1,0 1 0,0 0-1,1-1 1,-1 1-1,1 0 1,1 0-1,-1 0 1,1 0-1,0 9 1,1-11 1,0 1 0,0 0 0,0-1 0,1 1-1,-1-1 1,1 0 0,0 1 0,0-1 0,0 0 0,1 0 0,-1 0 0,1 0 0,-1-1 0,1 1 0,5 3 0,7 5 16,0 0 1,0 0 0,1-1 0,0-1 0,1-1 0,-1-1 0,2 0 0,20 5 0,-27-9 5,1-1-1,0-1 1,-1 0-1,1 0 0,0-2 1,0 1-1,0-1 1,-1-1-1,1 0 1,-1-1-1,1 0 1,-1 0-1,20-10 0,3-2 47,0-2 0,-2-1 0,0-1 0,-1-2-1,0-2 1,26-25 0,-51 42 117,0-1 0,-1 0-1,0 0 1,0 0 0,0 0 0,-1-1 0,0 0 0,-1 0-1,0 0 1,0 0 0,-1-1 0,0 1 0,0-1 0,-1 0-1,0 1 1,0-1 0,-2-13 0,1 21-128,-1 0-1,0-1 1,1 1-1,-1 0 1,0-1-1,0 1 1,0 0 0,0 0-1,0 0 1,0 0-1,0 0 1,0 0 0,-1 0-1,1 0 1,0 0-1,-1 1 1,1-1 0,0 0-1,-1 1 1,1-1-1,-1 1 1,1 0-1,-1-1 1,1 1 0,-1 0-1,-2 0 1,-47-3 346,44 3-318,-23 1-143,0 1 0,1 1-1,-50 13 1,78-16-1484,8-5-5061,-2 1 3785,8-12-5813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3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201 189 10794,'2'-10'4682,"0"3"-4346,3-8 922,-1 0 1,-1 0-1,-1-1 0,2-20 0,-4 33-1104,0 1 0,0-1-1,0 0 1,0 0 0,0 0 0,0 0-1,-1 1 1,1-1 0,-1 0-1,0 0 1,0 1 0,0-1-1,0 1 1,0-1 0,-1 1-1,1-1 1,-1 1 0,0 0-1,1 0 1,-1-1 0,0 1-1,0 0 1,-1 1 0,1-1-1,0 0 1,0 1 0,-1-1-1,1 1 1,-1 0 0,0 0-1,1 0 1,-1 0 0,0 0-1,-2 0 1,-1 0-56,0 1 0,0 0 0,0 0 0,1 1 1,-1 0-1,0 0 0,0 0 0,1 0 0,-1 1 0,0 0 0,1 0 0,0 1 0,0-1 0,-1 1 1,1 0-1,1 1 0,-1-1 0,0 1 0,1 0 0,-4 4 0,3-2-9,-1 1-1,1-1 1,1 1 0,-1-1-1,1 1 1,0 0 0,1 1-1,0-1 1,0 1 0,0-1-1,1 1 1,1 0 0,-1 0-1,0 10 1,2-16-83,0-1 0,0 1 1,0-1-1,0 1 0,0-1 1,0 1-1,0-1 0,1 1 0,-1-1 1,1 1-1,-1-1 0,1 1 0,-1-1 1,1 1-1,0-1 0,0 0 1,0 1-1,0-1 0,0 0 0,0 0 1,0 0-1,0 0 0,0 0 1,2 1-1,0 0 11,0-1 0,-1 0-1,1-1 1,0 1 0,0 0 0,0-1 0,0 1 0,0-1-1,-1 0 1,1 0 0,0 0 0,4-1 0,2-1 28,0 0 0,0 0 0,-1 0 0,1-2 0,-1 1 0,1-1 0,14-9 1,-15 7-22,0-1 1,0 0-1,0 0 1,-1-1 0,0 0-1,6-10 1,-10 14-16,0 0 1,-1-1-1,1 1 1,-1-1-1,0 0 1,0 0-1,-1 0 1,0 0-1,0 0 1,0 0-1,0 0 1,-1 0 0,1-1-1,-2-6 1,1 10-21,0 1 1,-1-1 0,1 1 0,-1-1 0,1 1 0,-1-1-1,0 1 1,0 0 0,1 0 0,-1-1 0,0 1 0,0 0-1,0 0 1,0 0 0,-1 0 0,1 0 0,0 0 0,0 0-1,0 0 1,-1 0 0,1 1 0,-1-1 0,1 0 0,0 1-1,-1 0 1,1-1 0,-1 1 0,1 0 0,-1-1 0,1 1-1,-1 0 1,1 0 0,-1 0 0,1 0 0,-1 1 0,1-1-1,-1 0 1,-1 1 0,-2 0-79,0 0 1,0 0-1,0 1 0,0 0 1,0 0-1,0 0 0,0 0 1,1 1-1,-1-1 0,-4 5 1,4-1-217,0 0 1,0 0-1,0 0 1,1 1 0,0 0-1,0 0 1,0 0 0,1 0-1,-4 13 1,6-16-164,0 0 0,1 0 0,-1 0-1,1 0 1,-1 0 0,1 0 0,0 0 0,1 1 0,0 4 0,0-7 6,-1 0-1,1 0 1,0 0 0,0 0 0,0 0 0,0 0-1,0 0 1,0-1 0,0 1 0,1 0 0,-1-1 0,1 1-1,-1-1 1,1 1 0,-1-1 0,1 0 0,0 1-1,2 0 1,21 8-8458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3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20275,'0'0'3491,"-3"54"-1985,-1-23-161,-1 2-480,5-2-577,0-2-160,5-4-384,13-9-2018,1-12-641,4-4-1633,-1-19-5798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3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15503,'0'0'5076,"8"-9"-3031,0 0-1663,1-1 1,0 2-1,0-1 0,1 1 1,0 1-1,0 0 0,1 0 1,0 1-1,0 0 0,1 1 0,0 1 1,19-6-1,-26 9-395,-1 0 63,0 0 1,0 0-1,0 0 1,0 0-1,0 1 1,0 0-1,0 0 1,8 1-1,-11 0-17,1-1-1,-1 1 1,0 0-1,0 0 1,0 0-1,0 0 1,0 0-1,0 0 1,0 0-1,-1 1 1,1-1-1,0 0 1,-1 0-1,1 1 0,-1-1 1,1 0-1,-1 1 1,1-1-1,-1 1 1,0-1-1,0 0 1,0 1-1,0-1 1,0 1-1,0-1 1,0 1-1,-1 1 1,0 26 616,-2-1 0,-12 53 0,8-53-1037,2 0 1,-3 55-1,8-80 165,-1 6-3828,-8-5-3515,-3-4-650</inkml:trace>
  <inkml:trace contextRef="#ctx0" brushRef="#br0" timeOffset="1">25 265 14350,'0'0'8712,"65"-22"-8072,-32 20-511,2-2-322,-1-4-2401,-1-1-4485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3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28 18770,'0'0'6230,"-4"9"-4666,2-7-1401,-14 37 866,15-38-1021,1 0 0,-1 1-1,1-1 1,-1 0-1,1 0 1,0 1-1,0-1 1,0 0-1,0 0 1,0 1-1,0-1 1,0 0-1,0 1 1,0-1 0,1 0-1,-1 0 1,0 1-1,1-1 1,-1 0-1,1 0 1,-1 0-1,1 1 1,0-1-1,0 0 1,-1 0-1,1 0 1,0 0-1,0 0 1,0-1 0,0 1-1,0 0 1,2 1-1,55 13-2681,-48-13 2308,0 0-1,0 0 0,0 1 0,-1 0 1,13 7-1,-19-9 394,0 1 0,0 0 0,-1 0 0,1 0 0,-1 0 0,1 1 0,-1-1 0,0 1 0,0 0 0,0-1-1,0 1 1,-1 0 0,1 0 0,-1 0 0,0 0 0,0 0 0,0 0 0,0 1 0,0-1 0,0 7 0,-1-5 190,0 1 0,0 0 0,0-1 0,-1 1 0,0 0 0,0 0 0,-1-1 0,1 1-1,-1-1 1,0 0 0,-1 1 0,1-1 0,-1 0 0,0 0 0,-1-1 0,1 1 0,-1-1 0,0 1 0,0-1 0,0 0 0,0-1 0,-10 7-1,6-4-271,-1-1-1,0 0 0,0 0 1,-1-1-1,1 0 0,-1 0 1,0-1-1,0-1 0,0 0 1,0 0-1,0-1 0,-12 1 0,19-3-385,1 1 0,0 0 0,-1-1 0,1 0 0,0 1 0,-1-1 0,1 0-1,0 0 1,0 0 0,0-1 0,0 1 0,0 0 0,0-1 0,0 0 0,0 1-1,0-1 1,1 0 0,-1 0 0,1 0 0,-1 0 0,1 0 0,0 0-1,0 0 1,0 0 0,0 0 0,0-1 0,0 1 0,1-1 0,-1-2 0,-7-31-9227</inkml:trace>
  <inkml:trace contextRef="#ctx0" brushRef="#br0" timeOffset="1">28 47 14830,'0'0'7783,"59"-37"-5540,-27 32-450,5 4-768,2 1-512,2 0-417,2 0-1538,1 0-4131,2-3-12044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38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28 204 13869,'0'0'6049,"-6"-9"-4496,2 4-1392,2 4-137,1 0 1,-1-1-1,1 1 0,0-1 1,-1 1-1,1-1 1,0 1-1,0-1 1,0 0-1,0 1 0,1-1 1,-1 0-1,0 0 1,1 0-1,-1 0 1,1 0-1,-1 1 0,1-1 1,0 0-1,0 0 1,0 0-1,0 0 1,0 0-1,1 0 0,-1 0 1,1 0-1,-1 0 1,1 0-1,-1 1 1,1-1-1,0 0 0,0 0 1,0 1-1,0-1 1,0 0-1,0 1 1,2-2-1,5-5 46,1 0 0,0 1 0,0 1 0,0-1-1,1 1 1,0 1 0,0 0 0,0 0 0,1 1 0,13-4 0,-19 7-48,1 0 1,-1 0 0,0 1-1,1-1 1,-1 1 0,0 0 0,1 1-1,-1-1 1,1 1 0,-1 0-1,0 0 1,0 1 0,1-1-1,-1 1 1,0 1 0,-1-1-1,1 0 1,0 1 0,-1 0 0,1 0-1,-1 1 1,0-1 0,4 6-1,28 41 97,-30-40-41,0-1 0,1 1-1,0-1 1,0 0 0,14 12 0,-19-19-50,1 0-1,0-1 0,0 1 1,0 0-1,0-1 1,0 0-1,0 1 0,0-1 1,0-1-1,1 1 1,-1 0-1,0-1 1,1 1-1,-1-1 0,0 0 1,1 0-1,-1-1 1,0 1-1,1-1 0,-1 1 1,0-1-1,0 0 1,6-3-1,3-1 209,0-2-1,-1 1 1,1-2-1,-2 0 1,1 0 0,16-17-1,-8 6-397,-1-1 1,22-31-1,-21 16-1417,-14 12-2383,-9 21-161,-10 4 1236,-6 10-2579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3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11243,'0'0'6080,"0"-10"-4836,0 4-1110,1-1-1,0 1 1,1 0 0,-1 0-1,1 0 1,0 0 0,1 0 0,-1 1-1,1-1 1,1 1 0,-1-1-1,1 1 1,-1 0 0,1 0-1,1 1 1,-1-1 0,1 1 0,0 0-1,0 0 1,0 0 0,7-3-1,0-1 270,0 1-1,0 0 0,1 1 0,0 0 0,0 1 0,0 0 0,25-5 1,-33 9-324,0 0 0,0 1 1,0-1-1,0 1 0,0 0 0,0 0 1,0 1-1,0 0 0,0-1 1,0 2-1,0-1 0,0 0 0,0 1 1,0 0-1,-1 0 0,1 1 1,-1-1-1,0 1 0,1 0 0,-1 0 1,0 0-1,-1 1 0,1-1 1,4 7-1,8 13 139,-10-15-177,0 1 0,0-1 0,1 0 0,0-1 0,0 1 0,12 8 0,-15-14-23,0 1-1,0-2 1,0 1-1,1 0 1,-1-1-1,0 0 1,1 0-1,-1 0 1,1 0 0,-1-1-1,1 0 1,0 0-1,-1 0 1,1 0-1,-1-1 1,1 0-1,-1 0 1,8-2-1,12-7 146,-1-1-1,1-1 0,-2-1 1,0-1-1,0-1 1,24-23-1,-11 12-231,-8 6-230,33-27-1519,-26 10-3224,-16 8-2224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4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20595,'0'0'6535,"74"-56"-5318,-28 43-416,8 0-449,5 4-256,0 2-32,3 4-512,-6 3-1186,-3 0-1505,-10 0-1505,-8 0-1955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6:4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66 131 16143,'8'-7'1335,"15"-9"-668,1 1 0,0 1-1,1 1 1,1 2 0,0 0 0,0 1 0,1 2 0,0 1 0,1 1-1,-1 1 1,52-2 0,-78 7-660,0 0 0,-1 0 0,1 0 0,0 0 0,-1 0 0,1 0 0,0 0 0,-1 0 0,1 0 0,0 0 0,-1 0 0,1 1 0,-1-1 0,1 0 0,0 0 0,-1 1 0,1-1 0,-1 1 0,1-1 0,-1 0 0,1 1 0,-1-1 0,1 1 0,-1-1 0,0 1 0,1-1 0,-1 1 0,0-1 0,1 1 0,-1 0 0,0-1 0,1 1 0,-1-1 0,0 1-1,0 0 1,0-1 0,0 1 0,0 0 0,0-1 0,0 2 0,0 1 36,-1-1 0,1 1 0,-1 0 0,0-1 0,0 1 0,0-1 0,0 1 0,0-1-1,0 1 1,-3 1 0,-15 19 279,-2-1 0,-1-1 0,0 0 0,-2-2 0,-36 23 0,13-8-247,-30 22 27,-72 57 90,149-113-194,0 0 0,0-1 0,0 1 0,0 0 0,0 0 0,0 0-1,1 0 1,-1 0 0,0 0 0,0 0 0,0 0 0,0 0 0,0 0 0,0 0 0,1 0 0,-1 1 0,0-1 0,0 0-1,0 0 1,0 0 0,0 0 0,0 0 0,1 0 0,-1 0 0,0 0 0,0 0 0,0 0 0,0 0 0,0 0 0,0 1-1,0-1 1,0 0 0,0 0 0,0 0 0,1 0 0,-1 0 0,0 0 0,0 0 0,0 1 0,0-1 0,0 0 0,0 0-1,0 0 1,0 0 0,0 0 0,0 1 0,0-1 0,0 0 0,0 0 0,0 0 0,0 0 0,0 0 0,0 0 0,0 1-1,-1-1 1,1 0 0,0 0 0,0 0 0,0 0 0,0 0 0,0 0 0,0 0 0,0 0 0,0 1 0,-1-1 0,23-1-316,22-6-289,-44 7 605,11-3-87,0 1 0,1 0 0,-1 1 0,14 0 0,-23 1 87,0 0 0,0 0 0,0 0 0,1 1 0,-1-1-1,0 1 1,0-1 0,0 1 0,0 0 0,0 0 0,0 0 0,0 0 0,0 0 0,0 0 0,0 0 0,0 1 0,-1-1-1,1 1 1,0-1 0,-1 1 0,0 0 0,1-1 0,-1 1 0,0 0 0,0 0 0,0 0 0,0 0 0,1 3 0,0 5 176,0 0 1,-1 0-1,-1 0 1,0 15 0,-1-18-77,1 1 0,0-1 0,1 1-1,-1-1 1,1 1 0,1-1 0,-1 0 0,1 0 0,5 11 0,-6-16-30,0 0-1,1-1 1,0 1 0,-1-1 0,1 1-1,0-1 1,-1 0 0,1 0 0,0 1-1,0-1 1,0-1 0,0 1 0,0 0-1,0 0 1,0-1 0,1 1 0,-1-1-1,0 0 1,0 1 0,0-1 0,1 0-1,-1-1 1,0 1 0,0 0 0,0 0-1,0-1 1,1 0 0,1 0 0,4-1 155,-1-1 0,1 1 1,-1-1-1,0-1 1,0 1-1,11-8 1,-12 6-157,0 0 0,0-1 0,0 1 0,0-1 0,-1 0 0,0-1 1,0 1-1,-1-1 0,0 0 0,0 0 0,4-11 0,4-33-720,-9-6-3343,-2 44-2848,5-6-5434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8:5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65 316 17424,'-10'5'1944,"-32"15"36,41-19-1926,1-1 0,-1 0-1,0 0 1,1 1 0,-1-1-1,0 0 1,1 1 0,-1-1-1,1 1 1,-1-1 0,1 1-1,-1-1 1,1 1 0,-1-1-1,1 1 1,-1-1 0,1 1-1,0 0 1,-1-1 0,1 1-1,0 0 1,0-1 0,-1 1-1,1 0 1,0-1 0,0 1-1,0 1 1,14 6 589,29-3 67,34-4 1468,135-18-1,77-30-874,-191 29-1110,925-186-372,-780 153-2210,-164 33-1209,-16 2-2867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19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2450 281 7207,'-9'-7'3032,"-28"-23"-2746,-1 2-1,-1 2 1,-1 2-1,-1 1 1,-2 2 0,-58-20-1,42 22 100,0 3 0,-1 2 0,0 2 0,-98-5 0,53 15-173,1 3 0,0 5 1,0 5-1,1 5 0,1 3 1,0 5-1,2 5 1,-115 49-1,172-59-103,1 1 1,1 2-1,0 3 1,2 0-1,1 3 0,2 1 1,0 2-1,2 1 1,2 2-1,1 1 1,1 1-1,2 2 1,2 1-1,1 1 0,3 1 1,1 1-1,1 0 1,3 2-1,2 0 1,2 1-1,-13 79 0,21-93-106,2 0-1,1 0 0,2 0 0,1 1 1,1-1-1,9 45 0,-5-55-7,0 1 0,1-1-1,2-1 1,0 1 0,1-2-1,0 1 1,2-1 0,0-1-1,28 32 1,-6-16 6,2-1-1,1-2 1,1-1 0,2-2-1,0-1 1,2-3 0,1-1-1,1-2 1,1-3 0,0-1-1,64 15 1,-28-14 80,0-3-1,1-3 1,0-5-1,1-2 1,153-13-1,-160-1 277,-1-4 1,-1-3-1,0-3 0,-1-4 0,120-53 0,-114 38-131,-2-4 0,-2-2 0,-2-4 0,115-100 0,-142 107-59,-3-2-1,-1-2 1,-3-2 0,60-92 0,-79 106-11,-2-1 1,-2 0-1,0-1 1,-3 0-1,-1-2 1,-1 1-1,-2-1 0,7-69 1,-15 90-116,0 1 0,0-1 1,-2 1-1,0-1 0,-1 1 0,0 0 1,-1-1-1,-1 1 0,0 1 0,-1-1 1,-1 0-1,0 1 0,-1 0 0,-1 1 1,0 0-1,-1 0 0,0 0 0,-1 1 1,0 1-1,-1-1 0,-13-10 0,1 6-103,0 1-1,-1 1 0,0 1 0,-1 1 1,0 1-1,-1 1 0,0 1 1,-1 2-1,0 0 0,-48-4 0,-24 3-1408,-158 7-1,249 1 1352,-214 13-5917,151-12-594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4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18770,'0'0'11435,"76"43"-11147,-39-43-192,0 0-32,1-11-448,-2-2-1250,-5-1-2145,-9-4-2499,-7 1-8168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4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18289,'0'0'6599,"0"75"-5222,-2-39-320,-4 5-128,1 2-481,0 1-416,3-1 32,-3-4-32,2-1-64,0-7-416,1-5-994,2-5-447,0-7-930,0-3-1025,0-5-1248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12332,'0'0'17552,"-3"73"-17135,-2-38-193,0-1-96,3-3-96,0-4-32,2-5-577,0-8-960,0-5-1922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4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7 149 8104,'0'0'4703,"-2"-9"-1820,2 8-2872,-2-7 817,1 0 1,0 0 0,0 0 0,1 0 0,0 0-1,1-11 1,0 16-556,0 0 0,0 0-1,0 0 1,0 0 0,0 0 0,1 0 0,-1 0-1,1 1 1,0-1 0,0 0 0,0 1 0,0-1-1,0 1 1,1 0 0,-1 0 0,1 0-1,-1 0 1,1 0 0,0 1 0,0-1 0,5-2-1,-1 1-21,1 1-1,-1-1 1,1 1-1,-1 0 1,1 1-1,-1 0 1,1 0 0,13 1-1,-18 0-219,-1 0 0,0 0 0,1 1 1,-1-1-1,1 1 0,-1-1 0,0 1 0,0 0 0,1 0 0,-1 0 1,0 0-1,0 0 0,0 1 0,0-1 0,0 1 0,0-1 0,-1 1 1,1 0-1,0-1 0,-1 1 0,1 0 0,-1 0 0,0 0 0,0 0 0,0 0 1,0 1-1,0-1 0,0 0 0,0 0 0,-1 1 0,1 2 0,0 6 13,0-1-1,0 0 1,-2 1-1,1-1 1,-1 0-1,-1 1 0,0-1 1,0 0-1,-1 0 1,0 0-1,-6 10 0,-6 12 187,-39 58 0,7-15 279,47-74-503,-1 0 1,0 0 0,1 0-1,-1 0 1,0 0-1,1 0 1,-1 0 0,1 0-1,0 0 1,-1 1-1,1-1 1,0 0-1,0 0 1,0 0 0,0 0-1,0 1 1,0-1-1,0 0 1,0 0-1,0 0 1,0 0 0,1 1-1,-1-1 1,0 0-1,1 0 1,-1 0 0,1 0-1,-1 0 1,2 1-1,-1-1 1,1 0 0,0 0 0,0 0 0,0 0 0,0 0 0,0 0 0,0-1 0,0 1 0,0-1 0,0 1 0,1-1 0,-1 0 0,0 0 0,3 0-1,12-1-224,0-1 0,33-8 0,-50 10 213,74-21-3615,-26 4-3805,-15 3-2590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4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20628,'0'0'2434,"-11"4"-459,5-1-1804,0-1 1,0 1-1,-1 0 1,1 0-1,1 0 1,-1 1-1,1 0 1,-1 0-1,1 1 1,0-1-1,1 1 0,-1 0 1,1 1-1,0-1 1,0 1-1,-3 6 1,2-1 7,0-1 1,2 1 0,-1 0-1,-3 20 1,7-29-175,-1 0 0,1 1 0,-1-1 0,1 1 0,0-1 1,0 1-1,0-1 0,1 0 0,-1 1 0,0-1 0,1 1 0,0-1 0,-1 0 0,1 1 1,0-1-1,0 0 0,0 0 0,1 0 0,-1 1 0,0-1 0,1-1 0,-1 1 0,1 0 1,0 0-1,0-1 0,0 1 0,0 0 0,2 1 0,9 1 33,0 0-1,0 0 1,0-1-1,18 1 1,48 13-26,-75-16-26,0 0 1,0 1-1,0 0 0,0 0 0,0 0 0,-1 0 0,1 1 0,-1-1 1,0 1-1,0 0 0,0 0 0,0 0 0,0 0 0,0 0 1,2 5-1,-4-5 5,1 0-1,-1 0 1,1 0 0,-1 1 0,0-1 0,0 0 0,-1 1-1,1-1 1,-1 1 0,1-1 0,-1 1 0,0-1 0,0 1-1,-1-1 1,1 1 0,-1-1 0,0 1 0,0-1 0,-2 6 0,0-3 5,0 0 1,-1-1 0,1 1 0,-1-1 0,-1 0-1,1 0 1,-1 0 0,1-1 0,-1 0 0,-6 5 0,0-2 151,1 0 0,-1-1 1,0 0-1,-1-1 1,1 0-1,-1-1 1,0 0-1,0-1 1,0 0-1,-23 1 0,34-4-127,-1 1-1,1-2 1,-1 1-1,1 0 0,-1 0 1,1 0-1,-1-1 1,0 1-1,1-1 0,0 1 1,-1-1-1,1 0 1,-1 1-1,1-1 0,0 0 1,-1 0-1,1 0 1,0 0-1,0 0 0,0 0 1,0 0-1,0-1 1,0 1-1,0 0 0,0 0 1,0-1-1,1 1 1,-1-1-1,0 1 0,1-1 1,-1 1-1,1-1 1,0 1-1,-1-1 0,1 1 1,0-1-1,0 1 1,0-1-1,0 0 0,0 1 1,1-1-1,-1 1 1,0-1-1,1 1 0,0-3 1,1-3-46,-1 0 0,2 0 0,-1-1 1,1 2-1,0-1 0,1 0 0,0 0 1,6-9-1,11-6-89,1 1 1,0 1-1,28-19 1,-25 20 268,0-1 0,36-40-1,-58 58-122,0-1 0,-1 0 0,1 0-1,-1 0 1,0-1 0,0 1 0,0-1-1,0 1 1,0-1 0,-1 1-1,0-1 1,1 0 0,-1 0 0,-1 0-1,1 1 1,-1-1 0,1 0-1,-1 0 1,0 0 0,-1 0 0,1 0-1,-1 0 1,1 0 0,-1 0-1,0 0 1,-1 1 0,1-1 0,-1 0-1,1 1 1,-1-1 0,0 1 0,0 0-1,-1-1 1,1 1 0,-1 0-1,1 1 1,-1-1 0,0 0 0,0 1-1,-1-1 1,1 1 0,0 0-1,-1 0 1,1 0 0,-1 1 0,1-1-1,-1 1 1,0 0 0,0 0 0,0 0-1,-4 0 1,-1-1-320,0 1 0,0 0 0,-1 0 0,1 1 1,0 0-1,-16 2 0,20-1-319,-1 1 0,0-1 0,1 1 0,0 0 0,-1 1 0,1-1 0,0 1 0,0 0 0,0 0 0,0 0 0,-6 8 0,0-1-12964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8:4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729 132 8776,'6'-4'11608,"-8"-6"-6165,-13-7-3713,-59-14 228,53 21-1506,-1 1 1,-42-12-1,41 15-421,-5-1-3,0 2 0,-1 0 1,-45-1-1,42 6 164,0 1 0,0 2 1,0 0-1,-32 10 0,55-11-201,-1 0 1,1 1-1,0 1 0,1 0 0,-1 0 1,1 0-1,-1 1 0,1 0 1,1 1-1,-1 0 0,1 0 0,0 1 1,0 0-1,1 0 0,0 0 1,0 1-1,1 0 0,-6 10 0,9-14 23,0 0-1,0 0 1,1 0-1,-1 1 0,1-1 1,0 0-1,0 1 0,0-1 1,1 1-1,-1-1 1,1 1-1,0-1 0,1 1 1,-1-1-1,1 1 1,0-1-1,0 0 0,0 1 1,0-1-1,1 0 0,0 0 1,0 0-1,0 0 1,0 0-1,1 0 0,-1 0 1,1-1-1,0 1 1,0-1-1,0 0 0,1 0 1,-1 0-1,1-1 0,0 1 1,6 3-1,3 1 35,0-1-1,0 0 0,1-1 1,0 0-1,0-1 0,0-1 1,1 0-1,-1-1 1,27 0-1,37-2-47,-1-4 0,117-20 0,-165 18 0,-1-2 0,0-1 0,0-2 0,29-15 0,-43 20 0,48-27 0,-59 30 0,1 1 0,-1 0 0,0-1 0,0 0 0,0 0 0,0 0 0,0 0 0,-1 0 0,0-1 0,1 1 0,-1-1 0,0 1 0,-1-1 0,3-5 0,-4 7 0,1 0 0,-1 1 0,0-1 0,0 0 0,0 0 0,0 0 0,0 0 0,-1 1 0,1-1 0,0 0 0,-1 0 0,0 0 0,1 1 0,-1-1 0,0 0 0,0 1 0,1-1 0,-2 1 0,1-1 0,-1-1 0,-2-1 0,0 0 0,0 0 0,0 1 0,0 0 0,-1-1 0,-8-3 0,-2 0 0,1 0 0,-1 1 0,-31-7 0,31 10-514,0 1 0,1 0 0,-1 1 0,0 1 0,0 0 0,0 1 0,-23 4 0,13 1-1513,0 2 0,0 0 0,-34 17 0,43-18-7213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8:4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2073 13132,'0'0'1575,"1"-10"-368,0-1-989,1 0 0,1 1 1,0-1-1,0 1 1,1 0-1,0 0 0,1 0 1,0 1-1,1 0 1,12-17-1,157-191 12,241-230-1,-408 439-80,0 0-1,0 1 1,0 0 0,1 1-1,1-1 1,-1 2-1,1-1 1,0 1 0,0 1-1,0 0 1,1 0 0,-1 1-1,1 1 1,0-1-1,0 2 1,0 0 0,0 0-1,0 1 1,0 0 0,0 1-1,0 0 1,0 0-1,0 2 1,11 3 0,1 0 131,1-1 1,-1-1-1,1-1 1,0-2 0,-1 0-1,1-1 1,0-1-1,0-1 1,-1-1 0,1-2-1,-1 0 1,0-1-1,0-2 1,-1 0 0,31-17-1,4-5 234,-2-3-1,-2-2 1,-1-2 0,71-67-1,-87 68-322,-1-1 0,-2-2-1,-2-1 1,-1-2-1,-3 0 1,28-56 0,6-39 17,21-42-15,-66 150-240,1 1 0,1 1 0,2 0-1,23-24 1,-21 28-622,14-13-2379,-19 9-2513,-9 5-610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8:4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35 346 15054,'0'0'3876,"-6"-9"-1864,3 4-1795,0 2-75,1-1 0,-1 1 0,1-1 0,-1 0 0,1 0 0,0 0 0,0-1 0,1 1 0,0 0 0,-1-1 0,1 1 0,1-1 0,-1 1 0,1-1 0,-1 1 0,1-1 0,1 0 0,0-6 0,6-5 25,1 0 0,1 0 0,0 0 0,1 1-1,0 1 1,1 0 0,20-19 0,-30 32-113,0 0 1,0 0 0,0 0-1,1 1 1,-1-1 0,0 0-1,1 1 1,-1-1-1,0 1 1,1-1 0,-1 1-1,1 0 1,-1 0 0,1-1-1,-1 1 1,0 0-1,1 0 1,-1 0 0,1 1-1,-1-1 1,1 0 0,-1 1-1,0-1 1,1 0 0,-1 1-1,3 1 1,-2-1-10,0 0 1,0-1-1,0 1 1,1 0-1,-1-1 0,0 1 1,0-1-1,0 0 1,1 0-1,-1 0 1,0 0-1,0 0 0,0-1 1,1 1-1,-1-1 1,0 1-1,0-1 1,4-1-1,2-4 31,0 0-1,-1 0 0,1-1 1,-1 0-1,-1 0 1,11-15-1,17-17-1596,-35 79-5307,-7-10 2942,-3 5-1783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8:4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16784,'0'0'8349,"6"-11"-7932,-1 2-397,2 1 1,-1-1-1,1 1 1,0 0-1,1 1 1,8-7-1,-13 11 66,-1 1 1,1 0-1,0 0 0,0 0 0,-1 1 0,1-1 1,1 1-1,-1-1 0,0 1 0,0 0 0,0 0 1,1 0-1,-1 1 0,0-1 0,1 1 0,-1 0 1,1 0-1,-1 0 0,0 0 0,1 0 0,-1 1 0,0 0 1,1-1-1,-1 1 0,0 1 0,0-1 0,6 3 1,-7-2 26,0-1 1,0 0 0,0 0 0,1 0 0,-1 0-1,0 0 1,0 0 0,1-1 0,-1 1 0,0-1-1,1 0 1,-1 0 0,1 1 0,-1-2 0,0 1-1,1 0 1,-1 0 0,1-1 0,3 0 0,-1-1 4,-1 0 0,0-1 1,1 1-1,-1-1 0,0 0 0,0 0 1,0 0-1,0 0 0,3-5 1,4-5-13,-1-1 1,0 1 0,-1-2 0,12-23 0,-19 34-91,-1-1 0,1 1 1,-1-1-1,0 1 0,0-1 0,0 0 1,-1-8-1,0 12-45,0 1 0,1-1-1,-1 1 1,0 0 0,0-1 0,-1 1 0,1-1 0,0 1-1,0 0 1,0-1 0,0 1 0,0-1 0,0 1 0,0 0-1,-1-1 1,1 1 0,0-1 0,0 1 0,-1 0 0,1-1 0,0 1-1,0 0 1,-1 0 0,1-1 0,0 1 0,-1 0 0,1 0-1,-1-1 1,1 1 0,0 0 0,-1 0 0,0 0-142,-1 0 0,1 1 1,0-1-1,-1 1 0,1 0 1,0-1-1,0 1 0,0 0 1,0 0-1,0 0 0,0 0 0,0-1 1,0 2-1,0-1 0,-1 2 1,-17 23-7742,13-16 615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8:5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10250,'-40'9'1865,"28"-7"-865,1 0 1,0 1 0,-1 0-1,1 1 1,-13 6-1,24-10-969,0 0-1,0 0 0,0 0 0,1 0 0,-1 0 0,0 0 0,0 0 0,0 0 0,0 0 0,1 0 1,-1 0-1,0 0 0,0 0 0,0 0 0,0 0 0,0 0 0,1 0 0,-1 0 0,0 0 0,0 0 1,0 0-1,0 0 0,1 0 0,-1 0 0,0 0 0,0 0 0,0 0 0,0 0 0,0 1 0,0-1 1,1 0-1,-1 0 0,0 0 0,0 0 0,0 0 0,0 0 0,0 1 0,0-1 0,0 0 1,0 0-1,0 0 0,0 0 0,0 0 0,0 1 0,1-1 0,-1 0 0,0 0 0,0 0 0,0 0 1,0 1-1,0-1 0,-1 0 0,1 0 0,0 0 0,0 0 0,0 0 0,0 1 0,0-1 0,0 0 1,0 0-1,0 0 0,0 0 0,0 0 0,0 1 0,0-1 0,-1 0 0,1 0 0,0 0 0,19 3 413,540-11 2070,-188-3-2314,-102 9-279,289-2-595,-188 3-3113,-313 0 1028,-22-3-2269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8:4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62 18225,'0'0'2675,"-1"-9"-150,1 8-2428,-9-34 2135,8 33-2176,1 1 0,-1 0 0,0 0 0,0 0 0,1 0 0,-1 0 0,0 1 0,0-1 0,0 0 0,0 0 0,0 0 0,0 1 0,-1-1 0,1 1 0,0-1 0,0 1 0,0-1 0,-1 1 0,1 0 0,0-1 0,0 1 0,-1 0 0,1 0 0,0 0 0,-1 0 0,1 0 0,0 0 0,0 0 0,-1 1 0,1-1 0,0 0 0,0 1 0,-1-1 0,1 1 0,-1 0 0,-2 2-54,-1-1-1,1 1 0,0 0 1,0 1-1,1-1 1,-1 1-1,1 0 0,0 0 1,-1 0-1,2 0 1,-1 0-1,0 0 0,1 1 1,-3 8-1,-2 4 79,1 0 1,-7 31-1,11-41-20,1 0 0,0 1 0,0-1 0,0 0 0,1 1 0,0-1 0,1 0 0,1 11 0,-1-16 0,-1 0-1,1 0 1,0 0-1,0 0 1,0-1-1,0 1 1,0 0-1,1-1 0,-1 1 1,0-1-1,1 1 1,-1-1-1,1 0 1,-1 0-1,1 0 1,0 0-1,-1 0 0,1 0 1,0 0-1,0 0 1,0 0-1,0-1 1,0 1-1,0-1 1,0 0-1,0 1 0,0-1 1,0 0-1,0 0 1,0 0-1,0-1 1,-1 1-1,1 0 1,4-2-1,0 1 11,0-1-1,0 0 1,0 0-1,-1-1 1,1 1-1,-1-1 1,0 0-1,0-1 1,0 1-1,0-1 1,0 0-1,-1 0 1,1-1 0,-1 1-1,0-1 1,-1 0-1,1 0 1,4-11-1,-4 9-12,0-1 0,0 0-1,-1 0 1,0 0-1,-1-1 1,0 1 0,0 0-1,-1-1 1,0 1 0,0-1-1,-1 0 1,0 1-1,-2-11 1,2 18-76,-1 0 0,1 0-1,-1-1 1,0 1 0,1 0 0,-1 0 0,0 0 0,1 0-1,-1 0 1,0 0 0,0 0 0,0 1 0,0-1-1,0 0 1,0 0 0,0 1 0,0-1 0,0 0 0,-1 1-1,1-1 1,0 1 0,0 0 0,-1-1 0,1 1-1,0 0 1,0 0 0,-1 0 0,1 0 0,0 0 0,0 0-1,-1 0 1,1 0 0,0 0 0,0 0 0,-1 1-1,1-1 1,0 1 0,0-1 0,0 1 0,-1-1 0,1 1-1,0 0 1,0-1 0,0 1 0,0 0 0,0 0-1,0 0 1,1 0 0,-1 0 0,0 0 0,0 0 0,1 0-1,-1 0 1,0 0 0,1 0 0,-1 1 0,1-1-1,-1 2 1,-3 33-5840,5-12-1500,1-8-1641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8:4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11851,'0'0'7944,"1"56"-5990,-1-31-577,-6 2-608,4-4-449,0-2-288,2-10-897,0-7-1665,12-4-1987,0-12-3362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8:4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14 19186,'0'0'6033,"-9"-4"-3968,9 4-2059,-3-1 53,1-1 0,-1 1 0,1 0 0,-1 0 0,0 0 0,1 0 0,-1 1-1,0-1 1,1 1 0,-1-1 0,0 1 0,0 0 0,0 0 0,1 0-1,-1 1 1,0-1 0,0 1 0,1-1 0,-1 1 0,0 0 0,1 0 0,-1 0-1,1 0 1,-1 1 0,1-1 0,0 1 0,-1-1 0,1 1 0,0 0 0,0 0-1,-3 4 1,0 0 0,0 0-1,0 1 0,1 0 1,0 0-1,1 0 1,-1 0-1,1 1 0,1-1 1,-1 1-1,2 0 1,-1-1-1,1 1 0,0 0 1,0 0-1,1 11 0,1-18-48,-1 1 0,1-1-1,0 1 1,0-1-1,0 1 1,0-1-1,0 0 1,0 1-1,0-1 1,0 0-1,0 0 1,1 0 0,-1 0-1,1 0 1,-1 0-1,0 0 1,1-1-1,0 1 1,-1 0-1,1-1 1,-1 1-1,1-1 1,0 0 0,-1 1-1,1-1 1,0 0-1,-1 0 1,1 0-1,0 0 1,-1 0-1,1-1 1,3 0-1,3 1 41,0-1 0,0-1 0,0 1 0,0-1 0,12-5-1,-12 3-60,-1 0 0,0 0-1,0-1 1,0 1 0,-1-2-1,0 1 1,0-1 0,0 0-1,0 0 1,-1 0 0,0-1-1,-1 0 1,1 0 0,-1 0-1,4-12 1,-14 38-31,1 1 0,0 0 0,2 0 0,-3 31 0,6-46 48,0 1 1,1 0-1,-1-1 0,1 1 0,0-1 0,0 1 0,1-1 0,0 0 0,0 1 1,0-1-1,0 0 0,1 0 0,0 0 0,0-1 0,0 1 0,1-1 1,-1 1-1,1-1 0,0 0 0,0-1 0,7 6 0,0-3 9,31 26 159,-41-32-137,-1 1-1,1-1 1,-1 1 0,1 0-1,-1-1 1,1 1 0,-1-1-1,1 1 1,-1 0 0,0 0-1,1-1 1,-1 1 0,0 0-1,0 0 1,1-1 0,-1 1-1,0 0 1,0 0 0,0-1-1,0 1 1,0 0 0,0 0-1,0 0 1,0-1 0,0 1-1,-1 0 1,1 0 0,0-1-1,0 1 1,-1 0 0,1-1-1,0 1 1,-1 0 0,1-1-1,-1 1 1,1 0 0,-1-1-1,1 1 1,-1-1 0,0 1-1,1-1 1,-1 1 0,1-1-1,-1 1 1,0-1 0,0 0-1,1 1 1,-1-1 0,0 0-1,1 0 1,-1 1 0,0-1-1,0 0 1,0 0 0,0 0-1,-25 8-47,-1-2-1,0-1 1,1-1-1,-1-1 0,-52-1 1,93-10-9523,2-5-5211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0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27 13645,'0'0'1884,"-11"-6"401,5 3-2105,0 0 0,-1 0 0,1 1 0,-1-1 0,1 2 0,-1-1 0,0 1 0,0-1 0,1 2 0,-1-1 0,0 1 0,0 0 0,0 1 0,0-1 0,0 1 0,1 1 0,-1-1 0,0 1 0,1 1 0,-8 2 0,-6 7 11,0 1-1,0 1 1,2 0 0,0 2 0,0 0 0,1 0 0,1 2 0,1 0-1,1 1 1,0 1 0,2 0 0,0 0 0,1 1 0,1 1-1,1 0 1,1 0 0,1 1 0,1 0 0,-5 41 0,10-57-150,0 1 0,1 0 0,0 0 0,1-1 0,0 1 1,0 0-1,1-1 0,3 11 0,-4-15-36,1 1 1,-1-1-1,1 0 0,0 0 0,0-1 1,0 1-1,0 0 0,1-1 0,-1 1 0,1-1 1,0 0-1,-1 0 0,1 0 0,0 0 1,0 0-1,0 0 0,1-1 0,-1 0 1,0 1-1,6 0 0,5 0 103,0 0-1,-1-1 1,1 0 0,0-2-1,0 1 1,0-2 0,0 1-1,-1-2 1,1 0 0,-1-1-1,0 0 1,1-1 0,21-12-1,12-8 540,-2-2 1,51-39-1,-63 42-290,53-49 1,-79 66-272,0 0 1,0 0-1,-1-1 0,0 0 0,0 0 0,-1-1 0,0 1 1,-1-1-1,1 0 0,-2-1 0,1 1 0,-1-1 0,1-9 1,-4 16-63,1 0 0,-1 1 0,-1-1 0,1 0 0,0 0 0,-1 1 0,1-1 0,-1 0 0,0 1 0,0-1 0,0 0 0,0 1 1,0-1-1,-1 1 0,1 0 0,-1-1 0,1 1 0,-1 0 0,0 0 0,0 0 0,0 0 0,0 1 0,0-1 0,-1 0 0,1 1 1,0-1-1,-1 1 0,1 0 0,-1 0 0,0 0 0,1 0 0,-1 0 0,0 1 0,1-1 0,-5 1 0,-13-4-1372,0 2 1,-1 1-1,-37 2 0,31-1-3320,-9 0-5550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0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18097,'0'0'3652,"83"-30"-1538,-32 8-865,9 0-64,3-2-480,1 2-577,-5 1-353,-8 4-1216,-12 3-321,-18 8-736,-15 6-929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0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13805,'0'0'10250,"104"5"-9482,-41-34-543,5-3-161,2 0-481,-9 1-1889,-5 0-1121,-14 3-353,-11 2-1697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0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13549,'0'0'2311,"12"-6"-693,18-7-723,1 1 1,0 1-1,1 2 0,0 2 0,0 0 1,42-2-1,-62 9-778,-3-1-70,0 0 0,0 1 0,-1 1 0,1-1 0,0 2 0,8 1 0,-15-2-34,0-1 0,0 1 0,0 0 0,0 0 0,0 0 0,0 1 0,0-1 0,-1 0 0,1 1 0,0-1 0,-1 1 0,1-1-1,-1 1 1,0 0 0,1 0 0,-1 0 0,0 0 0,0 0 0,0 0 0,0 0 0,-1 0 0,1 0 0,-1 0 0,1 0 0,-1 0 0,0 1 0,1-1 0,-1 4 0,-1 3 166,1-1-1,-2 0 0,1 0 1,-1 0-1,0 0 1,0 0-1,-1 0 1,0 0-1,-1-1 0,1 0 1,-10 14-1,-6 5 945,-38 42 1,32-41-664,12-12-575,-47 57 1114,27-20-4964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1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20628,'9'-5'838,"6"-3"-51,0 1 0,1 1 0,29-8-1,-40 13-612,0 0 0,0 1-1,0-1 1,0 1-1,0 0 1,0 0-1,0 0 1,0 1-1,5 1 1,-8-2-142,0 1 0,0-1 0,-1 1-1,1 0 1,0 0 0,-1 0 0,1 0 0,0 0 0,-1 0 0,0 1 0,1-1-1,-1 0 1,0 1 0,1-1 0,-1 1 0,0-1 0,0 1 0,0 0-1,0 0 1,-1-1 0,1 1 0,0 0 0,-1 0 0,1 2 0,1 6-5,-1 0 0,0 1 0,0-1 0,-1 0 0,-1 0 0,0 1 0,0-1 0,-1 0 0,0 0 0,0 0 0,-6 11 0,-4 9 124,-3-1-1,-20 34 1,21-42 323,2 1-1,0 1 1,1 0-1,-12 41 1,22-63-445,0 1 1,1 0-1,-1-1 1,1 1-1,-1 0 0,1-1 1,0 1-1,0 0 0,-1-1 1,1 1-1,0 0 1,1-1-1,-1 1 0,0 0 1,0 0-1,1-1 0,-1 1 1,1-1-1,-1 1 1,1 0-1,0-1 0,0 1 1,0-1-1,0 1 1,0-1-1,0 0 0,0 1 1,0-1-1,0 0 0,1 0 1,1 2-1,3-1 7,0-1 0,0 1 0,0-1 0,0 0 0,0-1 0,0 1 0,11-2 0,2 0-40,-1-1 1,1 0 0,-1-2-1,0 0 1,0-1-1,0-1 1,0-1-1,-1 0 1,0-1 0,-1-1-1,0-1 1,0 0-1,20-18 1,-35 27-94,0 1 0,0-1 0,0 0 0,0 1 1,0-1-1,-1 0 0,1 1 0,0-1 0,-1 0 0,1 0 1,0 1-1,-1-1 0,1 0 0,-1 0 0,1 0 0,-1 0 1,0 0-1,1 0 0,-1 0 0,0 0 0,0 0 0,0 0 1,1 0-1,-1 0 0,0 0 0,0 0 0,-1 0 0,1 0 1,0 0-1,0 0 0,0 0 0,-1 0 0,1 0 0,0 0 1,-1 0-1,1 0 0,-1 1 0,1-1 0,-1 0 0,1 0 1,-1 0-1,0 0 0,0 1 0,1-1 0,-1 0 0,0 1 1,0-1-1,0 1 0,1-1 0,-3 0 0,-5-3-1477,-1 1 0,0 0 0,0 0 0,-16-1 0,8 0-832,-34-9-6034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1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13485,'0'0'9865,"92"-9"-7783,-28-2-192,8-3-1025,4-2-577,-4 1-224,-9 3-1473,-13 6-3076,-16-1-2529,-15 1-7624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1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37 17232,'0'0'11606,"1"13"-11179,10 95 315,46 189 0,-66-319-761,-2 0 0,-13-23-1,0 3-215,-19-50 0,117 107 768,-64-15-453,0 1 0,1-2-1,-1 1 1,0-1-1,1-1 1,-1 0-1,0-1 1,0 0-1,-1 0 1,1-1 0,0 0-1,14-9 1,-19 9-34,1 0 1,-1 0-1,0-1 1,0 0 0,-1 0-1,1 0 1,-1-1-1,0 1 1,-1-1 0,1 0-1,-1 0 1,-1 0-1,1 0 1,-1-1 0,0 1-1,0-1 1,0 0-1,-1 1 1,0-1-1,-1-10 1,1 7-47,-2-40 0,1 50 0,0-1 0,0 0 0,0 0 0,0 0 0,0 0 0,0 0 0,0 0 0,0 1 0,-1-1 0,1 0 0,0 0 0,-1 0 0,1 1 0,-1-1 0,1 0 0,-1 0 0,1 1 0,-1-1 0,1 0 0,-1 1 0,0-1 0,1 1 0,-1-1 0,0 0 0,0 1 0,1 0 0,-1-1 0,0 1 0,0 0 0,0-1 0,0 1 0,1 0 0,-1 0 0,0-1 0,0 1 0,0 0 0,0 0 0,0 0 0,0 0 0,1 0 0,-1 1 0,0-1 0,0 0 0,-1 1 0,0 0 0,0 0 0,0 0 0,1 1 0,-1-1 0,0 1 0,1-1 0,-1 1 0,1 0 0,-1-1 0,1 1 0,0 0 0,0 0 0,0 0 0,0 0 0,-1 4 0,-12 38 0,12-37 0,1-2 0,-2 5 0,0 1 0,1 1 0,0-1 0,0 15 0,2-24 0,0 0 0,-1-1 0,2 1 0,-1 0 0,0-1 0,0 1 0,0 0 0,1 0 0,-1-1 0,1 1 0,-1-1 0,1 1 0,0 0 0,0-1 0,-1 0 0,1 1 0,0-1 0,1 1 0,-1-1 0,0 0 0,0 0 0,0 1 0,1-1 0,-1 0 0,0 0 0,1-1 0,-1 1 0,1 0 0,-1 0 0,1-1 0,0 1 0,-1-1 0,1 1 0,0-1 0,-1 0 0,3 1 0,17-1 0,-1 0 0,28-5 0,23-1 0,-69 7 0,0-1 0,-1 0 0,1 1 0,0 0 0,0-1 0,-1 1 0,1 0 0,-1 0 0,1 0 0,-1 0 0,1 0 0,-1 0 0,0 1 0,1-1 0,-1 0 0,0 1 0,0-1 0,0 1 0,0-1 0,0 1 0,0 0 0,-1-1 0,1 1 0,0 0 0,-1-1 0,1 1 0,-1 0 0,0 0 0,0-1 0,1 1 0,-2 3 0,3 72 0,-3-58 0,3 4-1386,3-30-2077,1-37-5509,-6 18-717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29:2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3661 411 4388,'-343'-103'6527,"204"72"-5250,-248-24 0,264 48-1145,-1 5 1,1 5-1,0 6 1,1 5 0,-148 36-1,121-10-22,2 6 0,2 7 1,2 6-1,3 6 0,3 6 0,3 6 0,4 6 0,4 5 1,3 6-1,-162 161 0,252-222 59,2 1 1,2 1-1,0 1 0,3 2 1,-33 62-1,52-84-124,0 0 1,1 0-1,1 1 0,0 0 1,2-1-1,0 2 0,-1 27 1,4-32-42,0 0 0,1 0 1,1-1-1,1 1 0,-1 0 1,2-1-1,0 1 0,0-1 1,1 0-1,1 0 0,9 14 1,0-4 3,2 0 0,1-1 1,0-1-1,2-1 0,0 0 1,1-1-1,1-2 0,0 0 1,1-1-1,1-2 0,1 0 1,35 13-1,1-4 4,1-2-1,0-4 0,1-2 1,77 7-1,39-6-24,-1-7 0,212-19 1,355-82-105,-502 47 189,340-110 0,-415 98 336,-3-8-1,274-152 1,-379 184-289,-3-2 0,-1-3 0,-1-2-1,-3-2 1,68-73 0,-102 95-69,-1-1 1,-2 0-1,0-1 0,-1-1 0,-1 0 0,18-51 1,-25 55-30,0 0 0,-2-1 0,0 1 0,-2-1 0,0 0 1,-1 0-1,-2 0 0,0 0 0,-1 0 0,-5-23 0,0 19-20,-1-1 0,-1 1-1,-1 1 1,-1 0 0,-1 0-1,-1 1 1,-2 1 0,0 0-1,-1 1 1,-1 0 0,-29-26-1,4 9-1,0 2-1,-3 2 0,-1 2 1,-72-39-1,34 29-2,-2 5-1,-1 3 0,-2 4 1,-1 3-1,-1 5 0,-1 4 1,-1 3-1,0 5 0,-125 2 0,91 12-30,0 6 0,2 5 0,0 5-1,0 6 1,3 5 0,-169 66 0,121-24-615,-261 152 1,-132 141-3620,221-124-963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16816,'0'0'2845,"8"-2"449,5-3-2229,0-1 1,0 0-1,0-1 0,-1 0 1,0-1-1,21-19 0,-23 18-704,0 0 0,0-1 0,-1-1 0,12-17 0,-20 27-354,0 0 0,0 0 0,-1 0 0,1 0 0,0 0 0,-1 0 0,1 0 0,-1 0 0,1-1 0,-1 1 0,0 0 0,0 0 0,1 0 1,-1 0-1,0-1 0,0 1 0,0-2 0,-1 2-1,1 1 0,0 0 1,-1-1-1,1 1 0,-1 0 1,1 0-1,0-1 1,-1 1-1,1 0 0,-1 0 1,1 0-1,-1-1 0,1 1 1,-1 0-1,1 0 0,-1 0 1,1 0-1,-1 0 1,1 0-1,-1 0 0,1 0 1,0 0-1,-1 0 0,1 0 1,-1 0-1,1 1 0,-1-1 1,0 0-1,-3 2 24,-1-1 0,1 1 0,0 0 0,0 0-1,0 0 1,0 1 0,-7 5 0,2 0-30,0 2 0,1-1 0,0 1 0,1 0 0,0 1 0,1-1 0,0 1 0,0 1 0,1-1 0,1 1 0,0 0 0,0 0 0,1 0 0,1 1 0,-2 19 0,4-31-3,0 1 0,0-1-1,0 1 1,0-1 0,1 0 0,-1 1 0,0-1 0,1 1-1,-1-1 1,1 0 0,-1 1 0,1-1 0,0 0 0,0 1-1,-1-1 1,1 0 0,0 0 0,0 0 0,0 0-1,0 0 1,0 0 0,1 0 0,-1 0 0,1 1 0,1-1-22,0 0 1,0 0 0,0 0-1,0 0 1,0-1 0,1 1-1,-1-1 1,0 0 0,0 0-1,6 0 1,0-1-135,1-1-1,-1 0 1,0 0-1,-1 0 1,1-1-1,0-1 1,9-5-1,21-18-2562,-25 15 124,-1-1 1,0 0-1,-1-1 0,14-21 0,7-24 2006,-48 86 9931,-17 36-4804,31-59-4326,-1 0-1,1 1 1,-1-1 0,1 0-1,1 1 1,-1-1-1,0 1 1,1 0 0,0-1-1,0 1 1,1-1-1,1 9 1,-1-11-193,0-1 1,1 1-1,-1 0 0,0-1 1,1 1-1,0-1 0,-1 0 0,1 1 1,0-1-1,-1 0 0,1 0 1,0 0-1,0-1 0,0 1 1,0 0-1,0-1 0,0 1 0,0-1 1,0 1-1,0-1 0,0 0 1,1 0-1,-1 0 0,4-1 1,1 1 40,-1 0 1,1-1 0,0 0-1,-1 0 1,1 0 0,11-5-1,-13 4-42,-1-1-1,0 0 0,0 0 1,0 0-1,-1 0 0,1 0 1,-1-1-1,1 0 0,-1 1 1,0-1-1,-1 0 0,1-1 0,-1 1 1,0 0-1,0-1 0,0 1 1,0-1-1,-1 0 0,0 0 1,1-6-1,-2 8-8,1 0 1,-1 1-1,0-1 1,0 0-1,-1 0 1,1 0-1,0 0 1,-1 0-1,0 1 1,0-1 0,0 0-1,0 1 1,0-1-1,0 0 1,-1 1-1,1-1 1,-1 1-1,1 0 1,-1-1-1,0 1 1,0 0-1,0 0 1,0 0-1,-1 1 1,1-1-1,0 0 1,-1 1-1,0 0 1,1-1-1,-1 1 1,1 0-1,-1 0 1,0 1 0,-5-2-1,-36-3-972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1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16720,'0'0'6534,"48"-10"-6054,6-9-95,10-5 384,8-3-449,1-1-256,-5 5-128,-15 4-1121,-19 7-1602,-17 8-448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1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13325,'0'0'8360,"56"25"-6855,-5-35-224,8-6-672,4-2-417,5 1-160,-8-1-737,-6 4-4067,-12 3-3973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1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1 499 4004,'1'-6'11015,"4"-5"-4398,11-23-1464,20-50-3323,-15 27-1000,-2-1-1,-3-1 1,-2 0-1,7-72 1,4 254-830,-16-67 26,-6-34-65,0 1 0,2-1 0,0 0 0,1 0 0,15 33 0,-8-39-2465,-1-9-4244,-8-6-992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1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20275,'0'0'3940,"0"53"-2178,3-25-834,3 8-319,5 4-353,-2 4-192,2-1-288,3-3-1922,0-6-1281,-1-14-3748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1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7 197 16015,'0'0'2509,"-2"-10"182,1 6-2493,0 0 1,0-1-1,0 1 0,1-1 1,-1 1-1,1 0 1,0-1-1,1 1 0,-1-1 1,1 1-1,0 0 1,0-1-1,0 1 0,0 0 1,1 0-1,0 0 1,0 0-1,0 0 1,0 0-1,1 0 0,-1 1 1,1-1-1,6-5 1,1 0 72,-1 1 1,1 0-1,1 1 1,0 0 0,0 1-1,0 0 1,1 0-1,0 1 1,0 1-1,0 0 1,0 1 0,1 0-1,-1 1 1,1 0-1,14 0 1,-25 2-260,0 0 0,0 0 0,0 0 0,0 1 1,0-1-1,0 0 0,0 1 0,0-1 0,0 1 0,-1 0 0,1 0 0,0-1 1,0 1-1,-1 0 0,1 1 0,0-1 0,-1 0 0,1 0 0,-1 1 0,0-1 0,1 1 1,-1-1-1,0 1 0,1 1 0,0 2 5,0-1 1,-1 0-1,0 1 1,1-1-1,-2 1 0,1-1 1,0 1-1,-1-1 1,0 1-1,0 5 0,-2 7 55,0 0 0,-1-1 0,-1 1 0,-10 28 0,-10 4-1,18-40 13,1 0 0,0 0 0,1 1 0,0 0 0,1 0 0,0 0 0,0 0 1,-2 17-1,5-26-76,1-1 1,-1 1-1,0-1 1,0 1-1,0-1 1,0 1-1,1-1 0,-1 1 1,0-1-1,1 1 1,-1-1-1,0 0 1,1 1-1,-1-1 1,0 0-1,1 1 1,-1-1-1,1 0 1,-1 1-1,0-1 1,1 0-1,-1 0 1,1 0-1,-1 1 1,1-1-1,-1 0 1,1 0-1,-1 0 1,1 0-1,-1 0 1,1 0-1,-1 0 1,1 0-1,0 0 1,22-2 76,-19 2-56,11-3-113,0 0 0,0-1 0,-1-1 0,1-1 0,25-13 0,-5 0-4098,34-26 1,-29 14-4281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1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61 16367,'0'0'4351,"-10"2"-2178,3-1-1860,0 1 0,1-1 0,-1 2 0,1-1-1,-1 1 1,1 0 0,0 0 0,-8 7 0,11-9-248,1 1-1,0-1 1,0 1-1,0 0 1,0 0-1,0 0 1,0 1-1,1-1 1,-1 0-1,1 0 1,-1 1-1,1-1 1,0 1-1,0 0 1,0-1-1,0 1 1,0 0-1,1-1 1,-1 1-1,1 0 1,0 0-1,0 0 1,0-1-1,0 1 1,0 0-1,1 0 1,-1 0 0,2 4-1,-1-5-62,0 0 0,1-1 0,-1 1 0,0 0 0,0-1 0,1 0 0,-1 1 0,1-1 0,-1 0 0,1 0 0,-1 1 0,1-1 0,0-1 0,0 1 0,-1 0 0,4 1 0,36 10 65,-25-7-40,8 2 19,-4-2-34,0 1 0,-1 1 0,0 1 0,0 0 0,21 14 0,-37-20-13,1 1 0,0 0 0,-1-1 0,0 1 0,1 1 1,-1-1-1,0 0 0,-1 1 0,1-1 0,-1 1 0,1 0 0,-1 0 0,0 0 0,-1 0 0,1 0 1,-1 1-1,0-1 0,0 0 0,0 1 0,0-1 0,-1 1 0,0-1 0,0 1 0,0-1 0,0 1 1,-1-1-1,0 1 0,1-1 0,-4 8 0,1-5 17,0-1 1,0 1 0,0-1-1,-1 0 1,0 0-1,0 0 1,-1-1-1,1 1 1,-1-1-1,-1 0 1,1-1-1,0 1 1,-1-1-1,0 0 1,0 0-1,-1-1 1,-6 3-1,2-1 253,-1 0 0,1-1 0,-1 0 0,-1-1 0,1-1 0,0 0-1,-1 0 1,-21-1 0,32-1-247,0-1 0,0 1 0,0 0 0,0 0 0,0-1 1,0 0-1,0 1 0,0-1 0,0 0 0,0 0 0,0 0 0,0 0 0,1 0 0,-1 0 0,0-1 0,1 1 0,-1 0 0,1-1 0,-1 0 0,1 1 0,0-1 0,0 0 0,0 1 1,0-1-1,0 0 0,0 0 0,0 0 0,0 0 0,1 0 0,-1 0 0,1 0 0,0 0 0,-1 0 0,1 0 0,0 0 0,0 0 0,1-4 0,-1-2 25,1-1 0,0 1 0,1-1 0,0 1 0,0 0-1,1 0 1,0 0 0,4-8 0,17-25-31,52-68 0,9-12 37,-82 114 26,1 0-1,-1 0 0,0 0 1,0-1-1,1-10 0,-3 17-65,-1-1-1,1 1 1,-1 0-1,1-1 1,-1 1-1,0-1 1,0 1-1,0-1 1,0 1-1,0-1 1,0 1-1,0-1 1,-1 1-1,1-1 1,0 1-1,-1-1 1,0 1-1,1 0 1,-1-1-1,1 1 1,-1 0-1,0 0 1,0-1-1,0 1 1,0 0-1,0 0 1,0 0-1,0 0 1,0 0-1,0 0 1,-1 0-1,1 1 1,0-1 0,-2-1-1,-7 0-188,0 0 0,0 1 0,-1 0 0,1 0 0,0 1 0,0 0 0,-1 1 0,1 0 0,0 1 0,-12 3 0,5 0-777,1 0 0,-1 2 1,1 0-1,-31 18 0,42-21-5928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2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56 14253,'0'0'7069,"-3"-8"-4929,2 5-2038,-1 0 1,1 0-1,0 0 0,-1 1 0,0-1 0,0 1 0,0-1 1,0 1-1,0 0 0,0-1 0,0 1 0,-1 0 0,1 1 1,-1-1-1,0 0 0,1 1 0,-1-1 0,0 1 1,0 0-1,0 0 0,0 0 0,0 0 0,0 1 0,0-1 1,0 1-1,0 0 0,0 0 0,0 0 0,0 0 0,-1 0 1,1 1-1,0-1 0,0 1 0,0 0 0,0 0 0,0 0 1,1 0-1,-1 1 0,0-1 0,0 1 0,1-1 1,-4 4-1,0 1-54,1 0 0,-1 1 0,1 0 0,0 0 0,1 0 0,0 1 0,0 0 0,0 0 0,1 0 0,0 0 0,1 0 0,0 0 0,-2 13 0,0 12 418,0-1 1,2 38-1,2-65-429,0 1 0,0-1 1,1 0-1,0 1 0,-1-1 1,2 0-1,-1 0 0,1 0 0,-1 0 1,1 0-1,5 8 0,-5-10-31,0 0-1,1-1 1,-1 0 0,0 0-1,1 0 1,0 0 0,-1 0-1,1 0 1,0-1 0,0 1-1,0-1 1,0 0 0,0 0-1,0 0 1,1 0 0,-1 0-1,0-1 1,0 0 0,1 1-1,3-1 1,4-1-156,0 0 1,-1-1-1,1 0 1,0-1-1,-1 0 0,0-1 1,0 0-1,0 0 1,0-1-1,0 0 1,-1-1-1,0 0 0,15-14 1,-8 7-1324,-1-1-1,0-1 1,-1-1 0,-1 0 0,0 0 0,14-27-1,-4-4-4440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2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6 273 10314,'0'0'10554,"-1"9"-9102,0 0-1205,-1 3 278,1 1 0,1-1 0,0 0 0,0 1 1,3 16-1,-2-27-459,-1-1 0,1 1 1,-1 0-1,1 0 0,-1 0 1,1-1-1,0 1 0,0 0 1,0-1-1,0 1 0,0-1 1,1 1-1,-1-1 0,0 1 1,1-1-1,-1 0 0,0 0 1,4 2-1,-3-2-72,1 0 0,-1-1 1,1 0-1,-1 1 0,1-1 0,-1 0 0,1 0 1,0-1-1,-1 1 0,1 0 0,-1-1 1,0 0-1,1 1 0,-1-1 0,1 0 0,-1 0 1,0 0-1,4-3 0,11-7 20,-1-2 1,0 1-1,-1-2 1,0 0-1,-2-1 1,1 0-1,-2-1 0,0 0 1,14-26-1,-26 41 38,1 0 0,0 0 0,-1 1 0,1-1-1,-1 0 1,1 0 0,-1 0 0,1 0 0,-1 0 0,0 0 0,1 0-1,-1 0 1,0 0 0,0 0 0,0 1 0,0-1 0,0 0-1,0 0 1,0 0 0,0 0 0,0 0 0,0 0 0,0 0 0,-1 0-1,1-2 1,-1 3-24,0-1-1,0 1 1,0 0-1,-1-1 1,1 1 0,0 0-1,0 0 1,0-1-1,0 1 1,0 0-1,0 0 1,0 0 0,0 0-1,0 1 1,0-1-1,-1 0 1,1 0-1,-1 1 1,-61 25 430,55-22-199,-1 1-212,-1 2-1,1-1 0,0 1 0,0 0 1,1 1-1,0 0 0,0 1 0,1-1 1,0 1-1,0 1 0,1-1 1,1 1-1,-1 0 0,2 1 0,-1-1 1,1 1-1,1 0 0,0 0 0,1 0 1,0 0-1,0 1 0,1-1 0,1 14 1,0-25-45,0 1 1,1-1-1,-1 1 0,0 0 1,1-1-1,-1 1 1,1-1-1,-1 1 0,1-1 1,-1 1-1,1-1 1,-1 1-1,1-1 0,-1 1 1,1-1-1,-1 0 1,1 1-1,0-1 0,-1 0 1,1 0-1,0 1 1,-1-1-1,1 0 0,0 0 1,-1 0-1,1 0 1,0 0-1,-1 0 0,1 0 1,0 0-1,-1 0 1,1 0-1,0 0 0,-1 0 1,1-1-1,0 1 1,-1 0-1,1 0 0,0-1 1,-1 1-1,1 0 1,-1-1-1,1 1 1,-1-1-1,1 1 0,0-1 1,29-20 140,-9-3-117,24-39-1,-28 38-131,36-40 1,-52 63 96,0 1 1,1 0 0,-1 0-1,1 0 1,-1 0 0,1 0-1,-1 0 1,1 0-1,0 1 1,-1-1 0,1 0-1,0 1 1,-1-1-1,1 1 1,0 0 0,0 0-1,0 0 1,-1 0 0,1 0-1,2 0 1,37 12-105,1 0 124,-30-13-97,1-1-1,-1 1 1,1-2 0,-1 0-1,0-1 1,0 0 0,0 0-1,-1-1 1,1-1 0,-1 0-1,-1-1 1,20-14-1,50-27-840,-79 48 923,0-1 0,0 0 0,-1 1 0,1-1 1,0 1-1,0 0 0,0-1 0,0 1 0,0-1 0,0 1 0,0 0 0,0 0 0,0 0 0,0 0 0,0 0 0,0 0 0,0 0 0,0 0 0,0 0 0,0 0 0,0 0 0,0 1 0,0-1 1,-1 0-1,1 1 0,0-1 0,1 1 0,1 20 279,0 1-161,-2-22-134,0 1 1,-1-1-1,1 1 1,0-1-1,0 1 1,0-1-1,-1 0 0,1 1 1,0-1-1,0 0 1,0 0-1,0 0 1,0 1-1,-1-1 1,1 0-1,0 0 1,0 0-1,0-1 0,0 1 1,0 0-1,0 0 1,-1 0-1,1-1 1,0 1-1,0 0 1,0-1-1,0 1 1,1-1-1,7-4-533,0 0 0,0 0 0,0-1 0,0 0 0,-1 0 0,13-14 0,43-49-5463,-25 14 1363,-33 46 12024,-8 13-7105,-3 6 476,0 0 1,0 1-1,1 0 0,-5 22 1,9-31-698,0 1 1,-1 0 0,1 0-1,0 0 1,0-1-1,0 1 1,1 0 0,-1 0-1,1 0 1,0-1 0,-1 1-1,1 0 1,0-1 0,1 1-1,-1-1 1,0 1-1,1-1 1,-1 1 0,1-1-1,0 0 1,0 0 0,0 0-1,0 0 1,0 0 0,0 0-1,3 1 1,3 3-69,-1 0 1,0 1-1,0 0 1,-1 0-1,1 0 1,-2 1-1,1 0 0,-1 0 1,0 1-1,-1-1 1,0 1-1,0 0 1,-1 0-1,3 11 1,3 19 99,-2 0 0,4 44 0,-6-39 590,-6-66 276,2 0 0,5-29 0,0-7-905,-3 5 70,-2 17-351,1-1 0,2 0 0,2 1 0,1 0 0,14-41-1,-19 73 234,0 0-1,0 0 0,0 0 0,1 0 0,-1 0 0,1 1 0,0-1 0,0 1 0,1 0 1,-1 0-1,7-5 0,-10 8 7,1 0 1,0-1 0,-1 1-1,1 0 1,-1-1-1,1 1 1,0 0 0,0 0-1,-1-1 1,1 1 0,0 0-1,-1 0 1,1 0-1,0 0 1,-1 0 0,1 0-1,0 0 1,0 0-1,-1 0 1,1 1 0,0-1-1,-1 0 1,1 0-1,0 1 1,-1-1 0,1 0-1,0 1 1,0 1 5,0-1 0,0 1 0,0-1 0,0 1 0,0 0 0,-1-1 0,1 1 0,0 0 0,-1-1-1,0 1 1,1 0 0,-1 0 0,0 0 0,0-1 0,0 1 0,0 2 0,-1 3 24,0 0 0,0-1 0,0 1 0,-1-1 0,0 1 0,0-1-1,0 1 1,-1-1 0,0 0 0,0 0 0,-1-1 0,0 1 0,0-1 0,-5 7 0,5-8 17,0 0 1,0-1 0,0 1 0,0-1 0,0 1 0,0-1 0,-1 0 0,0-1 0,0 1 0,0-1-1,0 0 1,0 0 0,0-1 0,0 1 0,0-1 0,-1 0 0,1-1 0,-7 1 0,12-1-85,-1 0 1,1-1-1,0 1 0,-1 0 1,1 0-1,0 0 0,-1-1 1,1 1-1,0 0 1,0 0-1,-1-1 0,1 1 1,0 0-1,0 0 0,-1-1 1,1 1-1,0 0 1,0-1-1,0 1 0,0 0 1,0-1-1,0 1 0,-1 0 1,1-1-1,0 1 1,0-1-1,0 1 0,0 0 1,0-1-1,0 1 1,0 0-1,1-1 0,-1 1 1,0 0-1,0-1 0,0 1 1,0 0-1,0-1 1,0 1-1,1 0 0,-1-1 1,8-15-2584,0 8 685,1 1-1,0-1 1,1 2-1,0-1 0,10-4 1,-16 9 1175,25-15-5503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2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30 283 4388,'8'-8'1301,"18"-24"5427,-24 29-5677,-1 1 0,1-1 0,-1 0-1,0 0 1,0 1 0,0-1 0,0 0-1,0 0 1,0 0 0,-1 0 0,1-3-1,-4 6 1623,-9 5-1977,6 0-557,1 0 1,0 0-1,0 0 0,0 1 1,1-1-1,0 1 1,0 0-1,0 0 0,1 1 1,0-1-1,0 1 1,1 0-1,0 0 0,0 0 1,0 0-1,1 0 1,-1 8-1,3-15-138,-1 1 0,0 0 1,1 0-1,-1 0 0,1-1 1,-1 1-1,1 0 0,0-1 1,-1 1-1,1 0 0,0-1 0,-1 1 1,1-1-1,0 1 0,-1-1 1,1 1-1,0-1 0,0 0 0,0 1 1,0-1-1,-1 0 0,1 0 1,0 1-1,0-1 0,0 0 1,0 0-1,0 0 0,0 0 0,0 0 1,0 0-1,-1 0 0,1-1 1,0 1-1,0 0 0,0 0 0,0-1 1,0 1-1,-1 0 0,2-1 1,38-14-118,-10-5-289,-17 10 351,0 1 1,1 0-1,0 1 1,28-11-1,-41 18 99,0 0-1,1 0 0,-1 0 0,0 0 1,0 0-1,0-1 0,0 1 1,0 0-1,0-1 0,0 1 0,0-1 1,-1 1-1,1-1 0,-1 1 1,1-1-1,-1 0 0,1 1 1,-1-1-1,0 0 0,0 1 0,0-1 1,0 0-1,0 1 0,0-1 1,0 0-1,-1 1 0,1-1 1,-1-2-1,2-30-80,-1 33 32,0 0 0,1 0 0,-1-1 0,1 1 0,-1 0 0,1 1 0,-1-1 0,1 0 0,0 0 0,-1 0 1,1 0-1,0 0 0,0 0 0,0 1 0,-1-1 0,1 0 0,0 1 0,0-1 0,0 1 0,0-1 0,0 1 0,0-1 0,0 1 0,0 0 0,0-1 1,2 1-1,64-8-171,-37 5 185,-1-1 0,48-13-1,-69 15 5,0-1-1,-1 0 0,1 0 0,-1-1 1,0 0-1,0 0 0,0-1 0,0 0 1,-1 0-1,0 0 0,0-1 0,0 0 1,-1 0-1,7-10 0,-11 15 4,0 0 1,-1 0-1,1 0 0,0 0 0,0-1 1,-1 1-1,1 0 0,0-1 0,-1 1 1,0 0-1,1-1 0,-1 1 0,0-1 1,0 1-1,1 0 0,-1-1 0,0 1 1,-1-1-1,1 1 0,0-1 0,-1-2 1,0 3 0,1 1 1,-1-1 0,0 0-1,0 0 1,0 1 0,0-1-1,0 0 1,0 1 0,0-1-1,0 1 1,0-1 0,0 1-1,0-1 1,0 1 0,0 0-1,0 0 1,0 0 0,0-1-1,0 1 1,-1 0 0,0 1-1,-3-1 6,0 0 0,0 0 0,0 1 0,1 0 0,-1 0 0,0 1 0,1-1 0,-1 1 0,0 0 0,1 0 0,-7 5 0,7-4-21,0 1 1,1 0-1,-1-1 0,1 1 0,0 0 0,0 0 0,0 1 0,1-1 1,0 1-1,-1-1 0,2 1 0,-3 7 0,3-10-2,1 0-1,0-1 1,0 1-1,0 0 1,0 0-1,0 0 1,0 0-1,0 0 1,0 0-1,1-1 1,-1 1-1,1 0 1,0 0-1,-1 0 1,1-1-1,0 1 1,0 0-1,0-1 1,0 1-1,0-1 1,0 1-1,1-1 1,-1 0-1,0 1 1,1-1-1,-1 0 1,1 0-1,-1 0 1,1 0-1,0 0 1,-1 0-1,1 0 1,0-1-1,0 1 1,2 0-1,8 2-245,-1 0-1,1-1 1,0 0-1,0-1 1,13 0-1,-12-2-960,0 1-1,0-2 1,-1 0-1,21-5 0,15-13-4152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0:03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4461 365 18449,'-121'-48'-110,"-1"6"0,-208-42-1,64 15 184,-34-7 129,219 60-163,-149-10 0,118 22-1,0 6 1,0 5-1,0 4 1,-198 48-1,92 3 404,4 9-1,-270 130 1,-371 264 64,815-441-500,-45 26 179,2 4 0,-120 101 0,197-149-174,0-1 1,0 1 0,0 1 0,1-1-1,0 1 1,0 0 0,0 0 0,1 0-1,1 1 1,-1-1 0,1 1 0,0 0-1,1 0 1,0 0 0,0 1-1,0-1 1,1 0 0,1 1 0,-1-1-1,2 1 1,-1-1 0,1 0 0,0 1-1,0-1 1,1 0 0,1 0 0,-1 0-1,1 0 1,0 0 0,1-1 0,0 1-1,0-1 1,1 0 0,5 7 0,15 17-15,0-2 1,2 0 0,1-2 0,2-1-1,0-1 1,1-1 0,2-2-1,41 21 1,10-1-9,1-4 0,120 37 0,-61-33 10,2-7 0,2-6 0,188 13 0,456-26 80,-572-26 10,-2-9 0,0-11 0,346-92-1,-383 68 44,-1-8 0,-4-8 0,-3-7 0,242-148-1,-329 170-107,81-65 0,-143 100 41,-1 0 0,0-2-1,-2 0 1,-1-1 0,0-1 0,-2-1-1,26-47 1,-39 61 4,-1 1 0,0-1 0,0 0 0,-1-1 0,-1 1 0,1 0 0,-2-1 0,0 0 0,0 1 1,-1-1-1,-1 0 0,0 1 0,0-1 0,-1 1 0,-1-1 0,0 1 0,0 0 0,-1 0 0,0 0 0,-1 0 0,-1 1 0,1 0 0,-12-15 0,-4-1-41,0 1 0,-2 1-1,0 1 1,-2 1 0,0 1 0,-2 1-1,-33-19 1,-10-1-1,-1 4 0,-2 2 0,-2 4 0,0 3 0,-119-26 0,34 22-22,-279-20-1,171 39-641,1 11 0,-327 40-1,370-7-3194,-292 79-1,292-48-2258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2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12236,'11'-22'4888,"25"-38"0,-22 41-3770,0 1 0,1 0 0,34-30 0,-48 47-1089,1-1 0,-1 1 0,1 0 1,-1-1-1,1 1 0,-1 0 0,1 0 0,0 0 1,0 0-1,-1 0 0,1 1 0,0-1 0,0 0 1,0 1-1,0 0 0,0-1 0,0 1 0,2 0 1,-3 0-26,0 1 1,-1-1-1,1 1 1,0-1-1,0 1 1,-1 0 0,1-1-1,0 1 1,-1 0-1,1-1 1,0 1-1,-1 0 1,1 0-1,-1 0 1,1 0 0,-1-1-1,0 1 1,1 0-1,-1 0 1,0 0-1,0 0 1,0 0-1,0 0 1,1 0 0,-1 1-1,0 12 2,-1-1-1,0 1 1,-5 25-1,5-31 68,-5 25-20,2-19-49,1 0 0,1 1 0,0 0 0,1-1 0,1 1 0,2 22 0,-2-36 11,1 0 1,-1 0 0,0 0-1,1 0 1,-1 0 0,1-1-1,0 1 1,-1 0 0,1 0 0,-1 0-1,1-1 1,0 1 0,0 0-1,-1-1 1,1 1 0,0-1 0,0 1-1,0-1 1,0 1 0,0-1-1,0 1 1,0-1 0,0 0-1,0 0 1,0 0 0,0 1 0,0-1-1,0 0 1,0 0 0,0 0-1,0 0 1,0 0 0,0-1 0,0 1-1,1 0 1,35-13 977,-16-1-810,-1-1 1,-1 0-1,0-2 0,-1 0 0,-1-1 0,-1-1 0,-1 0 0,0-2 0,19-35 0,-27 42-165,0 0-1,-1 0 0,5-22 1,-19 187-280,8-149 265,0-1 0,0 0 1,0 1-1,0-1 0,0 0 0,0 1 0,1-1 0,-1 0 0,0 1 0,1-1 1,-1 0-1,1 1 0,-1-1 0,1 0 0,0 0 0,-1 0 0,1 0 0,0 1 1,0-1-1,0 0 0,0 0 0,0-1 0,0 1 0,0 0 0,0 0 0,0 0 1,0-1-1,0 1 0,1 0 0,-1-1 0,0 0 0,1 1 0,-1-1 0,0 1 1,1-1-1,-1 0 0,0 0 0,2 0 0,1 0 35,-1-1 0,1 1 1,-1-1-1,1 0 0,-1 0 0,0 0 0,1 0 1,-1 0-1,0-1 0,0 0 0,0 0 0,0 0 1,5-4-1,5-6 67,-2 0 0,1-1-1,-2-1 1,0 0 0,0 0 0,7-18 0,-12 24-70,-1-1 1,0 1 0,-1-1-1,0 0 1,-1 0-1,1-1 1,-2 1-1,1 0 1,-1-1-1,-1 1 1,0-1-1,-2-15 1,2 24-36,0 1 0,0-1 0,0 0 0,0 0 0,0 1 1,-1-1-1,1 1 0,0-1 0,-1 0 0,1 1 0,0-1 1,-1 0-1,1 1 0,-1-1 0,1 1 0,0-1 0,-1 1 0,0-1 1,1 1-1,-1 0 0,1-1 0,-1 1 0,1-1 0,-1 1 1,0 0-1,1 0 0,-1-1 0,0 1 0,1 0 0,-1 0 0,0 0 1,0 0-1,1 0 0,-1 0 0,0 0 0,1 0 0,-1 0 1,0 0-1,1 0 0,-1 0 0,-1 1 0,1-1-9,0 1 0,0-1 0,0 1-1,-1-1 1,1 1 0,0-1 0,0 1 0,0 0-1,0 0 1,0 0 0,0 0 0,0 0-1,0 0 1,0 0 0,1 0 0,-1 0 0,0 0-1,1 0 1,-1 0 0,0 2 0,0 0 2,0 0 1,1 0-1,-1 0 1,1 0 0,0-1-1,0 1 1,0 0-1,0 0 1,0 0-1,1 0 1,-1 0 0,1-1-1,1 5 1,-1-5 8,0-1 0,-1 0 0,1 0 0,0 0 0,0 0 0,0 0 0,0 0 0,0 0 0,0 0 0,0-1 0,0 1 0,0 0 0,0-1 0,1 1 0,-1 0 0,0-1 0,0 0 0,1 1 0,-1-1 0,0 0 0,2 1 0,2-1 15,0-1 0,0 1 0,-1-1 0,1 1 0,0-2 0,0 1 0,-1 0 0,1-1 0,0 0-1,-1 0 1,0 0 0,1-1 0,-1 1 0,6-6 0,1-2 28,0-1 1,0-1-1,-1 1 0,-1-1 1,0-1-1,0 0 1,11-25-1,-21 172-45,0-132-36,1-1-1,0 1 1,1 0 0,-1-1-1,0 1 1,0-1 0,1 1-1,-1-1 1,1 1 0,-1-1-1,1 0 1,0 1 0,-1-1-1,1 0 1,0 1 0,0-1-1,0 0 1,0 0 0,0 0-1,0 0 1,0 0 0,0 0-1,1 0 1,-1 0 0,0 0-1,2 1 1,1-1-164,-1-1-1,0 1 1,1 0-1,-1-1 0,1 0 1,-1 1-1,1-1 1,-1-1-1,1 1 1,-1 0-1,6-2 1,-1 0-334,-1 0 1,1-1-1,-1 0 0,1 0 1,-1 0-1,0-1 1,0 0-1,0 0 0,-1-1 1,9-8-1,-9 4-6347,-5-1-4975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2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12524,'0'0'11034,"7"9"-9875,1 6-851,0-1 0,-1 1 0,-1 0 0,0 0 1,-2 1-1,1-1 0,-2 1 0,0 0 0,-1 0 0,1 25 1,-3 49 250,-1-50-214,7 66 0,-1-92-285,3-18 107,3-22-21,-8-42-484,-3 56 306,0-1 1,0 1-1,1-1 1,4-13-1,-4 24 32,0 0 0,1 0 0,0 0 0,-1 0 0,1 0 0,0 0 0,0 1 0,0-1 0,0 1 0,0 0 0,1-1 0,-1 1 1,0 0-1,1 0 0,-1 1 0,0-1 0,1 0 0,-1 1 0,1-1 0,-1 1 0,1 0 0,2 0 0,18-5 74,-5-2 22,-1-1 0,1-1 0,-2 0-1,1-1 1,-2-1 0,1 0 0,-2-1 0,1-1 0,18-22 0,-24 25-39,0-1 0,-1 1 0,-1-2 0,0 1 0,0-1 0,-1 0 0,-1 0 0,0-1 1,0 1-1,-2-1 0,1 0 0,-2-1 0,1 1 0,-1-17 0,-1 29-55,-1-1 1,0 1-1,0-1 1,0 1-1,0-1 1,0 1-1,0-1 1,0 0-1,0 1 1,-1-1-1,1 1 1,0-1-1,-1 1 1,0-1-1,1 1 1,-1 0-1,0-1 1,1 1-1,-1 0 1,0-1-1,0 1 1,0 0-1,0 0 1,-1 0-1,1 0 1,0 0-1,0 0 1,-1 0-1,1 0 1,0 0-1,-1 1 1,1-1-1,-1 0 1,1 1-1,-1 0 1,1-1-1,-1 1 1,1 0-1,-1 0 1,1-1-1,-1 1 1,1 0-1,-1 1 1,0-1-1,1 0 1,-3 1-1,-1 0-12,-1 1-1,1 0 0,0 0 1,0 0-1,0 1 0,0 0 1,1-1-1,-1 2 0,1-1 1,0 0-1,0 1 0,-5 5 0,-4 8-9,1 1-1,1 0 1,0 0-1,-12 32 1,18-38 20,1 0 1,0 0 0,1 0-1,0 0 1,1 0 0,0 1-1,1-1 1,0 1 0,2 14-1,-1-25 1,1 0-1,-1 0 1,1 0-1,0 0 0,0 0 1,0-1-1,0 1 1,0 0-1,0 0 1,0-1-1,0 1 1,1 0-1,-1-1 0,1 1 1,-1-1-1,1 0 1,0 0-1,-1 1 1,1-1-1,0 0 0,0 0 1,0-1-1,0 1 1,0 0-1,0-1 1,0 1-1,0-1 0,0 1 1,2-1-1,10 2 10,-1-1-1,1-1 0,19-2 1,-16 1-7,123-12-639,-139 13 618,1 1-1,-1-1 0,0 1 0,1-1 1,-1 1-1,0 0 0,0 0 0,1-1 1,-1 1-1,0 0 0,0 0 0,0 0 1,0 0-1,0 0 0,-1 1 0,1-1 1,0 0-1,0 0 0,-1 0 0,1 1 0,0-1 1,-1 0-1,0 1 0,1-1 0,-1 1 1,0-1-1,0 0 0,1 1 0,-1-1 1,0 1-1,0-1 0,-1 1 0,1-1 1,0 0-1,-1 3 0,-6 29-2578,-7-12-3489,-5-11-149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2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19506,'0'0'6599,"49"-18"-10571,-28 16-5605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3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20499,'0'0'5830,"84"-27"-4677,-30 3-544,8-6-481,3-5-96,-1 4-737,-6-1-2146,-11 5-1761,-14 5-961,-14 10-6599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3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0 593 12812,'0'0'2200,"5"-11"282,67-140 4311,-41 90-5733,-2-1-1,22-70 1,-39 83 94,8-70 0,-19 111-553,-5 35-506,-19 217 296,22-219-356,2 1 0,0 0-1,2 0 1,1 0 0,1-1-1,1 0 1,14 36 0,-17-56-66,-1-1 1,0 1 0,1-1-1,0 0 1,0 0 0,0 0 0,0 0-1,1-1 1,0 1 0,0-1-1,-1 0 1,9 5 0,-11-8-167,0 1 1,1-1 0,-1 1 0,0-1 0,0 1-1,1-1 1,-1 0 0,0 1 0,1-1 0,-1 0 0,1 0-1,-1 0 1,0 0 0,1 0 0,-1-1 0,0 1 0,1 0-1,-1-1 1,3 0 0,-3 0-408,1 0 1,0-1-1,-1 1 1,1-1-1,-1 1 0,0-1 1,1 0-1,-1 1 1,0-1-1,0 0 0,0 0 1,0 0-1,0 0 0,0 0 1,-1 0-1,1-4 1,6-24-11697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3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6438,'0'0'11531,"0"46"-10090,0-15 994,0 1-642,0 3 97,0-1-256,3-3-962,11-2-608,1-4-1249,0-7-2210,1-8-1089,-2-10-3203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3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18738,'0'0'3016,"12"-10"-1548,37-30-555,-45 37-784,0 1 0,1-1 0,-1 1 0,1 0 0,0 1 0,-1-1 0,1 1 0,0 0 0,0 0 0,0 0 0,0 1 0,7 0 0,-10-1-110,-1 1 1,1 0-1,0 1 1,0-1-1,-1 0 0,1 0 1,0 1-1,-1-1 1,1 1-1,0-1 1,-1 1-1,1 0 0,-1-1 1,1 1-1,-1 0 1,1 0-1,-1 0 1,0 1-1,1-1 0,-1 0 1,0 0-1,0 1 1,0-1-1,0 0 1,0 1-1,0-1 1,0 1-1,0 0 0,-1-1 1,2 3-1,-2 5 76,1 0 0,-1 0 0,0 0 0,-1-1 0,0 1 0,0 0 0,-1-1 0,0 1 0,-4 9 0,-37 75 1290,9-22-703,29-58-457,0 0 0,1 1 0,0-1 1,-3 27-1,7-38-194,-1 0 0,1 1 0,0-1 0,0 0 0,0 0 0,0 0 0,1 0 0,-1 1 0,0-1 0,1 0 0,0 0 0,-1 0 0,1 0 0,0 0-1,0 0 1,0 0 0,0-1 0,1 1 0,-1 0 0,0-1 0,1 1 0,-1 0 0,1-1 0,0 0 0,-1 1 0,1-1 0,0 0 0,0 0 0,0 0 0,0 0 0,0 0 0,0 0 0,0-1 0,0 1 0,0-1 0,0 1 0,0-1-1,0 0 1,3 0 0,9 1-115,-1-1-1,0 0 0,0-2 0,0 1 0,1-1 1,-2-1-1,1-1 0,0 0 0,22-10 0,-22 8-1279,0-2-1,0 1 0,-1-2 0,0 0 0,12-11 0,9-14-5282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3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54 8968,'0'0'8819,"-8"1"-5071,4 0-3550,0-1-1,-1 1 1,1 0-1,0 0 1,1 0-1,-1 0 1,0 1-1,0 0 1,0 0-1,1 0 1,-1 0-1,1 0 1,0 1-1,-1-1 1,1 1-1,0 0 1,1 0-1,-1 0 1,0 1-1,1-1 1,0 0-1,0 1 1,0 0 0,0-1-1,0 1 1,1 0-1,0 0 1,0 0-1,0 0 1,0 0-1,1 0 1,-1 8-1,1-8-193,0 0 0,1 0 0,-1 0 0,1 0 0,0 0 0,0 0 0,0 0 0,1 0 0,-1 0 0,1 0 0,0 0 0,0-1 0,0 1 0,1-1 0,-1 0 0,1 1 0,0-1 0,0 0 0,0-1 0,0 1 0,7 4 0,8 4-118,1 0 0,0-1 0,25 9 0,16 9-212,-56-26 303,1 1 1,-1 0-1,0 0 0,0 0 1,0 0-1,-1 1 0,1-1 0,-1 1 1,1 0-1,-1 0 0,0 0 0,-1 1 1,1-1-1,-1 1 0,0-1 0,3 10 1,-5-10 24,1 0-1,-1 0 1,0 0 0,0 0 0,0 1 0,0-1 0,-1 0 0,0 0 0,0 0 0,0 0-1,0 0 1,-1 0 0,1 0 0,-1-1 0,0 1 0,0 0 0,-1-1 0,1 1-1,-1-1 1,-4 5 0,-3 3 230,-1-1 0,-1 0 0,0 0 0,0-1 0,-1-1 0,-22 12 0,27-16 271,0-1-1,0 0 0,0 0 1,-1-1-1,1 0 0,0 0 1,-18 0-1,26-2-499,0 0 0,0 0-1,-1 0 1,1-1 0,0 1 0,0 0 0,-1 0-1,1 0 1,0-1 0,0 1 0,0 0 0,-1 0-1,1-1 1,0 1 0,0 0 0,0 0 0,0-1-1,0 1 1,0 0 0,-1-1 0,1 1 0,0 0-1,0 0 1,0-1 0,0 1 0,0 0 0,0-1-1,0 1 1,0 0 0,0-1 0,0 1 0,1 0-1,-1 0 1,0-1 0,0 1 0,0 0 0,0-1-1,0 1 1,0 0 0,1 0 0,-1-1 0,0 1-1,0 0 1,0 0 0,1 0 0,-1-1 0,0 1-1,0 0 1,1 0 0,10-16-31,14-7 28,1 0 0,30-19 0,-28 22 0,0-1 0,29-31 0,-42 36 0,0-1 0,-2 0 0,0-1 0,19-37 0,-27 46 0,-1-1 0,0 1 0,-1-1 0,0 0 0,0 0 0,-1-1 0,-1 1 0,1 0 0,-2-1 0,1 1 0,-1-1 0,-3-14 0,2 21 0,0-1 0,-1 1 0,0-1 0,0 1 0,0 0 0,0 0 0,0 0 0,-1 0 0,0 0 0,0 1 0,0-1 0,0 1 0,-1 0 0,1 0 0,-1 0 0,0 0 0,0 0 0,0 1 0,0 0 0,0 0 0,-1 0 0,1 0 0,0 1 0,-7-2 0,-2 0 0,0 0 0,-1 1 0,1 1 0,-1 0 0,1 0 0,-1 2 0,-17 1 0,28-1-215,0-1 0,0 1 0,-1 0 0,1 0 0,0 0 0,0 1-1,0-1 1,0 1 0,0-1 0,0 1 0,0 0 0,-3 4 0,4-5-209,0 1-1,1 0 1,-1 0-1,1 0 1,0 0-1,0 0 1,-1 0-1,1 1 1,0-1-1,1 0 1,-1 1-1,0-1 1,1 0-1,-1 1 1,1-1-1,0 1 1,0 3-1,1 4-11431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3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 1 7495,'0'0'15252,"0"17"-14227,-4 57 138,-3-1 1,-18 81 0,-4 27 48,-9 386 8,37 4 758,-1 22-884,-55 173-1094,29-467 0,23-235 0,-47 443 0,30-356 0,-55 196 0,73-335-75,-2 12-1380,-2 0 0,-16 35 0,22-54 1113,0-1 0,0 1-1,-1-1 1,1 0 0,-1 0-1,0 0 1,-1 0 0,1 0 0,-1-1-1,1 1 1,-1-1 0,0 0 0,0 0-1,0-1 1,-1 1 0,1-1-1,-1 0 1,1 0 0,-8 2 0,-12-3-6951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3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20788,'15'0'1409,"660"-17"-563,-413 8-1601,759-36 832,454-10 2616,-361 51-1351,478-6-586,2017-15 670,-3569 26-1625,-28 1-14,1-2 0,0 1 1,0-2-1,0 0 0,0 0 0,0-1 0,-1-1 1,14-4-1,-25 7 98,0 0 1,-1-1-1,1 1 1,0-1 0,-1 1-1,1-1 1,-1 1-1,1-1 1,-1 0-1,1 1 1,-1-1-1,1 0 1,-1 1 0,0-1-1,1 0 1,-1 0-1,0 1 1,1-1-1,-1 0 1,0 0-1,0 1 1,0-1 0,0 0-1,0 0 1,0 0-1,0 0 1,0 1-1,0-1 1,0 0-1,0 0 1,-1 1 0,1-1-1,0 0 1,-1 0-1,1 1 1,0-1-1,-1 0 1,1 1-1,-1-1 1,1 0 0,-1 1-1,1-1 1,-1 1-1,1-1 1,-1 0-1,0 1 1,1 0 0,-2-2-1,-38-31-6832,33 29 4565,-24-20-9149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0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4466 571 7783,'-368'-91'3188,"287"64"-2299,1-2 1,-110-59 0,-109-63-584,225 118-303,-2 4 0,-90-22 0,51 26 45,-1 5 0,-174-7 0,-238 29 400,263 10 721,-393 68 0,588-64-1141,0 2 0,1 3 0,1 4 0,2 2 0,0 4 0,2 2 0,2 3 0,-90 67 0,109-70-29,2 2 0,2 2 0,1 1 0,1 3 0,3 0 0,1 3 0,3 0 0,1 2 0,2 1 1,3 1-1,-37 101 0,52-119-32,1 0 1,1 1-1,2 0 1,1 0 0,1 0-1,2 0 1,1 1-1,7 46 1,-4-56 18,2 0 0,1 0 0,1-1 0,0 0-1,2 0 1,0-1 0,2 0 0,0 0 0,1-1 0,1-1 0,1 0 0,25 26-1,-7-14 85,2-2 0,1-1 0,1-2 0,1-1 0,1-2 0,70 30 0,-17-17 72,187 47 0,-107-46-70,298 22-1,181-45 256,-402-26-93,0-11-1,-2-10 0,-2-11 1,-1-11-1,-4-10 0,334-140 1,-289 74-130,-250 112-91,0 0 0,-1-3 0,-1 0 0,-1-2-1,48-51 1,-71 66 8,1-1 0,-1 0-1,-1 0 1,0 0 0,0-1-1,-1-1 1,-1 1-1,0-1 1,-1 0 0,0 0-1,-1 0 1,0 0 0,-1 0-1,-1-1 1,0 1 0,-1-16-1,-2 12 29,0 1 0,-1-1 0,-1 0 0,0 1 0,-2 0 0,0 0 0,0 0 0,-1 1 0,-1 0 0,-1 0 0,0 1 0,-15-19 0,-7 0-17,-1 0 0,-1 2 0,-2 2 0,0 1 0,-2 2 0,-2 1 0,0 2 0,-78-33 1,23 19-64,-2 4 1,-189-40-1,96 43-317,-1 7 0,-1 9 0,0 9-1,-250 23 1,-756 164-4690,711-81 276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3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17360,'8'-3'1079,"22"-4"-530,0 2 1,0 1-1,0 1 1,0 1-1,0 2 0,0 1 1,56 9-1,-32 0-43,-1 2-1,-1 2 0,85 35 1,-124-44-358,-1 1 0,1 0 0,-1 1 0,0 0 0,-1 1 0,0 0 0,18 18 0,-25-21-53,0 0-1,0 0 1,-1 0 0,0 0 0,0 0 0,0 0 0,-1 1 0,0 0-1,0-1 1,0 1 0,-1 0 0,0 0 0,0 0 0,0 0 0,-1 0 0,0 0-1,0 0 1,-1 0 0,1 0 0,-3 9 0,-2 0 75,0 1-1,-1-1 1,0 0 0,-1-1 0,-1 1 0,-1-1 0,0-1-1,-16 20 1,-96 95 852,114-121-967,-206 189-600,181-174-2229,10-15-3543,8-6-3666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3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1 886 18930,'0'0'1383,"10"-15"-22,144-197 1732,291-447-79,-442 729-2592,-4-38-496,2-1 0,1 1 0,2-1 0,1 1 0,1-1 0,2-1 0,1 1 1,1-2-1,2 1 0,0-1 0,3-1 0,0 0 0,1-1 0,2-1 0,1-1 0,1 0 0,1-1 1,27 23-1,27 19-5505,-46-35-106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40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3542 10570,'0'0'7436,"5"9"-6859,-1-4-447,-1 1 0,1-1 1,0 0-1,0-1 0,1 1 0,-1-1 0,1 1 0,0-1 1,0-1-1,1 1 0,-1-1 0,1 0 0,-1 0 1,1-1-1,0 1 0,0-1 0,12 2 0,26 4 136,0-2-1,0-2 1,1-2-1,47-5 1,178-25-408,398-94 1272,-571 95-757,-3-3 0,0-5 0,-2-4 0,155-90-1,-161 74-208,-2-4-1,-3-3 0,88-90 0,-115 97-49,-3-2 0,-2-3 0,-3-1 0,73-131 0,93-242 137,-98 193-262,181-286 0,-176 351 17,266-303-1,-319 409 84,3 3 1,3 3-1,3 3 0,3 4 0,1 3 0,136-69 1,-163 100-115,1 3 0,0 2 0,2 2 1,0 3-1,0 1 0,1 4 0,0 2 0,1 2 1,-1 3-1,1 2 0,-1 3 0,0 2 1,95 23-1,-13 8 87,-2 5 0,-1 6 0,245 128 0,-290-125 34,-2 5 1,-3 3-1,-2 4 1,-3 3-1,-3 4 1,77 91-1,229 343-39,-55-65 239,-220-311 128,5-6 0,5-5 0,6-4 0,4-7 0,4-5 0,242 139 0,-242-171-404,2-5 1,3-7-1,2-5 1,3-7-1,228 42 1,-168-51 4,2-9 0,1-9 1,282-10-1,-414-14-769,-2-3 1,1-3-1,98-31 1,-99 20-4425,99-47 1,-82 26-3198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4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6 228 7335,'-2'-35'885,"-1"-6"1715,2 0 0,6-54 0,-1 80-700,2 15-240,2 27-709,0 96 756,-12 195 0,0-238-1437,2 1136 3317,16-936-3494,11 152 33,-23-410-129,-1 0 7,1-1 0,0 1 0,2-1 0,1 0 0,14 40 1,-16-58-3343,-3-9-807,0 4 4122,0-15-5236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4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246 200 17649,'2'-15'1591,"3"-26"1214,0-67 0,-5 106-2693,0 0 0,0 0 0,0 1-1,0-1 1,-1 0 0,1 0 0,0 1-1,-1-1 1,1 0 0,-1 0 0,0 1 0,0-1-1,1 1 1,-1-1 0,0 1 0,0-1 0,-3-1-1,4 2-60,-1 1 0,0-1 0,0 1 0,0-1 0,0 1 0,0 0-1,0 0 1,0 0 0,0-1 0,0 1 0,0 0 0,0 0 0,0 0-1,0 0 1,0 0 0,0 1 0,0-1 0,0 0 0,0 0 0,0 1 0,0-1-1,-1 1 1,-2 2-6,0-1-1,0 1 1,0 0-1,0 0 1,1 0-1,-1 0 0,1 1 1,0-1-1,0 1 1,0 0-1,-3 5 1,-5 13 32,2 1 1,0-1 0,2 2 0,0-1-1,1 1 1,-3 43 0,5-17 235,2-1 0,7 67 1,-4-98-276,1-1 0,0 0-1,2 0 1,0 0 0,1 0 0,0-1 0,1 0 0,1 0 0,18 29 0,-25-44-59,0-1 0,0 0 1,0 1-1,0-1 0,0 0 0,1 0 1,-1 1-1,0-1 0,0 0 0,0 1 1,1-1-1,-1 0 0,0 0 1,0 1-1,1-1 0,-1 0 0,0 0 1,1 0-1,-1 1 0,0-1 0,1 0 1,-1 0-1,0 0 0,1 0 0,-1 0 1,0 0-1,1 0 0,-1 0 1,0 1-1,1-1 0,-1 0 0,0-1 1,1 1-1,-1 0 0,0 0 0,1 0 1,1-14-1064,-9-22-1218,0 17 1433,-2 1 0,0 0 0,-1 0 1,-20-28-1,-58-60 1634,57 71 1105,35 34-1670,0 0 0,0 0 0,0 0 0,0 0 0,0 1 0,0 0-1,0 0 1,6 0 0,17 0-844,47-7 1,-53 3-1578,1-1 1,34-13-1,3-7-5754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4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16143,'0'0'6599,"-51"47"-6055,31-11 193,1 6 31,4 2-95,7 0-449,8-5-128,6-5-192,17-7-704,7-9-834,4-9-192,3-9-224,0 0-1953,-3-14-5607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4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16111,'0'0'8584,"-53"63"-7463,32-23 129,0 2-193,3 2-257,0-4-319,8-5-257,0-6-160,5-8-64,2-9-705,3-6-1793,-5-19-16304</inkml:trace>
  <inkml:trace contextRef="#ctx0" brushRef="#br0" timeOffset="1">0 77 11979,'0'0'13229,"63"27"-11788,-31-13-160,1 0-576,3-1-577,3-1-160,-1-6-2082,-2-2-2402,-2-4-3748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4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16111,'0'0'7495,"49"58"-5797,-23-25-129,-2 1-480,3 4-448,-7 3-160,-6 1-97,-12 4-64,-2 3-224,-14 9-64,-14 1 64,-8 0-192,0-1-1281,1-10-2242,4-12-4037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4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 13773,'0'0'11568,"-3"8"-9678,-8 17-1322,0-2 0,-2 1 0,0-2 0,-2 0 0,0 0 0,-33 34 1,-127 114-867,166-162 244,-3 0-2285,8-13-1741,11-24-4651,-3 18 6446,4-25-6171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4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63 7911,'0'0'5221,"-10"-54"-2082,7 45 3460,3 18-5254,16 15-192,9 11 481,10 5-674,9 5-447,5 2-353,2 0-96,1-4-961,-9-2-3779,-8-4-5189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1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446 347 5317,'-369'-21'10677,"292"18"-6625,373-17 469,882-31-2417,-906 48-1218,622-13-74,1679-4 1504,-2429 23-2287,1132 1 108,-763-42-57,-48 2 507,-419 35-417,23-3 455,-80-1-744,1-1-1,-1 0 0,2-1 1,-1 0-1,1-1 0,0 1 1,0-2-1,1 1 0,0-1 1,1-1-1,-11-16 0,13 12-1727,5 13 1554,0 0 1,0 0 0,0 1-1,0-1 1,0 0 0,0 0-1,1 1 1,-1-1 0,0 0-1,1 1 1,-1-1 0,0 0-1,1 1 1,-1-1 0,1 0-1,-1 1 1,1-1 0,0 1-1,-1-1 1,1 1 0,-1-1-1,1 1 1,0 0 0,-1-1-1,1 1 1,0 0 0,0-1-1,-1 1 1,1 0 0,0 0-1,-1 0 1,1 0 0,0 0-1,0-1 1,0 1 0,-1 1-1,2-1 1,22-2-6514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5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43 14894,'0'-9'2755,"1"6"-2240,-1-21-4,0 17 409,-2 13 1549,-41 342 255,28 10-1830,8-149-162,1 55-273,10-244-511,-4-20 55,1 0 0,0-1 0,0 0 0,-1 1 1,1-1-1,0 1 0,-1-1 0,1 0 1,0 1-1,-1-1 0,1 0 0,-1 0 0,1 1 1,-1-1-1,0 0 0,1 0 0,-1 0 1,0 0-1,0 1 0,1-1 0,-1 0 1,0-1-1,13-47 91,-3 0-1,-1 0 1,-3-1 0,0-65 0,-3 69-72,-1-499-668,-2 540 649,0-20 62,-2-1 1,-1 1 0,-1 1-1,-13-48 1,7 58 378,0 20-277,-2 25-202,-5 57 149,4 1 0,-3 161 0,11-134 4,-1-18-69,0-4 222,9 177 1,-3-268-267,1 0 0,-1 0 0,1 1 0,0-1 0,0 0 0,0 0 0,0 0 0,1 0 0,3 6 0,-5-9-4,1 1 0,-1-1 0,0 0 0,1 1 1,-1-1-1,0 0 0,1 1 0,-1-1 0,1 0 0,-1 0 0,0 1 0,1-1 0,-1 0 0,1 0 0,-1 0 0,1 0 0,-1 1 0,1-1 0,-1 0 1,1 0-1,-1 0 0,1 0 0,-1 0 0,1 0 0,-1 0 0,2-1 0,14-17 43,-2-11 50,-2-1 0,-2 0 0,0-1 0,-2 0 0,4-36 0,-5 31-82,19-119-149,-7-1 0,-3-275 0,-16 416 126,1 11 15,-1-1-1,0 1 1,0 0-1,0-1 1,0 1 0,-1 0-1,1-1 1,-1 1-1,0 0 1,-1 0 0,1 0-1,-1 0 1,1 0 0,-5-7-1,6 11-4,0 0 0,-1 0 0,1-1-1,0 1 1,0 0 0,-1 0 0,1 0 0,0-1-1,-1 1 1,1 0 0,0 0 0,0 0 0,-1 0-1,1 0 1,0 0 0,-1 0 0,1 0 0,0-1-1,-1 1 1,1 0 0,0 0 0,-1 0 0,1 1-1,0-1 1,-1 0 0,1 0 0,0 0 0,-1 0-1,1 0 1,0 0 0,-1 0 0,1 0 0,0 1-1,0-1 1,-1 0 0,1 0 0,0 0 0,0 1-1,-1-1 1,1 0 0,0 0 0,0 1 0,-1-1-1,1 0 1,0 1 0,0-1 0,0 0 0,0 1-1,-8 14-37,2 0-1,0 0 0,1 1 1,1 0-1,0 0 0,1 0 1,-2 20-1,0 0 42,-19 113-263,7 0-1,7 2 1,8 150-1,10-237-2877,6-20-2626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5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17200,'0'0'10891,"51"7"-9386,9-7-576,8-12-417,12-4-351,0-2-65,-4 0-192,-4 7-641,-8 3-576,-16 5-1186,-10 3-896,-8 0-801,-12-3-1858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9:5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83 171 15439,'0'-10'1895,"0"5"-1571,0 1 0,0-1 0,0 0 1,0 1-1,1-1 0,0 1 0,0-1 1,0 0-1,1 1 0,0 0 0,-1-1 1,1 1-1,1 0 0,-1 0 0,1 0 1,-1 0-1,1 1 0,0-1 0,1 1 1,-1-1-1,1 1 0,6-4 0,6-3 144,1 2-1,1 0 0,-1 1 0,1 0 0,1 2 0,-1 0 0,1 1 0,0 1 0,0 0 1,0 2-1,20 0 0,-36 1-458,1 0 0,-1 0 0,1 0 0,-1 0 0,1 1 0,-1 0 0,1-1 0,-1 1 0,0 0-1,1 1 1,-1-1 0,0 0 0,0 1 0,0 0 0,0 0 0,0 0 0,0 0 0,-1 0 0,1 0 0,3 5 0,-4-3-7,0 0 0,0 1 0,0-1 0,0 1 0,-1 0 0,0-1 0,0 1 0,0 0 0,0 0 0,-1 0 1,0 0-1,0 0 0,0 0 0,-2 7 0,0 4 28,-2 1 0,0-1 0,-1 0 0,0 0 0,-1 0 0,-1-1 0,-1 1 0,-9 13 0,-83 110 80,95-133-106,-127 141 87,-11 14 501,142-160-587,-1 1-1,1 0 0,0-1 0,0 1 0,-1 0 1,1 0-1,0 0 0,1 0 0,-1 0 1,0 0-1,1 0 0,-1 0 0,1 0 0,-1 5 1,1-6-4,0-1 0,1 1 0,-1 0 0,0-1 0,1 1 0,-1 0 0,1-1 0,-1 1 0,0 0 0,1-1 0,-1 1 0,1-1 0,0 1 0,-1-1 0,1 1 0,-1-1 0,1 1 0,0-1 0,-1 0 0,1 1 0,0-1 0,0 0 0,-1 1 0,1-1 0,0 0 0,1 0 0,7 1 10,0-1 0,0 0-1,0 0 1,0-1-1,14-3 1,52-11-27,-52 9-96,1 0 1,0 2 0,0 1-1,0 1 1,0 1 0,38 3 0,-58-2 104,1 1 1,0 0 0,-1 1 0,1-1-1,-1 1 1,0 0 0,0 0 0,1 0-1,-1 1 1,0-1 0,-1 1 0,1 0-1,-1 0 1,5 5 0,0 2-124,-1 1 1,0-1-1,10 22 0,0 1-843,-15-31 699,-1 0 0,0-1 0,0 1 0,1 0 0,-1 0 0,1-1 0,0 1-1,0-1 1,-1 1 0,1-1 0,0 0 0,0 1 0,0-1 0,3 1 0,-4-2-165,1 1 0,0-1 0,-1 0 0,1 0 0,0 1 0,0-1 0,-1 0 0,1 0 0,0-1 0,0 1 0,-1 0 0,1 0 0,0-1 0,0 1 0,-1-1 0,1 0 0,-1 1 0,1-1 0,-1 0 0,3-2 0,26-27-13958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17 826 15118,'0'0'5477,"-4"8"-4505,1-3-854,-6 19 333,9-23-435,0 0 0,1 0 1,-1-1-1,1 1 0,-1 0 0,1 0 0,-1-1 1,1 1-1,-1-1 0,1 1 0,-1-1 0,1 1 1,0-1-1,-1 1 0,1-1 0,0 1 1,-1-1-1,1 0 0,0 1 0,0-1 0,-1 0 1,1 1-1,0-1 0,0 0 0,0 0 0,-1 0 1,1 0-1,0 0 0,0 0 0,0 0 1,0 0-1,-1 0 0,1-1 0,0 1 0,0 0 1,-1 0-1,1-1 0,1 0 0,18-2 278,-1-1-1,0-2 1,0 0-1,0 0 1,0-2-1,16-10 1,112-69 782,-101 58-956,673-467-2031,-714 493 1769,100-85-4063,-94 76 2509,0 0 0,-1 0 0,13-21 1,1-16-6414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5894,'0'0'17424,"12"-2"-16474,181-42 1589,-112 22-2440,1 4-1,149-12 1,-221 29-143,0 1 0,-1 0 0,1 0 0,0 1 0,-1 1 0,1 0 0,0 0 0,-1 1 0,14 5-1,-19-5 16,0-1 0,0 1-1,-1 0 1,1 0 0,-1 0-1,1 0 1,-1 0 0,0 1-1,-1 0 1,1 0 0,-1-1-1,1 1 1,-1 1-1,0-1 1,-1 0 0,1 0-1,-1 1 1,0-1 0,0 1-1,0-1 1,0 1 0,-1 5-1,1 10 55,-1 1 1,-1-1-1,-1 1 0,-1-1 0,-1 0 0,-1 0 0,0 0 0,-15 32 0,-80 151 641,81-169-570,19-34-97,-152 293 372,124-229-3520,1 1-3350,15-39-9052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16528,'0'0'6961,"0"15"-6422,1 53-181,13 93-1,-12-149-350,79 372-1354,-80-379 1197,0-1 0,0 0 0,1 0 0,0 0 0,-1 0 0,2 0 0,-1 0 0,0-1 0,1 1 0,-1-1 0,1 1-1,5 3 1,-7-6 84,-1-1 0,1 0-1,0 1 1,0-1 0,-1 0 0,1 1-1,0-1 1,0 0 0,0 0-1,-1 0 1,1 0 0,0 0-1,0 0 1,0 0 0,0 0 0,-1 0-1,1 0 1,0 0 0,0 0-1,0-1 1,-1 1 0,1 0-1,0-1 1,0 1 0,2-2-50,-1 0 1,0 0-1,0 0 1,0 0-1,0 0 1,0-1-1,0 1 1,0 0-1,-1-1 1,2-3-1,15-30-1893,-3-1 1,-1 0-1,-1-1 0,11-66 0,-2-30-1264,-7 3 3298,-5-33 3145,-9 75 7395,22 628-7330,-21-515-3226,-1-9-117,0 1 0,1 0 0,0-1 0,2 1 0,0-1 0,10 28 0,4-26-1096,-18-16 1110,1-1-1,-1 0 1,1 0 0,-1 0-1,1 1 1,-1-1 0,1 0 0,0 0-1,-1 0 1,1 0 0,-1 0-1,1 0 1,-1 0 0,1 0 0,-1 0-1,1 0 1,-1-1 0,1 1-1,-1 0 1,1 0 0,-1 0 0,1-1-1,-1 1 1,1 0 0,-1-1 0,1 1-1,-1 0 1,1-1 0,-1 1-1,0 0 1,1-1 0,-1 1 0,0-1-1,1 1 1,-1-1 0,0 1-1,0-1 1,1 1 0,-1-1 0,0 1-1,0-1 1,0 0 0,4-22-4828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3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10 122 13196,'0'0'3588,"-9"58"-1923,11-48-543,15-6-386,6-4-255,8-10-193,0-14-96,2-8-32,0-1-1025,-2-3-1409,-8 4-2370,-3 5-2595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 20788,'0'0'1494,"-9"-1"60,5 1-1463,-1 0-1,1 0 1,0 0 0,-1 1 0,1 0-1,0-1 1,0 2 0,0-1 0,0 0-1,0 1 1,0 0 0,0-1 0,0 2-1,0-1 1,1 0 0,0 1 0,-1 0-1,1-1 1,0 1 0,0 0 0,0 1-1,0-1 1,1 1 0,0-1 0,-1 1-1,1 0 1,1 0 0,-1-1 0,-2 9-1,-1 2-61,1 1-1,0 0 0,1 1 0,1-1 0,-1 31 0,3-39 22,-1 1 1,2 0-1,-1-1 1,1 1-1,1-1 1,-1 1-1,1-1 1,0 1-1,1-1 1,0 0-1,0 0 1,0 0-1,9 11 1,-11-16-10,1 0 1,-1 0-1,1-1 1,0 1-1,0 0 0,-1-1 1,1 0-1,0 1 0,0-1 1,1 0-1,-1 0 1,0 0-1,0 0 0,0-1 1,1 1-1,-1 0 1,0-1-1,1 0 0,-1 1 1,1-1-1,2 0 1,-2-1 67,1 0 0,-1 0 0,1 0 0,-1-1 0,0 1 0,0-1 1,1 0-1,-1 0 0,0 0 0,-1 0 0,1 0 0,4-5 1,2-2 248,-1-1 0,0-1 0,-1 1 0,0-1 0,-1 0 0,9-22 1,-10 22-318,-1-1 0,-1 0 1,0 0-1,0 0 0,-1 0 1,-1-1-1,0 1 1,-1 0-1,0-1 0,-1 1 1,-2-16-1,2 26-44,1 1-1,-1-1 1,0 0 0,1 0-1,-1 0 1,0 0 0,0 0-1,0 1 1,-1-1-1,1 0 1,0 1 0,0-1-1,-1 1 1,1 0 0,-1-1-1,0 1 1,1 0 0,-1 0-1,0 0 1,0 0 0,1 0-1,-1 0 1,0 1 0,0-1-1,0 0 1,0 1-1,0 0 1,0-1 0,0 1-1,0 0 1,0 0 0,0 0-1,0 0 1,0 1 0,0-1-1,0 1 1,0-1 0,-4 2-1,3-1-40,0 0 1,1 0-1,-1 1 0,0-1 0,1 1 0,-1-1 0,0 1 1,1 0-1,0 0 0,0 0 0,-1 0 0,1 1 0,0-1 1,1 1-1,-1-1 0,0 1 0,1-1 0,-1 1 0,1 0 0,0 0 1,0 0-1,0 0 0,0 0 0,1 0 0,-1 4 0,1-6-839,0 6 268,13-5-17051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17873,'0'0'625,"-3"10"-321,-3 17 122,1-1 0,1 1 1,2 0-1,1 0 1,1 0-1,1 0 0,8 44 1,2-4-142,42 130 1,-50-188-264,0-1-1,1 1 1,-1-1-1,2 0 1,8 14 0,-12-20-9,0-1 1,1 1-1,-1-1 1,0 1 0,1-1-1,-1 0 1,1 0 0,-1 0-1,1 0 1,0 0-1,0 0 1,-1 0 0,1 0-1,0 0 1,0-1 0,0 1-1,0-1 1,-1 0-1,1 1 1,0-1 0,0 0-1,0 0 1,0 0 0,0 0-1,0-1 1,0 1-1,0 0 1,0-1 0,0 1-1,-1-1 1,1 0 0,0 0-1,3-1 1,2-3 58,0 0 0,0 0 1,-1-1-1,0 0 0,0 0 1,0-1-1,-1 0 0,1 0 1,5-10-1,38-77 128,-41 76-152,41-94 2392,-49 112-2417,0 0 0,0 0 0,0 0 0,0-1 0,0 1 0,0 0 0,0 0 0,0-1 0,1 1 0,-1 0 0,0 0 0,0 0 0,0-1 0,0 1 0,0 0 0,0 0 0,0 0 0,0-1 0,1 1 0,-1 0 0,0 0 0,0 0-1,0 0 1,0-1 0,1 1 0,-1 0 0,0 0 0,0 0 0,0 0 0,1 0 0,-1 0 0,0 0 0,0 0 0,0-1 0,1 1 0,-1 0 0,0 0 0,0 0 0,1 0 0,-1 0 0,0 0 0,0 0 0,1 0 0,-1 1 0,0-1 0,0 0 0,0 0 0,1 0 0,-1 0 0,0 0 0,0 0 0,0 0 0,1 0 0,-1 1 0,0-1 0,0 0 0,0 0 0,0 0 0,1 0 0,-1 0 0,0 1 0,7 21 485,0 30-92,-5-12-339,-2-27-242,0 0 0,1 0 0,0 0-1,1 0 1,1 0 0,0 0 0,9 23 0,-12-35 42,1 0-1,-1-1 1,1 1-1,-1 0 1,1 0-1,-1-1 1,1 1-1,0 0 1,-1-1-1,1 1 1,0-1-1,0 1 1,0-1-1,-1 1 1,1-1-1,0 0 1,0 1-1,0-1 1,0 0-1,0 0 1,0 1-1,0-1 1,-1 0-1,1 0 1,0 0-1,0 0 1,0 0-1,0-1 1,0 1-1,0 0 1,0 0-1,0 0 1,0-1-1,-1 1 1,1-1-1,0 1 1,0 0-1,0-1 1,-1 1-1,1-1 1,0 0-1,0 1 1,-1-1-1,1 0 1,1-1-1,27-34-4413,-9-4-1447,3-5-3273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5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16047,'0'0'2771,"-4"8"-187,-6 17-1820,0 1 1,2 0 0,1 0-1,1 1 1,1-1 0,1 1 0,0 45-1,3-70-757,1-1 0,0 0 0,0 0 1,0 0-1,0 0 0,0 1 0,0-1 0,0 0 0,0 0 0,0 0 0,1 0 0,-1 0 0,0 1 0,1-1 0,-1 0 0,1 0 0,-1 0 0,1 0 0,0 0 0,-1 0 0,1 0 0,0-1 0,0 1 0,0 0 0,-1 0 0,1 0 1,0-1-1,0 1 0,0 0 0,0-1 0,0 1 0,1-1 0,-1 0 0,0 1 0,0-1 0,0 0 0,0 1 0,0-1 0,0 0 0,1 0 0,-1 0 0,0 0 0,0 0 0,0 0 0,1 0 0,-1-1 0,0 1 0,0 0 0,0-1 1,0 1-1,0-1 0,0 1 0,0-1 0,2 0 0,3-3 18,0 1 1,0-1 0,0 0-1,-1 0 1,1-1 0,-1 1-1,8-11 1,-5 4 29,0-1 0,-1-1-1,0 1 1,-1-1 0,-1-1 0,0 1 0,-1-1-1,0 1 1,-1-1 0,-1 0 0,0 0 0,-1-1-1,0 1 1,-3-26 0,2 40-43,0 0-1,0 0 1,0 0-1,0 0 1,0 0-1,0 0 1,0 0 0,-1 0-1,1 0 1,0 0-1,0 0 1,0 0-1,0 0 1,0 0 0,0 0-1,0 0 1,0 0-1,0 0 1,-1 0 0,1 0-1,0 0 1,0 0-1,0 0 1,0 0-1,0 0 1,0 0 0,0 0-1,0 0 1,0 0-1,0 0 1,0 0-1,-1 0 1,1 0 0,0-1-1,0 1 1,0 0-1,0 0 1,0 0-1,0 0 1,0 0 0,0 0-1,0 0 1,0 0-1,0 0 1,0 0-1,0 0 1,0-1 0,0 1-1,0 0 1,0 0-1,0 0 1,0 0-1,0 0 1,0 0 0,0 0-1,0 0 1,0 0-1,0-1 1,-5 13 96,-4 17-157,5-6 60,0-10-39,1 1 0,0 0 0,1 0 1,1 0-1,0 0 0,1 0 0,1 1 0,3 21 0,-4-35-109,1 0 1,0 0-1,0 1 0,0-1 1,-1 0-1,1 0 0,0 0 1,1 0-1,-1 0 0,0 0 1,0 0-1,0-1 1,0 1-1,1 0 0,-1-1 1,0 1-1,1 0 0,-1-1 1,1 0-1,-1 1 0,0-1 1,1 0-1,-1 0 1,1 0-1,-1 0 0,1 0 1,-1 0-1,0 0 0,1 0 1,-1-1-1,1 1 0,-1 0 1,1-1-1,-1 1 1,0-1-1,0 0 0,1 1 1,-1-1-1,1-1 0,7-2-995,-1 0 1,-1 0-1,1-1 0,13-11 0,17-19-5040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2:1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1152 717 4901,'-2'-10'352,"-2"-5"138,1 0 1,1 0-1,1-1 1,0 1-1,1-1 1,0 0-1,5-27 1,5-8 546,18-51 1,7-33-60,-34 128-1003,0 1-1,0-1 0,0 1 1,-1-1-1,0 1 0,0-1 1,-2-10-1,2 15 16,-1-1-1,0 1 1,0 0 0,0-1-1,0 1 1,-1 0 0,1 0-1,0 0 1,-1 0 0,0 0-1,1 0 1,-1 0 0,0 1-1,0-1 1,0 1 0,0-1-1,0 1 1,0 0-1,-1 0 1,1 0 0,0 0-1,-4-1 1,-15-4 211,1 1-1,-1 2 1,0 0-1,-1 1 1,1 1-1,-32 2 0,18 2 98,0 1 0,1 2 0,-42 12 0,24 0-191,1 2 1,0 2 0,2 2 0,1 3 0,1 2 0,1 1 0,1 3-1,2 2 1,2 1 0,1 2 0,2 2 0,-60 81 0,75-87 88,2 0 0,1 1 0,2 1 1,1 1-1,2 1 0,1 0 0,-15 77 0,24-84-100,1 1 0,2-1 0,1 1-1,1 0 1,2-1 0,2 1 0,0-1-1,2 0 1,2 0 0,20 56 0,-13-54-100,0 0-1,2-1 1,1-1 0,2-1 0,1-1 0,1-1 0,2-1 0,0 0-1,2-2 1,1-1 0,0-1 0,2-2 0,55 32 0,-61-41 0,1 0 0,0-2 0,1 0 1,0-2-1,1-1 0,-1-1 0,1-1 1,1-1-1,-1-1 0,0-2 0,1 0 0,-1-2 1,1-1-1,-1-1 0,0-2 0,0 0 1,0-1-1,-1-2 0,32-14 0,-11-1 70,-1-2 0,-1-2-1,-1-2 1,-1-2 0,-2-2 0,-2-1-1,40-45 1,-21 14 183,-3-2 0,-3-3 0,63-114 0,-84 126-98,-2-1 1,-2-2-1,-3-1 1,26-114-1,-39 127-66,-3-1 0,-2 0-1,-1 0 1,-3 0 0,-3 0 0,-13-92-1,11 120-20,-2 0 1,0 1-1,-1-1 0,-1 1 0,-1 1 0,-1-1 0,-19-28 0,21 38 13,0 0 1,0 1-1,-1 0 0,0 1 0,-1 0 0,0 0 1,0 1-1,-1 0 0,0 1 0,-1 0 0,1 1 1,-1 0-1,0 1 0,-15-4 0,7 4-88,1 2 0,-1 1 1,1 0-1,-1 1 0,0 1 0,1 1 0,-1 1 0,0 1 0,1 1 0,0 0 0,0 1 0,0 1 1,1 1-1,-34 17 0,-10 11-1145,1 3 0,-94 76 0,143-105 906,-131 104-3551,4 0-2653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1858,'0'0'18956,"-5"9"-17493,3-4-1356,-2 2 103,0 1-1,1-1 0,-1 1 0,2 0 0,-1 1 0,1-1 0,0 0 0,1 1 0,0-1 1,0 10-1,1-17-206,0 0-1,1-1 1,-1 1 0,1 0 0,-1 0 0,1 0 0,-1-1-1,1 1 1,-1 0 0,1 0 0,0-1 0,-1 1 0,1-1-1,0 1 1,0-1 0,0 1 0,-1-1 0,1 1 0,0-1 0,0 0-1,0 1 1,0-1 0,0 0 0,0 0 0,-1 0 0,3 1-1,32 2 40,-22-2 5,-3 1-68,-1-1 0,1 1 0,-1 1 0,1 0 0,-1 0 0,0 1 0,0 0 0,-1 1-1,1-1 1,10 10 0,-16-12 59,-1 0-1,1 0 0,-1 1 0,0-1 1,0 1-1,0-1 0,0 1 1,0 0-1,-1 0 0,1 0 0,-1 0 1,0 0-1,0 0 0,0 0 1,0 0-1,0 0 0,-1 1 0,1-1 1,-1 0-1,0 1 0,0-1 0,0 0 1,-1 0-1,1 1 0,-1-1 1,0 0-1,1 0 0,-2 0 0,1 0 1,0 0-1,0 0 0,-1 0 1,0 0-1,-3 4 0,0 1 64,-1 0 0,0 0 0,0-1 0,-1 0-1,0 0 1,0 0 0,-1-1 0,0 0 0,0-1 0,0 0-1,0 0 1,-1 0 0,0-1 0,0-1 0,0 0 0,-1 0-1,-17 3 1,10-9-2887,7-15-2948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15567,'0'0'8264,"8"1"-7480,-3 0-679,0 1 0,-1 0 0,1 0 0,-1 0 0,1 0 0,-1 0 0,0 1 0,0 0 0,0 0 0,0 0 0,0 1 0,-1-1 0,1 1-1,-1 0 1,0 0 0,0 0 0,-1 0 0,1 0 0,2 6 0,10 20 275,20 59-1,-21-52-381,30 89 168,8 16-1410,-70-168-106,0 0 0,-2 2 1,-1 0-1,-36-32 0,35 35 1223,1 0 224,-32-30 842,15 23 3401,43 30-4192,1 0 0,-1-1 0,1 1 0,-1-1 0,1-1 0,5 1 1,8 2-102,14 2-661,0-2 0,39 0 1,-46-4-1667,1-1 0,-1-1 1,32-7-1,2-7-6011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 10090,'0'0'9027,"-10"6"-7431,5-3-1371,-1 0 1,1 0-1,0 1 1,0 0-1,0 0 0,1 0 1,-1 1-1,1 0 1,0 0-1,1 0 0,-1 0 1,1 0-1,0 1 1,0-1-1,0 1 0,1 0 1,-3 11-1,2-8 22,1 0-1,1 0 1,0 0 0,0 1 0,1-1-1,0 0 1,0 0 0,1 1-1,0-1 1,4 13 0,-4-19-194,1 0 1,-1 0-1,0 0 1,1-1-1,0 1 1,-1-1-1,1 1 1,0-1-1,1 1 1,-1-1-1,0 0 1,0 0-1,1 0 1,0-1-1,-1 1 0,1 0 1,0-1-1,0 0 1,-1 0-1,1 0 1,0 0-1,0 0 1,0 0-1,0-1 1,1 1-1,-1-1 1,0 0-1,0 0 1,0 0-1,0-1 1,0 1-1,0-1 1,0 1-1,5-3 1,-2 1 54,1 0 0,-1 0 1,0-1-1,0-1 0,0 1 1,0-1-1,0 0 0,-1 0 1,0 0-1,1-1 0,-2 0 1,1 0-1,0 0 0,-1 0 1,0-1-1,-1 0 0,6-10 1,-5 10-23,-1-1 0,0 1 0,0-1-1,-1 0 1,0 0 0,0 0 0,0 0 0,-1 0 0,0 0 0,-1-1 0,0 1 0,0 0 0,0 0 0,-1-1 0,0 1 0,-4-14 0,4 18-316,-1 0-1,0 0 1,0 1 0,-1-1 0,1 0-1,-1 1 1,1-1 0,-1 1-1,0 0 1,0 0 0,1 0-1,-2 0 1,1 0 0,0 1-1,-5-2 1,8 2 72,-1 1 0,0-1 0,0 1 0,0-1 0,0 1-1,0 0 1,0 0 0,0-1 0,0 1 0,0 0 0,0 0 0,0 0-1,-1 0 1,1 0 0,0 0 0,0 0 0,0 0 0,0 1 0,0-1-1,0 0 1,0 1 0,0-1 0,0 0 0,0 1 0,1 0 0,-1-1 0,0 1-1,0-1 1,0 1 0,0 0 0,1-1 0,-1 1 0,0 0 0,1 0-1,-1 0 1,1 0 0,-1 0 0,1 0 0,-1-1 0,1 1 0,-1 0-1,1 0 1,0 0 0,0 0 0,-1 1 0,1-1 0,0 0 0,0 0 0,0 0-1,1 2 1,-1 4-10513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82 13805,'0'-10'2600,"-2"-28"380,-3 5 3318,7 63-2843,-4 22-2769,0-3-567,2-37-102,0-1 1,1 1-1,1-1 1,-1 1-1,2-1 0,5 17 1,-7-25-16,0 0 0,1 0 0,-1 0 0,1-1 0,0 1 1,0 0-1,0-1 0,0 1 0,0-1 0,1 1 0,-1-1 0,1 0 0,-1 0 1,1 0-1,0-1 0,0 1 0,0-1 0,0 1 0,0-1 0,0 0 1,0 0-1,0 0 0,0-1 0,1 1 0,-1-1 0,0 0 0,5 0 0,1-1 23,0 0-1,0-1 0,-1 0 1,1 0-1,0-1 0,-1 0 1,10-5-1,-12 4-21,1 1-1,-1 1 1,1-1 0,-1 1-1,1 0 1,0 0 0,0 1 0,0 0-1,0 0 1,0 1 0,0 0-1,9 1 1,-15-1-2,0 1 0,1 0 0,-1-1 1,1 1-1,-1 0 0,0 0 0,0 0 0,0 0 0,1 0 0,-1 0 1,0 1-1,0-1 0,-1 0 0,1 0 0,0 1 0,0-1 0,-1 1 1,1-1-1,0 1 0,-1-1 0,0 1 0,1-1 0,-1 1 0,0-1 0,0 4 1,1 45 405,-1-40-294,0-2-50,-1-1 1,0 1-1,-1 0 1,0 0-1,0-1 1,0 1-1,-1-1 1,0 0-1,-1 1 1,0-2-1,0 1 1,0 0-1,-1-1 1,1 0-1,-10 10 1,9-12-26,1 0 1,-1-1-1,0 1 1,0-1-1,0 0 1,0 0-1,0 0 1,-1 0-1,0-1 1,1 0-1,-1-1 1,0 1-1,0-1 1,0 0-1,0 0 1,0-1-1,0 0 1,0 0-1,0 0 1,0-1-1,-6-1 1,10 1-126,-1 0-1,1 0 1,-1 0 0,1 0-1,0 0 1,0 0-1,-1-1 1,1 1 0,0-1-1,0 0 1,1 0 0,-1 0-1,0 0 1,0 0 0,1 0-1,-1 0 1,1 0-1,0 0 1,0-1 0,0 1-1,0-1 1,0 1 0,0-1-1,1 1 1,-1-6 0,0 5-102,1 0 1,-1-1 0,1 1 0,0 0-1,1-1 1,-1 1 0,0 0 0,1 0-1,0-1 1,0 1 0,0 0 0,0 0-1,0 0 1,1 0 0,-1 0 0,1 0-1,0 1 1,0-1 0,0 0 0,3-2-1,52-31-8347,-24 20 1933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54 266 7655,'0'0'15748,"10"-9"-14146,4-7-852,-1 0 0,0-1 0,17-31 0,-24 37-491,0 0-1,-1 0 0,0-1 1,-1 1-1,0-1 0,-1 0 1,0 0-1,-1 0 1,1-15-1,-3 26-222,0 0-1,0 0 1,0 0 0,0 0 0,0-1 0,0 1-1,-1 0 1,1 0 0,0 0 0,0 0-1,-1 0 1,1 0 0,-1 0 0,1 0-1,-1 0 1,0 0 0,1 0 0,-1 1 0,0-1-1,1 0 1,-1 0 0,0 1 0,0-1-1,0 0 1,0 1 0,0-1 0,0 1-1,0-1 1,0 1 0,0-1 0,0 1 0,0 0-1,0-1 1,0 1 0,0 0 0,0 0-1,0 0 1,0 0 0,0 0 0,0 0-1,-1 0 1,1 0 0,0 0 0,0 1 0,0-1-1,0 0 1,-1 1 0,-4 1-9,1-1 0,0 1 0,0 0 0,0 1-1,1-1 1,-1 1 0,0 0 0,-6 5 0,2 2-14,0 1 0,1 0 0,0 0 0,1 0-1,0 1 1,0 0 0,2 0 0,-1 1 0,2 0 0,-1 0 0,2 0 0,0 0-1,0 1 1,2-1 0,-1 1 0,2 21 0,0-32-27,0-1-1,0 1 1,0 0 0,1 0-1,-1-1 1,1 1-1,-1 0 1,1-1 0,0 1-1,0-1 1,0 1 0,1-1-1,-1 1 1,1-1 0,-1 0-1,1 0 1,0 0 0,0 0-1,-1 0 1,1 0-1,1 0 1,2 2 0,0-2-71,-1 0 1,1-1-1,-1 1 0,1-1 1,0 0-1,0 0 1,0 0-1,-1-1 0,1 1 1,0-1-1,9-2 1,2 0-520,-1-1 0,1 0 0,-1-1 0,0-1 0,0-1 0,27-13 0,3-10-6763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1 517 12043,'0'0'3107,"1"-10"-1238,2-7-1335,1 0 1,1 0 0,1 1-1,0 0 1,1 0 0,1 1-1,0-1 1,12-15 0,-7 12-34,0 1 1,2 0-1,-1 1 1,2 1-1,0 0 1,24-17-1,-37 31-451,0 1 0,-1-1 0,1 0 0,0 1 0,0-1-1,0 1 1,1 0 0,-1 0 0,0 0 0,0 0 0,1 1-1,-1-1 1,0 1 0,4 0 0,-5 0 1,-1 1 1,1-1-1,0 1 1,-1-1-1,1 1 1,-1 0-1,1-1 1,-1 1-1,1 0 1,-1 0-1,0 0 1,1 0-1,-1 1 1,0-1-1,0 0 0,0 0 1,0 1-1,0-1 1,0 1-1,0-1 1,0 1-1,0-1 1,-1 1-1,1 0 1,-1-1-1,1 1 1,-1 2-1,5 18 495,-2 1 1,-1 0-1,-1 0 0,-3 43 1,1-34 153,3 52 0,2-84-352,2-11 13,4-13 35,-4-2-396,0 0 0,2-51 0,-7 67 0,-1 0 0,0 0 0,-1 0 0,0 0 0,0 0 0,-1 1 0,0-1 0,-1 0 0,0 1 0,-8-18 0,11 27 0,-1-1 0,1 0 0,0 0 0,-1 1 0,1-1 0,-1 0 0,1 1 0,0-1 0,-1 0 0,1 1 0,-1-1 0,0 0 0,1 1 0,-1-1 0,0 1 0,1-1 0,-1 1 0,0 0 0,1-1 0,-1 1 0,0 0 0,0-1 0,1 1 0,-3 0 0,-2 15 0,5-9 0,0 1 0,0-1 0,1 0 0,0 0 0,3 11 0,-3-14 0,0 0 0,1 0 0,0 0 0,-1 0 0,1 0 0,0-1 0,1 1 0,-1 0 0,0-1 0,1 0 0,-1 1 0,1-1 0,0 0 0,0-1 0,0 1 0,0 0 0,0-1 0,0 0 0,0 1 0,0-1 0,1-1 0,-1 1 0,0 0 0,1-1 0,-1 1 0,1-1 0,-1 0 0,0 0 0,7-2 0,-3 1 0,0-1 0,0 0 0,0 0 0,0 0 0,0-1 0,0 0 0,-1-1 0,1 0 0,-1 0 0,0 0 0,0 0 0,9-11 0,-4 4 0,-1-1 0,0 0 0,-1 0 0,0-1 0,-1-1 0,-1 1 0,0-1 0,-1 0 0,0-1 0,-1 0 0,-1 0 0,0 0 0,-1 0 0,-1 0 0,1-24 0,-6 25 0,-5 17 0,-8 21 0,4 12 0,2 0 0,1 1 0,2 0 0,2 0 0,-1 64 0,6-98-114,1 0-1,-1 0 1,1 0-1,0 0 1,0 0 0,0 0-1,0-1 1,0 1 0,1 0-1,-1 0 1,1-1-1,-1 1 1,1-1 0,0 1-1,0-1 1,1 0 0,-1 0-1,0 0 1,1 0-1,-1 0 1,1 0 0,-1-1-1,1 0 1,0 1 0,0-1-1,0 0 1,0 0-1,0 0 1,3 0 0,3 1-649,1 0 0,-1 0 0,0-1 0,1-1 0,-1 1 0,1-1 0,-1-1 0,17-3 0,-5-4-7228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39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89 16015,'0'0'11462,"-2"12"-10742,0 0-538,0 1 0,2 0 0,0 0 0,0-1 0,1 1 0,1 0 0,0-1 0,0 1 0,2-1 0,-1 1 0,8 15 0,4 2-46,1 0 1,36 49 0,-33-53-116,-2 1 1,0 1 0,17 40-1,-31-58 52,0 0 1,0 1-1,-1-1 0,-1 1 1,0-1-1,0 1 0,-1 0 1,0 0-1,-1-1 0,0 1 1,-1-1-1,-3 11 0,5-17-46,-1 0 0,-1 0-1,1 0 1,0 0 0,-1-1 0,0 1-1,0-1 1,0 1 0,0-1 0,-1 0 0,1 0-1,-1 0 1,0 0 0,0 0 0,0-1-1,0 1 1,0-1 0,-1 0 0,1 0-1,-1 0 1,1 0 0,-1-1 0,0 1 0,0-1-1,0 0 1,0 0 0,1 0 0,-1-1-1,0 0 1,0 1 0,0-1 0,0-1-1,0 1 1,-8-2 0,9 2-27,0-1 0,1 0 0,-1 0 0,0 0 0,0 0 0,1 0 0,-1-1 0,1 1 0,-1-1 0,1 0 0,0 1 0,0-1 0,0 0 0,0 0 0,0-1 0,0 1 0,-2-4 0,0 0 0,1 0 0,1 0 0,-1 0 0,1 0 0,0 0 0,0-1 0,-1-10 0,2 3 0,0 0 0,0-1 0,2 1 0,0-1 0,0 1 0,6-24 0,0 16 0,1 0 0,1 1 0,1 0 0,22-34 0,62-74 0,-63 90 0,-2-1 0,37-69 0,-62 103 0,-2-1 0,1 0 0,-1 0 0,0 0 0,0 0 0,0 0 0,-1 0 0,0-9 0,-1 14 0,0 1 0,0 0 0,0-1 0,0 1 0,-1 0 0,1-1 0,0 1 0,-1 0 0,1-1 0,-1 1 0,0 0 0,1 0 0,-1 0 0,0 0 0,1-1 0,-1 1 0,0 0 0,0 0 0,-2-1 0,2 1 0,-1 0 0,0 1 0,0-1 0,0 1 0,0-1 0,1 1 0,-1 0 0,0-1 0,0 1 0,0 0 0,0 0 0,0 0 0,0 1 0,0-1 0,0 0 0,0 1 0,-3 1 0,-1 0 0,0 1 0,0 0 0,1 0 0,-1 1 0,1-1 0,0 1 0,0 0 0,0 1 0,1-1 0,-1 1 0,1 0 0,0 0 0,1 1 0,-6 8 0,3-4 0,1 0 0,0 1 0,0 0 0,1 0 0,0 0 0,1 1 0,-2 12 0,5-21-60,-1 0-1,1 0 1,-1 0 0,1 0 0,0 0-1,0 0 1,1 0 0,-1 0 0,1 0-1,-1 0 1,1 0 0,0 0 0,0 0-1,0 0 1,0-1 0,1 1 0,-1 0-1,1-1 1,3 4 0,-2-3-151,0-1 0,1 0-1,-1 0 1,1 0 0,0 0 0,0 0 0,0-1 0,-1 0 0,1 0 0,0 0-1,1 0 1,-1-1 0,0 0 0,5 0 0,27 0-4893,2-4-2588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4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36 14061,'0'0'17003,"-8"-6"-16539,6 5-453,0-1 0,0 0 0,0 1 0,-1-1 0,1 1 0,0 0 0,0 0 0,-1 0 0,1 0 0,-1 0 0,1 0 0,-1 1 0,0-1 0,-3 1 0,4 1-11,-1-1 1,0 1 0,1 1 0,-1-1 0,1 0 0,-1 1 0,1-1 0,-1 1 0,1 0 0,0-1 0,0 1 0,0 0-1,0 1 1,0-1 0,1 0 0,-1 0 0,1 1 0,-3 3 0,-3 4 25,0 1 0,1 0 0,0 1-1,0-1 1,1 1 0,1 0 0,0 1 0,1-1 0,0 1 0,1-1 0,0 1-1,1 19 1,1-30-20,0 0-1,0-1 1,0 1-1,0 0 1,1 0-1,-1-1 1,1 1-1,-1-1 1,1 1-1,0 0 1,-1-1-1,1 1 1,0-1-1,0 1 1,0-1-1,0 0 1,1 0-1,-1 1 1,0-1-1,0 0 1,1 0-1,-1 0 1,1 0 0,-1 0-1,3 1 1,0-1 6,0 0 0,0 0 0,0-1 1,0 1-1,0-1 0,0 0 1,0 0-1,0 0 0,0-1 0,7-1 1,2-2-180,1 0 1,0 0-1,-1-2 1,0 1-1,17-12 1,-15 8-816,-1-1 0,0-1 0,-1 0 0,0-1 0,0 0 0,11-17 0,-18 21-572,0 0 1,-1 0-1,0-1 0,-1 0 0,0 0 1,0 0-1,3-16 0,1-18-10020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4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16976,'0'0'3337,"-1"12"-1618,0 29 60,1 1 0,3-1 0,7 43 0,11-3-282,54 135 0,-28-90-1192,-40-103-260,-7-23-44,0 0 1,0 0 0,0 0-1,0 0 1,0 0-1,0 0 1,0 0 0,0 0-1,0 0 1,-1 0-1,1 0 1,0 0 0,0 0-1,0 0 1,0 0-1,0 0 1,0 0 0,0 0-1,0 0 1,0 0 0,0 0-1,0 0 1,0 0-1,-1 0 1,1 0 0,0 0-1,0 0 1,0 0-1,0 0 1,0 0 0,0 0-1,0 0 1,0 0-1,0 0 1,0 0 0,0 0-1,0 0 1,-1 0-1,1 0 1,0 0 0,0 0-1,0 0 1,0 0 0,0 0-1,0 1 1,-21-37 153,7 12-109,0 2-46,3 3 0,-2 0 0,1 1 0,-2 0 0,-26-25 0,60 45 0,1 0 0,-1-1 0,1 0 0,0-2 0,-1-1 0,25-5 0,-37 5 0,0-1 0,0 0 0,0 0 0,0-1 0,-1-1 0,1 1 0,-1-1 0,-1 0 0,1 0 0,-1-1 0,1 0 0,9-13 0,-8 8 0,0 0 0,-1-1 0,-1 0 0,0 0 0,0 0 0,-1-1 0,5-19 0,-10 31 0,0 0 0,1 1 0,-1-1 0,0 1 0,0-1 0,0 0 0,0 1 0,1-1 0,-1 1 0,0-1 0,0 0 0,0 1 0,0-1 0,0 1 0,-1-1 0,1 0 0,0 1 0,0-1 0,0 1 0,0-1 0,-1 0 0,1 1 0,0-1 0,-1 1 0,1-1 0,0 1 0,-1-1 0,1 1 0,-1-1 0,1 1 0,0-1 0,-1 1 0,1 0 0,-1-1 0,1 1 0,-1 0 0,0 0 0,1-1 0,-1 1 0,1 0 0,-1 0 0,1 0 0,-1-1 0,0 1 0,1 0 0,-1 0 0,0 0 0,1 0 0,-1 0 0,1 0 0,-1 0 0,0 1 0,0-1 0,-34 13 0,25-5 0,1 0 0,0 0 0,1 1 0,-1 0 0,2 0 0,-1 1 0,1 0 0,1 0 0,0 1 0,0 0 0,1 0 0,0 0 0,1 1 0,1-1 0,0 1 0,0 0 0,1 0 0,-1 24 0,3-34-10,0 0-1,0 0 1,0 0 0,1 0-1,-1 0 1,0 0 0,1 0-1,0 0 1,-1 0 0,1 0-1,0 0 1,0 0 0,0 0-1,0 0 1,1-1 0,-1 1-1,0 0 1,1-1-1,-1 1 1,1-1 0,-1 0-1,4 3 1,-1-2-60,1 0-1,-1 0 1,1-1-1,0 1 1,-1-1 0,1 0-1,0 0 1,0 0-1,8-1 1,1 0-323,1-1 0,-1 0-1,0-1 1,0-1 0,0 0 0,16-6 0,43-27-11085,-41 15 1891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0:4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191 390 6278,'0'0'14253,"-11"-3"-8717,6 2-5256,-1-1 7,1 0 0,0 1 0,0 0 0,0 0 0,0 0 0,-1 0 0,1 1 0,-1 0-1,1 0 1,0 0 0,-1 1 0,1 0 0,0 0 0,0 0 0,0 1 0,0 0 0,0 0 0,0 0 0,0 0 0,0 1 0,-4 3 0,4-1-281,0 0 0,0 0 0,0 1 0,1 0 0,-1 0 0,2 0 0,-1 0 0,1 1 0,-1-1 0,2 1-1,-1 0 1,1 0 0,0 0 0,1 0 0,-1 0 0,1 1 0,0 9 0,2-15-6,-1-1 0,0 1 0,0 0 0,1-1 0,-1 1 0,1 0 0,-1-1 0,1 1 0,0-1 0,0 1 0,0-1 0,0 1 0,0-1 0,0 0 0,0 1 0,0-1 0,0 0 0,1 0 0,-1 0 0,0 0 0,1 0 0,-1 0 0,1 0 0,-1 0 0,1-1 0,0 1 0,-1-1 0,1 1 0,-1-1 0,1 1 0,0-1 0,0 0 0,-1 0 0,1 0 0,3 0 0,2 0 0,-1 0 0,1-1 0,0 1 0,0-1 0,-1-1 0,1 1 0,-1-1 0,10-4 0,-2-2 0,0-1 0,-1 0 0,0-1 0,0-1 0,-1 0 0,0 0 0,-1-1 0,-1-1 0,1 0 0,11-20 0,0-5 0,-1-1 0,26-68 0,-36 80 0,-1 1 0,-1-1 0,-1-1 0,-2 1 0,-1-1 0,3-34 0,-34 108 0,18-27 0,2 1 0,1 0 0,0 0 0,1 1 0,2-1 0,0 1 0,1-1 0,1 1 0,3 25 0,-2-38 0,0 0 0,1-1 0,0 1 0,1-1 0,0 1 0,0-1 0,0 0 0,1 0 0,0-1 0,0 1 0,1-1 0,0 1 0,0-2 0,0 1 0,1 0 0,0-1 0,0 0 0,0-1 0,1 1 0,-1-1 0,1 0 0,0-1 0,0 1 0,1-2 0,-1 1 0,1-1 0,8 2 0,-7-2-451,0 0 0,0 0 0,0-1 1,0 0-1,1-1 0,-1 0 0,0 0 0,0-1 0,1 0 0,9-3 1,10-14-7275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36:0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52 579 13773,'-1'-1'24,"-10"-23"1004,1-1 1,2 0-1,-10-43 0,16 61-815,1-1 1,1 1-1,-1-1 1,1 1 0,0-1-1,1 1 1,0-1-1,0 1 1,1-1-1,-1 1 1,2 0 0,-1 0-1,1 0 1,0 0-1,1 0 1,-1 1-1,10-13 1,8-5 259,2 0 1,1 1-1,1 2 0,0 0 1,2 2-1,44-25 1,-31 23-259,1 1 1,1 2 0,1 2 0,50-12 0,-77 24-203,0 0 0,1 1 0,-1 1 0,1 1 0,27 1 0,-40 0-23,0 0 1,0 1-1,0-1 0,-1 1 1,1 0-1,0 0 0,-1 0 0,1 1 1,0-1-1,-1 1 0,0 0 1,1 0-1,-1 0 0,0 1 0,0-1 1,0 1-1,-1-1 0,1 1 1,-1 0-1,1 0 0,-1 0 1,0 0-1,0 1 0,0-1 0,0 1 1,-1-1-1,0 1 0,1-1 1,0 8-1,0 2 76,-2-1 1,1 1-1,-1 0 1,-1 0-1,0 0 1,-1 0-1,-1-1 1,0 1-1,0-1 1,-1 1-1,-1-1 1,0 0-1,0-1 1,-10 15-1,-10 13 862,-1-1-1,-51 56 0,54-67-545,-1-1 0,0-1 0,-2-2-1,-1 0 1,-1-2 0,-1-1-1,-35 19 1,59-37-383,0 1-1,-1-1 1,1 0 0,0-1-1,-1 1 1,1-1 0,-1 0-1,-10 0 1,14-1-17,1-1 0,-1 1 0,1 0 0,0-1 0,-1 1 1,1 0-1,-1-1 0,1 0 0,0 1 0,0-1 0,-1 0 0,1 0 0,0 1 0,0-1 0,0 0 0,0 0 1,0 0-1,0-1 0,0 1 0,0 0 0,0 0 0,0 0 0,1-1 0,-1 1 0,1 0 0,-1-1 1,1 1-1,-1-1 0,1 1 0,0 0 0,-1-1 0,1 1 0,0-1 0,0 1 0,0-3 0,0-2-444,1 1-1,-1-1 0,1 1 0,0-1 0,0 1 0,1 0 1,-1-1-1,1 1 0,0 0 0,1 0 0,-1 0 1,4-4-1,25-34-7518,4 3-6320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2:4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2950 248 6887,'-306'-32'6193,"187"23"-5201,-184-37 1,264 37-921,-320-62 1924,313 66-1735,0 2-1,0 2 0,-1 2 0,1 2 1,-88 17-1,48 2-217,0 5-1,2 3 0,1 4 1,2 3-1,-134 84 1,127-63 29,2 5 0,3 4-1,4 2 1,-110 124 0,148-145 206,2 2 0,2 1-1,3 2 1,-39 78 0,60-103-167,1 0-1,2 0 1,0 1 0,2 1-1,1-1 1,2 1 0,1 0-1,1 0 1,1 1 0,2-1-1,4 37 1,0-48-115,0 0 0,1 1 0,1-2 0,1 1 1,1-1-1,0 0 0,1-1 0,1 0 0,1 0 0,0-1 0,1 0 0,1-1 0,1-1 0,0 0 0,0-1 0,1 0 0,1-1 0,31 17 0,-7-6-11,2-3 0,0-1 0,2-2-1,0-2 1,0-2 0,90 14 0,21-11-25,280-7 0,-312-16 34,-1-4 0,0-7 0,-2-4 0,0-6 0,-2-5 0,-1-5 0,-2-5 1,-2-5-1,113-67 0,-156 75 10,-3-3 0,-1-2 1,-3-4-1,78-76 0,-107 90 25,-1-2-1,-2 0 1,-1-3-1,-2 0 1,-2-1-1,-2-2 1,-2-1-1,22-59 0,-37 83 103,-1 0 0,0 0 0,-2-1 0,-1 0 0,0 0 0,-2 0 0,0 0 0,-1-1 0,-1 1 0,-1 0 0,-1 0 0,-1 1 0,-1-1 0,-1 1-1,-1-1 1,0 2 0,-1-1 0,-21-33 0,5 17 1,-1 0 0,-2 2 0,-2 1-1,-1 1 1,-1 2 0,-2 1 0,-1 2 0,-1 1-1,-1 1 1,-1 2 0,-42-18 0,23 15-96,-2 3 1,-1 2-1,-1 3 1,0 2-1,-1 3 1,-1 3-1,-71-3 1,35 11-486,0 4 0,0 5 0,1 3 0,0 5 0,1 4 0,1 5 0,0 3 0,3 4 0,-146 72 0,-139 102-6480,196-92 843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1:0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1655 258 13933,'-60'-22'291,"-1"4"-1,-1 2 0,-1 3 1,-83-7-1,-258 10 714,362 13-861,1 1 0,0 2 0,0 2 0,1 2 0,0 1 0,0 2 0,1 2 1,1 1-1,1 2 0,0 2 0,2 1 0,0 2 0,-49 43 0,59-45-21,2 1-1,1 1 1,0 1-1,2 1 1,1 0-1,0 2 1,3 0-1,0 2 1,1-1-1,2 2 1,1 0-1,2 0 1,0 1-1,2 0 1,2 0-1,1 1 1,-2 62-1,6-79-103,2 0-1,0 0 1,1-1-1,0 1 1,1 0-1,1-1 1,0 0-1,1 0 1,0 0-1,1-1 1,1 1-1,0-1 1,1-1-1,0 1 1,1-2-1,0 1 0,1-1 1,0 0-1,1-1 1,0 0-1,20 12 1,-7-7 19,0-1-1,2-1 1,-1-1 0,2-2-1,-1 0 1,1-2 0,1-1 0,34 5-1,12-3 141,143-3-1,-135-9 8,0-3 0,-1-5 0,-1-2 0,0-5 0,-1-2 0,0-4 0,-2-4 0,-2-3 0,0-3 0,-2-3 0,-2-3 0,109-83 0,-145 94-30,-1-1 1,-1-2 0,-2-1-1,-1-1 1,-1-2-1,32-54 1,-48 68-91,-1 0 0,-1-1-1,-1-1 1,-2 0 0,0 0 0,-1-1-1,-1 0 1,-2 0 0,0 0 0,-2-1-1,0 1 1,-5-47 0,2 59-23,-1 0-1,-1 0 1,0 0 0,-1 1 0,-1-1-1,1 1 1,-2 0 0,0 0 0,0 1-1,-1 0 1,0 0 0,-1 0 0,-14-14-1,8 12-15,-1 1-1,0 0 0,0 1 0,-1 1 0,-1 0 0,1 1 0,-2 1 0,-27-10 0,1 6-151,-1 1 0,0 3 0,0 1 0,-1 2 0,1 3 0,-1 1-1,-46 5 1,47 3-1007,1 1 1,1 1-1,-1 3 0,-81 35 0,70-29-4375,19-14-4741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44:3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1135 283 10890,'9'-13'2605,"-4"5"-2408,6-7 774,-1 0 0,-1-1-1,0-1 1,7-19-1,-14 33-765,-1-1 0,1 0-1,-1 0 1,0 1-1,0-1 1,0 0-1,-1 0 1,1 0-1,-1 0 1,0 0-1,0 0 1,0 0-1,-1 0 1,1 0-1,-1 0 1,0 0-1,0 0 1,-1 1-1,1-1 1,-1 0-1,0 1 1,0-1-1,0 1 1,0 0-1,0 0 1,-1-1-1,1 1 1,-6-4-1,-4 0-138,-1 0-1,1 0 1,-1 2-1,0 0 1,0 0-1,0 1 0,-1 1 1,0 0-1,0 1 1,1 0-1,-1 1 0,0 1 1,-22 1-1,2 2-68,0 1-1,1 2 0,-1 1 0,-46 16 0,25-2 8,1 3-1,1 1 1,1 3-1,1 3 0,2 1 1,-72 62-1,88-65 119,1 2-1,2 1 1,1 1-1,1 1 1,3 2-1,0 0 0,3 2 1,1 0-1,-25 64 1,39-82-65,0 0-1,2 1 1,0 0 0,1 1 0,2-1-1,0 0 1,2 41 0,0-54-57,1 1 0,1-1 1,-1 0-1,1 1 0,1-1 0,0 0 0,0 0 1,0 0-1,1-1 0,0 1 0,1-1 0,-1 0 1,1 0-1,1-1 0,-1 1 0,1-1 1,0-1-1,1 1 0,0-1 0,-1 0 0,2 0 1,11 6-1,1-3 21,1-1-1,-1 0 1,1-2 0,1 0 0,-1-1-1,1-1 1,0-2 0,35 0 0,-5-4 164,0-2 0,76-18 0,-44 3-22,0-4 0,120-51 0,-162 56-54,-1-2 1,0-1-1,-2-2 0,-1-2 1,-1-1-1,49-48 1,-73 61 13,-1 0 1,-1 0 0,0-2-1,0 1 1,-2-1 0,0-1 0,-1 0-1,-1 0 1,0-1 0,-2 1 0,0-1-1,0-1 1,-2 1 0,2-31-1,-4 38-102,-1-1 0,-1 1 0,0 0 0,0 0 1,-1 0-1,0 0 0,-1 0 0,0 0 0,-1 1 0,0 0 0,-1-1 0,0 1 0,-1 1 0,0-1 0,0 1 0,-1 0 0,0 1 0,-1-1 0,1 1 0,-2 1 0,1 0 0,-1 0 0,0 0 0,-1 1 0,-12-6 0,7 5-153,1 2 0,-1-1 0,0 2 0,-1 0 0,1 1 0,-1 0 1,0 2-1,1-1 0,-1 2 0,-17 1 0,8 1-1260,-45 11 0,-19 15-5584,65-18 874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3:1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7079,'0'0'13127,"4"-4"-12705,-1 2-365,0-1 0,0 1 0,0 0 0,0 0 0,1 0 0,-1 1 0,1-1 0,-1 1 0,1 0 0,0 0 0,-1 0 0,1 0 1,5 1-1,61-2 431,-37 3-318,885-46 1312,55 1-44,-921 44-1439,-42 0 30,-44 0 60,-759-19 296,782 19-386,-643 22-4,50 42-5,634-65-105,0 1-1,57 7 1,-20 0 98,473 40 247,119 7-360,2-38 147,-657-16-11,25-2 8,-28 2-13,-1 0 1,1 0-1,0 0 0,0 0 0,0 0 1,-1 0-1,1-1 0,0 1 0,0 0 1,-1 0-1,1-1 0,0 1 0,0 0 0,-1-1 1,1 1-1,0-1 0,-1 1 0,1-1 1,-1 1-1,1-1 0,-1 0 0,1 1 1,-1-1-1,1 0 0,-1 1 0,1-2 1,-2 1-9,0 0 0,0 0 1,0 0-1,0 0 1,-1 0-1,1 0 1,0 1-1,-1-1 1,1 0-1,0 1 0,-1-1 1,1 0-1,0 1 1,-1 0-1,1-1 1,-1 1-1,1 0 1,-1 0-1,1 0 0,-3 0 1,0-1-17,-135-17-3,-231 0 0,275 17 30,-931 1-20,1025 0 10,-316 26-1536,338-21-4636,29-1 4039,184-4-4384,-72-4-818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3:2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1133 228 7335,'-12'-10'6192,"-6"-6"-5710,0 2 0,-1 0 0,-1 1 0,0 0 0,-1 2 0,-32-12 0,26 15-279,-1 1 0,1 1-1,-1 2 1,-1 1 0,1 1-1,0 1 1,-1 1 0,1 2-1,0 1 1,0 1 0,0 2 0,0 0-1,1 2 1,-44 19 0,32-10 114,1 3 0,1 1 1,0 1-1,2 2 0,1 2 1,1 1-1,1 2 0,2 1 1,-29 36-1,45-49-192,1 0 0,1 1 0,0 1 0,2 0 0,0 0 0,1 1 0,1 0 0,1 0 0,1 1 0,-5 28 0,9-36-98,1 0 0,0 0 0,1 0 0,1 0-1,0 0 1,0 0 0,1 0 0,1 0 0,0 0-1,1-1 1,1 0 0,-1 1 0,2-2 0,0 1-1,0-1 1,1 1 0,1-2 0,10 13 0,1-3-2,1-2 1,0 0 0,1-2 0,1 0-1,1-2 1,0 0 0,1-1 0,0-2-1,1 0 1,0-2 0,0 0 0,1-2-1,1-1 1,-1-1 0,38 2 0,-20-4 13,0-2 0,0-1 0,0-3 0,0-2 0,0-1 0,-1-3 0,0-1 0,69-26 0,-72 19 61,-1-1 1,0-3-1,-2 0 0,0-3 1,-1-1-1,-2-1 0,-1-2 1,55-59-1,-72 67 12,0 0 0,-2 0-1,-1-2 1,0 1 0,-2-2 0,0 0 0,8-27 0,-13 31-72,-2-1 1,0 1 0,-1 0 0,-1-1-1,0 0 1,-2 1 0,0-1-1,-2 0 1,-7-38 0,6 43-62,-1 1-1,-1-1 1,0 1 0,-1 0 0,0 0 0,-2 1 0,1 0 0,-1 0-1,-1 1 1,-19-21 0,14 19 105,-1 1 0,0 1 0,-1 0 0,-1 1 0,1 1 0,-2 1 0,-26-12 0,11 9-611,-1 1 0,0 2 1,-54-9-1,32 12-3756,-76-1 0,103 7-4322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3:4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1143 125 10282,'-9'-13'4815,"3"4"-4556,0 1-1,-1 0 1,0 0-1,0 0 1,-1 0-1,0 1 1,0 1 0,0-1-1,-1 1 1,0 1-1,0 0 1,-1 0-1,1 1 1,-1 0 0,-11-3-1,-1 4-109,-1 1-1,0 1 1,0 1 0,0 1-1,0 1 1,0 0-1,1 2 1,-1 1 0,1 1-1,0 1 1,1 1 0,-38 19-1,13-3-102,2 2 0,1 2 0,1 2 0,-64 59 0,61-45 149,2 1 0,2 2 0,2 1 0,-48 79 0,68-95-81,2 0 0,1 1 0,1 1 1,2 0-1,2 1 0,1 0 0,1 1 0,-6 71 0,14-94-93,1 1 0,0-1 0,1 0 1,0 1-1,1-1 0,1 0 0,0 0 0,8 20 0,-7-25-5,0 1 0,1-1 1,0 0-1,0-1 0,1 1 0,0-1 0,0 0 0,0 0 1,1-1-1,0 0 0,1 0 0,-1-1 0,10 5 1,1-1 58,0-2-1,0 0 1,1-1 0,0 0 0,0-2 0,0 0 0,1-1 0,-1-1 0,1-1 0,0-1 0,-1-1 0,23-3 0,8-3 300,0-2-1,-1-3 0,76-27 0,-30 3 6,-2-5 0,124-74 0,-161 80-133,-1-2 1,-2-3-1,-1-2 0,78-83 0,-113 106-145,-2-1 0,0-1 1,-1 0-1,-1-1 0,-1 0 1,-1-1-1,-1 0 0,-1-1 1,10-37-1,-18 51-75,1 1 0,-1 0 0,0-1 0,-1 1 0,0-1 0,-1 1 0,0-1 0,0 1 0,-1-1 0,0 1 0,-1 0 0,-3-9 0,2 10-37,0 1-1,0 1 1,-1-1 0,0 1 0,0-1 0,0 1 0,-1 1-1,0-1 1,0 1 0,0 0 0,-1 0 0,0 1 0,0 0-1,0 0 1,0 1 0,-9-3 0,-6-1-161,-1 1 0,1 1-1,-1 0 1,0 2 0,0 1 0,0 1 0,0 1-1,0 1 1,0 1 0,0 1 0,0 1 0,0 1 0,-22 8-1,-19 9-1555,2 2 0,1 3 0,-70 41 0,64-28-4465,25-9-5676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3:5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19282,'0'0'1922,"0"69"-1826,-7-17 353,-2 13 31,3 3-256,0-1-128,6-6-96,0-11-864,9-12-129,9-13-161,3-14 322,6-11-1026,0-12-1249,2-17-2114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3:5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3395,'0'0'12076,"4"77"-10315,-8-32-640,-2 6-96,1-2-320,5-2-321,0-7-223,0-3-33,9-9-96,-1-5 0,-1-6-385,-1-6-768,-6-3-1633,-16-8-10987</inkml:trace>
  <inkml:trace contextRef="#ctx0" brushRef="#br0" timeOffset="1">1 262 10634,'0'0'9353,"59"4"-8392,-13 0-513,14-1-288,3-3-928,4 0-2371,-4 0-2499,-4 0-5861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3:5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12043,'-9'7'1559,"-5"5"-634,0 1 0,2 1 0,-1 0-1,-12 18 1,20-24-563,0 0 0,0 0 0,1 1 0,0-1 0,0 1 0,1 0 1,0 0-1,0 0 0,1 0 0,1 1 0,-2 17 0,3-25-335,0 0 1,0-1-1,1 1 1,-1 0-1,0 0 1,1 0 0,-1-1-1,1 1 1,0 0-1,0-1 1,-1 1-1,1 0 1,0-1-1,0 1 1,1-1 0,-1 0-1,0 1 1,0-1-1,1 0 1,2 2-1,0 0 20,-1-1 0,1-1 0,0 1-1,0 0 1,0-1 0,0 0 0,0 0-1,1 0 1,3 0 0,4-1 110,0 1 0,0-2 0,0 1 0,0-2 0,-1 1 1,13-5-1,-11 2-42,-1-1 0,0 0 0,0-1 0,0-1 0,-1 0 0,0 0 0,-1-1 0,19-17 0,-26 22 37,1 0 0,0-1-1,-1 0 1,1 0 0,-1 0 0,0 0 0,0 0 0,-1-1 0,1 1 0,-1-1 0,0 0 0,-1 1 0,1-1 0,-1 0 0,0 0 0,0 0 0,0 0 0,-1 0 0,1-1 0,-1 1 0,0 0 0,-1 0 0,0 0 0,1 0 0,-4-9 0,2 10-126,-1 1-1,0-1 1,1 1 0,-1 0 0,0 0 0,-1 0-1,1 0 1,0 0 0,-1 1 0,1 0 0,-1-1-1,0 1 1,0 1 0,0-1 0,0 0 0,0 1-1,0 0 1,-8-1 0,2 0-53,1 0 0,-1 1-1,1 0 1,-1 1 0,1 0 0,-1 1-1,-14 2 1,23-3-47,1 0 0,-1 0 0,1 0 1,-1 0-1,1 0 0,-1 0 0,1 0 0,0 0 0,-1 0 0,1 0 0,-1 0 1,1 0-1,-1 0 0,1 1 0,0-1 0,-1 0 0,1 0 0,-1 0 1,1 1-1,0-1 0,-1 0 0,1 1 0,0-1 0,-1 0 0,1 1 0,0-1 1,-1 1-1,1-1 0,0 0 0,0 1 0,0-1 0,-1 1 0,1-1 0,0 0 1,0 1-1,0-1 0,0 1 0,0-1 0,0 1 0,0-1 0,0 1 1,0-1-1,0 1 0,0-1 0,0 1 0,0-1 0,0 0 0,1 2 0,0-1-421,-1-1 0,1 1 0,0 0 0,0 0 0,0 0 0,0-1 0,0 1 0,0 0 0,0-1 0,0 1 0,0-1 0,1 1 0,-1-1 0,0 0 0,0 1 0,0-1-1,1 0 1,0 0 0,23 1-10496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3:5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14894,'0'3'4388,"0"-1"-3459,-3 2 448,-5 4-896,1 2-289,3 3-128,4 2-128,0-4-2466,6-8-3076,10-3-7302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3:5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11627,'0'0'6438,"-43"60"-5349,39-43-288,4-7-417,12-6-288,9-4-1281,5-7-5445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3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15439,'0'0'1857,"6"12"-485,13 37-348,-2 1-1,20 101 0,-24-81-580,-3 0 0,1 129 0,-11-196-581,0 0 0,0 0-1,0 0 1,0 1 0,-1-1-1,0-1 1,1 1 0,-1 0 0,0 0-1,-1 0 1,1 0 0,0-1-1,-1 1 1,1 0 0,-1-1-1,0 1 1,0-1 0,0 0 0,0 0-1,0 0 1,-1 0 0,-3 2-1,3-2-61,-1 0 1,0-1-1,1 0 0,-1 0 0,0 0 0,0-1 0,0 1 0,0-1 0,0 0 0,0 0 0,0 0 0,1-1 0,-1 1 0,0-1 0,0 0 0,0 0 0,-6-3 0,-1-2-503,0 0 0,0 0-1,0-1 1,1-1 0,0 0-1,1 0 1,-9-10 0,-31-33-4096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3:5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0 853 12492,'0'0'5151,"9"-15"-4163,172-267 1713,142-247-250,-311 503-1693,-18 54-744,-2 1 1,-12 31 0,12-41-9,2 0 0,-1 0-1,2 1 1,1-1 0,0 1 0,2 0 0,-1 36-1,3-55-2,0 0 0,0 0 0,0 0 0,1 0 0,-1 0 0,0 0 0,0 0 0,1 0 0,-1 0 0,0 0 0,1 0 0,-1 0 0,1-1 0,-1 1 1,1 0-1,0 0 0,-1-1 0,1 1 0,0 0 0,-1 0 0,1-1 0,0 1 0,0-1 0,0 1 0,-1-1 0,1 1 0,2 0 0,-1-1 14,0 0 1,0 1-1,1-1 1,-1 0-1,0 0 1,1-1 0,-1 1-1,0 0 1,1-1-1,-1 1 1,3-2-1,5-2 92,-1 0 0,0 0-1,-1-1 1,16-10-1,1-5-33,-1-1-1,-1-1 0,-1-1 0,-1 0 0,-1-2 1,-1-1-1,-1 0 0,-2-1 0,25-54 0,-53 154-752,5-39 688,0 1-1,2 1 1,1 36-1,3-68-123,1 1-1,0 0 1,0-1 0,1 1-1,-1-1 1,1 1 0,0 0-1,1-1 1,-1 0 0,1 1-1,4 7 1,-5-10-185,1 1 1,0-1-1,1 0 0,-1 0 1,0 0-1,1 0 0,-1-1 0,1 1 1,-1 0-1,1-1 0,0 0 1,0 0-1,0 0 0,0 0 1,-1 0-1,1 0 0,0-1 1,0 1-1,4-1 0,41 1-6299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3:58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18 14990,'0'-1'142,"0"0"1,1 0-1,-1 0 0,0 1 1,1-1-1,-1 0 0,0 0 1,1 0-1,-1 0 0,1 1 0,0-1 1,-1 0-1,1 1 0,0-1 1,-1 0-1,1 1 0,0-1 1,0 1-1,-1-1 0,1 1 0,0-1 1,0 1-1,0 0 0,0-1 1,0 1-1,0 0 0,-1 0 1,1 0-1,0 0 0,0 0 0,0 0 1,1 0-1,42-1-29,-28 2 406,37 2 40,93 17 0,-56-6-561,-90-14 6,0 0 1,0 0-1,0 0 1,0 0-1,0 0 1,0 0 0,0-1-1,1 1 1,-1 0-1,0 0 1,0 0-1,0 0 1,0 0-1,0 0 1,0 0 0,0 0-1,0 0 1,1 1-1,-1-1 1,0 0-1,0 0 1,0 0-1,0 0 1,0 0 0,0 0-1,0 0 1,0 0-1,0 0 1,1 0-1,-1 0 1,0 0-1,0 0 1,0 0 0,0 0-1,0 1 1,0-1-1,0 0 1,0 0-1,0 0 1,0 0-1,0 0 1,0 0 0,0 0-1,0 0 1,0 0-1,0 1 1,0-1-1,0 0 1,0 0-1,0 0 1,0 0 0,0 0-1,0 0 1,0 0-1,0 0 1,0 1-1,0-1 1,0 0-1,0 0 1,0 0 0,0 0-1,0 0 1,0 0-1,0 0 1,0 0-1,0 0 1,0 0-1,-1 1 1,1-1 0,-11 6 265,-17 6 214,-88 27 1406,-164 64 1302,279-103-3276,0 0 0,0 0 1,1 0-1,-1 0 0,0 1 1,0-1-1,0 0 0,0 1 1,0-1-1,1 0 0,-1 1 1,0-1-1,0 1 0,1-1 1,-1 1-1,0 0 0,1-1 1,-1 1-1,1 0 0,-1-1 1,1 1-1,-1 0 0,1 0 1,-1-1-1,1 1 0,-1 2 1,23 2-3189,41-8-5275,-14-10-2658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3:5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89 403 9865,'-7'10'705,"-3"3"-402,-1 0 616,1-1 0,1 2 0,0-1 1,1 1-1,0 0 0,-9 26 0,17-40-860,0 1 0,0-1 0,0 0 1,1 0-1,-1 0 0,0 1 0,0-1 0,0 0 0,0 0 0,1 0 1,-1 0-1,0 1 0,0-1 0,0 0 0,1 0 0,-1 0 0,0 0 1,0 0-1,0 0 0,1 0 0,-1 0 0,0 0 0,0 0 1,1 0-1,-1 0 0,0 0 0,0 0 0,1 0 0,-1 0 0,0 0 1,0 0-1,0 0 0,1 0 0,-1 0 0,0 0 0,0 0 0,1 0 1,-1 0-1,0 0 0,0-1 0,0 1 0,0 0 0,1 0 0,-1 0 1,0 0-1,0-1 0,0 1 0,15-7 732,27-25-128,76-75 0,-55 48-601,18-15 112,6-2 1114,89-103-1,-169 166-454,-24 26-675,-26 30-246,41-39 77,-1 0 0,1 1 1,0-1-1,0 1 0,1-1 1,-1 1-1,1 0 0,0-1 0,0 1 1,1 0-1,-1 0 0,1 0 1,0-1-1,1 8 0,0-11 14,-1 0-1,1-1 0,0 1 1,0-1-1,-1 1 0,1-1 1,0 1-1,0-1 0,-1 1 1,1-1-1,0 0 1,0 1-1,0-1 0,0 0 1,0 0-1,0 0 0,0 1 1,0-1-1,-1 0 0,1 0 1,0-1-1,0 1 0,0 0 1,0 0-1,0 0 0,1-1 1,28-6 206,-17 2-176,0-2 0,-1 0 1,1 0-1,-2-1 1,1-1-1,-1 0 0,0-1 1,-1 0-1,0 0 0,-1-1 1,13-19-1,-63 97-455,32-55 463,0 0 0,1 1 0,1 0 0,0 0 0,0 1 0,1 0 0,1 0 0,1 0 0,0 1 0,0-1 0,0 16-1,4-28-28,-1-1 0,1 0 0,0 0 0,1 0 0,-1 1 0,0-1 0,0 0 0,0 0 0,1 0 0,-1 1 0,1-1 0,-1 0 0,1 0 0,-1 0 0,1 0 0,0 0 0,-1 0 0,1 0 0,0 0 0,0 0 0,0 0 0,-1-1 0,1 1 0,0 0 0,0 0 0,0-1 0,1 1 0,1 0 0,0 0 36,1 0 0,-1-1 0,1 1 0,0-1 0,-1 0-1,1 0 1,0 0 0,-1 0 0,8-2 0,0-1 32,1 0 1,-1-1-1,0 0 0,0 0 0,15-10 0,-17 8-79,-1 0-1,0-1 0,0 0 0,9-11 1,1-12-2015,-18 28 1580,1 0-1,-1 0 1,0 1-1,1-1 1,-1 0-1,0 0 1,0 0 0,0 0-1,-1 1 1,1-1-1,0 0 1,-1 0-1,1 0 1,-1 1 0,-1-4-1,-10-9-7834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97 251 8072,'0'0'3107,"-10"-1"-577,7 1-2086,-38-3 1149,38 2-1273,1 1-1,0 0 0,-1 0 1,1 0-1,-1 1 1,1-1-1,-1 0 0,1 1 1,-1 0-1,1-1 0,0 1 1,-1 0-1,1 0 0,-4 3 1,6-4-284,0 0 0,-1 0 1,1 1-1,0-1 0,0 0 1,0 0-1,0 0 1,0 0-1,0 0 0,-1 0 1,1 1-1,0-1 0,0 0 1,0 0-1,0 0 0,0 0 1,0 0-1,0 1 0,0-1 1,0 0-1,0 0 0,0 0 1,0 0-1,0 1 0,0-1 1,0 0-1,0 0 0,0 0 1,0 0-1,0 1 1,0-1-1,0 0 0,0 0 1,0 0-1,0 0 0,0 1 1,0-1-1,0 0 0,0 0 1,1 0-1,-1 0 0,0 0 1,0 0-1,0 1 0,0-1 1,0 0-1,0 0 0,1 0 1,-1 0-1,12 1 697,17-5 59,35-19-28,-2-3 1,113-63 0,-160 81-743,14-8-325,48-28-587,-36 7-3607,-35 26 146,-6 6-2226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0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59 17296,'-9'1'876,"0"-1"-629,0 1 1,0 0 0,0 1-1,0 0 1,0 0-1,0 1 1,1 0-1,-1 1 1,1 0 0,0 0-1,0 1 1,1 0-1,-1 0 1,1 0-1,-10 11 1,12-11-233,0 0 0,0 0 0,1 1 0,0-1 1,0 1-1,1 0 0,-1 0 0,1 0 0,0 0 0,1 1 0,0-1 0,0 1 1,0 0-1,1 0 0,0-1 0,0 1 0,0 12 0,2-17 18,0 0-1,-1-1 0,1 1 1,0 0-1,0-1 1,0 1-1,1-1 0,-1 1 1,0-1-1,0 0 1,1 1-1,-1-1 0,1 0 1,-1 0-1,1 0 1,-1 0-1,1 0 0,0-1 1,0 1-1,-1 0 1,1-1-1,0 1 0,0-1 1,0 0-1,-1 1 1,1-1-1,0 0 0,0 0 1,0 0-1,0 0 1,2-1-1,6 0 349,0 1 0,0-2 0,-1 0 0,19-5 0,-15 2-120,0-1 0,-1 0 0,0 0 1,0-1-1,-1-1 0,1 0 1,-2-1-1,16-15 0,-21 19-165,0-1-1,0 0 0,0 0 1,-1 0-1,0 0 0,0-1 1,0 0-1,-1 1 0,0-1 1,-1-1-1,1 1 0,-1 0 1,-1-1-1,0 1 0,0-1 1,0 1-1,-1-10 0,0 15-139,-1-1 0,1 1 0,-1 0 0,0-1-1,0 1 1,0 0 0,0-1 0,0 1-1,-1 0 1,1 0 0,-1 0 0,1 0-1,-1 0 1,0 0 0,0 1 0,1-1 0,-1 0-1,-1 1 1,1 0 0,0-1 0,0 1-1,0 0 1,-1 0 0,1 0 0,-1 0-1,1 1 1,0-1 0,-1 1 0,1-1 0,-1 1-1,1 0 1,-1 0 0,0 0 0,1 0-1,-1 1 1,1-1 0,-5 2 0,5-2-313,0 1 0,0 0 0,-1-1 1,1 1-1,0 0 0,0 0 0,0 0 1,0 0-1,0 1 0,1-1 0,-1 0 0,0 1 1,1-1-1,-1 1 0,0 0 0,1 0 0,0-1 1,0 1-1,-1 0 0,1 0 0,0 0 1,0 0-1,1 1 0,-1-1 0,0 0 0,1 0 1,-1 0-1,1 3 0,-1 10-7261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15 19635,'0'0'512,"-7"15"-250,-55 165 838,55-155-1004,1 1 1,1 0 0,1 0 0,2 0 0,1 52 0,1-74-136,0-1-1,0 0 0,1 0 1,-1 0-1,1 0 1,0 0-1,0 0 0,0 0 1,0 0-1,1 0 1,-1-1-1,1 1 0,-1 0 1,1-1-1,0 1 1,0-1-1,0 0 0,0 1 1,1-1-1,-1 0 1,1 0-1,-1-1 0,1 1 1,0 0-1,-1-1 1,1 0-1,0 1 0,0-1 1,0-1-1,0 1 1,0 0-1,0-1 0,0 1 1,0-1-1,6 0 1,0 0-75,0-1 0,-1 0 0,1-1 0,0 0 0,0-1 0,-1 1 1,1-1-1,-1-1 0,0 0 0,0 0 0,10-7 0,5-6-270,-2-1 0,0-1 0,0 0 0,-2-2-1,-1 0 1,0-1 0,-2-1 0,-1 0 0,0-2 0,-2 1-1,13-35 1,-18 38 830,-2 1-1,0-1 0,-1-1 1,-1 1-1,1-28 0,-5 49-399,0 0-1,0 0 0,0 0 1,0-1-1,0 1 0,0 0 1,0 0-1,1 0 0,-1 0 1,0 0-1,0-1 0,0 1 1,0 0-1,0 0 0,0 0 1,0 0-1,0-1 0,0 1 1,0 0-1,0 0 0,0 0 1,0-1-1,0 1 0,0 0 1,0 0-1,0 0 0,0 0 1,0-1-1,0 1 0,-1 0 1,1 0-1,0 0 0,0 0 1,0 0-1,0-1 0,0 1 1,0 0-1,0 0 0,-1 0 0,1 0 1,0 0-1,0 0 0,0 0 1,0-1-1,0 1 0,-1 0 1,1 0-1,0 0 0,0 0 1,0 0-1,0 0 0,-1 0 1,1 0-1,0 0 0,0 0 1,0 0-1,-1 0 0,1 0 1,0 0-1,0 0 0,0 0 1,0 0-1,-1 0 0,-10 14 650,-10 23-676,11-12 169,0 1 1,1 1 0,2-1 0,0 1 0,-3 36 0,9-54-186,0 0-1,1 0 1,0 0-1,0 1 1,1-1 0,0 0-1,1 0 1,0 0-1,0 0 1,1 0-1,0-1 1,0 1 0,1-1-1,0 0 1,1 0-1,0 0 1,0 0 0,1-1-1,9 10 1,-1-1-777,-14-8-2455,-32-5-4629,29-3 7552,-34 0-9046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12588,'0'0'7495,"69"11"-6310,-5-3-736,13-3-385,6-5-1506,1 0-2786,-5 0-6950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16752,'0'0'6000,"13"2"-4478,-5 0-1382,0-1 1,1-1-1,-1 1 1,0-1 0,0-1-1,0 0 1,0 0-1,0 0 1,0-1-1,-1 0 1,1-1 0,0 0-1,-1 0 1,11-6-1,126-82-223,-125 78-2,-1-2 0,-1 0 0,0-1 1,-1-1-1,19-25 0,-21 17 149,-15 22-19,-6 10 2,-10 13 5,7-6-227,1 1 0,0 0 0,1 1 0,1 0 0,0 0 0,1 0 0,1 1 0,1 0 0,0 0 0,1 0 0,1 0 0,1 1 0,1 30 0,8-25-6226,8-11-6710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16271,'0'0'7463,"13"53"-9833,5-43-1345,0-6-2884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11082,'0'0'6407,"-58"66"-5286,46-50-32,8-5-289,4-5-383,8-3-353,20-3-705,5-9-2145,6-14-3204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35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144 813 4548,'-135'-181'16950,"134"180"-16817,0-1 0,0 1 1,1 0-1,-1 0 0,0 0 0,1-1 1,-1 1-1,0 0 0,1-1 0,0 1 1,-1 0-1,1-1 0,0 1 1,0-1-1,0 1 0,0-1 0,0 1 1,0 0-1,0-1 0,0 1 0,1-1 1,-1 1-1,0 0 0,1-1 1,-1 1-1,1 0 0,0-1 0,-1 1 1,1 0-1,0 0 0,0 0 0,0 0 1,0 0-1,1-2 0,5-3-28,1-1 0,-1 1-1,1 1 1,12-7 0,4-4 520,12-13-325,-2-1-1,-1-1 0,-2-2 1,-1-1-1,-2-2 0,-1 0 1,-2-2-1,-1-1 0,-2-1 1,-2-1-1,-2 0 0,16-54 1,-27 86 104,0 20-296,8 40-240,-9-25 200,-1-11-67,1 0 0,0 0 0,1 0 0,0-1 0,1 0 0,1-1 0,0 1 0,14 14-1,-17-22-288,1 0 0,0 0 0,0 0 0,1-1 0,0 0 0,12 6 0,-11-7-574,0-1-1,0 0 1,1 0-1,-1-1 1,1 0 0,17 1-1,29-3-5575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1 757 9705,'0'0'9801,"7"-10"-8386,237-295 754,78-109-1818,-302 387 234,-19 27-580,-1 0-1,0 0 1,0 0-1,0 0 0,0 0 1,1 0-1,-1 0 1,0 0-1,0 0 1,0 0-1,0 0 1,1 0-1,-1 0 0,0 0 1,0 0-1,0 0 1,0 0-1,1 0 1,-1 0-1,0 0 0,0 0 1,0 0-1,0 0 1,0 0-1,1 0 1,-1 1-1,0-1 0,0 0 1,0 0-1,0 0 1,0 0-1,0 0 1,0 1-1,1-1 0,-1 0 1,0 0-1,0 0 1,0 0-1,0 0 1,0 1-1,0-1 0,0 0 1,0 0-1,0 0 1,0 0-1,0 1 1,0-1-1,0 0 0,0 0 1,0 0-1,0 0 1,0 1-1,0-1 1,0 0-1,0 0 0,0 0 1,-1 0-1,1 1 1,0-1-1,0 0 1,0 0-1,0 0 0,0 0 1,0 0-1,0 0 1,-1 1-1,1-1 1,-19 57 170,1-16 120,9-24-115,1 1 0,0 0-1,2 0 1,0 1 0,1 0 0,-4 32 0,9-50-146,0 0 0,0 1 1,0-1-1,0 0 0,1 0 1,-1 0-1,0 0 1,1 0-1,-1 0 0,1 0 1,-1 0-1,1 0 0,0 0 1,-1 0-1,1 0 0,0 0 1,-1 0-1,1-1 1,0 1-1,0 0 0,0 0 1,0-1-1,0 1 0,0-1 1,0 1-1,0-1 0,0 1 1,0-1-1,0 0 1,0 1-1,1-1 0,-1 0 1,0 0-1,0 0 0,0 0 1,0 0-1,0 0 0,0 0 1,1 0-1,-1 0 1,1-1-1,6 0 176,0 0 1,-1-1 0,1 0-1,-1 0 1,10-4-1,1-4-109,1 0-1,-1-1 1,-1-1 0,0 0-1,0-2 1,-1 0-1,17-20 1,-4 0-29,-1 0-1,33-55 1,-63 92-253,-45 83 8,44-79-118,-1 0 1,1 1-1,1-1 1,-1 1-1,1 0 0,1 0 1,-1 0-1,1 0 0,1 0 1,-1 0-1,1 0 1,2 9-1,-2-15 61,1-1 0,0 1 0,0 0 0,0-1 1,0 1-1,0 0 0,0-1 0,0 1 0,0-1 0,1 0 0,-1 1 0,0-1 0,1 0 1,-1 0-1,1 0 0,0 0 0,-1 0 0,1 0 0,0 0 0,-1-1 0,1 1 0,3 0 1,43 5-4470,-45-6 4350,44 1-3148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0 15695,'0'0'2867,"-8"5"-1245,-19 15 221,0 1-1,-39 42 0,-40 33-183,73-74-1545,20-14-85,0 1 1,-20 19 0,32-28-50,1 1 0,-1-1 0,0 1 0,1-1 0,-1 1 0,1-1 0,-1 1 0,1 0 0,0-1 0,-1 1 0,1-1 0,-1 1 0,1 0 0,0-1 0,0 1 0,-1 0 0,1 0 0,0-1 0,0 1 0,0 0 0,0-1 0,0 1-1,0 0 1,0 0 0,0-1 0,0 1 0,0 0 0,0-1 0,0 1 0,1 0 0,-1 0 0,1 1 7,1-1-1,-1 0 1,0 0-1,0 0 1,1 0-1,-1-1 1,1 1-1,-1 0 1,1 0-1,-1-1 1,1 1-1,-1-1 1,3 1-1,60 5 100,-57-6-111,136-1-637,11 0-2208,-54 12-2401,-65-3-911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0 687 7399,'0'0'12967,"9"-7"-11446,104-90-989,-4-4-1,-5-5 0,93-123 0,-188 217-510,8-8 27,-1-2 0,-1 0 0,18-35 1,-90 141-370,53-77 322,-8 13 32,0 0-1,2 1 1,0 0 0,2 0-1,0 1 1,-6 28 0,14-49-13,-1 1 0,1-1 0,0 0 1,0 1-1,0-1 0,0 1 0,0-1 1,1 0-1,-1 1 0,0-1 0,1 0 0,-1 1 1,1-1-1,-1 0 0,1 0 0,-1 1 1,1-1-1,0 0 0,0 0 0,-1 0 0,1 0 1,0 0-1,0 0 0,0 0 0,0 0 1,1 0-1,-1-1 0,0 1 0,0 0 0,0-1 1,1 1-1,-1-1 0,0 1 0,0-1 1,1 1-1,-1-1 0,0 0 0,1 0 0,-1 0 1,1 0-1,-1 0 0,0 0 0,1 0 1,1-1-1,9 1 221,-1-2-1,0 1 1,0-2 0,14-4 0,4-3-146,0-1 0,-1-1 0,-1-1 0,0-2 0,-1-1 0,-1-1-1,0-1 1,-1-1 0,-2-1 0,0-1 0,0-1 0,-2-1 0,18-27 0,-25 22-102,-12 20-188,-12 17-142,-5 10 287,1 1 0,0 1 1,-13 27-1,23-38-155,-1 1 0,2-1 0,0 1 1,0 1-1,1-1 0,0 0 0,1 1 0,0-1 0,0 16 0,2-25-6,0 0-1,0 0 1,1 1-1,-1-1 1,0 0-1,1 0 0,0 0 1,-1 0-1,1 1 1,0-1-1,0 0 1,0 0-1,0 0 1,0-1-1,1 1 0,-1 0 1,0 0-1,1-1 1,2 3-1,-2-3-375,0 1 0,1-1 0,-1 0 1,1 0-1,-1 0 0,1 0 0,0 0 0,0 0 0,4 0 0,23 1-8403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52 17136,'0'0'2563,"-11"3"-214,5-2-1991,-3 1 90,0 1 1,0 0-1,1 0 0,-17 9 1,23-11-417,1 0 1,-1 0-1,0 0 1,1 0-1,-1 0 0,1 0 1,0 0-1,-1 1 1,1-1-1,0 1 1,0-1-1,-1 1 1,1-1-1,0 1 1,1 0-1,-1-1 1,0 1-1,0 0 1,1 0-1,-1 0 0,1-1 1,0 1-1,-1 0 1,1 0-1,0 0 1,0 0-1,0 0 1,0 0-1,1 0 1,-1-1-1,0 1 1,1 0-1,0 0 0,-1 0 1,2 2-1,0-2-15,-1-1-1,1 1 1,-1 0-1,1-1 0,0 1 1,0-1-1,0 0 1,0 1-1,0-1 0,0 0 1,0 0-1,0 0 1,1-1-1,-1 1 0,0-1 1,0 1-1,1-1 1,-1 0-1,0 1 0,5-2 1,50-1 727,-49 0-599,-1 0-1,1 0 1,-1 0-1,1-1 0,-1 0 1,0-1-1,0 1 1,0-2-1,0 1 0,9-9 1,-13 11-56,0-1 1,0 1 0,0-1 0,-1 0 0,1 0-1,-1 0 1,0 0 0,0 0 0,0 0 0,0-1-1,0 1 1,-1-1 0,0 1 0,1-1 0,-1 0-1,-1 1 1,1-1 0,0 0 0,-1 0-1,0 1 1,0-1 0,0 0 0,0 0 0,-2-4-1,1 6-78,0 1-1,0-1 0,0 0 0,-1 1 0,1-1 1,0 0-1,-1 1 0,0 0 0,1-1 0,-1 1 0,0 0 1,0 0-1,1 0 0,-1 0 0,0 0 0,0 0 1,0 1-1,0-1 0,0 1 0,0-1 0,0 1 1,-1 0-1,1 0 0,0 0 0,0 0 0,0 0 1,-4 1-1,-2-1-44,0 1 0,0 0 0,1 0 0,-1 1 0,0 0 0,-10 4 0,14-4-106,-1 1-1,1-1 0,0 1 0,0 1 1,0-1-1,0 0 0,0 1 0,1 0 1,-1 0-1,-3 5 0,6-7-314,0 0 0,0 0 0,0 0 0,0 0 0,0 1 0,0-1 0,1 0 0,-1 1-1,1-1 1,-1 0 0,1 1 0,0-1 0,0 0 0,0 1 0,1 2 0,3 7-6288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7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21044,'0'0'4580,"1"57"-4484,-13-6 193,-2 7-1,4 3-128,2 0-128,4-2 0,4-7-640,0-9-834,0-8-1216,0-7-1,0-12-1056,-8-11-1731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3299,'0'0'17713,"79"-37"-16880,-22 29 256,10 3 192,12-3-640,6 4-513,1 1-160,-11 1-2146,-13 1-2082,-14-2-5189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9065,'0'0'8755,"12"-1"-6230,8-1-1721,0-2 0,-1 0 0,1-1 0,34-14 1,-45 16-653,-1 0 1,1-1-1,-1-1 1,0 1 0,0-1-1,-1 0 1,1-1-1,-1 0 1,0 0 0,-1-1-1,0 1 1,0-1-1,0-1 1,7-11 0,-12 17-138,0 1 0,0-1 1,-1 0-1,1 0 0,0 0 1,-1 0-1,1 0 0,-1 0 1,1 0-1,-1 0 0,0 0 1,0 0-1,0 0 0,0 0 1,0 0-1,-1 0 0,1 0 1,-1 0-1,0-2 0,0 3 15,0 0-1,1 0 1,-1 0-1,0 0 1,0 0-1,0 0 0,0 1 1,-1-1-1,1 0 1,0 1-1,0-1 1,0 1-1,0-1 1,-1 1-1,1 0 0,0-1 1,-1 1-1,1 0 1,0 0-1,0 0 1,-3 0-1,-2 0 50,-1 1 1,1 0-1,0 0 0,0 1 0,0-1 0,0 2 0,0-1 1,0 0-1,1 1 0,-10 6 0,-5 6 66,2 0-1,0 2 1,-17 19-1,30-32-136,1 1-1,0 0 0,1 0 1,-1 0-1,1 0 0,0 0 1,0 1-1,0-1 0,1 1 1,0 0-1,0-1 0,1 1 1,-1 0-1,1 0 0,1 1 1,-1-1-1,1 11 0,1-15-17,0 0-1,0 0 0,0 0 0,0 0 1,0 0-1,0 0 0,0 0 0,1 0 1,-1-1-1,1 1 0,-1-1 0,1 1 1,0-1-1,0 1 0,-1-1 0,1 0 1,0 0-1,0 0 0,0 0 1,0 0-1,1 0 0,-1-1 0,0 1 1,0-1-1,3 1 0,60 4-1420,-60-5 1177,57-3-3386,-55 2 2643,-1 0 0,0 0 0,1-1 0,-1 0 0,0-1 0,0 1 0,8-6-1,17-15-6507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4773,'0'0'16292,"-8"3"-15523,2-1-590,1 0-1,0 1 1,0 0 0,0 0-1,0 0 1,0 1 0,1 0-1,-1-1 1,-5 8-1,9-9-165,-1-1 0,1 1 0,0-1-1,0 1 1,0 0 0,0-1 0,0 1-1,1 0 1,-1 0 0,0-1-1,1 1 1,0 0 0,-1 0 0,1 0-1,0 0 1,0 0 0,0 0 0,0 0-1,0 0 1,0-1 0,1 1-1,-1 0 1,1 0 0,-1 0 0,1 0-1,0-1 1,-1 1 0,1 0 0,0 0-1,0-1 1,0 1 0,1-1-1,-1 1 1,0-1 0,0 0 0,1 1-1,-1-1 1,1 0 0,2 2-1,10 7-533,1-1 0,0 0 0,17 7 0,-20-11 153,0 0 1,-1 1 0,0 1-1,0 0 1,-1 0 0,0 1-1,10 10 1,-19-17 433,0 0-1,0 0 1,0 0 0,0 0-1,0 1 1,0-1 0,0 0-1,-1 1 1,1-1 0,0 0-1,-1 1 1,1-1 0,-1 1-1,0-1 1,1 1 0,-1-1-1,0 1 1,0-1 0,0 1-1,0-1 1,0 1 0,0-1-1,-1 1 1,1-1 0,0 1-1,-1 1 1,-1 0 112,0-1 1,0 1 0,0 0-1,0-1 1,0 0-1,0 0 1,-1 1-1,1-1 1,-1-1-1,0 1 1,-5 3 0,-8 2 389,-1 0 1,0 0 0,-24 4 0,38-10-615,-7 2 19,1-1 0,-1 1 0,1-2 1,-1 0-1,0 0 0,1-1 1,-1 0-1,0 0 0,-10-3 1,19 3-128,1-1 0,-1 1 1,0-1-1,0 0 0,1 1 1,-1-1-1,0 0 0,1 0 1,-1 1-1,1-1 0,-1 0 1,1 0-1,-1 0 0,1 0 1,0 0-1,-1 0 0,1 0 1,0 0-1,0 0 0,-1 0 1,1 0-1,0 0 0,0 0 1,0 1-1,0-1 0,1 0 1,-1 0-1,0 0 0,0 0 1,1-1-1,9-32-4788,13-2-2168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0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13901,'0'0'9289,"-3"7"-8584,-3 15-316,0-1 0,2 1 0,0 0 0,2 0 0,0 0 0,2 33 0,3-15-692,2 1 0,18 71 1,-12-57-2131,-8-19-2459,-3-36 4784,0 1-1,-1-1 1,1 0-1,0 1 0,0-1 1,0 1-1,0-1 0,-1 0 1,1 1-1,0-1 1,0 0-1,-1 1 0,1-1 1,0 0-1,-1 1 0,1-1 1,0 0-1,-1 0 1,1 1-1,0-1 0,-1 0 1,1 0-1,-1 0 0,1 0 1,0 1-1,-1-1 0,1 0 1,-1 0-1,1 0 1,0 0-1,-1 0 0,1 0 1,-1 0-1,1 0 0,-1 0 1,1 0-1,0 0 1,-1 0-1,1-1 0,-1 1 1,1 0-1,0 0 0,-1 0 1,1 0-1,-1-1 1,1 1-1,0 0 0,-1 0 1,1-1-1,-1 0 0,-20-12-1872,-15-25 941,-2-8 4016,33 39-2057,0 1 0,0-1 0,1 0 1,0 0-1,1 0 0,-1 0 0,2-1 1,-1 1-1,1-1 0,0 0 0,-2-13 1,5 19-812,-1 1-1,0-1 1,1 0 0,0 1 0,-1-1 0,1 0 0,0 1 0,0-1 0,0 1 0,0-1 0,0 1 0,0 0 0,0-1 0,1 1 0,-1 0 0,0 0 0,1 0 0,-1 0 0,1 0 0,-1 0-1,1 0 1,-1 1 0,1-1 0,0 0 0,-1 1 0,1 0 0,0-1 0,0 1 0,2 0 0,62-6-169,-57 6 177,24-1-266,30-2-2001,1-3-4452,-1-5-5211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1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89 15310,'1'-4'448,"1"1"-1,-1-1 0,0 0 0,0 0 0,-1 0 0,1 0 0,-1 0 0,0 0 0,0 0 1,0-1-1,-1 1 0,1 0 0,-1 0 0,0 0 0,-1-3 0,1 5-365,-1 0 0,1 1 0,-1-1-1,1 1 1,-1-1 0,1 1 0,-1 0 0,0-1-1,0 1 1,1 0 0,-1 0 0,0 0-1,0 0 1,0 1 0,0-1 0,0 1 0,0-1-1,0 1 1,-1 0 0,1-1 0,0 1 0,0 0-1,0 0 1,0 1 0,0-1 0,0 0-1,0 1 1,0-1 0,0 1 0,-3 1 0,-1 0-69,0 0 1,0 1-1,0 0 1,1 1-1,-1-1 1,1 1 0,0 0-1,0 0 1,-9 10-1,11-12-13,1 1 0,-1 0 0,1 0 0,-1 0 0,1 0 0,0 0-1,0 0 1,0 1 0,0-1 0,1 1 0,-1-1 0,1 1 0,0 0 0,0 0 0,0-1-1,1 1 1,-1 0 0,1 4 0,1-6-31,0-1 0,-1 1 0,1-1 0,0 0 0,0 1 0,0-1 0,0 0 0,1 0 0,-1 0 0,0 0 0,0 0 0,1 0 0,-1 0 0,1 0 0,-1-1 0,1 1 0,-1 0 0,1-1 0,-1 1 0,3 0 1,38 7-351,-36-7 307,19 2-173,32 5-261,-53-7 477,-1 0-1,1 0 1,-1 0-1,1 0 1,-1 0 0,0 1-1,0 0 1,1-1-1,-1 1 1,0 0 0,4 5-1,-6-6 20,0 0 1,0 1-1,0-1 0,0 1 0,-1 0 0,1-1 0,-1 1 0,1-1 0,-1 1 0,1 0 0,-1-1 1,0 1-1,0 0 0,0-1 0,0 1 0,0 0 0,0-1 0,-1 1 0,1 0 0,0-1 0,-1 1 1,0 0-1,1-1 0,-1 1 0,0-1 0,1 1 0,-1-1 0,0 0 0,0 1 0,0-1 0,-1 0 1,1 1-1,0-1 0,0 0 0,-1 0 0,-1 1 0,-5 5 157,-1 0 0,-1 0-1,-18 9 1,14-7 111,-1-2 1,0 1-1,-1-2 0,0 0 0,0-1 1,0-1-1,0 0 0,-29 2 0,45-6-260,-1 0-1,1 0 0,0 0 1,-1 0-1,1 0 0,0 0 1,0 0-1,-1 0 0,1 0 1,0 0-1,0 0 1,-1 0-1,1 0 0,0 0 1,-1 0-1,1 0 0,0 0 1,0-1-1,-1 1 0,1 0 1,0 0-1,0 0 0,0 0 1,-1 0-1,1-1 1,0 1-1,0 0 0,0 0 1,0-1-1,-1 1 0,1 0 1,0 0-1,0 0 0,0-1 1,0 1-1,0 0 0,0-1 1,0 1-1,0 0 0,-1 0 1,1-1-1,0 1 1,8-15-726,16-11-1165,52-50-4303,-29 27 769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3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67 12684,'0'0'3422,"-4"-9"-737,-2 0-1640,-7-15 204,9 0 3328,26 77-2084,-9 3-2278,-11-45-194,-1-1-1,2 1 1,-1-1 0,1 1-1,1-1 1,0 0-1,1 0 1,0 0 0,7 10-1,-11-19-3,0 0 0,0 0-1,0 0 1,0 0-1,0-1 1,0 1 0,1 0-1,-1-1 1,0 1 0,1 0-1,-1-1 1,0 0-1,1 1 1,-1-1 0,0 0-1,1 0 1,-1 0-1,1 0 1,-1 0 0,0 0-1,1 0 1,-1 0 0,1 0-1,-1-1 1,0 1-1,1-1 1,-1 1 0,0-1-1,1 1 1,-1-1-1,0 0 1,0 0 0,2-1-1,36-34 781,58-87 46,-97 123-828,1-1 0,-1 1-1,0-1 1,0 1 0,0-1 0,1 1-1,-1-1 1,0 1 0,0-1 0,1 1-1,-1-1 1,0 1 0,1 0 0,-1-1-1,1 1 1,-1 0 0,0-1 0,1 1-1,-1 0 1,1 0 0,-1-1 0,1 1-1,-1 0 1,1 0 0,-1 0 0,1 0-1,-1-1 1,1 1 0,-1 0 0,1 0-1,-1 0 1,1 0 0,0 0 0,-1 0-1,1 1 1,-1-1 0,1 0 0,-1 0-1,1 0 1,-1 0 0,1 1 0,-1-1-1,1 0 1,-1 0 0,0 1 0,1-1-1,-1 0 1,1 1 0,-1-1 0,0 0-1,1 1 1,-1-1 0,0 1 0,1-1-1,-1 1 1,0-1 0,0 1 0,1-1-1,-1 1 1,0-1 0,0 1 0,0-1-1,0 1 1,0-1 0,0 1 0,0-1-1,0 1 1,0-1 0,0 2 0,2 50 24,-3-38 122,1 8-76,0-14-74,-1 1 0,1-1-1,0 0 1,1 1 0,0-1 0,0 0-1,1 0 1,0 1 0,0-1-1,1-1 1,5 13 0,-7-19-7,0 0 1,0 0-1,0 0 1,1 0 0,-1 0-1,0-1 1,0 1-1,1 0 1,-1-1-1,0 1 1,1-1-1,-1 1 1,0-1-1,1 0 1,-1 0 0,1 1-1,-1-1 1,1 0-1,-1 0 1,0 0-1,1-1 1,-1 1-1,1 0 1,-1 0-1,0-1 1,1 1 0,-1-1-1,1 1 1,-1-1-1,0 0 1,0 0-1,0 1 1,1-1-1,0-1 1,38-34 150,-39 35-154,42-52 77,-33 39-62,0 0 1,2 0-1,-1 2 1,24-21-1,-34 33-18,-1 0 0,0-1 0,1 1 0,-1 0 1,1 0-1,-1 0 0,0 0 0,1 0 0,-1 0 0,1 0 0,-1 0 0,0 0 1,1 0-1,-1 0 0,1 0 0,-1 0 0,0 0 0,1 0 0,-1 0 0,0 0 1,1 0-1,-1 1 0,1-1 0,-1 0 0,0 0 0,1 0 0,-1 1 0,0-1 1,1 0-1,-1 0 0,0 1 0,0-1 0,1 0 0,-1 1 0,0-1 0,0 0 1,0 1-1,1-1 0,-1 0 0,0 1 0,0-1 0,0 0 0,0 1 0,0-1 1,0 1-1,0-1 0,0 0 0,0 1 0,0-1 0,0 1 0,0-1 0,0 0 1,0 1-1,0-1 0,0 1 0,0-1 0,0 34-175,0-28 141,0 8 42,-1-5-410,1 0 0,0 0 0,1 0 0,0 1 0,3 9 0,-4-18 94,1 1 1,-1-1-1,1 1 1,-1-1-1,1 1 1,0-1-1,0 1 1,0-1-1,0 0 1,0 0-1,0 1 0,0-1 1,0 0-1,3 2 1,-3-3-159,1 1 0,0-1 0,-1 1-1,1-1 1,-1 1 0,1-1 0,0 0 0,-1 0 0,1 0 0,-1 0 0,1 0 0,0 0-1,-1 0 1,1 0 0,0-1 0,-1 1 0,3-2 0,17-9-6306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1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37 16271,'0'0'5323,"-8"10"-4485,-2 5-389,0 1 0,1 0 0,1 1 0,1 0 0,0 0 0,1 1 0,1-1 0,-5 32 0,7-31-320,2-1-1,0 1 0,1 0 1,1-1-1,3 20 1,-4-33-168,1 1 1,0 0 0,1-1-1,-1 1 1,1-1 0,0 1-1,0-1 1,0 0 0,0 0-1,1 0 1,0 0 0,0 0-1,0-1 1,0 1 0,1-1-1,-1 0 1,1 0 0,0 0-1,0 0 1,0-1 0,0 1-1,0-1 1,8 3 0,-12-5-87,1 0 0,-1 0 0,1 0 0,-1 1 0,1-1 0,-1 0 0,1 0 0,-1 0 0,1 0 0,-1 0 0,1 0 0,-1 0 0,1 0 0,-1 0 0,1 0 0,-1 0 1,1 0-1,-1-1 0,1 1 0,-1 0 0,1 0 0,-1-1 0,1 1 0,-1 0 0,1 0 0,-1-1 0,0 1 0,1 0 0,-1-1 0,0 1 0,1-1 0,-1 1 0,0 0 1,1-1-1,2-23-1325,-13-23 957,9 45 524,-2-9 286,0 1 0,-1-1 0,-1 1 0,0 0 0,0 1-1,-1-1 1,0 1 0,-10-11 0,16 20-283,0 1 0,0-1 0,0 0 0,-1 0 0,1 0 0,0 0-1,0 0 1,0 0 0,-1 0 0,1 0 0,0 0 0,0 1 0,0-1 0,-1 0 0,1 0 0,0 0 0,0 0 0,0 0 0,0 1 0,0-1-1,-1 0 1,1 0 0,0 0 0,0 1 0,0-1 0,0 0 0,0 0 0,0 0 0,0 1 0,0-1 0,0 0 0,0 0 0,0 1 0,0-1-1,0 0 1,0 0 0,0 0 0,0 1 0,0-1 0,0 0 0,0 0 0,0 1 0,0-1 0,0 0 0,0 0 0,1 0 0,-1 1-1,0-1 1,0 0 0,0 0 0,0 0 0,4 16-180,-1-11 105,1 0 0,0 0 0,0 0 0,1-1 0,-1 0 1,1 0-1,0 0 0,0-1 0,0 0 0,0 1 1,1-2-1,-1 1 0,1-1 0,0 0 0,0 0 1,11 2-1,6 0-1166,0 0 1,0-2-1,25 0 1,-34-1 213,-3-1-185,0 0 0,0 0 0,18-3 0,-27 2 1091,0 1 0,0 0 0,-1-1-1,1 1 1,0-1 0,0 1 0,-1-1-1,1 0 1,-1 0 0,1 0-1,-1 0 1,1 0 0,-1 0 0,1 0-1,-1 0 1,0-1 0,0 1-1,0 0 1,0-1 0,0 1 0,0-1-1,0 1 1,0-1 0,0 0 0,-1 1-1,1-1 1,0 0 0,-1 1-1,1-3 1,-1 3 229,-1 0-1,1 0 0,0 0 1,0 0-1,-1 0 1,1 0-1,-1 0 1,1 0-1,-1 0 0,1 0 1,-1 0-1,0 0 1,1 0-1,-1 1 1,0-1-1,1 0 0,-1 1 1,0-1-1,0 0 1,0 1-1,0-1 1,0 1-1,0-1 1,0 1-1,0 0 0,0-1 1,0 1-1,0 0 1,0 0-1,0 0 1,0 0-1,0-1 0,0 1 1,0 1-1,0-1 1,0 0-1,0 0 1,-1 1-1,-4-1 267,0 0 0,0 1-1,1 0 1,-1 0 0,0 0 0,-6 3 0,7-1-185,0 0-1,-1 0 1,1 0 0,0 1 0,1-1 0,-1 1 0,1 1 0,0-1 0,-1 0-1,2 1 1,-1 0 0,1 0 0,-1 0 0,2 1 0,-1-1 0,0 1 0,1-1-1,0 1 1,-2 10 0,4-15-204,0-1 0,0 1 1,0 0-1,0 0 0,0-1 0,0 1 0,1 0 0,-1-1 0,0 1 1,0 0-1,0-1 0,1 1 0,-1 0 0,0-1 0,1 1 0,-1-1 0,1 1 1,-1 0-1,1-1 0,-1 1 0,1-1 0,-1 0 0,1 1 0,-1-1 1,1 1-1,0-1 0,-1 0 0,1 1 0,1-1 0,29 4 275,29-14 119,-49 5-441,0 0-1,-1-1 1,0-1-1,0 0 0,0 0 1,-1-1-1,0 0 1,-1-1-1,0 1 0,0-2 1,-1 1-1,0-1 1,7-13-1,-17 41 140,1-12-43,1 0 0,1 0 0,-1 1 0,1-1 0,1 10 0,-1-14-46,0-1 1,0 0-1,1 1 0,-1-1 0,1 0 0,-1 0 0,1 1 0,-1-1 1,1 0-1,0 0 0,0 0 0,0 0 0,-1 0 0,1 0 0,0 0 1,0 0-1,0 0 0,1 0 0,-1-1 0,0 1 0,0 0 0,0-1 1,0 1-1,1-1 0,-1 1 0,0-1 0,1 1 0,-1-1 0,0 0 1,1 0-1,1 0 0,5 1 32,0-1-1,0 0 1,1 0-1,-1-1 1,0-1 0,0 1-1,0-1 1,0 0 0,-1-1-1,1 0 1,0 0 0,9-6-1,-6 2-128,0-1-1,0 0 1,0-1 0,-1 0-1,-1 0 1,0-1-1,9-12 1,-5 4 5,-1-1-1,0-1 1,-1 0 0,-2 0-1,0-1 1,-1-1-1,-1 1 1,8-38 0,-14 49 47,1 5 6,-1 0-1,0 0 1,-1 0-1,1 0 1,-1-1-1,0 1 1,0 0-1,-1 0 1,-1-6-1,2 11 11,-1 0-1,1-1 1,-1 1-1,1 0 0,-1 0 1,1 0-1,-1 0 1,1 0-1,-1 0 1,0 0-1,1 0 1,-1 1-1,1-1 1,-1 0-1,1 0 0,-1 0 1,1 1-1,-1-1 1,1 0-1,0 0 1,-1 1-1,1-1 1,-1 0-1,1 1 1,-1-1-1,1 0 0,0 1 1,-1-1-1,1 1 1,0-1-1,0 1 1,-1-1-1,1 1 1,0-1-1,0 1 1,0-1-1,-1 1 0,1-1 1,0 1-1,-14 22-15,1 6 341,1 2-1,1-1 1,1 2 0,2-1 0,1 1 0,2 0 0,1 1 0,0 53 0,4-83-289,1 0 1,-1-1-1,0 1 1,1 0-1,-1 0 1,1 0-1,0-1 1,0 1-1,0 0 0,0-1 1,0 1-1,1-1 1,-1 1-1,1-1 1,-1 0-1,1 0 1,0 0-1,0 0 0,0 0 1,4 3-1,-5-5 5,0 1-1,1-1 1,-1 1-1,0-1 1,1 1-1,-1-1 1,0 0-1,1 0 1,-1 0-1,1 0 1,-1 0-1,1 0 1,-1 0-1,0 0 1,1-1-1,-1 1 1,1 0-1,-1-1 1,0 1-1,1-1 0,-1 0 1,0 1-1,0-1 1,1 0-1,-1 0 1,0 0-1,0 0 1,0 0-1,0 0 1,0 0-1,0 0 1,-1 0-1,1 0 1,0 0-1,0-1 1,-1 1-1,1 0 1,-1-1-1,1 1 1,0-3-1,5-11-38,0 1-1,0-2 1,-2 1 0,0 0-1,0-1 1,-2 0 0,2-28-1,-14 62-575,9-15 575,0-1 1,0 2 0,1-1 0,-1 0 0,1 0 0,0 0-1,0 0 1,0 0 0,0 0 0,0 0 0,1 0-1,0 0 1,-1 0 0,1 0 0,0 0 0,0 0 0,1 0-1,-1 0 1,1-1 0,-1 1 0,1 0 0,0-1 0,0 1-1,0-1 1,0 0 0,0 0 0,5 3 0,-2-2-9,1 0 0,-1-1 0,1 0 0,0-1 1,0 1-1,0-1 0,0 0 0,0 0 0,0-1 0,0 0 1,0 0-1,0 0 0,0-1 0,6-1 0,-5-1 16,-1 0 1,1 0-1,-1-1 0,1 0 0,-1 0 0,0 0 1,-1-1-1,1 0 0,-1 0 0,0 0 0,0-1 1,0 0-1,-1 0 0,0 0 0,0 0 0,5-13 1,-15 69 403,3-39-362,2-1-1,-1 0 1,1 1 0,1 17-1,1-27-119,-1 1 1,1-1-1,-1 0 0,1 0 0,-1 0 0,1 1 1,0-1-1,0 0 0,-1 0 0,1 0 0,0 0 0,0 0 1,0 0-1,0-1 0,0 1 0,0 0 0,0 0 1,1-1-1,-1 1 0,0-1 0,0 1 0,0-1 1,1 1-1,-1-1 0,0 0 0,3 1 0,-3-1-405,0 0 0,1 0 0,-1 0 0,0 0 0,0 0 0,0 0 0,0 0 0,0-1 0,0 1 0,0 0-1,0-1 1,0 1 0,1 0 0,-1-1 0,-1 0 0,1 1 0,0-1 0,0 1 0,0-1 0,0 0 0,1-1 0,7-16-10266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1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17617,'-8'14'1249,"2"-1"-705,3 6 577,3 1-704,0-2-289,11-3-64,8-3-1890,5-7-2274,1-4-1985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1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5061,'0'0'14312,"0"10"-12438,-6 78 1339,6-86-3221,0-1-1,1 0 1,-1 0-1,0 0 1,1 0-1,-1 0 1,1 0-1,-1 0 1,1 0-1,0 0 1,0 0-1,-1-1 1,1 1-1,0 0 1,0 0-1,0-1 0,0 1 1,-1 0-1,1-1 1,0 1-1,0-1 1,1 1-1,0 0 1,35 11-1788,-11-2-175,-23-9 1831,0 1 0,0 0 0,0 0 1,0 1-1,0-1 0,-1 1 0,1-1 0,2 5 1,-4-6 256,0 1-1,1 0 1,-2 0 0,1 0 0,0 0 0,0 0 0,0 0-1,-1 0 1,1 0 0,-1 0 0,0 0 0,0 0 0,0 1-1,0-1 1,0 0 0,0 0 0,0 0 0,-1 3 0,0-1 159,-1-1 1,0 1 0,0 0-1,0-1 1,0 1 0,0-1 0,-1 0-1,1 0 1,-1 0 0,0 0-1,0 0 1,0-1 0,0 1-1,-1-1 1,1 0 0,-1 0 0,1 0-1,-6 2 1,1-1-15,0 0-1,0-1 1,-1 1-1,1-2 1,-10 2 0,-23-2-3033,30-5-2626,4-8-4335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1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15054,'0'0'6785,"1"11"-5898,-3 391 3186,1-401-4066,1 0 1,0 0 0,0 0 0,-1 0 0,1 0-1,0 0 1,0 0 0,0 0 0,0 0-1,0 0 1,1 0 0,-1 0 0,0 0-1,0 0 1,1 0 0,-1 0 0,1 0-1,-1 0 1,1 0 0,-1 0 0,1 0-1,-1 0 1,1-1 0,0 1 0,-1 0 0,1 0-1,0-1 1,0 1 0,-1-1 0,1 1-1,0-1 1,0 1 0,0-1 0,0 1-1,0-1 1,0 1 0,2-1 0,-1 0 22,0-1 1,0 0 0,0 0 0,0 1 0,0-1-1,0-1 1,0 1 0,0 0 0,0 0-1,-1-1 1,1 1 0,-1-1 0,1 1-1,-1-1 1,1 0 0,-1 0 0,2-3-1,5-11 15,0 0 0,-2 0-1,0-1 1,-1 0 0,0 0-1,-2 0 1,0 0 0,-1-1-1,0 1 1,-2-30 0,-2 80-578,0-25 533,2 0 0,-1-1 0,1 1 0,1 0 0,-1 0 0,4 14 0,-3-20 9,0 0 1,0 1-1,0-1 0,0 0 1,1 0-1,-1 0 0,1 0 0,-1 0 1,1-1-1,0 1 0,0 0 1,-1-1-1,1 1 0,0-1 0,1 0 1,-1 1-1,0-1 0,0 0 1,0 0-1,1-1 0,-1 1 1,0 0-1,1-1 0,-1 0 0,1 1 1,-1-1-1,3 0 0,6 0 38,-1 0-1,0-1 0,1 0 1,-1-1-1,0 0 0,0 0 1,0-1-1,0 0 0,0-1 1,-1 0-1,0-1 0,0 0 1,10-6-1,-8 3-8,1-1-1,-2 0 1,1 0 0,-1-1-1,0 0 1,-1-1-1,0 0 1,-1 0 0,8-15-1,-13 58-341,-12 24 673,6-42-313,1 0-1,0 0 0,1 0 0,0 0 1,1 0-1,0 0 0,5 24 0,-5-37-104,1 0 0,-1 0-1,1 0 1,-1 0-1,1 0 1,-1 0-1,1 0 1,0 0 0,-1 0-1,1 0 1,0 0-1,0 0 1,0 0-1,0-1 1,0 1-1,0 0 1,0-1 0,0 1-1,0-1 1,0 1-1,0-1 1,0 1-1,0-1 1,1 0 0,-1 1-1,0-1 1,0 0-1,0 0 1,0 0-1,1 0 1,-1 0-1,0 0 1,0 0 0,0-1-1,1 1 1,-1 0-1,1-1 1,1 0-542,0 0 1,0 0-1,-1 0 1,1-1 0,0 1-1,-1-1 1,1 1-1,-1-1 1,0 0-1,0 0 1,1 0-1,-1 0 1,0 0-1,2-4 1,9-22-8208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1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18514,'0'0'3074,"-14"61"-3010,24-41-1441,6-1-3620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1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19282,'0'0'2216,"-11"7"-28,-29 19-262,-57 45-1,86-62-1681,0 0 1,0 1-1,1 1 1,0-1-1,1 2 1,0-1-1,1 1 1,1 1-1,-1 0 0,-6 18 1,13-29-244,0-1 1,1 0-1,-1 1 1,1-1-1,-1 1 1,1-1-1,0 1 0,0 0 1,0-1-1,-1 1 1,1-1-1,1 1 1,-1-1-1,0 1 0,0 0 1,1-1-1,-1 1 1,1-1-1,-1 1 1,1-1-1,-1 0 0,1 1 1,0-1-1,0 0 1,0 1-1,0-1 1,0 0-1,0 0 0,0 0 1,0 0-1,0 0 1,1 0-1,-1 0 1,0 0-1,1 0 0,-1 0 1,0-1-1,4 2 1,4 0 17,0 0 0,0-1 1,0 0-1,0-1 0,15 0 1,-7 0 11,-5 0-51,142-4-586,-77-7-2514,-4-12-4057,-30 1-2560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3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14029,'10'-5'3059,"17"-8"-2488,1 0 0,1 3-1,0 0 1,0 1 0,1 2-1,0 1 1,0 2 0,0 0 0,1 3-1,36 1 1,-65 0-565,0 0 0,0 0 0,0 0-1,0 0 1,0 0 0,0 0 0,0 1 0,0-1-1,0 1 1,0-1 0,0 1 0,0 0 0,0 0 0,0 0-1,0 0 1,0 0 0,-1 0 0,1 1 0,0-1-1,-1 0 1,0 1 0,1 0 0,-1-1 0,0 1 0,1 0-1,-1-1 1,0 1 0,0 0 0,0 0 0,-1 0-1,1 0 1,0 0 0,-1 0 0,1 0 0,-1 0-1,0 0 1,0 0 0,0 0 0,0 0 0,0 4 0,-2 1 67,1 0-1,-1 0 1,-1 0 0,1 0 0,-1 0 0,-1-1 0,1 1 0,-1-1 0,0 0 0,-6 7 0,-83 89 968,65-76-679,2 2 0,2 0 0,0 2 0,2 0 1,-19 36-1,37-60-246,1 1 1,1-1-1,-1 1 0,1 0 1,1-1-1,-1 1 1,1 0-1,0 0 0,0 0 1,1 10-1,1-14-81,-1 0 0,0-1 0,1 1 0,0 0-1,0-1 1,0 1 0,0-1 0,0 1 0,0-1-1,1 1 1,-1-1 0,1 0 0,0 0 0,0 0 0,0 0-1,0 0 1,0 0 0,0 0 0,0-1 0,0 1-1,1-1 1,-1 0 0,1 1 0,-1-1 0,1 0 0,-1 0-1,1-1 1,3 2 0,11 1 26,1 0-1,0-1 1,0-1-1,0 0 1,0-2-1,0 0 1,32-6-1,-33 3-650,1 0 0,-1-1 0,0-1 0,22-11 0,-10-1-2323,-28 17 2665,-1 1 0,1-1 0,0 1 0,0-1 0,-1 0 0,1 1 0,0-1 0,-1 0 0,1 0 0,-1 0 0,1 1 0,-1-1 0,1 0 0,-1 0 0,0 0 0,1 0 1,-1 0-1,0 0 0,0 0 0,0 0 0,0 0 0,0 0 0,0 0 0,0 0 0,0 0 0,0 0 0,0 0 0,0 1 0,0-1 0,-1 0 0,0-2 0,-14-12-6548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3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12684,'0'0'8872,"81"-10"-8039,-23 11-288,14 2-417,3 0-96,-3 1-737,-6 0-2434,-14-3-3555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3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15471,'0'0'4180,"10"0"-1986,-1 0-1840,0 0 0,0-1 0,0 0 0,0 0 0,-1-1 0,1 0 0,0 0 1,-1-1-1,0-1 0,1 1 0,14-10 0,-1-2-105,-1 0 0,-1-1 1,31-32-1,-45 42-222,0-1 0,-1 1-1,1-1 1,-2 0 0,1-1 0,-1 1-1,0-1 1,0 0 0,-1 0 0,0 0 0,-1-1-1,0 1 1,0-1 0,1-15 0,-3 22-16,0 0 0,0 1 1,0-1-1,0 0 0,0 1 1,-1-1-1,1 0 0,0 1 1,-1-1-1,0 0 0,1 1 1,-1-1-1,0 1 0,0-1 1,0 1-1,0 0 0,0-1 1,0 1-1,0 0 0,0 0 1,-1 0-1,1 0 0,-3-2 1,1 2-6,0-1 0,0 1-1,-1 0 1,1 0 0,0 1 0,-1-1 0,1 1 0,-1-1 0,1 1-1,-1 0 1,-3 1 0,-2 0 14,1 0 0,0 0-1,0 1 1,0 1 0,0-1-1,1 1 1,-1 0 0,1 1-1,-12 7 1,8-2 19,0 2 0,0-1 0,1 1 0,1 1 0,-13 17 0,19-24-3,-1 1 0,1 0 0,0 0 0,0 0 0,1 0 0,-1 0 0,1 0 0,1 1 0,-1-1 0,1 1 0,0-1 0,1 1 0,-1 0 0,2 9 0,0-14-20,0 0 0,0-1 0,0 1 0,1 0 0,-1-1 1,0 1-1,1-1 0,-1 1 0,1-1 0,-1 0 0,1 0 0,0 0 0,-1 0 0,1 0 1,0 0-1,0 0 0,0 0 0,0-1 0,0 1 0,0-1 0,0 1 0,0-1 0,0 0 1,0 0-1,0 0 0,0 0 0,3 0 0,60-5 254,-48 2-280,-1-2 1,1 0-1,-1 0 0,0-2 1,23-12-1,73-51-161,-101 63 213,-9 5-35,1 0 0,-1 0 1,1 1-1,0-1 0,-1 1 0,1 0 1,0 0-1,0 0 0,0 0 0,3 0 1,-5 1 0,0 0 1,0 0-1,0 1 1,-1-1 0,1 0-1,0 1 1,-1-1-1,1 1 1,0-1-1,-1 1 1,1-1 0,0 1-1,-1-1 1,1 1-1,-1 0 1,1-1-1,-1 1 1,1 0 0,-1-1-1,0 1 1,1 0-1,-1 0 1,0-1-1,1 1 1,-1 0 0,0 0-1,0 0 1,0-1-1,0 1 1,0 0-1,0 0 1,0 0 0,0 0-1,0-1 1,0 1-1,0 0 1,-1 1-1,-6 90 1146,7-90-1143,0-1 1,1 0 0,-1 0 0,0 0 0,1 0-1,-1 0 1,1 0 0,0 0 0,-1 0 0,1 0 0,0 0-1,0-1 1,-1 1 0,1 0 0,0 0 0,0-1-1,0 1 1,0 0 0,0-1 0,0 1 0,0-1 0,0 1-1,0-1 1,1 0 0,-1 1 0,0-1 0,0 0-1,0 0 1,0 0 0,0 0 0,1 0 0,-1 0 0,0 0-1,1 0 1,46-5 429,-32 0-410,0 0-1,0-1 1,-1-1 0,29-17 0,-28 14-191,1 1 0,0 1 0,25-8 0,-41 15 155,0 1 0,0 0 1,0-1-1,0 1 0,-1 0 1,1 0-1,0-1 0,0 1 0,0 0 1,0 0-1,0 0 0,0 0 0,-1 0 1,1 1-1,0-1 0,0 0 1,0 0-1,0 0 0,0 1 0,-1-1 1,1 0-1,0 1 0,0-1 1,0 1-1,-1-1 0,1 1 0,0-1 1,-1 1-1,1 0 0,-1-1 0,1 1 1,0 0-1,-1-1 0,1 1 1,-1 0-1,0 0 0,1 0 0,-1-1 1,0 1-1,1 0 0,-1 0 0,0 1 1,0 45 394,-1-22-198,1-24-186,1-1-1,-1 1 1,1-1 0,-1 1-1,1-1 1,0 1 0,-1-1-1,1 1 1,0-1 0,-1 1-1,1-1 1,0 0 0,-1 1 0,1-1-1,0 0 1,0 0 0,-1 0-1,1 0 1,0 1 0,0-1-1,-1 0 1,1 0 0,0 0-1,0-1 1,-1 1 0,3 0-1,21-3 120,-14 1-197,-1-2 0,1 1 0,-1-1 0,0-1 0,-1 0 1,1 0-1,9-8 0,-11 8-241,1-1 0,1 1-1,-1 0 1,0 1 0,1 0 0,0 0 0,13-3-1,-24 31-113,-15 9 402,6-15-1350,3-1-3444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3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15054,'0'0'3748,"-8"11"-849,-5 6-1927,2 0 0,0 1 1,1 0-1,1 1 0,0 0 1,-9 34-1,8 2-250,-4 90 0,11-91 641,-19 96-1,14-127-1248,11-47-137,9-16 23,26-61 0,-11 33 0,-15 33-75,0-2-234,2 1 1,1 0-1,2 1 0,1 0 1,27-37-1,-39 67 297,-1-1 1,1 1 0,0 0-1,0 1 1,0 0-1,0 0 1,1 0 0,0 0-1,0 1 1,0 0-1,0 1 1,0 0 0,1 0-1,-1 0 1,1 1-1,9 0 1,-14 0 16,0 1-1,1 0 0,-1 0 1,0 0-1,0 1 1,0-1-1,0 1 1,0 0-1,0-1 1,0 1-1,0 1 1,0-1-1,-1 0 1,1 1-1,0-1 1,-1 1-1,1 0 0,-1 0 1,0 0-1,1 0 1,-1 0-1,0 1 1,0-1-1,0 1 1,-1-1-1,1 1 1,-1 0-1,1-1 1,-1 1-1,0 0 1,0 0-1,0 0 0,0 0 1,-1 0-1,1 0 1,-1 0-1,0 0 1,0 0-1,0 1 1,-1 5-1,0-4 53,0 1 0,-1 0-1,0 0 1,0-1 0,0 1-1,0-1 1,-1 0 0,0 0 0,0 0-1,-1 0 1,1 0 0,-1-1 0,0 1-1,0-1 1,0 0 0,-1 0-1,-7 4 1,-2 2 127,-1 0-1,0-1 0,0-1 1,-28 11-1,1-10-698,41-9 417,1 0 1,-1 0 0,0 0-1,0 0 1,0 0-1,0 0 1,0 0-1,0 0 1,0 0 0,0 0-1,1-1 1,-1 1-1,0 0 1,0-1-1,0 1 1,0 0 0,1-1-1,-1 1 1,0-1-1,0 0 1,1 1 0,-1-1-1,0 1 1,1-1-1,-1 0 1,1 0-1,-1 1 1,1-1 0,-1 0-1,1 0 1,0 0-1,-1 1 1,1-1-1,0 0 1,-1 0 0,1 0-1,0-1 1,0-24-8434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3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101 237 14798,'0'0'8883,"-9"13"-8205,2-2-583,-42 65 607,43-66-464,1 1 0,0 0-1,0 0 1,1 0 0,0 0-1,-2 16 1,6-26-227,0-1-1,0 0 1,0 1-1,-1-1 1,1 0-1,0 1 1,0-1-1,0 0 1,0 1 0,0-1-1,0 0 1,0 1-1,1-1 1,-1 1-1,0-1 1,0 0-1,0 1 1,0-1 0,0 0-1,0 1 1,1-1-1,-1 0 1,0 0-1,0 1 1,1-1-1,-1 0 1,0 1 0,0-1-1,1 0 1,-1 0-1,0 0 1,0 1-1,1-1 1,-1 0-1,0 0 1,1 0-1,-1 0 1,0 0 0,1 1-1,-1-1 1,1 0-1,-1 0 1,0 0-1,1 0 1,-1 0-1,0 0 1,1 0 0,-1 0-1,0 0 1,1-1-1,-1 1 1,0 0-1,1 0 1,-1 0-1,1-1 1,20-10 562,-8 1-394,0-1 1,-1 0 0,0-1-1,-1 0 1,0-1-1,-1 0 1,0-1 0,-1 0-1,-1-1 1,-1 1-1,0-1 1,0-1 0,6-26-1,-46 143 579,30-88-765,0 0 0,1 0 0,1 0 0,0 0 0,1 23 0,0-34-70,0 0 0,1 0 0,-1 1 0,1-1 0,-1 0 0,1 0 0,0 0 0,0 0 0,0 0 0,0 0 0,0 0 0,0 0-1,0 0 1,1 0 0,-1 0 0,1-1 0,-1 1 0,1-1 0,0 1 0,0-1 0,0 0 0,-1 1 0,1-1 0,0 0 0,1 0 0,-1-1 0,0 1 0,0 0 0,0-1 0,0 1 0,1-1 0,-1 1 0,0-1 0,0 0 0,1 0 0,-1 0 0,0-1 0,0 1 0,1 0 0,-1-1 0,2 0-1,8-2-456,0-1 0,-1 0 0,0 0-1,1-1 1,-2 0 0,1-1 0,-1 0-1,1-1 1,-2-1 0,1 1 0,-1-1-1,0-1 1,14-17 0,-9 8-330,0-1 0,-1 0 0,-1-1 0,0-1 0,-2 1 0,11-33 0,-14 30 1043,-1-1 1,4-47-1,1-4 6778,-14 88-5913,-1-1 0,0-1 0,-8 17 0,-11 30-677,17-34-203,1-1 1,1 1-1,-1 32 0,4-50-152,1 0-1,0-1 1,0 1-1,1 0 0,0-1 1,0 1-1,0 0 1,0-1-1,1 1 0,0-1 1,0 0-1,1 0 1,-1 0-1,1 0 1,0 0-1,0 0 0,1-1 1,0 1-1,-1-1 1,6 4-1,-7-7 18,0 1 1,0-1-1,0 1 1,0-1-1,0 0 1,0 0-1,0 0 1,1 0-1,-1-1 1,0 1-1,1 0 1,-1-1-1,1 0 1,-1 1-1,1-1 1,-1 0-1,0 0 1,1-1-1,-1 1 1,1 0-1,-1-1 1,0 0-1,1 1 1,-1-1-1,0 0 1,1 0-1,-1 0 0,0 0 1,0-1-1,0 1 1,0-1-1,0 1 1,0-1-1,-1 0 1,1 1-1,0-1 1,-1 0-1,2-3 1,6-8 316,-1-1 0,0 0 0,0 0 0,8-26 0,-10 25-290,14-36 551,-9 19 6,2 1-1,25-44 1,-38 75-623,0 0-1,0-1 1,0 1 0,0 0-1,0 0 1,0-1 0,0 1-1,0 0 1,0 0 0,0-1-1,0 1 1,0 0 0,1 0-1,-1-1 1,0 1 0,0 0-1,0 0 1,0 0-1,0-1 1,1 1 0,-1 0-1,0 0 1,0 0 0,0 0-1,1-1 1,-1 1 0,0 0-1,0 0 1,1 0 0,-1 0-1,0 0 1,0 0 0,1 0-1,-1 0 1,0 0 0,0 0-1,1 0 1,-1 0 0,0 0-1,0 0 1,1 0 0,-1 0-1,0 0 1,0 0 0,1 0-1,-1 0 1,0 0 0,0 0-1,1 0 1,-1 0-1,0 1 1,0-1 0,0 0-1,1 0 1,2 20-1426,-6 28-2410,-9-2-6094,6-26 2381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3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15855,'0'0'9737,"80"-19"-8520,-23 13-288,12 2-384,6-3-289,7 1-128,-7 2-128,-12 0-833,-14 4-1569,-18-1-1506,-20 0-672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3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10346,'0'0'11723,"82"27"-10410,-12-27-288,8-2-737,9-4-288,-2-1-2338,-5-4-2338,-14 1-7015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3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68 15599,'0'0'5023,"2"-10"-2119,8-46 1260,-10 54-2877,0 16-652,-5 22-582,4-30-55,0-1-1,0 0 1,0 1 0,1-1-1,0 1 1,0 0 0,0-1-1,2 9 1,-1-13-33,-1 0 0,1 0-1,0 0 1,0 0 0,0 0 0,0 0-1,0 0 1,0 0 0,0 0 0,1-1 0,-1 1-1,0 0 1,0-1 0,1 1 0,-1-1-1,0 0 1,0 1 0,1-1 0,-1 0-1,1 0 1,1 1 0,39 2-302,-24-2 93,-12-1 136,0 1 0,0 0 0,-1 1 0,1-1 0,0 1 0,-1 0 0,1 1-1,-1-1 1,0 1 0,0 0 0,0 0 0,0 1 0,0-1 0,8 9 0,-11-8 96,0-1 0,0 0 0,0 0 1,-1 1-1,1-1 0,-1 1 0,0 0 0,0-1 1,0 1-1,0 0 0,-1-1 0,0 1 0,1 0 1,-1 0-1,-1 0 0,1-1 0,0 1 0,-1 0 0,0 0 1,0-1-1,0 1 0,0-1 0,-1 1 0,-3 6 1,-1 0 119,0 0 0,-1-1 0,0 1 1,0-1-1,-1-1 0,0 1 0,-1-1 1,0-1-1,0 0 0,0 0 1,-1-1-1,0 0 0,-1 0 0,1-2 1,-1 1-1,0-1 0,0 0 0,0-1 1,-1-1-1,1 0 0,-1 0 0,1-1 1,-1-1-1,-22-1 0,32 1-264,0-1 0,0 1-1,0-1 1,0 0 0,1 1-1,-1-1 1,0 0 0,0 0 0,0 0-1,1-1 1,-1 1 0,1 0 0,-1 0-1,1-1 1,-1 1 0,1-1-1,0 0 1,-2-2 0,1-1-777,-1 1 1,2-1-1,-1 0 1,0 0-1,1 0 1,-1-7-1,-2-29-6348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4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15214,'0'0'7912,"61"-23"-6375,-31 21-352,11 1-512,7 1-545,11 0-416,0 0-2018,-1 0-2435,-6-7-4163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4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15 14253,'0'0'4095,"-11"7"-2008,3-3-1795,-43 25 1075,48-26-1202,-1-1 0,1 1 0,0-1 0,0 1-1,0 0 1,0 0 0,0 0 0,1 1 0,-1-1 0,1 0-1,0 1 1,0 0 0,-2 4 0,4-7-162,0 0 1,0 1 0,0-1-1,0 0 1,0 1 0,0-1-1,1 0 1,-1 1 0,0-1-1,1 0 1,-1 1 0,1-1-1,-1 0 1,1 0 0,-1 0-1,1 0 1,0 1 0,0-1-1,0 0 1,0 0 0,0 0-1,0 0 1,0-1 0,0 1-1,0 0 1,0 0 0,0-1-1,0 1 1,3 1 0,45 17-61,-29-13 46,-15-4 5,0 0-1,0 1 1,0-1-1,0 1 1,-1 0-1,1 0 1,-1 1-1,1-1 0,-1 1 1,-1 0-1,1 0 1,0 1-1,-1-1 1,0 1-1,0-1 1,0 1-1,-1 0 0,4 8 1,-5-7-1,1 1 1,-1 0-1,0 0 0,0 0 1,-1 0-1,0 1 0,0-1 1,0 0-1,-1 0 0,-1 0 1,1 0-1,-1-1 1,0 1-1,-4 9 0,1-5 8,-1 0 1,0-1-1,0 1 0,-1-1 0,-1 0 0,1-1 0,-2 0 1,1 0-1,-1-1 0,-12 9 0,14-12 222,0 0 0,0-1 0,0 0 0,-1 0 1,1 0-1,-1-1 0,0 0 0,0-1 0,0 1 0,0-2 0,-1 1 0,1-1 0,0 0 0,-1-1 0,-12-1 0,20 1-168,-1 0-1,1 0 1,0 0-1,0-1 1,0 1-1,-1 0 1,1-1-1,0 1 1,0-1-1,0 0 1,0 1-1,0-1 1,0 0 0,0 1-1,0-1 1,0 0-1,0 0 1,0 0-1,0 0 1,1 0-1,-1 0 1,0 0-1,1 0 1,-1 0-1,0-2 1,0 0-31,1 0 0,0 0 1,-1-1-1,1 1 0,0 0 0,0 0 1,1 0-1,-1 0 0,1 0 0,0-4 1,2-2-65,0 0 1,1 1 0,-1-1-1,2 1 1,-1 0 0,8-10 0,13-9 13,2 0 1,1 2 0,55-39 0,-52 43 103,-2-1-1,-1-2 1,-1-1 0,26-31 0,-51 54-5,0-1 1,0 1-1,0-1 0,0 0 1,0 1-1,-1-1 0,1 0 1,-1 0-1,0 0 0,0 0 1,0 0-1,0-1 0,-1 1 1,1 0-1,-1 0 1,0 0-1,0-1 0,0-2 1,-1 4-47,0 0 1,0 0-1,0 0 1,0 0 0,0 0-1,-1 1 1,1-1-1,0 1 1,-1-1 0,1 1-1,-1-1 1,0 1-1,1 0 1,-1 0 0,0 0-1,0 0 1,0 0-1,0 0 1,0 0 0,0 0-1,0 1 1,0-1-1,0 1 1,0 0 0,0 0-1,0 0 1,0 0-1,-3 0 1,-7-1 10,0 1 1,-1 0-1,1 1 1,0 0-1,-1 1 0,1 1 1,-15 4-1,22-5-229,1 0-1,-1 0 1,1 0 0,-1 1-1,1 0 1,0-1-1,0 1 1,0 1 0,-4 3-1,6-4-335,0-1 0,0 1 0,1 0 0,-1 0-1,0 0 1,1 0 0,0 0 0,-1 0 0,1 0 0,1 0-1,-1 1 1,0-1 0,1 0 0,-1 0 0,1 4-1,0 4-6294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40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11211,'0'0'18545,"-5"8"-17717,1-2-695,2-4-113,0 0 0,0 1 0,1-1 0,-1 0 0,1 1 0,-1 0 0,1-1 0,0 1 0,0 0 0,0 0 0,1-1 0,-1 1 0,0 0 0,1 0 0,0 5 0,2-5-5,0-1-1,1 0 0,-1 0 1,1 0-1,-1 0 0,1 0 0,0-1 1,0 1-1,0-1 0,0 0 1,0 1-1,0-2 0,0 1 0,0 0 1,0 0-1,4-1 0,6 4 0,-8-3-26,0 0 0,0 1 0,0 0 1,0 0-1,-1 0 0,1 1 0,0-1 1,-1 1-1,0 1 0,0-1 0,0 0 1,0 1-1,0 0 0,-1 0 0,1 0 1,-1 0-1,0 0 0,-1 1 0,1-1 1,-1 1-1,0 0 0,0 0 1,0 0-1,-1 0 0,1 0 0,-1 0 1,0 0-1,-1 1 0,1-1 0,-1 0 1,0 0-1,-1 1 0,1-1 0,-1 0 1,0 0-1,0 0 0,-1 0 0,1 0 1,-4 7-1,-1 0 57,-1-1 1,1 0-1,-2 0 1,1-1 0,-2 0-1,1 0 1,-1-1-1,-1 0 1,-16 12-1,21-17-37,-1 1-1,-1-1 0,1 0 1,-1-1-1,1 1 0,-1-1 1,0-1-1,0 1 0,0-1 1,-1 0-1,1-1 0,0 0 0,-1 0 1,1 0-1,-1-1 0,1 0 1,-14-3-1,19 2-207,0 0 0,1 0 0,-1 0 0,0 0 0,0-1 0,1 1 0,-1-1 0,1 1 0,-1-1 0,1 1 0,0-1 0,0 0 0,0 0 0,0 0 0,0 0 1,0 0-1,0 0 0,0 0 0,1 0 0,-1 0 0,1 0 0,0 0 0,-1 0 0,1 0 0,0-1 0,1-1 0,2-65-9152,-3 64 8141,10-48-11579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41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16143,'0'0'5189,"55"-3"-2787,-27 3-768,3 0-129,2 4-896,-1 2-577,-2 3-320,-2 0-2147,5-4-2625,7-4-3909</inkml:trace>
  <inkml:trace contextRef="#ctx0" brushRef="#br0" timeOffset="1">531 236 21044,'0'0'7687,"49"-27"-7238,-5 12-161,10 1-160,2 2-128,1 10-1794,-8 2-1761,-9 0-2947,-12 0-7560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4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20916,'0'0'3358,"-12"2"-2237,9-2-1074,-3 1-1,0-1-1,1 1 1,-1 0-1,0 0 1,1 1 0,-1 0-1,1 0 1,0 0-1,0 1 1,-1 0-1,2 0 1,-1 0 0,0 0-1,1 1 1,-1 0-1,-3 4 1,-12 16 401,1 1-1,1 0 1,-15 29 0,27-44-343,1 1 1,0-1 0,1 1-1,0 0 1,1 1 0,0-1-1,0 1 1,1-1 0,1 1-1,0-1 1,1 15 0,0-23-90,1 0 0,0-1 0,0 1 0,0 0 0,1-1 0,-1 0 0,1 1 0,-1-1 0,1 0 0,0 0 1,-1 1-1,1-1 0,0-1 0,1 1 0,-1 0 0,0 0 0,0-1 0,1 0 0,-1 1 0,1-1 0,-1 0 0,1 0 0,0 0 1,-1 0-1,1-1 0,0 1 0,0-1 0,-1 0 0,5 1 0,4 0 38,-1-1 0,1 1-1,-1-2 1,1 1 0,0-1 0,17-5 0,-21 4-6,0-1 1,0 0 0,0 0-1,-1 0 1,1-1 0,-1 0-1,9-7 1,-13 9 9,0 1-1,0-1 1,-1 0 0,1 0-1,0 0 1,-1 1 0,1-2-1,-1 1 1,0 0 0,1 0-1,-1 0 1,0 0 0,0-1-1,-1 1 1,1-1 0,0 1-1,-1 0 1,1-1 0,-1 1-1,0-1 1,0 1 0,0-1-1,0 1 1,0-1 0,-1 1-1,0-4 1,-1 4-41,0-1 0,0 1 0,0-1 1,-1 1-1,1 0 0,0 0 0,-1 0 0,0 0 1,1 0-1,-1 1 0,0-1 0,0 1 0,0-1 1,0 1-1,0 0 0,0 1 0,-1-1 0,1 0 0,0 1 1,0 0-1,-5 0 0,2-1-67,-1 0 0,1 1 1,0 0-1,-1 0 0,1 1 0,0 0 0,0 0 1,-1 0-1,1 1 0,-8 3 0,12-5-16,1 1 0,0 0 0,-1 0 0,1 0 0,0 0 0,0 0 0,-1 0-1,1 0 1,0 0 0,0 1 0,0-1 0,0 0 0,0 1 0,1-1 0,-1 1 0,0 1 0,0-2-54,1 0 0,0 0 0,0 0 0,0 0 0,0 0 0,0 0 1,1-1-1,-1 1 0,0 0 0,0 0 0,1 0 0,-1 0 0,0 0 0,1 0 0,-1-1 1,1 1-1,-1 0 0,1 0 0,-1-1 0,2 2 0,1 1-253,0-1-1,0 0 1,0 0-1,0 0 1,0 0-1,0-1 1,1 1 0,-1-1-1,1 0 1,-1 0-1,1 0 1,5 1-1,10-1-2086,1 0 0,-1-1 0,29-4 0,16-12-8279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4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25 15182,'0'0'2803,"-12"-1"-774,4 1-1809,-1 0 0,1 1 0,0 0 0,0 0 0,0 0 0,0 1 1,0 1-1,0-1 0,0 1 0,0 1 0,1-1 0,0 1 0,0 0 0,0 1 1,0 0-1,-7 6 0,2 0 324,1 0 0,0 0 0,-10 14 0,18-21-419,0 0 0,1-1 0,-1 1 0,1 0 0,0 0 0,0 1 0,1-1 0,-1 0 0,1 1 0,0-1 0,0 1 1,1-1-1,-1 1 0,1 8 0,1-10-105,0-1 1,0 0 0,0 0-1,0 0 1,0 0 0,1 0 0,-1 0-1,1 0 1,0-1 0,-1 1-1,1 0 1,0-1 0,0 0-1,0 1 1,0-1 0,0 0-1,0 0 1,0 0 0,0 0 0,1 0-1,-1 0 1,0-1 0,1 1-1,-1-1 1,0 0 0,1 0-1,-1 0 1,3 0 0,76 1 492,-75-2-457,7 0-20,1-1 0,-1 0 0,1-1 1,-1-1-1,0 0 0,-1 0 0,1-2 0,-1 1 0,21-14 1,-28 16-18,0-1 1,0 1-1,0-1 1,-1 0-1,1 0 0,-1-1 1,0 1-1,0-1 1,-1 0-1,0 0 1,0 0-1,0 0 1,0 0-1,-1-1 1,1 1-1,-2-1 1,1 0-1,-1 0 1,1 0-1,-1 0 1,-1 0-1,1 0 1,-1 0-1,-1-7 1,1 10 6,-1 1 0,1-1 1,-1 1-1,1-1 1,-1 1-1,0 0 1,0-1-1,0 1 0,0 0 1,-1 0-1,1 0 1,0 0-1,-1 0 1,0 0-1,1 0 0,-1 0 1,0 0-1,0 1 1,0-1-1,-3-1 0,1 1-2,0 1-1,0-1 1,0 1-1,0 0 1,-1 0-1,1 0 1,0 0-1,-1 1 1,1 0-1,-9 0 1,3 1-28,0 1 0,0 0 0,1 0 0,-1 1 0,0 0 0,1 0 0,0 1 0,0 1 1,-13 7-1,13-5-7,-1 1 0,2 0 0,-1 0 1,1 1-1,-10 14 0,17-22-1,0 1-1,-1-1 0,1 1 1,0-1-1,0 1 1,0-1-1,0 1 0,1-1 1,-1 1-1,0 0 0,1-1 1,-1 1-1,1 0 1,0 0-1,-1 0 0,1-1 1,0 1-1,0 0 1,0 0-1,0 0 0,1-1 1,-1 1-1,0 0 1,1 0-1,-1 0 0,1-1 1,0 1-1,-1 0 1,1-1-1,0 1 0,0-1 1,0 1-1,0-1 0,0 1 1,1-1-1,-1 0 1,0 0-1,1 1 0,-1-1 1,0 0-1,1 0 1,0 0-1,2 1 0,8 3-659,0-1-1,0 0 0,1-1 1,-1 0-1,1-1 0,26 2 0,40-4-7264,-19-3-3215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4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 16464,'0'0'2498,"-11"0"-480,4 0-1724,0 0 1,-1 0 0,1 1-1,0 0 1,0 1 0,-1-1-1,1 1 1,0 1-1,1-1 1,-1 1 0,0 0-1,1 1 1,0 0-1,0 0 1,-8 6 0,8-5-56,1 0 1,0 0 0,1 1-1,-1-1 1,1 1 0,0 0 0,0 0-1,1 1 1,0-1 0,0 1-1,-4 11 1,7-15-226,-1-1 0,1 1 0,0 0 0,-1-1 0,1 1 0,0 0 0,1-1-1,-1 1 1,0-1 0,1 1 0,-1 0 0,1-1 0,0 1 0,0-1 0,0 1 0,0-1 0,1 0-1,-1 1 1,0-1 0,1 0 0,0 0 0,-1 0 0,1 0 0,0 0 0,0-1 0,0 1 0,0 0-1,1-1 1,-1 1 0,0-1 0,1 0 0,-1 0 0,0 0 0,6 1 0,3 2 131,1-1 0,-1-1-1,1 0 1,0-1 0,0 0 0,0 0 0,0-1 0,-1-1 0,1 0-1,0-1 1,0 0 0,19-6 0,-26 6-88,0 1 0,0-1 0,0 0 0,0 0 0,-1 0 1,1-1-1,-1 0 0,0 0 0,0 0 0,0 0 0,0-1 0,0 1 0,-1-1 0,1 0 0,-1 0 0,0-1 1,0 1-1,-1-1 0,1 1 0,-1-1 0,0 0 0,0 0 0,-1 1 0,1-2 0,-1 1 0,0 0 1,-1 0-1,1 0 0,-1 0 0,0 0 0,0-6 0,-1 7-61,0 1-1,0 0 1,-1 0-1,1 0 1,0 0 0,-1 0-1,0 0 1,0 0-1,0 0 1,0 1-1,0-1 1,0 1 0,-1-1-1,1 1 1,-1 0-1,0 0 1,1 0 0,-1 0-1,0 1 1,0-1-1,0 1 1,0 0-1,-1 0 1,1 0 0,-6-1-1,-7-2-149,1 1 0,-1 0-1,0 2 1,-17 0 0,-41 1-6503,37 1-1399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3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4644,'0'0'10047,"-8"6"-7143,-24 18-122,31-23-2587,0 0 0,0-1 0,0 1 0,0 0 0,0 0 0,1 0 0,-1 0 0,0 0 0,1 0 0,-1 0 0,1 0 0,-1 0 1,1 0-1,-1 0 0,1 0 0,0 0 0,-1 0 0,1 1 0,0-1 0,0 0 0,0 0 0,0 0 0,0 0 0,0 0 0,0 1 0,1-1 1,-1 0-1,0 0 0,1 0 0,-1 0 0,0 0 0,1 0 0,-1 0 0,1 0 0,0 0 0,-1 0 0,1 0 0,0 0 0,1 1 0,32 25 2581,-32-26-2576,33 21 755,69 38-2225,-104-60 1024,1 0 1,-1 0-1,0 0 1,0 0-1,0 0 1,1 0-1,-1 1 1,0-1-1,0 0 1,1 0-1,-1 0 1,0 0-1,0 0 1,0 0-1,1 0 1,-1 0 0,0 0-1,0-1 1,0 1-1,1 0 1,-1 0-1,0 0 1,0 0-1,0 0 1,1 0-1,-1 0 1,0 0-1,0-1 1,0 1-1,1 0 1,-1 0-1,0 0 1,0 0-1,0-1 1,0 1-1,0 0 1,0 0-1,1 0 1,-1-1-1,0 1 1,0 0-1,0 0 1,0 0-1,0-1 1,0 1-1,0 0 1,0 0-1,0 0 1,0-1-1,0 1 1,0 0-1,0 0 1,0-1-1,0 1 1,0 0-1,0 0 1,0 0-1,-1-1 1,1 1-1,0 0 1,0 0-1,0 0 1,0-1-1,0 1 1,-1 0-1,1-3-602,-2-13-10026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4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0 212 14542,'0'0'4655,"14"-9"-2450,-2 0-1841,0 2 1,1 0 0,0 0 0,1 1 0,-1 1-1,1 0 1,0 1 0,25-4 0,469-32 2728,8 36-2926,-360 4 32,1318 20 137,-1288-23 365,0-7 0,329-63 1,-425 52-220,-26 7-3425,-87 14-1595,-6 0-2680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4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291 169 14125,'-1'-2'110,"0"0"0,1 0 0,-1 1 0,0-1-1,0 0 1,-1 1 0,1-1 0,0 1 0,0-1-1,-1 1 1,1 0 0,-1 0 0,-1-2 0,2 3-84,1-1 1,-1 1 0,1 0-1,-1 0 1,1 0 0,-1 0-1,1 0 1,-1 0 0,1 0 0,-1 0-1,1 0 1,-1 0 0,1 0-1,-1 0 1,1 0 0,-1 0-1,1 0 1,-1 0 0,1 1 0,0-1-1,-1 0 1,1 0 0,-1 1-1,1-1 1,-1 0 0,1 0-1,0 1 1,-1-1 0,1 1-1,0-1 1,-1 0 0,1 1 0,0-1-1,0 1 1,-1-1 0,1 0-1,0 1 1,0-1 0,0 1-1,0-1 1,-1 1 0,1-1 0,0 1-1,0-1 1,0 1 0,0-1-1,0 1 1,0-1 0,0 1-1,0-1 1,1 1 0,-5 39 565,2-1 1,2 1-1,2-1 1,1 0 0,12 52-1,-11-70-250,-1 0-1,-1 1 1,0-1 0,-2 1-1,-1-1 1,-3 26-1,2-37-172,0-1 0,-1 1 0,0-1 0,-1 0 0,1 0 0,-2-1-1,1 1 1,-1-1 0,-1 0 0,1 0 0,-2 0 0,1-1-1,-1 0 1,0 0 0,-15 11 0,14-13-41,1 0 0,-1 0 0,0-1 0,0 0 0,-1 0 1,1-1-1,-1 0 0,1-1 0,-16 3 0,21-5-86,0 0 0,1 1 0,-1-1 0,0 0 0,0-1 0,0 1 1,0 0-1,0-1 0,0 0 0,0 1 0,1-1 0,-1 0 0,0-1 0,1 1 0,-1 0 0,1-1 0,-1 1 0,1-1 1,-1 0-1,1 0 0,0 0 0,0 0 0,0 0 0,0-1 0,1 1 0,-1 0 0,0-1 0,1 1 0,0-1 1,0 0-1,-1 1 0,2-1 0,-2-3 0,-1-5-25,0-1 0,1 0 0,0 0 0,1 0 0,0 0-1,1 1 1,1-1 0,0 0 0,0 0 0,1 0 0,0 0 0,7-17 0,-2 13-19,0 0 1,1 0-1,1 0 1,0 1-1,1 0 1,1 1-1,20-22 1,2 5-28,2 1 1,1 2-1,1 1 1,1 2 0,69-33-1,-78 44 33,-17 9 10,1-1 1,-1 0-1,0-1 1,0 0-1,-1 0 0,0-2 1,0 1-1,14-16 1,-23 21-5,-1 1 0,1 0 0,-1 0 1,1 0-1,-1-1 0,0 1 0,0-1 0,0 1 1,-1-1-1,1 1 0,0-1 0,-1 1 1,0-1-1,1 1 0,-1-1 0,0 0 0,0 1 1,-1-1-1,1 0 0,-2-4 0,1 4 20,-1-1 0,0 1 0,0-1 0,0 1 0,0 0 0,-1-1 0,1 1-1,-1 0 1,0 1 0,0-1 0,0 0 0,-4-2 0,-4-1 30,1 0 0,-1 0 0,1 1 0,-1 0-1,-1 1 1,1 1 0,-1 0 0,-11-2 0,12 3-131,0 1 0,0 0-1,0 1 1,0 0 0,0 1-1,-13 2 1,21-2 22,1-1 0,-1 1 0,1 0-1,0 0 1,-1 0 0,1 0 0,0 0 0,0 1 0,-1-1 0,1 1 0,0-1-1,1 1 1,-1 0 0,0 0 0,0 0 0,1 0 0,-1 0 0,1 0 0,-1 0-1,1 0 1,0 1 0,0-1 0,0 0 0,0 1 0,1-1 0,-1 1 0,1-1-1,-1 1 1,1-1 0,0 1 0,0 4 0,0-4-226,0 0-1,1 0 1,-1-1 0,0 1-1,1 0 1,0-1 0,0 1-1,0 0 1,0-1 0,0 1 0,0-1-1,1 1 1,-1-1 0,1 0-1,0 0 1,0 0 0,3 3-1,0 0-761,1 0 0,0-1 0,1 0 0,-1-1-1,11 5 1,31 11-7718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28 20563,'-36'32'979,"-64"67"3261,92-90-3865,0 0 0,1 0 0,0 1 0,1 0 0,0 1 0,1-1 0,0 1 0,1 0 0,-4 13 0,8-22-355,-1 0-1,1 0 1,-1 0-1,1 0 1,0 0-1,0 0 1,0 0-1,0 0 1,0 0 0,1 0-1,-1 0 1,0 0-1,1-1 1,0 1-1,-1 0 1,1 0-1,0 0 1,0-1 0,0 1-1,0 0 1,0-1-1,0 1 1,1-1-1,-1 1 1,0-1-1,1 0 1,-1 1 0,1-1-1,0 0 1,-1 0-1,1 0 1,0 0-1,0 0 1,-1-1-1,1 1 1,0-1 0,0 1-1,0-1 1,0 1-1,0-1 1,3 0-1,9 1-5,0 0 0,0-1 0,0-1 0,22-3 0,-18 0-87,-2 0 0,1 0-1,0-2 1,-1 0 0,0-1-1,0 0 1,-1-2 0,0 0-1,18-13 1,-26 17 45,-1 0 1,1-1-1,-1 1 1,0-1-1,-1 0 0,1-1 1,-1 1-1,0-1 1,-1 0-1,1-1 1,-2 1-1,1-1 1,-1 1-1,0-1 0,0 0 1,-1 0-1,0-1 1,-1 1-1,0 0 1,0 0-1,-1-12 1,0 17-33,0 0 0,-1-1 0,0 1 0,0 0 0,0 0 0,0 0 0,0 0 0,-1 0 0,1 0 0,-1 0 0,0 0 0,1 0 0,-2 1 0,1-1 1,0 1-1,0-1 0,-5-2 0,2 2-164,0-1 0,0 1 0,0 1 0,-1-1 0,0 1 0,1 0 0,-1 0 0,0 1 0,-6-1 0,-8-1-1260,-1 2-1,1 1 1,-1 0-1,-34 6 1,-3 6-5147,3-1-4889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2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73 8040,'0'0'8947,"-3"-9"-7404,1 3-1162,0 1 1,-1 0-1,1 0 1,-1-1-1,0 2 1,0-1-1,-1 0 1,-5-5-1,8 8-303,-1 1 0,1 0 0,-1 0-1,0 0 1,1 0 0,-1 0 0,0 0-1,0 0 1,0 1 0,0-1 0,1 1-1,-1-1 1,0 1 0,0 0 0,0-1-1,0 1 1,0 0 0,0 0 0,0 1-1,0-1 1,0 0 0,0 1 0,0-1-1,0 1 1,0 0 0,0-1 0,0 1-1,1 0 1,-1 0 0,0 0 0,1 0-1,-1 1 1,1-1 0,-3 3 0,-4 3-66,1 1 1,0-1 0,0 2-1,1-1 1,0 1 0,0 0-1,1 0 1,1 0 0,-5 12-1,3-5 15,0 0 0,1 1 0,1 0 0,-3 31 0,6-47-27,1 1-1,0 0 0,-1-1 1,1 1-1,0-1 1,0 1-1,0 0 0,0-1 1,1 1-1,-1-1 1,0 1-1,1 0 0,-1-1 1,1 1-1,-1-1 1,1 1-1,0-1 0,0 1 1,-1-1-1,1 0 1,0 1-1,0-1 0,1 0 1,-1 0-1,0 0 1,0 0-1,2 2 0,0-3 12,0 1 0,-1-1 0,1 1 0,0-1 0,-1 0 0,1 0 0,0 0 0,-1 0 0,1-1 0,0 1 0,-1-1 0,1 0 0,0 1 0,4-3 0,9-5-127,0 0 1,-1-1-1,28-20 0,-25 12-315,-15 14 369,-1 0 1,1 0-1,0 0 1,1 0 0,-1 0-1,0 1 1,1 0-1,0-1 1,-1 1-1,1 1 1,0-1-1,0 0 1,7-1-1,-10 4 52,0 0-1,-1 0 1,1 0 0,-1 0-1,1 0 1,-1 0-1,1 0 1,-1 0-1,0 1 1,1-1-1,-1 0 1,0 0-1,0 0 1,0 1-1,0-1 1,0 0-1,0 0 1,0 0 0,0 0-1,-1 2 1,1 2-5,0 6 23,-9 201 2059,7-189-1780,-2-1 1,0 0 0,-1 0 0,-2-1 0,0 1-1,-1-2 1,-15 29 0,17-40-149,1 0 1,-1-1-1,-1 0 0,1 0 1,-14 11-1,16-16-117,0 0 0,1 0 0,-1 0-1,0-1 1,0 0 0,0 0 0,-1 0 0,1-1-1,0 1 1,-1-1 0,1 0 0,-1 0 0,1 0-1,-1-1 1,-5 1 0,7-2-16,1 0 0,-1 0 1,0 0-1,0-1 0,0 1 0,1 0 0,-1-1 0,1 0 1,-1 0-1,1 0 0,0 0 0,0 0 0,0 0 0,0 0 1,0-1-1,0 1 0,0-1 0,1 1 0,-1-1 0,1 0 0,0 1 1,0-1-1,0 0 0,0 0 0,0-6 0,-4-10 26,1-1 0,-3-30 0,5 34-49,1-1 0,0 1 0,1-1 0,1 0 0,0 1-1,5-20 1,-4 31 10,0-1 0,-1 1 0,2 1 0,-1-1 0,0 0 0,1 1 0,0-1 0,0 1 0,1 0 0,-1 0 0,1 0 0,-1 0 0,1 0 0,1 1 0,-1 0 0,0 0 0,1 0 0,0 0 0,-1 1 0,1 0 0,0 0 0,0 0 0,7-1 0,61-13-2098,-47 12-2309,50-16 0,-30 0-3359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2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18706,'0'0'5893,"-59"75"-4772,42-40 257,1 0-642,2 2-447,8-6-225,6-5-64,0-8-32,6-7-513,8-6-640,6-5-929,-2-5-1249,-2-12-2178,-3-4-6311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2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51 8648,'0'0'14670,"0"-51"-9577,0 54-5125,-1 8 0,-1 1 64,2 1-1025,0-2-897,0-2-544,3-4-993,2-5-2627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2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15150,'0'0'8953,"-3"12"-7629,0 5-862,0 0 0,1 0 0,1 1 0,0-1 0,1 0 1,5 33-1,0-28-394,-3-7-37,1 1 1,1-1-1,1 0 1,0 0-1,1 0 1,14 26-1,-19-41-15,0 1 0,-1 0 0,1 0 0,0 0 0,0-1 0,0 1 0,0-1-1,0 1 1,0-1 0,0 1 0,0-1 0,1 1 0,-1-1 0,0 0 0,0 0 0,0 0 0,0 1 0,0-1 0,0 0-1,1 0 1,-1-1 0,0 1 0,0 0 0,0 0 0,0 0 0,0-1 0,1 1 0,-1-1 0,0 1 0,0-1 0,0 1-1,0-1 1,0 1 0,-1-1 0,1 0 0,0 0 0,0 0 0,0 1 0,0-1 0,-1 0 0,2-2 0,35-42 645,-34 40-667,12-15 29,0-1-1,-1-1 1,-1 0 0,-2 0-1,0-2 1,-1 1 0,8-31-1,-17 53-427,-1 12 419,-1 0-39,1-11-55,7-17-6734,-5 12 912,0 1 831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2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14350,'0'0'7233,"11"2"-4900,-6-1-2122,0-1 1,-1 1-1,1-1 1,0 0-1,0 0 0,0 0 1,0 0-1,0-1 1,0 0-1,0 0 0,0-1 1,-1 1-1,1-1 1,0 0-1,-1 0 0,0 0 1,1-1-1,-1 0 1,5-4-1,-4 4-134,0-1 1,-1 0-1,1 0 0,-1 0 0,0 0 1,0-1-1,-1 1 0,1-1 0,-1 0 1,0 0-1,0 0 0,-1-1 1,1 1-1,-1-1 0,-1 1 0,1-1 1,-1 0-1,0 1 0,0-1 1,0-9-1,-1 14-75,-1 0 1,1 1-1,0-1 1,-1 0-1,1 0 1,-1 1-1,0-1 1,1 0-1,-1 1 1,1-1-1,-1 1 1,0-1-1,1 1 0,-1-1 1,0 1-1,0-1 1,0 1-1,1-1 1,-1 1-1,0 0 1,0 0-1,0 0 1,0-1-1,0 1 1,1 0-1,-1 0 1,0 0-1,0 0 1,0 0-1,0 0 1,0 0-1,0 1 0,1-1 1,-3 1-1,-31 9-45,26-3 71,-1 1 1,1 0 0,1 0-1,-1 0 1,1 1-1,1 0 1,0 0 0,0 1-1,1 0 1,0 0 0,0 0-1,1 1 1,1-1 0,0 1-1,0 0 1,1 0 0,1 0-1,-1 12 1,2-22-27,0 0-1,0-1 1,0 1-1,0 0 1,0 0 0,1 0-1,-1-1 1,0 1-1,1 0 1,-1-1 0,0 1-1,1 0 1,-1-1-1,1 1 1,-1 0 0,1-1-1,-1 1 1,1-1-1,0 1 1,-1-1 0,1 1-1,0-1 1,-1 1-1,1-1 1,0 0 0,-1 1-1,1-1 1,0 0-1,1 1 1,31-2 133,28-18 2,-21-3-628,-33 16 361,0 1 0,1 1 1,-1-1-1,1 1 0,0 1 0,1 0 0,-1 0 0,0 0 0,1 1 0,0 0 0,17-1 0,-25 4 136,0-1-1,-1 1 1,1-1 0,0 1-1,-1-1 1,1 1-1,0 0 1,-1-1-1,1 1 1,-1 0-1,1 0 1,-1-1-1,0 1 1,1 0-1,-1 0 1,0 0-1,1 0 1,-1-1-1,0 1 1,0 0 0,0 0-1,0 0 1,0 0-1,0 0 1,0 1-1,0 30 682,0-24-375,-1-6-259,1 1 0,0-1 0,0 0 0,0 0 0,0 0 0,0 1 0,1-1 0,-1 0 0,1 0 0,-1 0 0,1 0 0,0 0 0,0 0 0,0 0 0,0 0 0,0 0 0,0 0 0,0 0 0,3 2 0,-1-3-29,-1 0 1,0-1-1,0 1 0,1-1 1,-1 1-1,0-1 1,1 0-1,-1 0 0,1 0 1,-1-1-1,0 1 1,1 0-1,-1-1 0,0 1 1,0-1-1,1 0 1,-1 0-1,0 0 1,3-2-1,60-34 138,-55 30-340,1 0 0,0 1-1,0 0 1,0 0 0,1 2 0,-1-1 0,1 1 0,21-4 0,-32 8 179,-1 0 0,1 0 0,-1 0 1,1 0-1,-1 0 0,1 0 0,-1 1 1,0-1-1,1 0 0,-1 0 0,1 0 1,-1 0-1,1 1 0,-1-1 0,1 0 1,-1 0-1,0 1 0,1-1 0,-1 0 1,0 1-1,1-1 0,-1 0 0,0 1 1,1-1-1,-1 1 0,0-1 0,0 0 1,0 1-1,1-1 0,-1 1 0,0-1 1,0 1-1,1 22 411,-12 21 160,2-11-484,8-18-4527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2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76 3812,'0'0'7222,"1"-8"-3319,6-27-1117,-7 34-2601,-1 0-1,1-1 0,0 1 1,0-1-1,-1 1 0,1-1 1,-1 1-1,1 0 0,-1-1 1,1 1-1,-1 0 0,0 0 0,0-1 1,0 1-1,1 0 0,-1 0 1,0 0-1,0 0 0,-1 0 1,1 0-1,0 0 0,0 1 0,0-1 1,-1 0-1,1 1 0,0-1 1,-1 0-1,1 1 0,0 0 1,-1-1-1,1 1 0,-1 0 1,1 0-1,-1 0 0,1 0 0,0 0 1,-1 0-1,-1 0 0,-6 0 99,0 0-1,1 0 1,-1 0-1,-14 4 1,13-1-250,1 1 1,-1 0 0,1 0-1,0 1 1,0 1 0,1-1 0,0 1-1,0 1 1,0-1 0,1 1 0,-1 1-1,2 0 1,-1-1 0,-4 10-1,2-4-14,1-1 0,1 1 0,0 0 0,1 1-1,0-1 1,2 1 0,-1 0 0,1 1 0,-1 15 0,4-29-20,1 0 0,0 0 1,0 0-1,0 0 0,0 0 1,0 0-1,0 0 0,0 0 1,0-1-1,0 1 1,0 0-1,1 0 0,-1 0 1,0 0-1,0 0 0,1 0 1,-1 0-1,1-1 0,-1 1 1,1 0-1,-1 0 1,1-1-1,0 1 0,-1 0 1,1 0-1,0-1 0,0 1 1,1 0 7,-1-1 0,1 1 0,0-1 0,-1 0 0,1 0 0,0 1 0,-1-1 0,1 0 0,0-1 0,-1 1 1,1 0-1,0 0 0,-1-1 0,3 0 0,5-2 39,0-1 1,1-1-1,-1 1 0,10-8 1,21-16-307,53-46 0,-78 60 198,0-1-1,-1 0 1,-1 0 0,0-2 0,-1 0 0,11-19-1,-61 96 927,30-50-727,1 0 1,0 0-1,1 1 0,0 0 1,1 1-1,0-1 0,0 1 0,1 0 1,-4 21-1,8-32-120,0 0-1,0 0 1,0 0-1,0 0 1,0 0-1,0 0 1,1 0-1,-1-1 0,0 1 1,0 0-1,1 0 1,-1 0-1,0 0 1,1 0-1,-1-1 1,1 1-1,-1 0 1,1 0-1,-1-1 1,1 1-1,0 0 1,-1-1-1,1 1 1,0 0-1,-1-1 1,1 1-1,0-1 1,0 1-1,1 0 1,2 0 13,-1 0 0,0-1 0,1 1 0,-1-1 0,1 1 1,-1-1-1,1 0 0,5-1 0,3-1 43,0 0 0,1 0-1,21-9 1,-12 2-200,-2-1-1,1 0 1,-1-2 0,-1 0-1,0-2 1,33-30 0,-58 82-103,5-37 235,-1 3 52,0 1 0,1-1-1,-1 1 1,1 0 0,0-1-1,-1 9 1,2-12-47,0-1 1,0 1-1,0 0 0,0-1 1,0 1-1,0-1 1,1 1-1,-1-1 0,0 1 1,0-1-1,0 0 0,1 1 1,-1-1-1,0 1 0,1-1 1,-1 1-1,0-1 0,1 0 1,-1 1-1,0-1 0,1 0 1,-1 1-1,1-1 1,-1 0-1,1 1 0,23-2 243,-7-5-228,1-1 1,-1 0-1,31-19 1,-35 18-242,-1 1-1,1 0 1,1 1 0,-1 1-1,1 0 1,0 0 0,26-4-1,-39 10 232,0-1 0,0 0 0,0 1 0,-1-1 0,1 1 0,0 0 0,-1-1 0,1 1 0,0 0 0,-1-1 0,1 1-1,-1 0 1,1 0 0,-1-1 0,1 1 0,-1 0 0,0 0 0,1 0 0,-1 0 0,0 0 0,0-1 0,1 1 0,-1 0 0,0 0 0,0 0-1,0 0 1,0 0 0,0 0 0,0 0 0,-1 0 0,1 0 0,0-1 0,0 1 0,-1 0 0,0 1 0,-7 37 867,5-31-853,2-4-72,-1-1-1,1 1 0,-1 0 0,1 0 1,0 0-1,0-1 0,1 1 1,-1 0-1,1 0 0,0 0 1,0 0-1,1 7 0,3-10-3164,5-7-2648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18097,'0'0'2002,"3"11"-1612,27 198 497,7 33-424,-34-231-362,0 0 0,0 0 0,1-1 0,1 1 0,8 14-1,-12-23-9,0 0 0,0 0 0,0-1 0,0 1 0,1 0 0,-1-1 0,1 1 0,-1-1 0,1 1 0,0-1 0,-1 0 0,1 1 0,0-1 0,0 0 0,0 0 0,0-1 0,0 1 0,0 0 0,0-1 0,0 1 0,0-1 0,0 1 0,1-1 0,-1 0 0,0 0 0,0 0 0,0 0 0,0 0 0,0-1 0,1 1 0,-1-1 0,0 1 0,0-1 0,0 0 0,0 0 0,3-2 0,3-2 32,-1 0 0,0-1 0,0 0 0,-1-1 0,1 1 0,-1-1 0,0-1 0,-1 1-1,9-16 1,-1-2-63,-1 0 0,9-29 0,-11 25-71,-2-1-1,-1 0 0,-2 0 0,0 0 1,-1-33-1,-3 41-55,-2 0 1,0 0-1,-1 0 1,-2 0-1,0 1 0,-1-1 1,-15-37-1,15 49 30,-3-6 60,7 16-32,1 0 0,0 0 0,0-1-1,0 1 1,0 0 0,0 0-1,0 0 1,0-1 0,0 1-1,0 0 1,-1 0 0,1 0-1,0-1 1,0 1 0,0 0-1,0 0 1,0 0 0,0-1 0,0 1-1,0 0 1,0 0 0,1-1-1,-1 1 1,0 0 0,0 0-1,0 0 1,0-1 0,0 1-1,0 0 1,0 0 0,0 0 0,1 0-1,-1-1 1,0 1 0,0 0-1,0 0 1,0 0 0,1 0-1,-1 0 1,0-1 0,0 1-1,0 0 1,0 0 0,1 0 0,-1 0-1,0 0 1,0 0 0,1 0-1,-1 0 1,0 0 0,0 0-1,1 0 1,693-54 799,-387 4-803,-86 13 37,-210 35-35,1 1 1,0 0-1,0 0 0,0 1 1,0 1-1,21 3 1,-25-2 5,-1 1 1,0-1-1,0 1 1,0 1-1,0-1 1,0 1-1,0 1 1,-1-1-1,0 1 1,0 0-1,6 7 1,9 10-356,-1 0 1,34 50-1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3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95 11050,'0'0'12199,"8"-3"-10598,-4 1-1389,42-18 1559,-45 20-1728,0-1 0,0 0-1,0 1 1,0-1 0,0 0-1,0 1 1,0-1 0,0 0-1,0 0 1,0 0-1,-1 0 1,1 0 0,0 0-1,-1 0 1,1 0 0,0 0-1,-1 0 1,0 0 0,1 0-1,-1-1 1,0 1 0,1 0-1,-1 0 1,0 0-1,0-1 1,0 1 0,0 0-1,0 0 1,0 0 0,-1-1-1,1 1 1,0 0 0,-1 0-1,1 0 1,0 0 0,-1-1-1,1 1 1,-1 0 0,0 0-1,1 0 1,-1 0-1,-1-1 1,0 0 26,0 0-1,-1 0 1,0-1 0,1 1-1,-1 1 1,0-1-1,0 0 1,0 1 0,0-1-1,0 1 1,0 0 0,0 0-1,0 0 1,-1 1-1,1-1 1,0 1 0,0 0-1,-1 0 1,1 0 0,0 0-1,-1 0 1,1 1-1,0-1 1,-5 2 0,3 0-64,-1-1 1,1 1-1,-1 0 1,1 1 0,0-1-1,0 1 1,0 0-1,0 0 1,0 1-1,1-1 1,-1 1 0,1 0-1,-5 6 1,6-6 2,0 0 1,0 0-1,1 1 0,-1-1 1,1 1-1,0 0 0,0 0 1,0 0-1,1 0 0,0 0 1,0 0-1,0 0 0,1 0 1,-1 0-1,1 0 1,0 1-1,1-1 0,-1 0 1,3 8-1,-1-9 5,-1 0 1,1-1-1,0 1 0,0-1 0,0 0 1,0 0-1,1 0 0,0 0 1,-1 0-1,1 0 0,0-1 0,0 1 1,1-1-1,-1 0 0,0 0 1,1 0-1,-1 0 0,1 0 0,0-1 1,-1 0-1,1 0 0,0 0 0,0 0 1,0 0-1,7-1 0,9 1 29,-1 0-1,1-2 1,0 0-1,-1-1 1,24-6-1,26-16-2756,-60 20 896,0-1 0,-1 0-1,1-1 1,14-12-1,0-8-9518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15054,'0'0'6940,"13"-8"-5536,315-217 486,-346 270-1933,-21 46 94,36-83-349,1 1 0,0-1 0,0 1 0,1 0 0,0 0 0,0-1 0,1 1 0,1 17-1,0-24 86,-1-1 0,0 1 0,1-1 0,-1 1 0,1-1-1,0 1 1,-1-1 0,1 1 0,0-1 0,0 0-1,0 1 1,0-1 0,0 0 0,0 0 0,0 0 0,0 1-1,0-1 1,1-1 0,-1 1 0,0 0 0,1 0-1,-1 0 1,1-1 0,-1 1 0,1-1 0,-1 1 0,1-1-1,0 1 1,2-1 0,28 2-5083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12 11883,'-9'4'3187,"-7"4"-2551,1 1-1,1 0 0,-1 1 0,2 1 1,-18 16-1,25-22-375,1 1-1,-1 0 1,1 0-1,1 0 1,-1 0-1,1 1 1,0 0 0,0 0-1,1 0 1,0 0-1,0 0 1,1 1-1,0-1 1,0 1 0,-1 13-1,3-19-200,0 0-1,0 0 1,0 0-1,1 0 1,-1-1-1,1 1 1,-1 0 0,1 0-1,0 0 1,0-1-1,0 1 1,-1 0-1,2-1 1,-1 1 0,0-1-1,0 1 1,0-1-1,1 1 1,-1-1-1,1 0 1,-1 0-1,1 0 1,0 1 0,-1-2-1,1 1 1,0 0-1,0 0 1,-1-1-1,1 1 1,0 0-1,2-1 1,7 2 195,0 0 0,0-1 0,1 0 1,13-2-1,-12 1-36,-3-1-115,1 1 0,-1-2 0,1 1-1,-1-2 1,1 1 0,-1-1 0,0-1 0,0 0-1,-1 0 1,1-1 0,-1 0 0,0-1 0,13-10-1,-17 12-27,0-1 0,0 1 0,0-1 0,-1 0 0,0-1-1,0 1 1,-1-1 0,1 1 0,-1-1 0,0 0 0,-1 0-1,0-1 1,0 1 0,0 0 0,0-1 0,-1 1 0,0-1-1,-1 0 1,0 1 0,0-1 0,0 0 0,-2-11 0,1 15-77,1 1 1,-1-1-1,0 0 1,0 0-1,0 0 1,-1 1 0,1-1-1,-1 0 1,1 1-1,-1-1 1,0 1-1,0 0 1,0 0-1,0 0 1,0 0-1,-1 0 1,1 0 0,0 0-1,-1 1 1,0-1-1,1 1 1,-1 0-1,0-1 1,0 1-1,1 1 1,-1-1 0,0 0-1,0 1 1,0-1-1,0 1 1,0 0-1,0 0 1,0 0-1,0 1 1,0-1 0,-4 2-1,2-2-12,0 1 0,-1 0-1,1 1 1,0-1 0,0 1 0,0 0 0,1 0-1,-1 1 1,0 0 0,1-1 0,0 1-1,0 1 1,0-1 0,0 1 0,0-1-1,0 1 1,1 0 0,0 1 0,0-1 0,-3 6-1,4-7-78,1-1 1,0 0-1,1 1 0,-1-1 0,0 1 0,1 0 0,-1-1 0,1 1 0,0-1 0,0 1 0,0 0 1,0-1-1,0 1 0,0-1 0,1 1 0,-1 0 0,1-1 0,0 1 0,0-1 0,0 0 1,1 3-1,1-2-149,-1 0 1,1-1 0,-1 1-1,1-1 1,0 0-1,0 0 1,0 0 0,0 0-1,0 0 1,0-1 0,0 1-1,1-1 1,5 2 0,12 1-1242,0-1 0,0-1 1,0 0-1,27-2 1,-32-1 491,0 1-476,-1-1 1,1 0-1,0-2 0,-1 0 1,0 0-1,0-2 0,0 0 1,22-10-1,9-14 2382,-7-9 7355,-38 37-7946,0 0-1,0 0 1,0 0-1,0 0 1,0 0-1,0 0 1,0 0-1,-1 0 0,1 0 1,0 0-1,-1 0 1,1-1-1,-1 1 1,1 0-1,-1 0 0,1-1 1,-1 1-1,0 0 1,0-1-1,0 1 1,0 0-1,0-1 1,0 1-1,0 0 0,0-1 1,0 1-1,-1 0 1,0-2-1,0 2-180,-1 1 0,1-1 0,-1 1 0,0 0 0,1 0 0,-1-1 0,1 1 0,-1 0 0,0 0 0,1 1 0,-1-1 0,0 0 0,1 0 0,-1 1 0,1-1 0,-1 1 0,0-1 0,1 1 0,-1 0 0,1 0 0,0 0 0,-1-1 1,-1 3-1,-11 6 221,0 0 1,1 1 0,0 0 0,1 1-1,-17 18 1,25-24-240,-1 0 1,1 0-1,0 1 0,1-1 1,-1 1-1,1 0 0,0 0 1,0 0-1,1 0 0,0 1 0,0-1 1,0 1-1,1-1 0,0 1 1,0-1-1,1 11 0,0-15-112,1-1 0,-1 1 0,1 0-1,-1 0 1,1 0 0,0-1 0,-1 1-1,1 0 1,0 0 0,0-1 0,1 1-1,-1-1 1,0 1 0,0-1 0,1 0-1,-1 1 1,1-1 0,-1 0 0,1 0-1,2 1 1,1 1 11,0-1 0,0 0-1,0 0 1,1-1 0,-1 1-1,0-1 1,8 0 0,-3 0 13,1-1-1,-1 0 1,0 0 0,1-1 0,-1 0 0,0-1 0,17-6 0,-23 7-23,0-1 1,0 0-1,0 0 0,0 0 0,0 0 1,-1-1-1,1 1 0,-1-1 0,0 0 1,0 0-1,0 0 0,0-1 0,-1 1 1,1-1-1,-1 1 0,0-1 1,0 0-1,0 0 0,0 0 0,-1 0 1,1 0-1,-1 0 0,0 0 0,-1-1 1,1 1-1,-1 0 0,0-1 0,0 1 1,0 0-1,0-1 0,-1 1 1,0 0-1,0 0 0,0-1 0,0 1 1,-1 0-1,1 0 0,-1 0 0,0 1 1,0-1-1,-1 0 0,1 1 0,-1-1 1,0 1-1,1 0 0,-2 0 1,1 0-1,0 0 0,0 0 0,-1 1 1,0 0-1,1-1 0,-1 1 0,0 1 1,0-1-1,0 1 0,-7-2 0,-48-3-1875,21 12-7098,25-1-656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15 226 12908,'-1'-2'424,"-1"0"0,0 0-1,1-1 1,0 1-1,-1-1 1,1 1 0,0-1-1,0 1 1,1-1 0,-1 0-1,0 1 1,1-1 0,0 0-1,-1 0 1,1-5 0,1 5-152,0 0 1,0-1-1,0 1 1,0 0-1,0 0 1,0 0-1,1 0 1,0 0 0,-1 0-1,1 1 1,4-5-1,5-4 76,0 1 0,1 0 0,0 1 1,24-14-1,-21 14-20,0-1-229,1 0 0,0 1 0,1 1-1,0 1 1,0 0 0,0 1 0,23-5-1,-39 11-98,1 0-1,0 0 0,0 0 0,-1 1 0,1-1 0,0 0 0,-1 1 0,1-1 0,-1 1 1,1 0-1,-1 0 0,1-1 0,-1 1 0,1 0 0,-1 0 0,1 0 0,-1 0 0,0 1 1,0-1-1,0 0 0,0 1 0,0-1 0,0 0 0,0 1 0,0-1 0,0 1 0,0-1 1,-1 1-1,1 0 0,-1-1 0,1 1 0,-1 0 0,0-1 0,0 1 0,0 0 0,0 1 1,2 13-5,-1-1 1,0 1 0,-2 16-1,0-14 23,1-10 7,0 4-1,0 1 0,1 0 0,0 0 0,1 0 0,3 13 0,-4-23-8,0 0 0,0 1 0,1-1 0,-1-1 1,1 1-1,0 0 0,-1 0 0,1 0 0,1-1 0,-1 1 0,0-1 0,0 0 0,1 0 0,-1 0 1,1 0-1,0 0 0,0 0 0,0-1 0,0 1 0,0-1 0,0 0 0,0 0 0,0 0 0,0 0 1,5 0-1,7 1 56,0-2 0,1 1 1,-1-2-1,0 0 0,0-1 1,0 0-1,1-1 1,-2-1-1,1-1 0,0 0 1,-1 0-1,0-2 0,-1 0 1,1 0-1,-1-1 0,-1-1 1,19-16-1,-28 24-215,-2-1-1,1 0 1,0 0-1,0 0 1,0 0-1,-1-1 1,1 1-1,-1 0 1,0-1-1,0 1 0,0 0 1,2-5-1,-4 6-26,1 0-1,0 0 0,0 0 0,0 1 0,-1-1 0,1 0 0,0 0 0,-1 0 0,1 1 0,0-1 1,-1 0-1,1 1 0,-1-1 0,0 0 0,1 1 0,-1-1 0,1 1 0,-1-1 0,0 0 0,0 1 1,1 0-1,-1-1 0,0 1 0,0-1 0,1 1 0,-1 0 0,0 0 0,0-1 0,0 1 1,0 0-1,1 0 0,-1 0 0,0 0 0,0 0 0,0 0 0,0 0 0,1 0 0,-3 1 0,-32-2-5872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0 272 12876,'0'0'5232,"0"-9"-2915,1 4-2127,0-1 0,1 0 1,-1 1-1,1-1 0,0 1 1,0 0-1,1 0 0,-1 0 1,1 0-1,0 0 0,1 0 1,-1 1-1,1-1 0,0 1 1,0 0-1,0 0 0,1 1 0,-1-1 1,1 1-1,0 0 0,0 0 1,6-2-1,-7 2-113,1 1 0,0-1 0,0 1 0,1 0 0,-1 0 0,0 1 0,1-1-1,-1 1 1,1 1 0,-1-1 0,1 1 0,0 0 0,8 0 0,-10 1-29,-1 0 0,0 1 0,1-1 0,-1 1 0,0-1 1,0 1-1,0 0 0,0 0 0,0 0 0,0 1 0,0-1 0,-1 0 0,1 1 1,-1 0-1,0 0 0,0 0 0,0 0 0,0 0 0,0 0 0,-1 0 0,1 1 0,0 3 1,12 39 852,-12-35-622,1 1 0,1 0 0,10 20 0,-13-30-243,0 0 0,1-1 0,-1 1 0,1 0 0,-1-1 0,1 0 0,0 1 0,-1-1 0,1 0 0,0 0 0,0 0 0,0 0 0,0 0 0,0 0 0,0-1 0,0 1 0,0-1 0,0 1 0,0-1 0,0 0 0,1 0 0,-1 0 0,0 0 0,0 0 0,3-1 0,3 0 179,0-1 0,0 0 0,0 0 0,0-1 0,10-4 1,11-8 68,0-1 0,-1-1 1,44-35-1,-60 42-317,-1 0 0,1 0 0,-2-2 0,0 1 0,0-1 0,-1-1 0,0 0 0,-1 0 0,-1 0 0,6-16 0,-4-6-2392,-12 13-4092,-6 12 111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16335,'0'0'7239,"60"-7"-7014,-24 7-193,13 0 0,2-3-1602,2-5-2177,-2-8-5030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0 555 17809,'0'0'1884,"13"-13"-1067,153-145-91,-76 74-627,107-123 0,-190 198-33,-2 4 27,0-1 0,0 1 0,-1-1 1,0 0-1,0 0 0,-1-1 0,1 1 1,-1-1-1,-1 0 0,1 0 0,1-9 1,-5 16 2,0 0 0,0 0 0,-1 0 0,1 1 0,0-1 0,0 0 0,0 1 0,-1-1 1,1 1-1,0-1 0,0 1 0,0-1 0,0 1 0,0 0 0,0-1 0,-1 2 0,-10 10 6,1-1 1,1 1-1,0 1 0,1 0 0,-15 26 1,-34 80 534,57-118-628,-16 39 292,-24 80 0,37-105-300,1 1 0,0 0-1,0 0 1,2 0 0,0 1-1,1-1 1,1 0 0,3 24 0,-3-38-92,-1 1 0,1-1-1,0 0 1,0 1 0,0-1 0,0 0 0,0 1 0,0-1 0,1 0 0,-1 0 0,1 0 0,0 0 0,-1 0 0,1-1 0,0 1-1,0 0 1,0-1 0,4 3 0,-3-3-405,1 1-1,0-1 1,0 0 0,-1 0-1,1 0 1,0 0-1,0-1 1,0 0 0,0 0-1,0 0 1,5 0-1,28-6-7206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15855,'0'0'1313,"-56"86"-704,23-37-193,3 1 65,9-5 512,7-6 64,10-8-737,4-10-769,13-17-2433,12-4-2531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9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211 103 15791,'-12'6'1212,"-11"4"-538,0 2 1,-34 24-1,47-30-367,1 1 0,0 0 0,1 1 0,-1-1 0,1 2 0,1-1 0,0 1 0,0 1 0,-9 15 0,15-23-289,0-1 0,1 1 1,-1-1-1,0 1 1,1-1-1,0 1 1,-1 0-1,1-1 0,0 1 1,0-1-1,-1 1 1,1 0-1,1-1 0,-1 1 1,0 0-1,0-1 1,1 1-1,-1-1 1,0 1-1,1 0 0,0-1 1,-1 1-1,1-1 1,0 0-1,0 1 1,0-1-1,0 1 0,0-1 1,0 0-1,0 0 1,0 0-1,1 0 0,-1 0 1,0 0-1,1 0 1,-1 0-1,0 0 1,1-1-1,-1 1 0,1 0 1,0-1-1,2 1 1,10 3 32,0-1 1,1-1 0,-1 0-1,18 0 1,-2 0-3,-15 0-45,-1 1 0,1 0 0,-1 0 0,0 2-1,0 0 1,20 10 0,-29-12 47,0 0 1,0 0-1,-1 0 0,1 1 1,-1 0-1,0 0 0,0 0 1,0 0-1,-1 0 0,1 1 1,-1-1-1,0 1 1,-1 0-1,1 0 0,-1 0 1,0 0-1,0 1 0,-1-1 1,1 1-1,0 7 0,-1-3 67,-1 0 0,-1 0 0,0 0 0,0 0 0,-1 0 0,0 0-1,0 0 1,-1-1 0,-1 1 0,0-1 0,0 0 0,-1 0 0,0 0-1,0-1 1,-1 0 0,0 0 0,0 0 0,-1-1 0,0 1 0,-9 5 0,6-4-25,-1 0 0,-1-1 0,1 0 0,-1-1 0,0 0 0,-1-1 0,0 0 0,0-1 0,0-1 0,-1 0 0,1-1 0,-1 0 0,0-1 0,-14 0 0,26-1-68,1-1 0,-1 0 1,1 0-1,-1-1 0,1 1 1,-1 0-1,1 0 1,0-1-1,-1 1 0,1-1 1,0 1-1,-1-1 0,1 0 1,0 1-1,-1-1 0,1 0 1,0 0-1,0 0 1,0 0-1,0 0 0,0 0 1,0 0-1,0 0 0,-1-3 1,1 2-12,0-1-1,0 0 1,0 0 0,1 0 0,-1 0 0,1 0-1,0 0 1,0 0 0,0 0 0,0 0 0,1-5-1,1-3-52,1 0 1,0 1-1,0-1 0,1 1 0,11-20 0,19-20-141,2 1 0,63-67 0,-63 77 251,-1-1 0,-2-2-1,51-85 1,-79 117-11,-1 0 0,0 0 0,0 0 1,-1-1-1,0 1 0,2-16 0,-5 24-52,1 0 1,-1 0-1,0 0 1,0 0-1,0 0 1,0 0-1,0 0 1,0 0-1,-1 0 1,1 0-1,-1 0 1,1 0-1,-1 0 1,0 0-1,0 0 1,1 0 0,-1 0-1,-1 1 1,1-1-1,0 0 1,0 1-1,-1-1 1,1 1-1,-1-1 1,1 1-1,-1 0 1,0 0-1,1 0 1,-1 0-1,0 0 1,0 0-1,0 0 1,0 0-1,0 1 1,0-1-1,0 1 1,0-1-1,-4 1 1,-3-1-143,1 1-1,-1 0 1,0 1-1,0 0 1,0 1-1,0-1 1,1 2 0,-1-1-1,1 1 1,-15 7-1,19-8 11,0 0 0,0 0-1,1 1 1,-1-1 0,0 1-1,1 0 1,0 0 0,0 0-1,0 0 1,0 0 0,0 1-1,1-1 1,-1 1 0,1 0-1,0 0 1,0 0-1,0 0 1,1 0 0,-1 0-1,1 0 1,0 1 0,0-1-1,0 7 1,1-10-85,0-1 1,0 1-1,0 0 0,0-1 1,0 1-1,0 0 0,0-1 1,0 1-1,0 0 0,1-1 0,-1 1 1,0 0-1,0-1 0,1 1 1,-1 0-1,0-1 0,1 1 1,-1 0-1,0-1 0,1 1 1,-1-1-1,1 1 0,-1-1 0,1 1 1,0-1-1,-1 0 0,1 1 1,-1-1-1,1 0 0,0 1 1,-1-1-1,1 0 0,0 0 1,-1 1-1,1-1 0,0 0 0,-1 0 1,1 0-1,0 0 0,-1 0 1,1 0-1,1 0 0,20 1-7611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4:5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17553,'0'0'1457,"9"0"326,0 0-1291,203 7 4226,-210-6-4713,1-1-1,-1 0 1,1 1-1,-1-1 1,1 1-1,-1 0 0,1-1 1,-1 1-1,0 0 1,1 1-1,-1-1 1,0 0-1,0 1 1,0-1-1,0 1 0,0 0 1,-1-1-1,1 1 1,0 0-1,-1 0 1,1 0-1,-1 0 1,2 3-1,-2 0 85,0-1 0,1 1 0,-2-1 0,1 1 0,0 0 0,-1-1 0,0 1 0,0 0 0,0 0 0,-1-1 0,-1 8 0,-4 11 396,-1-1 1,-1 0-1,-19 37 1,26-58-485,-45 87 589,22-45-519,2 0 0,2 2 1,-19 61-1,33-70-1106,5-12-4848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0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19571,'0'0'2818,"70"-21"-1376,-27 14-834,6-1-352,7-2-352,4-5-2466,2-5-3268,-1-4-3106,-2-6 2402</inkml:trace>
  <inkml:trace contextRef="#ctx0" brushRef="#br0" timeOffset="1">693 0 14446,'0'0'6774,"-5"10"-5562,-6 11-663,-19 39 1558,28-56-2047,0 0 0,1 0 0,0 1-1,-1-1 1,2 1 0,-1-1 0,0 1 0,1 0-1,0-1 1,0 1 0,1 8 0,0-10-230,1-1 1,-1 1 0,1-1 0,-1 1-1,1-1 1,0 1 0,0-1-1,0 0 1,0 0 0,0 0 0,1 0-1,-1-1 1,1 1 0,-1 0-1,1-1 1,3 2 0,49 19-3096,-46-19 2687,8 3-390,6 1 634,0 1-1,-1 1 1,0 2-1,31 18 1,-49-26 558,0 0 0,1 0 0,-1 0 0,-1 0 0,1 1 1,0 0-1,-1 0 0,0 0 0,0 0 0,0 0 0,0 1 0,-1-1 0,0 1 0,0 0 1,0-1-1,0 1 0,-1 0 0,1 0 0,-1 0 0,-1 1 0,1-1 0,-1 0 1,0 0-1,0 0 0,0 0 0,-1 1 0,-1 5 0,-1-3 62,0 0 0,0 0 0,-1 0-1,0-1 1,-1 0 0,1 0 0,-1 0 0,-1 0 0,1-1-1,-1 0 1,0 0 0,0 0 0,-1-1 0,0 0 0,-9 5 0,0 0 91,-1-1 1,1 0-1,-1-2 1,-1 0-1,-34 8 1,43-12-278,-1-1 0,1-1 0,0 0 0,-1 0 0,0-1 0,1 0 0,-15-2 0,22 2-244,-1-1 1,1 0 0,-1 0 0,1 0-1,-1 0 1,1 0 0,-1-1 0,1 1-1,0 0 1,0-1 0,0 0 0,0 0-1,0 1 1,0-1 0,0-1 0,1 1-1,-1 0 1,1 0 0,-1 0 0,1-1-1,0 1 1,0-1 0,0 1 0,0-1-1,0 1 1,1-1 0,-1 0 0,1 1-1,0-1 1,-1-3 0,2-103-9979,6 39 1661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3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210 112 19635,'0'0'1254,"-4"-8"150,2 5-1293,1 0-1,-1 0 1,0 0 0,0 0-1,0 1 1,0-1-1,0 1 1,-1-1 0,1 1-1,-1 0 1,1 0 0,-1 0-1,0 0 1,0 0-1,0 1 1,0-1 0,0 1-1,0 0 1,0 0 0,-1 0-1,1 0 1,0 1-1,-1-1 1,1 1 0,-1 0-1,1 0 1,0 0 0,-1 0-1,1 1 1,0-1-1,-1 1 1,1 0 0,0 0-1,0 0 1,-4 2 0,0 1-26,0-1 1,1 2 0,-1-1 0,1 1 0,0-1 0,1 2 0,-1-1 0,1 1 0,0 0 0,0 0-1,1 0 1,0 0 0,0 1 0,0 0 0,1 0 0,0 0 0,0 0 0,1 1 0,0-1 0,0 0-1,-1 15 1,3-21-81,-1 1 0,1-1-1,0 1 1,0-1 0,0 1-1,0-1 1,0 1 0,0-1-1,1 0 1,-1 1 0,0-1-1,1 1 1,-1-1 0,1 0-1,0 1 1,-1-1 0,1 0-1,0 0 1,0 1 0,0-1-1,-1 0 1,1 0 0,1 0-1,-1 0 1,0 0 0,1 1-1,1-1 6,-1 0 0,1-1 0,-1 1 0,1-1 0,-1 1 0,1-1 0,0 0 0,-1 0 0,1 0 0,0 0 0,-1 0 0,1 0-1,3-2 1,4 0 24,1-1 0,-1-1 0,0 0 0,0 0-1,0-1 1,9-7 0,2-2 16,-2-2 1,0 0-1,27-31 0,-38 38 64,-1 0 0,1-1 0,-2 1 0,0-1 0,0-1-1,-1 1 1,0-1 0,0 0 0,4-20 0,-12 45 61,-1 2 46,1 0 0,0 0 1,1 1-1,1 30 0,1-43-347,0 0-1,0-1 1,1 1-1,-1 0 0,1-1 1,0 1-1,0-1 0,0 1 1,1-1-1,-1 0 1,1 1-1,-1-1 0,1 0 1,0 0-1,1 0 0,-1 0 1,0-1-1,1 1 1,-1-1-1,1 1 0,0-1 1,0 0-1,0 0 0,0 0 1,0 0-1,1-1 1,-1 1-1,0-1 0,1 0 1,-1 0-1,7 1 0,32-1-5243,4-7-4004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0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10826,'0'0'10026,"57"-22"-7880,-25 15-609,7 5-63,6 2-481,10 0-385,3 0-480,9 0-1217,5-3-3459,4-17-5510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0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457 1 21300,'-3'16'753,"-34"200"-1711,-16 97-2280,-138 1279 12852,147-1260-9144,-34 301-199,43 3-3,35-567-711,1 7-1357,-3-2-3313,-2-42-263,-6-9-1884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0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1 596 18449,'0'0'1869,"10"-3"-1709,45-6-75,0 2 0,94 1 0,-75 4-9,536-18 205,662-32-359,-53-30 433,279-17 1062,2604-88 1439,-3061 177-2515,125-5 1347,-1129 14-1713,60-1-835,-1-4 0,99-20 0,-185 24 320,38-12-1538,-46 14 1721,0-1 0,0 0 0,0 0 0,0 0 0,-1 0 0,1 0 0,0 0 0,-1-1-1,1 1 1,-1 0 0,1-1 0,-1 1 0,0-1 0,1 0 0,-1 0 0,0 1 0,0-1 0,0 0 0,1-4 0,-1-15-6428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0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12588,'0'0'6155,"11"-7"-4671,-4 2-1246,0 0-30,0 0 0,0 1 0,1-1 0,-1 2 0,1-1 0,0 1-1,0 0 1,0 1 0,12-3 0,67-5 617,1 3 0,-1 5-1,111 10 1,-177-6-830,0 1 0,0 1 0,0 0 0,-1 2 0,0 1 0,33 15 0,-48-20 12,0 0 0,0 1-1,-1 0 1,1 0-1,-1 0 1,0 0-1,1 1 1,-2-1 0,1 1-1,0 0 1,-1 0-1,0 1 1,0-1 0,0 1-1,0 0 1,-1-1-1,0 1 1,0 0 0,0 0-1,0 1 1,-1-1-1,0 0 1,0 0 0,0 1-1,-1-1 1,0 0-1,0 1 1,0-1-1,-1 1 1,0-1 0,-2 10-1,-3 2 210,0 0-1,-2-1 1,0 0-1,0 0 1,-2 0-1,-13 16 1,-76 86 334,78-95-516,-228 248 479,139-161-4779,89-91-1243,7-12-2547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0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0 717 14478,'0'0'6657,"10"-9"-5494,318-329 2299,-15 12-3261,-310 324-206,38-32 2,-18 26-49,-23 9 47,1-1 0,0 0 0,-1 0 0,1 0 0,0 0 0,-1 1 0,1-1 1,0 0-1,-1 1 0,1-1 0,-1 0 0,1 1 0,-1-1 0,1 1 0,-1-1 0,1 1 0,-1-1 0,1 1 0,-1-1 0,1 1 0,-1-1 0,0 1 0,1-1 0,-1 1 0,0 0 0,0-1 0,0 1 0,1 0 0,-1 0 0,4 26 233,-1 0-1,-1 0 0,-1 0 0,-4 43 1,0 2-99,3-56-188,7 134 162,-6-135-523,2-1 0,0 1 0,0-1 0,2 1 0,0-1 0,0 0 0,15 25 0,6-12-3131,-4-17-2154,3-8-5218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0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267 100 18674,'-2'-12'42,"1"-2"-49,1 9 5,-1 0-1,1 0 1,-1 0-1,0 1 1,0-1-1,0 0 1,0 1-1,-1-1 1,0 1-1,0-1 1,-4-6-1,6 11 42,-1-1 0,1 0 1,-1 1-1,1-1 0,-1 0 0,0 1 0,1-1 0,-1 0 1,0 1-1,1-1 0,-1 1 0,0-1 0,1 1 0,-1 0 1,0-1-1,0 1 0,0 0 0,1-1 0,-1 1 0,0 0 1,0 0-1,0 0 0,0 0 0,0 0 0,1 0 0,-1 0 1,0 0-1,0 0 0,0 0 0,0 0 0,1 1 0,-1-1 1,0 0-1,0 1 0,0-1 0,1 0 0,-1 1 0,0-1 1,0 1-1,1-1 0,-1 1 0,1 0 0,-1-1 0,0 1 1,1 0-1,-1-1 0,1 1 0,-1 0 0,1-1 0,0 1 1,-1 0-1,1 0 0,-1 0 0,-21 45 2101,18-29-1704,0 1 0,1-1 1,1 1-1,1-1 1,0 1-1,1 0 0,1-1 1,1 1-1,1-1 1,7 29-1,1-12-348,1 0 1,1-1-1,2 0 1,24 39-1,-37-70-87,-1 0-1,1 1 1,-1-1 0,1 1-1,-1-1 1,0 1 0,0-1-1,0 1 1,-1 0 0,1-1-1,-1 1 1,1 0 0,-1 0 0,0 0-1,0-1 1,0 1 0,-1 5-1,0-6-116,-1-1 1,1 1-1,0-1 0,0 1 0,-1-1 0,1 1 1,-1-1-1,1 0 0,-1 0 0,0 0 0,1 0 1,-1 0-1,0 0 0,0 0 0,0 0 0,1-1 1,-1 1-1,0-1 0,0 1 0,0-1 0,0 0 1,0 0-1,0 0 0,-3 0 0,-7 0-435,0 0 0,0-1 1,1 0-1,-1-1 0,1-1 0,-1 1 0,1-2 0,0 0 0,0 0 0,-17-10 1,20 10 619,0-1 1,1 0 0,0 0 0,0-1 0,0 0-1,1 0 1,0-1 0,0 1 0,0-1 0,1-1-1,0 1 1,0-1 0,1 0 0,-6-15 0,9 21 41,0 0 1,0-1-1,1 1 1,-1 0-1,0-1 1,1 1 0,0-1-1,0 1 1,0-1-1,0 1 1,0-1 0,0 1-1,0-1 1,1 1-1,-1-1 1,1 1 0,0-1-1,0 1 1,0 0-1,0 0 1,0-1 0,0 1-1,1 0 1,-1 0-1,1 0 1,-1 0-1,1 0 1,0 1 0,0-1-1,-1 0 1,1 1-1,0-1 1,1 1 0,-1 0-1,0 0 1,0 0-1,1 0 1,-1 0 0,0 0-1,4 0 1,10-3-173,0 1 0,0 1 0,0 0 1,30 1-1,-41 1 55,41 1-1338,46-1-3738,-33-10-2484,-12-8-2988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0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 15855,'0'0'3299,"-8"-3"-1313,5 2-1895,0 0 0,0 0 0,-1 0-1,1 1 1,0-1 0,0 1 0,0 0 0,-1 0 0,1 0 0,0 0 0,0 1-1,0-1 1,-1 1 0,-5 2 0,4-1 17,0 1-1,0 0 1,0 0 0,0 1-1,1-1 1,-1 1 0,1 0-1,0 0 1,-6 8 0,0 0 90,1 1 1,1 0 0,0 0 0,0 1-1,2 0 1,-1 0 0,2 0-1,-7 24 1,11-32-191,0-1 0,0 1-1,0-1 1,1 0 0,0 1-1,0-1 1,0 1 0,0-1 0,1 1-1,0-1 1,0 1 0,1-1-1,0 0 1,-1 0 0,2 1-1,-1-1 1,0-1 0,1 1 0,0 0-1,0-1 1,1 1 0,-1-1-1,1 0 1,0 0 0,0 0-1,9 5 1,-1-2-431,0 0-1,1-1 1,0-1-1,0 0 0,0-1 1,1 0-1,-1-1 1,1-1-1,15 1 1,-17-2-636,1 0-1,0-1 1,0 0 0,-1-1 0,1-1-1,0 0 1,-1-1 0,0 0 0,1-1-1,11-5 1,21-17-7189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0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10762,'0'0'9091,"-10"0"-8236,6 0-746,0 0 0,1 0 1,-1 1-1,0-1 0,0 1 1,0 0-1,0 0 0,1 0 1,-1 1-1,1-1 0,-1 1 1,1 0-1,-1 0 0,1 0 1,0 1-1,0-1 0,0 1 1,0-1-1,0 1 0,1 0 1,-1 0-1,1 0 0,0 1 1,0-1-1,0 0 0,-2 7 1,-14 24 530,2 1 0,2 0 0,-13 47 1,22-60-1015,0 0 1,1 0 0,-1 42-1,9-75-11028,-3-14 2145</inkml:trace>
  <inkml:trace contextRef="#ctx0" brushRef="#br0" timeOffset="1">0 125 16207,'0'0'5894,"39"52"-5350,-11-41-255,5-3-161,6-1-513,2 1-1440,0-5-1122,0-3-2242,-2 0-3779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0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0 833,'0'0'22245,"7"6"-20814,37 24-407,-24-16-790,-1 0 0,32 29-1,-46-38-218,0 1-1,0 0 0,0 0 1,-1 0-1,0 0 1,0 1-1,0 0 0,-1-1 1,0 1-1,-1 1 1,0-1-1,0 0 0,2 11 1,-4-4-6,1-1 1,-2 0 0,0 1 0,-1-1 0,0 0 0,-1 0-1,0 0 1,-1 0 0,-1-1 0,0 0 0,0 0 0,-1 0-1,-9 12 1,-9 13-714,-3-1 0,-46 49-1,6-17-2167,3-11-1964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1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3069 12043,'-14'0'1111,"-5"-1"-844,-4 0 124,1 1 1,-41 4-1,63-4-368,0 0 0,0 0 0,-1 0 0,1 0 0,0 0 0,0 0 0,-1 0 0,1 0 0,0 0 0,-1 0 0,1 0 0,0 0 0,0 0 0,-1 0 0,1 0 0,0 0 0,0 0 0,-1 0 0,1 1 0,0-1 0,0 0 0,0 0 0,-1 0 0,1 0 0,0 1 1,0-1-1,0 0 0,-1 0 0,1 0 0,0 1 0,0-1 0,0 0 0,0 0 0,0 1 0,0-1 0,0 0 0,-1 0 0,1 1 0,0-1 0,0 0 0,0 0 0,0 1 0,0-1 0,0 0 0,0 0 0,0 1 0,0-1 0,1 1 0,12 10 327,22 7-207,-35-18-141,21 8 18,0-1-1,1-1 1,-1-1 0,1-1 0,39 2-1,115-5 1210,-120-2-451,322-4 1137,246-5-1197,-4-38-79,-463 22-376,-2-6 0,202-69 0,286-144 502,-465 169-813,-4-7 1,288-187 0,-368 204 29,-4-4 0,-2-3 0,-4-5 0,-4-3 1,-2-3-1,68-100 0,253-484 456,-362 600-428,7-10 22,3 1 0,4 2 0,3 3 0,3 2 0,68-64 0,-85 95-13,2 3 1,2 2-1,1 1 0,1 2 0,2 3 1,1 2-1,1 1 0,1 3 0,74-21 0,-55 26-114,1 3 0,0 4 0,0 2 0,1 4-1,84 5 1,-136 1 84,0 0 0,0 2-1,0 0 1,-1 1 0,1 1 0,-1 0-1,-1 2 1,1 0 0,-1 2 0,0-1-1,-1 2 1,-1 1 0,1 0-1,19 19 1,11 18 314,-2 1 0,76 111 0,-46-58 222,51 65-338,205 365 0,-284-445-210,89 128 0,-104-174 50,1-2 0,2-1 1,2-1-1,73 57 1,-36-44 155,2-2 0,2-4 0,2-4 1,91 34-1,352 95 139,123-22-290,-463-120 166,294 6-1,701-68 1515,-815 16-1737,-339 17-31,308-21-2289,-114-14-5023,-108 6-1819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3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1 0 9225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1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96 11082,'5'-13'3054,"24"-69"2098,-29 82-5081,0 0-1,0 0 1,0 0 0,0 0 0,0 0 0,0 0 0,0 0 0,0 0 0,0 1 0,0-1 0,0 0 0,0 0 0,1 0-1,-1 0 1,0 0 0,0 0 0,0 0 0,0 0 0,0 0 0,0 0 0,0 0 0,0 0 0,1 0 0,-1 0 0,0 0 0,0 0-1,0 0 1,0 0 0,0 0 0,0 0 0,0 0 0,0 0 0,1 0 0,-1 0 0,0 0 0,0 0 0,0 0 0,0 0 0,0 0-1,0-1 1,0 1 0,0 0 0,0 0 0,0 0 0,0 0 0,1 0 0,-1 0 0,0 0 0,0 0 0,0 0 0,0 0 0,0 0-1,0-1 1,0 1 0,2 18 1073,0 27-412,-11 125 1466,-46 262 0,16-173-1533,17-61-500,3 273 0,22-432-715,2 0 0,16 66-1,0-2-4919,-18-70-648,-3-4-5236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1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19250,'0'0'5509,"-1"54"-4484,28-42-352,9-6-353,6-3-127,11-3-129,5 0 0,7-2-1217,-6-7-1730,-6-2-2146,-9-5-4196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1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12716,'0'0'13773,"-20"77"-12940,18-33-481,2 6-192,0 0-160,5 1 32,7-2-64,4-4-640,-2-8-1378,-2-5-1506,-4-10-2818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1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20820,'0'0'4356,"-14"69"-3491,14-36-609,1 0-256,12 7-288,0-4-577,-1-5-1441,-1-8-1826,-4-10-3524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1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17296,'5'-8'2920,"-2"3"-2571,0-1 0,0 2 0,0-1-1,1 0 1,-1 1 0,1-1-1,0 1 1,0 0 0,1 0-1,-1 1 1,1 0 0,0-1-1,0 1 1,0 1 0,0-1 0,1 1-1,-1 0 1,1 0 0,-1 1-1,1-1 1,9 0 0,-10 1-249,0 1 1,-1 0 0,1 0 0,0 0 0,-1 0-1,1 1 1,-1 0 0,1 0 0,0 0-1,-1 0 1,0 1 0,9 3 0,-11-3-88,1 1 1,-1-1 0,0 0-1,0 1 1,0-1-1,0 1 1,0-1 0,0 1-1,-1 0 1,0 0 0,1 0-1,-1 0 1,0 0-1,0 0 1,-1 0 0,1 0-1,-1 0 1,1 0 0,-1 1-1,0 3 1,0 5 39,-1 0 0,1 0 0,-2 0 0,0 0 0,0 0 0,-2-1 0,1 1 1,-10 20-1,-5 3 294,-29 46 0,-7 10 520,52-88-828,1 0-1,-1 1 0,1-1 1,0 0-1,0 0 1,0 1-1,0-1 1,1 0-1,-1 1 1,1 5-1,0-9-47,0 1 0,0 0 0,1 0 0,-1 0 1,0 0-1,1 0 0,-1 0 0,0 0 0,1 0 0,-1 0 0,1 0 0,-1-1 0,1 1 0,0 0 1,-1 0-1,1-1 0,0 1 0,0 0 0,-1-1 0,1 1 0,0-1 0,0 1 0,0-1 1,1 1-1,3 0-198,1 0-1,0 0 1,-1-1 0,1 0 0,0 0 0,-1 0 0,1-1 0,0 0 0,-1 0 0,1 0-1,5-3 1,14-4-2532,0-1-1,0-1 0,-2-1 1,34-21-1,-6-1-7515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14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180 150 5637,'0'0'10469,"-3"-9"-5510,-9-29-1953,12 37-2923,-1 0 1,1 0-1,-1 0 1,1 1-1,-1-1 1,1 0-1,-1 0 1,1 1-1,-1-1 1,1 0-1,-1 0 1,0 1-1,0-1 1,1 1-1,-1-1 1,0 1-1,0-1 1,0 1 0,0-1-1,1 1 1,-1 0-1,0-1 1,0 1-1,0 0 1,0 0-1,0 0 1,0 0-1,0 0 1,0 0-1,0 0 1,0 0-1,0 0 1,0 0-1,0 0 1,1 1-1,-1-1 1,0 0-1,0 1 1,0-1-1,0 1 1,0-1-1,1 1 1,-1-1-1,0 1 1,-1 0-1,-25 28 1067,26-27-1148,0 0 0,0 0 0,0-1-1,0 1 1,0 0 0,0 0 0,1 1 0,-1-1-1,0 0 1,1 0 0,0 0 0,0 0 0,-1 0-1,1 1 1,0-1 0,1 0 0,-1 0-1,0 0 1,1 0 0,-1 0 0,1 1 0,-1-1-1,1 0 1,0 0 0,0 0 0,0-1 0,0 1-1,1 0 1,-1 0 0,0 0 0,1-1 0,2 3-1,4 2-17,1 0-1,0-1 0,0 0 0,0 0 0,19 5 0,17 10 86,-39-16-43,0 1-1,0-1 1,-1 1 0,0 0 0,0 0 0,0 0-1,-1 1 1,1 0 0,-1 0 0,-1 0 0,1 0-1,-1 1 1,0-1 0,-1 1 0,1 0 0,-1 0-1,-1 0 1,1 0 0,-1 0 0,0 0 0,-1 0-1,0 1 1,0-1 0,0 0 0,-1 0 0,0 0 0,-1 0-1,1 0 1,-1 0 0,-1 0 0,1 0 0,-1-1-1,-1 1 1,1-1 0,-6 7 0,0 2 10,-1-1 0,-1 0 1,-1-1-1,0 0 1,-18 14-1,22-20-6,0-1-1,0 0 1,-1 0 0,0-1-1,0 0 1,0-1 0,-1 0-1,0-1 1,1 0 0,-15 3-1,22-6-1,-1 0-1,1 0 0,-1 1 0,0-2 1,1 1-1,-1 0 0,1 0 0,-1-1 1,1 0-1,-1 1 0,1-1 0,-1 0 1,1 0-1,-1 0 0,1-1 0,0 1 1,0 0-1,0-1 0,0 0 0,0 1 1,0-1-1,0 0 0,0 0 0,1 0 1,-1 0-1,1 0 0,-1-1 0,1 1 1,0 0-1,0-1 0,0 1 0,0-1 1,1 1-1,-1-1 0,0 1 0,1-1 1,0-2-1,-2-9-32,0 1-1,2 0 1,0 0 0,0-1-1,1 1 1,3-14 0,1 6 4,1 0 0,0 0 0,2 1 1,0 0-1,1 1 0,21-32 1,84-104 537,-43 64 94,-67 86-605,-2 3-25,0 0 0,0-1 0,-1 1 0,1 0 1,-1-1-1,0 1 0,1 0 0,-1-1 0,0 0 0,-1 1 0,1-1 1,0 0-1,-1 1 0,1-4 0,-2 5-44,1 1 0,-1-1 1,1 1-1,-1-1 0,0 1 0,0-1 0,1 1 1,-1 0-1,0 0 0,1-1 0,-1 1 0,0 0 1,0 0-1,0 0 0,1 0 0,-1 0 0,0 0 0,0 0 1,0 0-1,1 0 0,-1 0 0,0 0 0,0 0 1,1 1-1,-1-1 0,-1 1 0,-21 5-2346,6 3-1500,6-2-2327,3 0-6335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1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14414,'0'0'8712,"7"62"-8136,-7-12-447,-5 14 127,-1 17 128,1 7 353,-1 6 192,5 3-545,-1 2-256,2-5-64,0-9-352,6-11-1410,3-15-1473,-1-14-1601,-3-19-4389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1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20083,'0'0'1153,"-15"64"-416,39-52 160,13-7 256,8-5-32,11 0-705,4 0-256,7-1-160,-1-6-1281,0 5-1666,-6-1-384,-7 2-1345,-12-2-3140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1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12043,'0'0'11884,"-44"73"-10891,31-37-33,4 1-543,6 3-129,3-2-192,0-1-64,3-3-993,10-4-960,2-4-706,-1-7-1729,-1-3-2499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1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20179,'0'0'1762,"-14"57"-545,4-20 352,2 3-864,4 1-224,2-3-289,2-3-64,0-7-96,3-6-320,7-5-641,-2-9-865,2-3-1313,-5-5-1153,0 0-1762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8:31:3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169 144 14157,'-38'-59'3527,"3"-8"3511,35 66-7000,0 0 0,0 0-1,0 0 1,-1 0 0,1 1-1,0-1 1,-1 0 0,1 0 0,0 1-1,-1-1 1,1 0 0,-1 1 0,1-1-1,-1 0 1,1 1 0,-1-1 0,0 1-1,1-1 1,-1 1 0,0-1-1,0 1 1,1-1 0,-1 1 0,0 0-1,0-1 1,1 1 0,-3 0 0,2 0-16,0 1 0,0-1 1,1 1-1,-1-1 0,0 1 1,0 0-1,0 0 1,0-1-1,0 1 0,1 0 1,-1 0-1,0 0 0,1 0 1,-1 0-1,1 0 1,-1 0-1,0 1 0,-16 54 320,16-53-258,-2 8 59,0 1 1,1-1 0,0 1-1,1 0 1,0 0 0,1 0 0,0-1-1,5 24 1,-4-29-131,1 0 0,0-1 0,1 1 0,-1-1 0,1 1 0,0-1 0,0 0 0,1-1 0,0 1 0,-1 0 0,2-1 0,-1 0 0,0 0 0,1 0 0,0-1 0,0 1 0,0-1 0,0 0 0,9 3 0,59 20 35,-61-24-40,1 2-1,-1-1 1,0 2 0,-1-1 0,1 2 0,-1 0-1,0 0 1,0 1 0,-1 0 0,17 15-1,-25-20 44,0 0 0,0 0 0,0 1 0,-1-1 0,1 0 0,-1 1 0,1-1 0,-1 1 0,0-1 0,0 1 0,0 0 0,0 0 0,-1-1 0,1 1 0,-1 0 0,0 0 0,0 0 0,0-1-1,0 1 1,0 0 0,0 0 0,-1 0 0,1-1 0,-1 1 0,0 0 0,0 0 0,0-1 0,0 1 0,0-1 0,-1 1 0,1-1 0,-1 0 0,0 1 0,1-1 0,-1 0 0,0 0 0,0 0-1,-1 0 1,-2 2 0,-3 2 153,-1-1-1,1 0 1,-1 0-1,1 0 1,-2-1-1,1-1 1,0 1-1,-1-2 1,1 1-1,-13 1 0,9-3-180,0 0-1,0-1 0,0 0 0,0-1 0,0 0 0,0-1 0,0 0 0,-14-6 0,22 7-22,0-1 0,0-1 0,0 1 0,0-1 0,1 1 0,-1-1 0,1-1 0,0 1 0,0-1 0,0 1 0,0-1 0,1 0 0,-1-1 0,1 1-1,0 0 1,1-1 0,-1 0 0,1 0 0,-1 0 0,2 0 0,-1 0 0,-1-8 0,1 5-263,1 0-1,1 0 1,0 0 0,0 0-1,0 0 1,1 0 0,1 0-1,-1 1 1,1-1 0,0 0-1,1 1 1,0-1 0,0 1-1,0 0 1,1 0-1,0 0 1,1 0 0,0 1-1,0-1 1,0 1 0,0 1-1,9-8 1,14-10-2274,0 1-1,2 1 1,52-28-1,-63 38 1598,41-22-7858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29 15246,'0'0'4842,"-8"14"-4105,-1 0-601,1 1 0,1 0 0,0 0 1,1 0-1,0 1 0,1 0 0,1 1 0,1-1 0,-2 32 0,4-44-128,1 0 0,0 0-1,0 0 1,1 0 0,-1 0 0,1 0-1,0 0 1,0-1 0,0 1-1,1 0 1,-1 0 0,1-1-1,0 1 1,0-1 0,0 0 0,0 1-1,1-1 1,3 4 0,0-3-15,0 0 0,0-1 1,0 1-1,1-2 1,-1 1-1,1-1 0,-1 1 1,1-2-1,13 3 0,-9-2 2,0 0 0,0 1 0,0 0 0,-1 1 0,1 1 0,-1-1 0,12 9 0,-19-12 29,-1 1 0,1 0 0,-1 0 0,1 1 0,-1-1 0,0 0 0,0 1 0,0-1 0,0 1 0,0 0 0,-1 0 0,1 0 0,-1-1 0,0 1 0,1 1 0,-2-1 0,1 0 0,0 0 0,0 0 1,-1 0-1,0 1 0,0-1 0,0 0 0,0 0 0,0 0 0,-1 1 0,1-1 0,-1 0 0,0 0 0,-1 4 0,0-3 18,0 0 0,-1 1 0,1-1 0,-1-1 1,0 1-1,0 0 0,0-1 0,0 1 0,-1-1 0,0 0 0,1 0 0,-1-1 0,0 1 1,0-1-1,0 1 0,-1-1 0,1-1 0,0 1 0,-8 1 0,-3 1 161,0 0 0,0-2 1,0 1-1,-27-1 0,39-2-135,-1 1-1,1-1 1,-1 0 0,1-1-1,-1 1 1,1 0 0,-1-1 0,1 0-1,0 0 1,-1 0 0,1 0-1,0-1 1,0 1 0,0-1 0,0 0-1,0 1 1,0-2 0,0 1-1,1 0 1,-1 0 0,1-1 0,-1 1-1,1-1 1,0 0 0,0 0 0,0 0-1,1 0 1,-1 0 0,1 0-1,-1 0 1,1-1 0,0 1 0,0 0-1,1-1 1,-1 1 0,1-1-1,-1-6 1,2 0-30,-1 0 0,2 0-1,-1 0 1,1 0 0,1 0 0,0 0-1,0 1 1,1-1 0,0 1 0,0 0 0,1 0-1,7-9 1,12-12-24,2 1 0,30-27 1,-33 35 97,-1-1 0,-1-1 0,-2-1 0,19-26 0,-37 48-54,0 1 0,0-1 0,0 0-1,0 1 1,0-1 0,0 0-1,0 1 1,-1-1 0,1 0 0,-1 0-1,1 0 1,-1 1 0,0-1 0,0 0-1,0 0 1,0 0 0,0 0 0,0 0-1,0 0 1,0 0 0,-1 1 0,1-1-1,-1 0 1,-1-2 0,1 2-28,-1 0 0,1 1 0,-1-1 0,0 1 0,0 0 1,0-1-1,0 1 0,0 0 0,0 0 0,0 0 0,-1 0 0,1 1 1,0-1-1,0 1 0,-1-1 0,-3 1 0,-7-1-75,0 1-1,0 0 1,1 1 0,-1 1 0,0 0-1,-12 3 1,-8 11-1918,28-11-2197,3 1-3655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10025,'0'0'129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1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11883,'0'0'9476,"1"-9"-7928,-1 4-1476,1 0 0,1 0 0,-1 1 0,1-1 0,0 0 0,0 1 0,0 0 0,0-1 0,1 1 0,0 0-1,0 0 1,0 0 0,0 0 0,0 1 0,1 0 0,0-1 0,0 1 0,0 0 0,0 1 0,0-1 0,0 1 0,9-4 0,-4 1-25,36-17 48,-43 21-94,0 0 0,0 0 0,0 0 0,0 1 0,1-1 0,-1 1 0,0-1 0,0 1 0,0 0-1,0 0 1,0 0 0,1 0 0,-1 0 0,0 0 0,0 1 0,0-1 0,0 1 0,3 1 0,-3 0 19,-1 1-1,1 1 1,-1-1 0,0 0-1,-1 0 1,1 0 0,0 1-1,-1-1 1,0 0 0,1 0-1,-2 1 1,1-1 0,0 0-1,-1 6 1,0 4 203,-2 26 163,-2-1 0,-1 1 0,-2-1 0,-16 44 1,-5 29 372,19-72-640,-5 30 383,11-24-3060,3-49-4060,-2-4 4236,-1-1 331,-7-15-3826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11339,'0'0'9929,"57"-51"-8840,-23 48-288,3-2-417,4 1-288,5-4-128,-1-1-1729,-2-6-2371,-8-6-3235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95 14510,'0'0'1564,"-5"11"-176,0-1-1272,0-2 277,1 1 1,0 0 0,1 0 0,-5 17-1,8-23-333,-1 0-1,1 0 0,0 0 1,0 0-1,0 0 0,0 0 1,0 0-1,1 0 0,-1 0 0,1 0 1,0 0-1,0-1 0,0 1 1,0 0-1,0 0 0,1-1 1,-1 1-1,1-1 0,0 1 1,0-1-1,0 0 0,3 4 0,1-1-52,0 1-1,0 0 0,-1 1 0,0 0 0,0-1 0,-1 1 0,1 1 0,-2-1 0,1 1 0,-1 0 0,0-1 0,0 1 1,-1 1-1,0-1 0,-1 0 0,1 17 0,-2-20 25,0-1 0,-1 1 0,0 0 0,1 0 0,-2 0 0,1 0 0,-1-1 1,1 1-1,-1-1 0,0 1 0,-1-1 0,1 0 0,-1 0 0,0 0 0,0 0 0,0 0 0,-1-1 0,1 1 0,-1-1 0,0 0 0,0 0 1,0 0-1,0-1 0,0 1 0,-1-1 0,1 0 0,-1 0 0,1-1 0,-10 3 0,9-3-3,1 1-1,-1-1 1,0 0 0,0-1-1,0 1 1,0-1 0,0 0-1,0 0 1,0 0-1,0-1 1,1 0 0,-1 0-1,-7-2 1,9 1-196,0 0 0,1 1 0,-1-1-1,0 0 1,1-1 0,-1 1 0,1 0 0,0-1 0,0 1-1,0-1 1,0 0 0,0 0 0,1 0 0,-1 0 0,1 0 0,0 0-1,-1 0 1,2 0 0,-1 0 0,-1-6 0,0-6-1579,0 0 0,1 0 1,0 0-1,2-19 0,5-18-4926</inkml:trace>
  <inkml:trace contextRef="#ctx0" brushRef="#br0" timeOffset="1">90 139 1057,'0'0'12684,"69"-45"-9609,-45 35-865,-4-1-480,4 1-481,-1 2-256,-4-1-641,1-5-384,-5 0-3555,-3-3-8425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20 192 18161,'-4'-9'1191,"2"4"-1085,-10-36 1924,11 39-1901,1-1 0,0 1 0,-1-1 0,1 1 0,1-1 0,-1 1 0,0-1-1,1 1 1,-1 0 0,1-1 0,0 1 0,-1-1 0,1 1 0,1 0 0,-1 0 0,0-1 0,0 1-1,4-3 1,3-3 136,2 0-1,-1 1 0,1 0 1,0 0-1,1 1 1,-1 0-1,1 1 0,0 1 1,18-6-1,-10 5 23,0 0 0,0 1 1,0 1-1,0 1 0,24 1 0,-41 1-286,1 0 1,-1 0-1,0 1 1,0-1-1,0 1 0,0 0 1,0-1-1,0 1 1,0 0-1,0 0 0,0 0 1,0 0-1,0 1 0,0-1 1,-1 0-1,1 1 1,0 0-1,-1-1 0,0 1 1,1 0-1,-1-1 1,0 1-1,0 0 0,0 0 1,0 0-1,0 0 0,0 0 1,0 0-1,-1 0 1,1 1-1,-1-1 0,0 0 1,0 0-1,1 0 1,-2 1-1,1-1 0,0 0 1,-1 4-1,0 5 36,0 0-1,-1 0 1,0 0-1,-1 0 1,0 0-1,-8 15 1,-71 119 380,59-109-360,1 1 1,2 1-1,-18 47 0,36-79-21,0 1 0,0-1 0,0 1 0,1-1 1,0 1-1,1 0 0,-1 8 0,2-13-31,-1-1-1,0 1 1,0 0 0,1-1-1,-1 1 1,1 0 0,-1-1-1,1 1 1,0-1-1,-1 1 1,1-1 0,0 1-1,0-1 1,0 1 0,0-1-1,1 0 1,-1 0 0,0 1-1,0-1 1,1 0-1,-1 0 1,1 0 0,-1-1-1,1 1 1,-1 0 0,1 0-1,-1-1 1,1 1 0,0-1-1,-1 0 1,3 1-1,10 1-8,1-1 0,-1-1 0,0 0-1,0-1 1,0 0 0,1-1 0,-2-1 0,18-5-1,-19 4-497,0 0-1,-1-1 0,0 0 0,12-8 1,-17 8-430,0 1 1,0-1-1,0 0 1,0 0-1,-1 0 0,0-1 1,6-8-1,0-9-4326,-10-1-1490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12620,'0'0'9513,"67"-36"-8744,-20 22-97,4 0-447,6 0-386,-7 2-2433,-3 3-3652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12684,'0'0'11291,"10"1"-10309,-5 0-876,1-1 0,-1 0 0,1-1 0,-1 1 0,0-1 0,1 0 0,-1 0 0,0-1 0,0 0 0,0 0 0,0 0 0,0 0 0,0-1 1,0 0-1,-1 0 0,0 0 0,1 0 0,-1-1 0,0 1 0,-1-1 0,7-9 0,1 1-37,-2 0 0,0-1 1,11-20-1,-18 29 15,0 0 0,0 0 0,0-1 0,0 1-1,-1 0 1,0-1 0,0 1 0,0-1 0,0 1 0,-1-1 0,0 1-1,0-1 1,0 0 0,-1 1 0,1-1 0,-3-6 0,3 9-47,-1 1 1,1 0-1,-1 0 0,0 0 1,0 0-1,1 0 1,-1 0-1,0 0 1,0 0-1,0 1 0,0-1 1,0 0-1,0 0 1,0 1-1,0-1 1,0 1-1,-1-1 0,1 1 1,0-1-1,0 1 1,0 0-1,-1-1 1,1 1-1,0 0 0,0 0 1,-1 0-1,1 0 1,0 0-1,-1 0 0,1 0 1,0 1-1,0-1 1,0 0-1,-1 1 1,-1 0-1,-1 1-28,0-1-1,1 1 1,-1-1-1,0 1 1,1 0-1,-1 1 1,1-1-1,0 1 1,0-1 0,-3 4-1,-3 7-10,0 1 0,1 0 0,1 0 0,0 1-1,2 0 1,-1 0 0,2 0 0,0 1 0,0-1 0,2 1 0,0 0 0,1 0-1,0 0 1,2 20 0,-1-35-1,0 1 1,0 0-1,0-1 0,1 1 0,-1-1 1,0 1-1,0-1 0,1 1 0,-1-1 0,1 1 1,0-1-1,-1 1 0,1-1 0,0 0 1,0 1-1,0-1 0,0 0 0,0 0 1,0 0-1,0 1 0,0-1 0,0 0 0,0-1 1,1 1-1,-1 0 0,0 0 0,1 0 1,-1-1-1,1 1 0,-1-1 0,1 1 1,-1-1-1,1 1 0,-1-1 0,1 0 1,-1 0-1,1 0 0,-1 0 0,1 0 0,0 0 1,-1 0-1,3-1 0,2-1 9,0 1-1,0-1 1,0 0-1,-1-1 1,1 0-1,-1 1 1,0-2-1,1 1 1,7-7-1,7-11 44,-2 0 0,0 0-1,-1-2 1,-2 0 0,0-1 0,21-46 0,-36 70-54,0-1 1,0 1 0,0-1 0,0 1 0,0-1-1,0 1 1,0-1 0,0 1 0,0 0 0,1-1-1,-1 1 1,0-1 0,0 1 0,1-1 0,-1 1-1,0 0 1,1-1 0,-1 1 0,0 0-1,1-1 1,-1 1 0,0 0 0,1-1 0,-1 1-1,1 0 1,-1 0 0,0-1 0,1 1 0,-1 0-1,1 0 1,-1 0 0,1 0 0,-1 0 0,1 0-1,-1 0 1,1 0 0,0 0 0,6 20-86,-3 47 68,-4-58 37,0-1-5,0 0-1,1 1 0,1-1 0,3 15 0,-5-22-7,1 0-1,-1 0 1,0-1 0,0 1-1,1 0 1,-1 0 0,1-1-1,-1 1 1,1 0-1,-1-1 1,1 1 0,-1-1-1,1 1 1,-1 0-1,1-1 1,0 1 0,-1-1-1,1 0 1,0 1 0,0-1-1,-1 0 1,1 1-1,1-1 1,0 0 3,-1 0-1,1-1 1,-1 1-1,0-1 1,1 1-1,-1-1 1,0 0-1,1 1 1,-1-1-1,0 0 1,0 0 0,1 0-1,-1 0 1,0 0-1,0 0 1,0 0-1,0 0 1,1-3-1,38-60 170,-34 51-117,1 1-1,0 0 1,1 0-1,0 1 0,17-18 1,-20 82-68,0-17 37,4-30-18,6-20 92,4-18 35,-15 24-135,1-1 0,0 1 0,0 0-1,1 0 1,-1 1 0,2-1 0,-1 1-1,1 1 1,11-9 0,-17 14-24,-1 1-1,1 0 1,-1 0-1,1-1 1,0 1-1,-1 0 1,1 0 0,-1 0-1,1 0 1,0 0-1,-1 0 1,1 0 0,0 0-1,-1 0 1,1 0-1,-1 0 1,1 0-1,0 0 1,-1 1 0,1-1-1,-1 0 1,1 0-1,0 1 1,-1-1-1,1 1 1,-1-1 0,1 0-1,-1 1 1,1-1-1,-1 1 1,0-1 0,1 1-1,-1-1 1,1 1-1,-1-1 1,0 1-1,0-1 1,1 1 0,-1 0-1,0-1 1,0 1-1,0-1 1,0 1-1,1 0 1,-1-1 0,0 1-1,0 0 1,0-1-1,0 1 1,-1 0 0,3 43-1384,-2-37 879,0 46-4108,0-19-3169,0-17-2199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14670,'0'0'5434,"1"11"-4734,-2 236 1163,2-241-1751,0-1 1,0 1-1,0-1 1,0 0 0,1 0-1,0 1 1,5 8-1,-6-12-64,-1-1 0,1 1 0,0-1 0,-1 1 0,1-1 0,0 0 0,0 1 0,0-1 0,0 0 0,1 0-1,-1 0 1,0 0 0,0 0 0,1 0 0,-1 0 0,0 0 0,1 0 0,-1-1 0,1 1 0,-1 0 0,1-1 0,0 0 0,-1 1 0,1-1-1,-1 0 1,1 0 0,0 0 0,-1 0 0,1 0 0,2 0 0,-3-1-6,0 0-1,0 1 1,1-1-1,-1 0 1,0 0-1,0 0 1,0-1-1,0 1 1,-1 0-1,1 0 1,0 0-1,0-1 1,-1 1-1,1 0 1,-1-1-1,1 1 1,-1 0-1,1-1 1,-1-2-1,6-34 143,-4 26-152,1-21-122,-2 20-2,0 0 1,1 0 0,0 0-1,1 0 1,0 1 0,1-1-1,0 1 1,10-19-1,-13 31 106,-1-1-1,0 0 0,1 0 0,0 0 0,-1 0 0,1 1 0,-1-1 0,1 0 0,0 1 1,-1-1-1,1 0 0,0 1 0,0-1 0,0 1 0,-1-1 0,1 1 0,0-1 0,0 1 0,0 0 1,0 0-1,0-1 0,0 1 0,0 0 0,0 0 0,0 0 0,0 0 0,0 0 0,0 0 0,0 0 1,0 0-1,0 0 0,-1 1 0,1-1 0,0 0 0,0 1 0,0-1 0,0 0 0,0 1 0,0-1 1,-1 1-1,1-1 0,0 1 0,0 0 0,-1-1 0,1 1 0,0 0 0,-1 0 0,2 0 0,-1 2 51,0-1 0,1 0-1,-1 0 1,0 1 0,0-1 0,0 1-1,0-1 1,0 1 0,-1-1-1,1 1 1,-1-1 0,0 1-1,1 0 1,-1-1 0,0 1-1,-1-1 1,0 6 0,-1-1 141,-1 0 0,0-1 0,0 1 0,-1-1 1,0 1-1,0-1 0,0 0 0,-1 0 0,0-1 0,0 0 0,-1 0 1,1 0-1,-11 7 0,16-12-224,-1 0 0,1 0 1,-1 0-1,1-1 0,-1 1 1,1 0-1,-1 0 0,1 0 0,-1 0 1,1-1-1,-1 1 0,1 0 1,-1-1-1,1 1 0,-1 0 1,1-1-1,0 1 0,-1 0 0,1-1 1,0 1-1,-1-1 0,1 1 1,0-1-1,0 1 0,-1 0 0,1-1 1,0 1-1,0-1 0,0 1 1,0-1-1,-1 1 0,1-1 0,0 0 1,0 1-1,0-1 0,0 1 1,0-1-1,0 1 0,0-1 0,1 0 1,-1-30-2383,0 25 1474,0-25-3674,0-4-2649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8:55:2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10762,'0'0'10367,"9"-7"-9203,2 0-768,-1 0 0,1 1 0,0 0 0,0 1 0,1 0 0,0 1 0,0 0 0,0 1 0,0 0 0,24-2 0,-35 5-378,1 0 0,-1 0 0,0 0 0,0 0 0,0 0 0,0 0 0,0 0 1,0 1-1,0-1 0,0 0 0,0 1 0,0-1 0,0 1 0,0-1 0,0 1 0,0-1 0,0 1 0,0 0 0,0 0 0,0-1 0,-1 1 0,1 0 0,0 0 0,0 0 0,-1 0 0,1 0 0,-1 0 0,1 0 0,0 2 0,0 0 22,-1 1 0,1 0-1,-1 0 1,0-1 0,0 1-1,0 0 1,0 0 0,-1-1-1,0 6 1,-4 9 208,-1 0 0,-12 29 0,-4 0 6,10-25-123,1 2 0,0 0 0,2 0 0,1 1 0,1 0 0,1 0 0,-4 40 0,10-62-102,0-1 0,0 1 0,1-1 0,-1 0 0,1 1 0,-1-1 0,1 0 0,0 1 0,0-1 0,0 0 0,0 0 0,0 0 0,0 0 0,1 0 0,-1 0 0,1 0 0,0 0 0,-1 0 0,1-1 0,0 1 0,0-1-1,0 1 1,0-1 0,0 0 0,0 0 0,0 0 0,1 0 0,-1 0 0,0 0 0,0-1 0,1 1 0,-1-1 0,1 1 0,-1-1 0,0 0 0,1 0 0,4-1 0,7 1 3,1-1 0,-1 0 0,0-1-1,1-1 1,14-5 0,-2 0 97,-1-1-1,36-17 0,-54 22-459,-1-1 0,1 0 0,-1 0 0,0 0-1,7-8 1,-11 11-216,-1-1 0,1 0 0,-1 0 0,0 0-1,0 0 1,0 0 0,-1 0 0,1-1 0,-1 1 0,1 0 0,-1-1-1,0 1 1,0-6 0,0-12-6927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0186-DADD-45B0-A561-A57E33672233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F48A-AE43-4B1C-AD25-2AD3E4B74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7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98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11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423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15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67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64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08.05.2025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3.png"/><Relationship Id="rId21" Type="http://schemas.openxmlformats.org/officeDocument/2006/relationships/customXml" Target="../ink/ink269.xml"/><Relationship Id="rId42" Type="http://schemas.openxmlformats.org/officeDocument/2006/relationships/image" Target="../media/image221.png"/><Relationship Id="rId47" Type="http://schemas.openxmlformats.org/officeDocument/2006/relationships/customXml" Target="../ink/ink282.xml"/><Relationship Id="rId63" Type="http://schemas.openxmlformats.org/officeDocument/2006/relationships/customXml" Target="../ink/ink290.xml"/><Relationship Id="rId68" Type="http://schemas.openxmlformats.org/officeDocument/2006/relationships/image" Target="../media/image234.png"/><Relationship Id="rId84" Type="http://schemas.openxmlformats.org/officeDocument/2006/relationships/image" Target="../media/image3910.png"/><Relationship Id="rId89" Type="http://schemas.openxmlformats.org/officeDocument/2006/relationships/customXml" Target="../ink/ink303.xml"/><Relationship Id="rId16" Type="http://schemas.openxmlformats.org/officeDocument/2006/relationships/image" Target="../media/image208.png"/><Relationship Id="rId107" Type="http://schemas.openxmlformats.org/officeDocument/2006/relationships/customXml" Target="../ink/ink312.xml"/><Relationship Id="rId11" Type="http://schemas.openxmlformats.org/officeDocument/2006/relationships/customXml" Target="../ink/ink264.xml"/><Relationship Id="rId32" Type="http://schemas.openxmlformats.org/officeDocument/2006/relationships/image" Target="../media/image216.png"/><Relationship Id="rId37" Type="http://schemas.openxmlformats.org/officeDocument/2006/relationships/customXml" Target="../ink/ink277.xml"/><Relationship Id="rId53" Type="http://schemas.openxmlformats.org/officeDocument/2006/relationships/customXml" Target="../ink/ink285.xml"/><Relationship Id="rId58" Type="http://schemas.openxmlformats.org/officeDocument/2006/relationships/image" Target="../media/image229.png"/><Relationship Id="rId74" Type="http://schemas.openxmlformats.org/officeDocument/2006/relationships/image" Target="../media/image237.png"/><Relationship Id="rId79" Type="http://schemas.openxmlformats.org/officeDocument/2006/relationships/customXml" Target="../ink/ink298.xml"/><Relationship Id="rId102" Type="http://schemas.openxmlformats.org/officeDocument/2006/relationships/image" Target="../media/image200.png"/><Relationship Id="rId5" Type="http://schemas.openxmlformats.org/officeDocument/2006/relationships/customXml" Target="../ink/ink261.xml"/><Relationship Id="rId90" Type="http://schemas.openxmlformats.org/officeDocument/2006/relationships/image" Target="../media/image244.png"/><Relationship Id="rId95" Type="http://schemas.openxmlformats.org/officeDocument/2006/relationships/customXml" Target="../ink/ink306.xml"/><Relationship Id="rId22" Type="http://schemas.openxmlformats.org/officeDocument/2006/relationships/image" Target="../media/image211.png"/><Relationship Id="rId27" Type="http://schemas.openxmlformats.org/officeDocument/2006/relationships/customXml" Target="../ink/ink272.xml"/><Relationship Id="rId43" Type="http://schemas.openxmlformats.org/officeDocument/2006/relationships/customXml" Target="../ink/ink280.xml"/><Relationship Id="rId48" Type="http://schemas.openxmlformats.org/officeDocument/2006/relationships/image" Target="../media/image224.png"/><Relationship Id="rId64" Type="http://schemas.openxmlformats.org/officeDocument/2006/relationships/image" Target="../media/image232.png"/><Relationship Id="rId69" Type="http://schemas.openxmlformats.org/officeDocument/2006/relationships/customXml" Target="../ink/ink293.xml"/><Relationship Id="rId80" Type="http://schemas.openxmlformats.org/officeDocument/2006/relationships/image" Target="../media/image240.png"/><Relationship Id="rId85" Type="http://schemas.openxmlformats.org/officeDocument/2006/relationships/customXml" Target="../ink/ink301.xml"/><Relationship Id="rId12" Type="http://schemas.openxmlformats.org/officeDocument/2006/relationships/image" Target="../media/image206.png"/><Relationship Id="rId17" Type="http://schemas.openxmlformats.org/officeDocument/2006/relationships/customXml" Target="../ink/ink267.xml"/><Relationship Id="rId33" Type="http://schemas.openxmlformats.org/officeDocument/2006/relationships/customXml" Target="../ink/ink275.xml"/><Relationship Id="rId38" Type="http://schemas.openxmlformats.org/officeDocument/2006/relationships/image" Target="../media/image219.png"/><Relationship Id="rId59" Type="http://schemas.openxmlformats.org/officeDocument/2006/relationships/customXml" Target="../ink/ink288.xml"/><Relationship Id="rId103" Type="http://schemas.openxmlformats.org/officeDocument/2006/relationships/customXml" Target="../ink/ink310.xml"/><Relationship Id="rId108" Type="http://schemas.openxmlformats.org/officeDocument/2006/relationships/image" Target="../media/image248.png"/><Relationship Id="rId20" Type="http://schemas.openxmlformats.org/officeDocument/2006/relationships/image" Target="../media/image210.png"/><Relationship Id="rId41" Type="http://schemas.openxmlformats.org/officeDocument/2006/relationships/customXml" Target="../ink/ink279.xml"/><Relationship Id="rId54" Type="http://schemas.openxmlformats.org/officeDocument/2006/relationships/image" Target="../media/image227.png"/><Relationship Id="rId62" Type="http://schemas.openxmlformats.org/officeDocument/2006/relationships/image" Target="../media/image231.png"/><Relationship Id="rId70" Type="http://schemas.openxmlformats.org/officeDocument/2006/relationships/image" Target="../media/image235.png"/><Relationship Id="rId75" Type="http://schemas.openxmlformats.org/officeDocument/2006/relationships/customXml" Target="../ink/ink296.xml"/><Relationship Id="rId83" Type="http://schemas.openxmlformats.org/officeDocument/2006/relationships/customXml" Target="../ink/ink300.xml"/><Relationship Id="rId88" Type="http://schemas.openxmlformats.org/officeDocument/2006/relationships/image" Target="../media/image243.png"/><Relationship Id="rId91" Type="http://schemas.openxmlformats.org/officeDocument/2006/relationships/customXml" Target="../ink/ink304.xml"/><Relationship Id="rId96" Type="http://schemas.openxmlformats.org/officeDocument/2006/relationships/image" Target="../media/image2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png"/><Relationship Id="rId15" Type="http://schemas.openxmlformats.org/officeDocument/2006/relationships/customXml" Target="../ink/ink266.xml"/><Relationship Id="rId23" Type="http://schemas.openxmlformats.org/officeDocument/2006/relationships/customXml" Target="../ink/ink270.xml"/><Relationship Id="rId28" Type="http://schemas.openxmlformats.org/officeDocument/2006/relationships/image" Target="../media/image214.png"/><Relationship Id="rId36" Type="http://schemas.openxmlformats.org/officeDocument/2006/relationships/image" Target="../media/image218.png"/><Relationship Id="rId49" Type="http://schemas.openxmlformats.org/officeDocument/2006/relationships/customXml" Target="../ink/ink283.xml"/><Relationship Id="rId57" Type="http://schemas.openxmlformats.org/officeDocument/2006/relationships/customXml" Target="../ink/ink287.xml"/><Relationship Id="rId106" Type="http://schemas.openxmlformats.org/officeDocument/2006/relationships/image" Target="../media/image202.png"/><Relationship Id="rId10" Type="http://schemas.openxmlformats.org/officeDocument/2006/relationships/image" Target="../media/image205.png"/><Relationship Id="rId31" Type="http://schemas.openxmlformats.org/officeDocument/2006/relationships/customXml" Target="../ink/ink274.xml"/><Relationship Id="rId44" Type="http://schemas.openxmlformats.org/officeDocument/2006/relationships/image" Target="../media/image222.png"/><Relationship Id="rId52" Type="http://schemas.openxmlformats.org/officeDocument/2006/relationships/image" Target="../media/image226.png"/><Relationship Id="rId60" Type="http://schemas.openxmlformats.org/officeDocument/2006/relationships/image" Target="../media/image230.png"/><Relationship Id="rId65" Type="http://schemas.openxmlformats.org/officeDocument/2006/relationships/customXml" Target="../ink/ink291.xml"/><Relationship Id="rId73" Type="http://schemas.openxmlformats.org/officeDocument/2006/relationships/customXml" Target="../ink/ink295.xml"/><Relationship Id="rId78" Type="http://schemas.openxmlformats.org/officeDocument/2006/relationships/image" Target="../media/image239.png"/><Relationship Id="rId81" Type="http://schemas.openxmlformats.org/officeDocument/2006/relationships/customXml" Target="../ink/ink299.xml"/><Relationship Id="rId86" Type="http://schemas.openxmlformats.org/officeDocument/2006/relationships/image" Target="../media/image242.png"/><Relationship Id="rId94" Type="http://schemas.openxmlformats.org/officeDocument/2006/relationships/image" Target="../media/image246.png"/><Relationship Id="rId99" Type="http://schemas.openxmlformats.org/officeDocument/2006/relationships/customXml" Target="../ink/ink308.xml"/><Relationship Id="rId101" Type="http://schemas.openxmlformats.org/officeDocument/2006/relationships/customXml" Target="../ink/ink309.xml"/><Relationship Id="rId4" Type="http://schemas.openxmlformats.org/officeDocument/2006/relationships/image" Target="../media/image78.emf"/><Relationship Id="rId9" Type="http://schemas.openxmlformats.org/officeDocument/2006/relationships/customXml" Target="../ink/ink263.xml"/><Relationship Id="rId13" Type="http://schemas.openxmlformats.org/officeDocument/2006/relationships/customXml" Target="../ink/ink265.xml"/><Relationship Id="rId18" Type="http://schemas.openxmlformats.org/officeDocument/2006/relationships/image" Target="../media/image209.png"/><Relationship Id="rId39" Type="http://schemas.openxmlformats.org/officeDocument/2006/relationships/customXml" Target="../ink/ink278.xml"/><Relationship Id="rId34" Type="http://schemas.openxmlformats.org/officeDocument/2006/relationships/image" Target="../media/image217.png"/><Relationship Id="rId50" Type="http://schemas.openxmlformats.org/officeDocument/2006/relationships/image" Target="../media/image225.png"/><Relationship Id="rId55" Type="http://schemas.openxmlformats.org/officeDocument/2006/relationships/customXml" Target="../ink/ink286.xml"/><Relationship Id="rId76" Type="http://schemas.openxmlformats.org/officeDocument/2006/relationships/image" Target="../media/image238.png"/><Relationship Id="rId97" Type="http://schemas.openxmlformats.org/officeDocument/2006/relationships/customXml" Target="../ink/ink307.xml"/><Relationship Id="rId104" Type="http://schemas.openxmlformats.org/officeDocument/2006/relationships/image" Target="../media/image201.png"/><Relationship Id="rId7" Type="http://schemas.openxmlformats.org/officeDocument/2006/relationships/customXml" Target="../ink/ink262.xml"/><Relationship Id="rId71" Type="http://schemas.openxmlformats.org/officeDocument/2006/relationships/customXml" Target="../ink/ink294.xml"/><Relationship Id="rId92" Type="http://schemas.openxmlformats.org/officeDocument/2006/relationships/image" Target="../media/image245.png"/><Relationship Id="rId2" Type="http://schemas.openxmlformats.org/officeDocument/2006/relationships/image" Target="../media/image76.emf"/><Relationship Id="rId29" Type="http://schemas.openxmlformats.org/officeDocument/2006/relationships/customXml" Target="../ink/ink273.xml"/><Relationship Id="rId24" Type="http://schemas.openxmlformats.org/officeDocument/2006/relationships/image" Target="../media/image212.png"/><Relationship Id="rId40" Type="http://schemas.openxmlformats.org/officeDocument/2006/relationships/image" Target="../media/image220.png"/><Relationship Id="rId45" Type="http://schemas.openxmlformats.org/officeDocument/2006/relationships/customXml" Target="../ink/ink281.xml"/><Relationship Id="rId66" Type="http://schemas.openxmlformats.org/officeDocument/2006/relationships/image" Target="../media/image233.png"/><Relationship Id="rId87" Type="http://schemas.openxmlformats.org/officeDocument/2006/relationships/customXml" Target="../ink/ink302.xml"/><Relationship Id="rId61" Type="http://schemas.openxmlformats.org/officeDocument/2006/relationships/customXml" Target="../ink/ink289.xml"/><Relationship Id="rId82" Type="http://schemas.openxmlformats.org/officeDocument/2006/relationships/image" Target="../media/image241.png"/><Relationship Id="rId19" Type="http://schemas.openxmlformats.org/officeDocument/2006/relationships/customXml" Target="../ink/ink268.xml"/><Relationship Id="rId14" Type="http://schemas.openxmlformats.org/officeDocument/2006/relationships/image" Target="../media/image207.png"/><Relationship Id="rId30" Type="http://schemas.openxmlformats.org/officeDocument/2006/relationships/image" Target="../media/image215.png"/><Relationship Id="rId35" Type="http://schemas.openxmlformats.org/officeDocument/2006/relationships/customXml" Target="../ink/ink276.xml"/><Relationship Id="rId56" Type="http://schemas.openxmlformats.org/officeDocument/2006/relationships/image" Target="../media/image228.png"/><Relationship Id="rId77" Type="http://schemas.openxmlformats.org/officeDocument/2006/relationships/customXml" Target="../ink/ink297.xml"/><Relationship Id="rId100" Type="http://schemas.openxmlformats.org/officeDocument/2006/relationships/image" Target="../media/image176.png"/><Relationship Id="rId105" Type="http://schemas.openxmlformats.org/officeDocument/2006/relationships/customXml" Target="../ink/ink311.xml"/><Relationship Id="rId8" Type="http://schemas.openxmlformats.org/officeDocument/2006/relationships/image" Target="../media/image204.png"/><Relationship Id="rId51" Type="http://schemas.openxmlformats.org/officeDocument/2006/relationships/customXml" Target="../ink/ink284.xml"/><Relationship Id="rId72" Type="http://schemas.openxmlformats.org/officeDocument/2006/relationships/image" Target="../media/image236.png"/><Relationship Id="rId93" Type="http://schemas.openxmlformats.org/officeDocument/2006/relationships/customXml" Target="../ink/ink305.xml"/><Relationship Id="rId98" Type="http://schemas.openxmlformats.org/officeDocument/2006/relationships/image" Target="../media/image120.png"/><Relationship Id="rId3" Type="http://schemas.openxmlformats.org/officeDocument/2006/relationships/image" Target="../media/image77.emf"/><Relationship Id="rId25" Type="http://schemas.openxmlformats.org/officeDocument/2006/relationships/customXml" Target="../ink/ink271.xml"/><Relationship Id="rId46" Type="http://schemas.openxmlformats.org/officeDocument/2006/relationships/image" Target="../media/image223.png"/><Relationship Id="rId67" Type="http://schemas.openxmlformats.org/officeDocument/2006/relationships/customXml" Target="../ink/ink29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0.png"/><Relationship Id="rId21" Type="http://schemas.openxmlformats.org/officeDocument/2006/relationships/customXml" Target="../ink/ink322.xml"/><Relationship Id="rId42" Type="http://schemas.openxmlformats.org/officeDocument/2006/relationships/image" Target="../media/image268.png"/><Relationship Id="rId47" Type="http://schemas.openxmlformats.org/officeDocument/2006/relationships/customXml" Target="../ink/ink335.xml"/><Relationship Id="rId63" Type="http://schemas.openxmlformats.org/officeDocument/2006/relationships/customXml" Target="../ink/ink343.xml"/><Relationship Id="rId68" Type="http://schemas.openxmlformats.org/officeDocument/2006/relationships/image" Target="../media/image281.png"/><Relationship Id="rId84" Type="http://schemas.openxmlformats.org/officeDocument/2006/relationships/image" Target="../media/image289.png"/><Relationship Id="rId16" Type="http://schemas.openxmlformats.org/officeDocument/2006/relationships/image" Target="../media/image255.png"/><Relationship Id="rId11" Type="http://schemas.openxmlformats.org/officeDocument/2006/relationships/customXml" Target="../ink/ink317.xml"/><Relationship Id="rId32" Type="http://schemas.openxmlformats.org/officeDocument/2006/relationships/image" Target="../media/image263.png"/><Relationship Id="rId37" Type="http://schemas.openxmlformats.org/officeDocument/2006/relationships/customXml" Target="../ink/ink330.xml"/><Relationship Id="rId53" Type="http://schemas.openxmlformats.org/officeDocument/2006/relationships/customXml" Target="../ink/ink338.xml"/><Relationship Id="rId58" Type="http://schemas.openxmlformats.org/officeDocument/2006/relationships/image" Target="../media/image276.png"/><Relationship Id="rId74" Type="http://schemas.openxmlformats.org/officeDocument/2006/relationships/image" Target="../media/image284.png"/><Relationship Id="rId79" Type="http://schemas.openxmlformats.org/officeDocument/2006/relationships/customXml" Target="../ink/ink351.xml"/><Relationship Id="rId5" Type="http://schemas.openxmlformats.org/officeDocument/2006/relationships/customXml" Target="../ink/ink314.xml"/><Relationship Id="rId19" Type="http://schemas.openxmlformats.org/officeDocument/2006/relationships/customXml" Target="../ink/ink321.xml"/><Relationship Id="rId14" Type="http://schemas.openxmlformats.org/officeDocument/2006/relationships/image" Target="../media/image254.png"/><Relationship Id="rId22" Type="http://schemas.openxmlformats.org/officeDocument/2006/relationships/image" Target="../media/image258.png"/><Relationship Id="rId27" Type="http://schemas.openxmlformats.org/officeDocument/2006/relationships/customXml" Target="../ink/ink325.xml"/><Relationship Id="rId30" Type="http://schemas.openxmlformats.org/officeDocument/2006/relationships/image" Target="../media/image262.png"/><Relationship Id="rId35" Type="http://schemas.openxmlformats.org/officeDocument/2006/relationships/customXml" Target="../ink/ink329.xml"/><Relationship Id="rId43" Type="http://schemas.openxmlformats.org/officeDocument/2006/relationships/customXml" Target="../ink/ink333.xml"/><Relationship Id="rId48" Type="http://schemas.openxmlformats.org/officeDocument/2006/relationships/image" Target="../media/image271.png"/><Relationship Id="rId56" Type="http://schemas.openxmlformats.org/officeDocument/2006/relationships/image" Target="../media/image275.png"/><Relationship Id="rId64" Type="http://schemas.openxmlformats.org/officeDocument/2006/relationships/image" Target="../media/image279.png"/><Relationship Id="rId69" Type="http://schemas.openxmlformats.org/officeDocument/2006/relationships/customXml" Target="../ink/ink346.xml"/><Relationship Id="rId77" Type="http://schemas.openxmlformats.org/officeDocument/2006/relationships/customXml" Target="../ink/ink350.xml"/><Relationship Id="rId8" Type="http://schemas.openxmlformats.org/officeDocument/2006/relationships/image" Target="../media/image251.png"/><Relationship Id="rId51" Type="http://schemas.openxmlformats.org/officeDocument/2006/relationships/customXml" Target="../ink/ink337.xml"/><Relationship Id="rId72" Type="http://schemas.openxmlformats.org/officeDocument/2006/relationships/image" Target="../media/image283.png"/><Relationship Id="rId80" Type="http://schemas.openxmlformats.org/officeDocument/2006/relationships/image" Target="../media/image287.png"/><Relationship Id="rId85" Type="http://schemas.openxmlformats.org/officeDocument/2006/relationships/customXml" Target="../ink/ink354.xml"/><Relationship Id="rId3" Type="http://schemas.openxmlformats.org/officeDocument/2006/relationships/customXml" Target="../ink/ink313.xml"/><Relationship Id="rId12" Type="http://schemas.openxmlformats.org/officeDocument/2006/relationships/image" Target="../media/image253.png"/><Relationship Id="rId17" Type="http://schemas.openxmlformats.org/officeDocument/2006/relationships/customXml" Target="../ink/ink320.xml"/><Relationship Id="rId25" Type="http://schemas.openxmlformats.org/officeDocument/2006/relationships/customXml" Target="../ink/ink324.xml"/><Relationship Id="rId33" Type="http://schemas.openxmlformats.org/officeDocument/2006/relationships/customXml" Target="../ink/ink328.xml"/><Relationship Id="rId38" Type="http://schemas.openxmlformats.org/officeDocument/2006/relationships/image" Target="../media/image266.png"/><Relationship Id="rId46" Type="http://schemas.openxmlformats.org/officeDocument/2006/relationships/image" Target="../media/image270.png"/><Relationship Id="rId59" Type="http://schemas.openxmlformats.org/officeDocument/2006/relationships/customXml" Target="../ink/ink341.xml"/><Relationship Id="rId67" Type="http://schemas.openxmlformats.org/officeDocument/2006/relationships/customXml" Target="../ink/ink345.xml"/><Relationship Id="rId20" Type="http://schemas.openxmlformats.org/officeDocument/2006/relationships/image" Target="../media/image257.png"/><Relationship Id="rId41" Type="http://schemas.openxmlformats.org/officeDocument/2006/relationships/customXml" Target="../ink/ink332.xml"/><Relationship Id="rId54" Type="http://schemas.openxmlformats.org/officeDocument/2006/relationships/image" Target="../media/image274.png"/><Relationship Id="rId62" Type="http://schemas.openxmlformats.org/officeDocument/2006/relationships/image" Target="../media/image278.png"/><Relationship Id="rId70" Type="http://schemas.openxmlformats.org/officeDocument/2006/relationships/image" Target="../media/image282.png"/><Relationship Id="rId75" Type="http://schemas.openxmlformats.org/officeDocument/2006/relationships/customXml" Target="../ink/ink349.xml"/><Relationship Id="rId83" Type="http://schemas.openxmlformats.org/officeDocument/2006/relationships/customXml" Target="../ink/ink353.xml"/><Relationship Id="rId88" Type="http://schemas.openxmlformats.org/officeDocument/2006/relationships/image" Target="../media/image2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15" Type="http://schemas.openxmlformats.org/officeDocument/2006/relationships/customXml" Target="../ink/ink319.xml"/><Relationship Id="rId23" Type="http://schemas.openxmlformats.org/officeDocument/2006/relationships/customXml" Target="../ink/ink323.xml"/><Relationship Id="rId28" Type="http://schemas.openxmlformats.org/officeDocument/2006/relationships/image" Target="../media/image261.png"/><Relationship Id="rId36" Type="http://schemas.openxmlformats.org/officeDocument/2006/relationships/image" Target="../media/image265.png"/><Relationship Id="rId49" Type="http://schemas.openxmlformats.org/officeDocument/2006/relationships/customXml" Target="../ink/ink336.xml"/><Relationship Id="rId57" Type="http://schemas.openxmlformats.org/officeDocument/2006/relationships/customXml" Target="../ink/ink340.xml"/><Relationship Id="rId10" Type="http://schemas.openxmlformats.org/officeDocument/2006/relationships/image" Target="../media/image252.png"/><Relationship Id="rId31" Type="http://schemas.openxmlformats.org/officeDocument/2006/relationships/customXml" Target="../ink/ink327.xml"/><Relationship Id="rId44" Type="http://schemas.openxmlformats.org/officeDocument/2006/relationships/image" Target="../media/image269.png"/><Relationship Id="rId52" Type="http://schemas.openxmlformats.org/officeDocument/2006/relationships/image" Target="../media/image273.png"/><Relationship Id="rId60" Type="http://schemas.openxmlformats.org/officeDocument/2006/relationships/image" Target="../media/image277.png"/><Relationship Id="rId65" Type="http://schemas.openxmlformats.org/officeDocument/2006/relationships/customXml" Target="../ink/ink344.xml"/><Relationship Id="rId73" Type="http://schemas.openxmlformats.org/officeDocument/2006/relationships/customXml" Target="../ink/ink348.xml"/><Relationship Id="rId78" Type="http://schemas.openxmlformats.org/officeDocument/2006/relationships/image" Target="../media/image286.png"/><Relationship Id="rId81" Type="http://schemas.openxmlformats.org/officeDocument/2006/relationships/customXml" Target="../ink/ink352.xml"/><Relationship Id="rId86" Type="http://schemas.openxmlformats.org/officeDocument/2006/relationships/image" Target="../media/image290.png"/><Relationship Id="rId4" Type="http://schemas.openxmlformats.org/officeDocument/2006/relationships/image" Target="../media/image249.png"/><Relationship Id="rId9" Type="http://schemas.openxmlformats.org/officeDocument/2006/relationships/customXml" Target="../ink/ink316.xml"/><Relationship Id="rId13" Type="http://schemas.openxmlformats.org/officeDocument/2006/relationships/customXml" Target="../ink/ink318.xml"/><Relationship Id="rId18" Type="http://schemas.openxmlformats.org/officeDocument/2006/relationships/image" Target="../media/image256.png"/><Relationship Id="rId39" Type="http://schemas.openxmlformats.org/officeDocument/2006/relationships/customXml" Target="../ink/ink331.xml"/><Relationship Id="rId34" Type="http://schemas.openxmlformats.org/officeDocument/2006/relationships/image" Target="../media/image264.png"/><Relationship Id="rId50" Type="http://schemas.openxmlformats.org/officeDocument/2006/relationships/image" Target="../media/image272.png"/><Relationship Id="rId55" Type="http://schemas.openxmlformats.org/officeDocument/2006/relationships/customXml" Target="../ink/ink339.xml"/><Relationship Id="rId76" Type="http://schemas.openxmlformats.org/officeDocument/2006/relationships/image" Target="../media/image285.png"/><Relationship Id="rId7" Type="http://schemas.openxmlformats.org/officeDocument/2006/relationships/customXml" Target="../ink/ink315.xml"/><Relationship Id="rId71" Type="http://schemas.openxmlformats.org/officeDocument/2006/relationships/customXml" Target="../ink/ink347.xml"/><Relationship Id="rId2" Type="http://schemas.openxmlformats.org/officeDocument/2006/relationships/image" Target="../media/image249.emf"/><Relationship Id="rId29" Type="http://schemas.openxmlformats.org/officeDocument/2006/relationships/customXml" Target="../ink/ink326.xml"/><Relationship Id="rId24" Type="http://schemas.openxmlformats.org/officeDocument/2006/relationships/image" Target="../media/image259.png"/><Relationship Id="rId40" Type="http://schemas.openxmlformats.org/officeDocument/2006/relationships/image" Target="../media/image267.png"/><Relationship Id="rId45" Type="http://schemas.openxmlformats.org/officeDocument/2006/relationships/customXml" Target="../ink/ink334.xml"/><Relationship Id="rId66" Type="http://schemas.openxmlformats.org/officeDocument/2006/relationships/image" Target="../media/image280.png"/><Relationship Id="rId87" Type="http://schemas.openxmlformats.org/officeDocument/2006/relationships/customXml" Target="../ink/ink355.xml"/><Relationship Id="rId61" Type="http://schemas.openxmlformats.org/officeDocument/2006/relationships/customXml" Target="../ink/ink342.xml"/><Relationship Id="rId82" Type="http://schemas.openxmlformats.org/officeDocument/2006/relationships/image" Target="../media/image288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3.xml"/><Relationship Id="rId21" Type="http://schemas.openxmlformats.org/officeDocument/2006/relationships/customXml" Target="../ink/ink365.xml"/><Relationship Id="rId63" Type="http://schemas.openxmlformats.org/officeDocument/2006/relationships/customXml" Target="../ink/ink386.xml"/><Relationship Id="rId159" Type="http://schemas.openxmlformats.org/officeDocument/2006/relationships/image" Target="../media/image368.png"/><Relationship Id="rId170" Type="http://schemas.openxmlformats.org/officeDocument/2006/relationships/customXml" Target="../ink/ink440.xml"/><Relationship Id="rId226" Type="http://schemas.openxmlformats.org/officeDocument/2006/relationships/image" Target="../media/image401.png"/><Relationship Id="rId268" Type="http://schemas.openxmlformats.org/officeDocument/2006/relationships/image" Target="../media/image422.png"/><Relationship Id="rId32" Type="http://schemas.openxmlformats.org/officeDocument/2006/relationships/image" Target="../media/image306.png"/><Relationship Id="rId74" Type="http://schemas.openxmlformats.org/officeDocument/2006/relationships/image" Target="../media/image326.png"/><Relationship Id="rId128" Type="http://schemas.openxmlformats.org/officeDocument/2006/relationships/customXml" Target="../ink/ink419.xml"/><Relationship Id="rId5" Type="http://schemas.openxmlformats.org/officeDocument/2006/relationships/customXml" Target="../ink/ink357.xml"/><Relationship Id="rId181" Type="http://schemas.openxmlformats.org/officeDocument/2006/relationships/image" Target="../media/image379.png"/><Relationship Id="rId237" Type="http://schemas.openxmlformats.org/officeDocument/2006/relationships/customXml" Target="../ink/ink474.xml"/><Relationship Id="rId258" Type="http://schemas.openxmlformats.org/officeDocument/2006/relationships/image" Target="../media/image417.png"/><Relationship Id="rId279" Type="http://schemas.openxmlformats.org/officeDocument/2006/relationships/customXml" Target="../ink/ink495.xml"/><Relationship Id="rId22" Type="http://schemas.openxmlformats.org/officeDocument/2006/relationships/image" Target="../media/image301.png"/><Relationship Id="rId43" Type="http://schemas.openxmlformats.org/officeDocument/2006/relationships/customXml" Target="../ink/ink376.xml"/><Relationship Id="rId64" Type="http://schemas.openxmlformats.org/officeDocument/2006/relationships/image" Target="../media/image322.png"/><Relationship Id="rId118" Type="http://schemas.openxmlformats.org/officeDocument/2006/relationships/image" Target="../media/image348.png"/><Relationship Id="rId139" Type="http://schemas.openxmlformats.org/officeDocument/2006/relationships/image" Target="../media/image358.png"/><Relationship Id="rId85" Type="http://schemas.openxmlformats.org/officeDocument/2006/relationships/customXml" Target="../ink/ink397.xml"/><Relationship Id="rId150" Type="http://schemas.openxmlformats.org/officeDocument/2006/relationships/customXml" Target="../ink/ink430.xml"/><Relationship Id="rId171" Type="http://schemas.openxmlformats.org/officeDocument/2006/relationships/image" Target="../media/image374.png"/><Relationship Id="rId192" Type="http://schemas.openxmlformats.org/officeDocument/2006/relationships/customXml" Target="../ink/ink451.xml"/><Relationship Id="rId206" Type="http://schemas.openxmlformats.org/officeDocument/2006/relationships/image" Target="../media/image391.png"/><Relationship Id="rId227" Type="http://schemas.openxmlformats.org/officeDocument/2006/relationships/customXml" Target="../ink/ink469.xml"/><Relationship Id="rId248" Type="http://schemas.openxmlformats.org/officeDocument/2006/relationships/image" Target="../media/image412.png"/><Relationship Id="rId269" Type="http://schemas.openxmlformats.org/officeDocument/2006/relationships/customXml" Target="../ink/ink490.xml"/><Relationship Id="rId12" Type="http://schemas.openxmlformats.org/officeDocument/2006/relationships/image" Target="../media/image296.png"/><Relationship Id="rId33" Type="http://schemas.openxmlformats.org/officeDocument/2006/relationships/customXml" Target="../ink/ink371.xml"/><Relationship Id="rId108" Type="http://schemas.openxmlformats.org/officeDocument/2006/relationships/image" Target="../media/image343.png"/><Relationship Id="rId129" Type="http://schemas.openxmlformats.org/officeDocument/2006/relationships/image" Target="../media/image353.png"/><Relationship Id="rId280" Type="http://schemas.openxmlformats.org/officeDocument/2006/relationships/image" Target="../media/image428.png"/><Relationship Id="rId54" Type="http://schemas.openxmlformats.org/officeDocument/2006/relationships/image" Target="../media/image317.png"/><Relationship Id="rId75" Type="http://schemas.openxmlformats.org/officeDocument/2006/relationships/customXml" Target="../ink/ink392.xml"/><Relationship Id="rId96" Type="http://schemas.openxmlformats.org/officeDocument/2006/relationships/image" Target="../media/image337.png"/><Relationship Id="rId140" Type="http://schemas.openxmlformats.org/officeDocument/2006/relationships/customXml" Target="../ink/ink425.xml"/><Relationship Id="rId161" Type="http://schemas.openxmlformats.org/officeDocument/2006/relationships/image" Target="../media/image369.png"/><Relationship Id="rId182" Type="http://schemas.openxmlformats.org/officeDocument/2006/relationships/customXml" Target="../ink/ink446.xml"/><Relationship Id="rId217" Type="http://schemas.openxmlformats.org/officeDocument/2006/relationships/customXml" Target="../ink/ink464.xml"/><Relationship Id="rId6" Type="http://schemas.openxmlformats.org/officeDocument/2006/relationships/image" Target="../media/image293.png"/><Relationship Id="rId238" Type="http://schemas.openxmlformats.org/officeDocument/2006/relationships/image" Target="../media/image407.png"/><Relationship Id="rId259" Type="http://schemas.openxmlformats.org/officeDocument/2006/relationships/customXml" Target="../ink/ink485.xml"/><Relationship Id="rId23" Type="http://schemas.openxmlformats.org/officeDocument/2006/relationships/customXml" Target="../ink/ink366.xml"/><Relationship Id="rId119" Type="http://schemas.openxmlformats.org/officeDocument/2006/relationships/customXml" Target="../ink/ink414.xml"/><Relationship Id="rId270" Type="http://schemas.openxmlformats.org/officeDocument/2006/relationships/image" Target="../media/image423.png"/><Relationship Id="rId44" Type="http://schemas.openxmlformats.org/officeDocument/2006/relationships/image" Target="../media/image312.png"/><Relationship Id="rId65" Type="http://schemas.openxmlformats.org/officeDocument/2006/relationships/customXml" Target="../ink/ink387.xml"/><Relationship Id="rId86" Type="http://schemas.openxmlformats.org/officeDocument/2006/relationships/image" Target="../media/image332.png"/><Relationship Id="rId130" Type="http://schemas.openxmlformats.org/officeDocument/2006/relationships/customXml" Target="../ink/ink420.xml"/><Relationship Id="rId151" Type="http://schemas.openxmlformats.org/officeDocument/2006/relationships/image" Target="../media/image364.png"/><Relationship Id="rId172" Type="http://schemas.openxmlformats.org/officeDocument/2006/relationships/customXml" Target="../ink/ink441.xml"/><Relationship Id="rId193" Type="http://schemas.openxmlformats.org/officeDocument/2006/relationships/image" Target="../media/image385.png"/><Relationship Id="rId207" Type="http://schemas.openxmlformats.org/officeDocument/2006/relationships/customXml" Target="../ink/ink459.xml"/><Relationship Id="rId228" Type="http://schemas.openxmlformats.org/officeDocument/2006/relationships/image" Target="../media/image402.png"/><Relationship Id="rId249" Type="http://schemas.openxmlformats.org/officeDocument/2006/relationships/customXml" Target="../ink/ink480.xml"/><Relationship Id="rId13" Type="http://schemas.openxmlformats.org/officeDocument/2006/relationships/customXml" Target="../ink/ink361.xml"/><Relationship Id="rId109" Type="http://schemas.openxmlformats.org/officeDocument/2006/relationships/customXml" Target="../ink/ink409.xml"/><Relationship Id="rId260" Type="http://schemas.openxmlformats.org/officeDocument/2006/relationships/image" Target="../media/image418.png"/><Relationship Id="rId34" Type="http://schemas.openxmlformats.org/officeDocument/2006/relationships/image" Target="../media/image307.png"/><Relationship Id="rId55" Type="http://schemas.openxmlformats.org/officeDocument/2006/relationships/customXml" Target="../ink/ink382.xml"/><Relationship Id="rId76" Type="http://schemas.openxmlformats.org/officeDocument/2006/relationships/image" Target="../media/image327.png"/><Relationship Id="rId97" Type="http://schemas.openxmlformats.org/officeDocument/2006/relationships/customXml" Target="../ink/ink403.xml"/><Relationship Id="rId120" Type="http://schemas.openxmlformats.org/officeDocument/2006/relationships/customXml" Target="../ink/ink415.xml"/><Relationship Id="rId141" Type="http://schemas.openxmlformats.org/officeDocument/2006/relationships/image" Target="../media/image359.png"/><Relationship Id="rId7" Type="http://schemas.openxmlformats.org/officeDocument/2006/relationships/customXml" Target="../ink/ink358.xml"/><Relationship Id="rId162" Type="http://schemas.openxmlformats.org/officeDocument/2006/relationships/customXml" Target="../ink/ink436.xml"/><Relationship Id="rId183" Type="http://schemas.openxmlformats.org/officeDocument/2006/relationships/image" Target="../media/image380.png"/><Relationship Id="rId218" Type="http://schemas.openxmlformats.org/officeDocument/2006/relationships/image" Target="../media/image397.png"/><Relationship Id="rId239" Type="http://schemas.openxmlformats.org/officeDocument/2006/relationships/customXml" Target="../ink/ink475.xml"/><Relationship Id="rId250" Type="http://schemas.openxmlformats.org/officeDocument/2006/relationships/image" Target="../media/image413.png"/><Relationship Id="rId271" Type="http://schemas.openxmlformats.org/officeDocument/2006/relationships/customXml" Target="../ink/ink491.xml"/><Relationship Id="rId24" Type="http://schemas.openxmlformats.org/officeDocument/2006/relationships/image" Target="../media/image302.png"/><Relationship Id="rId45" Type="http://schemas.openxmlformats.org/officeDocument/2006/relationships/customXml" Target="../ink/ink377.xml"/><Relationship Id="rId66" Type="http://schemas.openxmlformats.org/officeDocument/2006/relationships/image" Target="../media/image323.png"/><Relationship Id="rId87" Type="http://schemas.openxmlformats.org/officeDocument/2006/relationships/customXml" Target="../ink/ink398.xml"/><Relationship Id="rId110" Type="http://schemas.openxmlformats.org/officeDocument/2006/relationships/image" Target="../media/image344.png"/><Relationship Id="rId131" Type="http://schemas.openxmlformats.org/officeDocument/2006/relationships/image" Target="../media/image354.png"/><Relationship Id="rId152" Type="http://schemas.openxmlformats.org/officeDocument/2006/relationships/customXml" Target="../ink/ink431.xml"/><Relationship Id="rId173" Type="http://schemas.openxmlformats.org/officeDocument/2006/relationships/image" Target="../media/image375.png"/><Relationship Id="rId194" Type="http://schemas.openxmlformats.org/officeDocument/2006/relationships/customXml" Target="../ink/ink452.xml"/><Relationship Id="rId208" Type="http://schemas.openxmlformats.org/officeDocument/2006/relationships/image" Target="../media/image392.png"/><Relationship Id="rId229" Type="http://schemas.openxmlformats.org/officeDocument/2006/relationships/customXml" Target="../ink/ink470.xml"/><Relationship Id="rId240" Type="http://schemas.openxmlformats.org/officeDocument/2006/relationships/image" Target="../media/image408.png"/><Relationship Id="rId261" Type="http://schemas.openxmlformats.org/officeDocument/2006/relationships/customXml" Target="../ink/ink486.xml"/><Relationship Id="rId14" Type="http://schemas.openxmlformats.org/officeDocument/2006/relationships/image" Target="../media/image297.png"/><Relationship Id="rId35" Type="http://schemas.openxmlformats.org/officeDocument/2006/relationships/customXml" Target="../ink/ink372.xml"/><Relationship Id="rId56" Type="http://schemas.openxmlformats.org/officeDocument/2006/relationships/image" Target="../media/image318.png"/><Relationship Id="rId77" Type="http://schemas.openxmlformats.org/officeDocument/2006/relationships/customXml" Target="../ink/ink393.xml"/><Relationship Id="rId100" Type="http://schemas.openxmlformats.org/officeDocument/2006/relationships/image" Target="../media/image339.png"/><Relationship Id="rId8" Type="http://schemas.openxmlformats.org/officeDocument/2006/relationships/image" Target="../media/image294.png"/><Relationship Id="rId98" Type="http://schemas.openxmlformats.org/officeDocument/2006/relationships/image" Target="../media/image338.png"/><Relationship Id="rId121" Type="http://schemas.openxmlformats.org/officeDocument/2006/relationships/image" Target="../media/image349.png"/><Relationship Id="rId142" Type="http://schemas.openxmlformats.org/officeDocument/2006/relationships/customXml" Target="../ink/ink426.xml"/><Relationship Id="rId163" Type="http://schemas.openxmlformats.org/officeDocument/2006/relationships/image" Target="../media/image370.png"/><Relationship Id="rId184" Type="http://schemas.openxmlformats.org/officeDocument/2006/relationships/customXml" Target="../ink/ink447.xml"/><Relationship Id="rId219" Type="http://schemas.openxmlformats.org/officeDocument/2006/relationships/customXml" Target="../ink/ink465.xml"/><Relationship Id="rId230" Type="http://schemas.openxmlformats.org/officeDocument/2006/relationships/image" Target="../media/image403.png"/><Relationship Id="rId251" Type="http://schemas.openxmlformats.org/officeDocument/2006/relationships/customXml" Target="../ink/ink481.xml"/><Relationship Id="rId25" Type="http://schemas.openxmlformats.org/officeDocument/2006/relationships/customXml" Target="../ink/ink367.xml"/><Relationship Id="rId46" Type="http://schemas.openxmlformats.org/officeDocument/2006/relationships/image" Target="../media/image313.png"/><Relationship Id="rId67" Type="http://schemas.openxmlformats.org/officeDocument/2006/relationships/customXml" Target="../ink/ink388.xml"/><Relationship Id="rId272" Type="http://schemas.openxmlformats.org/officeDocument/2006/relationships/image" Target="../media/image424.png"/><Relationship Id="rId88" Type="http://schemas.openxmlformats.org/officeDocument/2006/relationships/image" Target="../media/image333.png"/><Relationship Id="rId111" Type="http://schemas.openxmlformats.org/officeDocument/2006/relationships/customXml" Target="../ink/ink410.xml"/><Relationship Id="rId132" Type="http://schemas.openxmlformats.org/officeDocument/2006/relationships/customXml" Target="../ink/ink421.xml"/><Relationship Id="rId153" Type="http://schemas.openxmlformats.org/officeDocument/2006/relationships/image" Target="../media/image365.png"/><Relationship Id="rId174" Type="http://schemas.openxmlformats.org/officeDocument/2006/relationships/customXml" Target="../ink/ink442.xml"/><Relationship Id="rId195" Type="http://schemas.openxmlformats.org/officeDocument/2006/relationships/customXml" Target="../ink/ink453.xml"/><Relationship Id="rId209" Type="http://schemas.openxmlformats.org/officeDocument/2006/relationships/customXml" Target="../ink/ink460.xml"/><Relationship Id="rId220" Type="http://schemas.openxmlformats.org/officeDocument/2006/relationships/image" Target="../media/image398.png"/><Relationship Id="rId241" Type="http://schemas.openxmlformats.org/officeDocument/2006/relationships/customXml" Target="../ink/ink476.xml"/><Relationship Id="rId15" Type="http://schemas.openxmlformats.org/officeDocument/2006/relationships/customXml" Target="../ink/ink362.xml"/><Relationship Id="rId36" Type="http://schemas.openxmlformats.org/officeDocument/2006/relationships/image" Target="../media/image308.png"/><Relationship Id="rId57" Type="http://schemas.openxmlformats.org/officeDocument/2006/relationships/customXml" Target="../ink/ink383.xml"/><Relationship Id="rId262" Type="http://schemas.openxmlformats.org/officeDocument/2006/relationships/image" Target="../media/image419.png"/><Relationship Id="rId78" Type="http://schemas.openxmlformats.org/officeDocument/2006/relationships/image" Target="../media/image328.png"/><Relationship Id="rId99" Type="http://schemas.openxmlformats.org/officeDocument/2006/relationships/customXml" Target="../ink/ink404.xml"/><Relationship Id="rId101" Type="http://schemas.openxmlformats.org/officeDocument/2006/relationships/customXml" Target="../ink/ink405.xml"/><Relationship Id="rId122" Type="http://schemas.openxmlformats.org/officeDocument/2006/relationships/customXml" Target="../ink/ink416.xml"/><Relationship Id="rId143" Type="http://schemas.openxmlformats.org/officeDocument/2006/relationships/image" Target="../media/image360.png"/><Relationship Id="rId164" Type="http://schemas.openxmlformats.org/officeDocument/2006/relationships/customXml" Target="../ink/ink437.xml"/><Relationship Id="rId185" Type="http://schemas.openxmlformats.org/officeDocument/2006/relationships/image" Target="../media/image381.png"/><Relationship Id="rId9" Type="http://schemas.openxmlformats.org/officeDocument/2006/relationships/customXml" Target="../ink/ink359.xml"/><Relationship Id="rId210" Type="http://schemas.openxmlformats.org/officeDocument/2006/relationships/image" Target="../media/image393.png"/><Relationship Id="rId26" Type="http://schemas.openxmlformats.org/officeDocument/2006/relationships/image" Target="../media/image303.png"/><Relationship Id="rId231" Type="http://schemas.openxmlformats.org/officeDocument/2006/relationships/customXml" Target="../ink/ink471.xml"/><Relationship Id="rId252" Type="http://schemas.openxmlformats.org/officeDocument/2006/relationships/image" Target="../media/image414.png"/><Relationship Id="rId273" Type="http://schemas.openxmlformats.org/officeDocument/2006/relationships/customXml" Target="../ink/ink492.xml"/><Relationship Id="rId47" Type="http://schemas.openxmlformats.org/officeDocument/2006/relationships/customXml" Target="../ink/ink378.xml"/><Relationship Id="rId68" Type="http://schemas.openxmlformats.org/officeDocument/2006/relationships/image" Target="../media/image324.png"/><Relationship Id="rId89" Type="http://schemas.openxmlformats.org/officeDocument/2006/relationships/customXml" Target="../ink/ink399.xml"/><Relationship Id="rId112" Type="http://schemas.openxmlformats.org/officeDocument/2006/relationships/image" Target="../media/image345.png"/><Relationship Id="rId133" Type="http://schemas.openxmlformats.org/officeDocument/2006/relationships/image" Target="../media/image355.png"/><Relationship Id="rId154" Type="http://schemas.openxmlformats.org/officeDocument/2006/relationships/customXml" Target="../ink/ink432.xml"/><Relationship Id="rId175" Type="http://schemas.openxmlformats.org/officeDocument/2006/relationships/image" Target="../media/image376.png"/><Relationship Id="rId196" Type="http://schemas.openxmlformats.org/officeDocument/2006/relationships/image" Target="../media/image386.png"/><Relationship Id="rId200" Type="http://schemas.openxmlformats.org/officeDocument/2006/relationships/image" Target="../media/image388.png"/><Relationship Id="rId16" Type="http://schemas.openxmlformats.org/officeDocument/2006/relationships/image" Target="../media/image298.png"/><Relationship Id="rId221" Type="http://schemas.openxmlformats.org/officeDocument/2006/relationships/customXml" Target="../ink/ink466.xml"/><Relationship Id="rId242" Type="http://schemas.openxmlformats.org/officeDocument/2006/relationships/image" Target="../media/image409.png"/><Relationship Id="rId263" Type="http://schemas.openxmlformats.org/officeDocument/2006/relationships/customXml" Target="../ink/ink487.xml"/><Relationship Id="rId37" Type="http://schemas.openxmlformats.org/officeDocument/2006/relationships/customXml" Target="../ink/ink373.xml"/><Relationship Id="rId58" Type="http://schemas.openxmlformats.org/officeDocument/2006/relationships/image" Target="../media/image319.png"/><Relationship Id="rId79" Type="http://schemas.openxmlformats.org/officeDocument/2006/relationships/customXml" Target="../ink/ink394.xml"/><Relationship Id="rId102" Type="http://schemas.openxmlformats.org/officeDocument/2006/relationships/image" Target="../media/image340.png"/><Relationship Id="rId123" Type="http://schemas.openxmlformats.org/officeDocument/2006/relationships/image" Target="../media/image350.png"/><Relationship Id="rId144" Type="http://schemas.openxmlformats.org/officeDocument/2006/relationships/customXml" Target="../ink/ink427.xml"/><Relationship Id="rId90" Type="http://schemas.openxmlformats.org/officeDocument/2006/relationships/image" Target="../media/image334.png"/><Relationship Id="rId165" Type="http://schemas.openxmlformats.org/officeDocument/2006/relationships/image" Target="../media/image371.png"/><Relationship Id="rId186" Type="http://schemas.openxmlformats.org/officeDocument/2006/relationships/customXml" Target="../ink/ink448.xml"/><Relationship Id="rId211" Type="http://schemas.openxmlformats.org/officeDocument/2006/relationships/customXml" Target="../ink/ink461.xml"/><Relationship Id="rId232" Type="http://schemas.openxmlformats.org/officeDocument/2006/relationships/image" Target="../media/image404.png"/><Relationship Id="rId253" Type="http://schemas.openxmlformats.org/officeDocument/2006/relationships/customXml" Target="../ink/ink482.xml"/><Relationship Id="rId274" Type="http://schemas.openxmlformats.org/officeDocument/2006/relationships/image" Target="../media/image425.png"/><Relationship Id="rId27" Type="http://schemas.openxmlformats.org/officeDocument/2006/relationships/customXml" Target="../ink/ink368.xml"/><Relationship Id="rId48" Type="http://schemas.openxmlformats.org/officeDocument/2006/relationships/image" Target="../media/image314.png"/><Relationship Id="rId69" Type="http://schemas.openxmlformats.org/officeDocument/2006/relationships/customXml" Target="../ink/ink389.xml"/><Relationship Id="rId113" Type="http://schemas.openxmlformats.org/officeDocument/2006/relationships/customXml" Target="../ink/ink411.xml"/><Relationship Id="rId134" Type="http://schemas.openxmlformats.org/officeDocument/2006/relationships/customXml" Target="../ink/ink422.xml"/><Relationship Id="rId80" Type="http://schemas.openxmlformats.org/officeDocument/2006/relationships/image" Target="../media/image329.png"/><Relationship Id="rId155" Type="http://schemas.openxmlformats.org/officeDocument/2006/relationships/image" Target="../media/image366.png"/><Relationship Id="rId176" Type="http://schemas.openxmlformats.org/officeDocument/2006/relationships/customXml" Target="../ink/ink443.xml"/><Relationship Id="rId197" Type="http://schemas.openxmlformats.org/officeDocument/2006/relationships/customXml" Target="../ink/ink454.xml"/><Relationship Id="rId201" Type="http://schemas.openxmlformats.org/officeDocument/2006/relationships/customXml" Target="../ink/ink456.xml"/><Relationship Id="rId222" Type="http://schemas.openxmlformats.org/officeDocument/2006/relationships/image" Target="../media/image399.png"/><Relationship Id="rId243" Type="http://schemas.openxmlformats.org/officeDocument/2006/relationships/customXml" Target="../ink/ink477.xml"/><Relationship Id="rId264" Type="http://schemas.openxmlformats.org/officeDocument/2006/relationships/image" Target="../media/image420.png"/><Relationship Id="rId17" Type="http://schemas.openxmlformats.org/officeDocument/2006/relationships/customXml" Target="../ink/ink363.xml"/><Relationship Id="rId38" Type="http://schemas.openxmlformats.org/officeDocument/2006/relationships/image" Target="../media/image309.png"/><Relationship Id="rId59" Type="http://schemas.openxmlformats.org/officeDocument/2006/relationships/customXml" Target="../ink/ink384.xml"/><Relationship Id="rId103" Type="http://schemas.openxmlformats.org/officeDocument/2006/relationships/customXml" Target="../ink/ink406.xml"/><Relationship Id="rId124" Type="http://schemas.openxmlformats.org/officeDocument/2006/relationships/customXml" Target="../ink/ink417.xml"/><Relationship Id="rId70" Type="http://schemas.openxmlformats.org/officeDocument/2006/relationships/image" Target="../media/image3910.png"/><Relationship Id="rId91" Type="http://schemas.openxmlformats.org/officeDocument/2006/relationships/customXml" Target="../ink/ink400.xml"/><Relationship Id="rId145" Type="http://schemas.openxmlformats.org/officeDocument/2006/relationships/image" Target="../media/image361.png"/><Relationship Id="rId166" Type="http://schemas.openxmlformats.org/officeDocument/2006/relationships/customXml" Target="../ink/ink438.xml"/><Relationship Id="rId187" Type="http://schemas.openxmlformats.org/officeDocument/2006/relationships/image" Target="../media/image382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94.png"/><Relationship Id="rId233" Type="http://schemas.openxmlformats.org/officeDocument/2006/relationships/customXml" Target="../ink/ink472.xml"/><Relationship Id="rId254" Type="http://schemas.openxmlformats.org/officeDocument/2006/relationships/image" Target="../media/image415.png"/><Relationship Id="rId28" Type="http://schemas.openxmlformats.org/officeDocument/2006/relationships/image" Target="../media/image304.png"/><Relationship Id="rId49" Type="http://schemas.openxmlformats.org/officeDocument/2006/relationships/customXml" Target="../ink/ink379.xml"/><Relationship Id="rId114" Type="http://schemas.openxmlformats.org/officeDocument/2006/relationships/image" Target="../media/image346.png"/><Relationship Id="rId275" Type="http://schemas.openxmlformats.org/officeDocument/2006/relationships/customXml" Target="../ink/ink493.xml"/><Relationship Id="rId60" Type="http://schemas.openxmlformats.org/officeDocument/2006/relationships/image" Target="../media/image320.png"/><Relationship Id="rId81" Type="http://schemas.openxmlformats.org/officeDocument/2006/relationships/customXml" Target="../ink/ink395.xml"/><Relationship Id="rId135" Type="http://schemas.openxmlformats.org/officeDocument/2006/relationships/image" Target="../media/image356.png"/><Relationship Id="rId156" Type="http://schemas.openxmlformats.org/officeDocument/2006/relationships/customXml" Target="../ink/ink433.xml"/><Relationship Id="rId177" Type="http://schemas.openxmlformats.org/officeDocument/2006/relationships/image" Target="../media/image377.png"/><Relationship Id="rId198" Type="http://schemas.openxmlformats.org/officeDocument/2006/relationships/image" Target="../media/image387.png"/><Relationship Id="rId202" Type="http://schemas.openxmlformats.org/officeDocument/2006/relationships/image" Target="../media/image389.png"/><Relationship Id="rId223" Type="http://schemas.openxmlformats.org/officeDocument/2006/relationships/customXml" Target="../ink/ink467.xml"/><Relationship Id="rId244" Type="http://schemas.openxmlformats.org/officeDocument/2006/relationships/image" Target="../media/image410.png"/><Relationship Id="rId18" Type="http://schemas.openxmlformats.org/officeDocument/2006/relationships/image" Target="../media/image299.png"/><Relationship Id="rId39" Type="http://schemas.openxmlformats.org/officeDocument/2006/relationships/customXml" Target="../ink/ink374.xml"/><Relationship Id="rId265" Type="http://schemas.openxmlformats.org/officeDocument/2006/relationships/customXml" Target="../ink/ink488.xml"/><Relationship Id="rId50" Type="http://schemas.openxmlformats.org/officeDocument/2006/relationships/image" Target="../media/image315.png"/><Relationship Id="rId104" Type="http://schemas.openxmlformats.org/officeDocument/2006/relationships/image" Target="../media/image341.png"/><Relationship Id="rId125" Type="http://schemas.openxmlformats.org/officeDocument/2006/relationships/image" Target="../media/image351.png"/><Relationship Id="rId146" Type="http://schemas.openxmlformats.org/officeDocument/2006/relationships/customXml" Target="../ink/ink428.xml"/><Relationship Id="rId167" Type="http://schemas.openxmlformats.org/officeDocument/2006/relationships/image" Target="../media/image372.png"/><Relationship Id="rId188" Type="http://schemas.openxmlformats.org/officeDocument/2006/relationships/customXml" Target="../ink/ink449.xml"/><Relationship Id="rId71" Type="http://schemas.openxmlformats.org/officeDocument/2006/relationships/customXml" Target="../ink/ink390.xml"/><Relationship Id="rId92" Type="http://schemas.openxmlformats.org/officeDocument/2006/relationships/image" Target="../media/image335.png"/><Relationship Id="rId213" Type="http://schemas.openxmlformats.org/officeDocument/2006/relationships/customXml" Target="../ink/ink462.xml"/><Relationship Id="rId234" Type="http://schemas.openxmlformats.org/officeDocument/2006/relationships/image" Target="../media/image405.png"/><Relationship Id="rId2" Type="http://schemas.openxmlformats.org/officeDocument/2006/relationships/image" Target="../media/image292.emf"/><Relationship Id="rId29" Type="http://schemas.openxmlformats.org/officeDocument/2006/relationships/customXml" Target="../ink/ink369.xml"/><Relationship Id="rId255" Type="http://schemas.openxmlformats.org/officeDocument/2006/relationships/customXml" Target="../ink/ink483.xml"/><Relationship Id="rId276" Type="http://schemas.openxmlformats.org/officeDocument/2006/relationships/image" Target="../media/image426.png"/><Relationship Id="rId40" Type="http://schemas.openxmlformats.org/officeDocument/2006/relationships/image" Target="../media/image310.png"/><Relationship Id="rId115" Type="http://schemas.openxmlformats.org/officeDocument/2006/relationships/customXml" Target="../ink/ink412.xml"/><Relationship Id="rId136" Type="http://schemas.openxmlformats.org/officeDocument/2006/relationships/customXml" Target="../ink/ink423.xml"/><Relationship Id="rId157" Type="http://schemas.openxmlformats.org/officeDocument/2006/relationships/image" Target="../media/image367.png"/><Relationship Id="rId178" Type="http://schemas.openxmlformats.org/officeDocument/2006/relationships/customXml" Target="../ink/ink444.xml"/><Relationship Id="rId61" Type="http://schemas.openxmlformats.org/officeDocument/2006/relationships/customXml" Target="../ink/ink385.xml"/><Relationship Id="rId82" Type="http://schemas.openxmlformats.org/officeDocument/2006/relationships/image" Target="../media/image330.png"/><Relationship Id="rId199" Type="http://schemas.openxmlformats.org/officeDocument/2006/relationships/customXml" Target="../ink/ink455.xml"/><Relationship Id="rId203" Type="http://schemas.openxmlformats.org/officeDocument/2006/relationships/customXml" Target="../ink/ink457.xml"/><Relationship Id="rId19" Type="http://schemas.openxmlformats.org/officeDocument/2006/relationships/customXml" Target="../ink/ink364.xml"/><Relationship Id="rId224" Type="http://schemas.openxmlformats.org/officeDocument/2006/relationships/image" Target="../media/image400.png"/><Relationship Id="rId245" Type="http://schemas.openxmlformats.org/officeDocument/2006/relationships/customXml" Target="../ink/ink478.xml"/><Relationship Id="rId266" Type="http://schemas.openxmlformats.org/officeDocument/2006/relationships/image" Target="../media/image421.png"/><Relationship Id="rId30" Type="http://schemas.openxmlformats.org/officeDocument/2006/relationships/image" Target="../media/image305.png"/><Relationship Id="rId105" Type="http://schemas.openxmlformats.org/officeDocument/2006/relationships/customXml" Target="../ink/ink407.xml"/><Relationship Id="rId126" Type="http://schemas.openxmlformats.org/officeDocument/2006/relationships/customXml" Target="../ink/ink418.xml"/><Relationship Id="rId147" Type="http://schemas.openxmlformats.org/officeDocument/2006/relationships/image" Target="../media/image362.png"/><Relationship Id="rId168" Type="http://schemas.openxmlformats.org/officeDocument/2006/relationships/customXml" Target="../ink/ink439.xml"/><Relationship Id="rId51" Type="http://schemas.openxmlformats.org/officeDocument/2006/relationships/customXml" Target="../ink/ink380.xml"/><Relationship Id="rId72" Type="http://schemas.openxmlformats.org/officeDocument/2006/relationships/image" Target="../media/image325.png"/><Relationship Id="rId93" Type="http://schemas.openxmlformats.org/officeDocument/2006/relationships/customXml" Target="../ink/ink401.xml"/><Relationship Id="rId189" Type="http://schemas.openxmlformats.org/officeDocument/2006/relationships/image" Target="../media/image383.png"/><Relationship Id="rId3" Type="http://schemas.openxmlformats.org/officeDocument/2006/relationships/customXml" Target="../ink/ink356.xml"/><Relationship Id="rId214" Type="http://schemas.openxmlformats.org/officeDocument/2006/relationships/image" Target="../media/image395.png"/><Relationship Id="rId235" Type="http://schemas.openxmlformats.org/officeDocument/2006/relationships/customXml" Target="../ink/ink473.xml"/><Relationship Id="rId256" Type="http://schemas.openxmlformats.org/officeDocument/2006/relationships/image" Target="../media/image416.png"/><Relationship Id="rId277" Type="http://schemas.openxmlformats.org/officeDocument/2006/relationships/customXml" Target="../ink/ink494.xml"/><Relationship Id="rId116" Type="http://schemas.openxmlformats.org/officeDocument/2006/relationships/image" Target="../media/image347.png"/><Relationship Id="rId137" Type="http://schemas.openxmlformats.org/officeDocument/2006/relationships/image" Target="../media/image357.png"/><Relationship Id="rId158" Type="http://schemas.openxmlformats.org/officeDocument/2006/relationships/customXml" Target="../ink/ink434.xml"/><Relationship Id="rId20" Type="http://schemas.openxmlformats.org/officeDocument/2006/relationships/image" Target="../media/image300.png"/><Relationship Id="rId41" Type="http://schemas.openxmlformats.org/officeDocument/2006/relationships/customXml" Target="../ink/ink375.xml"/><Relationship Id="rId62" Type="http://schemas.openxmlformats.org/officeDocument/2006/relationships/image" Target="../media/image321.png"/><Relationship Id="rId83" Type="http://schemas.openxmlformats.org/officeDocument/2006/relationships/customXml" Target="../ink/ink396.xml"/><Relationship Id="rId179" Type="http://schemas.openxmlformats.org/officeDocument/2006/relationships/image" Target="../media/image378.png"/><Relationship Id="rId190" Type="http://schemas.openxmlformats.org/officeDocument/2006/relationships/customXml" Target="../ink/ink450.xml"/><Relationship Id="rId204" Type="http://schemas.openxmlformats.org/officeDocument/2006/relationships/image" Target="../media/image390.png"/><Relationship Id="rId225" Type="http://schemas.openxmlformats.org/officeDocument/2006/relationships/customXml" Target="../ink/ink468.xml"/><Relationship Id="rId246" Type="http://schemas.openxmlformats.org/officeDocument/2006/relationships/image" Target="../media/image411.png"/><Relationship Id="rId267" Type="http://schemas.openxmlformats.org/officeDocument/2006/relationships/customXml" Target="../ink/ink489.xml"/><Relationship Id="rId106" Type="http://schemas.openxmlformats.org/officeDocument/2006/relationships/image" Target="../media/image342.png"/><Relationship Id="rId127" Type="http://schemas.openxmlformats.org/officeDocument/2006/relationships/image" Target="../media/image352.png"/><Relationship Id="rId10" Type="http://schemas.openxmlformats.org/officeDocument/2006/relationships/image" Target="../media/image295.png"/><Relationship Id="rId31" Type="http://schemas.openxmlformats.org/officeDocument/2006/relationships/customXml" Target="../ink/ink370.xml"/><Relationship Id="rId52" Type="http://schemas.openxmlformats.org/officeDocument/2006/relationships/image" Target="../media/image316.png"/><Relationship Id="rId73" Type="http://schemas.openxmlformats.org/officeDocument/2006/relationships/customXml" Target="../ink/ink391.xml"/><Relationship Id="rId94" Type="http://schemas.openxmlformats.org/officeDocument/2006/relationships/image" Target="../media/image336.png"/><Relationship Id="rId148" Type="http://schemas.openxmlformats.org/officeDocument/2006/relationships/customXml" Target="../ink/ink429.xml"/><Relationship Id="rId169" Type="http://schemas.openxmlformats.org/officeDocument/2006/relationships/image" Target="../media/image373.png"/><Relationship Id="rId4" Type="http://schemas.openxmlformats.org/officeDocument/2006/relationships/image" Target="../media/image292.png"/><Relationship Id="rId180" Type="http://schemas.openxmlformats.org/officeDocument/2006/relationships/customXml" Target="../ink/ink445.xml"/><Relationship Id="rId215" Type="http://schemas.openxmlformats.org/officeDocument/2006/relationships/customXml" Target="../ink/ink463.xml"/><Relationship Id="rId236" Type="http://schemas.openxmlformats.org/officeDocument/2006/relationships/image" Target="../media/image406.png"/><Relationship Id="rId257" Type="http://schemas.openxmlformats.org/officeDocument/2006/relationships/customXml" Target="../ink/ink484.xml"/><Relationship Id="rId278" Type="http://schemas.openxmlformats.org/officeDocument/2006/relationships/image" Target="../media/image427.png"/><Relationship Id="rId42" Type="http://schemas.openxmlformats.org/officeDocument/2006/relationships/image" Target="../media/image311.png"/><Relationship Id="rId84" Type="http://schemas.openxmlformats.org/officeDocument/2006/relationships/image" Target="../media/image331.png"/><Relationship Id="rId138" Type="http://schemas.openxmlformats.org/officeDocument/2006/relationships/customXml" Target="../ink/ink424.xml"/><Relationship Id="rId191" Type="http://schemas.openxmlformats.org/officeDocument/2006/relationships/image" Target="../media/image384.png"/><Relationship Id="rId205" Type="http://schemas.openxmlformats.org/officeDocument/2006/relationships/customXml" Target="../ink/ink458.xml"/><Relationship Id="rId247" Type="http://schemas.openxmlformats.org/officeDocument/2006/relationships/customXml" Target="../ink/ink479.xml"/><Relationship Id="rId107" Type="http://schemas.openxmlformats.org/officeDocument/2006/relationships/customXml" Target="../ink/ink408.xml"/><Relationship Id="rId11" Type="http://schemas.openxmlformats.org/officeDocument/2006/relationships/customXml" Target="../ink/ink360.xml"/><Relationship Id="rId53" Type="http://schemas.openxmlformats.org/officeDocument/2006/relationships/customXml" Target="../ink/ink381.xml"/><Relationship Id="rId149" Type="http://schemas.openxmlformats.org/officeDocument/2006/relationships/image" Target="../media/image363.png"/><Relationship Id="rId95" Type="http://schemas.openxmlformats.org/officeDocument/2006/relationships/customXml" Target="../ink/ink402.xml"/><Relationship Id="rId160" Type="http://schemas.openxmlformats.org/officeDocument/2006/relationships/customXml" Target="../ink/ink435.xml"/><Relationship Id="rId216" Type="http://schemas.openxmlformats.org/officeDocument/2006/relationships/image" Target="../media/image39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01.xml"/><Relationship Id="rId18" Type="http://schemas.openxmlformats.org/officeDocument/2006/relationships/image" Target="../media/image4170.png"/><Relationship Id="rId26" Type="http://schemas.openxmlformats.org/officeDocument/2006/relationships/image" Target="../media/image4211.png"/><Relationship Id="rId3" Type="http://schemas.openxmlformats.org/officeDocument/2006/relationships/customXml" Target="../ink/ink496.xml"/><Relationship Id="rId21" Type="http://schemas.openxmlformats.org/officeDocument/2006/relationships/customXml" Target="../ink/ink505.xml"/><Relationship Id="rId34" Type="http://schemas.openxmlformats.org/officeDocument/2006/relationships/image" Target="../media/image430.png"/><Relationship Id="rId7" Type="http://schemas.openxmlformats.org/officeDocument/2006/relationships/customXml" Target="../ink/ink498.xml"/><Relationship Id="rId12" Type="http://schemas.openxmlformats.org/officeDocument/2006/relationships/image" Target="../media/image4140.png"/><Relationship Id="rId17" Type="http://schemas.openxmlformats.org/officeDocument/2006/relationships/customXml" Target="../ink/ink503.xml"/><Relationship Id="rId25" Type="http://schemas.openxmlformats.org/officeDocument/2006/relationships/customXml" Target="../ink/ink507.xml"/><Relationship Id="rId33" Type="http://schemas.openxmlformats.org/officeDocument/2006/relationships/customXml" Target="../ink/ink511.xml"/><Relationship Id="rId2" Type="http://schemas.openxmlformats.org/officeDocument/2006/relationships/image" Target="../media/image429.emf"/><Relationship Id="rId16" Type="http://schemas.openxmlformats.org/officeDocument/2006/relationships/image" Target="../media/image4160.png"/><Relationship Id="rId20" Type="http://schemas.openxmlformats.org/officeDocument/2006/relationships/image" Target="../media/image4180.png"/><Relationship Id="rId29" Type="http://schemas.openxmlformats.org/officeDocument/2006/relationships/customXml" Target="../ink/ink50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11.png"/><Relationship Id="rId11" Type="http://schemas.openxmlformats.org/officeDocument/2006/relationships/customXml" Target="../ink/ink500.xml"/><Relationship Id="rId24" Type="http://schemas.openxmlformats.org/officeDocument/2006/relationships/image" Target="../media/image4200.png"/><Relationship Id="rId32" Type="http://schemas.openxmlformats.org/officeDocument/2006/relationships/image" Target="../media/image4240.png"/><Relationship Id="rId5" Type="http://schemas.openxmlformats.org/officeDocument/2006/relationships/customXml" Target="../ink/ink497.xml"/><Relationship Id="rId15" Type="http://schemas.openxmlformats.org/officeDocument/2006/relationships/customXml" Target="../ink/ink502.xml"/><Relationship Id="rId23" Type="http://schemas.openxmlformats.org/officeDocument/2006/relationships/customXml" Target="../ink/ink506.xml"/><Relationship Id="rId28" Type="http://schemas.openxmlformats.org/officeDocument/2006/relationships/image" Target="../media/image4220.png"/><Relationship Id="rId36" Type="http://schemas.openxmlformats.org/officeDocument/2006/relationships/image" Target="../media/image431.png"/><Relationship Id="rId10" Type="http://schemas.openxmlformats.org/officeDocument/2006/relationships/image" Target="../media/image4130.png"/><Relationship Id="rId19" Type="http://schemas.openxmlformats.org/officeDocument/2006/relationships/customXml" Target="../ink/ink504.xml"/><Relationship Id="rId31" Type="http://schemas.openxmlformats.org/officeDocument/2006/relationships/customXml" Target="../ink/ink510.xml"/><Relationship Id="rId4" Type="http://schemas.openxmlformats.org/officeDocument/2006/relationships/image" Target="../media/image4100.png"/><Relationship Id="rId9" Type="http://schemas.openxmlformats.org/officeDocument/2006/relationships/customXml" Target="../ink/ink499.xml"/><Relationship Id="rId14" Type="http://schemas.openxmlformats.org/officeDocument/2006/relationships/image" Target="../media/image4150.png"/><Relationship Id="rId22" Type="http://schemas.openxmlformats.org/officeDocument/2006/relationships/image" Target="../media/image4190.png"/><Relationship Id="rId27" Type="http://schemas.openxmlformats.org/officeDocument/2006/relationships/customXml" Target="../ink/ink508.xml"/><Relationship Id="rId30" Type="http://schemas.openxmlformats.org/officeDocument/2006/relationships/image" Target="../media/image4230.png"/><Relationship Id="rId35" Type="http://schemas.openxmlformats.org/officeDocument/2006/relationships/customXml" Target="../ink/ink512.xml"/><Relationship Id="rId8" Type="http://schemas.openxmlformats.org/officeDocument/2006/relationships/image" Target="../media/image4120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0.xml"/><Relationship Id="rId299" Type="http://schemas.openxmlformats.org/officeDocument/2006/relationships/customXml" Target="../ink/ink661.xml"/><Relationship Id="rId21" Type="http://schemas.openxmlformats.org/officeDocument/2006/relationships/customXml" Target="../ink/ink522.xml"/><Relationship Id="rId63" Type="http://schemas.openxmlformats.org/officeDocument/2006/relationships/customXml" Target="../ink/ink543.xml"/><Relationship Id="rId159" Type="http://schemas.openxmlformats.org/officeDocument/2006/relationships/customXml" Target="../ink/ink591.xml"/><Relationship Id="rId324" Type="http://schemas.openxmlformats.org/officeDocument/2006/relationships/image" Target="../media/image584.png"/><Relationship Id="rId366" Type="http://schemas.openxmlformats.org/officeDocument/2006/relationships/image" Target="../media/image605.png"/><Relationship Id="rId170" Type="http://schemas.openxmlformats.org/officeDocument/2006/relationships/image" Target="../media/image509.png"/><Relationship Id="rId226" Type="http://schemas.openxmlformats.org/officeDocument/2006/relationships/image" Target="../media/image3910.png"/><Relationship Id="rId268" Type="http://schemas.openxmlformats.org/officeDocument/2006/relationships/image" Target="../media/image557.png"/><Relationship Id="rId32" Type="http://schemas.openxmlformats.org/officeDocument/2006/relationships/image" Target="../media/image440.png"/><Relationship Id="rId74" Type="http://schemas.openxmlformats.org/officeDocument/2006/relationships/image" Target="../media/image461.png"/><Relationship Id="rId128" Type="http://schemas.openxmlformats.org/officeDocument/2006/relationships/image" Target="../media/image488.png"/><Relationship Id="rId335" Type="http://schemas.openxmlformats.org/officeDocument/2006/relationships/customXml" Target="../ink/ink680.xml"/><Relationship Id="rId377" Type="http://schemas.openxmlformats.org/officeDocument/2006/relationships/customXml" Target="../ink/ink701.xml"/><Relationship Id="rId5" Type="http://schemas.openxmlformats.org/officeDocument/2006/relationships/customXml" Target="../ink/ink514.xml"/><Relationship Id="rId181" Type="http://schemas.openxmlformats.org/officeDocument/2006/relationships/customXml" Target="../ink/ink602.xml"/><Relationship Id="rId237" Type="http://schemas.openxmlformats.org/officeDocument/2006/relationships/customXml" Target="../ink/ink630.xml"/><Relationship Id="rId402" Type="http://schemas.openxmlformats.org/officeDocument/2006/relationships/customXml" Target="../ink/ink714.xml"/><Relationship Id="rId279" Type="http://schemas.openxmlformats.org/officeDocument/2006/relationships/customXml" Target="../ink/ink651.xml"/><Relationship Id="rId43" Type="http://schemas.openxmlformats.org/officeDocument/2006/relationships/customXml" Target="../ink/ink533.xml"/><Relationship Id="rId139" Type="http://schemas.openxmlformats.org/officeDocument/2006/relationships/customXml" Target="../ink/ink581.xml"/><Relationship Id="rId290" Type="http://schemas.openxmlformats.org/officeDocument/2006/relationships/image" Target="../media/image568.png"/><Relationship Id="rId304" Type="http://schemas.openxmlformats.org/officeDocument/2006/relationships/image" Target="../media/image575.png"/><Relationship Id="rId346" Type="http://schemas.openxmlformats.org/officeDocument/2006/relationships/image" Target="../media/image595.png"/><Relationship Id="rId388" Type="http://schemas.openxmlformats.org/officeDocument/2006/relationships/customXml" Target="../ink/ink707.xml"/><Relationship Id="rId85" Type="http://schemas.openxmlformats.org/officeDocument/2006/relationships/customXml" Target="../ink/ink554.xml"/><Relationship Id="rId150" Type="http://schemas.openxmlformats.org/officeDocument/2006/relationships/image" Target="../media/image499.png"/><Relationship Id="rId192" Type="http://schemas.openxmlformats.org/officeDocument/2006/relationships/image" Target="../media/image520.png"/><Relationship Id="rId206" Type="http://schemas.openxmlformats.org/officeDocument/2006/relationships/image" Target="../media/image527.png"/><Relationship Id="rId248" Type="http://schemas.openxmlformats.org/officeDocument/2006/relationships/image" Target="../media/image547.png"/><Relationship Id="rId12" Type="http://schemas.openxmlformats.org/officeDocument/2006/relationships/image" Target="../media/image4300.png"/><Relationship Id="rId108" Type="http://schemas.openxmlformats.org/officeDocument/2006/relationships/image" Target="../media/image478.png"/><Relationship Id="rId315" Type="http://schemas.openxmlformats.org/officeDocument/2006/relationships/customXml" Target="../ink/ink670.xml"/><Relationship Id="rId357" Type="http://schemas.openxmlformats.org/officeDocument/2006/relationships/customXml" Target="../ink/ink691.xml"/><Relationship Id="rId54" Type="http://schemas.openxmlformats.org/officeDocument/2006/relationships/image" Target="../media/image451.png"/><Relationship Id="rId96" Type="http://schemas.openxmlformats.org/officeDocument/2006/relationships/image" Target="../media/image472.png"/><Relationship Id="rId161" Type="http://schemas.openxmlformats.org/officeDocument/2006/relationships/customXml" Target="../ink/ink592.xml"/><Relationship Id="rId217" Type="http://schemas.openxmlformats.org/officeDocument/2006/relationships/customXml" Target="../ink/ink620.xml"/><Relationship Id="rId399" Type="http://schemas.openxmlformats.org/officeDocument/2006/relationships/image" Target="../media/image621.png"/><Relationship Id="rId259" Type="http://schemas.openxmlformats.org/officeDocument/2006/relationships/customXml" Target="../ink/ink641.xml"/><Relationship Id="rId23" Type="http://schemas.openxmlformats.org/officeDocument/2006/relationships/customXml" Target="../ink/ink523.xml"/><Relationship Id="rId119" Type="http://schemas.openxmlformats.org/officeDocument/2006/relationships/customXml" Target="../ink/ink571.xml"/><Relationship Id="rId270" Type="http://schemas.openxmlformats.org/officeDocument/2006/relationships/image" Target="../media/image558.png"/><Relationship Id="rId326" Type="http://schemas.openxmlformats.org/officeDocument/2006/relationships/image" Target="../media/image585.png"/><Relationship Id="rId65" Type="http://schemas.openxmlformats.org/officeDocument/2006/relationships/customXml" Target="../ink/ink544.xml"/><Relationship Id="rId130" Type="http://schemas.openxmlformats.org/officeDocument/2006/relationships/image" Target="../media/image489.png"/><Relationship Id="rId368" Type="http://schemas.openxmlformats.org/officeDocument/2006/relationships/image" Target="../media/image606.png"/><Relationship Id="rId172" Type="http://schemas.openxmlformats.org/officeDocument/2006/relationships/image" Target="../media/image510.png"/><Relationship Id="rId228" Type="http://schemas.openxmlformats.org/officeDocument/2006/relationships/image" Target="../media/image537.png"/><Relationship Id="rId281" Type="http://schemas.openxmlformats.org/officeDocument/2006/relationships/customXml" Target="../ink/ink652.xml"/><Relationship Id="rId337" Type="http://schemas.openxmlformats.org/officeDocument/2006/relationships/customXml" Target="../ink/ink681.xml"/><Relationship Id="rId34" Type="http://schemas.openxmlformats.org/officeDocument/2006/relationships/image" Target="../media/image441.png"/><Relationship Id="rId76" Type="http://schemas.openxmlformats.org/officeDocument/2006/relationships/image" Target="../media/image462.png"/><Relationship Id="rId141" Type="http://schemas.openxmlformats.org/officeDocument/2006/relationships/customXml" Target="../ink/ink582.xml"/><Relationship Id="rId379" Type="http://schemas.openxmlformats.org/officeDocument/2006/relationships/customXml" Target="../ink/ink702.xml"/><Relationship Id="rId7" Type="http://schemas.openxmlformats.org/officeDocument/2006/relationships/customXml" Target="../ink/ink515.xml"/><Relationship Id="rId183" Type="http://schemas.openxmlformats.org/officeDocument/2006/relationships/customXml" Target="../ink/ink603.xml"/><Relationship Id="rId239" Type="http://schemas.openxmlformats.org/officeDocument/2006/relationships/customXml" Target="../ink/ink631.xml"/><Relationship Id="rId390" Type="http://schemas.openxmlformats.org/officeDocument/2006/relationships/customXml" Target="../ink/ink708.xml"/><Relationship Id="rId404" Type="http://schemas.openxmlformats.org/officeDocument/2006/relationships/customXml" Target="../ink/ink715.xml"/><Relationship Id="rId250" Type="http://schemas.openxmlformats.org/officeDocument/2006/relationships/image" Target="../media/image548.png"/><Relationship Id="rId292" Type="http://schemas.openxmlformats.org/officeDocument/2006/relationships/image" Target="../media/image569.png"/><Relationship Id="rId306" Type="http://schemas.openxmlformats.org/officeDocument/2006/relationships/customXml" Target="../ink/ink665.xml"/><Relationship Id="rId45" Type="http://schemas.openxmlformats.org/officeDocument/2006/relationships/customXml" Target="../ink/ink534.xml"/><Relationship Id="rId87" Type="http://schemas.openxmlformats.org/officeDocument/2006/relationships/customXml" Target="../ink/ink555.xml"/><Relationship Id="rId110" Type="http://schemas.openxmlformats.org/officeDocument/2006/relationships/image" Target="../media/image479.png"/><Relationship Id="rId348" Type="http://schemas.openxmlformats.org/officeDocument/2006/relationships/image" Target="../media/image596.png"/><Relationship Id="rId152" Type="http://schemas.openxmlformats.org/officeDocument/2006/relationships/image" Target="../media/image500.png"/><Relationship Id="rId194" Type="http://schemas.openxmlformats.org/officeDocument/2006/relationships/image" Target="../media/image521.png"/><Relationship Id="rId208" Type="http://schemas.openxmlformats.org/officeDocument/2006/relationships/image" Target="../media/image528.png"/><Relationship Id="rId261" Type="http://schemas.openxmlformats.org/officeDocument/2006/relationships/customXml" Target="../ink/ink642.xml"/><Relationship Id="rId14" Type="http://schemas.openxmlformats.org/officeDocument/2006/relationships/image" Target="../media/image4311.png"/><Relationship Id="rId56" Type="http://schemas.openxmlformats.org/officeDocument/2006/relationships/image" Target="../media/image452.png"/><Relationship Id="rId317" Type="http://schemas.openxmlformats.org/officeDocument/2006/relationships/customXml" Target="../ink/ink671.xml"/><Relationship Id="rId359" Type="http://schemas.openxmlformats.org/officeDocument/2006/relationships/customXml" Target="../ink/ink692.xml"/><Relationship Id="rId98" Type="http://schemas.openxmlformats.org/officeDocument/2006/relationships/image" Target="../media/image473.png"/><Relationship Id="rId121" Type="http://schemas.openxmlformats.org/officeDocument/2006/relationships/customXml" Target="../ink/ink572.xml"/><Relationship Id="rId163" Type="http://schemas.openxmlformats.org/officeDocument/2006/relationships/customXml" Target="../ink/ink593.xml"/><Relationship Id="rId219" Type="http://schemas.openxmlformats.org/officeDocument/2006/relationships/customXml" Target="../ink/ink621.xml"/><Relationship Id="rId370" Type="http://schemas.openxmlformats.org/officeDocument/2006/relationships/image" Target="../media/image607.png"/><Relationship Id="rId230" Type="http://schemas.openxmlformats.org/officeDocument/2006/relationships/image" Target="../media/image538.png"/><Relationship Id="rId25" Type="http://schemas.openxmlformats.org/officeDocument/2006/relationships/customXml" Target="../ink/ink524.xml"/><Relationship Id="rId67" Type="http://schemas.openxmlformats.org/officeDocument/2006/relationships/customXml" Target="../ink/ink545.xml"/><Relationship Id="rId272" Type="http://schemas.openxmlformats.org/officeDocument/2006/relationships/image" Target="../media/image559.png"/><Relationship Id="rId328" Type="http://schemas.openxmlformats.org/officeDocument/2006/relationships/image" Target="../media/image586.png"/><Relationship Id="rId132" Type="http://schemas.openxmlformats.org/officeDocument/2006/relationships/image" Target="../media/image490.png"/><Relationship Id="rId174" Type="http://schemas.openxmlformats.org/officeDocument/2006/relationships/image" Target="../media/image511.png"/><Relationship Id="rId381" Type="http://schemas.openxmlformats.org/officeDocument/2006/relationships/image" Target="../media/image612.png"/><Relationship Id="rId241" Type="http://schemas.openxmlformats.org/officeDocument/2006/relationships/customXml" Target="../ink/ink632.xml"/><Relationship Id="rId36" Type="http://schemas.openxmlformats.org/officeDocument/2006/relationships/image" Target="../media/image442.png"/><Relationship Id="rId283" Type="http://schemas.openxmlformats.org/officeDocument/2006/relationships/customXml" Target="../ink/ink653.xml"/><Relationship Id="rId339" Type="http://schemas.openxmlformats.org/officeDocument/2006/relationships/customXml" Target="../ink/ink682.xml"/><Relationship Id="rId78" Type="http://schemas.openxmlformats.org/officeDocument/2006/relationships/image" Target="../media/image463.png"/><Relationship Id="rId101" Type="http://schemas.openxmlformats.org/officeDocument/2006/relationships/customXml" Target="../ink/ink562.xml"/><Relationship Id="rId143" Type="http://schemas.openxmlformats.org/officeDocument/2006/relationships/customXml" Target="../ink/ink583.xml"/><Relationship Id="rId185" Type="http://schemas.openxmlformats.org/officeDocument/2006/relationships/customXml" Target="../ink/ink604.xml"/><Relationship Id="rId350" Type="http://schemas.openxmlformats.org/officeDocument/2006/relationships/image" Target="../media/image597.png"/><Relationship Id="rId406" Type="http://schemas.openxmlformats.org/officeDocument/2006/relationships/customXml" Target="../ink/ink716.xml"/><Relationship Id="rId9" Type="http://schemas.openxmlformats.org/officeDocument/2006/relationships/customXml" Target="../ink/ink516.xml"/><Relationship Id="rId210" Type="http://schemas.openxmlformats.org/officeDocument/2006/relationships/image" Target="../media/image529.png"/><Relationship Id="rId392" Type="http://schemas.openxmlformats.org/officeDocument/2006/relationships/customXml" Target="../ink/ink709.xml"/><Relationship Id="rId252" Type="http://schemas.openxmlformats.org/officeDocument/2006/relationships/image" Target="../media/image549.png"/><Relationship Id="rId294" Type="http://schemas.openxmlformats.org/officeDocument/2006/relationships/image" Target="../media/image570.png"/><Relationship Id="rId308" Type="http://schemas.openxmlformats.org/officeDocument/2006/relationships/customXml" Target="../ink/ink666.xml"/><Relationship Id="rId47" Type="http://schemas.openxmlformats.org/officeDocument/2006/relationships/customXml" Target="../ink/ink535.xml"/><Relationship Id="rId89" Type="http://schemas.openxmlformats.org/officeDocument/2006/relationships/customXml" Target="../ink/ink556.xml"/><Relationship Id="rId112" Type="http://schemas.openxmlformats.org/officeDocument/2006/relationships/image" Target="../media/image480.png"/><Relationship Id="rId154" Type="http://schemas.openxmlformats.org/officeDocument/2006/relationships/image" Target="../media/image501.png"/><Relationship Id="rId361" Type="http://schemas.openxmlformats.org/officeDocument/2006/relationships/customXml" Target="../ink/ink693.xml"/><Relationship Id="rId196" Type="http://schemas.openxmlformats.org/officeDocument/2006/relationships/image" Target="../media/image522.png"/><Relationship Id="rId16" Type="http://schemas.openxmlformats.org/officeDocument/2006/relationships/image" Target="../media/image432.png"/><Relationship Id="rId221" Type="http://schemas.openxmlformats.org/officeDocument/2006/relationships/customXml" Target="../ink/ink622.xml"/><Relationship Id="rId263" Type="http://schemas.openxmlformats.org/officeDocument/2006/relationships/customXml" Target="../ink/ink643.xml"/><Relationship Id="rId319" Type="http://schemas.openxmlformats.org/officeDocument/2006/relationships/customXml" Target="../ink/ink672.xml"/><Relationship Id="rId58" Type="http://schemas.openxmlformats.org/officeDocument/2006/relationships/image" Target="../media/image453.png"/><Relationship Id="rId123" Type="http://schemas.openxmlformats.org/officeDocument/2006/relationships/customXml" Target="../ink/ink573.xml"/><Relationship Id="rId330" Type="http://schemas.openxmlformats.org/officeDocument/2006/relationships/image" Target="../media/image587.png"/><Relationship Id="rId165" Type="http://schemas.openxmlformats.org/officeDocument/2006/relationships/customXml" Target="../ink/ink594.xml"/><Relationship Id="rId372" Type="http://schemas.openxmlformats.org/officeDocument/2006/relationships/image" Target="../media/image608.png"/><Relationship Id="rId211" Type="http://schemas.openxmlformats.org/officeDocument/2006/relationships/customXml" Target="../ink/ink617.xml"/><Relationship Id="rId232" Type="http://schemas.openxmlformats.org/officeDocument/2006/relationships/image" Target="../media/image539.png"/><Relationship Id="rId253" Type="http://schemas.openxmlformats.org/officeDocument/2006/relationships/customXml" Target="../ink/ink638.xml"/><Relationship Id="rId274" Type="http://schemas.openxmlformats.org/officeDocument/2006/relationships/image" Target="../media/image560.png"/><Relationship Id="rId295" Type="http://schemas.openxmlformats.org/officeDocument/2006/relationships/customXml" Target="../ink/ink659.xml"/><Relationship Id="rId309" Type="http://schemas.openxmlformats.org/officeDocument/2006/relationships/image" Target="../media/image577.png"/><Relationship Id="rId27" Type="http://schemas.openxmlformats.org/officeDocument/2006/relationships/customXml" Target="../ink/ink525.xml"/><Relationship Id="rId48" Type="http://schemas.openxmlformats.org/officeDocument/2006/relationships/image" Target="../media/image448.png"/><Relationship Id="rId69" Type="http://schemas.openxmlformats.org/officeDocument/2006/relationships/customXml" Target="../ink/ink546.xml"/><Relationship Id="rId113" Type="http://schemas.openxmlformats.org/officeDocument/2006/relationships/customXml" Target="../ink/ink568.xml"/><Relationship Id="rId134" Type="http://schemas.openxmlformats.org/officeDocument/2006/relationships/image" Target="../media/image491.png"/><Relationship Id="rId320" Type="http://schemas.openxmlformats.org/officeDocument/2006/relationships/image" Target="../media/image582.png"/><Relationship Id="rId80" Type="http://schemas.openxmlformats.org/officeDocument/2006/relationships/image" Target="../media/image464.png"/><Relationship Id="rId155" Type="http://schemas.openxmlformats.org/officeDocument/2006/relationships/customXml" Target="../ink/ink589.xml"/><Relationship Id="rId176" Type="http://schemas.openxmlformats.org/officeDocument/2006/relationships/image" Target="../media/image512.png"/><Relationship Id="rId197" Type="http://schemas.openxmlformats.org/officeDocument/2006/relationships/customXml" Target="../ink/ink610.xml"/><Relationship Id="rId341" Type="http://schemas.openxmlformats.org/officeDocument/2006/relationships/customXml" Target="../ink/ink683.xml"/><Relationship Id="rId362" Type="http://schemas.openxmlformats.org/officeDocument/2006/relationships/image" Target="../media/image603.png"/><Relationship Id="rId383" Type="http://schemas.openxmlformats.org/officeDocument/2006/relationships/image" Target="../media/image613.png"/><Relationship Id="rId201" Type="http://schemas.openxmlformats.org/officeDocument/2006/relationships/customXml" Target="../ink/ink612.xml"/><Relationship Id="rId222" Type="http://schemas.openxmlformats.org/officeDocument/2006/relationships/image" Target="../media/image535.png"/><Relationship Id="rId243" Type="http://schemas.openxmlformats.org/officeDocument/2006/relationships/customXml" Target="../ink/ink633.xml"/><Relationship Id="rId264" Type="http://schemas.openxmlformats.org/officeDocument/2006/relationships/image" Target="../media/image555.png"/><Relationship Id="rId285" Type="http://schemas.openxmlformats.org/officeDocument/2006/relationships/customXml" Target="../ink/ink654.xml"/><Relationship Id="rId17" Type="http://schemas.openxmlformats.org/officeDocument/2006/relationships/customXml" Target="../ink/ink520.xml"/><Relationship Id="rId38" Type="http://schemas.openxmlformats.org/officeDocument/2006/relationships/image" Target="../media/image443.png"/><Relationship Id="rId59" Type="http://schemas.openxmlformats.org/officeDocument/2006/relationships/customXml" Target="../ink/ink541.xml"/><Relationship Id="rId103" Type="http://schemas.openxmlformats.org/officeDocument/2006/relationships/customXml" Target="../ink/ink563.xml"/><Relationship Id="rId124" Type="http://schemas.openxmlformats.org/officeDocument/2006/relationships/image" Target="../media/image486.png"/><Relationship Id="rId310" Type="http://schemas.openxmlformats.org/officeDocument/2006/relationships/customXml" Target="../ink/ink667.xml"/><Relationship Id="rId70" Type="http://schemas.openxmlformats.org/officeDocument/2006/relationships/image" Target="../media/image459.png"/><Relationship Id="rId91" Type="http://schemas.openxmlformats.org/officeDocument/2006/relationships/customXml" Target="../ink/ink557.xml"/><Relationship Id="rId145" Type="http://schemas.openxmlformats.org/officeDocument/2006/relationships/customXml" Target="../ink/ink584.xml"/><Relationship Id="rId166" Type="http://schemas.openxmlformats.org/officeDocument/2006/relationships/image" Target="../media/image507.png"/><Relationship Id="rId187" Type="http://schemas.openxmlformats.org/officeDocument/2006/relationships/customXml" Target="../ink/ink605.xml"/><Relationship Id="rId331" Type="http://schemas.openxmlformats.org/officeDocument/2006/relationships/customXml" Target="../ink/ink678.xml"/><Relationship Id="rId352" Type="http://schemas.openxmlformats.org/officeDocument/2006/relationships/image" Target="../media/image598.png"/><Relationship Id="rId373" Type="http://schemas.openxmlformats.org/officeDocument/2006/relationships/customXml" Target="../ink/ink699.xml"/><Relationship Id="rId394" Type="http://schemas.openxmlformats.org/officeDocument/2006/relationships/customXml" Target="../ink/ink710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30.png"/><Relationship Id="rId233" Type="http://schemas.openxmlformats.org/officeDocument/2006/relationships/customXml" Target="../ink/ink628.xml"/><Relationship Id="rId254" Type="http://schemas.openxmlformats.org/officeDocument/2006/relationships/image" Target="../media/image550.png"/><Relationship Id="rId28" Type="http://schemas.openxmlformats.org/officeDocument/2006/relationships/image" Target="../media/image438.png"/><Relationship Id="rId49" Type="http://schemas.openxmlformats.org/officeDocument/2006/relationships/customXml" Target="../ink/ink536.xml"/><Relationship Id="rId114" Type="http://schemas.openxmlformats.org/officeDocument/2006/relationships/image" Target="../media/image481.png"/><Relationship Id="rId275" Type="http://schemas.openxmlformats.org/officeDocument/2006/relationships/customXml" Target="../ink/ink649.xml"/><Relationship Id="rId296" Type="http://schemas.openxmlformats.org/officeDocument/2006/relationships/image" Target="../media/image571.png"/><Relationship Id="rId300" Type="http://schemas.openxmlformats.org/officeDocument/2006/relationships/image" Target="../media/image573.png"/><Relationship Id="rId60" Type="http://schemas.openxmlformats.org/officeDocument/2006/relationships/image" Target="../media/image454.png"/><Relationship Id="rId81" Type="http://schemas.openxmlformats.org/officeDocument/2006/relationships/customXml" Target="../ink/ink552.xml"/><Relationship Id="rId135" Type="http://schemas.openxmlformats.org/officeDocument/2006/relationships/customXml" Target="../ink/ink579.xml"/><Relationship Id="rId156" Type="http://schemas.openxmlformats.org/officeDocument/2006/relationships/image" Target="../media/image502.png"/><Relationship Id="rId177" Type="http://schemas.openxmlformats.org/officeDocument/2006/relationships/customXml" Target="../ink/ink600.xml"/><Relationship Id="rId198" Type="http://schemas.openxmlformats.org/officeDocument/2006/relationships/image" Target="../media/image523.png"/><Relationship Id="rId321" Type="http://schemas.openxmlformats.org/officeDocument/2006/relationships/customXml" Target="../ink/ink673.xml"/><Relationship Id="rId342" Type="http://schemas.openxmlformats.org/officeDocument/2006/relationships/image" Target="../media/image593.png"/><Relationship Id="rId363" Type="http://schemas.openxmlformats.org/officeDocument/2006/relationships/customXml" Target="../ink/ink694.xml"/><Relationship Id="rId384" Type="http://schemas.openxmlformats.org/officeDocument/2006/relationships/customXml" Target="../ink/ink705.xml"/><Relationship Id="rId202" Type="http://schemas.openxmlformats.org/officeDocument/2006/relationships/image" Target="../media/image525.png"/><Relationship Id="rId223" Type="http://schemas.openxmlformats.org/officeDocument/2006/relationships/customXml" Target="../ink/ink623.xml"/><Relationship Id="rId244" Type="http://schemas.openxmlformats.org/officeDocument/2006/relationships/image" Target="../media/image545.png"/><Relationship Id="rId18" Type="http://schemas.openxmlformats.org/officeDocument/2006/relationships/image" Target="../media/image433.png"/><Relationship Id="rId39" Type="http://schemas.openxmlformats.org/officeDocument/2006/relationships/customXml" Target="../ink/ink531.xml"/><Relationship Id="rId265" Type="http://schemas.openxmlformats.org/officeDocument/2006/relationships/customXml" Target="../ink/ink644.xml"/><Relationship Id="rId286" Type="http://schemas.openxmlformats.org/officeDocument/2006/relationships/image" Target="../media/image566.png"/><Relationship Id="rId50" Type="http://schemas.openxmlformats.org/officeDocument/2006/relationships/image" Target="../media/image449.png"/><Relationship Id="rId104" Type="http://schemas.openxmlformats.org/officeDocument/2006/relationships/image" Target="../media/image476.png"/><Relationship Id="rId125" Type="http://schemas.openxmlformats.org/officeDocument/2006/relationships/customXml" Target="../ink/ink574.xml"/><Relationship Id="rId146" Type="http://schemas.openxmlformats.org/officeDocument/2006/relationships/image" Target="../media/image497.png"/><Relationship Id="rId167" Type="http://schemas.openxmlformats.org/officeDocument/2006/relationships/customXml" Target="../ink/ink595.xml"/><Relationship Id="rId188" Type="http://schemas.openxmlformats.org/officeDocument/2006/relationships/image" Target="../media/image518.png"/><Relationship Id="rId311" Type="http://schemas.openxmlformats.org/officeDocument/2006/relationships/image" Target="../media/image578.png"/><Relationship Id="rId332" Type="http://schemas.openxmlformats.org/officeDocument/2006/relationships/image" Target="../media/image588.png"/><Relationship Id="rId353" Type="http://schemas.openxmlformats.org/officeDocument/2006/relationships/customXml" Target="../ink/ink689.xml"/><Relationship Id="rId374" Type="http://schemas.openxmlformats.org/officeDocument/2006/relationships/image" Target="../media/image609.png"/><Relationship Id="rId395" Type="http://schemas.openxmlformats.org/officeDocument/2006/relationships/image" Target="../media/image619.png"/><Relationship Id="rId71" Type="http://schemas.openxmlformats.org/officeDocument/2006/relationships/customXml" Target="../ink/ink547.xml"/><Relationship Id="rId92" Type="http://schemas.openxmlformats.org/officeDocument/2006/relationships/image" Target="../media/image470.png"/><Relationship Id="rId213" Type="http://schemas.openxmlformats.org/officeDocument/2006/relationships/customXml" Target="../ink/ink618.xml"/><Relationship Id="rId234" Type="http://schemas.openxmlformats.org/officeDocument/2006/relationships/image" Target="../media/image540.png"/><Relationship Id="rId2" Type="http://schemas.openxmlformats.org/officeDocument/2006/relationships/image" Target="../media/image432.emf"/><Relationship Id="rId29" Type="http://schemas.openxmlformats.org/officeDocument/2006/relationships/customXml" Target="../ink/ink526.xml"/><Relationship Id="rId255" Type="http://schemas.openxmlformats.org/officeDocument/2006/relationships/customXml" Target="../ink/ink639.xml"/><Relationship Id="rId276" Type="http://schemas.openxmlformats.org/officeDocument/2006/relationships/image" Target="../media/image561.png"/><Relationship Id="rId297" Type="http://schemas.openxmlformats.org/officeDocument/2006/relationships/customXml" Target="../ink/ink660.xml"/><Relationship Id="rId40" Type="http://schemas.openxmlformats.org/officeDocument/2006/relationships/image" Target="../media/image444.png"/><Relationship Id="rId115" Type="http://schemas.openxmlformats.org/officeDocument/2006/relationships/customXml" Target="../ink/ink569.xml"/><Relationship Id="rId136" Type="http://schemas.openxmlformats.org/officeDocument/2006/relationships/image" Target="../media/image492.png"/><Relationship Id="rId157" Type="http://schemas.openxmlformats.org/officeDocument/2006/relationships/customXml" Target="../ink/ink590.xml"/><Relationship Id="rId178" Type="http://schemas.openxmlformats.org/officeDocument/2006/relationships/image" Target="../media/image513.png"/><Relationship Id="rId301" Type="http://schemas.openxmlformats.org/officeDocument/2006/relationships/customXml" Target="../ink/ink662.xml"/><Relationship Id="rId322" Type="http://schemas.openxmlformats.org/officeDocument/2006/relationships/image" Target="../media/image583.png"/><Relationship Id="rId343" Type="http://schemas.openxmlformats.org/officeDocument/2006/relationships/customXml" Target="../ink/ink684.xml"/><Relationship Id="rId364" Type="http://schemas.openxmlformats.org/officeDocument/2006/relationships/image" Target="../media/image604.png"/><Relationship Id="rId61" Type="http://schemas.openxmlformats.org/officeDocument/2006/relationships/customXml" Target="../ink/ink542.xml"/><Relationship Id="rId82" Type="http://schemas.openxmlformats.org/officeDocument/2006/relationships/image" Target="../media/image465.png"/><Relationship Id="rId199" Type="http://schemas.openxmlformats.org/officeDocument/2006/relationships/customXml" Target="../ink/ink611.xml"/><Relationship Id="rId203" Type="http://schemas.openxmlformats.org/officeDocument/2006/relationships/customXml" Target="../ink/ink613.xml"/><Relationship Id="rId385" Type="http://schemas.openxmlformats.org/officeDocument/2006/relationships/image" Target="../media/image614.png"/><Relationship Id="rId19" Type="http://schemas.openxmlformats.org/officeDocument/2006/relationships/customXml" Target="../ink/ink521.xml"/><Relationship Id="rId224" Type="http://schemas.openxmlformats.org/officeDocument/2006/relationships/image" Target="../media/image536.png"/><Relationship Id="rId245" Type="http://schemas.openxmlformats.org/officeDocument/2006/relationships/customXml" Target="../ink/ink634.xml"/><Relationship Id="rId266" Type="http://schemas.openxmlformats.org/officeDocument/2006/relationships/image" Target="../media/image556.png"/><Relationship Id="rId287" Type="http://schemas.openxmlformats.org/officeDocument/2006/relationships/customXml" Target="../ink/ink655.xml"/><Relationship Id="rId30" Type="http://schemas.openxmlformats.org/officeDocument/2006/relationships/image" Target="../media/image439.png"/><Relationship Id="rId105" Type="http://schemas.openxmlformats.org/officeDocument/2006/relationships/customXml" Target="../ink/ink564.xml"/><Relationship Id="rId126" Type="http://schemas.openxmlformats.org/officeDocument/2006/relationships/image" Target="../media/image487.png"/><Relationship Id="rId147" Type="http://schemas.openxmlformats.org/officeDocument/2006/relationships/customXml" Target="../ink/ink585.xml"/><Relationship Id="rId168" Type="http://schemas.openxmlformats.org/officeDocument/2006/relationships/image" Target="../media/image508.png"/><Relationship Id="rId312" Type="http://schemas.openxmlformats.org/officeDocument/2006/relationships/customXml" Target="../ink/ink668.xml"/><Relationship Id="rId333" Type="http://schemas.openxmlformats.org/officeDocument/2006/relationships/customXml" Target="../ink/ink679.xml"/><Relationship Id="rId354" Type="http://schemas.openxmlformats.org/officeDocument/2006/relationships/image" Target="../media/image599.png"/><Relationship Id="rId51" Type="http://schemas.openxmlformats.org/officeDocument/2006/relationships/customXml" Target="../ink/ink537.xml"/><Relationship Id="rId72" Type="http://schemas.openxmlformats.org/officeDocument/2006/relationships/image" Target="../media/image460.png"/><Relationship Id="rId93" Type="http://schemas.openxmlformats.org/officeDocument/2006/relationships/customXml" Target="../ink/ink558.xml"/><Relationship Id="rId189" Type="http://schemas.openxmlformats.org/officeDocument/2006/relationships/customXml" Target="../ink/ink606.xml"/><Relationship Id="rId375" Type="http://schemas.openxmlformats.org/officeDocument/2006/relationships/customXml" Target="../ink/ink700.xml"/><Relationship Id="rId396" Type="http://schemas.openxmlformats.org/officeDocument/2006/relationships/customXml" Target="../ink/ink711.xml"/><Relationship Id="rId3" Type="http://schemas.openxmlformats.org/officeDocument/2006/relationships/customXml" Target="../ink/ink513.xml"/><Relationship Id="rId214" Type="http://schemas.openxmlformats.org/officeDocument/2006/relationships/image" Target="../media/image531.png"/><Relationship Id="rId235" Type="http://schemas.openxmlformats.org/officeDocument/2006/relationships/customXml" Target="../ink/ink629.xml"/><Relationship Id="rId256" Type="http://schemas.openxmlformats.org/officeDocument/2006/relationships/image" Target="../media/image551.png"/><Relationship Id="rId277" Type="http://schemas.openxmlformats.org/officeDocument/2006/relationships/customXml" Target="../ink/ink650.xml"/><Relationship Id="rId298" Type="http://schemas.openxmlformats.org/officeDocument/2006/relationships/image" Target="../media/image572.png"/><Relationship Id="rId400" Type="http://schemas.openxmlformats.org/officeDocument/2006/relationships/customXml" Target="../ink/ink713.xml"/><Relationship Id="rId116" Type="http://schemas.openxmlformats.org/officeDocument/2006/relationships/image" Target="../media/image482.png"/><Relationship Id="rId137" Type="http://schemas.openxmlformats.org/officeDocument/2006/relationships/customXml" Target="../ink/ink580.xml"/><Relationship Id="rId158" Type="http://schemas.openxmlformats.org/officeDocument/2006/relationships/image" Target="../media/image503.png"/><Relationship Id="rId302" Type="http://schemas.openxmlformats.org/officeDocument/2006/relationships/image" Target="../media/image574.png"/><Relationship Id="rId323" Type="http://schemas.openxmlformats.org/officeDocument/2006/relationships/customXml" Target="../ink/ink674.xml"/><Relationship Id="rId344" Type="http://schemas.openxmlformats.org/officeDocument/2006/relationships/image" Target="../media/image594.png"/><Relationship Id="rId20" Type="http://schemas.openxmlformats.org/officeDocument/2006/relationships/image" Target="../media/image434.png"/><Relationship Id="rId41" Type="http://schemas.openxmlformats.org/officeDocument/2006/relationships/customXml" Target="../ink/ink532.xml"/><Relationship Id="rId62" Type="http://schemas.openxmlformats.org/officeDocument/2006/relationships/image" Target="../media/image455.png"/><Relationship Id="rId83" Type="http://schemas.openxmlformats.org/officeDocument/2006/relationships/customXml" Target="../ink/ink553.xml"/><Relationship Id="rId179" Type="http://schemas.openxmlformats.org/officeDocument/2006/relationships/customXml" Target="../ink/ink601.xml"/><Relationship Id="rId365" Type="http://schemas.openxmlformats.org/officeDocument/2006/relationships/customXml" Target="../ink/ink695.xml"/><Relationship Id="rId386" Type="http://schemas.openxmlformats.org/officeDocument/2006/relationships/customXml" Target="../ink/ink706.xml"/><Relationship Id="rId190" Type="http://schemas.openxmlformats.org/officeDocument/2006/relationships/image" Target="../media/image519.png"/><Relationship Id="rId204" Type="http://schemas.openxmlformats.org/officeDocument/2006/relationships/image" Target="../media/image526.png"/><Relationship Id="rId225" Type="http://schemas.openxmlformats.org/officeDocument/2006/relationships/customXml" Target="../ink/ink624.xml"/><Relationship Id="rId246" Type="http://schemas.openxmlformats.org/officeDocument/2006/relationships/image" Target="../media/image546.png"/><Relationship Id="rId267" Type="http://schemas.openxmlformats.org/officeDocument/2006/relationships/customXml" Target="../ink/ink645.xml"/><Relationship Id="rId288" Type="http://schemas.openxmlformats.org/officeDocument/2006/relationships/image" Target="../media/image567.png"/><Relationship Id="rId106" Type="http://schemas.openxmlformats.org/officeDocument/2006/relationships/image" Target="../media/image477.png"/><Relationship Id="rId127" Type="http://schemas.openxmlformats.org/officeDocument/2006/relationships/customXml" Target="../ink/ink575.xml"/><Relationship Id="rId313" Type="http://schemas.openxmlformats.org/officeDocument/2006/relationships/customXml" Target="../ink/ink669.xml"/><Relationship Id="rId10" Type="http://schemas.openxmlformats.org/officeDocument/2006/relationships/image" Target="../media/image429.png"/><Relationship Id="rId31" Type="http://schemas.openxmlformats.org/officeDocument/2006/relationships/customXml" Target="../ink/ink527.xml"/><Relationship Id="rId52" Type="http://schemas.openxmlformats.org/officeDocument/2006/relationships/image" Target="../media/image450.png"/><Relationship Id="rId73" Type="http://schemas.openxmlformats.org/officeDocument/2006/relationships/customXml" Target="../ink/ink548.xml"/><Relationship Id="rId94" Type="http://schemas.openxmlformats.org/officeDocument/2006/relationships/image" Target="../media/image471.png"/><Relationship Id="rId148" Type="http://schemas.openxmlformats.org/officeDocument/2006/relationships/image" Target="../media/image498.png"/><Relationship Id="rId169" Type="http://schemas.openxmlformats.org/officeDocument/2006/relationships/customXml" Target="../ink/ink596.xml"/><Relationship Id="rId334" Type="http://schemas.openxmlformats.org/officeDocument/2006/relationships/image" Target="../media/image589.png"/><Relationship Id="rId355" Type="http://schemas.openxmlformats.org/officeDocument/2006/relationships/customXml" Target="../ink/ink690.xml"/><Relationship Id="rId376" Type="http://schemas.openxmlformats.org/officeDocument/2006/relationships/image" Target="../media/image610.png"/><Relationship Id="rId397" Type="http://schemas.openxmlformats.org/officeDocument/2006/relationships/image" Target="../media/image620.png"/><Relationship Id="rId4" Type="http://schemas.openxmlformats.org/officeDocument/2006/relationships/image" Target="../media/image4260.png"/><Relationship Id="rId180" Type="http://schemas.openxmlformats.org/officeDocument/2006/relationships/image" Target="../media/image514.png"/><Relationship Id="rId215" Type="http://schemas.openxmlformats.org/officeDocument/2006/relationships/customXml" Target="../ink/ink619.xml"/><Relationship Id="rId236" Type="http://schemas.openxmlformats.org/officeDocument/2006/relationships/image" Target="../media/image541.png"/><Relationship Id="rId257" Type="http://schemas.openxmlformats.org/officeDocument/2006/relationships/customXml" Target="../ink/ink640.xml"/><Relationship Id="rId278" Type="http://schemas.openxmlformats.org/officeDocument/2006/relationships/image" Target="../media/image562.png"/><Relationship Id="rId401" Type="http://schemas.openxmlformats.org/officeDocument/2006/relationships/image" Target="../media/image622.png"/><Relationship Id="rId303" Type="http://schemas.openxmlformats.org/officeDocument/2006/relationships/customXml" Target="../ink/ink663.xml"/><Relationship Id="rId42" Type="http://schemas.openxmlformats.org/officeDocument/2006/relationships/image" Target="../media/image445.png"/><Relationship Id="rId84" Type="http://schemas.openxmlformats.org/officeDocument/2006/relationships/image" Target="../media/image466.png"/><Relationship Id="rId138" Type="http://schemas.openxmlformats.org/officeDocument/2006/relationships/image" Target="../media/image493.png"/><Relationship Id="rId345" Type="http://schemas.openxmlformats.org/officeDocument/2006/relationships/customXml" Target="../ink/ink685.xml"/><Relationship Id="rId387" Type="http://schemas.openxmlformats.org/officeDocument/2006/relationships/image" Target="../media/image615.png"/><Relationship Id="rId191" Type="http://schemas.openxmlformats.org/officeDocument/2006/relationships/customXml" Target="../ink/ink607.xml"/><Relationship Id="rId205" Type="http://schemas.openxmlformats.org/officeDocument/2006/relationships/customXml" Target="../ink/ink614.xml"/><Relationship Id="rId247" Type="http://schemas.openxmlformats.org/officeDocument/2006/relationships/customXml" Target="../ink/ink635.xml"/><Relationship Id="rId107" Type="http://schemas.openxmlformats.org/officeDocument/2006/relationships/customXml" Target="../ink/ink565.xml"/><Relationship Id="rId289" Type="http://schemas.openxmlformats.org/officeDocument/2006/relationships/customXml" Target="../ink/ink656.xml"/><Relationship Id="rId11" Type="http://schemas.openxmlformats.org/officeDocument/2006/relationships/customXml" Target="../ink/ink517.xml"/><Relationship Id="rId53" Type="http://schemas.openxmlformats.org/officeDocument/2006/relationships/customXml" Target="../ink/ink538.xml"/><Relationship Id="rId149" Type="http://schemas.openxmlformats.org/officeDocument/2006/relationships/customXml" Target="../ink/ink586.xml"/><Relationship Id="rId314" Type="http://schemas.openxmlformats.org/officeDocument/2006/relationships/image" Target="../media/image579.png"/><Relationship Id="rId356" Type="http://schemas.openxmlformats.org/officeDocument/2006/relationships/image" Target="../media/image600.png"/><Relationship Id="rId398" Type="http://schemas.openxmlformats.org/officeDocument/2006/relationships/customXml" Target="../ink/ink712.xml"/><Relationship Id="rId95" Type="http://schemas.openxmlformats.org/officeDocument/2006/relationships/customXml" Target="../ink/ink559.xml"/><Relationship Id="rId160" Type="http://schemas.openxmlformats.org/officeDocument/2006/relationships/image" Target="../media/image504.png"/><Relationship Id="rId216" Type="http://schemas.openxmlformats.org/officeDocument/2006/relationships/image" Target="../media/image532.png"/><Relationship Id="rId258" Type="http://schemas.openxmlformats.org/officeDocument/2006/relationships/image" Target="../media/image552.png"/><Relationship Id="rId22" Type="http://schemas.openxmlformats.org/officeDocument/2006/relationships/image" Target="../media/image435.png"/><Relationship Id="rId64" Type="http://schemas.openxmlformats.org/officeDocument/2006/relationships/image" Target="../media/image456.png"/><Relationship Id="rId118" Type="http://schemas.openxmlformats.org/officeDocument/2006/relationships/image" Target="../media/image483.png"/><Relationship Id="rId325" Type="http://schemas.openxmlformats.org/officeDocument/2006/relationships/customXml" Target="../ink/ink675.xml"/><Relationship Id="rId367" Type="http://schemas.openxmlformats.org/officeDocument/2006/relationships/customXml" Target="../ink/ink696.xml"/><Relationship Id="rId171" Type="http://schemas.openxmlformats.org/officeDocument/2006/relationships/customXml" Target="../ink/ink597.xml"/><Relationship Id="rId227" Type="http://schemas.openxmlformats.org/officeDocument/2006/relationships/customXml" Target="../ink/ink625.xml"/><Relationship Id="rId269" Type="http://schemas.openxmlformats.org/officeDocument/2006/relationships/customXml" Target="../ink/ink646.xml"/><Relationship Id="rId33" Type="http://schemas.openxmlformats.org/officeDocument/2006/relationships/customXml" Target="../ink/ink528.xml"/><Relationship Id="rId129" Type="http://schemas.openxmlformats.org/officeDocument/2006/relationships/customXml" Target="../ink/ink576.xml"/><Relationship Id="rId280" Type="http://schemas.openxmlformats.org/officeDocument/2006/relationships/image" Target="../media/image563.png"/><Relationship Id="rId336" Type="http://schemas.openxmlformats.org/officeDocument/2006/relationships/image" Target="../media/image590.png"/><Relationship Id="rId75" Type="http://schemas.openxmlformats.org/officeDocument/2006/relationships/customXml" Target="../ink/ink549.xml"/><Relationship Id="rId140" Type="http://schemas.openxmlformats.org/officeDocument/2006/relationships/image" Target="../media/image494.png"/><Relationship Id="rId182" Type="http://schemas.openxmlformats.org/officeDocument/2006/relationships/image" Target="../media/image515.png"/><Relationship Id="rId378" Type="http://schemas.openxmlformats.org/officeDocument/2006/relationships/image" Target="../media/image611.png"/><Relationship Id="rId403" Type="http://schemas.openxmlformats.org/officeDocument/2006/relationships/image" Target="../media/image623.png"/><Relationship Id="rId6" Type="http://schemas.openxmlformats.org/officeDocument/2006/relationships/image" Target="../media/image4270.png"/><Relationship Id="rId238" Type="http://schemas.openxmlformats.org/officeDocument/2006/relationships/image" Target="../media/image542.png"/><Relationship Id="rId291" Type="http://schemas.openxmlformats.org/officeDocument/2006/relationships/customXml" Target="../ink/ink657.xml"/><Relationship Id="rId305" Type="http://schemas.openxmlformats.org/officeDocument/2006/relationships/customXml" Target="../ink/ink664.xml"/><Relationship Id="rId347" Type="http://schemas.openxmlformats.org/officeDocument/2006/relationships/customXml" Target="../ink/ink686.xml"/><Relationship Id="rId44" Type="http://schemas.openxmlformats.org/officeDocument/2006/relationships/image" Target="../media/image446.png"/><Relationship Id="rId86" Type="http://schemas.openxmlformats.org/officeDocument/2006/relationships/image" Target="../media/image467.png"/><Relationship Id="rId151" Type="http://schemas.openxmlformats.org/officeDocument/2006/relationships/customXml" Target="../ink/ink587.xml"/><Relationship Id="rId389" Type="http://schemas.openxmlformats.org/officeDocument/2006/relationships/image" Target="../media/image616.png"/><Relationship Id="rId193" Type="http://schemas.openxmlformats.org/officeDocument/2006/relationships/customXml" Target="../ink/ink608.xml"/><Relationship Id="rId207" Type="http://schemas.openxmlformats.org/officeDocument/2006/relationships/customXml" Target="../ink/ink615.xml"/><Relationship Id="rId249" Type="http://schemas.openxmlformats.org/officeDocument/2006/relationships/customXml" Target="../ink/ink636.xml"/><Relationship Id="rId13" Type="http://schemas.openxmlformats.org/officeDocument/2006/relationships/customXml" Target="../ink/ink518.xml"/><Relationship Id="rId109" Type="http://schemas.openxmlformats.org/officeDocument/2006/relationships/customXml" Target="../ink/ink566.xml"/><Relationship Id="rId260" Type="http://schemas.openxmlformats.org/officeDocument/2006/relationships/image" Target="../media/image553.png"/><Relationship Id="rId316" Type="http://schemas.openxmlformats.org/officeDocument/2006/relationships/image" Target="../media/image580.png"/><Relationship Id="rId55" Type="http://schemas.openxmlformats.org/officeDocument/2006/relationships/customXml" Target="../ink/ink539.xml"/><Relationship Id="rId97" Type="http://schemas.openxmlformats.org/officeDocument/2006/relationships/customXml" Target="../ink/ink560.xml"/><Relationship Id="rId120" Type="http://schemas.openxmlformats.org/officeDocument/2006/relationships/image" Target="../media/image484.png"/><Relationship Id="rId358" Type="http://schemas.openxmlformats.org/officeDocument/2006/relationships/image" Target="../media/image601.png"/><Relationship Id="rId162" Type="http://schemas.openxmlformats.org/officeDocument/2006/relationships/image" Target="../media/image505.png"/><Relationship Id="rId218" Type="http://schemas.openxmlformats.org/officeDocument/2006/relationships/image" Target="../media/image533.png"/><Relationship Id="rId271" Type="http://schemas.openxmlformats.org/officeDocument/2006/relationships/customXml" Target="../ink/ink647.xml"/><Relationship Id="rId24" Type="http://schemas.openxmlformats.org/officeDocument/2006/relationships/image" Target="../media/image436.png"/><Relationship Id="rId66" Type="http://schemas.openxmlformats.org/officeDocument/2006/relationships/image" Target="../media/image457.png"/><Relationship Id="rId131" Type="http://schemas.openxmlformats.org/officeDocument/2006/relationships/customXml" Target="../ink/ink577.xml"/><Relationship Id="rId327" Type="http://schemas.openxmlformats.org/officeDocument/2006/relationships/customXml" Target="../ink/ink676.xml"/><Relationship Id="rId369" Type="http://schemas.openxmlformats.org/officeDocument/2006/relationships/customXml" Target="../ink/ink697.xml"/><Relationship Id="rId173" Type="http://schemas.openxmlformats.org/officeDocument/2006/relationships/customXml" Target="../ink/ink598.xml"/><Relationship Id="rId229" Type="http://schemas.openxmlformats.org/officeDocument/2006/relationships/customXml" Target="../ink/ink626.xml"/><Relationship Id="rId380" Type="http://schemas.openxmlformats.org/officeDocument/2006/relationships/customXml" Target="../ink/ink703.xml"/><Relationship Id="rId240" Type="http://schemas.openxmlformats.org/officeDocument/2006/relationships/image" Target="../media/image543.png"/><Relationship Id="rId35" Type="http://schemas.openxmlformats.org/officeDocument/2006/relationships/customXml" Target="../ink/ink529.xml"/><Relationship Id="rId77" Type="http://schemas.openxmlformats.org/officeDocument/2006/relationships/customXml" Target="../ink/ink550.xml"/><Relationship Id="rId100" Type="http://schemas.openxmlformats.org/officeDocument/2006/relationships/image" Target="../media/image474.png"/><Relationship Id="rId282" Type="http://schemas.openxmlformats.org/officeDocument/2006/relationships/image" Target="../media/image564.png"/><Relationship Id="rId338" Type="http://schemas.openxmlformats.org/officeDocument/2006/relationships/image" Target="../media/image591.png"/><Relationship Id="rId8" Type="http://schemas.openxmlformats.org/officeDocument/2006/relationships/image" Target="../media/image4280.png"/><Relationship Id="rId142" Type="http://schemas.openxmlformats.org/officeDocument/2006/relationships/image" Target="../media/image495.png"/><Relationship Id="rId184" Type="http://schemas.openxmlformats.org/officeDocument/2006/relationships/image" Target="../media/image516.png"/><Relationship Id="rId391" Type="http://schemas.openxmlformats.org/officeDocument/2006/relationships/image" Target="../media/image617.png"/><Relationship Id="rId405" Type="http://schemas.openxmlformats.org/officeDocument/2006/relationships/image" Target="../media/image624.png"/><Relationship Id="rId251" Type="http://schemas.openxmlformats.org/officeDocument/2006/relationships/customXml" Target="../ink/ink637.xml"/><Relationship Id="rId46" Type="http://schemas.openxmlformats.org/officeDocument/2006/relationships/image" Target="../media/image447.png"/><Relationship Id="rId293" Type="http://schemas.openxmlformats.org/officeDocument/2006/relationships/customXml" Target="../ink/ink658.xml"/><Relationship Id="rId307" Type="http://schemas.openxmlformats.org/officeDocument/2006/relationships/image" Target="../media/image576.png"/><Relationship Id="rId349" Type="http://schemas.openxmlformats.org/officeDocument/2006/relationships/customXml" Target="../ink/ink687.xml"/><Relationship Id="rId88" Type="http://schemas.openxmlformats.org/officeDocument/2006/relationships/image" Target="../media/image468.png"/><Relationship Id="rId111" Type="http://schemas.openxmlformats.org/officeDocument/2006/relationships/customXml" Target="../ink/ink567.xml"/><Relationship Id="rId153" Type="http://schemas.openxmlformats.org/officeDocument/2006/relationships/customXml" Target="../ink/ink588.xml"/><Relationship Id="rId195" Type="http://schemas.openxmlformats.org/officeDocument/2006/relationships/customXml" Target="../ink/ink609.xml"/><Relationship Id="rId209" Type="http://schemas.openxmlformats.org/officeDocument/2006/relationships/customXml" Target="../ink/ink616.xml"/><Relationship Id="rId360" Type="http://schemas.openxmlformats.org/officeDocument/2006/relationships/image" Target="../media/image602.png"/><Relationship Id="rId220" Type="http://schemas.openxmlformats.org/officeDocument/2006/relationships/image" Target="../media/image534.png"/><Relationship Id="rId15" Type="http://schemas.openxmlformats.org/officeDocument/2006/relationships/customXml" Target="../ink/ink519.xml"/><Relationship Id="rId57" Type="http://schemas.openxmlformats.org/officeDocument/2006/relationships/customXml" Target="../ink/ink540.xml"/><Relationship Id="rId262" Type="http://schemas.openxmlformats.org/officeDocument/2006/relationships/image" Target="../media/image554.png"/><Relationship Id="rId318" Type="http://schemas.openxmlformats.org/officeDocument/2006/relationships/image" Target="../media/image581.png"/><Relationship Id="rId99" Type="http://schemas.openxmlformats.org/officeDocument/2006/relationships/customXml" Target="../ink/ink561.xml"/><Relationship Id="rId122" Type="http://schemas.openxmlformats.org/officeDocument/2006/relationships/image" Target="../media/image485.png"/><Relationship Id="rId164" Type="http://schemas.openxmlformats.org/officeDocument/2006/relationships/image" Target="../media/image506.png"/><Relationship Id="rId371" Type="http://schemas.openxmlformats.org/officeDocument/2006/relationships/customXml" Target="../ink/ink698.xml"/><Relationship Id="rId26" Type="http://schemas.openxmlformats.org/officeDocument/2006/relationships/image" Target="../media/image437.png"/><Relationship Id="rId231" Type="http://schemas.openxmlformats.org/officeDocument/2006/relationships/customXml" Target="../ink/ink627.xml"/><Relationship Id="rId273" Type="http://schemas.openxmlformats.org/officeDocument/2006/relationships/customXml" Target="../ink/ink648.xml"/><Relationship Id="rId329" Type="http://schemas.openxmlformats.org/officeDocument/2006/relationships/customXml" Target="../ink/ink677.xml"/><Relationship Id="rId68" Type="http://schemas.openxmlformats.org/officeDocument/2006/relationships/image" Target="../media/image458.png"/><Relationship Id="rId133" Type="http://schemas.openxmlformats.org/officeDocument/2006/relationships/customXml" Target="../ink/ink578.xml"/><Relationship Id="rId175" Type="http://schemas.openxmlformats.org/officeDocument/2006/relationships/customXml" Target="../ink/ink599.xml"/><Relationship Id="rId340" Type="http://schemas.openxmlformats.org/officeDocument/2006/relationships/image" Target="../media/image592.png"/><Relationship Id="rId200" Type="http://schemas.openxmlformats.org/officeDocument/2006/relationships/image" Target="../media/image524.png"/><Relationship Id="rId382" Type="http://schemas.openxmlformats.org/officeDocument/2006/relationships/customXml" Target="../ink/ink704.xml"/><Relationship Id="rId242" Type="http://schemas.openxmlformats.org/officeDocument/2006/relationships/image" Target="../media/image544.png"/><Relationship Id="rId284" Type="http://schemas.openxmlformats.org/officeDocument/2006/relationships/image" Target="../media/image565.png"/><Relationship Id="rId37" Type="http://schemas.openxmlformats.org/officeDocument/2006/relationships/customXml" Target="../ink/ink530.xml"/><Relationship Id="rId79" Type="http://schemas.openxmlformats.org/officeDocument/2006/relationships/customXml" Target="../ink/ink551.xml"/><Relationship Id="rId102" Type="http://schemas.openxmlformats.org/officeDocument/2006/relationships/image" Target="../media/image475.png"/><Relationship Id="rId144" Type="http://schemas.openxmlformats.org/officeDocument/2006/relationships/image" Target="../media/image496.png"/><Relationship Id="rId90" Type="http://schemas.openxmlformats.org/officeDocument/2006/relationships/image" Target="../media/image469.png"/><Relationship Id="rId186" Type="http://schemas.openxmlformats.org/officeDocument/2006/relationships/image" Target="../media/image517.png"/><Relationship Id="rId351" Type="http://schemas.openxmlformats.org/officeDocument/2006/relationships/customXml" Target="../ink/ink688.xml"/><Relationship Id="rId393" Type="http://schemas.openxmlformats.org/officeDocument/2006/relationships/image" Target="../media/image618.png"/><Relationship Id="rId407" Type="http://schemas.openxmlformats.org/officeDocument/2006/relationships/image" Target="../media/image625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4.png"/><Relationship Id="rId299" Type="http://schemas.openxmlformats.org/officeDocument/2006/relationships/customXml" Target="../ink/ink865.xml"/><Relationship Id="rId21" Type="http://schemas.openxmlformats.org/officeDocument/2006/relationships/customXml" Target="../ink/ink726.xml"/><Relationship Id="rId63" Type="http://schemas.openxmlformats.org/officeDocument/2006/relationships/image" Target="../media/image657.png"/><Relationship Id="rId159" Type="http://schemas.openxmlformats.org/officeDocument/2006/relationships/image" Target="../media/image705.png"/><Relationship Id="rId324" Type="http://schemas.openxmlformats.org/officeDocument/2006/relationships/image" Target="../media/image787.png"/><Relationship Id="rId366" Type="http://schemas.openxmlformats.org/officeDocument/2006/relationships/image" Target="../media/image808.png"/><Relationship Id="rId170" Type="http://schemas.openxmlformats.org/officeDocument/2006/relationships/customXml" Target="../ink/ink800.xml"/><Relationship Id="rId226" Type="http://schemas.openxmlformats.org/officeDocument/2006/relationships/image" Target="../media/image738.png"/><Relationship Id="rId268" Type="http://schemas.openxmlformats.org/officeDocument/2006/relationships/image" Target="../media/image759.png"/><Relationship Id="rId32" Type="http://schemas.openxmlformats.org/officeDocument/2006/relationships/image" Target="../media/image641.png"/><Relationship Id="rId74" Type="http://schemas.openxmlformats.org/officeDocument/2006/relationships/customXml" Target="../ink/ink752.xml"/><Relationship Id="rId128" Type="http://schemas.openxmlformats.org/officeDocument/2006/relationships/customXml" Target="../ink/ink779.xml"/><Relationship Id="rId335" Type="http://schemas.openxmlformats.org/officeDocument/2006/relationships/customXml" Target="../ink/ink883.xml"/><Relationship Id="rId5" Type="http://schemas.openxmlformats.org/officeDocument/2006/relationships/customXml" Target="../ink/ink718.xml"/><Relationship Id="rId181" Type="http://schemas.openxmlformats.org/officeDocument/2006/relationships/image" Target="../media/image716.png"/><Relationship Id="rId237" Type="http://schemas.openxmlformats.org/officeDocument/2006/relationships/customXml" Target="../ink/ink834.xml"/><Relationship Id="rId279" Type="http://schemas.openxmlformats.org/officeDocument/2006/relationships/customXml" Target="../ink/ink855.xml"/><Relationship Id="rId43" Type="http://schemas.openxmlformats.org/officeDocument/2006/relationships/customXml" Target="../ink/ink737.xml"/><Relationship Id="rId139" Type="http://schemas.openxmlformats.org/officeDocument/2006/relationships/image" Target="../media/image695.png"/><Relationship Id="rId290" Type="http://schemas.openxmlformats.org/officeDocument/2006/relationships/image" Target="../media/image770.png"/><Relationship Id="rId304" Type="http://schemas.openxmlformats.org/officeDocument/2006/relationships/image" Target="../media/image777.png"/><Relationship Id="rId346" Type="http://schemas.openxmlformats.org/officeDocument/2006/relationships/image" Target="../media/image798.png"/><Relationship Id="rId85" Type="http://schemas.openxmlformats.org/officeDocument/2006/relationships/image" Target="../media/image668.png"/><Relationship Id="rId150" Type="http://schemas.openxmlformats.org/officeDocument/2006/relationships/customXml" Target="../ink/ink790.xml"/><Relationship Id="rId192" Type="http://schemas.openxmlformats.org/officeDocument/2006/relationships/customXml" Target="../ink/ink811.xml"/><Relationship Id="rId206" Type="http://schemas.openxmlformats.org/officeDocument/2006/relationships/image" Target="../media/image728.png"/><Relationship Id="rId248" Type="http://schemas.openxmlformats.org/officeDocument/2006/relationships/image" Target="../media/image749.png"/><Relationship Id="rId12" Type="http://schemas.openxmlformats.org/officeDocument/2006/relationships/image" Target="../media/image631.png"/><Relationship Id="rId108" Type="http://schemas.openxmlformats.org/officeDocument/2006/relationships/customXml" Target="../ink/ink769.xml"/><Relationship Id="rId315" Type="http://schemas.openxmlformats.org/officeDocument/2006/relationships/customXml" Target="../ink/ink873.xml"/><Relationship Id="rId357" Type="http://schemas.openxmlformats.org/officeDocument/2006/relationships/customXml" Target="../ink/ink894.xml"/><Relationship Id="rId54" Type="http://schemas.openxmlformats.org/officeDocument/2006/relationships/customXml" Target="../ink/ink742.xml"/><Relationship Id="rId96" Type="http://schemas.openxmlformats.org/officeDocument/2006/relationships/customXml" Target="../ink/ink763.xml"/><Relationship Id="rId161" Type="http://schemas.openxmlformats.org/officeDocument/2006/relationships/image" Target="../media/image706.png"/><Relationship Id="rId217" Type="http://schemas.openxmlformats.org/officeDocument/2006/relationships/customXml" Target="../ink/ink824.xml"/><Relationship Id="rId259" Type="http://schemas.openxmlformats.org/officeDocument/2006/relationships/customXml" Target="../ink/ink845.xml"/><Relationship Id="rId23" Type="http://schemas.openxmlformats.org/officeDocument/2006/relationships/customXml" Target="../ink/ink727.xml"/><Relationship Id="rId119" Type="http://schemas.openxmlformats.org/officeDocument/2006/relationships/image" Target="../media/image685.png"/><Relationship Id="rId270" Type="http://schemas.openxmlformats.org/officeDocument/2006/relationships/image" Target="../media/image760.png"/><Relationship Id="rId326" Type="http://schemas.openxmlformats.org/officeDocument/2006/relationships/image" Target="../media/image788.png"/><Relationship Id="rId65" Type="http://schemas.openxmlformats.org/officeDocument/2006/relationships/image" Target="../media/image658.png"/><Relationship Id="rId130" Type="http://schemas.openxmlformats.org/officeDocument/2006/relationships/customXml" Target="../ink/ink780.xml"/><Relationship Id="rId368" Type="http://schemas.openxmlformats.org/officeDocument/2006/relationships/image" Target="../media/image809.png"/><Relationship Id="rId172" Type="http://schemas.openxmlformats.org/officeDocument/2006/relationships/customXml" Target="../ink/ink801.xml"/><Relationship Id="rId228" Type="http://schemas.openxmlformats.org/officeDocument/2006/relationships/image" Target="../media/image739.png"/><Relationship Id="rId281" Type="http://schemas.openxmlformats.org/officeDocument/2006/relationships/customXml" Target="../ink/ink856.xml"/><Relationship Id="rId337" Type="http://schemas.openxmlformats.org/officeDocument/2006/relationships/customXml" Target="../ink/ink884.xml"/><Relationship Id="rId34" Type="http://schemas.openxmlformats.org/officeDocument/2006/relationships/image" Target="../media/image642.png"/><Relationship Id="rId76" Type="http://schemas.openxmlformats.org/officeDocument/2006/relationships/customXml" Target="../ink/ink753.xml"/><Relationship Id="rId141" Type="http://schemas.openxmlformats.org/officeDocument/2006/relationships/image" Target="../media/image696.png"/><Relationship Id="rId7" Type="http://schemas.openxmlformats.org/officeDocument/2006/relationships/customXml" Target="../ink/ink719.xml"/><Relationship Id="rId183" Type="http://schemas.openxmlformats.org/officeDocument/2006/relationships/image" Target="../media/image717.png"/><Relationship Id="rId239" Type="http://schemas.openxmlformats.org/officeDocument/2006/relationships/customXml" Target="../ink/ink835.xml"/><Relationship Id="rId250" Type="http://schemas.openxmlformats.org/officeDocument/2006/relationships/image" Target="../media/image750.png"/><Relationship Id="rId292" Type="http://schemas.openxmlformats.org/officeDocument/2006/relationships/image" Target="../media/image771.png"/><Relationship Id="rId306" Type="http://schemas.openxmlformats.org/officeDocument/2006/relationships/image" Target="../media/image778.png"/><Relationship Id="rId45" Type="http://schemas.openxmlformats.org/officeDocument/2006/relationships/customXml" Target="../ink/ink738.xml"/><Relationship Id="rId87" Type="http://schemas.openxmlformats.org/officeDocument/2006/relationships/image" Target="../media/image669.png"/><Relationship Id="rId110" Type="http://schemas.openxmlformats.org/officeDocument/2006/relationships/customXml" Target="../ink/ink770.xml"/><Relationship Id="rId348" Type="http://schemas.openxmlformats.org/officeDocument/2006/relationships/image" Target="../media/image799.png"/><Relationship Id="rId152" Type="http://schemas.openxmlformats.org/officeDocument/2006/relationships/customXml" Target="../ink/ink791.xml"/><Relationship Id="rId194" Type="http://schemas.openxmlformats.org/officeDocument/2006/relationships/customXml" Target="../ink/ink812.xml"/><Relationship Id="rId208" Type="http://schemas.openxmlformats.org/officeDocument/2006/relationships/image" Target="../media/image729.png"/><Relationship Id="rId261" Type="http://schemas.openxmlformats.org/officeDocument/2006/relationships/customXml" Target="../ink/ink846.xml"/><Relationship Id="rId14" Type="http://schemas.openxmlformats.org/officeDocument/2006/relationships/image" Target="../media/image632.png"/><Relationship Id="rId56" Type="http://schemas.openxmlformats.org/officeDocument/2006/relationships/customXml" Target="../ink/ink743.xml"/><Relationship Id="rId317" Type="http://schemas.openxmlformats.org/officeDocument/2006/relationships/customXml" Target="../ink/ink874.xml"/><Relationship Id="rId359" Type="http://schemas.openxmlformats.org/officeDocument/2006/relationships/customXml" Target="../ink/ink895.xml"/><Relationship Id="rId98" Type="http://schemas.openxmlformats.org/officeDocument/2006/relationships/customXml" Target="../ink/ink764.xml"/><Relationship Id="rId121" Type="http://schemas.openxmlformats.org/officeDocument/2006/relationships/image" Target="../media/image686.png"/><Relationship Id="rId163" Type="http://schemas.openxmlformats.org/officeDocument/2006/relationships/image" Target="../media/image707.png"/><Relationship Id="rId219" Type="http://schemas.openxmlformats.org/officeDocument/2006/relationships/customXml" Target="../ink/ink825.xml"/><Relationship Id="rId370" Type="http://schemas.openxmlformats.org/officeDocument/2006/relationships/image" Target="../media/image810.png"/><Relationship Id="rId230" Type="http://schemas.openxmlformats.org/officeDocument/2006/relationships/image" Target="../media/image740.png"/><Relationship Id="rId25" Type="http://schemas.openxmlformats.org/officeDocument/2006/relationships/customXml" Target="../ink/ink728.xml"/><Relationship Id="rId67" Type="http://schemas.openxmlformats.org/officeDocument/2006/relationships/image" Target="../media/image659.png"/><Relationship Id="rId272" Type="http://schemas.openxmlformats.org/officeDocument/2006/relationships/image" Target="../media/image761.png"/><Relationship Id="rId328" Type="http://schemas.openxmlformats.org/officeDocument/2006/relationships/image" Target="../media/image789.png"/><Relationship Id="rId132" Type="http://schemas.openxmlformats.org/officeDocument/2006/relationships/customXml" Target="../ink/ink781.xml"/><Relationship Id="rId174" Type="http://schemas.openxmlformats.org/officeDocument/2006/relationships/customXml" Target="../ink/ink802.xml"/><Relationship Id="rId241" Type="http://schemas.openxmlformats.org/officeDocument/2006/relationships/customXml" Target="../ink/ink836.xml"/><Relationship Id="rId15" Type="http://schemas.openxmlformats.org/officeDocument/2006/relationships/customXml" Target="../ink/ink723.xml"/><Relationship Id="rId36" Type="http://schemas.openxmlformats.org/officeDocument/2006/relationships/image" Target="../media/image643.png"/><Relationship Id="rId57" Type="http://schemas.openxmlformats.org/officeDocument/2006/relationships/image" Target="../media/image654.png"/><Relationship Id="rId262" Type="http://schemas.openxmlformats.org/officeDocument/2006/relationships/image" Target="../media/image756.png"/><Relationship Id="rId283" Type="http://schemas.openxmlformats.org/officeDocument/2006/relationships/customXml" Target="../ink/ink857.xml"/><Relationship Id="rId318" Type="http://schemas.openxmlformats.org/officeDocument/2006/relationships/image" Target="../media/image784.png"/><Relationship Id="rId339" Type="http://schemas.openxmlformats.org/officeDocument/2006/relationships/customXml" Target="../ink/ink885.xml"/><Relationship Id="rId78" Type="http://schemas.openxmlformats.org/officeDocument/2006/relationships/customXml" Target="../ink/ink754.xml"/><Relationship Id="rId99" Type="http://schemas.openxmlformats.org/officeDocument/2006/relationships/image" Target="../media/image675.png"/><Relationship Id="rId101" Type="http://schemas.openxmlformats.org/officeDocument/2006/relationships/image" Target="../media/image676.png"/><Relationship Id="rId122" Type="http://schemas.openxmlformats.org/officeDocument/2006/relationships/customXml" Target="../ink/ink776.xml"/><Relationship Id="rId143" Type="http://schemas.openxmlformats.org/officeDocument/2006/relationships/image" Target="../media/image697.png"/><Relationship Id="rId164" Type="http://schemas.openxmlformats.org/officeDocument/2006/relationships/customXml" Target="../ink/ink797.xml"/><Relationship Id="rId185" Type="http://schemas.openxmlformats.org/officeDocument/2006/relationships/image" Target="../media/image718.png"/><Relationship Id="rId350" Type="http://schemas.openxmlformats.org/officeDocument/2006/relationships/image" Target="../media/image800.png"/><Relationship Id="rId9" Type="http://schemas.openxmlformats.org/officeDocument/2006/relationships/customXml" Target="../ink/ink720.xml"/><Relationship Id="rId210" Type="http://schemas.openxmlformats.org/officeDocument/2006/relationships/image" Target="../media/image730.png"/><Relationship Id="rId26" Type="http://schemas.openxmlformats.org/officeDocument/2006/relationships/image" Target="../media/image638.png"/><Relationship Id="rId231" Type="http://schemas.openxmlformats.org/officeDocument/2006/relationships/customXml" Target="../ink/ink831.xml"/><Relationship Id="rId252" Type="http://schemas.openxmlformats.org/officeDocument/2006/relationships/image" Target="../media/image751.png"/><Relationship Id="rId273" Type="http://schemas.openxmlformats.org/officeDocument/2006/relationships/customXml" Target="../ink/ink852.xml"/><Relationship Id="rId294" Type="http://schemas.openxmlformats.org/officeDocument/2006/relationships/image" Target="../media/image772.png"/><Relationship Id="rId308" Type="http://schemas.openxmlformats.org/officeDocument/2006/relationships/image" Target="../media/image779.png"/><Relationship Id="rId329" Type="http://schemas.openxmlformats.org/officeDocument/2006/relationships/customXml" Target="../ink/ink880.xml"/><Relationship Id="rId47" Type="http://schemas.openxmlformats.org/officeDocument/2006/relationships/customXml" Target="../ink/ink739.xml"/><Relationship Id="rId68" Type="http://schemas.openxmlformats.org/officeDocument/2006/relationships/customXml" Target="../ink/ink749.xml"/><Relationship Id="rId89" Type="http://schemas.openxmlformats.org/officeDocument/2006/relationships/image" Target="../media/image670.png"/><Relationship Id="rId112" Type="http://schemas.openxmlformats.org/officeDocument/2006/relationships/customXml" Target="../ink/ink771.xml"/><Relationship Id="rId133" Type="http://schemas.openxmlformats.org/officeDocument/2006/relationships/image" Target="../media/image692.png"/><Relationship Id="rId154" Type="http://schemas.openxmlformats.org/officeDocument/2006/relationships/customXml" Target="../ink/ink792.xml"/><Relationship Id="rId175" Type="http://schemas.openxmlformats.org/officeDocument/2006/relationships/image" Target="../media/image713.png"/><Relationship Id="rId340" Type="http://schemas.openxmlformats.org/officeDocument/2006/relationships/image" Target="../media/image795.png"/><Relationship Id="rId361" Type="http://schemas.openxmlformats.org/officeDocument/2006/relationships/customXml" Target="../ink/ink896.xml"/><Relationship Id="rId196" Type="http://schemas.openxmlformats.org/officeDocument/2006/relationships/customXml" Target="../ink/ink813.xml"/><Relationship Id="rId200" Type="http://schemas.openxmlformats.org/officeDocument/2006/relationships/image" Target="../media/image725.png"/><Relationship Id="rId16" Type="http://schemas.openxmlformats.org/officeDocument/2006/relationships/image" Target="../media/image633.png"/><Relationship Id="rId221" Type="http://schemas.openxmlformats.org/officeDocument/2006/relationships/customXml" Target="../ink/ink826.xml"/><Relationship Id="rId242" Type="http://schemas.openxmlformats.org/officeDocument/2006/relationships/image" Target="../media/image746.png"/><Relationship Id="rId263" Type="http://schemas.openxmlformats.org/officeDocument/2006/relationships/customXml" Target="../ink/ink847.xml"/><Relationship Id="rId284" Type="http://schemas.openxmlformats.org/officeDocument/2006/relationships/image" Target="../media/image767.png"/><Relationship Id="rId319" Type="http://schemas.openxmlformats.org/officeDocument/2006/relationships/customXml" Target="../ink/ink875.xml"/><Relationship Id="rId37" Type="http://schemas.openxmlformats.org/officeDocument/2006/relationships/customXml" Target="../ink/ink734.xml"/><Relationship Id="rId58" Type="http://schemas.openxmlformats.org/officeDocument/2006/relationships/customXml" Target="../ink/ink744.xml"/><Relationship Id="rId79" Type="http://schemas.openxmlformats.org/officeDocument/2006/relationships/image" Target="../media/image665.png"/><Relationship Id="rId102" Type="http://schemas.openxmlformats.org/officeDocument/2006/relationships/customXml" Target="../ink/ink766.xml"/><Relationship Id="rId123" Type="http://schemas.openxmlformats.org/officeDocument/2006/relationships/image" Target="../media/image687.png"/><Relationship Id="rId144" Type="http://schemas.openxmlformats.org/officeDocument/2006/relationships/customXml" Target="../ink/ink787.xml"/><Relationship Id="rId330" Type="http://schemas.openxmlformats.org/officeDocument/2006/relationships/image" Target="../media/image790.png"/><Relationship Id="rId90" Type="http://schemas.openxmlformats.org/officeDocument/2006/relationships/customXml" Target="../ink/ink760.xml"/><Relationship Id="rId165" Type="http://schemas.openxmlformats.org/officeDocument/2006/relationships/image" Target="../media/image708.png"/><Relationship Id="rId186" Type="http://schemas.openxmlformats.org/officeDocument/2006/relationships/customXml" Target="../ink/ink808.xml"/><Relationship Id="rId351" Type="http://schemas.openxmlformats.org/officeDocument/2006/relationships/customXml" Target="../ink/ink891.xml"/><Relationship Id="rId211" Type="http://schemas.openxmlformats.org/officeDocument/2006/relationships/customXml" Target="../ink/ink821.xml"/><Relationship Id="rId232" Type="http://schemas.openxmlformats.org/officeDocument/2006/relationships/image" Target="../media/image741.png"/><Relationship Id="rId253" Type="http://schemas.openxmlformats.org/officeDocument/2006/relationships/customXml" Target="../ink/ink842.xml"/><Relationship Id="rId274" Type="http://schemas.openxmlformats.org/officeDocument/2006/relationships/image" Target="../media/image762.png"/><Relationship Id="rId295" Type="http://schemas.openxmlformats.org/officeDocument/2006/relationships/customXml" Target="../ink/ink863.xml"/><Relationship Id="rId309" Type="http://schemas.openxmlformats.org/officeDocument/2006/relationships/customXml" Target="../ink/ink870.xml"/><Relationship Id="rId27" Type="http://schemas.openxmlformats.org/officeDocument/2006/relationships/customXml" Target="../ink/ink729.xml"/><Relationship Id="rId48" Type="http://schemas.openxmlformats.org/officeDocument/2006/relationships/image" Target="../media/image649.png"/><Relationship Id="rId69" Type="http://schemas.openxmlformats.org/officeDocument/2006/relationships/image" Target="../media/image660.png"/><Relationship Id="rId113" Type="http://schemas.openxmlformats.org/officeDocument/2006/relationships/image" Target="../media/image682.png"/><Relationship Id="rId134" Type="http://schemas.openxmlformats.org/officeDocument/2006/relationships/customXml" Target="../ink/ink782.xml"/><Relationship Id="rId320" Type="http://schemas.openxmlformats.org/officeDocument/2006/relationships/image" Target="../media/image785.png"/><Relationship Id="rId80" Type="http://schemas.openxmlformats.org/officeDocument/2006/relationships/customXml" Target="../ink/ink755.xml"/><Relationship Id="rId155" Type="http://schemas.openxmlformats.org/officeDocument/2006/relationships/image" Target="../media/image703.png"/><Relationship Id="rId176" Type="http://schemas.openxmlformats.org/officeDocument/2006/relationships/customXml" Target="../ink/ink803.xml"/><Relationship Id="rId197" Type="http://schemas.openxmlformats.org/officeDocument/2006/relationships/image" Target="../media/image724.png"/><Relationship Id="rId341" Type="http://schemas.openxmlformats.org/officeDocument/2006/relationships/customXml" Target="../ink/ink886.xml"/><Relationship Id="rId362" Type="http://schemas.openxmlformats.org/officeDocument/2006/relationships/image" Target="../media/image806.png"/><Relationship Id="rId201" Type="http://schemas.openxmlformats.org/officeDocument/2006/relationships/customXml" Target="../ink/ink816.xml"/><Relationship Id="rId222" Type="http://schemas.openxmlformats.org/officeDocument/2006/relationships/image" Target="../media/image736.png"/><Relationship Id="rId243" Type="http://schemas.openxmlformats.org/officeDocument/2006/relationships/customXml" Target="../ink/ink837.xml"/><Relationship Id="rId264" Type="http://schemas.openxmlformats.org/officeDocument/2006/relationships/image" Target="../media/image757.png"/><Relationship Id="rId285" Type="http://schemas.openxmlformats.org/officeDocument/2006/relationships/customXml" Target="../ink/ink858.xml"/><Relationship Id="rId17" Type="http://schemas.openxmlformats.org/officeDocument/2006/relationships/customXml" Target="../ink/ink724.xml"/><Relationship Id="rId38" Type="http://schemas.openxmlformats.org/officeDocument/2006/relationships/image" Target="../media/image644.png"/><Relationship Id="rId59" Type="http://schemas.openxmlformats.org/officeDocument/2006/relationships/image" Target="../media/image655.png"/><Relationship Id="rId103" Type="http://schemas.openxmlformats.org/officeDocument/2006/relationships/image" Target="../media/image677.png"/><Relationship Id="rId124" Type="http://schemas.openxmlformats.org/officeDocument/2006/relationships/customXml" Target="../ink/ink777.xml"/><Relationship Id="rId310" Type="http://schemas.openxmlformats.org/officeDocument/2006/relationships/image" Target="../media/image780.png"/><Relationship Id="rId70" Type="http://schemas.openxmlformats.org/officeDocument/2006/relationships/customXml" Target="../ink/ink750.xml"/><Relationship Id="rId91" Type="http://schemas.openxmlformats.org/officeDocument/2006/relationships/image" Target="../media/image671.png"/><Relationship Id="rId145" Type="http://schemas.openxmlformats.org/officeDocument/2006/relationships/image" Target="../media/image698.png"/><Relationship Id="rId166" Type="http://schemas.openxmlformats.org/officeDocument/2006/relationships/customXml" Target="../ink/ink798.xml"/><Relationship Id="rId187" Type="http://schemas.openxmlformats.org/officeDocument/2006/relationships/image" Target="../media/image719.png"/><Relationship Id="rId331" Type="http://schemas.openxmlformats.org/officeDocument/2006/relationships/customXml" Target="../ink/ink881.xml"/><Relationship Id="rId352" Type="http://schemas.openxmlformats.org/officeDocument/2006/relationships/image" Target="../media/image801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731.png"/><Relationship Id="rId233" Type="http://schemas.openxmlformats.org/officeDocument/2006/relationships/customXml" Target="../ink/ink832.xml"/><Relationship Id="rId254" Type="http://schemas.openxmlformats.org/officeDocument/2006/relationships/image" Target="../media/image752.png"/><Relationship Id="rId28" Type="http://schemas.openxmlformats.org/officeDocument/2006/relationships/image" Target="../media/image639.png"/><Relationship Id="rId49" Type="http://schemas.openxmlformats.org/officeDocument/2006/relationships/customXml" Target="../ink/ink740.xml"/><Relationship Id="rId114" Type="http://schemas.openxmlformats.org/officeDocument/2006/relationships/customXml" Target="../ink/ink772.xml"/><Relationship Id="rId275" Type="http://schemas.openxmlformats.org/officeDocument/2006/relationships/customXml" Target="../ink/ink853.xml"/><Relationship Id="rId296" Type="http://schemas.openxmlformats.org/officeDocument/2006/relationships/image" Target="../media/image773.png"/><Relationship Id="rId300" Type="http://schemas.openxmlformats.org/officeDocument/2006/relationships/image" Target="../media/image775.png"/><Relationship Id="rId60" Type="http://schemas.openxmlformats.org/officeDocument/2006/relationships/customXml" Target="../ink/ink745.xml"/><Relationship Id="rId81" Type="http://schemas.openxmlformats.org/officeDocument/2006/relationships/image" Target="../media/image666.png"/><Relationship Id="rId135" Type="http://schemas.openxmlformats.org/officeDocument/2006/relationships/image" Target="../media/image693.png"/><Relationship Id="rId156" Type="http://schemas.openxmlformats.org/officeDocument/2006/relationships/customXml" Target="../ink/ink793.xml"/><Relationship Id="rId177" Type="http://schemas.openxmlformats.org/officeDocument/2006/relationships/image" Target="../media/image714.png"/><Relationship Id="rId198" Type="http://schemas.openxmlformats.org/officeDocument/2006/relationships/customXml" Target="../ink/ink814.xml"/><Relationship Id="rId321" Type="http://schemas.openxmlformats.org/officeDocument/2006/relationships/customXml" Target="../ink/ink876.xml"/><Relationship Id="rId342" Type="http://schemas.openxmlformats.org/officeDocument/2006/relationships/image" Target="../media/image796.png"/><Relationship Id="rId363" Type="http://schemas.openxmlformats.org/officeDocument/2006/relationships/customXml" Target="../ink/ink897.xml"/><Relationship Id="rId202" Type="http://schemas.openxmlformats.org/officeDocument/2006/relationships/image" Target="../media/image726.png"/><Relationship Id="rId223" Type="http://schemas.openxmlformats.org/officeDocument/2006/relationships/customXml" Target="../ink/ink827.xml"/><Relationship Id="rId244" Type="http://schemas.openxmlformats.org/officeDocument/2006/relationships/image" Target="../media/image747.png"/><Relationship Id="rId18" Type="http://schemas.openxmlformats.org/officeDocument/2006/relationships/image" Target="../media/image634.png"/><Relationship Id="rId39" Type="http://schemas.openxmlformats.org/officeDocument/2006/relationships/customXml" Target="../ink/ink735.xml"/><Relationship Id="rId265" Type="http://schemas.openxmlformats.org/officeDocument/2006/relationships/customXml" Target="../ink/ink848.xml"/><Relationship Id="rId286" Type="http://schemas.openxmlformats.org/officeDocument/2006/relationships/image" Target="../media/image768.png"/><Relationship Id="rId50" Type="http://schemas.openxmlformats.org/officeDocument/2006/relationships/image" Target="../media/image650.png"/><Relationship Id="rId104" Type="http://schemas.openxmlformats.org/officeDocument/2006/relationships/customXml" Target="../ink/ink767.xml"/><Relationship Id="rId125" Type="http://schemas.openxmlformats.org/officeDocument/2006/relationships/image" Target="../media/image688.png"/><Relationship Id="rId146" Type="http://schemas.openxmlformats.org/officeDocument/2006/relationships/customXml" Target="../ink/ink788.xml"/><Relationship Id="rId167" Type="http://schemas.openxmlformats.org/officeDocument/2006/relationships/image" Target="../media/image709.png"/><Relationship Id="rId188" Type="http://schemas.openxmlformats.org/officeDocument/2006/relationships/customXml" Target="../ink/ink809.xml"/><Relationship Id="rId311" Type="http://schemas.openxmlformats.org/officeDocument/2006/relationships/customXml" Target="../ink/ink871.xml"/><Relationship Id="rId332" Type="http://schemas.openxmlformats.org/officeDocument/2006/relationships/image" Target="../media/image791.png"/><Relationship Id="rId353" Type="http://schemas.openxmlformats.org/officeDocument/2006/relationships/customXml" Target="../ink/ink892.xml"/><Relationship Id="rId71" Type="http://schemas.openxmlformats.org/officeDocument/2006/relationships/image" Target="../media/image661.png"/><Relationship Id="rId92" Type="http://schemas.openxmlformats.org/officeDocument/2006/relationships/customXml" Target="../ink/ink761.xml"/><Relationship Id="rId213" Type="http://schemas.openxmlformats.org/officeDocument/2006/relationships/customXml" Target="../ink/ink822.xml"/><Relationship Id="rId234" Type="http://schemas.openxmlformats.org/officeDocument/2006/relationships/image" Target="../media/image742.png"/><Relationship Id="rId2" Type="http://schemas.openxmlformats.org/officeDocument/2006/relationships/image" Target="../media/image626.emf"/><Relationship Id="rId29" Type="http://schemas.openxmlformats.org/officeDocument/2006/relationships/customXml" Target="../ink/ink730.xml"/><Relationship Id="rId255" Type="http://schemas.openxmlformats.org/officeDocument/2006/relationships/customXml" Target="../ink/ink843.xml"/><Relationship Id="rId276" Type="http://schemas.openxmlformats.org/officeDocument/2006/relationships/image" Target="../media/image763.png"/><Relationship Id="rId297" Type="http://schemas.openxmlformats.org/officeDocument/2006/relationships/customXml" Target="../ink/ink864.xml"/><Relationship Id="rId40" Type="http://schemas.openxmlformats.org/officeDocument/2006/relationships/image" Target="../media/image645.png"/><Relationship Id="rId115" Type="http://schemas.openxmlformats.org/officeDocument/2006/relationships/image" Target="../media/image683.png"/><Relationship Id="rId136" Type="http://schemas.openxmlformats.org/officeDocument/2006/relationships/customXml" Target="../ink/ink783.xml"/><Relationship Id="rId157" Type="http://schemas.openxmlformats.org/officeDocument/2006/relationships/image" Target="../media/image704.png"/><Relationship Id="rId178" Type="http://schemas.openxmlformats.org/officeDocument/2006/relationships/customXml" Target="../ink/ink804.xml"/><Relationship Id="rId301" Type="http://schemas.openxmlformats.org/officeDocument/2006/relationships/customXml" Target="../ink/ink866.xml"/><Relationship Id="rId322" Type="http://schemas.openxmlformats.org/officeDocument/2006/relationships/image" Target="../media/image786.png"/><Relationship Id="rId343" Type="http://schemas.openxmlformats.org/officeDocument/2006/relationships/customXml" Target="../ink/ink887.xml"/><Relationship Id="rId364" Type="http://schemas.openxmlformats.org/officeDocument/2006/relationships/image" Target="../media/image807.png"/><Relationship Id="rId61" Type="http://schemas.openxmlformats.org/officeDocument/2006/relationships/image" Target="../media/image656.png"/><Relationship Id="rId82" Type="http://schemas.openxmlformats.org/officeDocument/2006/relationships/customXml" Target="../ink/ink756.xml"/><Relationship Id="rId199" Type="http://schemas.openxmlformats.org/officeDocument/2006/relationships/customXml" Target="../ink/ink815.xml"/><Relationship Id="rId203" Type="http://schemas.openxmlformats.org/officeDocument/2006/relationships/customXml" Target="../ink/ink817.xml"/><Relationship Id="rId19" Type="http://schemas.openxmlformats.org/officeDocument/2006/relationships/customXml" Target="../ink/ink725.xml"/><Relationship Id="rId224" Type="http://schemas.openxmlformats.org/officeDocument/2006/relationships/image" Target="../media/image737.png"/><Relationship Id="rId245" Type="http://schemas.openxmlformats.org/officeDocument/2006/relationships/customXml" Target="../ink/ink838.xml"/><Relationship Id="rId266" Type="http://schemas.openxmlformats.org/officeDocument/2006/relationships/image" Target="../media/image758.png"/><Relationship Id="rId287" Type="http://schemas.openxmlformats.org/officeDocument/2006/relationships/customXml" Target="../ink/ink859.xml"/><Relationship Id="rId30" Type="http://schemas.openxmlformats.org/officeDocument/2006/relationships/image" Target="../media/image640.png"/><Relationship Id="rId105" Type="http://schemas.openxmlformats.org/officeDocument/2006/relationships/image" Target="../media/image678.png"/><Relationship Id="rId126" Type="http://schemas.openxmlformats.org/officeDocument/2006/relationships/customXml" Target="../ink/ink778.xml"/><Relationship Id="rId147" Type="http://schemas.openxmlformats.org/officeDocument/2006/relationships/image" Target="../media/image699.png"/><Relationship Id="rId168" Type="http://schemas.openxmlformats.org/officeDocument/2006/relationships/customXml" Target="../ink/ink799.xml"/><Relationship Id="rId312" Type="http://schemas.openxmlformats.org/officeDocument/2006/relationships/image" Target="../media/image781.png"/><Relationship Id="rId333" Type="http://schemas.openxmlformats.org/officeDocument/2006/relationships/customXml" Target="../ink/ink882.xml"/><Relationship Id="rId354" Type="http://schemas.openxmlformats.org/officeDocument/2006/relationships/image" Target="../media/image802.png"/><Relationship Id="rId51" Type="http://schemas.openxmlformats.org/officeDocument/2006/relationships/image" Target="../media/image651.png"/><Relationship Id="rId72" Type="http://schemas.openxmlformats.org/officeDocument/2006/relationships/customXml" Target="../ink/ink751.xml"/><Relationship Id="rId93" Type="http://schemas.openxmlformats.org/officeDocument/2006/relationships/image" Target="../media/image672.png"/><Relationship Id="rId189" Type="http://schemas.openxmlformats.org/officeDocument/2006/relationships/image" Target="../media/image720.png"/><Relationship Id="rId3" Type="http://schemas.openxmlformats.org/officeDocument/2006/relationships/customXml" Target="../ink/ink717.xml"/><Relationship Id="rId214" Type="http://schemas.openxmlformats.org/officeDocument/2006/relationships/image" Target="../media/image732.png"/><Relationship Id="rId235" Type="http://schemas.openxmlformats.org/officeDocument/2006/relationships/customXml" Target="../ink/ink833.xml"/><Relationship Id="rId256" Type="http://schemas.openxmlformats.org/officeDocument/2006/relationships/image" Target="../media/image753.png"/><Relationship Id="rId277" Type="http://schemas.openxmlformats.org/officeDocument/2006/relationships/customXml" Target="../ink/ink854.xml"/><Relationship Id="rId298" Type="http://schemas.openxmlformats.org/officeDocument/2006/relationships/image" Target="../media/image774.png"/><Relationship Id="rId116" Type="http://schemas.openxmlformats.org/officeDocument/2006/relationships/customXml" Target="../ink/ink773.xml"/><Relationship Id="rId137" Type="http://schemas.openxmlformats.org/officeDocument/2006/relationships/image" Target="../media/image694.png"/><Relationship Id="rId158" Type="http://schemas.openxmlformats.org/officeDocument/2006/relationships/customXml" Target="../ink/ink794.xml"/><Relationship Id="rId302" Type="http://schemas.openxmlformats.org/officeDocument/2006/relationships/image" Target="../media/image776.png"/><Relationship Id="rId323" Type="http://schemas.openxmlformats.org/officeDocument/2006/relationships/customXml" Target="../ink/ink877.xml"/><Relationship Id="rId344" Type="http://schemas.openxmlformats.org/officeDocument/2006/relationships/image" Target="../media/image797.png"/><Relationship Id="rId20" Type="http://schemas.openxmlformats.org/officeDocument/2006/relationships/image" Target="../media/image635.png"/><Relationship Id="rId41" Type="http://schemas.openxmlformats.org/officeDocument/2006/relationships/customXml" Target="../ink/ink736.xml"/><Relationship Id="rId62" Type="http://schemas.openxmlformats.org/officeDocument/2006/relationships/customXml" Target="../ink/ink746.xml"/><Relationship Id="rId83" Type="http://schemas.openxmlformats.org/officeDocument/2006/relationships/image" Target="../media/image667.png"/><Relationship Id="rId179" Type="http://schemas.openxmlformats.org/officeDocument/2006/relationships/image" Target="../media/image715.png"/><Relationship Id="rId365" Type="http://schemas.openxmlformats.org/officeDocument/2006/relationships/customXml" Target="../ink/ink898.xml"/><Relationship Id="rId190" Type="http://schemas.openxmlformats.org/officeDocument/2006/relationships/customXml" Target="../ink/ink810.xml"/><Relationship Id="rId204" Type="http://schemas.openxmlformats.org/officeDocument/2006/relationships/image" Target="../media/image727.png"/><Relationship Id="rId225" Type="http://schemas.openxmlformats.org/officeDocument/2006/relationships/customXml" Target="../ink/ink828.xml"/><Relationship Id="rId246" Type="http://schemas.openxmlformats.org/officeDocument/2006/relationships/image" Target="../media/image748.png"/><Relationship Id="rId267" Type="http://schemas.openxmlformats.org/officeDocument/2006/relationships/customXml" Target="../ink/ink849.xml"/><Relationship Id="rId288" Type="http://schemas.openxmlformats.org/officeDocument/2006/relationships/image" Target="../media/image769.png"/><Relationship Id="rId106" Type="http://schemas.openxmlformats.org/officeDocument/2006/relationships/customXml" Target="../ink/ink768.xml"/><Relationship Id="rId127" Type="http://schemas.openxmlformats.org/officeDocument/2006/relationships/image" Target="../media/image689.png"/><Relationship Id="rId313" Type="http://schemas.openxmlformats.org/officeDocument/2006/relationships/customXml" Target="../ink/ink872.xml"/><Relationship Id="rId10" Type="http://schemas.openxmlformats.org/officeDocument/2006/relationships/image" Target="../media/image630.png"/><Relationship Id="rId31" Type="http://schemas.openxmlformats.org/officeDocument/2006/relationships/customXml" Target="../ink/ink731.xml"/><Relationship Id="rId52" Type="http://schemas.openxmlformats.org/officeDocument/2006/relationships/customXml" Target="../ink/ink741.xml"/><Relationship Id="rId73" Type="http://schemas.openxmlformats.org/officeDocument/2006/relationships/image" Target="../media/image662.png"/><Relationship Id="rId94" Type="http://schemas.openxmlformats.org/officeDocument/2006/relationships/customXml" Target="../ink/ink762.xml"/><Relationship Id="rId148" Type="http://schemas.openxmlformats.org/officeDocument/2006/relationships/customXml" Target="../ink/ink789.xml"/><Relationship Id="rId169" Type="http://schemas.openxmlformats.org/officeDocument/2006/relationships/image" Target="../media/image710.png"/><Relationship Id="rId334" Type="http://schemas.openxmlformats.org/officeDocument/2006/relationships/image" Target="../media/image792.png"/><Relationship Id="rId355" Type="http://schemas.openxmlformats.org/officeDocument/2006/relationships/customXml" Target="../ink/ink893.xml"/><Relationship Id="rId4" Type="http://schemas.openxmlformats.org/officeDocument/2006/relationships/image" Target="../media/image627.png"/><Relationship Id="rId180" Type="http://schemas.openxmlformats.org/officeDocument/2006/relationships/customXml" Target="../ink/ink805.xml"/><Relationship Id="rId215" Type="http://schemas.openxmlformats.org/officeDocument/2006/relationships/customXml" Target="../ink/ink823.xml"/><Relationship Id="rId236" Type="http://schemas.openxmlformats.org/officeDocument/2006/relationships/image" Target="../media/image743.png"/><Relationship Id="rId257" Type="http://schemas.openxmlformats.org/officeDocument/2006/relationships/customXml" Target="../ink/ink844.xml"/><Relationship Id="rId278" Type="http://schemas.openxmlformats.org/officeDocument/2006/relationships/image" Target="../media/image764.png"/><Relationship Id="rId303" Type="http://schemas.openxmlformats.org/officeDocument/2006/relationships/customXml" Target="../ink/ink867.xml"/><Relationship Id="rId42" Type="http://schemas.openxmlformats.org/officeDocument/2006/relationships/image" Target="../media/image646.png"/><Relationship Id="rId84" Type="http://schemas.openxmlformats.org/officeDocument/2006/relationships/customXml" Target="../ink/ink757.xml"/><Relationship Id="rId138" Type="http://schemas.openxmlformats.org/officeDocument/2006/relationships/customXml" Target="../ink/ink784.xml"/><Relationship Id="rId345" Type="http://schemas.openxmlformats.org/officeDocument/2006/relationships/customXml" Target="../ink/ink888.xml"/><Relationship Id="rId191" Type="http://schemas.openxmlformats.org/officeDocument/2006/relationships/image" Target="../media/image721.png"/><Relationship Id="rId205" Type="http://schemas.openxmlformats.org/officeDocument/2006/relationships/customXml" Target="../ink/ink818.xml"/><Relationship Id="rId247" Type="http://schemas.openxmlformats.org/officeDocument/2006/relationships/customXml" Target="../ink/ink839.xml"/><Relationship Id="rId107" Type="http://schemas.openxmlformats.org/officeDocument/2006/relationships/image" Target="../media/image679.png"/><Relationship Id="rId289" Type="http://schemas.openxmlformats.org/officeDocument/2006/relationships/customXml" Target="../ink/ink860.xml"/><Relationship Id="rId11" Type="http://schemas.openxmlformats.org/officeDocument/2006/relationships/customXml" Target="../ink/ink721.xml"/><Relationship Id="rId53" Type="http://schemas.openxmlformats.org/officeDocument/2006/relationships/image" Target="../media/image652.png"/><Relationship Id="rId149" Type="http://schemas.openxmlformats.org/officeDocument/2006/relationships/image" Target="../media/image700.png"/><Relationship Id="rId314" Type="http://schemas.openxmlformats.org/officeDocument/2006/relationships/image" Target="../media/image782.png"/><Relationship Id="rId356" Type="http://schemas.openxmlformats.org/officeDocument/2006/relationships/image" Target="../media/image803.png"/><Relationship Id="rId95" Type="http://schemas.openxmlformats.org/officeDocument/2006/relationships/image" Target="../media/image673.png"/><Relationship Id="rId160" Type="http://schemas.openxmlformats.org/officeDocument/2006/relationships/customXml" Target="../ink/ink795.xml"/><Relationship Id="rId216" Type="http://schemas.openxmlformats.org/officeDocument/2006/relationships/image" Target="../media/image733.png"/><Relationship Id="rId258" Type="http://schemas.openxmlformats.org/officeDocument/2006/relationships/image" Target="../media/image754.png"/><Relationship Id="rId22" Type="http://schemas.openxmlformats.org/officeDocument/2006/relationships/image" Target="../media/image636.png"/><Relationship Id="rId64" Type="http://schemas.openxmlformats.org/officeDocument/2006/relationships/customXml" Target="../ink/ink747.xml"/><Relationship Id="rId118" Type="http://schemas.openxmlformats.org/officeDocument/2006/relationships/customXml" Target="../ink/ink774.xml"/><Relationship Id="rId325" Type="http://schemas.openxmlformats.org/officeDocument/2006/relationships/customXml" Target="../ink/ink878.xml"/><Relationship Id="rId367" Type="http://schemas.openxmlformats.org/officeDocument/2006/relationships/customXml" Target="../ink/ink899.xml"/><Relationship Id="rId171" Type="http://schemas.openxmlformats.org/officeDocument/2006/relationships/image" Target="../media/image711.png"/><Relationship Id="rId227" Type="http://schemas.openxmlformats.org/officeDocument/2006/relationships/customXml" Target="../ink/ink829.xml"/><Relationship Id="rId269" Type="http://schemas.openxmlformats.org/officeDocument/2006/relationships/customXml" Target="../ink/ink850.xml"/><Relationship Id="rId33" Type="http://schemas.openxmlformats.org/officeDocument/2006/relationships/customXml" Target="../ink/ink732.xml"/><Relationship Id="rId129" Type="http://schemas.openxmlformats.org/officeDocument/2006/relationships/image" Target="../media/image690.png"/><Relationship Id="rId280" Type="http://schemas.openxmlformats.org/officeDocument/2006/relationships/image" Target="../media/image765.png"/><Relationship Id="rId336" Type="http://schemas.openxmlformats.org/officeDocument/2006/relationships/image" Target="../media/image793.png"/><Relationship Id="rId75" Type="http://schemas.openxmlformats.org/officeDocument/2006/relationships/image" Target="../media/image663.png"/><Relationship Id="rId140" Type="http://schemas.openxmlformats.org/officeDocument/2006/relationships/customXml" Target="../ink/ink785.xml"/><Relationship Id="rId182" Type="http://schemas.openxmlformats.org/officeDocument/2006/relationships/customXml" Target="../ink/ink806.xml"/><Relationship Id="rId6" Type="http://schemas.openxmlformats.org/officeDocument/2006/relationships/image" Target="../media/image628.png"/><Relationship Id="rId238" Type="http://schemas.openxmlformats.org/officeDocument/2006/relationships/image" Target="../media/image744.png"/><Relationship Id="rId291" Type="http://schemas.openxmlformats.org/officeDocument/2006/relationships/customXml" Target="../ink/ink861.xml"/><Relationship Id="rId305" Type="http://schemas.openxmlformats.org/officeDocument/2006/relationships/customXml" Target="../ink/ink868.xml"/><Relationship Id="rId347" Type="http://schemas.openxmlformats.org/officeDocument/2006/relationships/customXml" Target="../ink/ink889.xml"/><Relationship Id="rId44" Type="http://schemas.openxmlformats.org/officeDocument/2006/relationships/image" Target="../media/image647.png"/><Relationship Id="rId86" Type="http://schemas.openxmlformats.org/officeDocument/2006/relationships/customXml" Target="../ink/ink758.xml"/><Relationship Id="rId151" Type="http://schemas.openxmlformats.org/officeDocument/2006/relationships/image" Target="../media/image701.png"/><Relationship Id="rId193" Type="http://schemas.openxmlformats.org/officeDocument/2006/relationships/image" Target="../media/image722.png"/><Relationship Id="rId207" Type="http://schemas.openxmlformats.org/officeDocument/2006/relationships/customXml" Target="../ink/ink819.xml"/><Relationship Id="rId249" Type="http://schemas.openxmlformats.org/officeDocument/2006/relationships/customXml" Target="../ink/ink840.xml"/><Relationship Id="rId13" Type="http://schemas.openxmlformats.org/officeDocument/2006/relationships/customXml" Target="../ink/ink722.xml"/><Relationship Id="rId109" Type="http://schemas.openxmlformats.org/officeDocument/2006/relationships/image" Target="../media/image680.png"/><Relationship Id="rId260" Type="http://schemas.openxmlformats.org/officeDocument/2006/relationships/image" Target="../media/image755.png"/><Relationship Id="rId316" Type="http://schemas.openxmlformats.org/officeDocument/2006/relationships/image" Target="../media/image783.png"/><Relationship Id="rId55" Type="http://schemas.openxmlformats.org/officeDocument/2006/relationships/image" Target="../media/image653.png"/><Relationship Id="rId97" Type="http://schemas.openxmlformats.org/officeDocument/2006/relationships/image" Target="../media/image674.png"/><Relationship Id="rId120" Type="http://schemas.openxmlformats.org/officeDocument/2006/relationships/customXml" Target="../ink/ink775.xml"/><Relationship Id="rId358" Type="http://schemas.openxmlformats.org/officeDocument/2006/relationships/image" Target="../media/image804.png"/><Relationship Id="rId162" Type="http://schemas.openxmlformats.org/officeDocument/2006/relationships/customXml" Target="../ink/ink796.xml"/><Relationship Id="rId218" Type="http://schemas.openxmlformats.org/officeDocument/2006/relationships/image" Target="../media/image734.png"/><Relationship Id="rId271" Type="http://schemas.openxmlformats.org/officeDocument/2006/relationships/customXml" Target="../ink/ink851.xml"/><Relationship Id="rId24" Type="http://schemas.openxmlformats.org/officeDocument/2006/relationships/image" Target="../media/image637.png"/><Relationship Id="rId66" Type="http://schemas.openxmlformats.org/officeDocument/2006/relationships/customXml" Target="../ink/ink748.xml"/><Relationship Id="rId131" Type="http://schemas.openxmlformats.org/officeDocument/2006/relationships/image" Target="../media/image691.png"/><Relationship Id="rId327" Type="http://schemas.openxmlformats.org/officeDocument/2006/relationships/customXml" Target="../ink/ink879.xml"/><Relationship Id="rId369" Type="http://schemas.openxmlformats.org/officeDocument/2006/relationships/customXml" Target="../ink/ink900.xml"/><Relationship Id="rId173" Type="http://schemas.openxmlformats.org/officeDocument/2006/relationships/image" Target="../media/image712.png"/><Relationship Id="rId229" Type="http://schemas.openxmlformats.org/officeDocument/2006/relationships/customXml" Target="../ink/ink830.xml"/><Relationship Id="rId240" Type="http://schemas.openxmlformats.org/officeDocument/2006/relationships/image" Target="../media/image745.png"/><Relationship Id="rId35" Type="http://schemas.openxmlformats.org/officeDocument/2006/relationships/customXml" Target="../ink/ink733.xml"/><Relationship Id="rId77" Type="http://schemas.openxmlformats.org/officeDocument/2006/relationships/image" Target="../media/image664.png"/><Relationship Id="rId100" Type="http://schemas.openxmlformats.org/officeDocument/2006/relationships/customXml" Target="../ink/ink765.xml"/><Relationship Id="rId282" Type="http://schemas.openxmlformats.org/officeDocument/2006/relationships/image" Target="../media/image766.png"/><Relationship Id="rId338" Type="http://schemas.openxmlformats.org/officeDocument/2006/relationships/image" Target="../media/image794.png"/><Relationship Id="rId8" Type="http://schemas.openxmlformats.org/officeDocument/2006/relationships/image" Target="../media/image629.png"/><Relationship Id="rId142" Type="http://schemas.openxmlformats.org/officeDocument/2006/relationships/customXml" Target="../ink/ink786.xml"/><Relationship Id="rId184" Type="http://schemas.openxmlformats.org/officeDocument/2006/relationships/customXml" Target="../ink/ink807.xml"/><Relationship Id="rId251" Type="http://schemas.openxmlformats.org/officeDocument/2006/relationships/customXml" Target="../ink/ink841.xml"/><Relationship Id="rId46" Type="http://schemas.openxmlformats.org/officeDocument/2006/relationships/image" Target="../media/image648.png"/><Relationship Id="rId293" Type="http://schemas.openxmlformats.org/officeDocument/2006/relationships/customXml" Target="../ink/ink862.xml"/><Relationship Id="rId307" Type="http://schemas.openxmlformats.org/officeDocument/2006/relationships/customXml" Target="../ink/ink869.xml"/><Relationship Id="rId349" Type="http://schemas.openxmlformats.org/officeDocument/2006/relationships/customXml" Target="../ink/ink890.xml"/><Relationship Id="rId88" Type="http://schemas.openxmlformats.org/officeDocument/2006/relationships/customXml" Target="../ink/ink759.xml"/><Relationship Id="rId111" Type="http://schemas.openxmlformats.org/officeDocument/2006/relationships/image" Target="../media/image681.png"/><Relationship Id="rId153" Type="http://schemas.openxmlformats.org/officeDocument/2006/relationships/image" Target="../media/image702.png"/><Relationship Id="rId195" Type="http://schemas.openxmlformats.org/officeDocument/2006/relationships/image" Target="../media/image723.png"/><Relationship Id="rId209" Type="http://schemas.openxmlformats.org/officeDocument/2006/relationships/customXml" Target="../ink/ink820.xml"/><Relationship Id="rId360" Type="http://schemas.openxmlformats.org/officeDocument/2006/relationships/image" Target="../media/image805.png"/><Relationship Id="rId220" Type="http://schemas.openxmlformats.org/officeDocument/2006/relationships/image" Target="../media/image735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58.xml"/><Relationship Id="rId299" Type="http://schemas.openxmlformats.org/officeDocument/2006/relationships/image" Target="../media/image958.png"/><Relationship Id="rId21" Type="http://schemas.openxmlformats.org/officeDocument/2006/relationships/customXml" Target="../ink/ink910.xml"/><Relationship Id="rId63" Type="http://schemas.openxmlformats.org/officeDocument/2006/relationships/customXml" Target="../ink/ink931.xml"/><Relationship Id="rId159" Type="http://schemas.openxmlformats.org/officeDocument/2006/relationships/customXml" Target="../ink/ink979.xml"/><Relationship Id="rId170" Type="http://schemas.openxmlformats.org/officeDocument/2006/relationships/image" Target="../media/image895.png"/><Relationship Id="rId226" Type="http://schemas.openxmlformats.org/officeDocument/2006/relationships/image" Target="../media/image922.png"/><Relationship Id="rId268" Type="http://schemas.openxmlformats.org/officeDocument/2006/relationships/customXml" Target="../ink/ink1034.xml"/><Relationship Id="rId32" Type="http://schemas.openxmlformats.org/officeDocument/2006/relationships/image" Target="../media/image826.png"/><Relationship Id="rId74" Type="http://schemas.openxmlformats.org/officeDocument/2006/relationships/image" Target="../media/image847.png"/><Relationship Id="rId128" Type="http://schemas.openxmlformats.org/officeDocument/2006/relationships/image" Target="../media/image874.png"/><Relationship Id="rId5" Type="http://schemas.openxmlformats.org/officeDocument/2006/relationships/customXml" Target="../ink/ink902.xml"/><Relationship Id="rId181" Type="http://schemas.openxmlformats.org/officeDocument/2006/relationships/customXml" Target="../ink/ink990.xml"/><Relationship Id="rId237" Type="http://schemas.openxmlformats.org/officeDocument/2006/relationships/customXml" Target="../ink/ink1018.xml"/><Relationship Id="rId279" Type="http://schemas.openxmlformats.org/officeDocument/2006/relationships/image" Target="../media/image948.png"/><Relationship Id="rId43" Type="http://schemas.openxmlformats.org/officeDocument/2006/relationships/customXml" Target="../ink/ink921.xml"/><Relationship Id="rId139" Type="http://schemas.openxmlformats.org/officeDocument/2006/relationships/customXml" Target="../ink/ink969.xml"/><Relationship Id="rId290" Type="http://schemas.openxmlformats.org/officeDocument/2006/relationships/customXml" Target="../ink/ink1045.xml"/><Relationship Id="rId85" Type="http://schemas.openxmlformats.org/officeDocument/2006/relationships/customXml" Target="../ink/ink942.xml"/><Relationship Id="rId150" Type="http://schemas.openxmlformats.org/officeDocument/2006/relationships/image" Target="../media/image885.png"/><Relationship Id="rId192" Type="http://schemas.openxmlformats.org/officeDocument/2006/relationships/image" Target="../media/image905.png"/><Relationship Id="rId206" Type="http://schemas.openxmlformats.org/officeDocument/2006/relationships/image" Target="../media/image912.png"/><Relationship Id="rId248" Type="http://schemas.openxmlformats.org/officeDocument/2006/relationships/image" Target="../media/image933.png"/><Relationship Id="rId12" Type="http://schemas.openxmlformats.org/officeDocument/2006/relationships/image" Target="../media/image816.png"/><Relationship Id="rId108" Type="http://schemas.openxmlformats.org/officeDocument/2006/relationships/image" Target="../media/image864.png"/><Relationship Id="rId54" Type="http://schemas.openxmlformats.org/officeDocument/2006/relationships/image" Target="../media/image837.png"/><Relationship Id="rId75" Type="http://schemas.openxmlformats.org/officeDocument/2006/relationships/customXml" Target="../ink/ink937.xml"/><Relationship Id="rId96" Type="http://schemas.openxmlformats.org/officeDocument/2006/relationships/image" Target="../media/image858.png"/><Relationship Id="rId140" Type="http://schemas.openxmlformats.org/officeDocument/2006/relationships/image" Target="../media/image880.png"/><Relationship Id="rId161" Type="http://schemas.openxmlformats.org/officeDocument/2006/relationships/customXml" Target="../ink/ink980.xml"/><Relationship Id="rId182" Type="http://schemas.openxmlformats.org/officeDocument/2006/relationships/image" Target="../media/image901.png"/><Relationship Id="rId217" Type="http://schemas.openxmlformats.org/officeDocument/2006/relationships/customXml" Target="../ink/ink1008.xml"/><Relationship Id="rId6" Type="http://schemas.openxmlformats.org/officeDocument/2006/relationships/image" Target="../media/image813.png"/><Relationship Id="rId238" Type="http://schemas.openxmlformats.org/officeDocument/2006/relationships/image" Target="../media/image928.png"/><Relationship Id="rId259" Type="http://schemas.openxmlformats.org/officeDocument/2006/relationships/image" Target="../media/image938.png"/><Relationship Id="rId23" Type="http://schemas.openxmlformats.org/officeDocument/2006/relationships/customXml" Target="../ink/ink911.xml"/><Relationship Id="rId119" Type="http://schemas.openxmlformats.org/officeDocument/2006/relationships/customXml" Target="../ink/ink959.xml"/><Relationship Id="rId270" Type="http://schemas.openxmlformats.org/officeDocument/2006/relationships/customXml" Target="../ink/ink1035.xml"/><Relationship Id="rId291" Type="http://schemas.openxmlformats.org/officeDocument/2006/relationships/image" Target="../media/image954.png"/><Relationship Id="rId44" Type="http://schemas.openxmlformats.org/officeDocument/2006/relationships/image" Target="../media/image832.png"/><Relationship Id="rId65" Type="http://schemas.openxmlformats.org/officeDocument/2006/relationships/customXml" Target="../ink/ink932.xml"/><Relationship Id="rId86" Type="http://schemas.openxmlformats.org/officeDocument/2006/relationships/image" Target="../media/image853.png"/><Relationship Id="rId130" Type="http://schemas.openxmlformats.org/officeDocument/2006/relationships/image" Target="../media/image875.png"/><Relationship Id="rId151" Type="http://schemas.openxmlformats.org/officeDocument/2006/relationships/customXml" Target="../ink/ink975.xml"/><Relationship Id="rId172" Type="http://schemas.openxmlformats.org/officeDocument/2006/relationships/image" Target="../media/image896.png"/><Relationship Id="rId193" Type="http://schemas.openxmlformats.org/officeDocument/2006/relationships/customXml" Target="../ink/ink996.xml"/><Relationship Id="rId207" Type="http://schemas.openxmlformats.org/officeDocument/2006/relationships/customXml" Target="../ink/ink1003.xml"/><Relationship Id="rId228" Type="http://schemas.openxmlformats.org/officeDocument/2006/relationships/image" Target="../media/image923.png"/><Relationship Id="rId249" Type="http://schemas.openxmlformats.org/officeDocument/2006/relationships/customXml" Target="../ink/ink1024.xml"/><Relationship Id="rId13" Type="http://schemas.openxmlformats.org/officeDocument/2006/relationships/customXml" Target="../ink/ink906.xml"/><Relationship Id="rId109" Type="http://schemas.openxmlformats.org/officeDocument/2006/relationships/customXml" Target="../ink/ink954.xml"/><Relationship Id="rId260" Type="http://schemas.openxmlformats.org/officeDocument/2006/relationships/customXml" Target="../ink/ink1030.xml"/><Relationship Id="rId281" Type="http://schemas.openxmlformats.org/officeDocument/2006/relationships/image" Target="../media/image949.png"/><Relationship Id="rId34" Type="http://schemas.openxmlformats.org/officeDocument/2006/relationships/image" Target="../media/image827.png"/><Relationship Id="rId55" Type="http://schemas.openxmlformats.org/officeDocument/2006/relationships/customXml" Target="../ink/ink927.xml"/><Relationship Id="rId76" Type="http://schemas.openxmlformats.org/officeDocument/2006/relationships/image" Target="../media/image848.png"/><Relationship Id="rId97" Type="http://schemas.openxmlformats.org/officeDocument/2006/relationships/customXml" Target="../ink/ink948.xml"/><Relationship Id="rId120" Type="http://schemas.openxmlformats.org/officeDocument/2006/relationships/image" Target="../media/image870.png"/><Relationship Id="rId141" Type="http://schemas.openxmlformats.org/officeDocument/2006/relationships/customXml" Target="../ink/ink970.xml"/><Relationship Id="rId7" Type="http://schemas.openxmlformats.org/officeDocument/2006/relationships/customXml" Target="../ink/ink903.xml"/><Relationship Id="rId162" Type="http://schemas.openxmlformats.org/officeDocument/2006/relationships/image" Target="../media/image891.png"/><Relationship Id="rId183" Type="http://schemas.openxmlformats.org/officeDocument/2006/relationships/customXml" Target="../ink/ink991.xml"/><Relationship Id="rId218" Type="http://schemas.openxmlformats.org/officeDocument/2006/relationships/image" Target="../media/image918.png"/><Relationship Id="rId239" Type="http://schemas.openxmlformats.org/officeDocument/2006/relationships/customXml" Target="../ink/ink1019.xml"/><Relationship Id="rId250" Type="http://schemas.openxmlformats.org/officeDocument/2006/relationships/image" Target="../media/image934.png"/><Relationship Id="rId271" Type="http://schemas.openxmlformats.org/officeDocument/2006/relationships/image" Target="../media/image944.png"/><Relationship Id="rId292" Type="http://schemas.openxmlformats.org/officeDocument/2006/relationships/customXml" Target="../ink/ink1046.xml"/><Relationship Id="rId24" Type="http://schemas.openxmlformats.org/officeDocument/2006/relationships/image" Target="../media/image822.png"/><Relationship Id="rId45" Type="http://schemas.openxmlformats.org/officeDocument/2006/relationships/customXml" Target="../ink/ink922.xml"/><Relationship Id="rId66" Type="http://schemas.openxmlformats.org/officeDocument/2006/relationships/image" Target="../media/image843.png"/><Relationship Id="rId87" Type="http://schemas.openxmlformats.org/officeDocument/2006/relationships/customXml" Target="../ink/ink943.xml"/><Relationship Id="rId110" Type="http://schemas.openxmlformats.org/officeDocument/2006/relationships/image" Target="../media/image865.png"/><Relationship Id="rId131" Type="http://schemas.openxmlformats.org/officeDocument/2006/relationships/customXml" Target="../ink/ink965.xml"/><Relationship Id="rId152" Type="http://schemas.openxmlformats.org/officeDocument/2006/relationships/image" Target="../media/image886.png"/><Relationship Id="rId173" Type="http://schemas.openxmlformats.org/officeDocument/2006/relationships/customXml" Target="../ink/ink986.xml"/><Relationship Id="rId194" Type="http://schemas.openxmlformats.org/officeDocument/2006/relationships/image" Target="../media/image906.png"/><Relationship Id="rId208" Type="http://schemas.openxmlformats.org/officeDocument/2006/relationships/image" Target="../media/image913.png"/><Relationship Id="rId229" Type="http://schemas.openxmlformats.org/officeDocument/2006/relationships/customXml" Target="../ink/ink1014.xml"/><Relationship Id="rId240" Type="http://schemas.openxmlformats.org/officeDocument/2006/relationships/image" Target="../media/image929.png"/><Relationship Id="rId261" Type="http://schemas.openxmlformats.org/officeDocument/2006/relationships/image" Target="../media/image939.png"/><Relationship Id="rId14" Type="http://schemas.openxmlformats.org/officeDocument/2006/relationships/image" Target="../media/image817.png"/><Relationship Id="rId35" Type="http://schemas.openxmlformats.org/officeDocument/2006/relationships/customXml" Target="../ink/ink917.xml"/><Relationship Id="rId56" Type="http://schemas.openxmlformats.org/officeDocument/2006/relationships/image" Target="../media/image838.png"/><Relationship Id="rId77" Type="http://schemas.openxmlformats.org/officeDocument/2006/relationships/customXml" Target="../ink/ink938.xml"/><Relationship Id="rId100" Type="http://schemas.openxmlformats.org/officeDocument/2006/relationships/image" Target="../media/image860.png"/><Relationship Id="rId282" Type="http://schemas.openxmlformats.org/officeDocument/2006/relationships/customXml" Target="../ink/ink1041.xml"/><Relationship Id="rId8" Type="http://schemas.openxmlformats.org/officeDocument/2006/relationships/image" Target="../media/image814.png"/><Relationship Id="rId98" Type="http://schemas.openxmlformats.org/officeDocument/2006/relationships/image" Target="../media/image859.png"/><Relationship Id="rId121" Type="http://schemas.openxmlformats.org/officeDocument/2006/relationships/customXml" Target="../ink/ink960.xml"/><Relationship Id="rId142" Type="http://schemas.openxmlformats.org/officeDocument/2006/relationships/image" Target="../media/image881.png"/><Relationship Id="rId163" Type="http://schemas.openxmlformats.org/officeDocument/2006/relationships/customXml" Target="../ink/ink981.xml"/><Relationship Id="rId184" Type="http://schemas.openxmlformats.org/officeDocument/2006/relationships/image" Target="../media/image660.png"/><Relationship Id="rId219" Type="http://schemas.openxmlformats.org/officeDocument/2006/relationships/customXml" Target="../ink/ink1009.xml"/><Relationship Id="rId230" Type="http://schemas.openxmlformats.org/officeDocument/2006/relationships/image" Target="../media/image924.png"/><Relationship Id="rId251" Type="http://schemas.openxmlformats.org/officeDocument/2006/relationships/customXml" Target="../ink/ink1025.xml"/><Relationship Id="rId25" Type="http://schemas.openxmlformats.org/officeDocument/2006/relationships/customXml" Target="../ink/ink912.xml"/><Relationship Id="rId46" Type="http://schemas.openxmlformats.org/officeDocument/2006/relationships/image" Target="../media/image833.png"/><Relationship Id="rId67" Type="http://schemas.openxmlformats.org/officeDocument/2006/relationships/customXml" Target="../ink/ink933.xml"/><Relationship Id="rId272" Type="http://schemas.openxmlformats.org/officeDocument/2006/relationships/customXml" Target="../ink/ink1036.xml"/><Relationship Id="rId293" Type="http://schemas.openxmlformats.org/officeDocument/2006/relationships/image" Target="../media/image955.png"/><Relationship Id="rId88" Type="http://schemas.openxmlformats.org/officeDocument/2006/relationships/image" Target="../media/image854.png"/><Relationship Id="rId111" Type="http://schemas.openxmlformats.org/officeDocument/2006/relationships/customXml" Target="../ink/ink955.xml"/><Relationship Id="rId132" Type="http://schemas.openxmlformats.org/officeDocument/2006/relationships/image" Target="../media/image876.png"/><Relationship Id="rId153" Type="http://schemas.openxmlformats.org/officeDocument/2006/relationships/customXml" Target="../ink/ink976.xml"/><Relationship Id="rId174" Type="http://schemas.openxmlformats.org/officeDocument/2006/relationships/image" Target="../media/image897.png"/><Relationship Id="rId195" Type="http://schemas.openxmlformats.org/officeDocument/2006/relationships/customXml" Target="../ink/ink997.xml"/><Relationship Id="rId209" Type="http://schemas.openxmlformats.org/officeDocument/2006/relationships/customXml" Target="../ink/ink1004.xml"/><Relationship Id="rId220" Type="http://schemas.openxmlformats.org/officeDocument/2006/relationships/image" Target="../media/image919.png"/><Relationship Id="rId241" Type="http://schemas.openxmlformats.org/officeDocument/2006/relationships/customXml" Target="../ink/ink1020.xml"/><Relationship Id="rId15" Type="http://schemas.openxmlformats.org/officeDocument/2006/relationships/customXml" Target="../ink/ink907.xml"/><Relationship Id="rId36" Type="http://schemas.openxmlformats.org/officeDocument/2006/relationships/image" Target="../media/image828.png"/><Relationship Id="rId57" Type="http://schemas.openxmlformats.org/officeDocument/2006/relationships/customXml" Target="../ink/ink928.xml"/><Relationship Id="rId262" Type="http://schemas.openxmlformats.org/officeDocument/2006/relationships/customXml" Target="../ink/ink1031.xml"/><Relationship Id="rId283" Type="http://schemas.openxmlformats.org/officeDocument/2006/relationships/image" Target="../media/image950.png"/><Relationship Id="rId78" Type="http://schemas.openxmlformats.org/officeDocument/2006/relationships/image" Target="../media/image849.png"/><Relationship Id="rId99" Type="http://schemas.openxmlformats.org/officeDocument/2006/relationships/customXml" Target="../ink/ink949.xml"/><Relationship Id="rId101" Type="http://schemas.openxmlformats.org/officeDocument/2006/relationships/customXml" Target="../ink/ink950.xml"/><Relationship Id="rId122" Type="http://schemas.openxmlformats.org/officeDocument/2006/relationships/image" Target="../media/image871.png"/><Relationship Id="rId143" Type="http://schemas.openxmlformats.org/officeDocument/2006/relationships/customXml" Target="../ink/ink971.xml"/><Relationship Id="rId164" Type="http://schemas.openxmlformats.org/officeDocument/2006/relationships/image" Target="../media/image892.png"/><Relationship Id="rId185" Type="http://schemas.openxmlformats.org/officeDocument/2006/relationships/customXml" Target="../ink/ink992.xml"/><Relationship Id="rId9" Type="http://schemas.openxmlformats.org/officeDocument/2006/relationships/customXml" Target="../ink/ink904.xml"/><Relationship Id="rId210" Type="http://schemas.openxmlformats.org/officeDocument/2006/relationships/image" Target="../media/image914.png"/><Relationship Id="rId26" Type="http://schemas.openxmlformats.org/officeDocument/2006/relationships/image" Target="../media/image823.png"/><Relationship Id="rId231" Type="http://schemas.openxmlformats.org/officeDocument/2006/relationships/customXml" Target="../ink/ink1015.xml"/><Relationship Id="rId252" Type="http://schemas.openxmlformats.org/officeDocument/2006/relationships/image" Target="../media/image935.png"/><Relationship Id="rId273" Type="http://schemas.openxmlformats.org/officeDocument/2006/relationships/image" Target="../media/image945.png"/><Relationship Id="rId294" Type="http://schemas.openxmlformats.org/officeDocument/2006/relationships/customXml" Target="../ink/ink1047.xml"/><Relationship Id="rId47" Type="http://schemas.openxmlformats.org/officeDocument/2006/relationships/customXml" Target="../ink/ink923.xml"/><Relationship Id="rId68" Type="http://schemas.openxmlformats.org/officeDocument/2006/relationships/image" Target="../media/image844.png"/><Relationship Id="rId89" Type="http://schemas.openxmlformats.org/officeDocument/2006/relationships/customXml" Target="../ink/ink944.xml"/><Relationship Id="rId112" Type="http://schemas.openxmlformats.org/officeDocument/2006/relationships/image" Target="../media/image866.png"/><Relationship Id="rId133" Type="http://schemas.openxmlformats.org/officeDocument/2006/relationships/customXml" Target="../ink/ink966.xml"/><Relationship Id="rId154" Type="http://schemas.openxmlformats.org/officeDocument/2006/relationships/image" Target="../media/image887.png"/><Relationship Id="rId175" Type="http://schemas.openxmlformats.org/officeDocument/2006/relationships/customXml" Target="../ink/ink987.xml"/><Relationship Id="rId196" Type="http://schemas.openxmlformats.org/officeDocument/2006/relationships/image" Target="../media/image907.png"/><Relationship Id="rId200" Type="http://schemas.openxmlformats.org/officeDocument/2006/relationships/image" Target="../media/image909.png"/><Relationship Id="rId16" Type="http://schemas.openxmlformats.org/officeDocument/2006/relationships/image" Target="../media/image818.png"/><Relationship Id="rId221" Type="http://schemas.openxmlformats.org/officeDocument/2006/relationships/customXml" Target="../ink/ink1010.xml"/><Relationship Id="rId242" Type="http://schemas.openxmlformats.org/officeDocument/2006/relationships/image" Target="../media/image930.png"/><Relationship Id="rId263" Type="http://schemas.openxmlformats.org/officeDocument/2006/relationships/image" Target="../media/image940.png"/><Relationship Id="rId284" Type="http://schemas.openxmlformats.org/officeDocument/2006/relationships/customXml" Target="../ink/ink1042.xml"/><Relationship Id="rId37" Type="http://schemas.openxmlformats.org/officeDocument/2006/relationships/customXml" Target="../ink/ink918.xml"/><Relationship Id="rId58" Type="http://schemas.openxmlformats.org/officeDocument/2006/relationships/image" Target="../media/image839.png"/><Relationship Id="rId79" Type="http://schemas.openxmlformats.org/officeDocument/2006/relationships/customXml" Target="../ink/ink939.xml"/><Relationship Id="rId102" Type="http://schemas.openxmlformats.org/officeDocument/2006/relationships/image" Target="../media/image861.png"/><Relationship Id="rId123" Type="http://schemas.openxmlformats.org/officeDocument/2006/relationships/customXml" Target="../ink/ink961.xml"/><Relationship Id="rId144" Type="http://schemas.openxmlformats.org/officeDocument/2006/relationships/image" Target="../media/image882.png"/><Relationship Id="rId90" Type="http://schemas.openxmlformats.org/officeDocument/2006/relationships/image" Target="../media/image855.png"/><Relationship Id="rId165" Type="http://schemas.openxmlformats.org/officeDocument/2006/relationships/customXml" Target="../ink/ink982.xml"/><Relationship Id="rId186" Type="http://schemas.openxmlformats.org/officeDocument/2006/relationships/image" Target="../media/image902.png"/><Relationship Id="rId211" Type="http://schemas.openxmlformats.org/officeDocument/2006/relationships/customXml" Target="../ink/ink1005.xml"/><Relationship Id="rId232" Type="http://schemas.openxmlformats.org/officeDocument/2006/relationships/image" Target="../media/image925.png"/><Relationship Id="rId253" Type="http://schemas.openxmlformats.org/officeDocument/2006/relationships/customXml" Target="../ink/ink1026.xml"/><Relationship Id="rId274" Type="http://schemas.openxmlformats.org/officeDocument/2006/relationships/customXml" Target="../ink/ink1037.xml"/><Relationship Id="rId295" Type="http://schemas.openxmlformats.org/officeDocument/2006/relationships/image" Target="../media/image956.png"/><Relationship Id="rId27" Type="http://schemas.openxmlformats.org/officeDocument/2006/relationships/customXml" Target="../ink/ink913.xml"/><Relationship Id="rId48" Type="http://schemas.openxmlformats.org/officeDocument/2006/relationships/image" Target="../media/image834.png"/><Relationship Id="rId69" Type="http://schemas.openxmlformats.org/officeDocument/2006/relationships/customXml" Target="../ink/ink934.xml"/><Relationship Id="rId113" Type="http://schemas.openxmlformats.org/officeDocument/2006/relationships/customXml" Target="../ink/ink956.xml"/><Relationship Id="rId134" Type="http://schemas.openxmlformats.org/officeDocument/2006/relationships/image" Target="../media/image877.png"/><Relationship Id="rId80" Type="http://schemas.openxmlformats.org/officeDocument/2006/relationships/image" Target="../media/image850.png"/><Relationship Id="rId155" Type="http://schemas.openxmlformats.org/officeDocument/2006/relationships/customXml" Target="../ink/ink977.xml"/><Relationship Id="rId176" Type="http://schemas.openxmlformats.org/officeDocument/2006/relationships/image" Target="../media/image898.png"/><Relationship Id="rId197" Type="http://schemas.openxmlformats.org/officeDocument/2006/relationships/customXml" Target="../ink/ink998.xml"/><Relationship Id="rId201" Type="http://schemas.openxmlformats.org/officeDocument/2006/relationships/customXml" Target="../ink/ink1000.xml"/><Relationship Id="rId222" Type="http://schemas.openxmlformats.org/officeDocument/2006/relationships/image" Target="../media/image920.png"/><Relationship Id="rId243" Type="http://schemas.openxmlformats.org/officeDocument/2006/relationships/customXml" Target="../ink/ink1021.xml"/><Relationship Id="rId264" Type="http://schemas.openxmlformats.org/officeDocument/2006/relationships/customXml" Target="../ink/ink1032.xml"/><Relationship Id="rId285" Type="http://schemas.openxmlformats.org/officeDocument/2006/relationships/image" Target="../media/image951.png"/><Relationship Id="rId17" Type="http://schemas.openxmlformats.org/officeDocument/2006/relationships/customXml" Target="../ink/ink908.xml"/><Relationship Id="rId38" Type="http://schemas.openxmlformats.org/officeDocument/2006/relationships/image" Target="../media/image829.png"/><Relationship Id="rId59" Type="http://schemas.openxmlformats.org/officeDocument/2006/relationships/customXml" Target="../ink/ink929.xml"/><Relationship Id="rId103" Type="http://schemas.openxmlformats.org/officeDocument/2006/relationships/customXml" Target="../ink/ink951.xml"/><Relationship Id="rId124" Type="http://schemas.openxmlformats.org/officeDocument/2006/relationships/image" Target="../media/image872.png"/><Relationship Id="rId70" Type="http://schemas.openxmlformats.org/officeDocument/2006/relationships/image" Target="../media/image845.png"/><Relationship Id="rId91" Type="http://schemas.openxmlformats.org/officeDocument/2006/relationships/customXml" Target="../ink/ink945.xml"/><Relationship Id="rId145" Type="http://schemas.openxmlformats.org/officeDocument/2006/relationships/customXml" Target="../ink/ink972.xml"/><Relationship Id="rId166" Type="http://schemas.openxmlformats.org/officeDocument/2006/relationships/image" Target="../media/image893.png"/><Relationship Id="rId187" Type="http://schemas.openxmlformats.org/officeDocument/2006/relationships/customXml" Target="../ink/ink993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915.png"/><Relationship Id="rId233" Type="http://schemas.openxmlformats.org/officeDocument/2006/relationships/customXml" Target="../ink/ink1016.xml"/><Relationship Id="rId254" Type="http://schemas.openxmlformats.org/officeDocument/2006/relationships/image" Target="../media/image936.png"/><Relationship Id="rId28" Type="http://schemas.openxmlformats.org/officeDocument/2006/relationships/image" Target="../media/image824.png"/><Relationship Id="rId49" Type="http://schemas.openxmlformats.org/officeDocument/2006/relationships/customXml" Target="../ink/ink924.xml"/><Relationship Id="rId114" Type="http://schemas.openxmlformats.org/officeDocument/2006/relationships/image" Target="../media/image867.png"/><Relationship Id="rId275" Type="http://schemas.openxmlformats.org/officeDocument/2006/relationships/image" Target="../media/image946.png"/><Relationship Id="rId296" Type="http://schemas.openxmlformats.org/officeDocument/2006/relationships/customXml" Target="../ink/ink1048.xml"/><Relationship Id="rId60" Type="http://schemas.openxmlformats.org/officeDocument/2006/relationships/image" Target="../media/image840.png"/><Relationship Id="rId81" Type="http://schemas.openxmlformats.org/officeDocument/2006/relationships/customXml" Target="../ink/ink940.xml"/><Relationship Id="rId135" Type="http://schemas.openxmlformats.org/officeDocument/2006/relationships/customXml" Target="../ink/ink967.xml"/><Relationship Id="rId156" Type="http://schemas.openxmlformats.org/officeDocument/2006/relationships/image" Target="../media/image888.png"/><Relationship Id="rId177" Type="http://schemas.openxmlformats.org/officeDocument/2006/relationships/customXml" Target="../ink/ink988.xml"/><Relationship Id="rId198" Type="http://schemas.openxmlformats.org/officeDocument/2006/relationships/image" Target="../media/image908.png"/><Relationship Id="rId202" Type="http://schemas.openxmlformats.org/officeDocument/2006/relationships/image" Target="../media/image910.png"/><Relationship Id="rId223" Type="http://schemas.openxmlformats.org/officeDocument/2006/relationships/customXml" Target="../ink/ink1011.xml"/><Relationship Id="rId244" Type="http://schemas.openxmlformats.org/officeDocument/2006/relationships/image" Target="../media/image931.png"/><Relationship Id="rId18" Type="http://schemas.openxmlformats.org/officeDocument/2006/relationships/image" Target="../media/image819.png"/><Relationship Id="rId39" Type="http://schemas.openxmlformats.org/officeDocument/2006/relationships/customXml" Target="../ink/ink919.xml"/><Relationship Id="rId265" Type="http://schemas.openxmlformats.org/officeDocument/2006/relationships/image" Target="../media/image941.png"/><Relationship Id="rId286" Type="http://schemas.openxmlformats.org/officeDocument/2006/relationships/customXml" Target="../ink/ink1043.xml"/><Relationship Id="rId50" Type="http://schemas.openxmlformats.org/officeDocument/2006/relationships/image" Target="../media/image835.png"/><Relationship Id="rId104" Type="http://schemas.openxmlformats.org/officeDocument/2006/relationships/image" Target="../media/image862.png"/><Relationship Id="rId125" Type="http://schemas.openxmlformats.org/officeDocument/2006/relationships/customXml" Target="../ink/ink962.xml"/><Relationship Id="rId146" Type="http://schemas.openxmlformats.org/officeDocument/2006/relationships/image" Target="../media/image883.png"/><Relationship Id="rId167" Type="http://schemas.openxmlformats.org/officeDocument/2006/relationships/customXml" Target="../ink/ink983.xml"/><Relationship Id="rId188" Type="http://schemas.openxmlformats.org/officeDocument/2006/relationships/image" Target="../media/image903.png"/><Relationship Id="rId71" Type="http://schemas.openxmlformats.org/officeDocument/2006/relationships/customXml" Target="../ink/ink935.xml"/><Relationship Id="rId92" Type="http://schemas.openxmlformats.org/officeDocument/2006/relationships/image" Target="../media/image856.png"/><Relationship Id="rId213" Type="http://schemas.openxmlformats.org/officeDocument/2006/relationships/customXml" Target="../ink/ink1006.xml"/><Relationship Id="rId234" Type="http://schemas.openxmlformats.org/officeDocument/2006/relationships/image" Target="../media/image926.png"/><Relationship Id="rId2" Type="http://schemas.openxmlformats.org/officeDocument/2006/relationships/image" Target="../media/image811.emf"/><Relationship Id="rId29" Type="http://schemas.openxmlformats.org/officeDocument/2006/relationships/customXml" Target="../ink/ink914.xml"/><Relationship Id="rId255" Type="http://schemas.openxmlformats.org/officeDocument/2006/relationships/customXml" Target="../ink/ink1027.xml"/><Relationship Id="rId276" Type="http://schemas.openxmlformats.org/officeDocument/2006/relationships/customXml" Target="../ink/ink1038.xml"/><Relationship Id="rId297" Type="http://schemas.openxmlformats.org/officeDocument/2006/relationships/image" Target="../media/image957.png"/><Relationship Id="rId40" Type="http://schemas.openxmlformats.org/officeDocument/2006/relationships/image" Target="../media/image830.png"/><Relationship Id="rId115" Type="http://schemas.openxmlformats.org/officeDocument/2006/relationships/customXml" Target="../ink/ink957.xml"/><Relationship Id="rId136" Type="http://schemas.openxmlformats.org/officeDocument/2006/relationships/image" Target="../media/image878.png"/><Relationship Id="rId157" Type="http://schemas.openxmlformats.org/officeDocument/2006/relationships/customXml" Target="../ink/ink978.xml"/><Relationship Id="rId178" Type="http://schemas.openxmlformats.org/officeDocument/2006/relationships/image" Target="../media/image899.png"/><Relationship Id="rId61" Type="http://schemas.openxmlformats.org/officeDocument/2006/relationships/customXml" Target="../ink/ink930.xml"/><Relationship Id="rId82" Type="http://schemas.openxmlformats.org/officeDocument/2006/relationships/image" Target="../media/image851.png"/><Relationship Id="rId199" Type="http://schemas.openxmlformats.org/officeDocument/2006/relationships/customXml" Target="../ink/ink999.xml"/><Relationship Id="rId203" Type="http://schemas.openxmlformats.org/officeDocument/2006/relationships/customXml" Target="../ink/ink1001.xml"/><Relationship Id="rId19" Type="http://schemas.openxmlformats.org/officeDocument/2006/relationships/customXml" Target="../ink/ink909.xml"/><Relationship Id="rId224" Type="http://schemas.openxmlformats.org/officeDocument/2006/relationships/image" Target="../media/image921.png"/><Relationship Id="rId245" Type="http://schemas.openxmlformats.org/officeDocument/2006/relationships/customXml" Target="../ink/ink1022.xml"/><Relationship Id="rId266" Type="http://schemas.openxmlformats.org/officeDocument/2006/relationships/customXml" Target="../ink/ink1033.xml"/><Relationship Id="rId287" Type="http://schemas.openxmlformats.org/officeDocument/2006/relationships/image" Target="../media/image952.png"/><Relationship Id="rId30" Type="http://schemas.openxmlformats.org/officeDocument/2006/relationships/image" Target="../media/image825.png"/><Relationship Id="rId105" Type="http://schemas.openxmlformats.org/officeDocument/2006/relationships/customXml" Target="../ink/ink952.xml"/><Relationship Id="rId126" Type="http://schemas.openxmlformats.org/officeDocument/2006/relationships/image" Target="../media/image873.png"/><Relationship Id="rId147" Type="http://schemas.openxmlformats.org/officeDocument/2006/relationships/customXml" Target="../ink/ink973.xml"/><Relationship Id="rId168" Type="http://schemas.openxmlformats.org/officeDocument/2006/relationships/image" Target="../media/image894.png"/><Relationship Id="rId51" Type="http://schemas.openxmlformats.org/officeDocument/2006/relationships/customXml" Target="../ink/ink925.xml"/><Relationship Id="rId72" Type="http://schemas.openxmlformats.org/officeDocument/2006/relationships/image" Target="../media/image846.png"/><Relationship Id="rId93" Type="http://schemas.openxmlformats.org/officeDocument/2006/relationships/customXml" Target="../ink/ink946.xml"/><Relationship Id="rId189" Type="http://schemas.openxmlformats.org/officeDocument/2006/relationships/customXml" Target="../ink/ink994.xml"/><Relationship Id="rId3" Type="http://schemas.openxmlformats.org/officeDocument/2006/relationships/customXml" Target="../ink/ink901.xml"/><Relationship Id="rId214" Type="http://schemas.openxmlformats.org/officeDocument/2006/relationships/image" Target="../media/image916.png"/><Relationship Id="rId235" Type="http://schemas.openxmlformats.org/officeDocument/2006/relationships/customXml" Target="../ink/ink1017.xml"/><Relationship Id="rId256" Type="http://schemas.openxmlformats.org/officeDocument/2006/relationships/customXml" Target="../ink/ink1028.xml"/><Relationship Id="rId277" Type="http://schemas.openxmlformats.org/officeDocument/2006/relationships/image" Target="../media/image947.png"/><Relationship Id="rId298" Type="http://schemas.openxmlformats.org/officeDocument/2006/relationships/customXml" Target="../ink/ink1049.xml"/><Relationship Id="rId116" Type="http://schemas.openxmlformats.org/officeDocument/2006/relationships/image" Target="../media/image868.png"/><Relationship Id="rId137" Type="http://schemas.openxmlformats.org/officeDocument/2006/relationships/customXml" Target="../ink/ink968.xml"/><Relationship Id="rId158" Type="http://schemas.openxmlformats.org/officeDocument/2006/relationships/image" Target="../media/image889.png"/><Relationship Id="rId20" Type="http://schemas.openxmlformats.org/officeDocument/2006/relationships/image" Target="../media/image820.png"/><Relationship Id="rId41" Type="http://schemas.openxmlformats.org/officeDocument/2006/relationships/customXml" Target="../ink/ink920.xml"/><Relationship Id="rId62" Type="http://schemas.openxmlformats.org/officeDocument/2006/relationships/image" Target="../media/image841.png"/><Relationship Id="rId83" Type="http://schemas.openxmlformats.org/officeDocument/2006/relationships/customXml" Target="../ink/ink941.xml"/><Relationship Id="rId179" Type="http://schemas.openxmlformats.org/officeDocument/2006/relationships/customXml" Target="../ink/ink989.xml"/><Relationship Id="rId190" Type="http://schemas.openxmlformats.org/officeDocument/2006/relationships/image" Target="../media/image904.png"/><Relationship Id="rId204" Type="http://schemas.openxmlformats.org/officeDocument/2006/relationships/image" Target="../media/image911.png"/><Relationship Id="rId225" Type="http://schemas.openxmlformats.org/officeDocument/2006/relationships/customXml" Target="../ink/ink1012.xml"/><Relationship Id="rId246" Type="http://schemas.openxmlformats.org/officeDocument/2006/relationships/image" Target="../media/image932.png"/><Relationship Id="rId267" Type="http://schemas.openxmlformats.org/officeDocument/2006/relationships/image" Target="../media/image942.png"/><Relationship Id="rId288" Type="http://schemas.openxmlformats.org/officeDocument/2006/relationships/customXml" Target="../ink/ink1044.xml"/><Relationship Id="rId106" Type="http://schemas.openxmlformats.org/officeDocument/2006/relationships/image" Target="../media/image863.png"/><Relationship Id="rId127" Type="http://schemas.openxmlformats.org/officeDocument/2006/relationships/customXml" Target="../ink/ink963.xml"/><Relationship Id="rId10" Type="http://schemas.openxmlformats.org/officeDocument/2006/relationships/image" Target="../media/image815.png"/><Relationship Id="rId31" Type="http://schemas.openxmlformats.org/officeDocument/2006/relationships/customXml" Target="../ink/ink915.xml"/><Relationship Id="rId52" Type="http://schemas.openxmlformats.org/officeDocument/2006/relationships/image" Target="../media/image836.png"/><Relationship Id="rId73" Type="http://schemas.openxmlformats.org/officeDocument/2006/relationships/customXml" Target="../ink/ink936.xml"/><Relationship Id="rId94" Type="http://schemas.openxmlformats.org/officeDocument/2006/relationships/image" Target="../media/image857.png"/><Relationship Id="rId148" Type="http://schemas.openxmlformats.org/officeDocument/2006/relationships/image" Target="../media/image884.png"/><Relationship Id="rId169" Type="http://schemas.openxmlformats.org/officeDocument/2006/relationships/customXml" Target="../ink/ink984.xml"/><Relationship Id="rId4" Type="http://schemas.openxmlformats.org/officeDocument/2006/relationships/image" Target="../media/image812.png"/><Relationship Id="rId180" Type="http://schemas.openxmlformats.org/officeDocument/2006/relationships/image" Target="../media/image900.png"/><Relationship Id="rId215" Type="http://schemas.openxmlformats.org/officeDocument/2006/relationships/customXml" Target="../ink/ink1007.xml"/><Relationship Id="rId236" Type="http://schemas.openxmlformats.org/officeDocument/2006/relationships/image" Target="../media/image927.png"/><Relationship Id="rId257" Type="http://schemas.openxmlformats.org/officeDocument/2006/relationships/image" Target="../media/image937.png"/><Relationship Id="rId278" Type="http://schemas.openxmlformats.org/officeDocument/2006/relationships/customXml" Target="../ink/ink1039.xml"/><Relationship Id="rId42" Type="http://schemas.openxmlformats.org/officeDocument/2006/relationships/image" Target="../media/image831.png"/><Relationship Id="rId84" Type="http://schemas.openxmlformats.org/officeDocument/2006/relationships/image" Target="../media/image852.png"/><Relationship Id="rId138" Type="http://schemas.openxmlformats.org/officeDocument/2006/relationships/image" Target="../media/image879.png"/><Relationship Id="rId191" Type="http://schemas.openxmlformats.org/officeDocument/2006/relationships/customXml" Target="../ink/ink995.xml"/><Relationship Id="rId205" Type="http://schemas.openxmlformats.org/officeDocument/2006/relationships/customXml" Target="../ink/ink1002.xml"/><Relationship Id="rId247" Type="http://schemas.openxmlformats.org/officeDocument/2006/relationships/customXml" Target="../ink/ink1023.xml"/><Relationship Id="rId107" Type="http://schemas.openxmlformats.org/officeDocument/2006/relationships/customXml" Target="../ink/ink953.xml"/><Relationship Id="rId289" Type="http://schemas.openxmlformats.org/officeDocument/2006/relationships/image" Target="../media/image953.png"/><Relationship Id="rId11" Type="http://schemas.openxmlformats.org/officeDocument/2006/relationships/customXml" Target="../ink/ink905.xml"/><Relationship Id="rId53" Type="http://schemas.openxmlformats.org/officeDocument/2006/relationships/customXml" Target="../ink/ink926.xml"/><Relationship Id="rId149" Type="http://schemas.openxmlformats.org/officeDocument/2006/relationships/customXml" Target="../ink/ink974.xml"/><Relationship Id="rId95" Type="http://schemas.openxmlformats.org/officeDocument/2006/relationships/customXml" Target="../ink/ink947.xml"/><Relationship Id="rId160" Type="http://schemas.openxmlformats.org/officeDocument/2006/relationships/image" Target="../media/image890.png"/><Relationship Id="rId216" Type="http://schemas.openxmlformats.org/officeDocument/2006/relationships/image" Target="../media/image917.png"/><Relationship Id="rId258" Type="http://schemas.openxmlformats.org/officeDocument/2006/relationships/customXml" Target="../ink/ink1029.xml"/><Relationship Id="rId22" Type="http://schemas.openxmlformats.org/officeDocument/2006/relationships/image" Target="../media/image821.png"/><Relationship Id="rId64" Type="http://schemas.openxmlformats.org/officeDocument/2006/relationships/image" Target="../media/image842.png"/><Relationship Id="rId118" Type="http://schemas.openxmlformats.org/officeDocument/2006/relationships/image" Target="../media/image869.png"/><Relationship Id="rId171" Type="http://schemas.openxmlformats.org/officeDocument/2006/relationships/customXml" Target="../ink/ink985.xml"/><Relationship Id="rId227" Type="http://schemas.openxmlformats.org/officeDocument/2006/relationships/customXml" Target="../ink/ink1013.xml"/><Relationship Id="rId269" Type="http://schemas.openxmlformats.org/officeDocument/2006/relationships/image" Target="../media/image943.png"/><Relationship Id="rId33" Type="http://schemas.openxmlformats.org/officeDocument/2006/relationships/customXml" Target="../ink/ink916.xml"/><Relationship Id="rId129" Type="http://schemas.openxmlformats.org/officeDocument/2006/relationships/customXml" Target="../ink/ink964.xml"/><Relationship Id="rId280" Type="http://schemas.openxmlformats.org/officeDocument/2006/relationships/customXml" Target="../ink/ink1040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7.png"/><Relationship Id="rId299" Type="http://schemas.openxmlformats.org/officeDocument/2006/relationships/image" Target="../media/image1107.png"/><Relationship Id="rId21" Type="http://schemas.openxmlformats.org/officeDocument/2006/relationships/image" Target="../media/image969.png"/><Relationship Id="rId63" Type="http://schemas.openxmlformats.org/officeDocument/2006/relationships/image" Target="../media/image990.png"/><Relationship Id="rId159" Type="http://schemas.openxmlformats.org/officeDocument/2006/relationships/image" Target="../media/image1038.png"/><Relationship Id="rId324" Type="http://schemas.openxmlformats.org/officeDocument/2006/relationships/customXml" Target="../ink/ink1210.xml"/><Relationship Id="rId170" Type="http://schemas.openxmlformats.org/officeDocument/2006/relationships/customXml" Target="../ink/ink1133.xml"/><Relationship Id="rId226" Type="http://schemas.openxmlformats.org/officeDocument/2006/relationships/customXml" Target="../ink/ink1161.xml"/><Relationship Id="rId268" Type="http://schemas.openxmlformats.org/officeDocument/2006/relationships/customXml" Target="../ink/ink1182.xml"/><Relationship Id="rId32" Type="http://schemas.openxmlformats.org/officeDocument/2006/relationships/customXml" Target="../ink/ink1064.xml"/><Relationship Id="rId74" Type="http://schemas.openxmlformats.org/officeDocument/2006/relationships/customXml" Target="../ink/ink1085.xml"/><Relationship Id="rId128" Type="http://schemas.openxmlformats.org/officeDocument/2006/relationships/customXml" Target="../ink/ink1112.xml"/><Relationship Id="rId5" Type="http://schemas.openxmlformats.org/officeDocument/2006/relationships/image" Target="../media/image961.png"/><Relationship Id="rId181" Type="http://schemas.openxmlformats.org/officeDocument/2006/relationships/image" Target="../media/image1049.png"/><Relationship Id="rId237" Type="http://schemas.openxmlformats.org/officeDocument/2006/relationships/image" Target="../media/image1077.png"/><Relationship Id="rId279" Type="http://schemas.openxmlformats.org/officeDocument/2006/relationships/image" Target="../media/image1097.png"/><Relationship Id="rId43" Type="http://schemas.openxmlformats.org/officeDocument/2006/relationships/image" Target="../media/image980.png"/><Relationship Id="rId139" Type="http://schemas.openxmlformats.org/officeDocument/2006/relationships/image" Target="../media/image1028.png"/><Relationship Id="rId290" Type="http://schemas.openxmlformats.org/officeDocument/2006/relationships/customXml" Target="../ink/ink1193.xml"/><Relationship Id="rId304" Type="http://schemas.openxmlformats.org/officeDocument/2006/relationships/customXml" Target="../ink/ink1200.xml"/><Relationship Id="rId85" Type="http://schemas.openxmlformats.org/officeDocument/2006/relationships/image" Target="../media/image1001.png"/><Relationship Id="rId150" Type="http://schemas.openxmlformats.org/officeDocument/2006/relationships/customXml" Target="../ink/ink1123.xml"/><Relationship Id="rId192" Type="http://schemas.openxmlformats.org/officeDocument/2006/relationships/customXml" Target="../ink/ink1144.xml"/><Relationship Id="rId206" Type="http://schemas.openxmlformats.org/officeDocument/2006/relationships/customXml" Target="../ink/ink1151.xml"/><Relationship Id="rId248" Type="http://schemas.openxmlformats.org/officeDocument/2006/relationships/customXml" Target="../ink/ink1172.xml"/><Relationship Id="rId12" Type="http://schemas.openxmlformats.org/officeDocument/2006/relationships/customXml" Target="../ink/ink1054.xml"/><Relationship Id="rId108" Type="http://schemas.openxmlformats.org/officeDocument/2006/relationships/customXml" Target="../ink/ink1102.xml"/><Relationship Id="rId315" Type="http://schemas.openxmlformats.org/officeDocument/2006/relationships/image" Target="../media/image1115.png"/><Relationship Id="rId54" Type="http://schemas.openxmlformats.org/officeDocument/2006/relationships/customXml" Target="../ink/ink1075.xml"/><Relationship Id="rId96" Type="http://schemas.openxmlformats.org/officeDocument/2006/relationships/customXml" Target="../ink/ink1096.xml"/><Relationship Id="rId161" Type="http://schemas.openxmlformats.org/officeDocument/2006/relationships/image" Target="../media/image1039.png"/><Relationship Id="rId217" Type="http://schemas.openxmlformats.org/officeDocument/2006/relationships/image" Target="../media/image1067.png"/><Relationship Id="rId259" Type="http://schemas.openxmlformats.org/officeDocument/2006/relationships/image" Target="../media/image1087.png"/><Relationship Id="rId23" Type="http://schemas.openxmlformats.org/officeDocument/2006/relationships/image" Target="../media/image970.png"/><Relationship Id="rId119" Type="http://schemas.openxmlformats.org/officeDocument/2006/relationships/image" Target="../media/image1018.png"/><Relationship Id="rId270" Type="http://schemas.openxmlformats.org/officeDocument/2006/relationships/customXml" Target="../ink/ink1183.xml"/><Relationship Id="rId326" Type="http://schemas.openxmlformats.org/officeDocument/2006/relationships/customXml" Target="../ink/ink1211.xml"/><Relationship Id="rId65" Type="http://schemas.openxmlformats.org/officeDocument/2006/relationships/image" Target="../media/image991.png"/><Relationship Id="rId130" Type="http://schemas.openxmlformats.org/officeDocument/2006/relationships/customXml" Target="../ink/ink1113.xml"/><Relationship Id="rId172" Type="http://schemas.openxmlformats.org/officeDocument/2006/relationships/customXml" Target="../ink/ink1134.xml"/><Relationship Id="rId228" Type="http://schemas.openxmlformats.org/officeDocument/2006/relationships/customXml" Target="../ink/ink1162.xml"/><Relationship Id="rId281" Type="http://schemas.openxmlformats.org/officeDocument/2006/relationships/image" Target="../media/image1098.png"/><Relationship Id="rId34" Type="http://schemas.openxmlformats.org/officeDocument/2006/relationships/customXml" Target="../ink/ink1065.xml"/><Relationship Id="rId76" Type="http://schemas.openxmlformats.org/officeDocument/2006/relationships/customXml" Target="../ink/ink1086.xml"/><Relationship Id="rId141" Type="http://schemas.openxmlformats.org/officeDocument/2006/relationships/image" Target="../media/image1029.png"/><Relationship Id="rId7" Type="http://schemas.openxmlformats.org/officeDocument/2006/relationships/image" Target="../media/image962.png"/><Relationship Id="rId183" Type="http://schemas.openxmlformats.org/officeDocument/2006/relationships/image" Target="../media/image1050.png"/><Relationship Id="rId239" Type="http://schemas.openxmlformats.org/officeDocument/2006/relationships/image" Target="../media/image1078.png"/><Relationship Id="rId250" Type="http://schemas.openxmlformats.org/officeDocument/2006/relationships/customXml" Target="../ink/ink1173.xml"/><Relationship Id="rId271" Type="http://schemas.openxmlformats.org/officeDocument/2006/relationships/image" Target="../media/image1093.png"/><Relationship Id="rId292" Type="http://schemas.openxmlformats.org/officeDocument/2006/relationships/customXml" Target="../ink/ink1194.xml"/><Relationship Id="rId306" Type="http://schemas.openxmlformats.org/officeDocument/2006/relationships/customXml" Target="../ink/ink1201.xml"/><Relationship Id="rId24" Type="http://schemas.openxmlformats.org/officeDocument/2006/relationships/customXml" Target="../ink/ink1060.xml"/><Relationship Id="rId45" Type="http://schemas.openxmlformats.org/officeDocument/2006/relationships/image" Target="../media/image981.png"/><Relationship Id="rId66" Type="http://schemas.openxmlformats.org/officeDocument/2006/relationships/customXml" Target="../ink/ink1081.xml"/><Relationship Id="rId87" Type="http://schemas.openxmlformats.org/officeDocument/2006/relationships/image" Target="../media/image1002.png"/><Relationship Id="rId110" Type="http://schemas.openxmlformats.org/officeDocument/2006/relationships/customXml" Target="../ink/ink1103.xml"/><Relationship Id="rId131" Type="http://schemas.openxmlformats.org/officeDocument/2006/relationships/image" Target="../media/image1024.png"/><Relationship Id="rId327" Type="http://schemas.openxmlformats.org/officeDocument/2006/relationships/image" Target="../media/image1121.png"/><Relationship Id="rId152" Type="http://schemas.openxmlformats.org/officeDocument/2006/relationships/customXml" Target="../ink/ink1124.xml"/><Relationship Id="rId173" Type="http://schemas.openxmlformats.org/officeDocument/2006/relationships/image" Target="../media/image1045.png"/><Relationship Id="rId194" Type="http://schemas.openxmlformats.org/officeDocument/2006/relationships/customXml" Target="../ink/ink1145.xml"/><Relationship Id="rId208" Type="http://schemas.openxmlformats.org/officeDocument/2006/relationships/customXml" Target="../ink/ink1152.xml"/><Relationship Id="rId229" Type="http://schemas.openxmlformats.org/officeDocument/2006/relationships/image" Target="../media/image1073.png"/><Relationship Id="rId240" Type="http://schemas.openxmlformats.org/officeDocument/2006/relationships/customXml" Target="../ink/ink1168.xml"/><Relationship Id="rId261" Type="http://schemas.openxmlformats.org/officeDocument/2006/relationships/image" Target="../media/image1088.png"/><Relationship Id="rId14" Type="http://schemas.openxmlformats.org/officeDocument/2006/relationships/customXml" Target="../ink/ink1055.xml"/><Relationship Id="rId35" Type="http://schemas.openxmlformats.org/officeDocument/2006/relationships/image" Target="../media/image976.png"/><Relationship Id="rId56" Type="http://schemas.openxmlformats.org/officeDocument/2006/relationships/customXml" Target="../ink/ink1076.xml"/><Relationship Id="rId77" Type="http://schemas.openxmlformats.org/officeDocument/2006/relationships/image" Target="../media/image997.png"/><Relationship Id="rId100" Type="http://schemas.openxmlformats.org/officeDocument/2006/relationships/customXml" Target="../ink/ink1098.xml"/><Relationship Id="rId282" Type="http://schemas.openxmlformats.org/officeDocument/2006/relationships/customXml" Target="../ink/ink1189.xml"/><Relationship Id="rId317" Type="http://schemas.openxmlformats.org/officeDocument/2006/relationships/image" Target="../media/image1116.png"/><Relationship Id="rId8" Type="http://schemas.openxmlformats.org/officeDocument/2006/relationships/customXml" Target="../ink/ink1052.xml"/><Relationship Id="rId98" Type="http://schemas.openxmlformats.org/officeDocument/2006/relationships/customXml" Target="../ink/ink1097.xml"/><Relationship Id="rId121" Type="http://schemas.openxmlformats.org/officeDocument/2006/relationships/image" Target="../media/image1019.png"/><Relationship Id="rId142" Type="http://schemas.openxmlformats.org/officeDocument/2006/relationships/customXml" Target="../ink/ink1119.xml"/><Relationship Id="rId163" Type="http://schemas.openxmlformats.org/officeDocument/2006/relationships/image" Target="../media/image1040.png"/><Relationship Id="rId184" Type="http://schemas.openxmlformats.org/officeDocument/2006/relationships/customXml" Target="../ink/ink1140.xml"/><Relationship Id="rId219" Type="http://schemas.openxmlformats.org/officeDocument/2006/relationships/image" Target="../media/image1068.png"/><Relationship Id="rId230" Type="http://schemas.openxmlformats.org/officeDocument/2006/relationships/customXml" Target="../ink/ink1163.xml"/><Relationship Id="rId251" Type="http://schemas.openxmlformats.org/officeDocument/2006/relationships/image" Target="../media/image1083.png"/><Relationship Id="rId25" Type="http://schemas.openxmlformats.org/officeDocument/2006/relationships/image" Target="../media/image971.png"/><Relationship Id="rId46" Type="http://schemas.openxmlformats.org/officeDocument/2006/relationships/customXml" Target="../ink/ink1071.xml"/><Relationship Id="rId67" Type="http://schemas.openxmlformats.org/officeDocument/2006/relationships/image" Target="../media/image992.png"/><Relationship Id="rId272" Type="http://schemas.openxmlformats.org/officeDocument/2006/relationships/customXml" Target="../ink/ink1184.xml"/><Relationship Id="rId293" Type="http://schemas.openxmlformats.org/officeDocument/2006/relationships/image" Target="../media/image1104.png"/><Relationship Id="rId307" Type="http://schemas.openxmlformats.org/officeDocument/2006/relationships/image" Target="../media/image1111.png"/><Relationship Id="rId328" Type="http://schemas.openxmlformats.org/officeDocument/2006/relationships/customXml" Target="../ink/ink1212.xml"/><Relationship Id="rId88" Type="http://schemas.openxmlformats.org/officeDocument/2006/relationships/customXml" Target="../ink/ink1092.xml"/><Relationship Id="rId111" Type="http://schemas.openxmlformats.org/officeDocument/2006/relationships/image" Target="../media/image1014.png"/><Relationship Id="rId132" Type="http://schemas.openxmlformats.org/officeDocument/2006/relationships/customXml" Target="../ink/ink1114.xml"/><Relationship Id="rId153" Type="http://schemas.openxmlformats.org/officeDocument/2006/relationships/image" Target="../media/image1035.png"/><Relationship Id="rId174" Type="http://schemas.openxmlformats.org/officeDocument/2006/relationships/customXml" Target="../ink/ink1135.xml"/><Relationship Id="rId195" Type="http://schemas.openxmlformats.org/officeDocument/2006/relationships/image" Target="../media/image1056.png"/><Relationship Id="rId209" Type="http://schemas.openxmlformats.org/officeDocument/2006/relationships/image" Target="../media/image1063.png"/><Relationship Id="rId220" Type="http://schemas.openxmlformats.org/officeDocument/2006/relationships/customXml" Target="../ink/ink1158.xml"/><Relationship Id="rId241" Type="http://schemas.openxmlformats.org/officeDocument/2006/relationships/image" Target="../media/image660.png"/><Relationship Id="rId15" Type="http://schemas.openxmlformats.org/officeDocument/2006/relationships/image" Target="../media/image966.png"/><Relationship Id="rId36" Type="http://schemas.openxmlformats.org/officeDocument/2006/relationships/customXml" Target="../ink/ink1066.xml"/><Relationship Id="rId57" Type="http://schemas.openxmlformats.org/officeDocument/2006/relationships/image" Target="../media/image987.png"/><Relationship Id="rId262" Type="http://schemas.openxmlformats.org/officeDocument/2006/relationships/customXml" Target="../ink/ink1179.xml"/><Relationship Id="rId283" Type="http://schemas.openxmlformats.org/officeDocument/2006/relationships/image" Target="../media/image1099.png"/><Relationship Id="rId318" Type="http://schemas.openxmlformats.org/officeDocument/2006/relationships/customXml" Target="../ink/ink1207.xml"/><Relationship Id="rId78" Type="http://schemas.openxmlformats.org/officeDocument/2006/relationships/customXml" Target="../ink/ink1087.xml"/><Relationship Id="rId99" Type="http://schemas.openxmlformats.org/officeDocument/2006/relationships/image" Target="../media/image1008.png"/><Relationship Id="rId101" Type="http://schemas.openxmlformats.org/officeDocument/2006/relationships/image" Target="../media/image1009.png"/><Relationship Id="rId122" Type="http://schemas.openxmlformats.org/officeDocument/2006/relationships/customXml" Target="../ink/ink1109.xml"/><Relationship Id="rId143" Type="http://schemas.openxmlformats.org/officeDocument/2006/relationships/image" Target="../media/image1030.png"/><Relationship Id="rId164" Type="http://schemas.openxmlformats.org/officeDocument/2006/relationships/customXml" Target="../ink/ink1130.xml"/><Relationship Id="rId185" Type="http://schemas.openxmlformats.org/officeDocument/2006/relationships/image" Target="../media/image1051.png"/><Relationship Id="rId9" Type="http://schemas.openxmlformats.org/officeDocument/2006/relationships/image" Target="../media/image963.png"/><Relationship Id="rId210" Type="http://schemas.openxmlformats.org/officeDocument/2006/relationships/customXml" Target="../ink/ink1153.xml"/><Relationship Id="rId26" Type="http://schemas.openxmlformats.org/officeDocument/2006/relationships/customXml" Target="../ink/ink1061.xml"/><Relationship Id="rId231" Type="http://schemas.openxmlformats.org/officeDocument/2006/relationships/image" Target="../media/image1074.png"/><Relationship Id="rId252" Type="http://schemas.openxmlformats.org/officeDocument/2006/relationships/customXml" Target="../ink/ink1174.xml"/><Relationship Id="rId273" Type="http://schemas.openxmlformats.org/officeDocument/2006/relationships/image" Target="../media/image1094.png"/><Relationship Id="rId294" Type="http://schemas.openxmlformats.org/officeDocument/2006/relationships/customXml" Target="../ink/ink1195.xml"/><Relationship Id="rId308" Type="http://schemas.openxmlformats.org/officeDocument/2006/relationships/customXml" Target="../ink/ink1202.xml"/><Relationship Id="rId329" Type="http://schemas.openxmlformats.org/officeDocument/2006/relationships/image" Target="../media/image1122.png"/><Relationship Id="rId47" Type="http://schemas.openxmlformats.org/officeDocument/2006/relationships/image" Target="../media/image982.png"/><Relationship Id="rId68" Type="http://schemas.openxmlformats.org/officeDocument/2006/relationships/customXml" Target="../ink/ink1082.xml"/><Relationship Id="rId89" Type="http://schemas.openxmlformats.org/officeDocument/2006/relationships/image" Target="../media/image1003.png"/><Relationship Id="rId112" Type="http://schemas.openxmlformats.org/officeDocument/2006/relationships/customXml" Target="../ink/ink1104.xml"/><Relationship Id="rId133" Type="http://schemas.openxmlformats.org/officeDocument/2006/relationships/image" Target="../media/image1025.png"/><Relationship Id="rId154" Type="http://schemas.openxmlformats.org/officeDocument/2006/relationships/customXml" Target="../ink/ink1125.xml"/><Relationship Id="rId175" Type="http://schemas.openxmlformats.org/officeDocument/2006/relationships/image" Target="../media/image1046.png"/><Relationship Id="rId196" Type="http://schemas.openxmlformats.org/officeDocument/2006/relationships/customXml" Target="../ink/ink1146.xml"/><Relationship Id="rId200" Type="http://schemas.openxmlformats.org/officeDocument/2006/relationships/customXml" Target="../ink/ink1148.xml"/><Relationship Id="rId16" Type="http://schemas.openxmlformats.org/officeDocument/2006/relationships/customXml" Target="../ink/ink1056.xml"/><Relationship Id="rId221" Type="http://schemas.openxmlformats.org/officeDocument/2006/relationships/image" Target="../media/image1069.png"/><Relationship Id="rId242" Type="http://schemas.openxmlformats.org/officeDocument/2006/relationships/customXml" Target="../ink/ink1169.xml"/><Relationship Id="rId263" Type="http://schemas.openxmlformats.org/officeDocument/2006/relationships/image" Target="../media/image1089.png"/><Relationship Id="rId284" Type="http://schemas.openxmlformats.org/officeDocument/2006/relationships/customXml" Target="../ink/ink1190.xml"/><Relationship Id="rId319" Type="http://schemas.openxmlformats.org/officeDocument/2006/relationships/image" Target="../media/image1117.png"/><Relationship Id="rId37" Type="http://schemas.openxmlformats.org/officeDocument/2006/relationships/image" Target="../media/image977.png"/><Relationship Id="rId58" Type="http://schemas.openxmlformats.org/officeDocument/2006/relationships/customXml" Target="../ink/ink1077.xml"/><Relationship Id="rId79" Type="http://schemas.openxmlformats.org/officeDocument/2006/relationships/image" Target="../media/image998.png"/><Relationship Id="rId102" Type="http://schemas.openxmlformats.org/officeDocument/2006/relationships/customXml" Target="../ink/ink1099.xml"/><Relationship Id="rId123" Type="http://schemas.openxmlformats.org/officeDocument/2006/relationships/image" Target="../media/image1020.png"/><Relationship Id="rId144" Type="http://schemas.openxmlformats.org/officeDocument/2006/relationships/customXml" Target="../ink/ink1120.xml"/><Relationship Id="rId330" Type="http://schemas.openxmlformats.org/officeDocument/2006/relationships/customXml" Target="../ink/ink1213.xml"/><Relationship Id="rId90" Type="http://schemas.openxmlformats.org/officeDocument/2006/relationships/customXml" Target="../ink/ink1093.xml"/><Relationship Id="rId165" Type="http://schemas.openxmlformats.org/officeDocument/2006/relationships/image" Target="../media/image1041.png"/><Relationship Id="rId186" Type="http://schemas.openxmlformats.org/officeDocument/2006/relationships/customXml" Target="../ink/ink1141.xml"/><Relationship Id="rId211" Type="http://schemas.openxmlformats.org/officeDocument/2006/relationships/image" Target="../media/image1064.png"/><Relationship Id="rId232" Type="http://schemas.openxmlformats.org/officeDocument/2006/relationships/customXml" Target="../ink/ink1164.xml"/><Relationship Id="rId253" Type="http://schemas.openxmlformats.org/officeDocument/2006/relationships/image" Target="../media/image1084.png"/><Relationship Id="rId274" Type="http://schemas.openxmlformats.org/officeDocument/2006/relationships/customXml" Target="../ink/ink1185.xml"/><Relationship Id="rId295" Type="http://schemas.openxmlformats.org/officeDocument/2006/relationships/image" Target="../media/image1105.png"/><Relationship Id="rId309" Type="http://schemas.openxmlformats.org/officeDocument/2006/relationships/image" Target="../media/image1112.png"/><Relationship Id="rId27" Type="http://schemas.openxmlformats.org/officeDocument/2006/relationships/image" Target="../media/image972.png"/><Relationship Id="rId48" Type="http://schemas.openxmlformats.org/officeDocument/2006/relationships/customXml" Target="../ink/ink1072.xml"/><Relationship Id="rId69" Type="http://schemas.openxmlformats.org/officeDocument/2006/relationships/image" Target="../media/image993.png"/><Relationship Id="rId113" Type="http://schemas.openxmlformats.org/officeDocument/2006/relationships/image" Target="../media/image1015.png"/><Relationship Id="rId134" Type="http://schemas.openxmlformats.org/officeDocument/2006/relationships/customXml" Target="../ink/ink1115.xml"/><Relationship Id="rId320" Type="http://schemas.openxmlformats.org/officeDocument/2006/relationships/customXml" Target="../ink/ink1208.xml"/><Relationship Id="rId80" Type="http://schemas.openxmlformats.org/officeDocument/2006/relationships/customXml" Target="../ink/ink1088.xml"/><Relationship Id="rId155" Type="http://schemas.openxmlformats.org/officeDocument/2006/relationships/image" Target="../media/image1036.png"/><Relationship Id="rId176" Type="http://schemas.openxmlformats.org/officeDocument/2006/relationships/customXml" Target="../ink/ink1136.xml"/><Relationship Id="rId197" Type="http://schemas.openxmlformats.org/officeDocument/2006/relationships/image" Target="../media/image1057.png"/><Relationship Id="rId201" Type="http://schemas.openxmlformats.org/officeDocument/2006/relationships/image" Target="../media/image1059.png"/><Relationship Id="rId222" Type="http://schemas.openxmlformats.org/officeDocument/2006/relationships/customXml" Target="../ink/ink1159.xml"/><Relationship Id="rId243" Type="http://schemas.openxmlformats.org/officeDocument/2006/relationships/image" Target="../media/image1079.png"/><Relationship Id="rId264" Type="http://schemas.openxmlformats.org/officeDocument/2006/relationships/customXml" Target="../ink/ink1180.xml"/><Relationship Id="rId285" Type="http://schemas.openxmlformats.org/officeDocument/2006/relationships/image" Target="../media/image1100.png"/><Relationship Id="rId17" Type="http://schemas.openxmlformats.org/officeDocument/2006/relationships/image" Target="../media/image967.png"/><Relationship Id="rId38" Type="http://schemas.openxmlformats.org/officeDocument/2006/relationships/customXml" Target="../ink/ink1067.xml"/><Relationship Id="rId59" Type="http://schemas.openxmlformats.org/officeDocument/2006/relationships/image" Target="../media/image988.png"/><Relationship Id="rId103" Type="http://schemas.openxmlformats.org/officeDocument/2006/relationships/image" Target="../media/image1010.png"/><Relationship Id="rId124" Type="http://schemas.openxmlformats.org/officeDocument/2006/relationships/customXml" Target="../ink/ink1110.xml"/><Relationship Id="rId310" Type="http://schemas.openxmlformats.org/officeDocument/2006/relationships/customXml" Target="../ink/ink1203.xml"/><Relationship Id="rId70" Type="http://schemas.openxmlformats.org/officeDocument/2006/relationships/customXml" Target="../ink/ink1083.xml"/><Relationship Id="rId91" Type="http://schemas.openxmlformats.org/officeDocument/2006/relationships/image" Target="../media/image1004.png"/><Relationship Id="rId145" Type="http://schemas.openxmlformats.org/officeDocument/2006/relationships/image" Target="../media/image1031.png"/><Relationship Id="rId166" Type="http://schemas.openxmlformats.org/officeDocument/2006/relationships/customXml" Target="../ink/ink1131.xml"/><Relationship Id="rId187" Type="http://schemas.openxmlformats.org/officeDocument/2006/relationships/image" Target="../media/image1052.png"/><Relationship Id="rId331" Type="http://schemas.openxmlformats.org/officeDocument/2006/relationships/image" Target="../media/image1123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154.xml"/><Relationship Id="rId233" Type="http://schemas.openxmlformats.org/officeDocument/2006/relationships/image" Target="../media/image1075.png"/><Relationship Id="rId254" Type="http://schemas.openxmlformats.org/officeDocument/2006/relationships/customXml" Target="../ink/ink1175.xml"/><Relationship Id="rId28" Type="http://schemas.openxmlformats.org/officeDocument/2006/relationships/customXml" Target="../ink/ink1062.xml"/><Relationship Id="rId49" Type="http://schemas.openxmlformats.org/officeDocument/2006/relationships/image" Target="../media/image983.png"/><Relationship Id="rId114" Type="http://schemas.openxmlformats.org/officeDocument/2006/relationships/customXml" Target="../ink/ink1105.xml"/><Relationship Id="rId275" Type="http://schemas.openxmlformats.org/officeDocument/2006/relationships/image" Target="../media/image1095.png"/><Relationship Id="rId296" Type="http://schemas.openxmlformats.org/officeDocument/2006/relationships/customXml" Target="../ink/ink1196.xml"/><Relationship Id="rId300" Type="http://schemas.openxmlformats.org/officeDocument/2006/relationships/customXml" Target="../ink/ink1198.xml"/><Relationship Id="rId60" Type="http://schemas.openxmlformats.org/officeDocument/2006/relationships/customXml" Target="../ink/ink1078.xml"/><Relationship Id="rId81" Type="http://schemas.openxmlformats.org/officeDocument/2006/relationships/image" Target="../media/image999.png"/><Relationship Id="rId135" Type="http://schemas.openxmlformats.org/officeDocument/2006/relationships/image" Target="../media/image1026.png"/><Relationship Id="rId156" Type="http://schemas.openxmlformats.org/officeDocument/2006/relationships/customXml" Target="../ink/ink1126.xml"/><Relationship Id="rId177" Type="http://schemas.openxmlformats.org/officeDocument/2006/relationships/image" Target="../media/image1047.png"/><Relationship Id="rId198" Type="http://schemas.openxmlformats.org/officeDocument/2006/relationships/customXml" Target="../ink/ink1147.xml"/><Relationship Id="rId321" Type="http://schemas.openxmlformats.org/officeDocument/2006/relationships/image" Target="../media/image1118.png"/><Relationship Id="rId202" Type="http://schemas.openxmlformats.org/officeDocument/2006/relationships/customXml" Target="../ink/ink1149.xml"/><Relationship Id="rId223" Type="http://schemas.openxmlformats.org/officeDocument/2006/relationships/image" Target="../media/image1070.png"/><Relationship Id="rId244" Type="http://schemas.openxmlformats.org/officeDocument/2006/relationships/customXml" Target="../ink/ink1170.xml"/><Relationship Id="rId18" Type="http://schemas.openxmlformats.org/officeDocument/2006/relationships/customXml" Target="../ink/ink1057.xml"/><Relationship Id="rId39" Type="http://schemas.openxmlformats.org/officeDocument/2006/relationships/image" Target="../media/image978.png"/><Relationship Id="rId265" Type="http://schemas.openxmlformats.org/officeDocument/2006/relationships/image" Target="../media/image1090.png"/><Relationship Id="rId286" Type="http://schemas.openxmlformats.org/officeDocument/2006/relationships/customXml" Target="../ink/ink1191.xml"/><Relationship Id="rId50" Type="http://schemas.openxmlformats.org/officeDocument/2006/relationships/customXml" Target="../ink/ink1073.xml"/><Relationship Id="rId104" Type="http://schemas.openxmlformats.org/officeDocument/2006/relationships/customXml" Target="../ink/ink1100.xml"/><Relationship Id="rId125" Type="http://schemas.openxmlformats.org/officeDocument/2006/relationships/image" Target="../media/image1021.png"/><Relationship Id="rId146" Type="http://schemas.openxmlformats.org/officeDocument/2006/relationships/customXml" Target="../ink/ink1121.xml"/><Relationship Id="rId167" Type="http://schemas.openxmlformats.org/officeDocument/2006/relationships/image" Target="../media/image1042.png"/><Relationship Id="rId188" Type="http://schemas.openxmlformats.org/officeDocument/2006/relationships/customXml" Target="../ink/ink1142.xml"/><Relationship Id="rId311" Type="http://schemas.openxmlformats.org/officeDocument/2006/relationships/image" Target="../media/image1113.png"/><Relationship Id="rId71" Type="http://schemas.openxmlformats.org/officeDocument/2006/relationships/image" Target="../media/image994.png"/><Relationship Id="rId92" Type="http://schemas.openxmlformats.org/officeDocument/2006/relationships/customXml" Target="../ink/ink1094.xml"/><Relationship Id="rId213" Type="http://schemas.openxmlformats.org/officeDocument/2006/relationships/image" Target="../media/image1065.png"/><Relationship Id="rId234" Type="http://schemas.openxmlformats.org/officeDocument/2006/relationships/customXml" Target="../ink/ink1165.xml"/><Relationship Id="rId2" Type="http://schemas.openxmlformats.org/officeDocument/2006/relationships/image" Target="../media/image959.emf"/><Relationship Id="rId29" Type="http://schemas.openxmlformats.org/officeDocument/2006/relationships/image" Target="../media/image973.png"/><Relationship Id="rId255" Type="http://schemas.openxmlformats.org/officeDocument/2006/relationships/image" Target="../media/image1085.png"/><Relationship Id="rId276" Type="http://schemas.openxmlformats.org/officeDocument/2006/relationships/customXml" Target="../ink/ink1186.xml"/><Relationship Id="rId297" Type="http://schemas.openxmlformats.org/officeDocument/2006/relationships/image" Target="../media/image1106.png"/><Relationship Id="rId40" Type="http://schemas.openxmlformats.org/officeDocument/2006/relationships/customXml" Target="../ink/ink1068.xml"/><Relationship Id="rId115" Type="http://schemas.openxmlformats.org/officeDocument/2006/relationships/image" Target="../media/image1016.png"/><Relationship Id="rId136" Type="http://schemas.openxmlformats.org/officeDocument/2006/relationships/customXml" Target="../ink/ink1116.xml"/><Relationship Id="rId157" Type="http://schemas.openxmlformats.org/officeDocument/2006/relationships/image" Target="../media/image1037.png"/><Relationship Id="rId178" Type="http://schemas.openxmlformats.org/officeDocument/2006/relationships/customXml" Target="../ink/ink1137.xml"/><Relationship Id="rId301" Type="http://schemas.openxmlformats.org/officeDocument/2006/relationships/image" Target="../media/image1108.png"/><Relationship Id="rId322" Type="http://schemas.openxmlformats.org/officeDocument/2006/relationships/customXml" Target="../ink/ink1209.xml"/><Relationship Id="rId61" Type="http://schemas.openxmlformats.org/officeDocument/2006/relationships/image" Target="../media/image989.png"/><Relationship Id="rId82" Type="http://schemas.openxmlformats.org/officeDocument/2006/relationships/customXml" Target="../ink/ink1089.xml"/><Relationship Id="rId199" Type="http://schemas.openxmlformats.org/officeDocument/2006/relationships/image" Target="../media/image1058.png"/><Relationship Id="rId203" Type="http://schemas.openxmlformats.org/officeDocument/2006/relationships/image" Target="../media/image1060.png"/><Relationship Id="rId19" Type="http://schemas.openxmlformats.org/officeDocument/2006/relationships/image" Target="../media/image968.png"/><Relationship Id="rId224" Type="http://schemas.openxmlformats.org/officeDocument/2006/relationships/customXml" Target="../ink/ink1160.xml"/><Relationship Id="rId245" Type="http://schemas.openxmlformats.org/officeDocument/2006/relationships/image" Target="../media/image1080.png"/><Relationship Id="rId266" Type="http://schemas.openxmlformats.org/officeDocument/2006/relationships/customXml" Target="../ink/ink1181.xml"/><Relationship Id="rId287" Type="http://schemas.openxmlformats.org/officeDocument/2006/relationships/image" Target="../media/image1101.png"/><Relationship Id="rId30" Type="http://schemas.openxmlformats.org/officeDocument/2006/relationships/customXml" Target="../ink/ink1063.xml"/><Relationship Id="rId105" Type="http://schemas.openxmlformats.org/officeDocument/2006/relationships/image" Target="../media/image1011.png"/><Relationship Id="rId126" Type="http://schemas.openxmlformats.org/officeDocument/2006/relationships/customXml" Target="../ink/ink1111.xml"/><Relationship Id="rId147" Type="http://schemas.openxmlformats.org/officeDocument/2006/relationships/image" Target="../media/image1032.png"/><Relationship Id="rId168" Type="http://schemas.openxmlformats.org/officeDocument/2006/relationships/customXml" Target="../ink/ink1132.xml"/><Relationship Id="rId312" Type="http://schemas.openxmlformats.org/officeDocument/2006/relationships/customXml" Target="../ink/ink1204.xml"/><Relationship Id="rId51" Type="http://schemas.openxmlformats.org/officeDocument/2006/relationships/image" Target="../media/image984.png"/><Relationship Id="rId72" Type="http://schemas.openxmlformats.org/officeDocument/2006/relationships/customXml" Target="../ink/ink1084.xml"/><Relationship Id="rId93" Type="http://schemas.openxmlformats.org/officeDocument/2006/relationships/image" Target="../media/image1005.png"/><Relationship Id="rId189" Type="http://schemas.openxmlformats.org/officeDocument/2006/relationships/image" Target="../media/image1053.png"/><Relationship Id="rId3" Type="http://schemas.openxmlformats.org/officeDocument/2006/relationships/customXml" Target="../ink/ink1050.xml"/><Relationship Id="rId214" Type="http://schemas.openxmlformats.org/officeDocument/2006/relationships/customXml" Target="../ink/ink1155.xml"/><Relationship Id="rId235" Type="http://schemas.openxmlformats.org/officeDocument/2006/relationships/image" Target="../media/image1076.png"/><Relationship Id="rId256" Type="http://schemas.openxmlformats.org/officeDocument/2006/relationships/customXml" Target="../ink/ink1176.xml"/><Relationship Id="rId277" Type="http://schemas.openxmlformats.org/officeDocument/2006/relationships/image" Target="../media/image1096.png"/><Relationship Id="rId298" Type="http://schemas.openxmlformats.org/officeDocument/2006/relationships/customXml" Target="../ink/ink1197.xml"/><Relationship Id="rId116" Type="http://schemas.openxmlformats.org/officeDocument/2006/relationships/customXml" Target="../ink/ink1106.xml"/><Relationship Id="rId137" Type="http://schemas.openxmlformats.org/officeDocument/2006/relationships/image" Target="../media/image1027.png"/><Relationship Id="rId158" Type="http://schemas.openxmlformats.org/officeDocument/2006/relationships/customXml" Target="../ink/ink1127.xml"/><Relationship Id="rId302" Type="http://schemas.openxmlformats.org/officeDocument/2006/relationships/customXml" Target="../ink/ink1199.xml"/><Relationship Id="rId323" Type="http://schemas.openxmlformats.org/officeDocument/2006/relationships/image" Target="../media/image1119.png"/><Relationship Id="rId20" Type="http://schemas.openxmlformats.org/officeDocument/2006/relationships/customXml" Target="../ink/ink1058.xml"/><Relationship Id="rId41" Type="http://schemas.openxmlformats.org/officeDocument/2006/relationships/image" Target="../media/image979.png"/><Relationship Id="rId62" Type="http://schemas.openxmlformats.org/officeDocument/2006/relationships/customXml" Target="../ink/ink1079.xml"/><Relationship Id="rId83" Type="http://schemas.openxmlformats.org/officeDocument/2006/relationships/image" Target="../media/image1000.png"/><Relationship Id="rId179" Type="http://schemas.openxmlformats.org/officeDocument/2006/relationships/image" Target="../media/image1048.png"/><Relationship Id="rId190" Type="http://schemas.openxmlformats.org/officeDocument/2006/relationships/customXml" Target="../ink/ink1143.xml"/><Relationship Id="rId204" Type="http://schemas.openxmlformats.org/officeDocument/2006/relationships/customXml" Target="../ink/ink1150.xml"/><Relationship Id="rId225" Type="http://schemas.openxmlformats.org/officeDocument/2006/relationships/image" Target="../media/image1071.png"/><Relationship Id="rId246" Type="http://schemas.openxmlformats.org/officeDocument/2006/relationships/customXml" Target="../ink/ink1171.xml"/><Relationship Id="rId267" Type="http://schemas.openxmlformats.org/officeDocument/2006/relationships/image" Target="../media/image1091.png"/><Relationship Id="rId288" Type="http://schemas.openxmlformats.org/officeDocument/2006/relationships/customXml" Target="../ink/ink1192.xml"/><Relationship Id="rId106" Type="http://schemas.openxmlformats.org/officeDocument/2006/relationships/customXml" Target="../ink/ink1101.xml"/><Relationship Id="rId127" Type="http://schemas.openxmlformats.org/officeDocument/2006/relationships/image" Target="../media/image1022.png"/><Relationship Id="rId313" Type="http://schemas.openxmlformats.org/officeDocument/2006/relationships/image" Target="../media/image1114.png"/><Relationship Id="rId10" Type="http://schemas.openxmlformats.org/officeDocument/2006/relationships/customXml" Target="../ink/ink1053.xml"/><Relationship Id="rId31" Type="http://schemas.openxmlformats.org/officeDocument/2006/relationships/image" Target="../media/image974.png"/><Relationship Id="rId52" Type="http://schemas.openxmlformats.org/officeDocument/2006/relationships/customXml" Target="../ink/ink1074.xml"/><Relationship Id="rId73" Type="http://schemas.openxmlformats.org/officeDocument/2006/relationships/image" Target="../media/image995.png"/><Relationship Id="rId94" Type="http://schemas.openxmlformats.org/officeDocument/2006/relationships/customXml" Target="../ink/ink1095.xml"/><Relationship Id="rId148" Type="http://schemas.openxmlformats.org/officeDocument/2006/relationships/customXml" Target="../ink/ink1122.xml"/><Relationship Id="rId169" Type="http://schemas.openxmlformats.org/officeDocument/2006/relationships/image" Target="../media/image1043.png"/><Relationship Id="rId4" Type="http://schemas.openxmlformats.org/officeDocument/2006/relationships/image" Target="../media/image960.png"/><Relationship Id="rId180" Type="http://schemas.openxmlformats.org/officeDocument/2006/relationships/customXml" Target="../ink/ink1138.xml"/><Relationship Id="rId215" Type="http://schemas.openxmlformats.org/officeDocument/2006/relationships/image" Target="../media/image1066.png"/><Relationship Id="rId236" Type="http://schemas.openxmlformats.org/officeDocument/2006/relationships/customXml" Target="../ink/ink1166.xml"/><Relationship Id="rId257" Type="http://schemas.openxmlformats.org/officeDocument/2006/relationships/image" Target="../media/image1086.png"/><Relationship Id="rId278" Type="http://schemas.openxmlformats.org/officeDocument/2006/relationships/customXml" Target="../ink/ink1187.xml"/><Relationship Id="rId303" Type="http://schemas.openxmlformats.org/officeDocument/2006/relationships/image" Target="../media/image1109.png"/><Relationship Id="rId42" Type="http://schemas.openxmlformats.org/officeDocument/2006/relationships/customXml" Target="../ink/ink1069.xml"/><Relationship Id="rId84" Type="http://schemas.openxmlformats.org/officeDocument/2006/relationships/customXml" Target="../ink/ink1090.xml"/><Relationship Id="rId138" Type="http://schemas.openxmlformats.org/officeDocument/2006/relationships/customXml" Target="../ink/ink1117.xml"/><Relationship Id="rId191" Type="http://schemas.openxmlformats.org/officeDocument/2006/relationships/image" Target="../media/image1054.png"/><Relationship Id="rId205" Type="http://schemas.openxmlformats.org/officeDocument/2006/relationships/image" Target="../media/image1061.png"/><Relationship Id="rId247" Type="http://schemas.openxmlformats.org/officeDocument/2006/relationships/image" Target="../media/image1081.png"/><Relationship Id="rId107" Type="http://schemas.openxmlformats.org/officeDocument/2006/relationships/image" Target="../media/image1012.png"/><Relationship Id="rId289" Type="http://schemas.openxmlformats.org/officeDocument/2006/relationships/image" Target="../media/image1102.png"/><Relationship Id="rId11" Type="http://schemas.openxmlformats.org/officeDocument/2006/relationships/image" Target="../media/image964.png"/><Relationship Id="rId53" Type="http://schemas.openxmlformats.org/officeDocument/2006/relationships/image" Target="../media/image985.png"/><Relationship Id="rId149" Type="http://schemas.openxmlformats.org/officeDocument/2006/relationships/image" Target="../media/image1033.png"/><Relationship Id="rId314" Type="http://schemas.openxmlformats.org/officeDocument/2006/relationships/customXml" Target="../ink/ink1205.xml"/><Relationship Id="rId95" Type="http://schemas.openxmlformats.org/officeDocument/2006/relationships/image" Target="../media/image1006.png"/><Relationship Id="rId160" Type="http://schemas.openxmlformats.org/officeDocument/2006/relationships/customXml" Target="../ink/ink1128.xml"/><Relationship Id="rId216" Type="http://schemas.openxmlformats.org/officeDocument/2006/relationships/customXml" Target="../ink/ink1156.xml"/><Relationship Id="rId258" Type="http://schemas.openxmlformats.org/officeDocument/2006/relationships/customXml" Target="../ink/ink1177.xml"/><Relationship Id="rId22" Type="http://schemas.openxmlformats.org/officeDocument/2006/relationships/customXml" Target="../ink/ink1059.xml"/><Relationship Id="rId64" Type="http://schemas.openxmlformats.org/officeDocument/2006/relationships/customXml" Target="../ink/ink1080.xml"/><Relationship Id="rId118" Type="http://schemas.openxmlformats.org/officeDocument/2006/relationships/customXml" Target="../ink/ink1107.xml"/><Relationship Id="rId325" Type="http://schemas.openxmlformats.org/officeDocument/2006/relationships/image" Target="../media/image1120.png"/><Relationship Id="rId171" Type="http://schemas.openxmlformats.org/officeDocument/2006/relationships/image" Target="../media/image1044.png"/><Relationship Id="rId227" Type="http://schemas.openxmlformats.org/officeDocument/2006/relationships/image" Target="../media/image1072.png"/><Relationship Id="rId269" Type="http://schemas.openxmlformats.org/officeDocument/2006/relationships/image" Target="../media/image1092.png"/><Relationship Id="rId33" Type="http://schemas.openxmlformats.org/officeDocument/2006/relationships/image" Target="../media/image975.png"/><Relationship Id="rId129" Type="http://schemas.openxmlformats.org/officeDocument/2006/relationships/image" Target="../media/image1023.png"/><Relationship Id="rId280" Type="http://schemas.openxmlformats.org/officeDocument/2006/relationships/customXml" Target="../ink/ink1188.xml"/><Relationship Id="rId75" Type="http://schemas.openxmlformats.org/officeDocument/2006/relationships/image" Target="../media/image996.png"/><Relationship Id="rId140" Type="http://schemas.openxmlformats.org/officeDocument/2006/relationships/customXml" Target="../ink/ink1118.xml"/><Relationship Id="rId182" Type="http://schemas.openxmlformats.org/officeDocument/2006/relationships/customXml" Target="../ink/ink1139.xml"/><Relationship Id="rId6" Type="http://schemas.openxmlformats.org/officeDocument/2006/relationships/customXml" Target="../ink/ink1051.xml"/><Relationship Id="rId238" Type="http://schemas.openxmlformats.org/officeDocument/2006/relationships/customXml" Target="../ink/ink1167.xml"/><Relationship Id="rId291" Type="http://schemas.openxmlformats.org/officeDocument/2006/relationships/image" Target="../media/image1103.png"/><Relationship Id="rId305" Type="http://schemas.openxmlformats.org/officeDocument/2006/relationships/image" Target="../media/image1110.png"/><Relationship Id="rId44" Type="http://schemas.openxmlformats.org/officeDocument/2006/relationships/customXml" Target="../ink/ink1070.xml"/><Relationship Id="rId86" Type="http://schemas.openxmlformats.org/officeDocument/2006/relationships/customXml" Target="../ink/ink1091.xml"/><Relationship Id="rId151" Type="http://schemas.openxmlformats.org/officeDocument/2006/relationships/image" Target="../media/image1034.png"/><Relationship Id="rId193" Type="http://schemas.openxmlformats.org/officeDocument/2006/relationships/image" Target="../media/image1055.png"/><Relationship Id="rId207" Type="http://schemas.openxmlformats.org/officeDocument/2006/relationships/image" Target="../media/image1062.png"/><Relationship Id="rId249" Type="http://schemas.openxmlformats.org/officeDocument/2006/relationships/image" Target="../media/image1082.png"/><Relationship Id="rId13" Type="http://schemas.openxmlformats.org/officeDocument/2006/relationships/image" Target="../media/image965.png"/><Relationship Id="rId109" Type="http://schemas.openxmlformats.org/officeDocument/2006/relationships/image" Target="../media/image1013.png"/><Relationship Id="rId260" Type="http://schemas.openxmlformats.org/officeDocument/2006/relationships/customXml" Target="../ink/ink1178.xml"/><Relationship Id="rId316" Type="http://schemas.openxmlformats.org/officeDocument/2006/relationships/customXml" Target="../ink/ink1206.xml"/><Relationship Id="rId55" Type="http://schemas.openxmlformats.org/officeDocument/2006/relationships/image" Target="../media/image986.png"/><Relationship Id="rId97" Type="http://schemas.openxmlformats.org/officeDocument/2006/relationships/image" Target="../media/image1007.png"/><Relationship Id="rId120" Type="http://schemas.openxmlformats.org/officeDocument/2006/relationships/customXml" Target="../ink/ink1108.xml"/><Relationship Id="rId162" Type="http://schemas.openxmlformats.org/officeDocument/2006/relationships/customXml" Target="../ink/ink1129.xml"/><Relationship Id="rId218" Type="http://schemas.openxmlformats.org/officeDocument/2006/relationships/customXml" Target="../ink/ink1157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1.png"/><Relationship Id="rId299" Type="http://schemas.openxmlformats.org/officeDocument/2006/relationships/image" Target="../media/image1271.png"/><Relationship Id="rId21" Type="http://schemas.openxmlformats.org/officeDocument/2006/relationships/image" Target="../media/image1133.png"/><Relationship Id="rId63" Type="http://schemas.openxmlformats.org/officeDocument/2006/relationships/image" Target="../media/image1154.png"/><Relationship Id="rId159" Type="http://schemas.openxmlformats.org/officeDocument/2006/relationships/image" Target="../media/image1202.png"/><Relationship Id="rId324" Type="http://schemas.openxmlformats.org/officeDocument/2006/relationships/customXml" Target="../ink/ink1374.xml"/><Relationship Id="rId366" Type="http://schemas.openxmlformats.org/officeDocument/2006/relationships/customXml" Target="../ink/ink1395.xml"/><Relationship Id="rId170" Type="http://schemas.openxmlformats.org/officeDocument/2006/relationships/customXml" Target="../ink/ink1297.xml"/><Relationship Id="rId226" Type="http://schemas.openxmlformats.org/officeDocument/2006/relationships/customXml" Target="../ink/ink1325.xml"/><Relationship Id="rId433" Type="http://schemas.openxmlformats.org/officeDocument/2006/relationships/customXml" Target="../ink/ink1429.xml"/><Relationship Id="rId268" Type="http://schemas.openxmlformats.org/officeDocument/2006/relationships/customXml" Target="../ink/ink1346.xml"/><Relationship Id="rId475" Type="http://schemas.openxmlformats.org/officeDocument/2006/relationships/customXml" Target="../ink/ink1450.xml"/><Relationship Id="rId32" Type="http://schemas.openxmlformats.org/officeDocument/2006/relationships/customXml" Target="../ink/ink1228.xml"/><Relationship Id="rId74" Type="http://schemas.openxmlformats.org/officeDocument/2006/relationships/customXml" Target="../ink/ink1249.xml"/><Relationship Id="rId128" Type="http://schemas.openxmlformats.org/officeDocument/2006/relationships/customXml" Target="../ink/ink1276.xml"/><Relationship Id="rId335" Type="http://schemas.openxmlformats.org/officeDocument/2006/relationships/image" Target="../media/image1289.png"/><Relationship Id="rId377" Type="http://schemas.openxmlformats.org/officeDocument/2006/relationships/image" Target="../media/image1310.png"/><Relationship Id="rId5" Type="http://schemas.openxmlformats.org/officeDocument/2006/relationships/image" Target="../media/image651.png"/><Relationship Id="rId181" Type="http://schemas.openxmlformats.org/officeDocument/2006/relationships/image" Target="../media/image1213.png"/><Relationship Id="rId237" Type="http://schemas.openxmlformats.org/officeDocument/2006/relationships/image" Target="../media/image1241.png"/><Relationship Id="rId402" Type="http://schemas.openxmlformats.org/officeDocument/2006/relationships/image" Target="../media/image1322.png"/><Relationship Id="rId279" Type="http://schemas.openxmlformats.org/officeDocument/2006/relationships/image" Target="../media/image1262.png"/><Relationship Id="rId444" Type="http://schemas.openxmlformats.org/officeDocument/2006/relationships/image" Target="../media/image1343.png"/><Relationship Id="rId486" Type="http://schemas.openxmlformats.org/officeDocument/2006/relationships/image" Target="../media/image1364.png"/><Relationship Id="rId43" Type="http://schemas.openxmlformats.org/officeDocument/2006/relationships/image" Target="../media/image1144.png"/><Relationship Id="rId139" Type="http://schemas.openxmlformats.org/officeDocument/2006/relationships/image" Target="../media/image1192.png"/><Relationship Id="rId290" Type="http://schemas.openxmlformats.org/officeDocument/2006/relationships/customXml" Target="../ink/ink1357.xml"/><Relationship Id="rId304" Type="http://schemas.openxmlformats.org/officeDocument/2006/relationships/customXml" Target="../ink/ink1364.xml"/><Relationship Id="rId346" Type="http://schemas.openxmlformats.org/officeDocument/2006/relationships/customXml" Target="../ink/ink1385.xml"/><Relationship Id="rId388" Type="http://schemas.openxmlformats.org/officeDocument/2006/relationships/customXml" Target="../ink/ink1406.xml"/><Relationship Id="rId85" Type="http://schemas.openxmlformats.org/officeDocument/2006/relationships/image" Target="../media/image1165.png"/><Relationship Id="rId150" Type="http://schemas.openxmlformats.org/officeDocument/2006/relationships/customXml" Target="../ink/ink1287.xml"/><Relationship Id="rId192" Type="http://schemas.openxmlformats.org/officeDocument/2006/relationships/customXml" Target="../ink/ink1308.xml"/><Relationship Id="rId206" Type="http://schemas.openxmlformats.org/officeDocument/2006/relationships/customXml" Target="../ink/ink1315.xml"/><Relationship Id="rId413" Type="http://schemas.openxmlformats.org/officeDocument/2006/relationships/customXml" Target="../ink/ink1419.xml"/><Relationship Id="rId248" Type="http://schemas.openxmlformats.org/officeDocument/2006/relationships/customXml" Target="../ink/ink1336.xml"/><Relationship Id="rId455" Type="http://schemas.openxmlformats.org/officeDocument/2006/relationships/customXml" Target="../ink/ink1440.xml"/><Relationship Id="rId12" Type="http://schemas.openxmlformats.org/officeDocument/2006/relationships/customXml" Target="../ink/ink1218.xml"/><Relationship Id="rId108" Type="http://schemas.openxmlformats.org/officeDocument/2006/relationships/customXml" Target="../ink/ink1266.xml"/><Relationship Id="rId315" Type="http://schemas.openxmlformats.org/officeDocument/2006/relationships/image" Target="../media/image1279.png"/><Relationship Id="rId357" Type="http://schemas.openxmlformats.org/officeDocument/2006/relationships/image" Target="../media/image1300.png"/><Relationship Id="rId54" Type="http://schemas.openxmlformats.org/officeDocument/2006/relationships/customXml" Target="../ink/ink1239.xml"/><Relationship Id="rId96" Type="http://schemas.openxmlformats.org/officeDocument/2006/relationships/customXml" Target="../ink/ink1260.xml"/><Relationship Id="rId161" Type="http://schemas.openxmlformats.org/officeDocument/2006/relationships/image" Target="../media/image1203.png"/><Relationship Id="rId217" Type="http://schemas.openxmlformats.org/officeDocument/2006/relationships/image" Target="../media/image1231.png"/><Relationship Id="rId399" Type="http://schemas.openxmlformats.org/officeDocument/2006/relationships/customXml" Target="../ink/ink1412.xml"/><Relationship Id="rId259" Type="http://schemas.openxmlformats.org/officeDocument/2006/relationships/image" Target="../media/image1252.png"/><Relationship Id="rId424" Type="http://schemas.openxmlformats.org/officeDocument/2006/relationships/image" Target="../media/image1333.png"/><Relationship Id="rId466" Type="http://schemas.openxmlformats.org/officeDocument/2006/relationships/image" Target="../media/image1354.png"/><Relationship Id="rId23" Type="http://schemas.openxmlformats.org/officeDocument/2006/relationships/image" Target="../media/image1134.png"/><Relationship Id="rId119" Type="http://schemas.openxmlformats.org/officeDocument/2006/relationships/image" Target="../media/image1182.png"/><Relationship Id="rId270" Type="http://schemas.openxmlformats.org/officeDocument/2006/relationships/customXml" Target="../ink/ink1347.xml"/><Relationship Id="rId326" Type="http://schemas.openxmlformats.org/officeDocument/2006/relationships/customXml" Target="../ink/ink1375.xml"/><Relationship Id="rId65" Type="http://schemas.openxmlformats.org/officeDocument/2006/relationships/image" Target="../media/image1155.png"/><Relationship Id="rId130" Type="http://schemas.openxmlformats.org/officeDocument/2006/relationships/customXml" Target="../ink/ink1277.xml"/><Relationship Id="rId368" Type="http://schemas.openxmlformats.org/officeDocument/2006/relationships/customXml" Target="../ink/ink1396.xml"/><Relationship Id="rId172" Type="http://schemas.openxmlformats.org/officeDocument/2006/relationships/customXml" Target="../ink/ink1298.xml"/><Relationship Id="rId228" Type="http://schemas.openxmlformats.org/officeDocument/2006/relationships/customXml" Target="../ink/ink1326.xml"/><Relationship Id="rId435" Type="http://schemas.openxmlformats.org/officeDocument/2006/relationships/customXml" Target="../ink/ink1430.xml"/><Relationship Id="rId477" Type="http://schemas.openxmlformats.org/officeDocument/2006/relationships/customXml" Target="../ink/ink1451.xml"/><Relationship Id="rId281" Type="http://schemas.openxmlformats.org/officeDocument/2006/relationships/image" Target="../media/image1263.png"/><Relationship Id="rId337" Type="http://schemas.openxmlformats.org/officeDocument/2006/relationships/image" Target="../media/image1290.png"/><Relationship Id="rId34" Type="http://schemas.openxmlformats.org/officeDocument/2006/relationships/customXml" Target="../ink/ink1229.xml"/><Relationship Id="rId76" Type="http://schemas.openxmlformats.org/officeDocument/2006/relationships/customXml" Target="../ink/ink1250.xml"/><Relationship Id="rId141" Type="http://schemas.openxmlformats.org/officeDocument/2006/relationships/image" Target="../media/image1193.png"/><Relationship Id="rId379" Type="http://schemas.openxmlformats.org/officeDocument/2006/relationships/image" Target="../media/image1311.png"/><Relationship Id="rId7" Type="http://schemas.openxmlformats.org/officeDocument/2006/relationships/image" Target="../media/image1126.png"/><Relationship Id="rId183" Type="http://schemas.openxmlformats.org/officeDocument/2006/relationships/image" Target="../media/image1214.png"/><Relationship Id="rId239" Type="http://schemas.openxmlformats.org/officeDocument/2006/relationships/image" Target="../media/image1242.png"/><Relationship Id="rId390" Type="http://schemas.openxmlformats.org/officeDocument/2006/relationships/customXml" Target="../ink/ink1407.xml"/><Relationship Id="rId404" Type="http://schemas.openxmlformats.org/officeDocument/2006/relationships/image" Target="../media/image1323.png"/><Relationship Id="rId446" Type="http://schemas.openxmlformats.org/officeDocument/2006/relationships/image" Target="../media/image1344.png"/><Relationship Id="rId250" Type="http://schemas.openxmlformats.org/officeDocument/2006/relationships/customXml" Target="../ink/ink1337.xml"/><Relationship Id="rId292" Type="http://schemas.openxmlformats.org/officeDocument/2006/relationships/customXml" Target="../ink/ink1358.xml"/><Relationship Id="rId306" Type="http://schemas.openxmlformats.org/officeDocument/2006/relationships/customXml" Target="../ink/ink1365.xml"/><Relationship Id="rId488" Type="http://schemas.openxmlformats.org/officeDocument/2006/relationships/image" Target="../media/image1365.png"/><Relationship Id="rId45" Type="http://schemas.openxmlformats.org/officeDocument/2006/relationships/image" Target="../media/image1145.png"/><Relationship Id="rId87" Type="http://schemas.openxmlformats.org/officeDocument/2006/relationships/image" Target="../media/image1166.png"/><Relationship Id="rId110" Type="http://schemas.openxmlformats.org/officeDocument/2006/relationships/customXml" Target="../ink/ink1267.xml"/><Relationship Id="rId348" Type="http://schemas.openxmlformats.org/officeDocument/2006/relationships/customXml" Target="../ink/ink1386.xml"/><Relationship Id="rId152" Type="http://schemas.openxmlformats.org/officeDocument/2006/relationships/customXml" Target="../ink/ink1288.xml"/><Relationship Id="rId194" Type="http://schemas.openxmlformats.org/officeDocument/2006/relationships/customXml" Target="../ink/ink1309.xml"/><Relationship Id="rId208" Type="http://schemas.openxmlformats.org/officeDocument/2006/relationships/customXml" Target="../ink/ink1316.xml"/><Relationship Id="rId415" Type="http://schemas.openxmlformats.org/officeDocument/2006/relationships/customXml" Target="../ink/ink1420.xml"/><Relationship Id="rId457" Type="http://schemas.openxmlformats.org/officeDocument/2006/relationships/customXml" Target="../ink/ink1441.xml"/><Relationship Id="rId261" Type="http://schemas.openxmlformats.org/officeDocument/2006/relationships/image" Target="../media/image1253.png"/><Relationship Id="rId14" Type="http://schemas.openxmlformats.org/officeDocument/2006/relationships/customXml" Target="../ink/ink1219.xml"/><Relationship Id="rId56" Type="http://schemas.openxmlformats.org/officeDocument/2006/relationships/customXml" Target="../ink/ink1240.xml"/><Relationship Id="rId317" Type="http://schemas.openxmlformats.org/officeDocument/2006/relationships/image" Target="../media/image1280.png"/><Relationship Id="rId359" Type="http://schemas.openxmlformats.org/officeDocument/2006/relationships/image" Target="../media/image1301.png"/><Relationship Id="rId98" Type="http://schemas.openxmlformats.org/officeDocument/2006/relationships/customXml" Target="../ink/ink1261.xml"/><Relationship Id="rId121" Type="http://schemas.openxmlformats.org/officeDocument/2006/relationships/image" Target="../media/image1183.png"/><Relationship Id="rId163" Type="http://schemas.openxmlformats.org/officeDocument/2006/relationships/image" Target="../media/image1204.png"/><Relationship Id="rId219" Type="http://schemas.openxmlformats.org/officeDocument/2006/relationships/image" Target="../media/image1232.png"/><Relationship Id="rId370" Type="http://schemas.openxmlformats.org/officeDocument/2006/relationships/customXml" Target="../ink/ink1397.xml"/><Relationship Id="rId426" Type="http://schemas.openxmlformats.org/officeDocument/2006/relationships/image" Target="../media/image1334.png"/><Relationship Id="rId230" Type="http://schemas.openxmlformats.org/officeDocument/2006/relationships/customXml" Target="../ink/ink1327.xml"/><Relationship Id="rId468" Type="http://schemas.openxmlformats.org/officeDocument/2006/relationships/image" Target="../media/image1355.png"/><Relationship Id="rId25" Type="http://schemas.openxmlformats.org/officeDocument/2006/relationships/image" Target="../media/image1135.png"/><Relationship Id="rId67" Type="http://schemas.openxmlformats.org/officeDocument/2006/relationships/image" Target="../media/image1156.png"/><Relationship Id="rId272" Type="http://schemas.openxmlformats.org/officeDocument/2006/relationships/customXml" Target="../ink/ink1348.xml"/><Relationship Id="rId328" Type="http://schemas.openxmlformats.org/officeDocument/2006/relationships/customXml" Target="../ink/ink1376.xml"/><Relationship Id="rId132" Type="http://schemas.openxmlformats.org/officeDocument/2006/relationships/customXml" Target="../ink/ink1278.xml"/><Relationship Id="rId174" Type="http://schemas.openxmlformats.org/officeDocument/2006/relationships/customXml" Target="../ink/ink1299.xml"/><Relationship Id="rId381" Type="http://schemas.openxmlformats.org/officeDocument/2006/relationships/image" Target="../media/image1312.png"/><Relationship Id="rId241" Type="http://schemas.openxmlformats.org/officeDocument/2006/relationships/image" Target="../media/image1243.png"/><Relationship Id="rId437" Type="http://schemas.openxmlformats.org/officeDocument/2006/relationships/customXml" Target="../ink/ink1431.xml"/><Relationship Id="rId479" Type="http://schemas.openxmlformats.org/officeDocument/2006/relationships/customXml" Target="../ink/ink1452.xml"/><Relationship Id="rId36" Type="http://schemas.openxmlformats.org/officeDocument/2006/relationships/customXml" Target="../ink/ink1230.xml"/><Relationship Id="rId283" Type="http://schemas.openxmlformats.org/officeDocument/2006/relationships/image" Target="../media/image1264.png"/><Relationship Id="rId339" Type="http://schemas.openxmlformats.org/officeDocument/2006/relationships/image" Target="../media/image1291.png"/><Relationship Id="rId490" Type="http://schemas.openxmlformats.org/officeDocument/2006/relationships/image" Target="../media/image1366.png"/><Relationship Id="rId78" Type="http://schemas.openxmlformats.org/officeDocument/2006/relationships/customXml" Target="../ink/ink1251.xml"/><Relationship Id="rId101" Type="http://schemas.openxmlformats.org/officeDocument/2006/relationships/image" Target="../media/image1173.png"/><Relationship Id="rId143" Type="http://schemas.openxmlformats.org/officeDocument/2006/relationships/image" Target="../media/image1194.png"/><Relationship Id="rId185" Type="http://schemas.openxmlformats.org/officeDocument/2006/relationships/image" Target="../media/image1215.png"/><Relationship Id="rId350" Type="http://schemas.openxmlformats.org/officeDocument/2006/relationships/customXml" Target="../ink/ink1387.xml"/><Relationship Id="rId406" Type="http://schemas.openxmlformats.org/officeDocument/2006/relationships/image" Target="../media/image1324.png"/><Relationship Id="rId9" Type="http://schemas.openxmlformats.org/officeDocument/2006/relationships/image" Target="../media/image1127.png"/><Relationship Id="rId210" Type="http://schemas.openxmlformats.org/officeDocument/2006/relationships/customXml" Target="../ink/ink1317.xml"/><Relationship Id="rId392" Type="http://schemas.openxmlformats.org/officeDocument/2006/relationships/customXml" Target="../ink/ink1408.xml"/><Relationship Id="rId448" Type="http://schemas.openxmlformats.org/officeDocument/2006/relationships/image" Target="../media/image1345.png"/><Relationship Id="rId252" Type="http://schemas.openxmlformats.org/officeDocument/2006/relationships/customXml" Target="../ink/ink1338.xml"/><Relationship Id="rId294" Type="http://schemas.openxmlformats.org/officeDocument/2006/relationships/customXml" Target="../ink/ink1359.xml"/><Relationship Id="rId308" Type="http://schemas.openxmlformats.org/officeDocument/2006/relationships/customXml" Target="../ink/ink1366.xml"/><Relationship Id="rId47" Type="http://schemas.openxmlformats.org/officeDocument/2006/relationships/image" Target="../media/image1146.png"/><Relationship Id="rId89" Type="http://schemas.openxmlformats.org/officeDocument/2006/relationships/image" Target="../media/image1167.png"/><Relationship Id="rId112" Type="http://schemas.openxmlformats.org/officeDocument/2006/relationships/customXml" Target="../ink/ink1268.xml"/><Relationship Id="rId154" Type="http://schemas.openxmlformats.org/officeDocument/2006/relationships/customXml" Target="../ink/ink1289.xml"/><Relationship Id="rId361" Type="http://schemas.openxmlformats.org/officeDocument/2006/relationships/image" Target="../media/image1302.png"/><Relationship Id="rId196" Type="http://schemas.openxmlformats.org/officeDocument/2006/relationships/customXml" Target="../ink/ink1310.xml"/><Relationship Id="rId417" Type="http://schemas.openxmlformats.org/officeDocument/2006/relationships/customXml" Target="../ink/ink1421.xml"/><Relationship Id="rId459" Type="http://schemas.openxmlformats.org/officeDocument/2006/relationships/customXml" Target="../ink/ink1442.xml"/><Relationship Id="rId16" Type="http://schemas.openxmlformats.org/officeDocument/2006/relationships/customXml" Target="../ink/ink1220.xml"/><Relationship Id="rId221" Type="http://schemas.openxmlformats.org/officeDocument/2006/relationships/image" Target="../media/image1233.png"/><Relationship Id="rId263" Type="http://schemas.openxmlformats.org/officeDocument/2006/relationships/image" Target="../media/image1254.png"/><Relationship Id="rId319" Type="http://schemas.openxmlformats.org/officeDocument/2006/relationships/image" Target="../media/image1281.png"/><Relationship Id="rId470" Type="http://schemas.openxmlformats.org/officeDocument/2006/relationships/image" Target="../media/image1356.png"/><Relationship Id="rId58" Type="http://schemas.openxmlformats.org/officeDocument/2006/relationships/customXml" Target="../ink/ink1241.xml"/><Relationship Id="rId123" Type="http://schemas.openxmlformats.org/officeDocument/2006/relationships/image" Target="../media/image1184.png"/><Relationship Id="rId330" Type="http://schemas.openxmlformats.org/officeDocument/2006/relationships/customXml" Target="../ink/ink1377.xml"/><Relationship Id="rId165" Type="http://schemas.openxmlformats.org/officeDocument/2006/relationships/image" Target="../media/image1205.png"/><Relationship Id="rId372" Type="http://schemas.openxmlformats.org/officeDocument/2006/relationships/customXml" Target="../ink/ink1398.xml"/><Relationship Id="rId428" Type="http://schemas.openxmlformats.org/officeDocument/2006/relationships/image" Target="../media/image1335.png"/><Relationship Id="rId232" Type="http://schemas.openxmlformats.org/officeDocument/2006/relationships/customXml" Target="../ink/ink1328.xml"/><Relationship Id="rId274" Type="http://schemas.openxmlformats.org/officeDocument/2006/relationships/customXml" Target="../ink/ink1349.xml"/><Relationship Id="rId481" Type="http://schemas.openxmlformats.org/officeDocument/2006/relationships/customXml" Target="../ink/ink1453.xml"/><Relationship Id="rId27" Type="http://schemas.openxmlformats.org/officeDocument/2006/relationships/image" Target="../media/image1136.png"/><Relationship Id="rId69" Type="http://schemas.openxmlformats.org/officeDocument/2006/relationships/image" Target="../media/image1157.png"/><Relationship Id="rId134" Type="http://schemas.openxmlformats.org/officeDocument/2006/relationships/customXml" Target="../ink/ink1279.xml"/><Relationship Id="rId80" Type="http://schemas.openxmlformats.org/officeDocument/2006/relationships/customXml" Target="../ink/ink1252.xml"/><Relationship Id="rId176" Type="http://schemas.openxmlformats.org/officeDocument/2006/relationships/customXml" Target="../ink/ink1300.xml"/><Relationship Id="rId341" Type="http://schemas.openxmlformats.org/officeDocument/2006/relationships/image" Target="../media/image1292.png"/><Relationship Id="rId383" Type="http://schemas.openxmlformats.org/officeDocument/2006/relationships/image" Target="../media/image1313.png"/><Relationship Id="rId439" Type="http://schemas.openxmlformats.org/officeDocument/2006/relationships/customXml" Target="../ink/ink1432.xml"/><Relationship Id="rId201" Type="http://schemas.openxmlformats.org/officeDocument/2006/relationships/image" Target="../media/image1223.png"/><Relationship Id="rId243" Type="http://schemas.openxmlformats.org/officeDocument/2006/relationships/image" Target="../media/image1244.png"/><Relationship Id="rId285" Type="http://schemas.openxmlformats.org/officeDocument/2006/relationships/image" Target="../media/image1265.png"/><Relationship Id="rId450" Type="http://schemas.openxmlformats.org/officeDocument/2006/relationships/image" Target="../media/image1346.png"/><Relationship Id="rId38" Type="http://schemas.openxmlformats.org/officeDocument/2006/relationships/customXml" Target="../ink/ink1231.xml"/><Relationship Id="rId103" Type="http://schemas.openxmlformats.org/officeDocument/2006/relationships/image" Target="../media/image1174.png"/><Relationship Id="rId310" Type="http://schemas.openxmlformats.org/officeDocument/2006/relationships/customXml" Target="../ink/ink1367.xml"/><Relationship Id="rId492" Type="http://schemas.openxmlformats.org/officeDocument/2006/relationships/image" Target="../media/image1367.png"/><Relationship Id="rId91" Type="http://schemas.openxmlformats.org/officeDocument/2006/relationships/image" Target="../media/image1168.png"/><Relationship Id="rId145" Type="http://schemas.openxmlformats.org/officeDocument/2006/relationships/image" Target="../media/image1195.png"/><Relationship Id="rId187" Type="http://schemas.openxmlformats.org/officeDocument/2006/relationships/image" Target="../media/image1216.png"/><Relationship Id="rId352" Type="http://schemas.openxmlformats.org/officeDocument/2006/relationships/customXml" Target="../ink/ink1388.xml"/><Relationship Id="rId394" Type="http://schemas.openxmlformats.org/officeDocument/2006/relationships/customXml" Target="../ink/ink1409.xml"/><Relationship Id="rId408" Type="http://schemas.openxmlformats.org/officeDocument/2006/relationships/image" Target="../media/image1325.png"/><Relationship Id="rId212" Type="http://schemas.openxmlformats.org/officeDocument/2006/relationships/customXml" Target="../ink/ink1318.xml"/><Relationship Id="rId254" Type="http://schemas.openxmlformats.org/officeDocument/2006/relationships/customXml" Target="../ink/ink1339.xml"/><Relationship Id="rId49" Type="http://schemas.openxmlformats.org/officeDocument/2006/relationships/image" Target="../media/image1147.png"/><Relationship Id="rId114" Type="http://schemas.openxmlformats.org/officeDocument/2006/relationships/customXml" Target="../ink/ink1269.xml"/><Relationship Id="rId296" Type="http://schemas.openxmlformats.org/officeDocument/2006/relationships/customXml" Target="../ink/ink1360.xml"/><Relationship Id="rId461" Type="http://schemas.openxmlformats.org/officeDocument/2006/relationships/customXml" Target="../ink/ink1443.xml"/><Relationship Id="rId60" Type="http://schemas.openxmlformats.org/officeDocument/2006/relationships/customXml" Target="../ink/ink1242.xml"/><Relationship Id="rId156" Type="http://schemas.openxmlformats.org/officeDocument/2006/relationships/customXml" Target="../ink/ink1290.xml"/><Relationship Id="rId198" Type="http://schemas.openxmlformats.org/officeDocument/2006/relationships/customXml" Target="../ink/ink1311.xml"/><Relationship Id="rId321" Type="http://schemas.openxmlformats.org/officeDocument/2006/relationships/image" Target="../media/image1282.png"/><Relationship Id="rId363" Type="http://schemas.openxmlformats.org/officeDocument/2006/relationships/image" Target="../media/image1303.png"/><Relationship Id="rId419" Type="http://schemas.openxmlformats.org/officeDocument/2006/relationships/customXml" Target="../ink/ink1422.xml"/><Relationship Id="rId223" Type="http://schemas.openxmlformats.org/officeDocument/2006/relationships/image" Target="../media/image1234.png"/><Relationship Id="rId430" Type="http://schemas.openxmlformats.org/officeDocument/2006/relationships/image" Target="../media/image1336.png"/><Relationship Id="rId18" Type="http://schemas.openxmlformats.org/officeDocument/2006/relationships/customXml" Target="../ink/ink1221.xml"/><Relationship Id="rId265" Type="http://schemas.openxmlformats.org/officeDocument/2006/relationships/image" Target="../media/image1255.png"/><Relationship Id="rId472" Type="http://schemas.openxmlformats.org/officeDocument/2006/relationships/image" Target="../media/image1357.png"/><Relationship Id="rId125" Type="http://schemas.openxmlformats.org/officeDocument/2006/relationships/image" Target="../media/image1185.png"/><Relationship Id="rId167" Type="http://schemas.openxmlformats.org/officeDocument/2006/relationships/image" Target="../media/image1206.png"/><Relationship Id="rId332" Type="http://schemas.openxmlformats.org/officeDocument/2006/relationships/customXml" Target="../ink/ink1378.xml"/><Relationship Id="rId374" Type="http://schemas.openxmlformats.org/officeDocument/2006/relationships/customXml" Target="../ink/ink1399.xml"/><Relationship Id="rId71" Type="http://schemas.openxmlformats.org/officeDocument/2006/relationships/image" Target="../media/image1158.png"/><Relationship Id="rId234" Type="http://schemas.openxmlformats.org/officeDocument/2006/relationships/customXml" Target="../ink/ink1329.xml"/><Relationship Id="rId2" Type="http://schemas.openxmlformats.org/officeDocument/2006/relationships/image" Target="../media/image1124.emf"/><Relationship Id="rId29" Type="http://schemas.openxmlformats.org/officeDocument/2006/relationships/image" Target="../media/image1137.png"/><Relationship Id="rId276" Type="http://schemas.openxmlformats.org/officeDocument/2006/relationships/customXml" Target="../ink/ink1350.xml"/><Relationship Id="rId441" Type="http://schemas.openxmlformats.org/officeDocument/2006/relationships/customXml" Target="../ink/ink1433.xml"/><Relationship Id="rId483" Type="http://schemas.openxmlformats.org/officeDocument/2006/relationships/customXml" Target="../ink/ink1454.xml"/><Relationship Id="rId40" Type="http://schemas.openxmlformats.org/officeDocument/2006/relationships/customXml" Target="../ink/ink1232.xml"/><Relationship Id="rId136" Type="http://schemas.openxmlformats.org/officeDocument/2006/relationships/customXml" Target="../ink/ink1280.xml"/><Relationship Id="rId178" Type="http://schemas.openxmlformats.org/officeDocument/2006/relationships/customXml" Target="../ink/ink1301.xml"/><Relationship Id="rId301" Type="http://schemas.openxmlformats.org/officeDocument/2006/relationships/image" Target="../media/image1272.png"/><Relationship Id="rId343" Type="http://schemas.openxmlformats.org/officeDocument/2006/relationships/image" Target="../media/image1293.png"/><Relationship Id="rId82" Type="http://schemas.openxmlformats.org/officeDocument/2006/relationships/customXml" Target="../ink/ink1253.xml"/><Relationship Id="rId203" Type="http://schemas.openxmlformats.org/officeDocument/2006/relationships/image" Target="../media/image1224.png"/><Relationship Id="rId385" Type="http://schemas.openxmlformats.org/officeDocument/2006/relationships/image" Target="../media/image1314.png"/><Relationship Id="rId245" Type="http://schemas.openxmlformats.org/officeDocument/2006/relationships/image" Target="../media/image1245.png"/><Relationship Id="rId287" Type="http://schemas.openxmlformats.org/officeDocument/2006/relationships/image" Target="../media/image1266.png"/><Relationship Id="rId410" Type="http://schemas.openxmlformats.org/officeDocument/2006/relationships/image" Target="../media/image1326.png"/><Relationship Id="rId452" Type="http://schemas.openxmlformats.org/officeDocument/2006/relationships/image" Target="../media/image1347.png"/><Relationship Id="rId494" Type="http://schemas.openxmlformats.org/officeDocument/2006/relationships/image" Target="../media/image1368.png"/><Relationship Id="rId105" Type="http://schemas.openxmlformats.org/officeDocument/2006/relationships/image" Target="../media/image1175.png"/><Relationship Id="rId147" Type="http://schemas.openxmlformats.org/officeDocument/2006/relationships/image" Target="../media/image1196.png"/><Relationship Id="rId312" Type="http://schemas.openxmlformats.org/officeDocument/2006/relationships/customXml" Target="../ink/ink1368.xml"/><Relationship Id="rId354" Type="http://schemas.openxmlformats.org/officeDocument/2006/relationships/customXml" Target="../ink/ink1389.xml"/><Relationship Id="rId51" Type="http://schemas.openxmlformats.org/officeDocument/2006/relationships/image" Target="../media/image1148.png"/><Relationship Id="rId93" Type="http://schemas.openxmlformats.org/officeDocument/2006/relationships/image" Target="../media/image1169.png"/><Relationship Id="rId189" Type="http://schemas.openxmlformats.org/officeDocument/2006/relationships/image" Target="../media/image1217.png"/><Relationship Id="rId396" Type="http://schemas.openxmlformats.org/officeDocument/2006/relationships/image" Target="../media/image1319.png"/><Relationship Id="rId214" Type="http://schemas.openxmlformats.org/officeDocument/2006/relationships/customXml" Target="../ink/ink1319.xml"/><Relationship Id="rId256" Type="http://schemas.openxmlformats.org/officeDocument/2006/relationships/customXml" Target="../ink/ink1340.xml"/><Relationship Id="rId298" Type="http://schemas.openxmlformats.org/officeDocument/2006/relationships/customXml" Target="../ink/ink1361.xml"/><Relationship Id="rId421" Type="http://schemas.openxmlformats.org/officeDocument/2006/relationships/customXml" Target="../ink/ink1423.xml"/><Relationship Id="rId463" Type="http://schemas.openxmlformats.org/officeDocument/2006/relationships/customXml" Target="../ink/ink1444.xml"/><Relationship Id="rId116" Type="http://schemas.openxmlformats.org/officeDocument/2006/relationships/customXml" Target="../ink/ink1270.xml"/><Relationship Id="rId158" Type="http://schemas.openxmlformats.org/officeDocument/2006/relationships/customXml" Target="../ink/ink1291.xml"/><Relationship Id="rId323" Type="http://schemas.openxmlformats.org/officeDocument/2006/relationships/image" Target="../media/image1283.png"/><Relationship Id="rId20" Type="http://schemas.openxmlformats.org/officeDocument/2006/relationships/customXml" Target="../ink/ink1222.xml"/><Relationship Id="rId62" Type="http://schemas.openxmlformats.org/officeDocument/2006/relationships/customXml" Target="../ink/ink1243.xml"/><Relationship Id="rId365" Type="http://schemas.openxmlformats.org/officeDocument/2006/relationships/image" Target="../media/image1304.png"/><Relationship Id="rId190" Type="http://schemas.openxmlformats.org/officeDocument/2006/relationships/customXml" Target="../ink/ink1307.xml"/><Relationship Id="rId204" Type="http://schemas.openxmlformats.org/officeDocument/2006/relationships/customXml" Target="../ink/ink1314.xml"/><Relationship Id="rId225" Type="http://schemas.openxmlformats.org/officeDocument/2006/relationships/image" Target="../media/image1235.png"/><Relationship Id="rId246" Type="http://schemas.openxmlformats.org/officeDocument/2006/relationships/customXml" Target="../ink/ink1335.xml"/><Relationship Id="rId267" Type="http://schemas.openxmlformats.org/officeDocument/2006/relationships/image" Target="../media/image1256.png"/><Relationship Id="rId288" Type="http://schemas.openxmlformats.org/officeDocument/2006/relationships/customXml" Target="../ink/ink1356.xml"/><Relationship Id="rId411" Type="http://schemas.openxmlformats.org/officeDocument/2006/relationships/customXml" Target="../ink/ink1418.xml"/><Relationship Id="rId432" Type="http://schemas.openxmlformats.org/officeDocument/2006/relationships/image" Target="../media/image1337.png"/><Relationship Id="rId453" Type="http://schemas.openxmlformats.org/officeDocument/2006/relationships/customXml" Target="../ink/ink1439.xml"/><Relationship Id="rId474" Type="http://schemas.openxmlformats.org/officeDocument/2006/relationships/image" Target="../media/image1358.png"/><Relationship Id="rId106" Type="http://schemas.openxmlformats.org/officeDocument/2006/relationships/customXml" Target="../ink/ink1265.xml"/><Relationship Id="rId127" Type="http://schemas.openxmlformats.org/officeDocument/2006/relationships/image" Target="../media/image1186.png"/><Relationship Id="rId313" Type="http://schemas.openxmlformats.org/officeDocument/2006/relationships/image" Target="../media/image1278.png"/><Relationship Id="rId10" Type="http://schemas.openxmlformats.org/officeDocument/2006/relationships/customXml" Target="../ink/ink1217.xml"/><Relationship Id="rId31" Type="http://schemas.openxmlformats.org/officeDocument/2006/relationships/image" Target="../media/image1138.png"/><Relationship Id="rId52" Type="http://schemas.openxmlformats.org/officeDocument/2006/relationships/customXml" Target="../ink/ink1238.xml"/><Relationship Id="rId73" Type="http://schemas.openxmlformats.org/officeDocument/2006/relationships/image" Target="../media/image1159.png"/><Relationship Id="rId94" Type="http://schemas.openxmlformats.org/officeDocument/2006/relationships/customXml" Target="../ink/ink1259.xml"/><Relationship Id="rId148" Type="http://schemas.openxmlformats.org/officeDocument/2006/relationships/customXml" Target="../ink/ink1286.xml"/><Relationship Id="rId169" Type="http://schemas.openxmlformats.org/officeDocument/2006/relationships/image" Target="../media/image1207.png"/><Relationship Id="rId334" Type="http://schemas.openxmlformats.org/officeDocument/2006/relationships/customXml" Target="../ink/ink1379.xml"/><Relationship Id="rId355" Type="http://schemas.openxmlformats.org/officeDocument/2006/relationships/image" Target="../media/image1299.png"/><Relationship Id="rId376" Type="http://schemas.openxmlformats.org/officeDocument/2006/relationships/customXml" Target="../ink/ink1400.xml"/><Relationship Id="rId397" Type="http://schemas.openxmlformats.org/officeDocument/2006/relationships/customXml" Target="../ink/ink1411.xml"/><Relationship Id="rId4" Type="http://schemas.openxmlformats.org/officeDocument/2006/relationships/image" Target="../media/image1125.png"/><Relationship Id="rId180" Type="http://schemas.openxmlformats.org/officeDocument/2006/relationships/customXml" Target="../ink/ink1302.xml"/><Relationship Id="rId215" Type="http://schemas.openxmlformats.org/officeDocument/2006/relationships/image" Target="../media/image1230.png"/><Relationship Id="rId236" Type="http://schemas.openxmlformats.org/officeDocument/2006/relationships/customXml" Target="../ink/ink1330.xml"/><Relationship Id="rId257" Type="http://schemas.openxmlformats.org/officeDocument/2006/relationships/image" Target="../media/image1251.png"/><Relationship Id="rId278" Type="http://schemas.openxmlformats.org/officeDocument/2006/relationships/customXml" Target="../ink/ink1351.xml"/><Relationship Id="rId401" Type="http://schemas.openxmlformats.org/officeDocument/2006/relationships/customXml" Target="../ink/ink1413.xml"/><Relationship Id="rId422" Type="http://schemas.openxmlformats.org/officeDocument/2006/relationships/image" Target="../media/image1332.png"/><Relationship Id="rId443" Type="http://schemas.openxmlformats.org/officeDocument/2006/relationships/customXml" Target="../ink/ink1434.xml"/><Relationship Id="rId464" Type="http://schemas.openxmlformats.org/officeDocument/2006/relationships/image" Target="../media/image1353.png"/><Relationship Id="rId303" Type="http://schemas.openxmlformats.org/officeDocument/2006/relationships/image" Target="../media/image1273.png"/><Relationship Id="rId485" Type="http://schemas.openxmlformats.org/officeDocument/2006/relationships/customXml" Target="../ink/ink1455.xml"/><Relationship Id="rId42" Type="http://schemas.openxmlformats.org/officeDocument/2006/relationships/customXml" Target="../ink/ink1233.xml"/><Relationship Id="rId84" Type="http://schemas.openxmlformats.org/officeDocument/2006/relationships/customXml" Target="../ink/ink1254.xml"/><Relationship Id="rId138" Type="http://schemas.openxmlformats.org/officeDocument/2006/relationships/customXml" Target="../ink/ink1281.xml"/><Relationship Id="rId345" Type="http://schemas.openxmlformats.org/officeDocument/2006/relationships/image" Target="../media/image1294.png"/><Relationship Id="rId387" Type="http://schemas.openxmlformats.org/officeDocument/2006/relationships/image" Target="../media/image1315.png"/><Relationship Id="rId191" Type="http://schemas.openxmlformats.org/officeDocument/2006/relationships/image" Target="../media/image1218.png"/><Relationship Id="rId205" Type="http://schemas.openxmlformats.org/officeDocument/2006/relationships/image" Target="../media/image1225.png"/><Relationship Id="rId247" Type="http://schemas.openxmlformats.org/officeDocument/2006/relationships/image" Target="../media/image1246.png"/><Relationship Id="rId412" Type="http://schemas.openxmlformats.org/officeDocument/2006/relationships/image" Target="../media/image1327.png"/><Relationship Id="rId107" Type="http://schemas.openxmlformats.org/officeDocument/2006/relationships/image" Target="../media/image1176.png"/><Relationship Id="rId289" Type="http://schemas.openxmlformats.org/officeDocument/2006/relationships/image" Target="../media/image1267.png"/><Relationship Id="rId454" Type="http://schemas.openxmlformats.org/officeDocument/2006/relationships/image" Target="../media/image1348.png"/><Relationship Id="rId11" Type="http://schemas.openxmlformats.org/officeDocument/2006/relationships/image" Target="../media/image1128.png"/><Relationship Id="rId53" Type="http://schemas.openxmlformats.org/officeDocument/2006/relationships/image" Target="../media/image1149.png"/><Relationship Id="rId149" Type="http://schemas.openxmlformats.org/officeDocument/2006/relationships/image" Target="../media/image1197.png"/><Relationship Id="rId314" Type="http://schemas.openxmlformats.org/officeDocument/2006/relationships/customXml" Target="../ink/ink1369.xml"/><Relationship Id="rId356" Type="http://schemas.openxmlformats.org/officeDocument/2006/relationships/customXml" Target="../ink/ink1390.xml"/><Relationship Id="rId398" Type="http://schemas.openxmlformats.org/officeDocument/2006/relationships/image" Target="../media/image1320.png"/><Relationship Id="rId95" Type="http://schemas.openxmlformats.org/officeDocument/2006/relationships/image" Target="../media/image1170.png"/><Relationship Id="rId160" Type="http://schemas.openxmlformats.org/officeDocument/2006/relationships/customXml" Target="../ink/ink1292.xml"/><Relationship Id="rId216" Type="http://schemas.openxmlformats.org/officeDocument/2006/relationships/customXml" Target="../ink/ink1320.xml"/><Relationship Id="rId423" Type="http://schemas.openxmlformats.org/officeDocument/2006/relationships/customXml" Target="../ink/ink1424.xml"/><Relationship Id="rId258" Type="http://schemas.openxmlformats.org/officeDocument/2006/relationships/customXml" Target="../ink/ink1341.xml"/><Relationship Id="rId465" Type="http://schemas.openxmlformats.org/officeDocument/2006/relationships/customXml" Target="../ink/ink1445.xml"/><Relationship Id="rId22" Type="http://schemas.openxmlformats.org/officeDocument/2006/relationships/customXml" Target="../ink/ink1223.xml"/><Relationship Id="rId64" Type="http://schemas.openxmlformats.org/officeDocument/2006/relationships/customXml" Target="../ink/ink1244.xml"/><Relationship Id="rId118" Type="http://schemas.openxmlformats.org/officeDocument/2006/relationships/customXml" Target="../ink/ink1271.xml"/><Relationship Id="rId325" Type="http://schemas.openxmlformats.org/officeDocument/2006/relationships/image" Target="../media/image1284.png"/><Relationship Id="rId367" Type="http://schemas.openxmlformats.org/officeDocument/2006/relationships/image" Target="../media/image1305.png"/><Relationship Id="rId171" Type="http://schemas.openxmlformats.org/officeDocument/2006/relationships/image" Target="../media/image1208.png"/><Relationship Id="rId227" Type="http://schemas.openxmlformats.org/officeDocument/2006/relationships/image" Target="../media/image1236.png"/><Relationship Id="rId269" Type="http://schemas.openxmlformats.org/officeDocument/2006/relationships/image" Target="../media/image1257.png"/><Relationship Id="rId434" Type="http://schemas.openxmlformats.org/officeDocument/2006/relationships/image" Target="../media/image1338.png"/><Relationship Id="rId476" Type="http://schemas.openxmlformats.org/officeDocument/2006/relationships/image" Target="../media/image1359.png"/><Relationship Id="rId33" Type="http://schemas.openxmlformats.org/officeDocument/2006/relationships/image" Target="../media/image1139.png"/><Relationship Id="rId129" Type="http://schemas.openxmlformats.org/officeDocument/2006/relationships/image" Target="../media/image1187.png"/><Relationship Id="rId280" Type="http://schemas.openxmlformats.org/officeDocument/2006/relationships/customXml" Target="../ink/ink1352.xml"/><Relationship Id="rId336" Type="http://schemas.openxmlformats.org/officeDocument/2006/relationships/customXml" Target="../ink/ink1380.xml"/><Relationship Id="rId75" Type="http://schemas.openxmlformats.org/officeDocument/2006/relationships/image" Target="../media/image1160.png"/><Relationship Id="rId140" Type="http://schemas.openxmlformats.org/officeDocument/2006/relationships/customXml" Target="../ink/ink1282.xml"/><Relationship Id="rId182" Type="http://schemas.openxmlformats.org/officeDocument/2006/relationships/customXml" Target="../ink/ink1303.xml"/><Relationship Id="rId378" Type="http://schemas.openxmlformats.org/officeDocument/2006/relationships/customXml" Target="../ink/ink1401.xml"/><Relationship Id="rId403" Type="http://schemas.openxmlformats.org/officeDocument/2006/relationships/customXml" Target="../ink/ink1414.xml"/><Relationship Id="rId6" Type="http://schemas.openxmlformats.org/officeDocument/2006/relationships/customXml" Target="../ink/ink1215.xml"/><Relationship Id="rId238" Type="http://schemas.openxmlformats.org/officeDocument/2006/relationships/customXml" Target="../ink/ink1331.xml"/><Relationship Id="rId445" Type="http://schemas.openxmlformats.org/officeDocument/2006/relationships/customXml" Target="../ink/ink1435.xml"/><Relationship Id="rId487" Type="http://schemas.openxmlformats.org/officeDocument/2006/relationships/customXml" Target="../ink/ink1456.xml"/><Relationship Id="rId291" Type="http://schemas.openxmlformats.org/officeDocument/2006/relationships/image" Target="../media/image1268.png"/><Relationship Id="rId305" Type="http://schemas.openxmlformats.org/officeDocument/2006/relationships/image" Target="../media/image1274.png"/><Relationship Id="rId347" Type="http://schemas.openxmlformats.org/officeDocument/2006/relationships/image" Target="../media/image1295.png"/><Relationship Id="rId44" Type="http://schemas.openxmlformats.org/officeDocument/2006/relationships/customXml" Target="../ink/ink1234.xml"/><Relationship Id="rId86" Type="http://schemas.openxmlformats.org/officeDocument/2006/relationships/customXml" Target="../ink/ink1255.xml"/><Relationship Id="rId151" Type="http://schemas.openxmlformats.org/officeDocument/2006/relationships/image" Target="../media/image1198.png"/><Relationship Id="rId389" Type="http://schemas.openxmlformats.org/officeDocument/2006/relationships/image" Target="../media/image1316.png"/><Relationship Id="rId193" Type="http://schemas.openxmlformats.org/officeDocument/2006/relationships/image" Target="../media/image1219.png"/><Relationship Id="rId207" Type="http://schemas.openxmlformats.org/officeDocument/2006/relationships/image" Target="../media/image1226.png"/><Relationship Id="rId249" Type="http://schemas.openxmlformats.org/officeDocument/2006/relationships/image" Target="../media/image1247.png"/><Relationship Id="rId414" Type="http://schemas.openxmlformats.org/officeDocument/2006/relationships/image" Target="../media/image1328.png"/><Relationship Id="rId456" Type="http://schemas.openxmlformats.org/officeDocument/2006/relationships/image" Target="../media/image1349.png"/><Relationship Id="rId13" Type="http://schemas.openxmlformats.org/officeDocument/2006/relationships/image" Target="../media/image1129.png"/><Relationship Id="rId109" Type="http://schemas.openxmlformats.org/officeDocument/2006/relationships/image" Target="../media/image1177.png"/><Relationship Id="rId260" Type="http://schemas.openxmlformats.org/officeDocument/2006/relationships/customXml" Target="../ink/ink1342.xml"/><Relationship Id="rId316" Type="http://schemas.openxmlformats.org/officeDocument/2006/relationships/customXml" Target="../ink/ink1370.xml"/><Relationship Id="rId55" Type="http://schemas.openxmlformats.org/officeDocument/2006/relationships/image" Target="../media/image1150.png"/><Relationship Id="rId97" Type="http://schemas.openxmlformats.org/officeDocument/2006/relationships/image" Target="../media/image1171.png"/><Relationship Id="rId120" Type="http://schemas.openxmlformats.org/officeDocument/2006/relationships/customXml" Target="../ink/ink1272.xml"/><Relationship Id="rId358" Type="http://schemas.openxmlformats.org/officeDocument/2006/relationships/customXml" Target="../ink/ink1391.xml"/><Relationship Id="rId162" Type="http://schemas.openxmlformats.org/officeDocument/2006/relationships/customXml" Target="../ink/ink1293.xml"/><Relationship Id="rId218" Type="http://schemas.openxmlformats.org/officeDocument/2006/relationships/customXml" Target="../ink/ink1321.xml"/><Relationship Id="rId425" Type="http://schemas.openxmlformats.org/officeDocument/2006/relationships/customXml" Target="../ink/ink1425.xml"/><Relationship Id="rId467" Type="http://schemas.openxmlformats.org/officeDocument/2006/relationships/customXml" Target="../ink/ink1446.xml"/><Relationship Id="rId271" Type="http://schemas.openxmlformats.org/officeDocument/2006/relationships/image" Target="../media/image1258.png"/><Relationship Id="rId24" Type="http://schemas.openxmlformats.org/officeDocument/2006/relationships/customXml" Target="../ink/ink1224.xml"/><Relationship Id="rId66" Type="http://schemas.openxmlformats.org/officeDocument/2006/relationships/customXml" Target="../ink/ink1245.xml"/><Relationship Id="rId131" Type="http://schemas.openxmlformats.org/officeDocument/2006/relationships/image" Target="../media/image1188.png"/><Relationship Id="rId327" Type="http://schemas.openxmlformats.org/officeDocument/2006/relationships/image" Target="../media/image1285.png"/><Relationship Id="rId369" Type="http://schemas.openxmlformats.org/officeDocument/2006/relationships/image" Target="../media/image1306.png"/><Relationship Id="rId173" Type="http://schemas.openxmlformats.org/officeDocument/2006/relationships/image" Target="../media/image1209.png"/><Relationship Id="rId229" Type="http://schemas.openxmlformats.org/officeDocument/2006/relationships/image" Target="../media/image1237.png"/><Relationship Id="rId380" Type="http://schemas.openxmlformats.org/officeDocument/2006/relationships/customXml" Target="../ink/ink1402.xml"/><Relationship Id="rId436" Type="http://schemas.openxmlformats.org/officeDocument/2006/relationships/image" Target="../media/image1339.png"/><Relationship Id="rId240" Type="http://schemas.openxmlformats.org/officeDocument/2006/relationships/customXml" Target="../ink/ink1332.xml"/><Relationship Id="rId478" Type="http://schemas.openxmlformats.org/officeDocument/2006/relationships/image" Target="../media/image1360.png"/><Relationship Id="rId35" Type="http://schemas.openxmlformats.org/officeDocument/2006/relationships/image" Target="../media/image1140.png"/><Relationship Id="rId77" Type="http://schemas.openxmlformats.org/officeDocument/2006/relationships/image" Target="../media/image1161.png"/><Relationship Id="rId100" Type="http://schemas.openxmlformats.org/officeDocument/2006/relationships/customXml" Target="../ink/ink1262.xml"/><Relationship Id="rId282" Type="http://schemas.openxmlformats.org/officeDocument/2006/relationships/customXml" Target="../ink/ink1353.xml"/><Relationship Id="rId338" Type="http://schemas.openxmlformats.org/officeDocument/2006/relationships/customXml" Target="../ink/ink1381.xml"/><Relationship Id="rId8" Type="http://schemas.openxmlformats.org/officeDocument/2006/relationships/customXml" Target="../ink/ink1216.xml"/><Relationship Id="rId142" Type="http://schemas.openxmlformats.org/officeDocument/2006/relationships/customXml" Target="../ink/ink1283.xml"/><Relationship Id="rId184" Type="http://schemas.openxmlformats.org/officeDocument/2006/relationships/customXml" Target="../ink/ink1304.xml"/><Relationship Id="rId391" Type="http://schemas.openxmlformats.org/officeDocument/2006/relationships/image" Target="../media/image1317.png"/><Relationship Id="rId405" Type="http://schemas.openxmlformats.org/officeDocument/2006/relationships/customXml" Target="../ink/ink1415.xml"/><Relationship Id="rId447" Type="http://schemas.openxmlformats.org/officeDocument/2006/relationships/customXml" Target="../ink/ink1436.xml"/><Relationship Id="rId251" Type="http://schemas.openxmlformats.org/officeDocument/2006/relationships/image" Target="../media/image1248.png"/><Relationship Id="rId489" Type="http://schemas.openxmlformats.org/officeDocument/2006/relationships/customXml" Target="../ink/ink1457.xml"/><Relationship Id="rId46" Type="http://schemas.openxmlformats.org/officeDocument/2006/relationships/customXml" Target="../ink/ink1235.xml"/><Relationship Id="rId293" Type="http://schemas.openxmlformats.org/officeDocument/2006/relationships/image" Target="../media/image1269.png"/><Relationship Id="rId307" Type="http://schemas.openxmlformats.org/officeDocument/2006/relationships/image" Target="../media/image1275.png"/><Relationship Id="rId349" Type="http://schemas.openxmlformats.org/officeDocument/2006/relationships/image" Target="../media/image1296.png"/><Relationship Id="rId88" Type="http://schemas.openxmlformats.org/officeDocument/2006/relationships/customXml" Target="../ink/ink1256.xml"/><Relationship Id="rId111" Type="http://schemas.openxmlformats.org/officeDocument/2006/relationships/image" Target="../media/image1178.png"/><Relationship Id="rId153" Type="http://schemas.openxmlformats.org/officeDocument/2006/relationships/image" Target="../media/image1199.png"/><Relationship Id="rId195" Type="http://schemas.openxmlformats.org/officeDocument/2006/relationships/image" Target="../media/image1220.png"/><Relationship Id="rId209" Type="http://schemas.openxmlformats.org/officeDocument/2006/relationships/image" Target="../media/image1227.png"/><Relationship Id="rId360" Type="http://schemas.openxmlformats.org/officeDocument/2006/relationships/customXml" Target="../ink/ink1392.xml"/><Relationship Id="rId416" Type="http://schemas.openxmlformats.org/officeDocument/2006/relationships/image" Target="../media/image1329.png"/><Relationship Id="rId220" Type="http://schemas.openxmlformats.org/officeDocument/2006/relationships/customXml" Target="../ink/ink1322.xml"/><Relationship Id="rId458" Type="http://schemas.openxmlformats.org/officeDocument/2006/relationships/image" Target="../media/image1350.png"/><Relationship Id="rId15" Type="http://schemas.openxmlformats.org/officeDocument/2006/relationships/image" Target="../media/image1130.png"/><Relationship Id="rId57" Type="http://schemas.openxmlformats.org/officeDocument/2006/relationships/image" Target="../media/image1151.png"/><Relationship Id="rId262" Type="http://schemas.openxmlformats.org/officeDocument/2006/relationships/customXml" Target="../ink/ink1343.xml"/><Relationship Id="rId318" Type="http://schemas.openxmlformats.org/officeDocument/2006/relationships/customXml" Target="../ink/ink1371.xml"/><Relationship Id="rId99" Type="http://schemas.openxmlformats.org/officeDocument/2006/relationships/image" Target="../media/image1172.png"/><Relationship Id="rId122" Type="http://schemas.openxmlformats.org/officeDocument/2006/relationships/customXml" Target="../ink/ink1273.xml"/><Relationship Id="rId164" Type="http://schemas.openxmlformats.org/officeDocument/2006/relationships/customXml" Target="../ink/ink1294.xml"/><Relationship Id="rId371" Type="http://schemas.openxmlformats.org/officeDocument/2006/relationships/image" Target="../media/image1307.png"/><Relationship Id="rId427" Type="http://schemas.openxmlformats.org/officeDocument/2006/relationships/customXml" Target="../ink/ink1426.xml"/><Relationship Id="rId469" Type="http://schemas.openxmlformats.org/officeDocument/2006/relationships/customXml" Target="../ink/ink1447.xml"/><Relationship Id="rId26" Type="http://schemas.openxmlformats.org/officeDocument/2006/relationships/customXml" Target="../ink/ink1225.xml"/><Relationship Id="rId231" Type="http://schemas.openxmlformats.org/officeDocument/2006/relationships/image" Target="../media/image1238.png"/><Relationship Id="rId273" Type="http://schemas.openxmlformats.org/officeDocument/2006/relationships/image" Target="../media/image1259.png"/><Relationship Id="rId329" Type="http://schemas.openxmlformats.org/officeDocument/2006/relationships/image" Target="../media/image1286.png"/><Relationship Id="rId480" Type="http://schemas.openxmlformats.org/officeDocument/2006/relationships/image" Target="../media/image1361.png"/><Relationship Id="rId68" Type="http://schemas.openxmlformats.org/officeDocument/2006/relationships/customXml" Target="../ink/ink1246.xml"/><Relationship Id="rId133" Type="http://schemas.openxmlformats.org/officeDocument/2006/relationships/image" Target="../media/image1189.png"/><Relationship Id="rId175" Type="http://schemas.openxmlformats.org/officeDocument/2006/relationships/image" Target="../media/image1210.png"/><Relationship Id="rId340" Type="http://schemas.openxmlformats.org/officeDocument/2006/relationships/customXml" Target="../ink/ink1382.xml"/><Relationship Id="rId200" Type="http://schemas.openxmlformats.org/officeDocument/2006/relationships/customXml" Target="../ink/ink1312.xml"/><Relationship Id="rId382" Type="http://schemas.openxmlformats.org/officeDocument/2006/relationships/customXml" Target="../ink/ink1403.xml"/><Relationship Id="rId438" Type="http://schemas.openxmlformats.org/officeDocument/2006/relationships/image" Target="../media/image1340.png"/><Relationship Id="rId242" Type="http://schemas.openxmlformats.org/officeDocument/2006/relationships/customXml" Target="../ink/ink1333.xml"/><Relationship Id="rId284" Type="http://schemas.openxmlformats.org/officeDocument/2006/relationships/customXml" Target="../ink/ink1354.xml"/><Relationship Id="rId491" Type="http://schemas.openxmlformats.org/officeDocument/2006/relationships/customXml" Target="../ink/ink1458.xml"/><Relationship Id="rId37" Type="http://schemas.openxmlformats.org/officeDocument/2006/relationships/image" Target="../media/image1141.png"/><Relationship Id="rId79" Type="http://schemas.openxmlformats.org/officeDocument/2006/relationships/image" Target="../media/image1162.png"/><Relationship Id="rId102" Type="http://schemas.openxmlformats.org/officeDocument/2006/relationships/customXml" Target="../ink/ink1263.xml"/><Relationship Id="rId144" Type="http://schemas.openxmlformats.org/officeDocument/2006/relationships/customXml" Target="../ink/ink1284.xml"/><Relationship Id="rId90" Type="http://schemas.openxmlformats.org/officeDocument/2006/relationships/customXml" Target="../ink/ink1257.xml"/><Relationship Id="rId186" Type="http://schemas.openxmlformats.org/officeDocument/2006/relationships/customXml" Target="../ink/ink1305.xml"/><Relationship Id="rId351" Type="http://schemas.openxmlformats.org/officeDocument/2006/relationships/image" Target="../media/image1297.png"/><Relationship Id="rId393" Type="http://schemas.openxmlformats.org/officeDocument/2006/relationships/image" Target="../media/image1318.png"/><Relationship Id="rId407" Type="http://schemas.openxmlformats.org/officeDocument/2006/relationships/customXml" Target="../ink/ink1416.xml"/><Relationship Id="rId449" Type="http://schemas.openxmlformats.org/officeDocument/2006/relationships/customXml" Target="../ink/ink1437.xml"/><Relationship Id="rId211" Type="http://schemas.openxmlformats.org/officeDocument/2006/relationships/image" Target="../media/image1228.png"/><Relationship Id="rId253" Type="http://schemas.openxmlformats.org/officeDocument/2006/relationships/image" Target="../media/image1249.png"/><Relationship Id="rId295" Type="http://schemas.openxmlformats.org/officeDocument/2006/relationships/image" Target="../media/image1270.png"/><Relationship Id="rId309" Type="http://schemas.openxmlformats.org/officeDocument/2006/relationships/image" Target="../media/image1276.png"/><Relationship Id="rId460" Type="http://schemas.openxmlformats.org/officeDocument/2006/relationships/image" Target="../media/image1351.png"/><Relationship Id="rId48" Type="http://schemas.openxmlformats.org/officeDocument/2006/relationships/customXml" Target="../ink/ink1236.xml"/><Relationship Id="rId113" Type="http://schemas.openxmlformats.org/officeDocument/2006/relationships/image" Target="../media/image1179.png"/><Relationship Id="rId320" Type="http://schemas.openxmlformats.org/officeDocument/2006/relationships/customXml" Target="../ink/ink1372.xml"/><Relationship Id="rId155" Type="http://schemas.openxmlformats.org/officeDocument/2006/relationships/image" Target="../media/image1200.png"/><Relationship Id="rId197" Type="http://schemas.openxmlformats.org/officeDocument/2006/relationships/image" Target="../media/image1221.png"/><Relationship Id="rId362" Type="http://schemas.openxmlformats.org/officeDocument/2006/relationships/customXml" Target="../ink/ink1393.xml"/><Relationship Id="rId418" Type="http://schemas.openxmlformats.org/officeDocument/2006/relationships/image" Target="../media/image1330.png"/><Relationship Id="rId222" Type="http://schemas.openxmlformats.org/officeDocument/2006/relationships/customXml" Target="../ink/ink1323.xml"/><Relationship Id="rId264" Type="http://schemas.openxmlformats.org/officeDocument/2006/relationships/customXml" Target="../ink/ink1344.xml"/><Relationship Id="rId471" Type="http://schemas.openxmlformats.org/officeDocument/2006/relationships/customXml" Target="../ink/ink1448.xml"/><Relationship Id="rId17" Type="http://schemas.openxmlformats.org/officeDocument/2006/relationships/image" Target="../media/image1131.png"/><Relationship Id="rId59" Type="http://schemas.openxmlformats.org/officeDocument/2006/relationships/image" Target="../media/image1152.png"/><Relationship Id="rId124" Type="http://schemas.openxmlformats.org/officeDocument/2006/relationships/customXml" Target="../ink/ink1274.xml"/><Relationship Id="rId70" Type="http://schemas.openxmlformats.org/officeDocument/2006/relationships/customXml" Target="../ink/ink1247.xml"/><Relationship Id="rId166" Type="http://schemas.openxmlformats.org/officeDocument/2006/relationships/customXml" Target="../ink/ink1295.xml"/><Relationship Id="rId331" Type="http://schemas.openxmlformats.org/officeDocument/2006/relationships/image" Target="../media/image1287.png"/><Relationship Id="rId373" Type="http://schemas.openxmlformats.org/officeDocument/2006/relationships/image" Target="../media/image1308.png"/><Relationship Id="rId429" Type="http://schemas.openxmlformats.org/officeDocument/2006/relationships/customXml" Target="../ink/ink1427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39.png"/><Relationship Id="rId440" Type="http://schemas.openxmlformats.org/officeDocument/2006/relationships/image" Target="../media/image1341.png"/><Relationship Id="rId28" Type="http://schemas.openxmlformats.org/officeDocument/2006/relationships/customXml" Target="../ink/ink1226.xml"/><Relationship Id="rId275" Type="http://schemas.openxmlformats.org/officeDocument/2006/relationships/image" Target="../media/image1260.png"/><Relationship Id="rId300" Type="http://schemas.openxmlformats.org/officeDocument/2006/relationships/customXml" Target="../ink/ink1362.xml"/><Relationship Id="rId482" Type="http://schemas.openxmlformats.org/officeDocument/2006/relationships/image" Target="../media/image1362.png"/><Relationship Id="rId81" Type="http://schemas.openxmlformats.org/officeDocument/2006/relationships/image" Target="../media/image1163.png"/><Relationship Id="rId135" Type="http://schemas.openxmlformats.org/officeDocument/2006/relationships/image" Target="../media/image1190.png"/><Relationship Id="rId177" Type="http://schemas.openxmlformats.org/officeDocument/2006/relationships/image" Target="../media/image1211.png"/><Relationship Id="rId342" Type="http://schemas.openxmlformats.org/officeDocument/2006/relationships/customXml" Target="../ink/ink1383.xml"/><Relationship Id="rId384" Type="http://schemas.openxmlformats.org/officeDocument/2006/relationships/customXml" Target="../ink/ink1404.xml"/><Relationship Id="rId202" Type="http://schemas.openxmlformats.org/officeDocument/2006/relationships/customXml" Target="../ink/ink1313.xml"/><Relationship Id="rId244" Type="http://schemas.openxmlformats.org/officeDocument/2006/relationships/customXml" Target="../ink/ink1334.xml"/><Relationship Id="rId39" Type="http://schemas.openxmlformats.org/officeDocument/2006/relationships/image" Target="../media/image1142.png"/><Relationship Id="rId286" Type="http://schemas.openxmlformats.org/officeDocument/2006/relationships/customXml" Target="../ink/ink1355.xml"/><Relationship Id="rId451" Type="http://schemas.openxmlformats.org/officeDocument/2006/relationships/customXml" Target="../ink/ink1438.xml"/><Relationship Id="rId493" Type="http://schemas.openxmlformats.org/officeDocument/2006/relationships/customXml" Target="../ink/ink1459.xml"/><Relationship Id="rId50" Type="http://schemas.openxmlformats.org/officeDocument/2006/relationships/customXml" Target="../ink/ink1237.xml"/><Relationship Id="rId104" Type="http://schemas.openxmlformats.org/officeDocument/2006/relationships/customXml" Target="../ink/ink1264.xml"/><Relationship Id="rId146" Type="http://schemas.openxmlformats.org/officeDocument/2006/relationships/customXml" Target="../ink/ink1285.xml"/><Relationship Id="rId188" Type="http://schemas.openxmlformats.org/officeDocument/2006/relationships/customXml" Target="../ink/ink1306.xml"/><Relationship Id="rId311" Type="http://schemas.openxmlformats.org/officeDocument/2006/relationships/image" Target="../media/image1277.png"/><Relationship Id="rId353" Type="http://schemas.openxmlformats.org/officeDocument/2006/relationships/image" Target="../media/image1298.png"/><Relationship Id="rId395" Type="http://schemas.openxmlformats.org/officeDocument/2006/relationships/customXml" Target="../ink/ink1410.xml"/><Relationship Id="rId409" Type="http://schemas.openxmlformats.org/officeDocument/2006/relationships/customXml" Target="../ink/ink1417.xml"/><Relationship Id="rId92" Type="http://schemas.openxmlformats.org/officeDocument/2006/relationships/customXml" Target="../ink/ink1258.xml"/><Relationship Id="rId213" Type="http://schemas.openxmlformats.org/officeDocument/2006/relationships/image" Target="../media/image1229.png"/><Relationship Id="rId420" Type="http://schemas.openxmlformats.org/officeDocument/2006/relationships/image" Target="../media/image1331.png"/><Relationship Id="rId255" Type="http://schemas.openxmlformats.org/officeDocument/2006/relationships/image" Target="../media/image1250.png"/><Relationship Id="rId297" Type="http://schemas.openxmlformats.org/officeDocument/2006/relationships/image" Target="../media/image660.png"/><Relationship Id="rId462" Type="http://schemas.openxmlformats.org/officeDocument/2006/relationships/image" Target="../media/image1352.png"/><Relationship Id="rId115" Type="http://schemas.openxmlformats.org/officeDocument/2006/relationships/image" Target="../media/image1180.png"/><Relationship Id="rId157" Type="http://schemas.openxmlformats.org/officeDocument/2006/relationships/image" Target="../media/image1201.png"/><Relationship Id="rId322" Type="http://schemas.openxmlformats.org/officeDocument/2006/relationships/customXml" Target="../ink/ink1373.xml"/><Relationship Id="rId364" Type="http://schemas.openxmlformats.org/officeDocument/2006/relationships/customXml" Target="../ink/ink1394.xml"/><Relationship Id="rId61" Type="http://schemas.openxmlformats.org/officeDocument/2006/relationships/image" Target="../media/image1153.png"/><Relationship Id="rId199" Type="http://schemas.openxmlformats.org/officeDocument/2006/relationships/image" Target="../media/image1222.png"/><Relationship Id="rId19" Type="http://schemas.openxmlformats.org/officeDocument/2006/relationships/image" Target="../media/image1132.png"/><Relationship Id="rId224" Type="http://schemas.openxmlformats.org/officeDocument/2006/relationships/customXml" Target="../ink/ink1324.xml"/><Relationship Id="rId266" Type="http://schemas.openxmlformats.org/officeDocument/2006/relationships/customXml" Target="../ink/ink1345.xml"/><Relationship Id="rId431" Type="http://schemas.openxmlformats.org/officeDocument/2006/relationships/customXml" Target="../ink/ink1428.xml"/><Relationship Id="rId473" Type="http://schemas.openxmlformats.org/officeDocument/2006/relationships/customXml" Target="../ink/ink1449.xml"/><Relationship Id="rId30" Type="http://schemas.openxmlformats.org/officeDocument/2006/relationships/customXml" Target="../ink/ink1227.xml"/><Relationship Id="rId126" Type="http://schemas.openxmlformats.org/officeDocument/2006/relationships/customXml" Target="../ink/ink1275.xml"/><Relationship Id="rId168" Type="http://schemas.openxmlformats.org/officeDocument/2006/relationships/customXml" Target="../ink/ink1296.xml"/><Relationship Id="rId333" Type="http://schemas.openxmlformats.org/officeDocument/2006/relationships/image" Target="../media/image1288.png"/><Relationship Id="rId72" Type="http://schemas.openxmlformats.org/officeDocument/2006/relationships/customXml" Target="../ink/ink1248.xml"/><Relationship Id="rId375" Type="http://schemas.openxmlformats.org/officeDocument/2006/relationships/image" Target="../media/image1309.png"/><Relationship Id="rId3" Type="http://schemas.openxmlformats.org/officeDocument/2006/relationships/customXml" Target="../ink/ink1214.xml"/><Relationship Id="rId235" Type="http://schemas.openxmlformats.org/officeDocument/2006/relationships/image" Target="../media/image1240.png"/><Relationship Id="rId277" Type="http://schemas.openxmlformats.org/officeDocument/2006/relationships/image" Target="../media/image1261.png"/><Relationship Id="rId400" Type="http://schemas.openxmlformats.org/officeDocument/2006/relationships/image" Target="../media/image1321.png"/><Relationship Id="rId442" Type="http://schemas.openxmlformats.org/officeDocument/2006/relationships/image" Target="../media/image1342.png"/><Relationship Id="rId484" Type="http://schemas.openxmlformats.org/officeDocument/2006/relationships/image" Target="../media/image1363.png"/><Relationship Id="rId137" Type="http://schemas.openxmlformats.org/officeDocument/2006/relationships/image" Target="../media/image1191.png"/><Relationship Id="rId302" Type="http://schemas.openxmlformats.org/officeDocument/2006/relationships/customXml" Target="../ink/ink1363.xml"/><Relationship Id="rId344" Type="http://schemas.openxmlformats.org/officeDocument/2006/relationships/customXml" Target="../ink/ink1384.xml"/><Relationship Id="rId41" Type="http://schemas.openxmlformats.org/officeDocument/2006/relationships/image" Target="../media/image1143.png"/><Relationship Id="rId83" Type="http://schemas.openxmlformats.org/officeDocument/2006/relationships/image" Target="../media/image1164.png"/><Relationship Id="rId179" Type="http://schemas.openxmlformats.org/officeDocument/2006/relationships/image" Target="../media/image1212.png"/><Relationship Id="rId386" Type="http://schemas.openxmlformats.org/officeDocument/2006/relationships/customXml" Target="../ink/ink1405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25.png"/><Relationship Id="rId299" Type="http://schemas.openxmlformats.org/officeDocument/2006/relationships/image" Target="../media/image1515.png"/><Relationship Id="rId21" Type="http://schemas.openxmlformats.org/officeDocument/2006/relationships/image" Target="../media/image1378.png"/><Relationship Id="rId63" Type="http://schemas.openxmlformats.org/officeDocument/2006/relationships/image" Target="../media/image1398.png"/><Relationship Id="rId159" Type="http://schemas.openxmlformats.org/officeDocument/2006/relationships/image" Target="../media/image1446.png"/><Relationship Id="rId170" Type="http://schemas.openxmlformats.org/officeDocument/2006/relationships/customXml" Target="../ink/ink1543.xml"/><Relationship Id="rId226" Type="http://schemas.openxmlformats.org/officeDocument/2006/relationships/customXml" Target="../ink/ink1571.xml"/><Relationship Id="rId268" Type="http://schemas.openxmlformats.org/officeDocument/2006/relationships/customXml" Target="../ink/ink1592.xml"/><Relationship Id="rId32" Type="http://schemas.openxmlformats.org/officeDocument/2006/relationships/customXml" Target="../ink/ink1474.xml"/><Relationship Id="rId74" Type="http://schemas.openxmlformats.org/officeDocument/2006/relationships/customXml" Target="../ink/ink1495.xml"/><Relationship Id="rId128" Type="http://schemas.openxmlformats.org/officeDocument/2006/relationships/customXml" Target="../ink/ink1522.xml"/><Relationship Id="rId5" Type="http://schemas.openxmlformats.org/officeDocument/2006/relationships/image" Target="../media/image1370.png"/><Relationship Id="rId181" Type="http://schemas.openxmlformats.org/officeDocument/2006/relationships/image" Target="../media/image1456.png"/><Relationship Id="rId237" Type="http://schemas.openxmlformats.org/officeDocument/2006/relationships/image" Target="../media/image1484.png"/><Relationship Id="rId279" Type="http://schemas.openxmlformats.org/officeDocument/2006/relationships/image" Target="../media/image1505.png"/><Relationship Id="rId43" Type="http://schemas.openxmlformats.org/officeDocument/2006/relationships/image" Target="../media/image1388.png"/><Relationship Id="rId139" Type="http://schemas.openxmlformats.org/officeDocument/2006/relationships/image" Target="../media/image1436.png"/><Relationship Id="rId290" Type="http://schemas.openxmlformats.org/officeDocument/2006/relationships/customXml" Target="../ink/ink1603.xml"/><Relationship Id="rId304" Type="http://schemas.openxmlformats.org/officeDocument/2006/relationships/customXml" Target="../ink/ink1610.xml"/><Relationship Id="rId85" Type="http://schemas.openxmlformats.org/officeDocument/2006/relationships/image" Target="../media/image1409.png"/><Relationship Id="rId150" Type="http://schemas.openxmlformats.org/officeDocument/2006/relationships/customXml" Target="../ink/ink1533.xml"/><Relationship Id="rId192" Type="http://schemas.openxmlformats.org/officeDocument/2006/relationships/customXml" Target="../ink/ink1554.xml"/><Relationship Id="rId206" Type="http://schemas.openxmlformats.org/officeDocument/2006/relationships/customXml" Target="../ink/ink1561.xml"/><Relationship Id="rId248" Type="http://schemas.openxmlformats.org/officeDocument/2006/relationships/customXml" Target="../ink/ink1582.xml"/><Relationship Id="rId12" Type="http://schemas.openxmlformats.org/officeDocument/2006/relationships/customXml" Target="../ink/ink1464.xml"/><Relationship Id="rId108" Type="http://schemas.openxmlformats.org/officeDocument/2006/relationships/customXml" Target="../ink/ink1512.xml"/><Relationship Id="rId315" Type="http://schemas.openxmlformats.org/officeDocument/2006/relationships/image" Target="../media/image1523.png"/><Relationship Id="rId54" Type="http://schemas.openxmlformats.org/officeDocument/2006/relationships/customXml" Target="../ink/ink1485.xml"/><Relationship Id="rId96" Type="http://schemas.openxmlformats.org/officeDocument/2006/relationships/customXml" Target="../ink/ink1506.xml"/><Relationship Id="rId161" Type="http://schemas.openxmlformats.org/officeDocument/2006/relationships/image" Target="../media/image1447.png"/><Relationship Id="rId217" Type="http://schemas.openxmlformats.org/officeDocument/2006/relationships/image" Target="../media/image1474.png"/><Relationship Id="rId259" Type="http://schemas.openxmlformats.org/officeDocument/2006/relationships/image" Target="../media/image1495.png"/><Relationship Id="rId23" Type="http://schemas.openxmlformats.org/officeDocument/2006/relationships/image" Target="../media/image1379.png"/><Relationship Id="rId119" Type="http://schemas.openxmlformats.org/officeDocument/2006/relationships/image" Target="../media/image1426.png"/><Relationship Id="rId270" Type="http://schemas.openxmlformats.org/officeDocument/2006/relationships/customXml" Target="../ink/ink1593.xml"/><Relationship Id="rId65" Type="http://schemas.openxmlformats.org/officeDocument/2006/relationships/image" Target="../media/image1399.png"/><Relationship Id="rId130" Type="http://schemas.openxmlformats.org/officeDocument/2006/relationships/customXml" Target="../ink/ink1523.xml"/><Relationship Id="rId172" Type="http://schemas.openxmlformats.org/officeDocument/2006/relationships/customXml" Target="../ink/ink1544.xml"/><Relationship Id="rId228" Type="http://schemas.openxmlformats.org/officeDocument/2006/relationships/customXml" Target="../ink/ink1572.xml"/><Relationship Id="rId13" Type="http://schemas.openxmlformats.org/officeDocument/2006/relationships/image" Target="../media/image1374.png"/><Relationship Id="rId109" Type="http://schemas.openxmlformats.org/officeDocument/2006/relationships/image" Target="../media/image1421.png"/><Relationship Id="rId260" Type="http://schemas.openxmlformats.org/officeDocument/2006/relationships/customXml" Target="../ink/ink1588.xml"/><Relationship Id="rId281" Type="http://schemas.openxmlformats.org/officeDocument/2006/relationships/image" Target="../media/image1506.png"/><Relationship Id="rId316" Type="http://schemas.openxmlformats.org/officeDocument/2006/relationships/customXml" Target="../ink/ink1616.xml"/><Relationship Id="rId34" Type="http://schemas.openxmlformats.org/officeDocument/2006/relationships/customXml" Target="../ink/ink1475.xml"/><Relationship Id="rId55" Type="http://schemas.openxmlformats.org/officeDocument/2006/relationships/image" Target="../media/image1394.png"/><Relationship Id="rId76" Type="http://schemas.openxmlformats.org/officeDocument/2006/relationships/customXml" Target="../ink/ink1496.xml"/><Relationship Id="rId97" Type="http://schemas.openxmlformats.org/officeDocument/2006/relationships/image" Target="../media/image1415.png"/><Relationship Id="rId120" Type="http://schemas.openxmlformats.org/officeDocument/2006/relationships/customXml" Target="../ink/ink1518.xml"/><Relationship Id="rId141" Type="http://schemas.openxmlformats.org/officeDocument/2006/relationships/image" Target="../media/image1437.png"/><Relationship Id="rId7" Type="http://schemas.openxmlformats.org/officeDocument/2006/relationships/image" Target="../media/image1371.png"/><Relationship Id="rId162" Type="http://schemas.openxmlformats.org/officeDocument/2006/relationships/customXml" Target="../ink/ink1539.xml"/><Relationship Id="rId183" Type="http://schemas.openxmlformats.org/officeDocument/2006/relationships/image" Target="../media/image1457.png"/><Relationship Id="rId218" Type="http://schemas.openxmlformats.org/officeDocument/2006/relationships/customXml" Target="../ink/ink1567.xml"/><Relationship Id="rId239" Type="http://schemas.openxmlformats.org/officeDocument/2006/relationships/image" Target="../media/image1485.png"/><Relationship Id="rId250" Type="http://schemas.openxmlformats.org/officeDocument/2006/relationships/customXml" Target="../ink/ink1583.xml"/><Relationship Id="rId271" Type="http://schemas.openxmlformats.org/officeDocument/2006/relationships/image" Target="../media/image1501.png"/><Relationship Id="rId292" Type="http://schemas.openxmlformats.org/officeDocument/2006/relationships/customXml" Target="../ink/ink1604.xml"/><Relationship Id="rId306" Type="http://schemas.openxmlformats.org/officeDocument/2006/relationships/customXml" Target="../ink/ink1611.xml"/><Relationship Id="rId24" Type="http://schemas.openxmlformats.org/officeDocument/2006/relationships/customXml" Target="../ink/ink1470.xml"/><Relationship Id="rId45" Type="http://schemas.openxmlformats.org/officeDocument/2006/relationships/image" Target="../media/image1389.png"/><Relationship Id="rId66" Type="http://schemas.openxmlformats.org/officeDocument/2006/relationships/customXml" Target="../ink/ink1491.xml"/><Relationship Id="rId87" Type="http://schemas.openxmlformats.org/officeDocument/2006/relationships/image" Target="../media/image1410.png"/><Relationship Id="rId110" Type="http://schemas.openxmlformats.org/officeDocument/2006/relationships/customXml" Target="../ink/ink1513.xml"/><Relationship Id="rId131" Type="http://schemas.openxmlformats.org/officeDocument/2006/relationships/image" Target="../media/image1432.png"/><Relationship Id="rId152" Type="http://schemas.openxmlformats.org/officeDocument/2006/relationships/customXml" Target="../ink/ink1534.xml"/><Relationship Id="rId173" Type="http://schemas.openxmlformats.org/officeDocument/2006/relationships/image" Target="../media/image1452.png"/><Relationship Id="rId194" Type="http://schemas.openxmlformats.org/officeDocument/2006/relationships/customXml" Target="../ink/ink1555.xml"/><Relationship Id="rId208" Type="http://schemas.openxmlformats.org/officeDocument/2006/relationships/customXml" Target="../ink/ink1562.xml"/><Relationship Id="rId229" Type="http://schemas.openxmlformats.org/officeDocument/2006/relationships/image" Target="../media/image1480.png"/><Relationship Id="rId240" Type="http://schemas.openxmlformats.org/officeDocument/2006/relationships/customXml" Target="../ink/ink1578.xml"/><Relationship Id="rId261" Type="http://schemas.openxmlformats.org/officeDocument/2006/relationships/image" Target="../media/image1496.png"/><Relationship Id="rId14" Type="http://schemas.openxmlformats.org/officeDocument/2006/relationships/customXml" Target="../ink/ink1465.xml"/><Relationship Id="rId35" Type="http://schemas.openxmlformats.org/officeDocument/2006/relationships/image" Target="../media/image1385.png"/><Relationship Id="rId56" Type="http://schemas.openxmlformats.org/officeDocument/2006/relationships/customXml" Target="../ink/ink1486.xml"/><Relationship Id="rId77" Type="http://schemas.openxmlformats.org/officeDocument/2006/relationships/image" Target="../media/image1405.png"/><Relationship Id="rId100" Type="http://schemas.openxmlformats.org/officeDocument/2006/relationships/customXml" Target="../ink/ink1508.xml"/><Relationship Id="rId282" Type="http://schemas.openxmlformats.org/officeDocument/2006/relationships/customXml" Target="../ink/ink1599.xml"/><Relationship Id="rId317" Type="http://schemas.openxmlformats.org/officeDocument/2006/relationships/image" Target="../media/image1524.png"/><Relationship Id="rId8" Type="http://schemas.openxmlformats.org/officeDocument/2006/relationships/customXml" Target="../ink/ink1462.xml"/><Relationship Id="rId98" Type="http://schemas.openxmlformats.org/officeDocument/2006/relationships/customXml" Target="../ink/ink1507.xml"/><Relationship Id="rId121" Type="http://schemas.openxmlformats.org/officeDocument/2006/relationships/image" Target="../media/image1427.png"/><Relationship Id="rId142" Type="http://schemas.openxmlformats.org/officeDocument/2006/relationships/customXml" Target="../ink/ink1529.xml"/><Relationship Id="rId163" Type="http://schemas.openxmlformats.org/officeDocument/2006/relationships/image" Target="../media/image660.png"/><Relationship Id="rId184" Type="http://schemas.openxmlformats.org/officeDocument/2006/relationships/customXml" Target="../ink/ink1550.xml"/><Relationship Id="rId219" Type="http://schemas.openxmlformats.org/officeDocument/2006/relationships/image" Target="../media/image1475.png"/><Relationship Id="rId230" Type="http://schemas.openxmlformats.org/officeDocument/2006/relationships/customXml" Target="../ink/ink1573.xml"/><Relationship Id="rId251" Type="http://schemas.openxmlformats.org/officeDocument/2006/relationships/image" Target="../media/image1491.png"/><Relationship Id="rId25" Type="http://schemas.openxmlformats.org/officeDocument/2006/relationships/image" Target="../media/image1380.png"/><Relationship Id="rId46" Type="http://schemas.openxmlformats.org/officeDocument/2006/relationships/customXml" Target="../ink/ink1481.xml"/><Relationship Id="rId67" Type="http://schemas.openxmlformats.org/officeDocument/2006/relationships/image" Target="../media/image1400.png"/><Relationship Id="rId272" Type="http://schemas.openxmlformats.org/officeDocument/2006/relationships/customXml" Target="../ink/ink1594.xml"/><Relationship Id="rId293" Type="http://schemas.openxmlformats.org/officeDocument/2006/relationships/image" Target="../media/image1512.png"/><Relationship Id="rId307" Type="http://schemas.openxmlformats.org/officeDocument/2006/relationships/image" Target="../media/image1519.png"/><Relationship Id="rId88" Type="http://schemas.openxmlformats.org/officeDocument/2006/relationships/customXml" Target="../ink/ink1502.xml"/><Relationship Id="rId111" Type="http://schemas.openxmlformats.org/officeDocument/2006/relationships/image" Target="../media/image1422.png"/><Relationship Id="rId132" Type="http://schemas.openxmlformats.org/officeDocument/2006/relationships/customXml" Target="../ink/ink1524.xml"/><Relationship Id="rId153" Type="http://schemas.openxmlformats.org/officeDocument/2006/relationships/image" Target="../media/image1443.png"/><Relationship Id="rId174" Type="http://schemas.openxmlformats.org/officeDocument/2006/relationships/customXml" Target="../ink/ink1545.xml"/><Relationship Id="rId195" Type="http://schemas.openxmlformats.org/officeDocument/2006/relationships/image" Target="../media/image1463.png"/><Relationship Id="rId209" Type="http://schemas.openxmlformats.org/officeDocument/2006/relationships/image" Target="../media/image1470.png"/><Relationship Id="rId220" Type="http://schemas.openxmlformats.org/officeDocument/2006/relationships/customXml" Target="../ink/ink1568.xml"/><Relationship Id="rId241" Type="http://schemas.openxmlformats.org/officeDocument/2006/relationships/image" Target="../media/image1486.png"/><Relationship Id="rId15" Type="http://schemas.openxmlformats.org/officeDocument/2006/relationships/image" Target="../media/image1375.png"/><Relationship Id="rId36" Type="http://schemas.openxmlformats.org/officeDocument/2006/relationships/customXml" Target="../ink/ink1476.xml"/><Relationship Id="rId57" Type="http://schemas.openxmlformats.org/officeDocument/2006/relationships/image" Target="../media/image1395.png"/><Relationship Id="rId262" Type="http://schemas.openxmlformats.org/officeDocument/2006/relationships/customXml" Target="../ink/ink1589.xml"/><Relationship Id="rId283" Type="http://schemas.openxmlformats.org/officeDocument/2006/relationships/image" Target="../media/image1507.png"/><Relationship Id="rId318" Type="http://schemas.openxmlformats.org/officeDocument/2006/relationships/customXml" Target="../ink/ink1617.xml"/><Relationship Id="rId78" Type="http://schemas.openxmlformats.org/officeDocument/2006/relationships/customXml" Target="../ink/ink1497.xml"/><Relationship Id="rId99" Type="http://schemas.openxmlformats.org/officeDocument/2006/relationships/image" Target="../media/image1416.png"/><Relationship Id="rId101" Type="http://schemas.openxmlformats.org/officeDocument/2006/relationships/image" Target="../media/image1417.png"/><Relationship Id="rId122" Type="http://schemas.openxmlformats.org/officeDocument/2006/relationships/customXml" Target="../ink/ink1519.xml"/><Relationship Id="rId143" Type="http://schemas.openxmlformats.org/officeDocument/2006/relationships/image" Target="../media/image1438.png"/><Relationship Id="rId164" Type="http://schemas.openxmlformats.org/officeDocument/2006/relationships/customXml" Target="../ink/ink1540.xml"/><Relationship Id="rId185" Type="http://schemas.openxmlformats.org/officeDocument/2006/relationships/image" Target="../media/image1458.png"/><Relationship Id="rId9" Type="http://schemas.openxmlformats.org/officeDocument/2006/relationships/image" Target="../media/image1372.png"/><Relationship Id="rId210" Type="http://schemas.openxmlformats.org/officeDocument/2006/relationships/customXml" Target="../ink/ink1563.xml"/><Relationship Id="rId26" Type="http://schemas.openxmlformats.org/officeDocument/2006/relationships/customXml" Target="../ink/ink1471.xml"/><Relationship Id="rId231" Type="http://schemas.openxmlformats.org/officeDocument/2006/relationships/image" Target="../media/image1481.png"/><Relationship Id="rId252" Type="http://schemas.openxmlformats.org/officeDocument/2006/relationships/customXml" Target="../ink/ink1584.xml"/><Relationship Id="rId273" Type="http://schemas.openxmlformats.org/officeDocument/2006/relationships/image" Target="../media/image1502.png"/><Relationship Id="rId294" Type="http://schemas.openxmlformats.org/officeDocument/2006/relationships/customXml" Target="../ink/ink1605.xml"/><Relationship Id="rId308" Type="http://schemas.openxmlformats.org/officeDocument/2006/relationships/customXml" Target="../ink/ink1612.xml"/><Relationship Id="rId47" Type="http://schemas.openxmlformats.org/officeDocument/2006/relationships/image" Target="../media/image1390.png"/><Relationship Id="rId68" Type="http://schemas.openxmlformats.org/officeDocument/2006/relationships/customXml" Target="../ink/ink1492.xml"/><Relationship Id="rId89" Type="http://schemas.openxmlformats.org/officeDocument/2006/relationships/image" Target="../media/image1411.png"/><Relationship Id="rId112" Type="http://schemas.openxmlformats.org/officeDocument/2006/relationships/customXml" Target="../ink/ink1514.xml"/><Relationship Id="rId133" Type="http://schemas.openxmlformats.org/officeDocument/2006/relationships/image" Target="../media/image1433.png"/><Relationship Id="rId154" Type="http://schemas.openxmlformats.org/officeDocument/2006/relationships/customXml" Target="../ink/ink1535.xml"/><Relationship Id="rId175" Type="http://schemas.openxmlformats.org/officeDocument/2006/relationships/image" Target="../media/image1453.png"/><Relationship Id="rId196" Type="http://schemas.openxmlformats.org/officeDocument/2006/relationships/customXml" Target="../ink/ink1556.xml"/><Relationship Id="rId200" Type="http://schemas.openxmlformats.org/officeDocument/2006/relationships/customXml" Target="../ink/ink1558.xml"/><Relationship Id="rId16" Type="http://schemas.openxmlformats.org/officeDocument/2006/relationships/customXml" Target="../ink/ink1466.xml"/><Relationship Id="rId221" Type="http://schemas.openxmlformats.org/officeDocument/2006/relationships/image" Target="../media/image1476.png"/><Relationship Id="rId242" Type="http://schemas.openxmlformats.org/officeDocument/2006/relationships/customXml" Target="../ink/ink1579.xml"/><Relationship Id="rId263" Type="http://schemas.openxmlformats.org/officeDocument/2006/relationships/image" Target="../media/image1497.png"/><Relationship Id="rId284" Type="http://schemas.openxmlformats.org/officeDocument/2006/relationships/customXml" Target="../ink/ink1600.xml"/><Relationship Id="rId319" Type="http://schemas.openxmlformats.org/officeDocument/2006/relationships/image" Target="../media/image1525.png"/><Relationship Id="rId37" Type="http://schemas.openxmlformats.org/officeDocument/2006/relationships/image" Target="../media/image1123.png"/><Relationship Id="rId58" Type="http://schemas.openxmlformats.org/officeDocument/2006/relationships/customXml" Target="../ink/ink1487.xml"/><Relationship Id="rId79" Type="http://schemas.openxmlformats.org/officeDocument/2006/relationships/image" Target="../media/image1406.png"/><Relationship Id="rId102" Type="http://schemas.openxmlformats.org/officeDocument/2006/relationships/customXml" Target="../ink/ink1509.xml"/><Relationship Id="rId123" Type="http://schemas.openxmlformats.org/officeDocument/2006/relationships/image" Target="../media/image1428.png"/><Relationship Id="rId144" Type="http://schemas.openxmlformats.org/officeDocument/2006/relationships/customXml" Target="../ink/ink1530.xml"/><Relationship Id="rId90" Type="http://schemas.openxmlformats.org/officeDocument/2006/relationships/customXml" Target="../ink/ink1503.xml"/><Relationship Id="rId165" Type="http://schemas.openxmlformats.org/officeDocument/2006/relationships/image" Target="../media/image1448.png"/><Relationship Id="rId186" Type="http://schemas.openxmlformats.org/officeDocument/2006/relationships/customXml" Target="../ink/ink1551.xml"/><Relationship Id="rId211" Type="http://schemas.openxmlformats.org/officeDocument/2006/relationships/image" Target="../media/image1471.png"/><Relationship Id="rId232" Type="http://schemas.openxmlformats.org/officeDocument/2006/relationships/customXml" Target="../ink/ink1574.xml"/><Relationship Id="rId253" Type="http://schemas.openxmlformats.org/officeDocument/2006/relationships/image" Target="../media/image1492.png"/><Relationship Id="rId274" Type="http://schemas.openxmlformats.org/officeDocument/2006/relationships/customXml" Target="../ink/ink1595.xml"/><Relationship Id="rId295" Type="http://schemas.openxmlformats.org/officeDocument/2006/relationships/image" Target="../media/image1513.png"/><Relationship Id="rId309" Type="http://schemas.openxmlformats.org/officeDocument/2006/relationships/image" Target="../media/image1520.png"/><Relationship Id="rId27" Type="http://schemas.openxmlformats.org/officeDocument/2006/relationships/image" Target="../media/image1381.png"/><Relationship Id="rId48" Type="http://schemas.openxmlformats.org/officeDocument/2006/relationships/customXml" Target="../ink/ink1482.xml"/><Relationship Id="rId69" Type="http://schemas.openxmlformats.org/officeDocument/2006/relationships/image" Target="../media/image1401.png"/><Relationship Id="rId113" Type="http://schemas.openxmlformats.org/officeDocument/2006/relationships/image" Target="../media/image1423.png"/><Relationship Id="rId134" Type="http://schemas.openxmlformats.org/officeDocument/2006/relationships/customXml" Target="../ink/ink1525.xml"/><Relationship Id="rId80" Type="http://schemas.openxmlformats.org/officeDocument/2006/relationships/customXml" Target="../ink/ink1498.xml"/><Relationship Id="rId155" Type="http://schemas.openxmlformats.org/officeDocument/2006/relationships/image" Target="../media/image1444.png"/><Relationship Id="rId176" Type="http://schemas.openxmlformats.org/officeDocument/2006/relationships/customXml" Target="../ink/ink1546.xml"/><Relationship Id="rId197" Type="http://schemas.openxmlformats.org/officeDocument/2006/relationships/image" Target="../media/image1464.png"/><Relationship Id="rId201" Type="http://schemas.openxmlformats.org/officeDocument/2006/relationships/image" Target="../media/image1466.png"/><Relationship Id="rId222" Type="http://schemas.openxmlformats.org/officeDocument/2006/relationships/customXml" Target="../ink/ink1569.xml"/><Relationship Id="rId243" Type="http://schemas.openxmlformats.org/officeDocument/2006/relationships/image" Target="../media/image1487.png"/><Relationship Id="rId264" Type="http://schemas.openxmlformats.org/officeDocument/2006/relationships/customXml" Target="../ink/ink1590.xml"/><Relationship Id="rId285" Type="http://schemas.openxmlformats.org/officeDocument/2006/relationships/image" Target="../media/image1508.png"/><Relationship Id="rId17" Type="http://schemas.openxmlformats.org/officeDocument/2006/relationships/image" Target="../media/image1376.png"/><Relationship Id="rId38" Type="http://schemas.openxmlformats.org/officeDocument/2006/relationships/customXml" Target="../ink/ink1477.xml"/><Relationship Id="rId59" Type="http://schemas.openxmlformats.org/officeDocument/2006/relationships/image" Target="../media/image1396.png"/><Relationship Id="rId103" Type="http://schemas.openxmlformats.org/officeDocument/2006/relationships/image" Target="../media/image1418.png"/><Relationship Id="rId124" Type="http://schemas.openxmlformats.org/officeDocument/2006/relationships/customXml" Target="../ink/ink1520.xml"/><Relationship Id="rId310" Type="http://schemas.openxmlformats.org/officeDocument/2006/relationships/customXml" Target="../ink/ink1613.xml"/><Relationship Id="rId70" Type="http://schemas.openxmlformats.org/officeDocument/2006/relationships/customXml" Target="../ink/ink1493.xml"/><Relationship Id="rId91" Type="http://schemas.openxmlformats.org/officeDocument/2006/relationships/image" Target="../media/image1412.png"/><Relationship Id="rId145" Type="http://schemas.openxmlformats.org/officeDocument/2006/relationships/image" Target="../media/image1439.png"/><Relationship Id="rId166" Type="http://schemas.openxmlformats.org/officeDocument/2006/relationships/customXml" Target="../ink/ink1541.xml"/><Relationship Id="rId187" Type="http://schemas.openxmlformats.org/officeDocument/2006/relationships/image" Target="../media/image145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564.xml"/><Relationship Id="rId233" Type="http://schemas.openxmlformats.org/officeDocument/2006/relationships/image" Target="../media/image1482.png"/><Relationship Id="rId254" Type="http://schemas.openxmlformats.org/officeDocument/2006/relationships/customXml" Target="../ink/ink1585.xml"/><Relationship Id="rId28" Type="http://schemas.openxmlformats.org/officeDocument/2006/relationships/customXml" Target="../ink/ink1472.xml"/><Relationship Id="rId49" Type="http://schemas.openxmlformats.org/officeDocument/2006/relationships/image" Target="../media/image1391.png"/><Relationship Id="rId114" Type="http://schemas.openxmlformats.org/officeDocument/2006/relationships/customXml" Target="../ink/ink1515.xml"/><Relationship Id="rId275" Type="http://schemas.openxmlformats.org/officeDocument/2006/relationships/image" Target="../media/image1503.png"/><Relationship Id="rId296" Type="http://schemas.openxmlformats.org/officeDocument/2006/relationships/customXml" Target="../ink/ink1606.xml"/><Relationship Id="rId300" Type="http://schemas.openxmlformats.org/officeDocument/2006/relationships/customXml" Target="../ink/ink1608.xml"/><Relationship Id="rId60" Type="http://schemas.openxmlformats.org/officeDocument/2006/relationships/customXml" Target="../ink/ink1488.xml"/><Relationship Id="rId81" Type="http://schemas.openxmlformats.org/officeDocument/2006/relationships/image" Target="../media/image1407.png"/><Relationship Id="rId135" Type="http://schemas.openxmlformats.org/officeDocument/2006/relationships/image" Target="../media/image1434.png"/><Relationship Id="rId156" Type="http://schemas.openxmlformats.org/officeDocument/2006/relationships/customXml" Target="../ink/ink1536.xml"/><Relationship Id="rId177" Type="http://schemas.openxmlformats.org/officeDocument/2006/relationships/image" Target="../media/image1454.png"/><Relationship Id="rId198" Type="http://schemas.openxmlformats.org/officeDocument/2006/relationships/customXml" Target="../ink/ink1557.xml"/><Relationship Id="rId202" Type="http://schemas.openxmlformats.org/officeDocument/2006/relationships/customXml" Target="../ink/ink1559.xml"/><Relationship Id="rId223" Type="http://schemas.openxmlformats.org/officeDocument/2006/relationships/image" Target="../media/image1477.png"/><Relationship Id="rId244" Type="http://schemas.openxmlformats.org/officeDocument/2006/relationships/customXml" Target="../ink/ink1580.xml"/><Relationship Id="rId18" Type="http://schemas.openxmlformats.org/officeDocument/2006/relationships/customXml" Target="../ink/ink1467.xml"/><Relationship Id="rId39" Type="http://schemas.openxmlformats.org/officeDocument/2006/relationships/image" Target="../media/image1386.png"/><Relationship Id="rId265" Type="http://schemas.openxmlformats.org/officeDocument/2006/relationships/image" Target="../media/image1498.png"/><Relationship Id="rId286" Type="http://schemas.openxmlformats.org/officeDocument/2006/relationships/customXml" Target="../ink/ink1601.xml"/><Relationship Id="rId50" Type="http://schemas.openxmlformats.org/officeDocument/2006/relationships/customXml" Target="../ink/ink1483.xml"/><Relationship Id="rId104" Type="http://schemas.openxmlformats.org/officeDocument/2006/relationships/customXml" Target="../ink/ink1510.xml"/><Relationship Id="rId125" Type="http://schemas.openxmlformats.org/officeDocument/2006/relationships/image" Target="../media/image1429.png"/><Relationship Id="rId146" Type="http://schemas.openxmlformats.org/officeDocument/2006/relationships/customXml" Target="../ink/ink1531.xml"/><Relationship Id="rId167" Type="http://schemas.openxmlformats.org/officeDocument/2006/relationships/image" Target="../media/image1449.png"/><Relationship Id="rId188" Type="http://schemas.openxmlformats.org/officeDocument/2006/relationships/customXml" Target="../ink/ink1552.xml"/><Relationship Id="rId311" Type="http://schemas.openxmlformats.org/officeDocument/2006/relationships/image" Target="../media/image1521.png"/><Relationship Id="rId71" Type="http://schemas.openxmlformats.org/officeDocument/2006/relationships/image" Target="../media/image1402.png"/><Relationship Id="rId92" Type="http://schemas.openxmlformats.org/officeDocument/2006/relationships/customXml" Target="../ink/ink1504.xml"/><Relationship Id="rId213" Type="http://schemas.openxmlformats.org/officeDocument/2006/relationships/image" Target="../media/image1472.png"/><Relationship Id="rId234" Type="http://schemas.openxmlformats.org/officeDocument/2006/relationships/customXml" Target="../ink/ink1575.xml"/><Relationship Id="rId2" Type="http://schemas.openxmlformats.org/officeDocument/2006/relationships/image" Target="../media/image1369.emf"/><Relationship Id="rId29" Type="http://schemas.openxmlformats.org/officeDocument/2006/relationships/image" Target="../media/image1382.png"/><Relationship Id="rId255" Type="http://schemas.openxmlformats.org/officeDocument/2006/relationships/image" Target="../media/image1493.png"/><Relationship Id="rId276" Type="http://schemas.openxmlformats.org/officeDocument/2006/relationships/customXml" Target="../ink/ink1596.xml"/><Relationship Id="rId297" Type="http://schemas.openxmlformats.org/officeDocument/2006/relationships/image" Target="../media/image1514.png"/><Relationship Id="rId40" Type="http://schemas.openxmlformats.org/officeDocument/2006/relationships/customXml" Target="../ink/ink1478.xml"/><Relationship Id="rId115" Type="http://schemas.openxmlformats.org/officeDocument/2006/relationships/image" Target="../media/image1424.png"/><Relationship Id="rId136" Type="http://schemas.openxmlformats.org/officeDocument/2006/relationships/customXml" Target="../ink/ink1526.xml"/><Relationship Id="rId157" Type="http://schemas.openxmlformats.org/officeDocument/2006/relationships/image" Target="../media/image1445.png"/><Relationship Id="rId178" Type="http://schemas.openxmlformats.org/officeDocument/2006/relationships/customXml" Target="../ink/ink1547.xml"/><Relationship Id="rId301" Type="http://schemas.openxmlformats.org/officeDocument/2006/relationships/image" Target="../media/image1516.png"/><Relationship Id="rId61" Type="http://schemas.openxmlformats.org/officeDocument/2006/relationships/image" Target="../media/image1397.png"/><Relationship Id="rId82" Type="http://schemas.openxmlformats.org/officeDocument/2006/relationships/customXml" Target="../ink/ink1499.xml"/><Relationship Id="rId199" Type="http://schemas.openxmlformats.org/officeDocument/2006/relationships/image" Target="../media/image1465.png"/><Relationship Id="rId203" Type="http://schemas.openxmlformats.org/officeDocument/2006/relationships/image" Target="../media/image1467.png"/><Relationship Id="rId19" Type="http://schemas.openxmlformats.org/officeDocument/2006/relationships/image" Target="../media/image1377.png"/><Relationship Id="rId224" Type="http://schemas.openxmlformats.org/officeDocument/2006/relationships/customXml" Target="../ink/ink1570.xml"/><Relationship Id="rId245" Type="http://schemas.openxmlformats.org/officeDocument/2006/relationships/image" Target="../media/image1488.png"/><Relationship Id="rId266" Type="http://schemas.openxmlformats.org/officeDocument/2006/relationships/customXml" Target="../ink/ink1591.xml"/><Relationship Id="rId287" Type="http://schemas.openxmlformats.org/officeDocument/2006/relationships/image" Target="../media/image1509.png"/><Relationship Id="rId30" Type="http://schemas.openxmlformats.org/officeDocument/2006/relationships/customXml" Target="../ink/ink1473.xml"/><Relationship Id="rId105" Type="http://schemas.openxmlformats.org/officeDocument/2006/relationships/image" Target="../media/image1419.png"/><Relationship Id="rId126" Type="http://schemas.openxmlformats.org/officeDocument/2006/relationships/customXml" Target="../ink/ink1521.xml"/><Relationship Id="rId147" Type="http://schemas.openxmlformats.org/officeDocument/2006/relationships/image" Target="../media/image1440.png"/><Relationship Id="rId168" Type="http://schemas.openxmlformats.org/officeDocument/2006/relationships/customXml" Target="../ink/ink1542.xml"/><Relationship Id="rId312" Type="http://schemas.openxmlformats.org/officeDocument/2006/relationships/customXml" Target="../ink/ink1614.xml"/><Relationship Id="rId51" Type="http://schemas.openxmlformats.org/officeDocument/2006/relationships/image" Target="../media/image1392.png"/><Relationship Id="rId72" Type="http://schemas.openxmlformats.org/officeDocument/2006/relationships/customXml" Target="../ink/ink1494.xml"/><Relationship Id="rId93" Type="http://schemas.openxmlformats.org/officeDocument/2006/relationships/image" Target="../media/image1413.png"/><Relationship Id="rId189" Type="http://schemas.openxmlformats.org/officeDocument/2006/relationships/image" Target="../media/image1460.png"/><Relationship Id="rId3" Type="http://schemas.openxmlformats.org/officeDocument/2006/relationships/image" Target="../media/image651.png"/><Relationship Id="rId214" Type="http://schemas.openxmlformats.org/officeDocument/2006/relationships/customXml" Target="../ink/ink1565.xml"/><Relationship Id="rId235" Type="http://schemas.openxmlformats.org/officeDocument/2006/relationships/image" Target="../media/image1483.png"/><Relationship Id="rId256" Type="http://schemas.openxmlformats.org/officeDocument/2006/relationships/customXml" Target="../ink/ink1586.xml"/><Relationship Id="rId277" Type="http://schemas.openxmlformats.org/officeDocument/2006/relationships/image" Target="../media/image1504.png"/><Relationship Id="rId298" Type="http://schemas.openxmlformats.org/officeDocument/2006/relationships/customXml" Target="../ink/ink1607.xml"/><Relationship Id="rId116" Type="http://schemas.openxmlformats.org/officeDocument/2006/relationships/customXml" Target="../ink/ink1516.xml"/><Relationship Id="rId137" Type="http://schemas.openxmlformats.org/officeDocument/2006/relationships/image" Target="../media/image1435.png"/><Relationship Id="rId158" Type="http://schemas.openxmlformats.org/officeDocument/2006/relationships/customXml" Target="../ink/ink1537.xml"/><Relationship Id="rId302" Type="http://schemas.openxmlformats.org/officeDocument/2006/relationships/customXml" Target="../ink/ink1609.xml"/><Relationship Id="rId20" Type="http://schemas.openxmlformats.org/officeDocument/2006/relationships/customXml" Target="../ink/ink1468.xml"/><Relationship Id="rId41" Type="http://schemas.openxmlformats.org/officeDocument/2006/relationships/image" Target="../media/image1387.png"/><Relationship Id="rId62" Type="http://schemas.openxmlformats.org/officeDocument/2006/relationships/customXml" Target="../ink/ink1489.xml"/><Relationship Id="rId83" Type="http://schemas.openxmlformats.org/officeDocument/2006/relationships/image" Target="../media/image1408.png"/><Relationship Id="rId179" Type="http://schemas.openxmlformats.org/officeDocument/2006/relationships/image" Target="../media/image1455.png"/><Relationship Id="rId190" Type="http://schemas.openxmlformats.org/officeDocument/2006/relationships/customXml" Target="../ink/ink1553.xml"/><Relationship Id="rId204" Type="http://schemas.openxmlformats.org/officeDocument/2006/relationships/customXml" Target="../ink/ink1560.xml"/><Relationship Id="rId225" Type="http://schemas.openxmlformats.org/officeDocument/2006/relationships/image" Target="../media/image1478.png"/><Relationship Id="rId246" Type="http://schemas.openxmlformats.org/officeDocument/2006/relationships/customXml" Target="../ink/ink1581.xml"/><Relationship Id="rId267" Type="http://schemas.openxmlformats.org/officeDocument/2006/relationships/image" Target="../media/image1499.png"/><Relationship Id="rId288" Type="http://schemas.openxmlformats.org/officeDocument/2006/relationships/customXml" Target="../ink/ink1602.xml"/><Relationship Id="rId106" Type="http://schemas.openxmlformats.org/officeDocument/2006/relationships/customXml" Target="../ink/ink1511.xml"/><Relationship Id="rId127" Type="http://schemas.openxmlformats.org/officeDocument/2006/relationships/image" Target="../media/image1430.png"/><Relationship Id="rId313" Type="http://schemas.openxmlformats.org/officeDocument/2006/relationships/image" Target="../media/image1522.png"/><Relationship Id="rId10" Type="http://schemas.openxmlformats.org/officeDocument/2006/relationships/customXml" Target="../ink/ink1463.xml"/><Relationship Id="rId31" Type="http://schemas.openxmlformats.org/officeDocument/2006/relationships/image" Target="../media/image1383.png"/><Relationship Id="rId52" Type="http://schemas.openxmlformats.org/officeDocument/2006/relationships/customXml" Target="../ink/ink1484.xml"/><Relationship Id="rId73" Type="http://schemas.openxmlformats.org/officeDocument/2006/relationships/image" Target="../media/image1403.png"/><Relationship Id="rId94" Type="http://schemas.openxmlformats.org/officeDocument/2006/relationships/customXml" Target="../ink/ink1505.xml"/><Relationship Id="rId148" Type="http://schemas.openxmlformats.org/officeDocument/2006/relationships/customXml" Target="../ink/ink1532.xml"/><Relationship Id="rId169" Type="http://schemas.openxmlformats.org/officeDocument/2006/relationships/image" Target="../media/image1450.png"/><Relationship Id="rId4" Type="http://schemas.openxmlformats.org/officeDocument/2006/relationships/customXml" Target="../ink/ink1460.xml"/><Relationship Id="rId180" Type="http://schemas.openxmlformats.org/officeDocument/2006/relationships/customXml" Target="../ink/ink1548.xml"/><Relationship Id="rId215" Type="http://schemas.openxmlformats.org/officeDocument/2006/relationships/image" Target="../media/image1473.png"/><Relationship Id="rId236" Type="http://schemas.openxmlformats.org/officeDocument/2006/relationships/customXml" Target="../ink/ink1576.xml"/><Relationship Id="rId257" Type="http://schemas.openxmlformats.org/officeDocument/2006/relationships/image" Target="../media/image1494.png"/><Relationship Id="rId278" Type="http://schemas.openxmlformats.org/officeDocument/2006/relationships/customXml" Target="../ink/ink1597.xml"/><Relationship Id="rId303" Type="http://schemas.openxmlformats.org/officeDocument/2006/relationships/image" Target="../media/image1517.png"/><Relationship Id="rId42" Type="http://schemas.openxmlformats.org/officeDocument/2006/relationships/customXml" Target="../ink/ink1479.xml"/><Relationship Id="rId84" Type="http://schemas.openxmlformats.org/officeDocument/2006/relationships/customXml" Target="../ink/ink1500.xml"/><Relationship Id="rId138" Type="http://schemas.openxmlformats.org/officeDocument/2006/relationships/customXml" Target="../ink/ink1527.xml"/><Relationship Id="rId191" Type="http://schemas.openxmlformats.org/officeDocument/2006/relationships/image" Target="../media/image1461.png"/><Relationship Id="rId205" Type="http://schemas.openxmlformats.org/officeDocument/2006/relationships/image" Target="../media/image1468.png"/><Relationship Id="rId247" Type="http://schemas.openxmlformats.org/officeDocument/2006/relationships/image" Target="../media/image1489.png"/><Relationship Id="rId107" Type="http://schemas.openxmlformats.org/officeDocument/2006/relationships/image" Target="../media/image1420.png"/><Relationship Id="rId289" Type="http://schemas.openxmlformats.org/officeDocument/2006/relationships/image" Target="../media/image1510.png"/><Relationship Id="rId11" Type="http://schemas.openxmlformats.org/officeDocument/2006/relationships/image" Target="../media/image1373.png"/><Relationship Id="rId53" Type="http://schemas.openxmlformats.org/officeDocument/2006/relationships/image" Target="../media/image1393.png"/><Relationship Id="rId149" Type="http://schemas.openxmlformats.org/officeDocument/2006/relationships/image" Target="../media/image1441.png"/><Relationship Id="rId314" Type="http://schemas.openxmlformats.org/officeDocument/2006/relationships/customXml" Target="../ink/ink1615.xml"/><Relationship Id="rId95" Type="http://schemas.openxmlformats.org/officeDocument/2006/relationships/image" Target="../media/image1414.png"/><Relationship Id="rId160" Type="http://schemas.openxmlformats.org/officeDocument/2006/relationships/customXml" Target="../ink/ink1538.xml"/><Relationship Id="rId216" Type="http://schemas.openxmlformats.org/officeDocument/2006/relationships/customXml" Target="../ink/ink1566.xml"/><Relationship Id="rId258" Type="http://schemas.openxmlformats.org/officeDocument/2006/relationships/customXml" Target="../ink/ink1587.xml"/><Relationship Id="rId22" Type="http://schemas.openxmlformats.org/officeDocument/2006/relationships/customXml" Target="../ink/ink1469.xml"/><Relationship Id="rId64" Type="http://schemas.openxmlformats.org/officeDocument/2006/relationships/customXml" Target="../ink/ink1490.xml"/><Relationship Id="rId118" Type="http://schemas.openxmlformats.org/officeDocument/2006/relationships/customXml" Target="../ink/ink1517.xml"/><Relationship Id="rId171" Type="http://schemas.openxmlformats.org/officeDocument/2006/relationships/image" Target="../media/image1451.png"/><Relationship Id="rId227" Type="http://schemas.openxmlformats.org/officeDocument/2006/relationships/image" Target="../media/image1479.png"/><Relationship Id="rId269" Type="http://schemas.openxmlformats.org/officeDocument/2006/relationships/image" Target="../media/image1500.png"/><Relationship Id="rId33" Type="http://schemas.openxmlformats.org/officeDocument/2006/relationships/image" Target="../media/image1384.png"/><Relationship Id="rId129" Type="http://schemas.openxmlformats.org/officeDocument/2006/relationships/image" Target="../media/image1431.png"/><Relationship Id="rId280" Type="http://schemas.openxmlformats.org/officeDocument/2006/relationships/customXml" Target="../ink/ink1598.xml"/><Relationship Id="rId75" Type="http://schemas.openxmlformats.org/officeDocument/2006/relationships/image" Target="../media/image1404.png"/><Relationship Id="rId140" Type="http://schemas.openxmlformats.org/officeDocument/2006/relationships/customXml" Target="../ink/ink1528.xml"/><Relationship Id="rId182" Type="http://schemas.openxmlformats.org/officeDocument/2006/relationships/customXml" Target="../ink/ink1549.xml"/><Relationship Id="rId6" Type="http://schemas.openxmlformats.org/officeDocument/2006/relationships/customXml" Target="../ink/ink1461.xml"/><Relationship Id="rId238" Type="http://schemas.openxmlformats.org/officeDocument/2006/relationships/customXml" Target="../ink/ink1577.xml"/><Relationship Id="rId291" Type="http://schemas.openxmlformats.org/officeDocument/2006/relationships/image" Target="../media/image1511.png"/><Relationship Id="rId305" Type="http://schemas.openxmlformats.org/officeDocument/2006/relationships/image" Target="../media/image1518.png"/><Relationship Id="rId44" Type="http://schemas.openxmlformats.org/officeDocument/2006/relationships/customXml" Target="../ink/ink1480.xml"/><Relationship Id="rId86" Type="http://schemas.openxmlformats.org/officeDocument/2006/relationships/customXml" Target="../ink/ink1501.xml"/><Relationship Id="rId151" Type="http://schemas.openxmlformats.org/officeDocument/2006/relationships/image" Target="../media/image1442.png"/><Relationship Id="rId193" Type="http://schemas.openxmlformats.org/officeDocument/2006/relationships/image" Target="../media/image1462.png"/><Relationship Id="rId207" Type="http://schemas.openxmlformats.org/officeDocument/2006/relationships/image" Target="../media/image1469.png"/><Relationship Id="rId249" Type="http://schemas.openxmlformats.org/officeDocument/2006/relationships/image" Target="../media/image14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73.xml"/><Relationship Id="rId299" Type="http://schemas.openxmlformats.org/officeDocument/2006/relationships/image" Target="../media/image1675.png"/><Relationship Id="rId21" Type="http://schemas.openxmlformats.org/officeDocument/2006/relationships/customXml" Target="../ink/ink1626.xml"/><Relationship Id="rId63" Type="http://schemas.openxmlformats.org/officeDocument/2006/relationships/customXml" Target="../ink/ink1647.xml"/><Relationship Id="rId159" Type="http://schemas.openxmlformats.org/officeDocument/2006/relationships/customXml" Target="../ink/ink1694.xml"/><Relationship Id="rId324" Type="http://schemas.openxmlformats.org/officeDocument/2006/relationships/customXml" Target="../ink/ink1777.xml"/><Relationship Id="rId170" Type="http://schemas.openxmlformats.org/officeDocument/2006/relationships/image" Target="../media/image1611.png"/><Relationship Id="rId226" Type="http://schemas.openxmlformats.org/officeDocument/2006/relationships/customXml" Target="../ink/ink1728.xml"/><Relationship Id="rId268" Type="http://schemas.openxmlformats.org/officeDocument/2006/relationships/customXml" Target="../ink/ink1749.xml"/><Relationship Id="rId32" Type="http://schemas.openxmlformats.org/officeDocument/2006/relationships/image" Target="../media/image1542.png"/><Relationship Id="rId74" Type="http://schemas.openxmlformats.org/officeDocument/2006/relationships/image" Target="../media/image1562.png"/><Relationship Id="rId128" Type="http://schemas.openxmlformats.org/officeDocument/2006/relationships/image" Target="../media/image1590.png"/><Relationship Id="rId335" Type="http://schemas.openxmlformats.org/officeDocument/2006/relationships/image" Target="../media/image1693.png"/><Relationship Id="rId5" Type="http://schemas.openxmlformats.org/officeDocument/2006/relationships/customXml" Target="../ink/ink1618.xml"/><Relationship Id="rId181" Type="http://schemas.openxmlformats.org/officeDocument/2006/relationships/customXml" Target="../ink/ink1705.xml"/><Relationship Id="rId237" Type="http://schemas.openxmlformats.org/officeDocument/2006/relationships/image" Target="../media/image1644.png"/><Relationship Id="rId279" Type="http://schemas.openxmlformats.org/officeDocument/2006/relationships/image" Target="../media/image1665.png"/><Relationship Id="rId43" Type="http://schemas.openxmlformats.org/officeDocument/2006/relationships/customXml" Target="../ink/ink1637.xml"/><Relationship Id="rId139" Type="http://schemas.openxmlformats.org/officeDocument/2006/relationships/customXml" Target="../ink/ink1684.xml"/><Relationship Id="rId290" Type="http://schemas.openxmlformats.org/officeDocument/2006/relationships/customXml" Target="../ink/ink1760.xml"/><Relationship Id="rId304" Type="http://schemas.openxmlformats.org/officeDocument/2006/relationships/customXml" Target="../ink/ink1767.xml"/><Relationship Id="rId85" Type="http://schemas.openxmlformats.org/officeDocument/2006/relationships/image" Target="../media/image1568.png"/><Relationship Id="rId150" Type="http://schemas.openxmlformats.org/officeDocument/2006/relationships/image" Target="../media/image1601.png"/><Relationship Id="rId192" Type="http://schemas.openxmlformats.org/officeDocument/2006/relationships/customXml" Target="../ink/ink1711.xml"/><Relationship Id="rId206" Type="http://schemas.openxmlformats.org/officeDocument/2006/relationships/customXml" Target="../ink/ink1718.xml"/><Relationship Id="rId248" Type="http://schemas.openxmlformats.org/officeDocument/2006/relationships/customXml" Target="../ink/ink1739.xml"/><Relationship Id="rId12" Type="http://schemas.openxmlformats.org/officeDocument/2006/relationships/image" Target="../media/image1532.png"/><Relationship Id="rId108" Type="http://schemas.openxmlformats.org/officeDocument/2006/relationships/image" Target="../media/image1580.png"/><Relationship Id="rId315" Type="http://schemas.openxmlformats.org/officeDocument/2006/relationships/image" Target="../media/image1683.png"/><Relationship Id="rId54" Type="http://schemas.openxmlformats.org/officeDocument/2006/relationships/image" Target="../media/image1552.png"/><Relationship Id="rId96" Type="http://schemas.openxmlformats.org/officeDocument/2006/relationships/image" Target="../media/image1574.png"/><Relationship Id="rId161" Type="http://schemas.openxmlformats.org/officeDocument/2006/relationships/customXml" Target="../ink/ink1695.xml"/><Relationship Id="rId217" Type="http://schemas.openxmlformats.org/officeDocument/2006/relationships/image" Target="../media/image1634.png"/><Relationship Id="rId259" Type="http://schemas.openxmlformats.org/officeDocument/2006/relationships/image" Target="../media/image1655.png"/><Relationship Id="rId23" Type="http://schemas.openxmlformats.org/officeDocument/2006/relationships/customXml" Target="../ink/ink1627.xml"/><Relationship Id="rId119" Type="http://schemas.openxmlformats.org/officeDocument/2006/relationships/customXml" Target="../ink/ink1674.xml"/><Relationship Id="rId270" Type="http://schemas.openxmlformats.org/officeDocument/2006/relationships/customXml" Target="../ink/ink1750.xml"/><Relationship Id="rId326" Type="http://schemas.openxmlformats.org/officeDocument/2006/relationships/customXml" Target="../ink/ink1778.xml"/><Relationship Id="rId65" Type="http://schemas.openxmlformats.org/officeDocument/2006/relationships/customXml" Target="../ink/ink1648.xml"/><Relationship Id="rId130" Type="http://schemas.openxmlformats.org/officeDocument/2006/relationships/image" Target="../media/image1591.png"/><Relationship Id="rId172" Type="http://schemas.openxmlformats.org/officeDocument/2006/relationships/image" Target="../media/image1612.png"/><Relationship Id="rId228" Type="http://schemas.openxmlformats.org/officeDocument/2006/relationships/customXml" Target="../ink/ink1729.xml"/><Relationship Id="rId281" Type="http://schemas.openxmlformats.org/officeDocument/2006/relationships/image" Target="../media/image1666.png"/><Relationship Id="rId34" Type="http://schemas.openxmlformats.org/officeDocument/2006/relationships/image" Target="../media/image1543.png"/><Relationship Id="rId76" Type="http://schemas.openxmlformats.org/officeDocument/2006/relationships/image" Target="../media/image1563.png"/><Relationship Id="rId141" Type="http://schemas.openxmlformats.org/officeDocument/2006/relationships/customXml" Target="../ink/ink1685.xml"/><Relationship Id="rId7" Type="http://schemas.openxmlformats.org/officeDocument/2006/relationships/customXml" Target="../ink/ink1619.xml"/><Relationship Id="rId183" Type="http://schemas.openxmlformats.org/officeDocument/2006/relationships/customXml" Target="../ink/ink1706.xml"/><Relationship Id="rId239" Type="http://schemas.openxmlformats.org/officeDocument/2006/relationships/image" Target="../media/image1645.png"/><Relationship Id="rId250" Type="http://schemas.openxmlformats.org/officeDocument/2006/relationships/customXml" Target="../ink/ink1740.xml"/><Relationship Id="rId292" Type="http://schemas.openxmlformats.org/officeDocument/2006/relationships/customXml" Target="../ink/ink1761.xml"/><Relationship Id="rId306" Type="http://schemas.openxmlformats.org/officeDocument/2006/relationships/customXml" Target="../ink/ink1768.xml"/><Relationship Id="rId24" Type="http://schemas.openxmlformats.org/officeDocument/2006/relationships/image" Target="../media/image1538.png"/><Relationship Id="rId45" Type="http://schemas.openxmlformats.org/officeDocument/2006/relationships/customXml" Target="../ink/ink1638.xml"/><Relationship Id="rId66" Type="http://schemas.openxmlformats.org/officeDocument/2006/relationships/image" Target="../media/image1558.png"/><Relationship Id="rId87" Type="http://schemas.openxmlformats.org/officeDocument/2006/relationships/customXml" Target="../ink/ink1658.xml"/><Relationship Id="rId110" Type="http://schemas.openxmlformats.org/officeDocument/2006/relationships/image" Target="../media/image1581.png"/><Relationship Id="rId131" Type="http://schemas.openxmlformats.org/officeDocument/2006/relationships/customXml" Target="../ink/ink1680.xml"/><Relationship Id="rId327" Type="http://schemas.openxmlformats.org/officeDocument/2006/relationships/image" Target="../media/image1689.png"/><Relationship Id="rId152" Type="http://schemas.openxmlformats.org/officeDocument/2006/relationships/image" Target="../media/image1602.png"/><Relationship Id="rId173" Type="http://schemas.openxmlformats.org/officeDocument/2006/relationships/customXml" Target="../ink/ink1701.xml"/><Relationship Id="rId194" Type="http://schemas.openxmlformats.org/officeDocument/2006/relationships/customXml" Target="../ink/ink1712.xml"/><Relationship Id="rId208" Type="http://schemas.openxmlformats.org/officeDocument/2006/relationships/customXml" Target="../ink/ink1719.xml"/><Relationship Id="rId229" Type="http://schemas.openxmlformats.org/officeDocument/2006/relationships/image" Target="../media/image1640.png"/><Relationship Id="rId240" Type="http://schemas.openxmlformats.org/officeDocument/2006/relationships/customXml" Target="../ink/ink1735.xml"/><Relationship Id="rId261" Type="http://schemas.openxmlformats.org/officeDocument/2006/relationships/image" Target="../media/image1656.png"/><Relationship Id="rId14" Type="http://schemas.openxmlformats.org/officeDocument/2006/relationships/image" Target="../media/image1533.png"/><Relationship Id="rId35" Type="http://schemas.openxmlformats.org/officeDocument/2006/relationships/customXml" Target="../ink/ink1633.xml"/><Relationship Id="rId56" Type="http://schemas.openxmlformats.org/officeDocument/2006/relationships/image" Target="../media/image1553.png"/><Relationship Id="rId77" Type="http://schemas.openxmlformats.org/officeDocument/2006/relationships/customXml" Target="../ink/ink1654.xml"/><Relationship Id="rId100" Type="http://schemas.openxmlformats.org/officeDocument/2006/relationships/image" Target="../media/image1576.png"/><Relationship Id="rId282" Type="http://schemas.openxmlformats.org/officeDocument/2006/relationships/customXml" Target="../ink/ink1756.xml"/><Relationship Id="rId317" Type="http://schemas.openxmlformats.org/officeDocument/2006/relationships/image" Target="../media/image1684.png"/><Relationship Id="rId8" Type="http://schemas.openxmlformats.org/officeDocument/2006/relationships/image" Target="../media/image1530.png"/><Relationship Id="rId98" Type="http://schemas.openxmlformats.org/officeDocument/2006/relationships/image" Target="../media/image1575.png"/><Relationship Id="rId121" Type="http://schemas.openxmlformats.org/officeDocument/2006/relationships/customXml" Target="../ink/ink1675.xml"/><Relationship Id="rId142" Type="http://schemas.openxmlformats.org/officeDocument/2006/relationships/image" Target="../media/image1597.png"/><Relationship Id="rId163" Type="http://schemas.openxmlformats.org/officeDocument/2006/relationships/customXml" Target="../ink/ink1696.xml"/><Relationship Id="rId184" Type="http://schemas.openxmlformats.org/officeDocument/2006/relationships/image" Target="../media/image1618.png"/><Relationship Id="rId219" Type="http://schemas.openxmlformats.org/officeDocument/2006/relationships/image" Target="../media/image1635.png"/><Relationship Id="rId230" Type="http://schemas.openxmlformats.org/officeDocument/2006/relationships/customXml" Target="../ink/ink1730.xml"/><Relationship Id="rId251" Type="http://schemas.openxmlformats.org/officeDocument/2006/relationships/image" Target="../media/image1651.png"/><Relationship Id="rId25" Type="http://schemas.openxmlformats.org/officeDocument/2006/relationships/customXml" Target="../ink/ink1628.xml"/><Relationship Id="rId46" Type="http://schemas.openxmlformats.org/officeDocument/2006/relationships/image" Target="../media/image1548.png"/><Relationship Id="rId67" Type="http://schemas.openxmlformats.org/officeDocument/2006/relationships/customXml" Target="../ink/ink1649.xml"/><Relationship Id="rId272" Type="http://schemas.openxmlformats.org/officeDocument/2006/relationships/customXml" Target="../ink/ink1751.xml"/><Relationship Id="rId293" Type="http://schemas.openxmlformats.org/officeDocument/2006/relationships/image" Target="../media/image1672.png"/><Relationship Id="rId307" Type="http://schemas.openxmlformats.org/officeDocument/2006/relationships/image" Target="../media/image1679.png"/><Relationship Id="rId328" Type="http://schemas.openxmlformats.org/officeDocument/2006/relationships/customXml" Target="../ink/ink1779.xml"/><Relationship Id="rId88" Type="http://schemas.openxmlformats.org/officeDocument/2006/relationships/image" Target="../media/image1570.png"/><Relationship Id="rId111" Type="http://schemas.openxmlformats.org/officeDocument/2006/relationships/customXml" Target="../ink/ink1670.xml"/><Relationship Id="rId132" Type="http://schemas.openxmlformats.org/officeDocument/2006/relationships/image" Target="../media/image1592.png"/><Relationship Id="rId153" Type="http://schemas.openxmlformats.org/officeDocument/2006/relationships/customXml" Target="../ink/ink1691.xml"/><Relationship Id="rId174" Type="http://schemas.openxmlformats.org/officeDocument/2006/relationships/image" Target="../media/image1613.png"/><Relationship Id="rId195" Type="http://schemas.openxmlformats.org/officeDocument/2006/relationships/image" Target="../media/image1623.png"/><Relationship Id="rId209" Type="http://schemas.openxmlformats.org/officeDocument/2006/relationships/image" Target="../media/image1630.png"/><Relationship Id="rId220" Type="http://schemas.openxmlformats.org/officeDocument/2006/relationships/customXml" Target="../ink/ink1725.xml"/><Relationship Id="rId241" Type="http://schemas.openxmlformats.org/officeDocument/2006/relationships/image" Target="../media/image1646.png"/><Relationship Id="rId15" Type="http://schemas.openxmlformats.org/officeDocument/2006/relationships/customXml" Target="../ink/ink1623.xml"/><Relationship Id="rId36" Type="http://schemas.openxmlformats.org/officeDocument/2006/relationships/image" Target="../media/image1544.png"/><Relationship Id="rId57" Type="http://schemas.openxmlformats.org/officeDocument/2006/relationships/customXml" Target="../ink/ink1644.xml"/><Relationship Id="rId262" Type="http://schemas.openxmlformats.org/officeDocument/2006/relationships/customXml" Target="../ink/ink1746.xml"/><Relationship Id="rId283" Type="http://schemas.openxmlformats.org/officeDocument/2006/relationships/image" Target="../media/image1667.png"/><Relationship Id="rId318" Type="http://schemas.openxmlformats.org/officeDocument/2006/relationships/customXml" Target="../ink/ink1774.xml"/><Relationship Id="rId78" Type="http://schemas.openxmlformats.org/officeDocument/2006/relationships/image" Target="../media/image1564.png"/><Relationship Id="rId99" Type="http://schemas.openxmlformats.org/officeDocument/2006/relationships/customXml" Target="../ink/ink1664.xml"/><Relationship Id="rId101" Type="http://schemas.openxmlformats.org/officeDocument/2006/relationships/customXml" Target="../ink/ink1665.xml"/><Relationship Id="rId122" Type="http://schemas.openxmlformats.org/officeDocument/2006/relationships/image" Target="../media/image1587.png"/><Relationship Id="rId143" Type="http://schemas.openxmlformats.org/officeDocument/2006/relationships/customXml" Target="../ink/ink1686.xml"/><Relationship Id="rId164" Type="http://schemas.openxmlformats.org/officeDocument/2006/relationships/image" Target="../media/image1608.png"/><Relationship Id="rId185" Type="http://schemas.openxmlformats.org/officeDocument/2006/relationships/customXml" Target="../ink/ink1707.xml"/><Relationship Id="rId9" Type="http://schemas.openxmlformats.org/officeDocument/2006/relationships/customXml" Target="../ink/ink1620.xml"/><Relationship Id="rId210" Type="http://schemas.openxmlformats.org/officeDocument/2006/relationships/customXml" Target="../ink/ink1720.xml"/><Relationship Id="rId26" Type="http://schemas.openxmlformats.org/officeDocument/2006/relationships/image" Target="../media/image1539.png"/><Relationship Id="rId231" Type="http://schemas.openxmlformats.org/officeDocument/2006/relationships/image" Target="../media/image1641.png"/><Relationship Id="rId252" Type="http://schemas.openxmlformats.org/officeDocument/2006/relationships/customXml" Target="../ink/ink1741.xml"/><Relationship Id="rId273" Type="http://schemas.openxmlformats.org/officeDocument/2006/relationships/image" Target="../media/image1662.png"/><Relationship Id="rId294" Type="http://schemas.openxmlformats.org/officeDocument/2006/relationships/customXml" Target="../ink/ink1762.xml"/><Relationship Id="rId308" Type="http://schemas.openxmlformats.org/officeDocument/2006/relationships/customXml" Target="../ink/ink1769.xml"/><Relationship Id="rId329" Type="http://schemas.openxmlformats.org/officeDocument/2006/relationships/image" Target="../media/image1690.png"/><Relationship Id="rId47" Type="http://schemas.openxmlformats.org/officeDocument/2006/relationships/customXml" Target="../ink/ink1639.xml"/><Relationship Id="rId68" Type="http://schemas.openxmlformats.org/officeDocument/2006/relationships/image" Target="../media/image1559.png"/><Relationship Id="rId89" Type="http://schemas.openxmlformats.org/officeDocument/2006/relationships/customXml" Target="../ink/ink1659.xml"/><Relationship Id="rId112" Type="http://schemas.openxmlformats.org/officeDocument/2006/relationships/image" Target="../media/image1582.png"/><Relationship Id="rId133" Type="http://schemas.openxmlformats.org/officeDocument/2006/relationships/customXml" Target="../ink/ink1681.xml"/><Relationship Id="rId154" Type="http://schemas.openxmlformats.org/officeDocument/2006/relationships/image" Target="../media/image1603.png"/><Relationship Id="rId175" Type="http://schemas.openxmlformats.org/officeDocument/2006/relationships/customXml" Target="../ink/ink1702.xml"/><Relationship Id="rId196" Type="http://schemas.openxmlformats.org/officeDocument/2006/relationships/customXml" Target="../ink/ink1713.xml"/><Relationship Id="rId200" Type="http://schemas.openxmlformats.org/officeDocument/2006/relationships/customXml" Target="../ink/ink1715.xml"/><Relationship Id="rId16" Type="http://schemas.openxmlformats.org/officeDocument/2006/relationships/image" Target="../media/image1534.png"/><Relationship Id="rId221" Type="http://schemas.openxmlformats.org/officeDocument/2006/relationships/image" Target="../media/image1636.png"/><Relationship Id="rId242" Type="http://schemas.openxmlformats.org/officeDocument/2006/relationships/customXml" Target="../ink/ink1736.xml"/><Relationship Id="rId263" Type="http://schemas.openxmlformats.org/officeDocument/2006/relationships/image" Target="../media/image1657.png"/><Relationship Id="rId284" Type="http://schemas.openxmlformats.org/officeDocument/2006/relationships/customXml" Target="../ink/ink1757.xml"/><Relationship Id="rId319" Type="http://schemas.openxmlformats.org/officeDocument/2006/relationships/image" Target="../media/image1685.png"/><Relationship Id="rId37" Type="http://schemas.openxmlformats.org/officeDocument/2006/relationships/customXml" Target="../ink/ink1634.xml"/><Relationship Id="rId58" Type="http://schemas.openxmlformats.org/officeDocument/2006/relationships/image" Target="../media/image1554.png"/><Relationship Id="rId79" Type="http://schemas.openxmlformats.org/officeDocument/2006/relationships/customXml" Target="../ink/ink1655.xml"/><Relationship Id="rId102" Type="http://schemas.openxmlformats.org/officeDocument/2006/relationships/image" Target="../media/image1577.png"/><Relationship Id="rId123" Type="http://schemas.openxmlformats.org/officeDocument/2006/relationships/customXml" Target="../ink/ink1676.xml"/><Relationship Id="rId144" Type="http://schemas.openxmlformats.org/officeDocument/2006/relationships/image" Target="../media/image1598.png"/><Relationship Id="rId330" Type="http://schemas.openxmlformats.org/officeDocument/2006/relationships/customXml" Target="../ink/ink1780.xml"/><Relationship Id="rId90" Type="http://schemas.openxmlformats.org/officeDocument/2006/relationships/image" Target="../media/image1571.png"/><Relationship Id="rId165" Type="http://schemas.openxmlformats.org/officeDocument/2006/relationships/customXml" Target="../ink/ink1697.xml"/><Relationship Id="rId186" Type="http://schemas.openxmlformats.org/officeDocument/2006/relationships/image" Target="../media/image1619.png"/><Relationship Id="rId211" Type="http://schemas.openxmlformats.org/officeDocument/2006/relationships/image" Target="../media/image1631.png"/><Relationship Id="rId232" Type="http://schemas.openxmlformats.org/officeDocument/2006/relationships/customXml" Target="../ink/ink1731.xml"/><Relationship Id="rId253" Type="http://schemas.openxmlformats.org/officeDocument/2006/relationships/image" Target="../media/image1652.png"/><Relationship Id="rId274" Type="http://schemas.openxmlformats.org/officeDocument/2006/relationships/customXml" Target="../ink/ink1752.xml"/><Relationship Id="rId295" Type="http://schemas.openxmlformats.org/officeDocument/2006/relationships/image" Target="../media/image1673.png"/><Relationship Id="rId309" Type="http://schemas.openxmlformats.org/officeDocument/2006/relationships/image" Target="../media/image1680.png"/><Relationship Id="rId27" Type="http://schemas.openxmlformats.org/officeDocument/2006/relationships/customXml" Target="../ink/ink1629.xml"/><Relationship Id="rId48" Type="http://schemas.openxmlformats.org/officeDocument/2006/relationships/image" Target="../media/image1549.png"/><Relationship Id="rId69" Type="http://schemas.openxmlformats.org/officeDocument/2006/relationships/customXml" Target="../ink/ink1650.xml"/><Relationship Id="rId113" Type="http://schemas.openxmlformats.org/officeDocument/2006/relationships/customXml" Target="../ink/ink1671.xml"/><Relationship Id="rId134" Type="http://schemas.openxmlformats.org/officeDocument/2006/relationships/image" Target="../media/image1593.png"/><Relationship Id="rId320" Type="http://schemas.openxmlformats.org/officeDocument/2006/relationships/customXml" Target="../ink/ink1775.xml"/><Relationship Id="rId80" Type="http://schemas.openxmlformats.org/officeDocument/2006/relationships/image" Target="../media/image1565.png"/><Relationship Id="rId155" Type="http://schemas.openxmlformats.org/officeDocument/2006/relationships/customXml" Target="../ink/ink1692.xml"/><Relationship Id="rId176" Type="http://schemas.openxmlformats.org/officeDocument/2006/relationships/image" Target="../media/image1614.png"/><Relationship Id="rId197" Type="http://schemas.openxmlformats.org/officeDocument/2006/relationships/image" Target="../media/image1624.png"/><Relationship Id="rId201" Type="http://schemas.openxmlformats.org/officeDocument/2006/relationships/image" Target="../media/image1626.png"/><Relationship Id="rId222" Type="http://schemas.openxmlformats.org/officeDocument/2006/relationships/customXml" Target="../ink/ink1726.xml"/><Relationship Id="rId243" Type="http://schemas.openxmlformats.org/officeDocument/2006/relationships/image" Target="../media/image1647.png"/><Relationship Id="rId264" Type="http://schemas.openxmlformats.org/officeDocument/2006/relationships/customXml" Target="../ink/ink1747.xml"/><Relationship Id="rId285" Type="http://schemas.openxmlformats.org/officeDocument/2006/relationships/image" Target="../media/image1668.png"/><Relationship Id="rId17" Type="http://schemas.openxmlformats.org/officeDocument/2006/relationships/customXml" Target="../ink/ink1624.xml"/><Relationship Id="rId38" Type="http://schemas.openxmlformats.org/officeDocument/2006/relationships/image" Target="../media/image1545.png"/><Relationship Id="rId59" Type="http://schemas.openxmlformats.org/officeDocument/2006/relationships/customXml" Target="../ink/ink1645.xml"/><Relationship Id="rId103" Type="http://schemas.openxmlformats.org/officeDocument/2006/relationships/customXml" Target="../ink/ink1666.xml"/><Relationship Id="rId124" Type="http://schemas.openxmlformats.org/officeDocument/2006/relationships/image" Target="../media/image1588.png"/><Relationship Id="rId310" Type="http://schemas.openxmlformats.org/officeDocument/2006/relationships/customXml" Target="../ink/ink1770.xml"/><Relationship Id="rId70" Type="http://schemas.openxmlformats.org/officeDocument/2006/relationships/image" Target="../media/image1560.png"/><Relationship Id="rId91" Type="http://schemas.openxmlformats.org/officeDocument/2006/relationships/customXml" Target="../ink/ink1660.xml"/><Relationship Id="rId145" Type="http://schemas.openxmlformats.org/officeDocument/2006/relationships/customXml" Target="../ink/ink1687.xml"/><Relationship Id="rId166" Type="http://schemas.openxmlformats.org/officeDocument/2006/relationships/image" Target="../media/image1609.png"/><Relationship Id="rId187" Type="http://schemas.openxmlformats.org/officeDocument/2006/relationships/customXml" Target="../ink/ink1708.xml"/><Relationship Id="rId331" Type="http://schemas.openxmlformats.org/officeDocument/2006/relationships/image" Target="../media/image1691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721.xml"/><Relationship Id="rId233" Type="http://schemas.openxmlformats.org/officeDocument/2006/relationships/image" Target="../media/image1642.png"/><Relationship Id="rId254" Type="http://schemas.openxmlformats.org/officeDocument/2006/relationships/customXml" Target="../ink/ink1742.xml"/><Relationship Id="rId28" Type="http://schemas.openxmlformats.org/officeDocument/2006/relationships/image" Target="../media/image1540.png"/><Relationship Id="rId49" Type="http://schemas.openxmlformats.org/officeDocument/2006/relationships/customXml" Target="../ink/ink1640.xml"/><Relationship Id="rId114" Type="http://schemas.openxmlformats.org/officeDocument/2006/relationships/image" Target="../media/image1583.png"/><Relationship Id="rId275" Type="http://schemas.openxmlformats.org/officeDocument/2006/relationships/image" Target="../media/image1663.png"/><Relationship Id="rId296" Type="http://schemas.openxmlformats.org/officeDocument/2006/relationships/customXml" Target="../ink/ink1763.xml"/><Relationship Id="rId300" Type="http://schemas.openxmlformats.org/officeDocument/2006/relationships/customXml" Target="../ink/ink1765.xml"/><Relationship Id="rId60" Type="http://schemas.openxmlformats.org/officeDocument/2006/relationships/image" Target="../media/image1555.png"/><Relationship Id="rId81" Type="http://schemas.openxmlformats.org/officeDocument/2006/relationships/customXml" Target="../ink/ink1656.xml"/><Relationship Id="rId135" Type="http://schemas.openxmlformats.org/officeDocument/2006/relationships/customXml" Target="../ink/ink1682.xml"/><Relationship Id="rId156" Type="http://schemas.openxmlformats.org/officeDocument/2006/relationships/image" Target="../media/image1604.png"/><Relationship Id="rId177" Type="http://schemas.openxmlformats.org/officeDocument/2006/relationships/customXml" Target="../ink/ink1703.xml"/><Relationship Id="rId198" Type="http://schemas.openxmlformats.org/officeDocument/2006/relationships/customXml" Target="../ink/ink1714.xml"/><Relationship Id="rId321" Type="http://schemas.openxmlformats.org/officeDocument/2006/relationships/image" Target="../media/image1686.png"/><Relationship Id="rId202" Type="http://schemas.openxmlformats.org/officeDocument/2006/relationships/customXml" Target="../ink/ink1716.xml"/><Relationship Id="rId223" Type="http://schemas.openxmlformats.org/officeDocument/2006/relationships/image" Target="../media/image1637.png"/><Relationship Id="rId244" Type="http://schemas.openxmlformats.org/officeDocument/2006/relationships/customXml" Target="../ink/ink1737.xml"/><Relationship Id="rId18" Type="http://schemas.openxmlformats.org/officeDocument/2006/relationships/image" Target="../media/image1535.png"/><Relationship Id="rId39" Type="http://schemas.openxmlformats.org/officeDocument/2006/relationships/customXml" Target="../ink/ink1635.xml"/><Relationship Id="rId265" Type="http://schemas.openxmlformats.org/officeDocument/2006/relationships/image" Target="../media/image1658.png"/><Relationship Id="rId286" Type="http://schemas.openxmlformats.org/officeDocument/2006/relationships/customXml" Target="../ink/ink1758.xml"/><Relationship Id="rId50" Type="http://schemas.openxmlformats.org/officeDocument/2006/relationships/image" Target="../media/image1550.png"/><Relationship Id="rId104" Type="http://schemas.openxmlformats.org/officeDocument/2006/relationships/image" Target="../media/image1578.png"/><Relationship Id="rId125" Type="http://schemas.openxmlformats.org/officeDocument/2006/relationships/customXml" Target="../ink/ink1677.xml"/><Relationship Id="rId146" Type="http://schemas.openxmlformats.org/officeDocument/2006/relationships/image" Target="../media/image1599.png"/><Relationship Id="rId167" Type="http://schemas.openxmlformats.org/officeDocument/2006/relationships/customXml" Target="../ink/ink1698.xml"/><Relationship Id="rId188" Type="http://schemas.openxmlformats.org/officeDocument/2006/relationships/image" Target="../media/image1620.png"/><Relationship Id="rId311" Type="http://schemas.openxmlformats.org/officeDocument/2006/relationships/image" Target="../media/image1681.png"/><Relationship Id="rId332" Type="http://schemas.openxmlformats.org/officeDocument/2006/relationships/customXml" Target="../ink/ink1781.xml"/><Relationship Id="rId71" Type="http://schemas.openxmlformats.org/officeDocument/2006/relationships/customXml" Target="../ink/ink1651.xml"/><Relationship Id="rId92" Type="http://schemas.openxmlformats.org/officeDocument/2006/relationships/image" Target="../media/image1572.png"/><Relationship Id="rId213" Type="http://schemas.openxmlformats.org/officeDocument/2006/relationships/image" Target="../media/image1632.png"/><Relationship Id="rId234" Type="http://schemas.openxmlformats.org/officeDocument/2006/relationships/customXml" Target="../ink/ink1732.xml"/><Relationship Id="rId2" Type="http://schemas.openxmlformats.org/officeDocument/2006/relationships/image" Target="../media/image1526.emf"/><Relationship Id="rId29" Type="http://schemas.openxmlformats.org/officeDocument/2006/relationships/customXml" Target="../ink/ink1630.xml"/><Relationship Id="rId255" Type="http://schemas.openxmlformats.org/officeDocument/2006/relationships/image" Target="../media/image1653.png"/><Relationship Id="rId276" Type="http://schemas.openxmlformats.org/officeDocument/2006/relationships/customXml" Target="../ink/ink1753.xml"/><Relationship Id="rId297" Type="http://schemas.openxmlformats.org/officeDocument/2006/relationships/image" Target="../media/image1674.png"/><Relationship Id="rId40" Type="http://schemas.openxmlformats.org/officeDocument/2006/relationships/image" Target="../media/image1546.png"/><Relationship Id="rId115" Type="http://schemas.openxmlformats.org/officeDocument/2006/relationships/customXml" Target="../ink/ink1672.xml"/><Relationship Id="rId136" Type="http://schemas.openxmlformats.org/officeDocument/2006/relationships/image" Target="../media/image1594.png"/><Relationship Id="rId157" Type="http://schemas.openxmlformats.org/officeDocument/2006/relationships/customXml" Target="../ink/ink1693.xml"/><Relationship Id="rId178" Type="http://schemas.openxmlformats.org/officeDocument/2006/relationships/image" Target="../media/image1615.png"/><Relationship Id="rId301" Type="http://schemas.openxmlformats.org/officeDocument/2006/relationships/image" Target="../media/image1676.png"/><Relationship Id="rId322" Type="http://schemas.openxmlformats.org/officeDocument/2006/relationships/customXml" Target="../ink/ink1776.xml"/><Relationship Id="rId61" Type="http://schemas.openxmlformats.org/officeDocument/2006/relationships/customXml" Target="../ink/ink1646.xml"/><Relationship Id="rId82" Type="http://schemas.openxmlformats.org/officeDocument/2006/relationships/image" Target="../media/image1566.png"/><Relationship Id="rId199" Type="http://schemas.openxmlformats.org/officeDocument/2006/relationships/image" Target="../media/image1625.png"/><Relationship Id="rId203" Type="http://schemas.openxmlformats.org/officeDocument/2006/relationships/image" Target="../media/image1627.png"/><Relationship Id="rId19" Type="http://schemas.openxmlformats.org/officeDocument/2006/relationships/customXml" Target="../ink/ink1625.xml"/><Relationship Id="rId224" Type="http://schemas.openxmlformats.org/officeDocument/2006/relationships/customXml" Target="../ink/ink1727.xml"/><Relationship Id="rId245" Type="http://schemas.openxmlformats.org/officeDocument/2006/relationships/image" Target="../media/image1648.png"/><Relationship Id="rId266" Type="http://schemas.openxmlformats.org/officeDocument/2006/relationships/customXml" Target="../ink/ink1748.xml"/><Relationship Id="rId287" Type="http://schemas.openxmlformats.org/officeDocument/2006/relationships/image" Target="../media/image1669.png"/><Relationship Id="rId30" Type="http://schemas.openxmlformats.org/officeDocument/2006/relationships/image" Target="../media/image1541.png"/><Relationship Id="rId105" Type="http://schemas.openxmlformats.org/officeDocument/2006/relationships/customXml" Target="../ink/ink1667.xml"/><Relationship Id="rId126" Type="http://schemas.openxmlformats.org/officeDocument/2006/relationships/image" Target="../media/image1589.png"/><Relationship Id="rId147" Type="http://schemas.openxmlformats.org/officeDocument/2006/relationships/customXml" Target="../ink/ink1688.xml"/><Relationship Id="rId168" Type="http://schemas.openxmlformats.org/officeDocument/2006/relationships/image" Target="../media/image1610.png"/><Relationship Id="rId312" Type="http://schemas.openxmlformats.org/officeDocument/2006/relationships/customXml" Target="../ink/ink1771.xml"/><Relationship Id="rId333" Type="http://schemas.openxmlformats.org/officeDocument/2006/relationships/image" Target="../media/image1692.png"/><Relationship Id="rId51" Type="http://schemas.openxmlformats.org/officeDocument/2006/relationships/customXml" Target="../ink/ink1641.xml"/><Relationship Id="rId72" Type="http://schemas.openxmlformats.org/officeDocument/2006/relationships/image" Target="../media/image1561.png"/><Relationship Id="rId93" Type="http://schemas.openxmlformats.org/officeDocument/2006/relationships/customXml" Target="../ink/ink1661.xml"/><Relationship Id="rId189" Type="http://schemas.openxmlformats.org/officeDocument/2006/relationships/customXml" Target="../ink/ink1709.xml"/><Relationship Id="rId3" Type="http://schemas.openxmlformats.org/officeDocument/2006/relationships/image" Target="../media/image1527.emf"/><Relationship Id="rId214" Type="http://schemas.openxmlformats.org/officeDocument/2006/relationships/customXml" Target="../ink/ink1722.xml"/><Relationship Id="rId235" Type="http://schemas.openxmlformats.org/officeDocument/2006/relationships/image" Target="../media/image1643.png"/><Relationship Id="rId256" Type="http://schemas.openxmlformats.org/officeDocument/2006/relationships/customXml" Target="../ink/ink1743.xml"/><Relationship Id="rId277" Type="http://schemas.openxmlformats.org/officeDocument/2006/relationships/image" Target="../media/image1664.png"/><Relationship Id="rId298" Type="http://schemas.openxmlformats.org/officeDocument/2006/relationships/customXml" Target="../ink/ink1764.xml"/><Relationship Id="rId116" Type="http://schemas.openxmlformats.org/officeDocument/2006/relationships/image" Target="../media/image1584.png"/><Relationship Id="rId137" Type="http://schemas.openxmlformats.org/officeDocument/2006/relationships/customXml" Target="../ink/ink1683.xml"/><Relationship Id="rId158" Type="http://schemas.openxmlformats.org/officeDocument/2006/relationships/image" Target="../media/image1605.png"/><Relationship Id="rId302" Type="http://schemas.openxmlformats.org/officeDocument/2006/relationships/customXml" Target="../ink/ink1766.xml"/><Relationship Id="rId323" Type="http://schemas.openxmlformats.org/officeDocument/2006/relationships/image" Target="../media/image1687.png"/><Relationship Id="rId20" Type="http://schemas.openxmlformats.org/officeDocument/2006/relationships/image" Target="../media/image1536.png"/><Relationship Id="rId41" Type="http://schemas.openxmlformats.org/officeDocument/2006/relationships/customXml" Target="../ink/ink1636.xml"/><Relationship Id="rId62" Type="http://schemas.openxmlformats.org/officeDocument/2006/relationships/image" Target="../media/image1556.png"/><Relationship Id="rId83" Type="http://schemas.openxmlformats.org/officeDocument/2006/relationships/customXml" Target="../ink/ink1657.xml"/><Relationship Id="rId179" Type="http://schemas.openxmlformats.org/officeDocument/2006/relationships/customXml" Target="../ink/ink1704.xml"/><Relationship Id="rId190" Type="http://schemas.openxmlformats.org/officeDocument/2006/relationships/image" Target="../media/image1621.png"/><Relationship Id="rId204" Type="http://schemas.openxmlformats.org/officeDocument/2006/relationships/customXml" Target="../ink/ink1717.xml"/><Relationship Id="rId225" Type="http://schemas.openxmlformats.org/officeDocument/2006/relationships/image" Target="../media/image1638.png"/><Relationship Id="rId246" Type="http://schemas.openxmlformats.org/officeDocument/2006/relationships/customXml" Target="../ink/ink1738.xml"/><Relationship Id="rId267" Type="http://schemas.openxmlformats.org/officeDocument/2006/relationships/image" Target="../media/image1659.png"/><Relationship Id="rId288" Type="http://schemas.openxmlformats.org/officeDocument/2006/relationships/customXml" Target="../ink/ink1759.xml"/><Relationship Id="rId106" Type="http://schemas.openxmlformats.org/officeDocument/2006/relationships/image" Target="../media/image1579.png"/><Relationship Id="rId127" Type="http://schemas.openxmlformats.org/officeDocument/2006/relationships/customXml" Target="../ink/ink1678.xml"/><Relationship Id="rId313" Type="http://schemas.openxmlformats.org/officeDocument/2006/relationships/image" Target="../media/image1682.png"/><Relationship Id="rId10" Type="http://schemas.openxmlformats.org/officeDocument/2006/relationships/image" Target="../media/image1531.png"/><Relationship Id="rId31" Type="http://schemas.openxmlformats.org/officeDocument/2006/relationships/customXml" Target="../ink/ink1631.xml"/><Relationship Id="rId52" Type="http://schemas.openxmlformats.org/officeDocument/2006/relationships/image" Target="../media/image1551.png"/><Relationship Id="rId73" Type="http://schemas.openxmlformats.org/officeDocument/2006/relationships/customXml" Target="../ink/ink1652.xml"/><Relationship Id="rId94" Type="http://schemas.openxmlformats.org/officeDocument/2006/relationships/image" Target="../media/image1573.png"/><Relationship Id="rId148" Type="http://schemas.openxmlformats.org/officeDocument/2006/relationships/image" Target="../media/image1600.png"/><Relationship Id="rId169" Type="http://schemas.openxmlformats.org/officeDocument/2006/relationships/customXml" Target="../ink/ink1699.xml"/><Relationship Id="rId334" Type="http://schemas.openxmlformats.org/officeDocument/2006/relationships/customXml" Target="../ink/ink1782.xml"/><Relationship Id="rId4" Type="http://schemas.openxmlformats.org/officeDocument/2006/relationships/image" Target="../media/image1528.emf"/><Relationship Id="rId180" Type="http://schemas.openxmlformats.org/officeDocument/2006/relationships/image" Target="../media/image1616.png"/><Relationship Id="rId215" Type="http://schemas.openxmlformats.org/officeDocument/2006/relationships/image" Target="../media/image1633.png"/><Relationship Id="rId236" Type="http://schemas.openxmlformats.org/officeDocument/2006/relationships/customXml" Target="../ink/ink1733.xml"/><Relationship Id="rId257" Type="http://schemas.openxmlformats.org/officeDocument/2006/relationships/image" Target="../media/image1654.png"/><Relationship Id="rId278" Type="http://schemas.openxmlformats.org/officeDocument/2006/relationships/customXml" Target="../ink/ink1754.xml"/><Relationship Id="rId303" Type="http://schemas.openxmlformats.org/officeDocument/2006/relationships/image" Target="../media/image1677.png"/><Relationship Id="rId42" Type="http://schemas.openxmlformats.org/officeDocument/2006/relationships/image" Target="../media/image1547.png"/><Relationship Id="rId84" Type="http://schemas.openxmlformats.org/officeDocument/2006/relationships/image" Target="../media/image1567.png"/><Relationship Id="rId138" Type="http://schemas.openxmlformats.org/officeDocument/2006/relationships/image" Target="../media/image1595.png"/><Relationship Id="rId191" Type="http://schemas.openxmlformats.org/officeDocument/2006/relationships/customXml" Target="../ink/ink1710.xml"/><Relationship Id="rId205" Type="http://schemas.openxmlformats.org/officeDocument/2006/relationships/image" Target="../media/image1628.png"/><Relationship Id="rId247" Type="http://schemas.openxmlformats.org/officeDocument/2006/relationships/image" Target="../media/image1649.png"/><Relationship Id="rId107" Type="http://schemas.openxmlformats.org/officeDocument/2006/relationships/customXml" Target="../ink/ink1668.xml"/><Relationship Id="rId289" Type="http://schemas.openxmlformats.org/officeDocument/2006/relationships/image" Target="../media/image1670.png"/><Relationship Id="rId11" Type="http://schemas.openxmlformats.org/officeDocument/2006/relationships/customXml" Target="../ink/ink1621.xml"/><Relationship Id="rId53" Type="http://schemas.openxmlformats.org/officeDocument/2006/relationships/customXml" Target="../ink/ink1642.xml"/><Relationship Id="rId149" Type="http://schemas.openxmlformats.org/officeDocument/2006/relationships/customXml" Target="../ink/ink1689.xml"/><Relationship Id="rId314" Type="http://schemas.openxmlformats.org/officeDocument/2006/relationships/customXml" Target="../ink/ink1772.xml"/><Relationship Id="rId95" Type="http://schemas.openxmlformats.org/officeDocument/2006/relationships/customXml" Target="../ink/ink1662.xml"/><Relationship Id="rId160" Type="http://schemas.openxmlformats.org/officeDocument/2006/relationships/image" Target="../media/image1606.png"/><Relationship Id="rId216" Type="http://schemas.openxmlformats.org/officeDocument/2006/relationships/customXml" Target="../ink/ink1723.xml"/><Relationship Id="rId258" Type="http://schemas.openxmlformats.org/officeDocument/2006/relationships/customXml" Target="../ink/ink1744.xml"/><Relationship Id="rId22" Type="http://schemas.openxmlformats.org/officeDocument/2006/relationships/image" Target="../media/image1537.png"/><Relationship Id="rId64" Type="http://schemas.openxmlformats.org/officeDocument/2006/relationships/image" Target="../media/image1557.png"/><Relationship Id="rId118" Type="http://schemas.openxmlformats.org/officeDocument/2006/relationships/image" Target="../media/image1585.png"/><Relationship Id="rId325" Type="http://schemas.openxmlformats.org/officeDocument/2006/relationships/image" Target="../media/image1688.png"/><Relationship Id="rId171" Type="http://schemas.openxmlformats.org/officeDocument/2006/relationships/customXml" Target="../ink/ink1700.xml"/><Relationship Id="rId227" Type="http://schemas.openxmlformats.org/officeDocument/2006/relationships/image" Target="../media/image1639.png"/><Relationship Id="rId269" Type="http://schemas.openxmlformats.org/officeDocument/2006/relationships/image" Target="../media/image1660.png"/><Relationship Id="rId33" Type="http://schemas.openxmlformats.org/officeDocument/2006/relationships/customXml" Target="../ink/ink1632.xml"/><Relationship Id="rId129" Type="http://schemas.openxmlformats.org/officeDocument/2006/relationships/customXml" Target="../ink/ink1679.xml"/><Relationship Id="rId280" Type="http://schemas.openxmlformats.org/officeDocument/2006/relationships/customXml" Target="../ink/ink1755.xml"/><Relationship Id="rId75" Type="http://schemas.openxmlformats.org/officeDocument/2006/relationships/customXml" Target="../ink/ink1653.xml"/><Relationship Id="rId140" Type="http://schemas.openxmlformats.org/officeDocument/2006/relationships/image" Target="../media/image1596.png"/><Relationship Id="rId182" Type="http://schemas.openxmlformats.org/officeDocument/2006/relationships/image" Target="../media/image1617.png"/><Relationship Id="rId6" Type="http://schemas.openxmlformats.org/officeDocument/2006/relationships/image" Target="../media/image1529.png"/><Relationship Id="rId238" Type="http://schemas.openxmlformats.org/officeDocument/2006/relationships/customXml" Target="../ink/ink1734.xml"/><Relationship Id="rId291" Type="http://schemas.openxmlformats.org/officeDocument/2006/relationships/image" Target="../media/image1671.png"/><Relationship Id="rId305" Type="http://schemas.openxmlformats.org/officeDocument/2006/relationships/image" Target="../media/image1678.png"/><Relationship Id="rId44" Type="http://schemas.openxmlformats.org/officeDocument/2006/relationships/image" Target="../media/image660.png"/><Relationship Id="rId86" Type="http://schemas.openxmlformats.org/officeDocument/2006/relationships/image" Target="../media/image1569.png"/><Relationship Id="rId151" Type="http://schemas.openxmlformats.org/officeDocument/2006/relationships/customXml" Target="../ink/ink1690.xml"/><Relationship Id="rId193" Type="http://schemas.openxmlformats.org/officeDocument/2006/relationships/image" Target="../media/image1622.png"/><Relationship Id="rId207" Type="http://schemas.openxmlformats.org/officeDocument/2006/relationships/image" Target="../media/image1629.png"/><Relationship Id="rId249" Type="http://schemas.openxmlformats.org/officeDocument/2006/relationships/image" Target="../media/image1650.png"/><Relationship Id="rId13" Type="http://schemas.openxmlformats.org/officeDocument/2006/relationships/customXml" Target="../ink/ink1622.xml"/><Relationship Id="rId109" Type="http://schemas.openxmlformats.org/officeDocument/2006/relationships/customXml" Target="../ink/ink1669.xml"/><Relationship Id="rId260" Type="http://schemas.openxmlformats.org/officeDocument/2006/relationships/customXml" Target="../ink/ink1745.xml"/><Relationship Id="rId316" Type="http://schemas.openxmlformats.org/officeDocument/2006/relationships/customXml" Target="../ink/ink1773.xml"/><Relationship Id="rId55" Type="http://schemas.openxmlformats.org/officeDocument/2006/relationships/customXml" Target="../ink/ink1643.xml"/><Relationship Id="rId97" Type="http://schemas.openxmlformats.org/officeDocument/2006/relationships/customXml" Target="../ink/ink1663.xml"/><Relationship Id="rId120" Type="http://schemas.openxmlformats.org/officeDocument/2006/relationships/image" Target="../media/image1586.png"/><Relationship Id="rId162" Type="http://schemas.openxmlformats.org/officeDocument/2006/relationships/image" Target="../media/image1607.png"/><Relationship Id="rId218" Type="http://schemas.openxmlformats.org/officeDocument/2006/relationships/customXml" Target="../ink/ink1724.xml"/><Relationship Id="rId271" Type="http://schemas.openxmlformats.org/officeDocument/2006/relationships/image" Target="../media/image16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jade-hs.zoom-x.de/j/69403756953?pwd=u1b9J7DWcCPv1y3abm6Y8N8YkU6hXK.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png"/><Relationship Id="rId117" Type="http://schemas.openxmlformats.org/officeDocument/2006/relationships/customXml" Target="../ink/ink62.xml"/><Relationship Id="rId21" Type="http://schemas.openxmlformats.org/officeDocument/2006/relationships/customXml" Target="../ink/ink14.xml"/><Relationship Id="rId42" Type="http://schemas.openxmlformats.org/officeDocument/2006/relationships/image" Target="../media/image29.png"/><Relationship Id="rId47" Type="http://schemas.openxmlformats.org/officeDocument/2006/relationships/customXml" Target="../ink/ink27.xml"/><Relationship Id="rId63" Type="http://schemas.openxmlformats.org/officeDocument/2006/relationships/customXml" Target="../ink/ink35.xml"/><Relationship Id="rId68" Type="http://schemas.openxmlformats.org/officeDocument/2006/relationships/image" Target="../media/image42.png"/><Relationship Id="rId84" Type="http://schemas.openxmlformats.org/officeDocument/2006/relationships/image" Target="../media/image50.png"/><Relationship Id="rId89" Type="http://schemas.openxmlformats.org/officeDocument/2006/relationships/customXml" Target="../ink/ink48.xml"/><Relationship Id="rId112" Type="http://schemas.openxmlformats.org/officeDocument/2006/relationships/image" Target="../media/image64.png"/><Relationship Id="rId16" Type="http://schemas.openxmlformats.org/officeDocument/2006/relationships/image" Target="../media/image16.png"/><Relationship Id="rId107" Type="http://schemas.openxmlformats.org/officeDocument/2006/relationships/customXml" Target="../ink/ink57.xml"/><Relationship Id="rId11" Type="http://schemas.openxmlformats.org/officeDocument/2006/relationships/customXml" Target="../ink/ink9.xml"/><Relationship Id="rId32" Type="http://schemas.openxmlformats.org/officeDocument/2006/relationships/image" Target="../media/image24.png"/><Relationship Id="rId37" Type="http://schemas.openxmlformats.org/officeDocument/2006/relationships/customXml" Target="../ink/ink22.xml"/><Relationship Id="rId53" Type="http://schemas.openxmlformats.org/officeDocument/2006/relationships/customXml" Target="../ink/ink30.xml"/><Relationship Id="rId58" Type="http://schemas.openxmlformats.org/officeDocument/2006/relationships/image" Target="../media/image37.png"/><Relationship Id="rId74" Type="http://schemas.openxmlformats.org/officeDocument/2006/relationships/image" Target="../media/image45.png"/><Relationship Id="rId79" Type="http://schemas.openxmlformats.org/officeDocument/2006/relationships/customXml" Target="../ink/ink43.xml"/><Relationship Id="rId102" Type="http://schemas.openxmlformats.org/officeDocument/2006/relationships/image" Target="../media/image59.png"/><Relationship Id="rId123" Type="http://schemas.openxmlformats.org/officeDocument/2006/relationships/customXml" Target="../ink/ink65.xml"/><Relationship Id="rId5" Type="http://schemas.openxmlformats.org/officeDocument/2006/relationships/customXml" Target="../ink/ink6.xml"/><Relationship Id="rId90" Type="http://schemas.openxmlformats.org/officeDocument/2006/relationships/image" Target="../media/image53.png"/><Relationship Id="rId95" Type="http://schemas.openxmlformats.org/officeDocument/2006/relationships/customXml" Target="../ink/ink51.xml"/><Relationship Id="rId22" Type="http://schemas.openxmlformats.org/officeDocument/2006/relationships/image" Target="../media/image19.png"/><Relationship Id="rId27" Type="http://schemas.openxmlformats.org/officeDocument/2006/relationships/customXml" Target="../ink/ink17.xml"/><Relationship Id="rId43" Type="http://schemas.openxmlformats.org/officeDocument/2006/relationships/customXml" Target="../ink/ink25.xml"/><Relationship Id="rId48" Type="http://schemas.openxmlformats.org/officeDocument/2006/relationships/image" Target="../media/image32.png"/><Relationship Id="rId64" Type="http://schemas.openxmlformats.org/officeDocument/2006/relationships/image" Target="../media/image40.png"/><Relationship Id="rId69" Type="http://schemas.openxmlformats.org/officeDocument/2006/relationships/customXml" Target="../ink/ink38.xml"/><Relationship Id="rId113" Type="http://schemas.openxmlformats.org/officeDocument/2006/relationships/customXml" Target="../ink/ink60.xml"/><Relationship Id="rId118" Type="http://schemas.openxmlformats.org/officeDocument/2006/relationships/image" Target="../media/image67.png"/><Relationship Id="rId80" Type="http://schemas.openxmlformats.org/officeDocument/2006/relationships/image" Target="../media/image48.png"/><Relationship Id="rId85" Type="http://schemas.openxmlformats.org/officeDocument/2006/relationships/customXml" Target="../ink/ink46.xml"/><Relationship Id="rId12" Type="http://schemas.openxmlformats.org/officeDocument/2006/relationships/image" Target="../media/image14.png"/><Relationship Id="rId17" Type="http://schemas.openxmlformats.org/officeDocument/2006/relationships/customXml" Target="../ink/ink12.xml"/><Relationship Id="rId33" Type="http://schemas.openxmlformats.org/officeDocument/2006/relationships/customXml" Target="../ink/ink20.xml"/><Relationship Id="rId38" Type="http://schemas.openxmlformats.org/officeDocument/2006/relationships/image" Target="../media/image27.png"/><Relationship Id="rId59" Type="http://schemas.openxmlformats.org/officeDocument/2006/relationships/customXml" Target="../ink/ink33.xml"/><Relationship Id="rId103" Type="http://schemas.openxmlformats.org/officeDocument/2006/relationships/customXml" Target="../ink/ink55.xml"/><Relationship Id="rId108" Type="http://schemas.openxmlformats.org/officeDocument/2006/relationships/image" Target="../media/image62.png"/><Relationship Id="rId124" Type="http://schemas.openxmlformats.org/officeDocument/2006/relationships/image" Target="../media/image70.png"/><Relationship Id="rId54" Type="http://schemas.openxmlformats.org/officeDocument/2006/relationships/image" Target="../media/image35.png"/><Relationship Id="rId70" Type="http://schemas.openxmlformats.org/officeDocument/2006/relationships/image" Target="../media/image43.png"/><Relationship Id="rId75" Type="http://schemas.openxmlformats.org/officeDocument/2006/relationships/customXml" Target="../ink/ink41.xml"/><Relationship Id="rId91" Type="http://schemas.openxmlformats.org/officeDocument/2006/relationships/customXml" Target="../ink/ink49.xml"/><Relationship Id="rId9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23" Type="http://schemas.openxmlformats.org/officeDocument/2006/relationships/customXml" Target="../ink/ink15.xml"/><Relationship Id="rId28" Type="http://schemas.openxmlformats.org/officeDocument/2006/relationships/image" Target="../media/image22.png"/><Relationship Id="rId49" Type="http://schemas.openxmlformats.org/officeDocument/2006/relationships/customXml" Target="../ink/ink28.xml"/><Relationship Id="rId114" Type="http://schemas.openxmlformats.org/officeDocument/2006/relationships/image" Target="../media/image65.png"/><Relationship Id="rId119" Type="http://schemas.openxmlformats.org/officeDocument/2006/relationships/customXml" Target="../ink/ink63.xml"/><Relationship Id="rId44" Type="http://schemas.openxmlformats.org/officeDocument/2006/relationships/image" Target="../media/image30.png"/><Relationship Id="rId60" Type="http://schemas.openxmlformats.org/officeDocument/2006/relationships/image" Target="../media/image38.png"/><Relationship Id="rId65" Type="http://schemas.openxmlformats.org/officeDocument/2006/relationships/customXml" Target="../ink/ink36.xml"/><Relationship Id="rId81" Type="http://schemas.openxmlformats.org/officeDocument/2006/relationships/customXml" Target="../ink/ink44.xml"/><Relationship Id="rId86" Type="http://schemas.openxmlformats.org/officeDocument/2006/relationships/image" Target="../media/image51.png"/><Relationship Id="rId4" Type="http://schemas.openxmlformats.org/officeDocument/2006/relationships/image" Target="../media/image10.png"/><Relationship Id="rId9" Type="http://schemas.openxmlformats.org/officeDocument/2006/relationships/customXml" Target="../ink/ink8.xml"/><Relationship Id="rId13" Type="http://schemas.openxmlformats.org/officeDocument/2006/relationships/customXml" Target="../ink/ink10.xml"/><Relationship Id="rId18" Type="http://schemas.openxmlformats.org/officeDocument/2006/relationships/image" Target="../media/image17.png"/><Relationship Id="rId39" Type="http://schemas.openxmlformats.org/officeDocument/2006/relationships/customXml" Target="../ink/ink23.xml"/><Relationship Id="rId109" Type="http://schemas.openxmlformats.org/officeDocument/2006/relationships/customXml" Target="../ink/ink58.xml"/><Relationship Id="rId34" Type="http://schemas.openxmlformats.org/officeDocument/2006/relationships/image" Target="../media/image25.png"/><Relationship Id="rId50" Type="http://schemas.openxmlformats.org/officeDocument/2006/relationships/image" Target="../media/image33.png"/><Relationship Id="rId55" Type="http://schemas.openxmlformats.org/officeDocument/2006/relationships/customXml" Target="../ink/ink31.xml"/><Relationship Id="rId76" Type="http://schemas.openxmlformats.org/officeDocument/2006/relationships/image" Target="../media/image46.png"/><Relationship Id="rId97" Type="http://schemas.openxmlformats.org/officeDocument/2006/relationships/customXml" Target="../ink/ink52.xml"/><Relationship Id="rId104" Type="http://schemas.openxmlformats.org/officeDocument/2006/relationships/image" Target="../media/image60.png"/><Relationship Id="rId120" Type="http://schemas.openxmlformats.org/officeDocument/2006/relationships/image" Target="../media/image68.png"/><Relationship Id="rId7" Type="http://schemas.openxmlformats.org/officeDocument/2006/relationships/customXml" Target="../ink/ink7.xml"/><Relationship Id="rId71" Type="http://schemas.openxmlformats.org/officeDocument/2006/relationships/customXml" Target="../ink/ink39.xml"/><Relationship Id="rId92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8.xml"/><Relationship Id="rId24" Type="http://schemas.openxmlformats.org/officeDocument/2006/relationships/image" Target="../media/image20.png"/><Relationship Id="rId40" Type="http://schemas.openxmlformats.org/officeDocument/2006/relationships/image" Target="../media/image28.png"/><Relationship Id="rId45" Type="http://schemas.openxmlformats.org/officeDocument/2006/relationships/customXml" Target="../ink/ink26.xml"/><Relationship Id="rId66" Type="http://schemas.openxmlformats.org/officeDocument/2006/relationships/image" Target="../media/image41.png"/><Relationship Id="rId87" Type="http://schemas.openxmlformats.org/officeDocument/2006/relationships/customXml" Target="../ink/ink47.xml"/><Relationship Id="rId110" Type="http://schemas.openxmlformats.org/officeDocument/2006/relationships/image" Target="../media/image63.png"/><Relationship Id="rId115" Type="http://schemas.openxmlformats.org/officeDocument/2006/relationships/customXml" Target="../ink/ink61.xml"/><Relationship Id="rId61" Type="http://schemas.openxmlformats.org/officeDocument/2006/relationships/customXml" Target="../ink/ink34.xml"/><Relationship Id="rId82" Type="http://schemas.openxmlformats.org/officeDocument/2006/relationships/image" Target="../media/image49.png"/><Relationship Id="rId19" Type="http://schemas.openxmlformats.org/officeDocument/2006/relationships/customXml" Target="../ink/ink13.xml"/><Relationship Id="rId14" Type="http://schemas.openxmlformats.org/officeDocument/2006/relationships/image" Target="../media/image15.png"/><Relationship Id="rId30" Type="http://schemas.openxmlformats.org/officeDocument/2006/relationships/image" Target="../media/image23.png"/><Relationship Id="rId35" Type="http://schemas.openxmlformats.org/officeDocument/2006/relationships/customXml" Target="../ink/ink21.xml"/><Relationship Id="rId56" Type="http://schemas.openxmlformats.org/officeDocument/2006/relationships/image" Target="../media/image36.png"/><Relationship Id="rId77" Type="http://schemas.openxmlformats.org/officeDocument/2006/relationships/customXml" Target="../ink/ink42.xml"/><Relationship Id="rId100" Type="http://schemas.openxmlformats.org/officeDocument/2006/relationships/image" Target="../media/image58.png"/><Relationship Id="rId105" Type="http://schemas.openxmlformats.org/officeDocument/2006/relationships/customXml" Target="../ink/ink56.xml"/><Relationship Id="rId8" Type="http://schemas.openxmlformats.org/officeDocument/2006/relationships/image" Target="../media/image12.png"/><Relationship Id="rId51" Type="http://schemas.openxmlformats.org/officeDocument/2006/relationships/customXml" Target="../ink/ink29.xml"/><Relationship Id="rId72" Type="http://schemas.openxmlformats.org/officeDocument/2006/relationships/image" Target="../media/image44.png"/><Relationship Id="rId93" Type="http://schemas.openxmlformats.org/officeDocument/2006/relationships/customXml" Target="../ink/ink50.xml"/><Relationship Id="rId98" Type="http://schemas.openxmlformats.org/officeDocument/2006/relationships/image" Target="../media/image57.png"/><Relationship Id="rId121" Type="http://schemas.openxmlformats.org/officeDocument/2006/relationships/customXml" Target="../ink/ink64.xml"/><Relationship Id="rId3" Type="http://schemas.openxmlformats.org/officeDocument/2006/relationships/customXml" Target="../ink/ink5.xml"/><Relationship Id="rId25" Type="http://schemas.openxmlformats.org/officeDocument/2006/relationships/customXml" Target="../ink/ink16.xml"/><Relationship Id="rId46" Type="http://schemas.openxmlformats.org/officeDocument/2006/relationships/image" Target="../media/image31.png"/><Relationship Id="rId67" Type="http://schemas.openxmlformats.org/officeDocument/2006/relationships/customXml" Target="../ink/ink37.xml"/><Relationship Id="rId116" Type="http://schemas.openxmlformats.org/officeDocument/2006/relationships/image" Target="../media/image66.png"/><Relationship Id="rId20" Type="http://schemas.openxmlformats.org/officeDocument/2006/relationships/image" Target="../media/image18.png"/><Relationship Id="rId41" Type="http://schemas.openxmlformats.org/officeDocument/2006/relationships/customXml" Target="../ink/ink24.xml"/><Relationship Id="rId62" Type="http://schemas.openxmlformats.org/officeDocument/2006/relationships/image" Target="../media/image39.png"/><Relationship Id="rId83" Type="http://schemas.openxmlformats.org/officeDocument/2006/relationships/customXml" Target="../ink/ink45.xml"/><Relationship Id="rId88" Type="http://schemas.openxmlformats.org/officeDocument/2006/relationships/image" Target="../media/image52.png"/><Relationship Id="rId111" Type="http://schemas.openxmlformats.org/officeDocument/2006/relationships/customXml" Target="../ink/ink59.xml"/><Relationship Id="rId15" Type="http://schemas.openxmlformats.org/officeDocument/2006/relationships/customXml" Target="../ink/ink11.xml"/><Relationship Id="rId36" Type="http://schemas.openxmlformats.org/officeDocument/2006/relationships/image" Target="../media/image26.png"/><Relationship Id="rId57" Type="http://schemas.openxmlformats.org/officeDocument/2006/relationships/customXml" Target="../ink/ink32.xml"/><Relationship Id="rId106" Type="http://schemas.openxmlformats.org/officeDocument/2006/relationships/image" Target="../media/image61.png"/><Relationship Id="rId10" Type="http://schemas.openxmlformats.org/officeDocument/2006/relationships/image" Target="../media/image13.png"/><Relationship Id="rId31" Type="http://schemas.openxmlformats.org/officeDocument/2006/relationships/customXml" Target="../ink/ink19.xml"/><Relationship Id="rId52" Type="http://schemas.openxmlformats.org/officeDocument/2006/relationships/image" Target="../media/image34.png"/><Relationship Id="rId73" Type="http://schemas.openxmlformats.org/officeDocument/2006/relationships/customXml" Target="../ink/ink40.xml"/><Relationship Id="rId78" Type="http://schemas.openxmlformats.org/officeDocument/2006/relationships/image" Target="../media/image47.png"/><Relationship Id="rId94" Type="http://schemas.openxmlformats.org/officeDocument/2006/relationships/image" Target="../media/image55.png"/><Relationship Id="rId99" Type="http://schemas.openxmlformats.org/officeDocument/2006/relationships/customXml" Target="../ink/ink53.xml"/><Relationship Id="rId101" Type="http://schemas.openxmlformats.org/officeDocument/2006/relationships/customXml" Target="../ink/ink54.xml"/><Relationship Id="rId122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71.xml"/><Relationship Id="rId18" Type="http://schemas.openxmlformats.org/officeDocument/2006/relationships/image" Target="../media/image1369.png"/><Relationship Id="rId3" Type="http://schemas.openxmlformats.org/officeDocument/2006/relationships/customXml" Target="../ink/ink66.xml"/><Relationship Id="rId7" Type="http://schemas.openxmlformats.org/officeDocument/2006/relationships/customXml" Target="../ink/ink68.xml"/><Relationship Id="rId12" Type="http://schemas.openxmlformats.org/officeDocument/2006/relationships/image" Target="../media/image10100.png"/><Relationship Id="rId17" Type="http://schemas.openxmlformats.org/officeDocument/2006/relationships/customXml" Target="../ink/ink73.xml"/><Relationship Id="rId2" Type="http://schemas.openxmlformats.org/officeDocument/2006/relationships/image" Target="../media/image71.emf"/><Relationship Id="rId16" Type="http://schemas.openxmlformats.org/officeDocument/2006/relationships/image" Target="../media/image12100.png"/><Relationship Id="rId20" Type="http://schemas.openxmlformats.org/officeDocument/2006/relationships/image" Target="../media/image14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customXml" Target="../ink/ink70.xml"/><Relationship Id="rId5" Type="http://schemas.openxmlformats.org/officeDocument/2006/relationships/customXml" Target="../ink/ink67.xml"/><Relationship Id="rId15" Type="http://schemas.openxmlformats.org/officeDocument/2006/relationships/customXml" Target="../ink/ink72.xml"/><Relationship Id="rId10" Type="http://schemas.openxmlformats.org/officeDocument/2006/relationships/image" Target="../media/image9.png"/><Relationship Id="rId19" Type="http://schemas.openxmlformats.org/officeDocument/2006/relationships/customXml" Target="../ink/ink74.xml"/><Relationship Id="rId4" Type="http://schemas.openxmlformats.org/officeDocument/2006/relationships/image" Target="../media/image626.png"/><Relationship Id="rId9" Type="http://schemas.openxmlformats.org/officeDocument/2006/relationships/customXml" Target="../ink/ink69.xml"/><Relationship Id="rId14" Type="http://schemas.openxmlformats.org/officeDocument/2006/relationships/image" Target="../media/image1124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10.png"/><Relationship Id="rId117" Type="http://schemas.openxmlformats.org/officeDocument/2006/relationships/image" Target="../media/image72.png"/><Relationship Id="rId21" Type="http://schemas.openxmlformats.org/officeDocument/2006/relationships/customXml" Target="../ink/ink84.xml"/><Relationship Id="rId42" Type="http://schemas.openxmlformats.org/officeDocument/2006/relationships/image" Target="../media/image3510.png"/><Relationship Id="rId47" Type="http://schemas.openxmlformats.org/officeDocument/2006/relationships/customXml" Target="../ink/ink97.xml"/><Relationship Id="rId63" Type="http://schemas.openxmlformats.org/officeDocument/2006/relationships/customXml" Target="../ink/ink105.xml"/><Relationship Id="rId68" Type="http://schemas.openxmlformats.org/officeDocument/2006/relationships/image" Target="../media/image4810.png"/><Relationship Id="rId84" Type="http://schemas.openxmlformats.org/officeDocument/2006/relationships/image" Target="../media/image5610.png"/><Relationship Id="rId89" Type="http://schemas.openxmlformats.org/officeDocument/2006/relationships/customXml" Target="../ink/ink118.xml"/><Relationship Id="rId112" Type="http://schemas.openxmlformats.org/officeDocument/2006/relationships/customXml" Target="../ink/ink130.xml"/><Relationship Id="rId16" Type="http://schemas.openxmlformats.org/officeDocument/2006/relationships/image" Target="../media/image2210.png"/><Relationship Id="rId107" Type="http://schemas.openxmlformats.org/officeDocument/2006/relationships/image" Target="../media/image6710.png"/><Relationship Id="rId11" Type="http://schemas.openxmlformats.org/officeDocument/2006/relationships/customXml" Target="../ink/ink79.xml"/><Relationship Id="rId32" Type="http://schemas.openxmlformats.org/officeDocument/2006/relationships/image" Target="../media/image3010.png"/><Relationship Id="rId37" Type="http://schemas.openxmlformats.org/officeDocument/2006/relationships/customXml" Target="../ink/ink92.xml"/><Relationship Id="rId53" Type="http://schemas.openxmlformats.org/officeDocument/2006/relationships/customXml" Target="../ink/ink100.xml"/><Relationship Id="rId58" Type="http://schemas.openxmlformats.org/officeDocument/2006/relationships/image" Target="../media/image4310.png"/><Relationship Id="rId74" Type="http://schemas.openxmlformats.org/officeDocument/2006/relationships/image" Target="../media/image5110.png"/><Relationship Id="rId79" Type="http://schemas.openxmlformats.org/officeDocument/2006/relationships/customXml" Target="../ink/ink113.xml"/><Relationship Id="rId102" Type="http://schemas.openxmlformats.org/officeDocument/2006/relationships/customXml" Target="../ink/ink125.xml"/><Relationship Id="rId5" Type="http://schemas.openxmlformats.org/officeDocument/2006/relationships/customXml" Target="../ink/ink76.xml"/><Relationship Id="rId90" Type="http://schemas.openxmlformats.org/officeDocument/2006/relationships/image" Target="../media/image5910.png"/><Relationship Id="rId95" Type="http://schemas.openxmlformats.org/officeDocument/2006/relationships/customXml" Target="../ink/ink121.xml"/><Relationship Id="rId22" Type="http://schemas.openxmlformats.org/officeDocument/2006/relationships/image" Target="../media/image2510.png"/><Relationship Id="rId27" Type="http://schemas.openxmlformats.org/officeDocument/2006/relationships/customXml" Target="../ink/ink87.xml"/><Relationship Id="rId43" Type="http://schemas.openxmlformats.org/officeDocument/2006/relationships/customXml" Target="../ink/ink95.xml"/><Relationship Id="rId48" Type="http://schemas.openxmlformats.org/officeDocument/2006/relationships/image" Target="../media/image3810.png"/><Relationship Id="rId64" Type="http://schemas.openxmlformats.org/officeDocument/2006/relationships/image" Target="../media/image4610.png"/><Relationship Id="rId69" Type="http://schemas.openxmlformats.org/officeDocument/2006/relationships/customXml" Target="../ink/ink108.xml"/><Relationship Id="rId113" Type="http://schemas.openxmlformats.org/officeDocument/2006/relationships/image" Target="../media/image7010.png"/><Relationship Id="rId80" Type="http://schemas.openxmlformats.org/officeDocument/2006/relationships/image" Target="../media/image5410.png"/><Relationship Id="rId85" Type="http://schemas.openxmlformats.org/officeDocument/2006/relationships/customXml" Target="../ink/ink116.xml"/><Relationship Id="rId12" Type="http://schemas.openxmlformats.org/officeDocument/2006/relationships/image" Target="../media/image2010.png"/><Relationship Id="rId17" Type="http://schemas.openxmlformats.org/officeDocument/2006/relationships/customXml" Target="../ink/ink82.xml"/><Relationship Id="rId33" Type="http://schemas.openxmlformats.org/officeDocument/2006/relationships/customXml" Target="../ink/ink90.xml"/><Relationship Id="rId38" Type="http://schemas.openxmlformats.org/officeDocument/2006/relationships/image" Target="../media/image3310.png"/><Relationship Id="rId59" Type="http://schemas.openxmlformats.org/officeDocument/2006/relationships/customXml" Target="../ink/ink103.xml"/><Relationship Id="rId103" Type="http://schemas.openxmlformats.org/officeDocument/2006/relationships/image" Target="../media/image6510.png"/><Relationship Id="rId108" Type="http://schemas.openxmlformats.org/officeDocument/2006/relationships/customXml" Target="../ink/ink128.xml"/><Relationship Id="rId54" Type="http://schemas.openxmlformats.org/officeDocument/2006/relationships/image" Target="../media/image4110.png"/><Relationship Id="rId70" Type="http://schemas.openxmlformats.org/officeDocument/2006/relationships/image" Target="../media/image4910.png"/><Relationship Id="rId75" Type="http://schemas.openxmlformats.org/officeDocument/2006/relationships/customXml" Target="../ink/ink111.xml"/><Relationship Id="rId91" Type="http://schemas.openxmlformats.org/officeDocument/2006/relationships/customXml" Target="../ink/ink119.xml"/><Relationship Id="rId96" Type="http://schemas.openxmlformats.org/officeDocument/2006/relationships/customXml" Target="../ink/ink1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0.png"/><Relationship Id="rId23" Type="http://schemas.openxmlformats.org/officeDocument/2006/relationships/customXml" Target="../ink/ink85.xml"/><Relationship Id="rId28" Type="http://schemas.openxmlformats.org/officeDocument/2006/relationships/image" Target="../media/image2810.png"/><Relationship Id="rId49" Type="http://schemas.openxmlformats.org/officeDocument/2006/relationships/customXml" Target="../ink/ink98.xml"/><Relationship Id="rId114" Type="http://schemas.openxmlformats.org/officeDocument/2006/relationships/customXml" Target="../ink/ink131.xml"/><Relationship Id="rId10" Type="http://schemas.openxmlformats.org/officeDocument/2006/relationships/image" Target="../media/image1910.png"/><Relationship Id="rId31" Type="http://schemas.openxmlformats.org/officeDocument/2006/relationships/customXml" Target="../ink/ink89.xml"/><Relationship Id="rId44" Type="http://schemas.openxmlformats.org/officeDocument/2006/relationships/image" Target="../media/image3610.png"/><Relationship Id="rId52" Type="http://schemas.openxmlformats.org/officeDocument/2006/relationships/image" Target="../media/image4010.png"/><Relationship Id="rId60" Type="http://schemas.openxmlformats.org/officeDocument/2006/relationships/image" Target="../media/image4410.png"/><Relationship Id="rId65" Type="http://schemas.openxmlformats.org/officeDocument/2006/relationships/customXml" Target="../ink/ink106.xml"/><Relationship Id="rId73" Type="http://schemas.openxmlformats.org/officeDocument/2006/relationships/customXml" Target="../ink/ink110.xml"/><Relationship Id="rId78" Type="http://schemas.openxmlformats.org/officeDocument/2006/relationships/image" Target="../media/image5310.png"/><Relationship Id="rId81" Type="http://schemas.openxmlformats.org/officeDocument/2006/relationships/customXml" Target="../ink/ink114.xml"/><Relationship Id="rId86" Type="http://schemas.openxmlformats.org/officeDocument/2006/relationships/image" Target="../media/image5710.png"/><Relationship Id="rId94" Type="http://schemas.openxmlformats.org/officeDocument/2006/relationships/image" Target="../media/image6110.png"/><Relationship Id="rId99" Type="http://schemas.openxmlformats.org/officeDocument/2006/relationships/image" Target="../media/image6310.png"/><Relationship Id="rId101" Type="http://schemas.openxmlformats.org/officeDocument/2006/relationships/image" Target="../media/image6410.png"/><Relationship Id="rId4" Type="http://schemas.openxmlformats.org/officeDocument/2006/relationships/image" Target="../media/image1694.png"/><Relationship Id="rId9" Type="http://schemas.openxmlformats.org/officeDocument/2006/relationships/customXml" Target="../ink/ink78.xml"/><Relationship Id="rId13" Type="http://schemas.openxmlformats.org/officeDocument/2006/relationships/customXml" Target="../ink/ink80.xml"/><Relationship Id="rId18" Type="http://schemas.openxmlformats.org/officeDocument/2006/relationships/image" Target="../media/image2310.png"/><Relationship Id="rId39" Type="http://schemas.openxmlformats.org/officeDocument/2006/relationships/customXml" Target="../ink/ink93.xml"/><Relationship Id="rId109" Type="http://schemas.openxmlformats.org/officeDocument/2006/relationships/image" Target="../media/image6810.png"/><Relationship Id="rId34" Type="http://schemas.openxmlformats.org/officeDocument/2006/relationships/image" Target="../media/image3110.png"/><Relationship Id="rId50" Type="http://schemas.openxmlformats.org/officeDocument/2006/relationships/image" Target="../media/image3910.png"/><Relationship Id="rId55" Type="http://schemas.openxmlformats.org/officeDocument/2006/relationships/customXml" Target="../ink/ink101.xml"/><Relationship Id="rId76" Type="http://schemas.openxmlformats.org/officeDocument/2006/relationships/image" Target="../media/image5210.png"/><Relationship Id="rId97" Type="http://schemas.openxmlformats.org/officeDocument/2006/relationships/image" Target="../media/image6210.png"/><Relationship Id="rId104" Type="http://schemas.openxmlformats.org/officeDocument/2006/relationships/customXml" Target="../ink/ink126.xml"/><Relationship Id="rId7" Type="http://schemas.openxmlformats.org/officeDocument/2006/relationships/customXml" Target="../ink/ink77.xml"/><Relationship Id="rId71" Type="http://schemas.openxmlformats.org/officeDocument/2006/relationships/customXml" Target="../ink/ink109.xml"/><Relationship Id="rId92" Type="http://schemas.openxmlformats.org/officeDocument/2006/relationships/image" Target="../media/image6010.png"/><Relationship Id="rId2" Type="http://schemas.openxmlformats.org/officeDocument/2006/relationships/image" Target="../media/image72.emf"/><Relationship Id="rId29" Type="http://schemas.openxmlformats.org/officeDocument/2006/relationships/customXml" Target="../ink/ink88.xml"/><Relationship Id="rId24" Type="http://schemas.openxmlformats.org/officeDocument/2006/relationships/image" Target="../media/image2610.png"/><Relationship Id="rId40" Type="http://schemas.openxmlformats.org/officeDocument/2006/relationships/image" Target="../media/image3410.png"/><Relationship Id="rId45" Type="http://schemas.openxmlformats.org/officeDocument/2006/relationships/customXml" Target="../ink/ink96.xml"/><Relationship Id="rId66" Type="http://schemas.openxmlformats.org/officeDocument/2006/relationships/image" Target="../media/image4710.png"/><Relationship Id="rId87" Type="http://schemas.openxmlformats.org/officeDocument/2006/relationships/customXml" Target="../ink/ink117.xml"/><Relationship Id="rId110" Type="http://schemas.openxmlformats.org/officeDocument/2006/relationships/customXml" Target="../ink/ink129.xml"/><Relationship Id="rId115" Type="http://schemas.openxmlformats.org/officeDocument/2006/relationships/image" Target="../media/image71.png"/><Relationship Id="rId61" Type="http://schemas.openxmlformats.org/officeDocument/2006/relationships/customXml" Target="../ink/ink104.xml"/><Relationship Id="rId82" Type="http://schemas.openxmlformats.org/officeDocument/2006/relationships/image" Target="../media/image5510.png"/><Relationship Id="rId19" Type="http://schemas.openxmlformats.org/officeDocument/2006/relationships/customXml" Target="../ink/ink83.xml"/><Relationship Id="rId14" Type="http://schemas.openxmlformats.org/officeDocument/2006/relationships/image" Target="../media/image2110.png"/><Relationship Id="rId30" Type="http://schemas.openxmlformats.org/officeDocument/2006/relationships/image" Target="../media/image2910.png"/><Relationship Id="rId35" Type="http://schemas.openxmlformats.org/officeDocument/2006/relationships/customXml" Target="../ink/ink91.xml"/><Relationship Id="rId56" Type="http://schemas.openxmlformats.org/officeDocument/2006/relationships/image" Target="../media/image4210.png"/><Relationship Id="rId77" Type="http://schemas.openxmlformats.org/officeDocument/2006/relationships/customXml" Target="../ink/ink112.xml"/><Relationship Id="rId100" Type="http://schemas.openxmlformats.org/officeDocument/2006/relationships/customXml" Target="../ink/ink124.xml"/><Relationship Id="rId105" Type="http://schemas.openxmlformats.org/officeDocument/2006/relationships/image" Target="../media/image6610.png"/><Relationship Id="rId8" Type="http://schemas.openxmlformats.org/officeDocument/2006/relationships/image" Target="../media/image1810.png"/><Relationship Id="rId51" Type="http://schemas.openxmlformats.org/officeDocument/2006/relationships/customXml" Target="../ink/ink99.xml"/><Relationship Id="rId72" Type="http://schemas.openxmlformats.org/officeDocument/2006/relationships/image" Target="../media/image5010.png"/><Relationship Id="rId93" Type="http://schemas.openxmlformats.org/officeDocument/2006/relationships/customXml" Target="../ink/ink120.xml"/><Relationship Id="rId98" Type="http://schemas.openxmlformats.org/officeDocument/2006/relationships/customXml" Target="../ink/ink123.xml"/><Relationship Id="rId3" Type="http://schemas.openxmlformats.org/officeDocument/2006/relationships/customXml" Target="../ink/ink75.xml"/><Relationship Id="rId25" Type="http://schemas.openxmlformats.org/officeDocument/2006/relationships/customXml" Target="../ink/ink86.xml"/><Relationship Id="rId46" Type="http://schemas.openxmlformats.org/officeDocument/2006/relationships/image" Target="../media/image3710.png"/><Relationship Id="rId67" Type="http://schemas.openxmlformats.org/officeDocument/2006/relationships/customXml" Target="../ink/ink107.xml"/><Relationship Id="rId116" Type="http://schemas.openxmlformats.org/officeDocument/2006/relationships/customXml" Target="../ink/ink132.xml"/><Relationship Id="rId20" Type="http://schemas.openxmlformats.org/officeDocument/2006/relationships/image" Target="../media/image2410.png"/><Relationship Id="rId41" Type="http://schemas.openxmlformats.org/officeDocument/2006/relationships/customXml" Target="../ink/ink94.xml"/><Relationship Id="rId62" Type="http://schemas.openxmlformats.org/officeDocument/2006/relationships/image" Target="../media/image4510.png"/><Relationship Id="rId83" Type="http://schemas.openxmlformats.org/officeDocument/2006/relationships/customXml" Target="../ink/ink115.xml"/><Relationship Id="rId88" Type="http://schemas.openxmlformats.org/officeDocument/2006/relationships/image" Target="../media/image5810.png"/><Relationship Id="rId111" Type="http://schemas.openxmlformats.org/officeDocument/2006/relationships/image" Target="../media/image6910.png"/><Relationship Id="rId15" Type="http://schemas.openxmlformats.org/officeDocument/2006/relationships/customXml" Target="../ink/ink81.xml"/><Relationship Id="rId36" Type="http://schemas.openxmlformats.org/officeDocument/2006/relationships/image" Target="../media/image3210.png"/><Relationship Id="rId57" Type="http://schemas.openxmlformats.org/officeDocument/2006/relationships/customXml" Target="../ink/ink102.xml"/><Relationship Id="rId106" Type="http://schemas.openxmlformats.org/officeDocument/2006/relationships/customXml" Target="../ink/ink12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5.png"/><Relationship Id="rId21" Type="http://schemas.openxmlformats.org/officeDocument/2006/relationships/customXml" Target="../ink/ink142.xml"/><Relationship Id="rId42" Type="http://schemas.openxmlformats.org/officeDocument/2006/relationships/image" Target="../media/image93.png"/><Relationship Id="rId47" Type="http://schemas.openxmlformats.org/officeDocument/2006/relationships/customXml" Target="../ink/ink155.xml"/><Relationship Id="rId63" Type="http://schemas.openxmlformats.org/officeDocument/2006/relationships/customXml" Target="../ink/ink163.xml"/><Relationship Id="rId68" Type="http://schemas.openxmlformats.org/officeDocument/2006/relationships/image" Target="../media/image106.png"/><Relationship Id="rId84" Type="http://schemas.openxmlformats.org/officeDocument/2006/relationships/image" Target="../media/image114.png"/><Relationship Id="rId89" Type="http://schemas.openxmlformats.org/officeDocument/2006/relationships/customXml" Target="../ink/ink176.xml"/><Relationship Id="rId16" Type="http://schemas.openxmlformats.org/officeDocument/2006/relationships/image" Target="../media/image80.png"/><Relationship Id="rId11" Type="http://schemas.openxmlformats.org/officeDocument/2006/relationships/customXml" Target="../ink/ink137.xml"/><Relationship Id="rId32" Type="http://schemas.openxmlformats.org/officeDocument/2006/relationships/image" Target="../media/image88.png"/><Relationship Id="rId37" Type="http://schemas.openxmlformats.org/officeDocument/2006/relationships/customXml" Target="../ink/ink150.xml"/><Relationship Id="rId53" Type="http://schemas.openxmlformats.org/officeDocument/2006/relationships/customXml" Target="../ink/ink158.xml"/><Relationship Id="rId58" Type="http://schemas.openxmlformats.org/officeDocument/2006/relationships/image" Target="../media/image101.png"/><Relationship Id="rId74" Type="http://schemas.openxmlformats.org/officeDocument/2006/relationships/image" Target="../media/image109.png"/><Relationship Id="rId79" Type="http://schemas.openxmlformats.org/officeDocument/2006/relationships/customXml" Target="../ink/ink171.xml"/><Relationship Id="rId5" Type="http://schemas.openxmlformats.org/officeDocument/2006/relationships/customXml" Target="../ink/ink134.xml"/><Relationship Id="rId90" Type="http://schemas.openxmlformats.org/officeDocument/2006/relationships/image" Target="../media/image117.png"/><Relationship Id="rId22" Type="http://schemas.openxmlformats.org/officeDocument/2006/relationships/image" Target="../media/image83.png"/><Relationship Id="rId27" Type="http://schemas.openxmlformats.org/officeDocument/2006/relationships/customXml" Target="../ink/ink145.xml"/><Relationship Id="rId43" Type="http://schemas.openxmlformats.org/officeDocument/2006/relationships/customXml" Target="../ink/ink153.xml"/><Relationship Id="rId48" Type="http://schemas.openxmlformats.org/officeDocument/2006/relationships/image" Target="../media/image96.png"/><Relationship Id="rId64" Type="http://schemas.openxmlformats.org/officeDocument/2006/relationships/image" Target="../media/image104.png"/><Relationship Id="rId69" Type="http://schemas.openxmlformats.org/officeDocument/2006/relationships/customXml" Target="../ink/ink166.xml"/><Relationship Id="rId8" Type="http://schemas.openxmlformats.org/officeDocument/2006/relationships/image" Target="../media/image76.png"/><Relationship Id="rId51" Type="http://schemas.openxmlformats.org/officeDocument/2006/relationships/customXml" Target="../ink/ink157.xml"/><Relationship Id="rId72" Type="http://schemas.openxmlformats.org/officeDocument/2006/relationships/image" Target="../media/image108.png"/><Relationship Id="rId80" Type="http://schemas.openxmlformats.org/officeDocument/2006/relationships/image" Target="../media/image112.png"/><Relationship Id="rId85" Type="http://schemas.openxmlformats.org/officeDocument/2006/relationships/customXml" Target="../ink/ink174.xml"/><Relationship Id="rId93" Type="http://schemas.openxmlformats.org/officeDocument/2006/relationships/customXml" Target="../ink/ink178.xml"/><Relationship Id="rId3" Type="http://schemas.openxmlformats.org/officeDocument/2006/relationships/customXml" Target="../ink/ink133.xml"/><Relationship Id="rId12" Type="http://schemas.openxmlformats.org/officeDocument/2006/relationships/image" Target="../media/image78.png"/><Relationship Id="rId17" Type="http://schemas.openxmlformats.org/officeDocument/2006/relationships/customXml" Target="../ink/ink140.xml"/><Relationship Id="rId25" Type="http://schemas.openxmlformats.org/officeDocument/2006/relationships/customXml" Target="../ink/ink144.xml"/><Relationship Id="rId33" Type="http://schemas.openxmlformats.org/officeDocument/2006/relationships/customXml" Target="../ink/ink148.xml"/><Relationship Id="rId38" Type="http://schemas.openxmlformats.org/officeDocument/2006/relationships/image" Target="../media/image91.png"/><Relationship Id="rId46" Type="http://schemas.openxmlformats.org/officeDocument/2006/relationships/image" Target="../media/image95.png"/><Relationship Id="rId59" Type="http://schemas.openxmlformats.org/officeDocument/2006/relationships/customXml" Target="../ink/ink161.xml"/><Relationship Id="rId67" Type="http://schemas.openxmlformats.org/officeDocument/2006/relationships/customXml" Target="../ink/ink165.xml"/><Relationship Id="rId20" Type="http://schemas.openxmlformats.org/officeDocument/2006/relationships/image" Target="../media/image82.png"/><Relationship Id="rId41" Type="http://schemas.openxmlformats.org/officeDocument/2006/relationships/customXml" Target="../ink/ink152.xml"/><Relationship Id="rId54" Type="http://schemas.openxmlformats.org/officeDocument/2006/relationships/image" Target="../media/image99.png"/><Relationship Id="rId62" Type="http://schemas.openxmlformats.org/officeDocument/2006/relationships/image" Target="../media/image103.png"/><Relationship Id="rId70" Type="http://schemas.openxmlformats.org/officeDocument/2006/relationships/image" Target="../media/image107.png"/><Relationship Id="rId75" Type="http://schemas.openxmlformats.org/officeDocument/2006/relationships/customXml" Target="../ink/ink169.xml"/><Relationship Id="rId83" Type="http://schemas.openxmlformats.org/officeDocument/2006/relationships/customXml" Target="../ink/ink173.xml"/><Relationship Id="rId88" Type="http://schemas.openxmlformats.org/officeDocument/2006/relationships/image" Target="../media/image116.png"/><Relationship Id="rId91" Type="http://schemas.openxmlformats.org/officeDocument/2006/relationships/customXml" Target="../ink/ink1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5" Type="http://schemas.openxmlformats.org/officeDocument/2006/relationships/customXml" Target="../ink/ink139.xml"/><Relationship Id="rId23" Type="http://schemas.openxmlformats.org/officeDocument/2006/relationships/customXml" Target="../ink/ink143.xml"/><Relationship Id="rId28" Type="http://schemas.openxmlformats.org/officeDocument/2006/relationships/image" Target="../media/image86.png"/><Relationship Id="rId36" Type="http://schemas.openxmlformats.org/officeDocument/2006/relationships/image" Target="../media/image90.png"/><Relationship Id="rId49" Type="http://schemas.openxmlformats.org/officeDocument/2006/relationships/customXml" Target="../ink/ink156.xml"/><Relationship Id="rId57" Type="http://schemas.openxmlformats.org/officeDocument/2006/relationships/customXml" Target="../ink/ink160.xml"/><Relationship Id="rId10" Type="http://schemas.openxmlformats.org/officeDocument/2006/relationships/image" Target="../media/image77.png"/><Relationship Id="rId31" Type="http://schemas.openxmlformats.org/officeDocument/2006/relationships/customXml" Target="../ink/ink147.xml"/><Relationship Id="rId44" Type="http://schemas.openxmlformats.org/officeDocument/2006/relationships/image" Target="../media/image94.png"/><Relationship Id="rId52" Type="http://schemas.openxmlformats.org/officeDocument/2006/relationships/image" Target="../media/image98.png"/><Relationship Id="rId60" Type="http://schemas.openxmlformats.org/officeDocument/2006/relationships/image" Target="../media/image102.png"/><Relationship Id="rId65" Type="http://schemas.openxmlformats.org/officeDocument/2006/relationships/customXml" Target="../ink/ink164.xml"/><Relationship Id="rId73" Type="http://schemas.openxmlformats.org/officeDocument/2006/relationships/customXml" Target="../ink/ink168.xml"/><Relationship Id="rId78" Type="http://schemas.openxmlformats.org/officeDocument/2006/relationships/image" Target="../media/image111.png"/><Relationship Id="rId81" Type="http://schemas.openxmlformats.org/officeDocument/2006/relationships/customXml" Target="../ink/ink172.xml"/><Relationship Id="rId86" Type="http://schemas.openxmlformats.org/officeDocument/2006/relationships/image" Target="../media/image115.png"/><Relationship Id="rId94" Type="http://schemas.openxmlformats.org/officeDocument/2006/relationships/image" Target="../media/image119.png"/><Relationship Id="rId4" Type="http://schemas.openxmlformats.org/officeDocument/2006/relationships/image" Target="../media/image74.png"/><Relationship Id="rId9" Type="http://schemas.openxmlformats.org/officeDocument/2006/relationships/customXml" Target="../ink/ink136.xml"/><Relationship Id="rId13" Type="http://schemas.openxmlformats.org/officeDocument/2006/relationships/customXml" Target="../ink/ink138.xml"/><Relationship Id="rId18" Type="http://schemas.openxmlformats.org/officeDocument/2006/relationships/image" Target="../media/image81.png"/><Relationship Id="rId39" Type="http://schemas.openxmlformats.org/officeDocument/2006/relationships/customXml" Target="../ink/ink151.xml"/><Relationship Id="rId34" Type="http://schemas.openxmlformats.org/officeDocument/2006/relationships/image" Target="../media/image89.png"/><Relationship Id="rId50" Type="http://schemas.openxmlformats.org/officeDocument/2006/relationships/image" Target="../media/image97.png"/><Relationship Id="rId55" Type="http://schemas.openxmlformats.org/officeDocument/2006/relationships/customXml" Target="../ink/ink159.xml"/><Relationship Id="rId76" Type="http://schemas.openxmlformats.org/officeDocument/2006/relationships/image" Target="../media/image110.png"/><Relationship Id="rId7" Type="http://schemas.openxmlformats.org/officeDocument/2006/relationships/customXml" Target="../ink/ink135.xml"/><Relationship Id="rId71" Type="http://schemas.openxmlformats.org/officeDocument/2006/relationships/customXml" Target="../ink/ink167.xml"/><Relationship Id="rId92" Type="http://schemas.openxmlformats.org/officeDocument/2006/relationships/image" Target="../media/image118.png"/><Relationship Id="rId2" Type="http://schemas.openxmlformats.org/officeDocument/2006/relationships/image" Target="../media/image73.emf"/><Relationship Id="rId29" Type="http://schemas.openxmlformats.org/officeDocument/2006/relationships/customXml" Target="../ink/ink146.xml"/><Relationship Id="rId24" Type="http://schemas.openxmlformats.org/officeDocument/2006/relationships/image" Target="../media/image84.png"/><Relationship Id="rId40" Type="http://schemas.openxmlformats.org/officeDocument/2006/relationships/image" Target="../media/image92.png"/><Relationship Id="rId45" Type="http://schemas.openxmlformats.org/officeDocument/2006/relationships/customXml" Target="../ink/ink154.xml"/><Relationship Id="rId66" Type="http://schemas.openxmlformats.org/officeDocument/2006/relationships/image" Target="../media/image105.png"/><Relationship Id="rId87" Type="http://schemas.openxmlformats.org/officeDocument/2006/relationships/customXml" Target="../ink/ink175.xml"/><Relationship Id="rId61" Type="http://schemas.openxmlformats.org/officeDocument/2006/relationships/customXml" Target="../ink/ink162.xml"/><Relationship Id="rId82" Type="http://schemas.openxmlformats.org/officeDocument/2006/relationships/image" Target="../media/image113.png"/><Relationship Id="rId19" Type="http://schemas.openxmlformats.org/officeDocument/2006/relationships/customXml" Target="../ink/ink141.xml"/><Relationship Id="rId14" Type="http://schemas.openxmlformats.org/officeDocument/2006/relationships/image" Target="../media/image79.png"/><Relationship Id="rId30" Type="http://schemas.openxmlformats.org/officeDocument/2006/relationships/image" Target="../media/image87.png"/><Relationship Id="rId35" Type="http://schemas.openxmlformats.org/officeDocument/2006/relationships/customXml" Target="../ink/ink149.xml"/><Relationship Id="rId56" Type="http://schemas.openxmlformats.org/officeDocument/2006/relationships/image" Target="../media/image100.png"/><Relationship Id="rId77" Type="http://schemas.openxmlformats.org/officeDocument/2006/relationships/customXml" Target="../ink/ink17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1.png"/><Relationship Id="rId21" Type="http://schemas.openxmlformats.org/officeDocument/2006/relationships/customXml" Target="../ink/ink188.xml"/><Relationship Id="rId42" Type="http://schemas.openxmlformats.org/officeDocument/2006/relationships/customXml" Target="../ink/ink199.xml"/><Relationship Id="rId47" Type="http://schemas.openxmlformats.org/officeDocument/2006/relationships/image" Target="../media/image141.png"/><Relationship Id="rId63" Type="http://schemas.openxmlformats.org/officeDocument/2006/relationships/image" Target="../media/image149.png"/><Relationship Id="rId68" Type="http://schemas.openxmlformats.org/officeDocument/2006/relationships/customXml" Target="../ink/ink212.xml"/><Relationship Id="rId84" Type="http://schemas.openxmlformats.org/officeDocument/2006/relationships/customXml" Target="../ink/ink220.xml"/><Relationship Id="rId89" Type="http://schemas.openxmlformats.org/officeDocument/2006/relationships/image" Target="../media/image162.png"/><Relationship Id="rId112" Type="http://schemas.openxmlformats.org/officeDocument/2006/relationships/image" Target="../media/image173.png"/><Relationship Id="rId16" Type="http://schemas.openxmlformats.org/officeDocument/2006/relationships/image" Target="../media/image127.png"/><Relationship Id="rId107" Type="http://schemas.openxmlformats.org/officeDocument/2006/relationships/customXml" Target="../ink/ink232.xml"/><Relationship Id="rId11" Type="http://schemas.openxmlformats.org/officeDocument/2006/relationships/customXml" Target="../ink/ink183.xml"/><Relationship Id="rId32" Type="http://schemas.openxmlformats.org/officeDocument/2006/relationships/image" Target="../media/image134.png"/><Relationship Id="rId37" Type="http://schemas.openxmlformats.org/officeDocument/2006/relationships/customXml" Target="../ink/ink196.xml"/><Relationship Id="rId53" Type="http://schemas.openxmlformats.org/officeDocument/2006/relationships/image" Target="../media/image144.png"/><Relationship Id="rId58" Type="http://schemas.openxmlformats.org/officeDocument/2006/relationships/customXml" Target="../ink/ink207.xml"/><Relationship Id="rId74" Type="http://schemas.openxmlformats.org/officeDocument/2006/relationships/customXml" Target="../ink/ink215.xml"/><Relationship Id="rId79" Type="http://schemas.openxmlformats.org/officeDocument/2006/relationships/image" Target="../media/image157.png"/><Relationship Id="rId102" Type="http://schemas.openxmlformats.org/officeDocument/2006/relationships/image" Target="../media/image168.png"/><Relationship Id="rId5" Type="http://schemas.openxmlformats.org/officeDocument/2006/relationships/customXml" Target="../ink/ink180.xml"/><Relationship Id="rId90" Type="http://schemas.openxmlformats.org/officeDocument/2006/relationships/customXml" Target="../ink/ink223.xml"/><Relationship Id="rId95" Type="http://schemas.openxmlformats.org/officeDocument/2006/relationships/customXml" Target="../ink/ink226.xml"/><Relationship Id="rId22" Type="http://schemas.openxmlformats.org/officeDocument/2006/relationships/image" Target="../media/image129.png"/><Relationship Id="rId27" Type="http://schemas.openxmlformats.org/officeDocument/2006/relationships/customXml" Target="../ink/ink191.xml"/><Relationship Id="rId43" Type="http://schemas.openxmlformats.org/officeDocument/2006/relationships/image" Target="../media/image139.png"/><Relationship Id="rId48" Type="http://schemas.openxmlformats.org/officeDocument/2006/relationships/customXml" Target="../ink/ink202.xml"/><Relationship Id="rId64" Type="http://schemas.openxmlformats.org/officeDocument/2006/relationships/customXml" Target="../ink/ink210.xml"/><Relationship Id="rId69" Type="http://schemas.openxmlformats.org/officeDocument/2006/relationships/image" Target="../media/image152.png"/><Relationship Id="rId113" Type="http://schemas.openxmlformats.org/officeDocument/2006/relationships/customXml" Target="../ink/ink235.xml"/><Relationship Id="rId80" Type="http://schemas.openxmlformats.org/officeDocument/2006/relationships/customXml" Target="../ink/ink218.xml"/><Relationship Id="rId85" Type="http://schemas.openxmlformats.org/officeDocument/2006/relationships/image" Target="../media/image160.png"/><Relationship Id="rId12" Type="http://schemas.openxmlformats.org/officeDocument/2006/relationships/image" Target="../media/image125.png"/><Relationship Id="rId17" Type="http://schemas.openxmlformats.org/officeDocument/2006/relationships/customXml" Target="../ink/ink186.xml"/><Relationship Id="rId33" Type="http://schemas.openxmlformats.org/officeDocument/2006/relationships/customXml" Target="../ink/ink194.xml"/><Relationship Id="rId38" Type="http://schemas.openxmlformats.org/officeDocument/2006/relationships/customXml" Target="../ink/ink197.xml"/><Relationship Id="rId59" Type="http://schemas.openxmlformats.org/officeDocument/2006/relationships/image" Target="../media/image147.png"/><Relationship Id="rId103" Type="http://schemas.openxmlformats.org/officeDocument/2006/relationships/customXml" Target="../ink/ink230.xml"/><Relationship Id="rId108" Type="http://schemas.openxmlformats.org/officeDocument/2006/relationships/image" Target="../media/image171.png"/><Relationship Id="rId54" Type="http://schemas.openxmlformats.org/officeDocument/2006/relationships/customXml" Target="../ink/ink205.xml"/><Relationship Id="rId70" Type="http://schemas.openxmlformats.org/officeDocument/2006/relationships/customXml" Target="../ink/ink213.xml"/><Relationship Id="rId75" Type="http://schemas.openxmlformats.org/officeDocument/2006/relationships/image" Target="../media/image155.png"/><Relationship Id="rId91" Type="http://schemas.openxmlformats.org/officeDocument/2006/relationships/image" Target="../media/image163.png"/><Relationship Id="rId96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5" Type="http://schemas.openxmlformats.org/officeDocument/2006/relationships/customXml" Target="../ink/ink185.xml"/><Relationship Id="rId23" Type="http://schemas.openxmlformats.org/officeDocument/2006/relationships/customXml" Target="../ink/ink189.xml"/><Relationship Id="rId28" Type="http://schemas.openxmlformats.org/officeDocument/2006/relationships/image" Target="../media/image132.png"/><Relationship Id="rId36" Type="http://schemas.openxmlformats.org/officeDocument/2006/relationships/image" Target="../media/image136.png"/><Relationship Id="rId49" Type="http://schemas.openxmlformats.org/officeDocument/2006/relationships/image" Target="../media/image142.png"/><Relationship Id="rId57" Type="http://schemas.openxmlformats.org/officeDocument/2006/relationships/image" Target="../media/image146.png"/><Relationship Id="rId106" Type="http://schemas.openxmlformats.org/officeDocument/2006/relationships/image" Target="../media/image170.png"/><Relationship Id="rId114" Type="http://schemas.openxmlformats.org/officeDocument/2006/relationships/image" Target="../media/image174.png"/><Relationship Id="rId10" Type="http://schemas.openxmlformats.org/officeDocument/2006/relationships/image" Target="../media/image124.png"/><Relationship Id="rId31" Type="http://schemas.openxmlformats.org/officeDocument/2006/relationships/customXml" Target="../ink/ink193.xml"/><Relationship Id="rId44" Type="http://schemas.openxmlformats.org/officeDocument/2006/relationships/customXml" Target="../ink/ink200.xml"/><Relationship Id="rId52" Type="http://schemas.openxmlformats.org/officeDocument/2006/relationships/customXml" Target="../ink/ink204.xml"/><Relationship Id="rId60" Type="http://schemas.openxmlformats.org/officeDocument/2006/relationships/customXml" Target="../ink/ink208.xml"/><Relationship Id="rId65" Type="http://schemas.openxmlformats.org/officeDocument/2006/relationships/image" Target="../media/image150.png"/><Relationship Id="rId73" Type="http://schemas.openxmlformats.org/officeDocument/2006/relationships/image" Target="../media/image154.png"/><Relationship Id="rId78" Type="http://schemas.openxmlformats.org/officeDocument/2006/relationships/customXml" Target="../ink/ink217.xml"/><Relationship Id="rId81" Type="http://schemas.openxmlformats.org/officeDocument/2006/relationships/image" Target="../media/image158.png"/><Relationship Id="rId86" Type="http://schemas.openxmlformats.org/officeDocument/2006/relationships/customXml" Target="../ink/ink221.xml"/><Relationship Id="rId94" Type="http://schemas.openxmlformats.org/officeDocument/2006/relationships/image" Target="../media/image164.png"/><Relationship Id="rId99" Type="http://schemas.openxmlformats.org/officeDocument/2006/relationships/customXml" Target="../ink/ink228.xml"/><Relationship Id="rId101" Type="http://schemas.openxmlformats.org/officeDocument/2006/relationships/customXml" Target="../ink/ink229.xml"/><Relationship Id="rId4" Type="http://schemas.openxmlformats.org/officeDocument/2006/relationships/image" Target="../media/image121.png"/><Relationship Id="rId9" Type="http://schemas.openxmlformats.org/officeDocument/2006/relationships/customXml" Target="../ink/ink182.xml"/><Relationship Id="rId13" Type="http://schemas.openxmlformats.org/officeDocument/2006/relationships/customXml" Target="../ink/ink184.xml"/><Relationship Id="rId18" Type="http://schemas.openxmlformats.org/officeDocument/2006/relationships/image" Target="../media/image3910.png"/><Relationship Id="rId39" Type="http://schemas.openxmlformats.org/officeDocument/2006/relationships/image" Target="../media/image137.png"/><Relationship Id="rId109" Type="http://schemas.openxmlformats.org/officeDocument/2006/relationships/customXml" Target="../ink/ink233.xml"/><Relationship Id="rId34" Type="http://schemas.openxmlformats.org/officeDocument/2006/relationships/image" Target="../media/image135.png"/><Relationship Id="rId50" Type="http://schemas.openxmlformats.org/officeDocument/2006/relationships/customXml" Target="../ink/ink203.xml"/><Relationship Id="rId55" Type="http://schemas.openxmlformats.org/officeDocument/2006/relationships/image" Target="../media/image145.png"/><Relationship Id="rId76" Type="http://schemas.openxmlformats.org/officeDocument/2006/relationships/customXml" Target="../ink/ink216.xml"/><Relationship Id="rId97" Type="http://schemas.openxmlformats.org/officeDocument/2006/relationships/customXml" Target="../ink/ink227.xml"/><Relationship Id="rId104" Type="http://schemas.openxmlformats.org/officeDocument/2006/relationships/image" Target="../media/image169.png"/><Relationship Id="rId7" Type="http://schemas.openxmlformats.org/officeDocument/2006/relationships/customXml" Target="../ink/ink181.xml"/><Relationship Id="rId71" Type="http://schemas.openxmlformats.org/officeDocument/2006/relationships/image" Target="../media/image153.png"/><Relationship Id="rId92" Type="http://schemas.openxmlformats.org/officeDocument/2006/relationships/customXml" Target="../ink/ink224.xml"/><Relationship Id="rId2" Type="http://schemas.openxmlformats.org/officeDocument/2006/relationships/image" Target="../media/image74.emf"/><Relationship Id="rId29" Type="http://schemas.openxmlformats.org/officeDocument/2006/relationships/customXml" Target="../ink/ink192.xml"/><Relationship Id="rId24" Type="http://schemas.openxmlformats.org/officeDocument/2006/relationships/image" Target="../media/image130.png"/><Relationship Id="rId40" Type="http://schemas.openxmlformats.org/officeDocument/2006/relationships/customXml" Target="../ink/ink198.xml"/><Relationship Id="rId45" Type="http://schemas.openxmlformats.org/officeDocument/2006/relationships/image" Target="../media/image140.png"/><Relationship Id="rId66" Type="http://schemas.openxmlformats.org/officeDocument/2006/relationships/customXml" Target="../ink/ink211.xml"/><Relationship Id="rId87" Type="http://schemas.openxmlformats.org/officeDocument/2006/relationships/image" Target="../media/image161.png"/><Relationship Id="rId110" Type="http://schemas.openxmlformats.org/officeDocument/2006/relationships/image" Target="../media/image172.png"/><Relationship Id="rId115" Type="http://schemas.openxmlformats.org/officeDocument/2006/relationships/customXml" Target="../ink/ink236.xml"/><Relationship Id="rId61" Type="http://schemas.openxmlformats.org/officeDocument/2006/relationships/image" Target="../media/image148.png"/><Relationship Id="rId82" Type="http://schemas.openxmlformats.org/officeDocument/2006/relationships/customXml" Target="../ink/ink219.xml"/><Relationship Id="rId19" Type="http://schemas.openxmlformats.org/officeDocument/2006/relationships/customXml" Target="../ink/ink187.xml"/><Relationship Id="rId14" Type="http://schemas.openxmlformats.org/officeDocument/2006/relationships/image" Target="../media/image126.png"/><Relationship Id="rId30" Type="http://schemas.openxmlformats.org/officeDocument/2006/relationships/image" Target="../media/image133.png"/><Relationship Id="rId35" Type="http://schemas.openxmlformats.org/officeDocument/2006/relationships/customXml" Target="../ink/ink195.xml"/><Relationship Id="rId56" Type="http://schemas.openxmlformats.org/officeDocument/2006/relationships/customXml" Target="../ink/ink206.xml"/><Relationship Id="rId77" Type="http://schemas.openxmlformats.org/officeDocument/2006/relationships/image" Target="../media/image156.png"/><Relationship Id="rId100" Type="http://schemas.openxmlformats.org/officeDocument/2006/relationships/image" Target="../media/image167.png"/><Relationship Id="rId105" Type="http://schemas.openxmlformats.org/officeDocument/2006/relationships/customXml" Target="../ink/ink231.xml"/><Relationship Id="rId8" Type="http://schemas.openxmlformats.org/officeDocument/2006/relationships/image" Target="../media/image123.png"/><Relationship Id="rId51" Type="http://schemas.openxmlformats.org/officeDocument/2006/relationships/image" Target="../media/image143.png"/><Relationship Id="rId72" Type="http://schemas.openxmlformats.org/officeDocument/2006/relationships/customXml" Target="../ink/ink214.xml"/><Relationship Id="rId93" Type="http://schemas.openxmlformats.org/officeDocument/2006/relationships/customXml" Target="../ink/ink225.xml"/><Relationship Id="rId98" Type="http://schemas.openxmlformats.org/officeDocument/2006/relationships/image" Target="../media/image166.png"/><Relationship Id="rId3" Type="http://schemas.openxmlformats.org/officeDocument/2006/relationships/customXml" Target="../ink/ink179.xml"/><Relationship Id="rId25" Type="http://schemas.openxmlformats.org/officeDocument/2006/relationships/customXml" Target="../ink/ink190.xml"/><Relationship Id="rId46" Type="http://schemas.openxmlformats.org/officeDocument/2006/relationships/customXml" Target="../ink/ink201.xml"/><Relationship Id="rId67" Type="http://schemas.openxmlformats.org/officeDocument/2006/relationships/image" Target="../media/image151.png"/><Relationship Id="rId116" Type="http://schemas.openxmlformats.org/officeDocument/2006/relationships/image" Target="../media/image175.png"/><Relationship Id="rId20" Type="http://schemas.openxmlformats.org/officeDocument/2006/relationships/image" Target="../media/image128.png"/><Relationship Id="rId41" Type="http://schemas.openxmlformats.org/officeDocument/2006/relationships/image" Target="../media/image138.png"/><Relationship Id="rId62" Type="http://schemas.openxmlformats.org/officeDocument/2006/relationships/customXml" Target="../ink/ink209.xml"/><Relationship Id="rId83" Type="http://schemas.openxmlformats.org/officeDocument/2006/relationships/image" Target="../media/image159.png"/><Relationship Id="rId88" Type="http://schemas.openxmlformats.org/officeDocument/2006/relationships/customXml" Target="../ink/ink222.xml"/><Relationship Id="rId111" Type="http://schemas.openxmlformats.org/officeDocument/2006/relationships/customXml" Target="../ink/ink23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2.xml"/><Relationship Id="rId18" Type="http://schemas.openxmlformats.org/officeDocument/2006/relationships/image" Target="../media/image184.png"/><Relationship Id="rId26" Type="http://schemas.openxmlformats.org/officeDocument/2006/relationships/image" Target="../media/image188.png"/><Relationship Id="rId39" Type="http://schemas.openxmlformats.org/officeDocument/2006/relationships/customXml" Target="../ink/ink255.xml"/><Relationship Id="rId21" Type="http://schemas.openxmlformats.org/officeDocument/2006/relationships/customXml" Target="../ink/ink246.xml"/><Relationship Id="rId34" Type="http://schemas.openxmlformats.org/officeDocument/2006/relationships/image" Target="../media/image192.png"/><Relationship Id="rId42" Type="http://schemas.openxmlformats.org/officeDocument/2006/relationships/image" Target="../media/image195.png"/><Relationship Id="rId47" Type="http://schemas.openxmlformats.org/officeDocument/2006/relationships/customXml" Target="../ink/ink259.xml"/><Relationship Id="rId50" Type="http://schemas.openxmlformats.org/officeDocument/2006/relationships/image" Target="../media/image199.png"/><Relationship Id="rId7" Type="http://schemas.openxmlformats.org/officeDocument/2006/relationships/customXml" Target="../ink/ink239.xml"/><Relationship Id="rId2" Type="http://schemas.openxmlformats.org/officeDocument/2006/relationships/image" Target="../media/image75.emf"/><Relationship Id="rId16" Type="http://schemas.openxmlformats.org/officeDocument/2006/relationships/image" Target="../media/image183.png"/><Relationship Id="rId29" Type="http://schemas.openxmlformats.org/officeDocument/2006/relationships/customXml" Target="../ink/ink250.xml"/><Relationship Id="rId11" Type="http://schemas.openxmlformats.org/officeDocument/2006/relationships/customXml" Target="../ink/ink241.xml"/><Relationship Id="rId24" Type="http://schemas.openxmlformats.org/officeDocument/2006/relationships/image" Target="../media/image187.png"/><Relationship Id="rId32" Type="http://schemas.openxmlformats.org/officeDocument/2006/relationships/image" Target="../media/image191.png"/><Relationship Id="rId37" Type="http://schemas.openxmlformats.org/officeDocument/2006/relationships/customXml" Target="../ink/ink254.xml"/><Relationship Id="rId40" Type="http://schemas.openxmlformats.org/officeDocument/2006/relationships/image" Target="../media/image194.png"/><Relationship Id="rId45" Type="http://schemas.openxmlformats.org/officeDocument/2006/relationships/customXml" Target="../ink/ink258.xml"/><Relationship Id="rId5" Type="http://schemas.openxmlformats.org/officeDocument/2006/relationships/customXml" Target="../ink/ink238.xml"/><Relationship Id="rId15" Type="http://schemas.openxmlformats.org/officeDocument/2006/relationships/customXml" Target="../ink/ink243.xml"/><Relationship Id="rId23" Type="http://schemas.openxmlformats.org/officeDocument/2006/relationships/customXml" Target="../ink/ink247.xml"/><Relationship Id="rId28" Type="http://schemas.openxmlformats.org/officeDocument/2006/relationships/image" Target="../media/image189.png"/><Relationship Id="rId36" Type="http://schemas.openxmlformats.org/officeDocument/2006/relationships/image" Target="../media/image3910.png"/><Relationship Id="rId49" Type="http://schemas.openxmlformats.org/officeDocument/2006/relationships/customXml" Target="../ink/ink260.xml"/><Relationship Id="rId10" Type="http://schemas.openxmlformats.org/officeDocument/2006/relationships/image" Target="../media/image180.png"/><Relationship Id="rId19" Type="http://schemas.openxmlformats.org/officeDocument/2006/relationships/customXml" Target="../ink/ink245.xml"/><Relationship Id="rId31" Type="http://schemas.openxmlformats.org/officeDocument/2006/relationships/customXml" Target="../ink/ink251.xml"/><Relationship Id="rId44" Type="http://schemas.openxmlformats.org/officeDocument/2006/relationships/image" Target="../media/image196.png"/><Relationship Id="rId4" Type="http://schemas.openxmlformats.org/officeDocument/2006/relationships/image" Target="../media/image177.png"/><Relationship Id="rId9" Type="http://schemas.openxmlformats.org/officeDocument/2006/relationships/customXml" Target="../ink/ink240.xml"/><Relationship Id="rId14" Type="http://schemas.openxmlformats.org/officeDocument/2006/relationships/image" Target="../media/image182.png"/><Relationship Id="rId22" Type="http://schemas.openxmlformats.org/officeDocument/2006/relationships/image" Target="../media/image186.png"/><Relationship Id="rId27" Type="http://schemas.openxmlformats.org/officeDocument/2006/relationships/customXml" Target="../ink/ink249.xml"/><Relationship Id="rId30" Type="http://schemas.openxmlformats.org/officeDocument/2006/relationships/image" Target="../media/image190.png"/><Relationship Id="rId35" Type="http://schemas.openxmlformats.org/officeDocument/2006/relationships/customXml" Target="../ink/ink253.xml"/><Relationship Id="rId43" Type="http://schemas.openxmlformats.org/officeDocument/2006/relationships/customXml" Target="../ink/ink257.xml"/><Relationship Id="rId48" Type="http://schemas.openxmlformats.org/officeDocument/2006/relationships/image" Target="../media/image198.png"/><Relationship Id="rId8" Type="http://schemas.openxmlformats.org/officeDocument/2006/relationships/image" Target="../media/image179.png"/><Relationship Id="rId3" Type="http://schemas.openxmlformats.org/officeDocument/2006/relationships/customXml" Target="../ink/ink237.xml"/><Relationship Id="rId12" Type="http://schemas.openxmlformats.org/officeDocument/2006/relationships/image" Target="../media/image181.png"/><Relationship Id="rId17" Type="http://schemas.openxmlformats.org/officeDocument/2006/relationships/customXml" Target="../ink/ink244.xml"/><Relationship Id="rId25" Type="http://schemas.openxmlformats.org/officeDocument/2006/relationships/customXml" Target="../ink/ink248.xml"/><Relationship Id="rId33" Type="http://schemas.openxmlformats.org/officeDocument/2006/relationships/customXml" Target="../ink/ink252.xml"/><Relationship Id="rId38" Type="http://schemas.openxmlformats.org/officeDocument/2006/relationships/image" Target="../media/image193.png"/><Relationship Id="rId46" Type="http://schemas.openxmlformats.org/officeDocument/2006/relationships/image" Target="../media/image197.png"/><Relationship Id="rId20" Type="http://schemas.openxmlformats.org/officeDocument/2006/relationships/image" Target="../media/image185.png"/><Relationship Id="rId41" Type="http://schemas.openxmlformats.org/officeDocument/2006/relationships/customXml" Target="../ink/ink2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CF1C2C0-F690-4861-98B0-4A7110BCA2C3}"/>
              </a:ext>
            </a:extLst>
          </p:cNvPr>
          <p:cNvGrpSpPr/>
          <p:nvPr/>
        </p:nvGrpSpPr>
        <p:grpSpPr>
          <a:xfrm>
            <a:off x="11418573" y="322987"/>
            <a:ext cx="316800" cy="237240"/>
            <a:chOff x="11418573" y="322987"/>
            <a:chExt cx="31680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6371A0E-1900-4685-9C2A-E7DE793150B3}"/>
                    </a:ext>
                  </a:extLst>
                </p14:cNvPr>
                <p14:cNvContentPartPr/>
                <p14:nvPr/>
              </p14:nvContentPartPr>
              <p14:xfrm>
                <a:off x="11453853" y="330547"/>
                <a:ext cx="104040" cy="2296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6371A0E-1900-4685-9C2A-E7DE793150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44853" y="321907"/>
                  <a:ext cx="121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184AFA6-2F1C-4892-B548-06F1B6C3C074}"/>
                    </a:ext>
                  </a:extLst>
                </p14:cNvPr>
                <p14:cNvContentPartPr/>
                <p14:nvPr/>
              </p14:nvContentPartPr>
              <p14:xfrm>
                <a:off x="11418573" y="322987"/>
                <a:ext cx="316800" cy="2037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184AFA6-2F1C-4892-B548-06F1B6C3C0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09573" y="313987"/>
                  <a:ext cx="33444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752BBAF-FFFF-45CB-9A1F-BB0F5C3D2508}"/>
              </a:ext>
            </a:extLst>
          </p:cNvPr>
          <p:cNvGrpSpPr/>
          <p:nvPr/>
        </p:nvGrpSpPr>
        <p:grpSpPr>
          <a:xfrm>
            <a:off x="10882173" y="212827"/>
            <a:ext cx="254160" cy="224280"/>
            <a:chOff x="10882173" y="212827"/>
            <a:chExt cx="25416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49083E8-D535-4793-A610-AB258973034B}"/>
                    </a:ext>
                  </a:extLst>
                </p14:cNvPr>
                <p14:cNvContentPartPr/>
                <p14:nvPr/>
              </p14:nvContentPartPr>
              <p14:xfrm>
                <a:off x="10939413" y="253147"/>
                <a:ext cx="114840" cy="183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49083E8-D535-4793-A610-AB25897303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35093" y="248827"/>
                  <a:ext cx="123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BFD6604-15D1-42A9-8EA7-BC78A5540EF3}"/>
                    </a:ext>
                  </a:extLst>
                </p14:cNvPr>
                <p14:cNvContentPartPr/>
                <p14:nvPr/>
              </p14:nvContentPartPr>
              <p14:xfrm>
                <a:off x="10882173" y="212827"/>
                <a:ext cx="254160" cy="212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BFD6604-15D1-42A9-8EA7-BC78A5540E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877853" y="208507"/>
                  <a:ext cx="262800" cy="22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03767"/>
            <a:ext cx="6619331" cy="3795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593680"/>
            <a:ext cx="4284884" cy="10373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75EF272-C561-4925-919C-CD74EE9C22FB}"/>
                  </a:ext>
                </a:extLst>
              </p14:cNvPr>
              <p14:cNvContentPartPr/>
              <p14:nvPr/>
            </p14:nvContentPartPr>
            <p14:xfrm>
              <a:off x="5527547" y="1518187"/>
              <a:ext cx="1845000" cy="13629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75EF272-C561-4925-919C-CD74EE9C22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3227" y="1513867"/>
                <a:ext cx="1853640" cy="13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67104A15-5C34-411D-BD31-05981FFBFA9D}"/>
              </a:ext>
            </a:extLst>
          </p:cNvPr>
          <p:cNvGrpSpPr/>
          <p:nvPr/>
        </p:nvGrpSpPr>
        <p:grpSpPr>
          <a:xfrm>
            <a:off x="273707" y="57307"/>
            <a:ext cx="5704920" cy="5161320"/>
            <a:chOff x="273707" y="57307"/>
            <a:chExt cx="5704920" cy="51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16F1144-71B8-43CA-8830-541FFC972142}"/>
                    </a:ext>
                  </a:extLst>
                </p14:cNvPr>
                <p14:cNvContentPartPr/>
                <p14:nvPr/>
              </p14:nvContentPartPr>
              <p14:xfrm>
                <a:off x="273707" y="1791787"/>
                <a:ext cx="1446480" cy="10285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16F1144-71B8-43CA-8830-541FFC9721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9387" y="1787467"/>
                  <a:ext cx="145512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CA15CBD-7DFA-449C-ADE7-CDA0ADE66FC0}"/>
                    </a:ext>
                  </a:extLst>
                </p14:cNvPr>
                <p14:cNvContentPartPr/>
                <p14:nvPr/>
              </p14:nvContentPartPr>
              <p14:xfrm>
                <a:off x="881387" y="1347187"/>
                <a:ext cx="68400" cy="361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CA15CBD-7DFA-449C-ADE7-CDA0ADE66F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7067" y="1342867"/>
                  <a:ext cx="770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40C4409-0C2D-4888-B7F5-CF4CB5F27BF6}"/>
                    </a:ext>
                  </a:extLst>
                </p14:cNvPr>
                <p14:cNvContentPartPr/>
                <p14:nvPr/>
              </p14:nvContentPartPr>
              <p14:xfrm>
                <a:off x="810827" y="1561747"/>
                <a:ext cx="190440" cy="2430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40C4409-0C2D-4888-B7F5-CF4CB5F27BF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6507" y="1557427"/>
                  <a:ext cx="199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C1B52CC-F1DF-47B2-BF3C-DA42386D966D}"/>
                    </a:ext>
                  </a:extLst>
                </p14:cNvPr>
                <p14:cNvContentPartPr/>
                <p14:nvPr/>
              </p14:nvContentPartPr>
              <p14:xfrm>
                <a:off x="875987" y="1053067"/>
                <a:ext cx="58320" cy="118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C1B52CC-F1DF-47B2-BF3C-DA42386D96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1667" y="1048747"/>
                  <a:ext cx="66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6379372-08D0-4312-B22F-0AA4F12B3C03}"/>
                    </a:ext>
                  </a:extLst>
                </p14:cNvPr>
                <p14:cNvContentPartPr/>
                <p14:nvPr/>
              </p14:nvContentPartPr>
              <p14:xfrm>
                <a:off x="821627" y="945067"/>
                <a:ext cx="213480" cy="142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6379372-08D0-4312-B22F-0AA4F12B3C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7307" y="940747"/>
                  <a:ext cx="222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B96FA7B-054A-4828-B7A9-6F39D17C1C80}"/>
                    </a:ext>
                  </a:extLst>
                </p14:cNvPr>
                <p14:cNvContentPartPr/>
                <p14:nvPr/>
              </p14:nvContentPartPr>
              <p14:xfrm>
                <a:off x="1028267" y="849667"/>
                <a:ext cx="162360" cy="137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B96FA7B-054A-4828-B7A9-6F39D17C1C8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3947" y="845347"/>
                  <a:ext cx="171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09B7307-3220-4D5F-B799-7E6E0150B322}"/>
                    </a:ext>
                  </a:extLst>
                </p14:cNvPr>
                <p14:cNvContentPartPr/>
                <p14:nvPr/>
              </p14:nvContentPartPr>
              <p14:xfrm>
                <a:off x="1363427" y="616747"/>
                <a:ext cx="38160" cy="168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09B7307-3220-4D5F-B799-7E6E0150B3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59107" y="612427"/>
                  <a:ext cx="46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CFCA371-D1CA-4A5C-896B-0570B7E70B8E}"/>
                    </a:ext>
                  </a:extLst>
                </p14:cNvPr>
                <p14:cNvContentPartPr/>
                <p14:nvPr/>
              </p14:nvContentPartPr>
              <p14:xfrm>
                <a:off x="1262987" y="623227"/>
                <a:ext cx="201600" cy="224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CFCA371-D1CA-4A5C-896B-0570B7E70B8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58667" y="618907"/>
                  <a:ext cx="210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BE67C0E-5F5F-4D4C-943F-E009FB7E25A6}"/>
                    </a:ext>
                  </a:extLst>
                </p14:cNvPr>
                <p14:cNvContentPartPr/>
                <p14:nvPr/>
              </p14:nvContentPartPr>
              <p14:xfrm>
                <a:off x="1512107" y="508027"/>
                <a:ext cx="95760" cy="71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BE67C0E-5F5F-4D4C-943F-E009FB7E25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07787" y="503707"/>
                  <a:ext cx="104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332F2EA-A19D-4498-A467-45B64A296EBD}"/>
                    </a:ext>
                  </a:extLst>
                </p14:cNvPr>
                <p14:cNvContentPartPr/>
                <p14:nvPr/>
              </p14:nvContentPartPr>
              <p14:xfrm>
                <a:off x="1556027" y="527467"/>
                <a:ext cx="81000" cy="66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332F2EA-A19D-4498-A467-45B64A296E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51707" y="523147"/>
                  <a:ext cx="89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357359D-C967-40E6-98B2-1948CA923BB4}"/>
                    </a:ext>
                  </a:extLst>
                </p14:cNvPr>
                <p14:cNvContentPartPr/>
                <p14:nvPr/>
              </p14:nvContentPartPr>
              <p14:xfrm>
                <a:off x="1652867" y="299227"/>
                <a:ext cx="97920" cy="219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357359D-C967-40E6-98B2-1948CA923B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48547" y="294907"/>
                  <a:ext cx="106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0D851D2-9D8A-4781-9A46-E5ABC5D2693C}"/>
                    </a:ext>
                  </a:extLst>
                </p14:cNvPr>
                <p14:cNvContentPartPr/>
                <p14:nvPr/>
              </p14:nvContentPartPr>
              <p14:xfrm>
                <a:off x="1829627" y="247027"/>
                <a:ext cx="3240" cy="164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0D851D2-9D8A-4781-9A46-E5ABC5D2693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25307" y="242707"/>
                  <a:ext cx="11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EFA59CF-FC7E-4E03-B15F-2A4CEAB241B4}"/>
                    </a:ext>
                  </a:extLst>
                </p14:cNvPr>
                <p14:cNvContentPartPr/>
                <p14:nvPr/>
              </p14:nvContentPartPr>
              <p14:xfrm>
                <a:off x="1696067" y="209227"/>
                <a:ext cx="96480" cy="119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EFA59CF-FC7E-4E03-B15F-2A4CEAB241B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91747" y="204907"/>
                  <a:ext cx="105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52A4F55-D799-4CC8-BD7B-D1246EAD47CB}"/>
                    </a:ext>
                  </a:extLst>
                </p14:cNvPr>
                <p14:cNvContentPartPr/>
                <p14:nvPr/>
              </p14:nvContentPartPr>
              <p14:xfrm>
                <a:off x="1870307" y="254947"/>
                <a:ext cx="63720" cy="84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52A4F55-D799-4CC8-BD7B-D1246EAD47C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65987" y="250627"/>
                  <a:ext cx="72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3167725-B015-403C-B495-41E31154A4D2}"/>
                    </a:ext>
                  </a:extLst>
                </p14:cNvPr>
                <p14:cNvContentPartPr/>
                <p14:nvPr/>
              </p14:nvContentPartPr>
              <p14:xfrm>
                <a:off x="1360907" y="891067"/>
                <a:ext cx="127800" cy="192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3167725-B015-403C-B495-41E31154A4D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56587" y="886747"/>
                  <a:ext cx="136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A9B853A-E69B-44AD-B115-3EAF9E51C6BF}"/>
                    </a:ext>
                  </a:extLst>
                </p14:cNvPr>
                <p14:cNvContentPartPr/>
                <p14:nvPr/>
              </p14:nvContentPartPr>
              <p14:xfrm>
                <a:off x="1545947" y="785227"/>
                <a:ext cx="144360" cy="127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A9B853A-E69B-44AD-B115-3EAF9E51C6B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41627" y="780907"/>
                  <a:ext cx="153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BEE5D89-78E7-4447-9185-DB89C76FBE30}"/>
                    </a:ext>
                  </a:extLst>
                </p14:cNvPr>
                <p14:cNvContentPartPr/>
                <p14:nvPr/>
              </p14:nvContentPartPr>
              <p14:xfrm>
                <a:off x="1711907" y="619987"/>
                <a:ext cx="133200" cy="153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BEE5D89-78E7-4447-9185-DB89C76FBE3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07587" y="615667"/>
                  <a:ext cx="141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3BC825E-803F-48CC-B1D0-600B5C31A43A}"/>
                    </a:ext>
                  </a:extLst>
                </p14:cNvPr>
                <p14:cNvContentPartPr/>
                <p14:nvPr/>
              </p14:nvContentPartPr>
              <p14:xfrm>
                <a:off x="1931507" y="431707"/>
                <a:ext cx="179640" cy="156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3BC825E-803F-48CC-B1D0-600B5C31A4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27187" y="427387"/>
                  <a:ext cx="188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381C4A7-43B6-467E-B76C-C34F6560D7A2}"/>
                    </a:ext>
                  </a:extLst>
                </p14:cNvPr>
                <p14:cNvContentPartPr/>
                <p14:nvPr/>
              </p14:nvContentPartPr>
              <p14:xfrm>
                <a:off x="2062547" y="370507"/>
                <a:ext cx="44280" cy="21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381C4A7-43B6-467E-B76C-C34F6560D7A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58227" y="366187"/>
                  <a:ext cx="52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734BC18-3A46-4653-9C9C-018E5F391807}"/>
                    </a:ext>
                  </a:extLst>
                </p14:cNvPr>
                <p14:cNvContentPartPr/>
                <p14:nvPr/>
              </p14:nvContentPartPr>
              <p14:xfrm>
                <a:off x="2125187" y="364387"/>
                <a:ext cx="27720" cy="103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734BC18-3A46-4653-9C9C-018E5F39180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20867" y="360067"/>
                  <a:ext cx="36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121E589-EC14-4893-A364-A98340741A62}"/>
                    </a:ext>
                  </a:extLst>
                </p14:cNvPr>
                <p14:cNvContentPartPr/>
                <p14:nvPr/>
              </p14:nvContentPartPr>
              <p14:xfrm>
                <a:off x="2157227" y="227947"/>
                <a:ext cx="110520" cy="140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121E589-EC14-4893-A364-A98340741A6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52907" y="223627"/>
                  <a:ext cx="119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BE3571C-3D3D-4E62-A4FC-47B53484DE89}"/>
                    </a:ext>
                  </a:extLst>
                </p14:cNvPr>
                <p14:cNvContentPartPr/>
                <p14:nvPr/>
              </p14:nvContentPartPr>
              <p14:xfrm>
                <a:off x="2286827" y="131827"/>
                <a:ext cx="60840" cy="191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BE3571C-3D3D-4E62-A4FC-47B53484DE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82507" y="127507"/>
                  <a:ext cx="69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98BA6A9-C229-411E-A691-F2BE5F016391}"/>
                    </a:ext>
                  </a:extLst>
                </p14:cNvPr>
                <p14:cNvContentPartPr/>
                <p14:nvPr/>
              </p14:nvContentPartPr>
              <p14:xfrm>
                <a:off x="2360627" y="93667"/>
                <a:ext cx="325080" cy="153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98BA6A9-C229-411E-A691-F2BE5F01639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56307" y="89347"/>
                  <a:ext cx="333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4A9223E-4E7E-4577-BA60-35E1B601BA51}"/>
                    </a:ext>
                  </a:extLst>
                </p14:cNvPr>
                <p14:cNvContentPartPr/>
                <p14:nvPr/>
              </p14:nvContentPartPr>
              <p14:xfrm>
                <a:off x="2639987" y="57307"/>
                <a:ext cx="44280" cy="13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4A9223E-4E7E-4577-BA60-35E1B601BA5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35667" y="52987"/>
                  <a:ext cx="52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94216C1-D3EC-4661-85DF-45796E6B587F}"/>
                    </a:ext>
                  </a:extLst>
                </p14:cNvPr>
                <p14:cNvContentPartPr/>
                <p14:nvPr/>
              </p14:nvContentPartPr>
              <p14:xfrm>
                <a:off x="1673027" y="922747"/>
                <a:ext cx="161640" cy="101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94216C1-D3EC-4661-85DF-45796E6B587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68707" y="918427"/>
                  <a:ext cx="170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B501953-D36A-4BC2-A112-81FCCD791776}"/>
                    </a:ext>
                  </a:extLst>
                </p14:cNvPr>
                <p14:cNvContentPartPr/>
                <p14:nvPr/>
              </p14:nvContentPartPr>
              <p14:xfrm>
                <a:off x="1786067" y="850747"/>
                <a:ext cx="98640" cy="146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B501953-D36A-4BC2-A112-81FCCD79177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81747" y="846427"/>
                  <a:ext cx="107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13A12B2-6C1E-45CB-9C54-0600234EA3F5}"/>
                    </a:ext>
                  </a:extLst>
                </p14:cNvPr>
                <p14:cNvContentPartPr/>
                <p14:nvPr/>
              </p14:nvContentPartPr>
              <p14:xfrm>
                <a:off x="2038067" y="606667"/>
                <a:ext cx="117000" cy="279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13A12B2-6C1E-45CB-9C54-0600234EA3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33747" y="602347"/>
                  <a:ext cx="1256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1C153FF-3C7E-42DF-A40C-23FE5F5DF613}"/>
                    </a:ext>
                  </a:extLst>
                </p14:cNvPr>
                <p14:cNvContentPartPr/>
                <p14:nvPr/>
              </p14:nvContentPartPr>
              <p14:xfrm>
                <a:off x="1898747" y="811867"/>
                <a:ext cx="67680" cy="55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1C153FF-3C7E-42DF-A40C-23FE5F5DF61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94427" y="807547"/>
                  <a:ext cx="76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AB948BA-9234-4B20-891A-A90B3DD9AE12}"/>
                    </a:ext>
                  </a:extLst>
                </p14:cNvPr>
                <p14:cNvContentPartPr/>
                <p14:nvPr/>
              </p14:nvContentPartPr>
              <p14:xfrm>
                <a:off x="2185307" y="717907"/>
                <a:ext cx="49320" cy="95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AB948BA-9234-4B20-891A-A90B3DD9AE1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80987" y="713587"/>
                  <a:ext cx="57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CC2A6AE-3D5E-4284-908F-F19F27F9BB4B}"/>
                    </a:ext>
                  </a:extLst>
                </p14:cNvPr>
                <p14:cNvContentPartPr/>
                <p14:nvPr/>
              </p14:nvContentPartPr>
              <p14:xfrm>
                <a:off x="2216267" y="529987"/>
                <a:ext cx="126000" cy="206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CC2A6AE-3D5E-4284-908F-F19F27F9BB4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11947" y="525667"/>
                  <a:ext cx="134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5A20542-6441-45ED-A1A9-52823F615FB2}"/>
                    </a:ext>
                  </a:extLst>
                </p14:cNvPr>
                <p14:cNvContentPartPr/>
                <p14:nvPr/>
              </p14:nvContentPartPr>
              <p14:xfrm>
                <a:off x="2355227" y="412267"/>
                <a:ext cx="129600" cy="195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5A20542-6441-45ED-A1A9-52823F615FB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50907" y="407947"/>
                  <a:ext cx="138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52B2B49-C6A2-453C-B7AD-5402AEA471D4}"/>
                    </a:ext>
                  </a:extLst>
                </p14:cNvPr>
                <p14:cNvContentPartPr/>
                <p14:nvPr/>
              </p14:nvContentPartPr>
              <p14:xfrm>
                <a:off x="2053187" y="596227"/>
                <a:ext cx="594000" cy="371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52B2B49-C6A2-453C-B7AD-5402AEA471D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048867" y="591907"/>
                  <a:ext cx="6026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7E2DAFB-40C0-4DC9-9384-9C6AB12644B9}"/>
                    </a:ext>
                  </a:extLst>
                </p14:cNvPr>
                <p14:cNvContentPartPr/>
                <p14:nvPr/>
              </p14:nvContentPartPr>
              <p14:xfrm>
                <a:off x="1404107" y="1882867"/>
                <a:ext cx="88200" cy="544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7E2DAFB-40C0-4DC9-9384-9C6AB12644B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99787" y="1878547"/>
                  <a:ext cx="9684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2E9D616-474B-4D87-974E-10BDFA03A45B}"/>
                    </a:ext>
                  </a:extLst>
                </p14:cNvPr>
                <p14:cNvContentPartPr/>
                <p14:nvPr/>
              </p14:nvContentPartPr>
              <p14:xfrm>
                <a:off x="4105907" y="3727867"/>
                <a:ext cx="1319760" cy="1041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2E9D616-474B-4D87-974E-10BDFA03A45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01587" y="3723547"/>
                  <a:ext cx="1328400" cy="10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19974C6-E9D8-4DA2-A101-C05C879090E4}"/>
                    </a:ext>
                  </a:extLst>
                </p14:cNvPr>
                <p14:cNvContentPartPr/>
                <p14:nvPr/>
              </p14:nvContentPartPr>
              <p14:xfrm>
                <a:off x="2204027" y="3664507"/>
                <a:ext cx="1131840" cy="1225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19974C6-E9D8-4DA2-A101-C05C879090E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99707" y="3660187"/>
                  <a:ext cx="1140480" cy="12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9A7464E-7B9C-469A-BD94-F293B9F70D2D}"/>
                    </a:ext>
                  </a:extLst>
                </p14:cNvPr>
                <p14:cNvContentPartPr/>
                <p14:nvPr/>
              </p14:nvContentPartPr>
              <p14:xfrm>
                <a:off x="2290427" y="806827"/>
                <a:ext cx="884520" cy="2899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9A7464E-7B9C-469A-BD94-F293B9F70D2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86107" y="802507"/>
                  <a:ext cx="893160" cy="29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5A7B1C2-B602-4FC2-906B-4D238F677652}"/>
                    </a:ext>
                  </a:extLst>
                </p14:cNvPr>
                <p14:cNvContentPartPr/>
                <p14:nvPr/>
              </p14:nvContentPartPr>
              <p14:xfrm>
                <a:off x="3040667" y="3519067"/>
                <a:ext cx="185040" cy="290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5A7B1C2-B602-4FC2-906B-4D238F67765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36347" y="3514747"/>
                  <a:ext cx="1936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9B9B948-6536-4E51-A52E-21AF30F1F53C}"/>
                    </a:ext>
                  </a:extLst>
                </p14:cNvPr>
                <p14:cNvContentPartPr/>
                <p14:nvPr/>
              </p14:nvContentPartPr>
              <p14:xfrm>
                <a:off x="2389787" y="886027"/>
                <a:ext cx="2073600" cy="2965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9B9B948-6536-4E51-A52E-21AF30F1F53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85467" y="881707"/>
                  <a:ext cx="2082240" cy="29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9022F04-A785-4169-ABF9-A78B3CAE5CB8}"/>
                    </a:ext>
                  </a:extLst>
                </p14:cNvPr>
                <p14:cNvContentPartPr/>
                <p14:nvPr/>
              </p14:nvContentPartPr>
              <p14:xfrm>
                <a:off x="4388507" y="3704107"/>
                <a:ext cx="360" cy="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9022F04-A785-4169-ABF9-A78B3CAE5CB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84187" y="3699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066746B-84B7-49BD-B504-B8905D64F034}"/>
                    </a:ext>
                  </a:extLst>
                </p14:cNvPr>
                <p14:cNvContentPartPr/>
                <p14:nvPr/>
              </p14:nvContentPartPr>
              <p14:xfrm>
                <a:off x="4347467" y="3634267"/>
                <a:ext cx="227880" cy="203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066746B-84B7-49BD-B504-B8905D64F03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43147" y="3629947"/>
                  <a:ext cx="236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3CFD587-97D7-4785-ACED-4BE89394B4B7}"/>
                    </a:ext>
                  </a:extLst>
                </p14:cNvPr>
                <p14:cNvContentPartPr/>
                <p14:nvPr/>
              </p14:nvContentPartPr>
              <p14:xfrm>
                <a:off x="2204747" y="438187"/>
                <a:ext cx="119520" cy="392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3CFD587-97D7-4785-ACED-4BE89394B4B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00427" y="433867"/>
                  <a:ext cx="1281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E44A337-018E-4851-8F83-43AB2A4F304B}"/>
                    </a:ext>
                  </a:extLst>
                </p14:cNvPr>
                <p14:cNvContentPartPr/>
                <p14:nvPr/>
              </p14:nvContentPartPr>
              <p14:xfrm>
                <a:off x="2342987" y="346027"/>
                <a:ext cx="136440" cy="240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E44A337-018E-4851-8F83-43AB2A4F304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38667" y="341707"/>
                  <a:ext cx="145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EC559B5-D25A-44BB-B388-40E9521F3FBB}"/>
                    </a:ext>
                  </a:extLst>
                </p14:cNvPr>
                <p14:cNvContentPartPr/>
                <p14:nvPr/>
              </p14:nvContentPartPr>
              <p14:xfrm>
                <a:off x="2440907" y="430267"/>
                <a:ext cx="63000" cy="175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EC559B5-D25A-44BB-B388-40E9521F3FB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36587" y="425947"/>
                  <a:ext cx="71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2A12500-135C-4A9D-B3EE-8652B599E646}"/>
                    </a:ext>
                  </a:extLst>
                </p14:cNvPr>
                <p14:cNvContentPartPr/>
                <p14:nvPr/>
              </p14:nvContentPartPr>
              <p14:xfrm>
                <a:off x="1861667" y="179707"/>
                <a:ext cx="894600" cy="829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2A12500-135C-4A9D-B3EE-8652B599E6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57347" y="175387"/>
                  <a:ext cx="90324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F80F7B5-1C91-4F90-A82D-768F20D317F3}"/>
                    </a:ext>
                  </a:extLst>
                </p14:cNvPr>
                <p14:cNvContentPartPr/>
                <p14:nvPr/>
              </p14:nvContentPartPr>
              <p14:xfrm>
                <a:off x="1577627" y="3252667"/>
                <a:ext cx="4401000" cy="19659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F80F7B5-1C91-4F90-A82D-768F20D317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73307" y="3248347"/>
                  <a:ext cx="4409640" cy="19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D839146-A311-4178-A4D2-32DB72786EFE}"/>
                  </a:ext>
                </a:extLst>
              </p14:cNvPr>
              <p14:cNvContentPartPr/>
              <p14:nvPr/>
            </p14:nvContentPartPr>
            <p14:xfrm>
              <a:off x="6029747" y="1671547"/>
              <a:ext cx="913680" cy="1373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D839146-A311-4178-A4D2-32DB72786E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25427" y="1667227"/>
                <a:ext cx="922320" cy="13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C7D4CC9-93DB-4F89-9477-BD2E49267BCD}"/>
                  </a:ext>
                </a:extLst>
              </p14:cNvPr>
              <p14:cNvContentPartPr/>
              <p14:nvPr/>
            </p14:nvContentPartPr>
            <p14:xfrm>
              <a:off x="4393187" y="3716707"/>
              <a:ext cx="615240" cy="12535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C7D4CC9-93DB-4F89-9477-BD2E49267BC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88867" y="3712387"/>
                <a:ext cx="623880" cy="12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182ACDA-4203-4C34-AF2B-863B82173E7C}"/>
                  </a:ext>
                </a:extLst>
              </p14:cNvPr>
              <p14:cNvContentPartPr/>
              <p14:nvPr/>
            </p14:nvContentPartPr>
            <p14:xfrm>
              <a:off x="2456747" y="3825787"/>
              <a:ext cx="723960" cy="12898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182ACDA-4203-4C34-AF2B-863B82173E7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452427" y="3821467"/>
                <a:ext cx="732600" cy="129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1D1ED9C-057D-4218-9244-CAC532367AFA}"/>
              </a:ext>
            </a:extLst>
          </p:cNvPr>
          <p:cNvGrpSpPr/>
          <p:nvPr/>
        </p:nvGrpSpPr>
        <p:grpSpPr>
          <a:xfrm>
            <a:off x="432827" y="1734187"/>
            <a:ext cx="1323360" cy="1192680"/>
            <a:chOff x="432827" y="1734187"/>
            <a:chExt cx="1323360" cy="11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E2BBA03-B67D-4988-90EC-5EE108E9A9E3}"/>
                    </a:ext>
                  </a:extLst>
                </p14:cNvPr>
                <p14:cNvContentPartPr/>
                <p14:nvPr/>
              </p14:nvContentPartPr>
              <p14:xfrm>
                <a:off x="1010267" y="2081947"/>
                <a:ext cx="5040" cy="25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E2BBA03-B67D-4988-90EC-5EE108E9A9E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5947" y="2077627"/>
                  <a:ext cx="13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B3B4CBF-8DD0-4B57-BD5D-F6DEE1E78AD9}"/>
                    </a:ext>
                  </a:extLst>
                </p14:cNvPr>
                <p14:cNvContentPartPr/>
                <p14:nvPr/>
              </p14:nvContentPartPr>
              <p14:xfrm>
                <a:off x="799307" y="1885027"/>
                <a:ext cx="596160" cy="1041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B3B4CBF-8DD0-4B57-BD5D-F6DEE1E78AD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4987" y="1880707"/>
                  <a:ext cx="604800" cy="10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0BC69EC-1D00-4B50-92BE-4102B5371DB6}"/>
                    </a:ext>
                  </a:extLst>
                </p14:cNvPr>
                <p14:cNvContentPartPr/>
                <p14:nvPr/>
              </p14:nvContentPartPr>
              <p14:xfrm>
                <a:off x="432827" y="1734187"/>
                <a:ext cx="1323360" cy="1170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0BC69EC-1D00-4B50-92BE-4102B5371DB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8507" y="1729867"/>
                  <a:ext cx="1332000" cy="117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65683C2-3ABC-42FE-82E9-9FCF41BB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35"/>
            <a:ext cx="8618514" cy="50735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F0D8618-E0D1-49F3-8B00-73AE26BA4169}"/>
                  </a:ext>
                </a:extLst>
              </p14:cNvPr>
              <p14:cNvContentPartPr/>
              <p14:nvPr/>
            </p14:nvContentPartPr>
            <p14:xfrm>
              <a:off x="6648227" y="416227"/>
              <a:ext cx="172440" cy="2044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F0D8618-E0D1-49F3-8B00-73AE26BA4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3907" y="411907"/>
                <a:ext cx="18108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26B116D-6E91-4FA1-9D7D-E686EADD62C5}"/>
              </a:ext>
            </a:extLst>
          </p:cNvPr>
          <p:cNvGrpSpPr/>
          <p:nvPr/>
        </p:nvGrpSpPr>
        <p:grpSpPr>
          <a:xfrm>
            <a:off x="1039067" y="723307"/>
            <a:ext cx="8642880" cy="2036520"/>
            <a:chOff x="1039067" y="723307"/>
            <a:chExt cx="8642880" cy="20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91CB2C6-45C5-4B3B-BAE2-100B3531FA4B}"/>
                    </a:ext>
                  </a:extLst>
                </p14:cNvPr>
                <p14:cNvContentPartPr/>
                <p14:nvPr/>
              </p14:nvContentPartPr>
              <p14:xfrm>
                <a:off x="1039067" y="2084827"/>
                <a:ext cx="941760" cy="76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91CB2C6-45C5-4B3B-BAE2-100B3531FA4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34747" y="2080507"/>
                  <a:ext cx="950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45DD707-C4BE-4C48-A58F-A55F22404064}"/>
                    </a:ext>
                  </a:extLst>
                </p14:cNvPr>
                <p14:cNvContentPartPr/>
                <p14:nvPr/>
              </p14:nvContentPartPr>
              <p14:xfrm>
                <a:off x="2851307" y="1994107"/>
                <a:ext cx="2632680" cy="1854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45DD707-C4BE-4C48-A58F-A55F2240406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46987" y="1989787"/>
                  <a:ext cx="2641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C206147-C1A0-43D5-89FD-A0A92AC7F1E4}"/>
                    </a:ext>
                  </a:extLst>
                </p14:cNvPr>
                <p14:cNvContentPartPr/>
                <p14:nvPr/>
              </p14:nvContentPartPr>
              <p14:xfrm>
                <a:off x="3275747" y="1747867"/>
                <a:ext cx="1332720" cy="8366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C206147-C1A0-43D5-89FD-A0A92AC7F1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71427" y="1743547"/>
                  <a:ext cx="1341360" cy="84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69F8D95-B4B1-4DBC-A393-B64C79320185}"/>
                    </a:ext>
                  </a:extLst>
                </p14:cNvPr>
                <p14:cNvContentPartPr/>
                <p14:nvPr/>
              </p14:nvContentPartPr>
              <p14:xfrm>
                <a:off x="3233267" y="2380027"/>
                <a:ext cx="345600" cy="247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69F8D95-B4B1-4DBC-A393-B64C793201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28947" y="2375707"/>
                  <a:ext cx="354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04FFFA3-BF72-46D9-9B52-B1715336EFA7}"/>
                    </a:ext>
                  </a:extLst>
                </p14:cNvPr>
                <p14:cNvContentPartPr/>
                <p14:nvPr/>
              </p14:nvContentPartPr>
              <p14:xfrm>
                <a:off x="4933187" y="1088707"/>
                <a:ext cx="148320" cy="305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04FFFA3-BF72-46D9-9B52-B1715336EF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28867" y="1084387"/>
                  <a:ext cx="156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A8ACED4-AA87-420E-A8F9-890B9F450575}"/>
                    </a:ext>
                  </a:extLst>
                </p14:cNvPr>
                <p14:cNvContentPartPr/>
                <p14:nvPr/>
              </p14:nvContentPartPr>
              <p14:xfrm>
                <a:off x="4868027" y="1281307"/>
                <a:ext cx="407160" cy="230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A8ACED4-AA87-420E-A8F9-890B9F45057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63707" y="1276987"/>
                  <a:ext cx="415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A9CEF79-651B-4BCC-9E10-AF1561174A44}"/>
                    </a:ext>
                  </a:extLst>
                </p14:cNvPr>
                <p14:cNvContentPartPr/>
                <p14:nvPr/>
              </p14:nvContentPartPr>
              <p14:xfrm>
                <a:off x="4876307" y="1501627"/>
                <a:ext cx="133920" cy="226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A9CEF79-651B-4BCC-9E10-AF1561174A4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71987" y="1497307"/>
                  <a:ext cx="142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0488F3D-2EA9-43B7-8E43-AD8F5E98018E}"/>
                    </a:ext>
                  </a:extLst>
                </p14:cNvPr>
                <p14:cNvContentPartPr/>
                <p14:nvPr/>
              </p14:nvContentPartPr>
              <p14:xfrm>
                <a:off x="4968827" y="1509547"/>
                <a:ext cx="122040" cy="220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0488F3D-2EA9-43B7-8E43-AD8F5E9801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64507" y="1505227"/>
                  <a:ext cx="130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0225C43-7457-4549-879A-F62F4D882406}"/>
                    </a:ext>
                  </a:extLst>
                </p14:cNvPr>
                <p14:cNvContentPartPr/>
                <p14:nvPr/>
              </p14:nvContentPartPr>
              <p14:xfrm>
                <a:off x="5124347" y="1529347"/>
                <a:ext cx="85320" cy="46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0225C43-7457-4549-879A-F62F4D8824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20027" y="1525027"/>
                  <a:ext cx="93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194D0B7-230C-42FB-A97A-05E9859B8AA1}"/>
                    </a:ext>
                  </a:extLst>
                </p14:cNvPr>
                <p14:cNvContentPartPr/>
                <p14:nvPr/>
              </p14:nvContentPartPr>
              <p14:xfrm>
                <a:off x="5245307" y="1401187"/>
                <a:ext cx="123120" cy="138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194D0B7-230C-42FB-A97A-05E9859B8AA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40987" y="1396867"/>
                  <a:ext cx="131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94CDFB-2B48-4FCC-AC07-943894E5DC52}"/>
                    </a:ext>
                  </a:extLst>
                </p14:cNvPr>
                <p14:cNvContentPartPr/>
                <p14:nvPr/>
              </p14:nvContentPartPr>
              <p14:xfrm>
                <a:off x="5552747" y="990787"/>
                <a:ext cx="159120" cy="67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94CDFB-2B48-4FCC-AC07-943894E5DC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48427" y="986467"/>
                  <a:ext cx="167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C80893A-7085-4790-AA78-FAF420E22818}"/>
                    </a:ext>
                  </a:extLst>
                </p14:cNvPr>
                <p14:cNvContentPartPr/>
                <p14:nvPr/>
              </p14:nvContentPartPr>
              <p14:xfrm>
                <a:off x="5498027" y="1085827"/>
                <a:ext cx="258840" cy="210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C80893A-7085-4790-AA78-FAF420E2281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93707" y="1081507"/>
                  <a:ext cx="267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9D1DC2D-42B7-4363-8CB8-CB75A34A1AEA}"/>
                    </a:ext>
                  </a:extLst>
                </p14:cNvPr>
                <p14:cNvContentPartPr/>
                <p14:nvPr/>
              </p14:nvContentPartPr>
              <p14:xfrm>
                <a:off x="5928227" y="942547"/>
                <a:ext cx="133200" cy="193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9D1DC2D-42B7-4363-8CB8-CB75A34A1AE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23907" y="938227"/>
                  <a:ext cx="141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28FA1E4-92A1-481C-9927-4EB626A1B04A}"/>
                    </a:ext>
                  </a:extLst>
                </p14:cNvPr>
                <p14:cNvContentPartPr/>
                <p14:nvPr/>
              </p14:nvContentPartPr>
              <p14:xfrm>
                <a:off x="5921747" y="933187"/>
                <a:ext cx="327960" cy="113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28FA1E4-92A1-481C-9927-4EB626A1B0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17427" y="928867"/>
                  <a:ext cx="336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6B2AF39-0852-444A-B0E7-56BC655CDA3A}"/>
                    </a:ext>
                  </a:extLst>
                </p14:cNvPr>
                <p14:cNvContentPartPr/>
                <p14:nvPr/>
              </p14:nvContentPartPr>
              <p14:xfrm>
                <a:off x="6302987" y="789907"/>
                <a:ext cx="219960" cy="256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6B2AF39-0852-444A-B0E7-56BC655CDA3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98667" y="785587"/>
                  <a:ext cx="228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23F5840-F921-4898-AB04-B852D6486B16}"/>
                    </a:ext>
                  </a:extLst>
                </p14:cNvPr>
                <p14:cNvContentPartPr/>
                <p14:nvPr/>
              </p14:nvContentPartPr>
              <p14:xfrm>
                <a:off x="6440507" y="723307"/>
                <a:ext cx="167760" cy="268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23F5840-F921-4898-AB04-B852D6486B1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36187" y="718987"/>
                  <a:ext cx="176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2B6FCDF-7F9C-414C-972B-00763940316F}"/>
                    </a:ext>
                  </a:extLst>
                </p14:cNvPr>
                <p14:cNvContentPartPr/>
                <p14:nvPr/>
              </p14:nvContentPartPr>
              <p14:xfrm>
                <a:off x="5851907" y="864067"/>
                <a:ext cx="191880" cy="296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2B6FCDF-7F9C-414C-972B-00763940316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47587" y="859747"/>
                  <a:ext cx="2005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C6778CA-3BF0-43CC-81F5-FAB9EE1B0C66}"/>
                    </a:ext>
                  </a:extLst>
                </p14:cNvPr>
                <p14:cNvContentPartPr/>
                <p14:nvPr/>
              </p14:nvContentPartPr>
              <p14:xfrm>
                <a:off x="2098547" y="2189227"/>
                <a:ext cx="1906920" cy="570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C6778CA-3BF0-43CC-81F5-FAB9EE1B0C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94227" y="2184907"/>
                  <a:ext cx="191556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95AF70A-92C1-4644-8912-5CAA1CD2F7C9}"/>
                    </a:ext>
                  </a:extLst>
                </p14:cNvPr>
                <p14:cNvContentPartPr/>
                <p14:nvPr/>
              </p14:nvContentPartPr>
              <p14:xfrm>
                <a:off x="4022387" y="1585507"/>
                <a:ext cx="2864160" cy="671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95AF70A-92C1-4644-8912-5CAA1CD2F7C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18067" y="1581187"/>
                  <a:ext cx="287280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4FFB393-9CCB-4A59-ACA3-26993A4D0C96}"/>
                    </a:ext>
                  </a:extLst>
                </p14:cNvPr>
                <p14:cNvContentPartPr/>
                <p14:nvPr/>
              </p14:nvContentPartPr>
              <p14:xfrm>
                <a:off x="7052507" y="1368067"/>
                <a:ext cx="552240" cy="228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4FFB393-9CCB-4A59-ACA3-26993A4D0C9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48187" y="1363747"/>
                  <a:ext cx="560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3927DDB-D385-4F5B-A367-AC717B16364D}"/>
                    </a:ext>
                  </a:extLst>
                </p14:cNvPr>
                <p14:cNvContentPartPr/>
                <p14:nvPr/>
              </p14:nvContentPartPr>
              <p14:xfrm>
                <a:off x="7701947" y="1272307"/>
                <a:ext cx="363960" cy="117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3927DDB-D385-4F5B-A367-AC717B16364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97627" y="1267987"/>
                  <a:ext cx="372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52AE721-AF12-47DF-952A-975A1F6C7242}"/>
                    </a:ext>
                  </a:extLst>
                </p14:cNvPr>
                <p14:cNvContentPartPr/>
                <p14:nvPr/>
              </p14:nvContentPartPr>
              <p14:xfrm>
                <a:off x="8102267" y="1131907"/>
                <a:ext cx="78840" cy="164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52AE721-AF12-47DF-952A-975A1F6C724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97947" y="1127587"/>
                  <a:ext cx="87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296F0F5-3152-4592-81F5-07EAABA1DFCB}"/>
                    </a:ext>
                  </a:extLst>
                </p14:cNvPr>
                <p14:cNvContentPartPr/>
                <p14:nvPr/>
              </p14:nvContentPartPr>
              <p14:xfrm>
                <a:off x="8211707" y="1122547"/>
                <a:ext cx="213120" cy="114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296F0F5-3152-4592-81F5-07EAABA1DFC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07387" y="1118227"/>
                  <a:ext cx="221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A9FB8B0-71CA-4A08-B380-75552790AD3E}"/>
                    </a:ext>
                  </a:extLst>
                </p14:cNvPr>
                <p14:cNvContentPartPr/>
                <p14:nvPr/>
              </p14:nvContentPartPr>
              <p14:xfrm>
                <a:off x="8624627" y="940027"/>
                <a:ext cx="526320" cy="277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A9FB8B0-71CA-4A08-B380-75552790AD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20307" y="935707"/>
                  <a:ext cx="5349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B09A408-09F4-43F1-8C45-9B0E712F38AD}"/>
                    </a:ext>
                  </a:extLst>
                </p14:cNvPr>
                <p14:cNvContentPartPr/>
                <p14:nvPr/>
              </p14:nvContentPartPr>
              <p14:xfrm>
                <a:off x="8492147" y="1385347"/>
                <a:ext cx="175680" cy="160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B09A408-09F4-43F1-8C45-9B0E712F38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87827" y="1381027"/>
                  <a:ext cx="184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785F046-615E-459E-83C1-6CDB651FA813}"/>
                    </a:ext>
                  </a:extLst>
                </p14:cNvPr>
                <p14:cNvContentPartPr/>
                <p14:nvPr/>
              </p14:nvContentPartPr>
              <p14:xfrm>
                <a:off x="8657387" y="1424587"/>
                <a:ext cx="182880" cy="60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785F046-615E-459E-83C1-6CDB651FA81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53067" y="1420267"/>
                  <a:ext cx="191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CCAA652-9A65-4874-810A-670F0600BA5B}"/>
                    </a:ext>
                  </a:extLst>
                </p14:cNvPr>
                <p14:cNvContentPartPr/>
                <p14:nvPr/>
              </p14:nvContentPartPr>
              <p14:xfrm>
                <a:off x="8957267" y="1213267"/>
                <a:ext cx="140400" cy="234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CCAA652-9A65-4874-810A-670F0600BA5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52947" y="1208947"/>
                  <a:ext cx="149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58EA5ED-E83E-4B6A-8F34-ADE26B42D783}"/>
                    </a:ext>
                  </a:extLst>
                </p14:cNvPr>
                <p14:cNvContentPartPr/>
                <p14:nvPr/>
              </p14:nvContentPartPr>
              <p14:xfrm>
                <a:off x="9095507" y="1237747"/>
                <a:ext cx="41040" cy="41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58EA5ED-E83E-4B6A-8F34-ADE26B42D78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91187" y="1233427"/>
                  <a:ext cx="49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3A9383E-1198-4E54-B998-B31FD5B7D95A}"/>
                    </a:ext>
                  </a:extLst>
                </p14:cNvPr>
                <p14:cNvContentPartPr/>
                <p14:nvPr/>
              </p14:nvContentPartPr>
              <p14:xfrm>
                <a:off x="9130427" y="1159267"/>
                <a:ext cx="332640" cy="149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3A9383E-1198-4E54-B998-B31FD5B7D95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26107" y="1154947"/>
                  <a:ext cx="341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06525FF-20C3-4DE7-8586-F02461385A2C}"/>
                    </a:ext>
                  </a:extLst>
                </p14:cNvPr>
                <p14:cNvContentPartPr/>
                <p14:nvPr/>
              </p14:nvContentPartPr>
              <p14:xfrm>
                <a:off x="9487907" y="1153147"/>
                <a:ext cx="54000" cy="41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06525FF-20C3-4DE7-8586-F02461385A2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83587" y="1148827"/>
                  <a:ext cx="62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1D5511B-8C53-409C-9D0F-3378A7EEAE90}"/>
                    </a:ext>
                  </a:extLst>
                </p14:cNvPr>
                <p14:cNvContentPartPr/>
                <p14:nvPr/>
              </p14:nvContentPartPr>
              <p14:xfrm>
                <a:off x="9605267" y="1122187"/>
                <a:ext cx="76680" cy="72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1D5511B-8C53-409C-9D0F-3378A7EEAE9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00947" y="1117867"/>
                  <a:ext cx="853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106DCF6F-35DF-4E16-AF29-F34DCBF53F4B}"/>
              </a:ext>
            </a:extLst>
          </p:cNvPr>
          <p:cNvGrpSpPr/>
          <p:nvPr/>
        </p:nvGrpSpPr>
        <p:grpSpPr>
          <a:xfrm>
            <a:off x="9913787" y="505147"/>
            <a:ext cx="1039320" cy="606960"/>
            <a:chOff x="9913787" y="505147"/>
            <a:chExt cx="103932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063F715-E2D7-4C00-96FE-63F2A95DED98}"/>
                    </a:ext>
                  </a:extLst>
                </p14:cNvPr>
                <p14:cNvContentPartPr/>
                <p14:nvPr/>
              </p14:nvContentPartPr>
              <p14:xfrm>
                <a:off x="9913787" y="1035787"/>
                <a:ext cx="206640" cy="76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063F715-E2D7-4C00-96FE-63F2A95DED9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909467" y="1031467"/>
                  <a:ext cx="215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458DD77-35FD-4A91-86EE-85A4D762CCD3}"/>
                    </a:ext>
                  </a:extLst>
                </p14:cNvPr>
                <p14:cNvContentPartPr/>
                <p14:nvPr/>
              </p14:nvContentPartPr>
              <p14:xfrm>
                <a:off x="10145627" y="856507"/>
                <a:ext cx="180720" cy="185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458DD77-35FD-4A91-86EE-85A4D762CCD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41307" y="852187"/>
                  <a:ext cx="189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44F615E-A104-4E74-B261-8F6915E729E5}"/>
                    </a:ext>
                  </a:extLst>
                </p14:cNvPr>
                <p14:cNvContentPartPr/>
                <p14:nvPr/>
              </p14:nvContentPartPr>
              <p14:xfrm>
                <a:off x="9982547" y="812587"/>
                <a:ext cx="49680" cy="17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44F615E-A104-4E74-B261-8F6915E729E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78227" y="808267"/>
                  <a:ext cx="58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901AAF4-D6DE-4FE6-88EE-24E6D25B7B8C}"/>
                    </a:ext>
                  </a:extLst>
                </p14:cNvPr>
                <p14:cNvContentPartPr/>
                <p14:nvPr/>
              </p14:nvContentPartPr>
              <p14:xfrm>
                <a:off x="10345787" y="882427"/>
                <a:ext cx="127080" cy="92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901AAF4-D6DE-4FE6-88EE-24E6D25B7B8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41467" y="878107"/>
                  <a:ext cx="135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B7F44BC-5F5E-4341-89FC-1664DBC46211}"/>
                    </a:ext>
                  </a:extLst>
                </p14:cNvPr>
                <p14:cNvContentPartPr/>
                <p14:nvPr/>
              </p14:nvContentPartPr>
              <p14:xfrm>
                <a:off x="10477907" y="842467"/>
                <a:ext cx="102240" cy="105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B7F44BC-5F5E-4341-89FC-1664DBC4621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73587" y="838147"/>
                  <a:ext cx="110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DDA2AF9-8D65-4C5E-9BBE-2887FE86A6D0}"/>
                    </a:ext>
                  </a:extLst>
                </p14:cNvPr>
                <p14:cNvContentPartPr/>
                <p14:nvPr/>
              </p14:nvContentPartPr>
              <p14:xfrm>
                <a:off x="10617587" y="717187"/>
                <a:ext cx="106200" cy="162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DDA2AF9-8D65-4C5E-9BBE-2887FE86A6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13267" y="712867"/>
                  <a:ext cx="114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F89828D-D5A3-4AA7-B085-782AC71FE198}"/>
                    </a:ext>
                  </a:extLst>
                </p14:cNvPr>
                <p14:cNvContentPartPr/>
                <p14:nvPr/>
              </p14:nvContentPartPr>
              <p14:xfrm>
                <a:off x="10733507" y="720787"/>
                <a:ext cx="101160" cy="162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F89828D-D5A3-4AA7-B085-782AC71FE19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29187" y="716467"/>
                  <a:ext cx="109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6B2DFD6-882E-4233-8B9F-D15BBF335591}"/>
                    </a:ext>
                  </a:extLst>
                </p14:cNvPr>
                <p14:cNvContentPartPr/>
                <p14:nvPr/>
              </p14:nvContentPartPr>
              <p14:xfrm>
                <a:off x="10884347" y="505147"/>
                <a:ext cx="68760" cy="384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6B2DFD6-882E-4233-8B9F-D15BBF33559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80027" y="500827"/>
                  <a:ext cx="7740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A886CEE-532D-4560-8822-2682F93BB7E7}"/>
              </a:ext>
            </a:extLst>
          </p:cNvPr>
          <p:cNvGrpSpPr/>
          <p:nvPr/>
        </p:nvGrpSpPr>
        <p:grpSpPr>
          <a:xfrm>
            <a:off x="925307" y="4197307"/>
            <a:ext cx="7820280" cy="772920"/>
            <a:chOff x="925307" y="4197307"/>
            <a:chExt cx="7820280" cy="77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752CDB8-4E71-42F1-B229-5E3FA4E6BC0A}"/>
                    </a:ext>
                  </a:extLst>
                </p14:cNvPr>
                <p14:cNvContentPartPr/>
                <p14:nvPr/>
              </p14:nvContentPartPr>
              <p14:xfrm>
                <a:off x="925307" y="4703467"/>
                <a:ext cx="7820280" cy="129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752CDB8-4E71-42F1-B229-5E3FA4E6BC0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0987" y="4699147"/>
                  <a:ext cx="7828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41816CE-2BB1-4BE2-9279-D5BA87509355}"/>
                    </a:ext>
                  </a:extLst>
                </p14:cNvPr>
                <p14:cNvContentPartPr/>
                <p14:nvPr/>
              </p14:nvContentPartPr>
              <p14:xfrm>
                <a:off x="1761947" y="4197307"/>
                <a:ext cx="2436840" cy="772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41816CE-2BB1-4BE2-9279-D5BA8750935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57627" y="4192987"/>
                  <a:ext cx="2445480" cy="78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5B33D33-4123-4C99-BAE0-2D2A0E76C625}"/>
                  </a:ext>
                </a:extLst>
              </p14:cNvPr>
              <p14:cNvContentPartPr/>
              <p14:nvPr/>
            </p14:nvContentPartPr>
            <p14:xfrm>
              <a:off x="6570827" y="2926507"/>
              <a:ext cx="1277640" cy="9482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5B33D33-4123-4C99-BAE0-2D2A0E76C62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566507" y="2922187"/>
                <a:ext cx="1286280" cy="9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33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7FD102F-633B-4E4B-B342-0D2861E3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4" y="168090"/>
            <a:ext cx="8216483" cy="4861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E690485-A814-473C-89BD-216897B47374}"/>
                  </a:ext>
                </a:extLst>
              </p14:cNvPr>
              <p14:cNvContentPartPr/>
              <p14:nvPr/>
            </p14:nvContentPartPr>
            <p14:xfrm>
              <a:off x="1222307" y="3981307"/>
              <a:ext cx="419040" cy="86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E690485-A814-473C-89BD-216897B473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7987" y="3976987"/>
                <a:ext cx="427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2F49921-BA67-432E-A07C-9FAA11135BB0}"/>
                  </a:ext>
                </a:extLst>
              </p14:cNvPr>
              <p14:cNvContentPartPr/>
              <p14:nvPr/>
            </p14:nvContentPartPr>
            <p14:xfrm>
              <a:off x="1680587" y="3148627"/>
              <a:ext cx="1573920" cy="717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2F49921-BA67-432E-A07C-9FAA11135B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6267" y="3144307"/>
                <a:ext cx="158256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2EF66C3-3A6A-4ED7-B08A-80D613E4EC7F}"/>
                  </a:ext>
                </a:extLst>
              </p14:cNvPr>
              <p14:cNvContentPartPr/>
              <p14:nvPr/>
            </p14:nvContentPartPr>
            <p14:xfrm>
              <a:off x="3198347" y="3299467"/>
              <a:ext cx="1552680" cy="5810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2EF66C3-3A6A-4ED7-B08A-80D613E4EC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4027" y="3295147"/>
                <a:ext cx="156132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45C0594-438A-45DD-818F-154D47DF112C}"/>
                  </a:ext>
                </a:extLst>
              </p14:cNvPr>
              <p14:cNvContentPartPr/>
              <p14:nvPr/>
            </p14:nvContentPartPr>
            <p14:xfrm>
              <a:off x="2672027" y="3769987"/>
              <a:ext cx="1095480" cy="4456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45C0594-438A-45DD-818F-154D47DF11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67707" y="3765667"/>
                <a:ext cx="1104120" cy="45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536D866-20E3-4AE9-8AA8-C4B0286C0CF5}"/>
              </a:ext>
            </a:extLst>
          </p:cNvPr>
          <p:cNvGrpSpPr/>
          <p:nvPr/>
        </p:nvGrpSpPr>
        <p:grpSpPr>
          <a:xfrm>
            <a:off x="3655547" y="4036027"/>
            <a:ext cx="2151720" cy="231840"/>
            <a:chOff x="3655547" y="4036027"/>
            <a:chExt cx="215172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E4712A4-9C25-4775-9BEE-C134D34BD19D}"/>
                    </a:ext>
                  </a:extLst>
                </p14:cNvPr>
                <p14:cNvContentPartPr/>
                <p14:nvPr/>
              </p14:nvContentPartPr>
              <p14:xfrm>
                <a:off x="3655547" y="4054027"/>
                <a:ext cx="2025720" cy="198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E4712A4-9C25-4775-9BEE-C134D34BD1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51227" y="4049707"/>
                  <a:ext cx="2034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681A332-57C8-4826-91E2-608A55FA5FAD}"/>
                    </a:ext>
                  </a:extLst>
                </p14:cNvPr>
                <p14:cNvContentPartPr/>
                <p14:nvPr/>
              </p14:nvContentPartPr>
              <p14:xfrm>
                <a:off x="5553827" y="4036027"/>
                <a:ext cx="253440" cy="231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681A332-57C8-4826-91E2-608A55FA5FA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49507" y="4031707"/>
                  <a:ext cx="26208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E7DC353-1AD0-4AF0-8F74-37F42D377D83}"/>
                  </a:ext>
                </a:extLst>
              </p14:cNvPr>
              <p14:cNvContentPartPr/>
              <p14:nvPr/>
            </p14:nvContentPartPr>
            <p14:xfrm>
              <a:off x="6257267" y="3190747"/>
              <a:ext cx="1491840" cy="12427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E7DC353-1AD0-4AF0-8F74-37F42D377D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52947" y="3186427"/>
                <a:ext cx="1500480" cy="12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41978C5-945C-4652-B8F1-BC111C06B9BC}"/>
                  </a:ext>
                </a:extLst>
              </p14:cNvPr>
              <p14:cNvContentPartPr/>
              <p14:nvPr/>
            </p14:nvContentPartPr>
            <p14:xfrm>
              <a:off x="10192427" y="5120707"/>
              <a:ext cx="86400" cy="1267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41978C5-945C-4652-B8F1-BC111C06B9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88107" y="5116387"/>
                <a:ext cx="950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37A87175-BB2A-4B57-82D9-7528CDDF3252}"/>
                  </a:ext>
                </a:extLst>
              </p14:cNvPr>
              <p14:cNvContentPartPr/>
              <p14:nvPr/>
            </p14:nvContentPartPr>
            <p14:xfrm>
              <a:off x="9123227" y="5198467"/>
              <a:ext cx="1148400" cy="8881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37A87175-BB2A-4B57-82D9-7528CDDF32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18907" y="5194147"/>
                <a:ext cx="1157040" cy="89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82F7C458-58BC-4C3F-BC97-0AA1AB8CB094}"/>
              </a:ext>
            </a:extLst>
          </p:cNvPr>
          <p:cNvGrpSpPr/>
          <p:nvPr/>
        </p:nvGrpSpPr>
        <p:grpSpPr>
          <a:xfrm>
            <a:off x="8432747" y="2524387"/>
            <a:ext cx="3797280" cy="3890520"/>
            <a:chOff x="8432747" y="2524387"/>
            <a:chExt cx="3797280" cy="38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3E0EC30-FDFE-4313-ABA1-1AFBDC8DB1A1}"/>
                    </a:ext>
                  </a:extLst>
                </p14:cNvPr>
                <p14:cNvContentPartPr/>
                <p14:nvPr/>
              </p14:nvContentPartPr>
              <p14:xfrm>
                <a:off x="8610227" y="3511507"/>
                <a:ext cx="203400" cy="302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3E0EC30-FDFE-4313-ABA1-1AFBDC8DB1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05907" y="3507187"/>
                  <a:ext cx="2120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7FCFC71-328E-4D55-9056-13B3A201086A}"/>
                    </a:ext>
                  </a:extLst>
                </p14:cNvPr>
                <p14:cNvContentPartPr/>
                <p14:nvPr/>
              </p14:nvContentPartPr>
              <p14:xfrm>
                <a:off x="8834507" y="3703747"/>
                <a:ext cx="85320" cy="172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7FCFC71-328E-4D55-9056-13B3A201086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30187" y="3699427"/>
                  <a:ext cx="93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5C02331-3A6C-4DB6-9C98-D069DBDA1A23}"/>
                    </a:ext>
                  </a:extLst>
                </p14:cNvPr>
                <p14:cNvContentPartPr/>
                <p14:nvPr/>
              </p14:nvContentPartPr>
              <p14:xfrm>
                <a:off x="8823707" y="3754147"/>
                <a:ext cx="135720" cy="71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5C02331-3A6C-4DB6-9C98-D069DBDA1A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19387" y="3749827"/>
                  <a:ext cx="144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947EBC3-C925-49E6-A2EB-15941B688D62}"/>
                    </a:ext>
                  </a:extLst>
                </p14:cNvPr>
                <p14:cNvContentPartPr/>
                <p14:nvPr/>
              </p14:nvContentPartPr>
              <p14:xfrm>
                <a:off x="8951147" y="3777187"/>
                <a:ext cx="88560" cy="120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947EBC3-C925-49E6-A2EB-15941B688D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46827" y="3772867"/>
                  <a:ext cx="97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B7F6E5A-8ACD-4D52-B235-F947E9D2209F}"/>
                    </a:ext>
                  </a:extLst>
                </p14:cNvPr>
                <p14:cNvContentPartPr/>
                <p14:nvPr/>
              </p14:nvContentPartPr>
              <p14:xfrm>
                <a:off x="9073187" y="3692227"/>
                <a:ext cx="97200" cy="135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B7F6E5A-8ACD-4D52-B235-F947E9D2209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68867" y="3687907"/>
                  <a:ext cx="105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AA512B3-1492-4862-BF7F-E5D8C210AAA5}"/>
                    </a:ext>
                  </a:extLst>
                </p14:cNvPr>
                <p14:cNvContentPartPr/>
                <p14:nvPr/>
              </p14:nvContentPartPr>
              <p14:xfrm>
                <a:off x="9175427" y="3763867"/>
                <a:ext cx="106560" cy="106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AA512B3-1492-4862-BF7F-E5D8C210AA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71107" y="3759547"/>
                  <a:ext cx="115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40DB0C6-7E10-4914-983B-EB7C9E48B80C}"/>
                    </a:ext>
                  </a:extLst>
                </p14:cNvPr>
                <p14:cNvContentPartPr/>
                <p14:nvPr/>
              </p14:nvContentPartPr>
              <p14:xfrm>
                <a:off x="8923067" y="3239707"/>
                <a:ext cx="245880" cy="167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40DB0C6-7E10-4914-983B-EB7C9E48B80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18747" y="3235387"/>
                  <a:ext cx="254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E07B2C8-54D7-49AF-BED5-0A975322CF73}"/>
                    </a:ext>
                  </a:extLst>
                </p14:cNvPr>
                <p14:cNvContentPartPr/>
                <p14:nvPr/>
              </p14:nvContentPartPr>
              <p14:xfrm>
                <a:off x="9396467" y="3522307"/>
                <a:ext cx="271800" cy="73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E07B2C8-54D7-49AF-BED5-0A975322CF7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92147" y="3517987"/>
                  <a:ext cx="280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50B4CDA-CE9E-41A0-8894-5E932016A951}"/>
                    </a:ext>
                  </a:extLst>
                </p14:cNvPr>
                <p14:cNvContentPartPr/>
                <p14:nvPr/>
              </p14:nvContentPartPr>
              <p14:xfrm>
                <a:off x="9460907" y="3567307"/>
                <a:ext cx="220320" cy="82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50B4CDA-CE9E-41A0-8894-5E932016A95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56587" y="3562987"/>
                  <a:ext cx="228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E6E705E-3FE5-4E60-A5B9-C3C1C07DD2FD}"/>
                    </a:ext>
                  </a:extLst>
                </p14:cNvPr>
                <p14:cNvContentPartPr/>
                <p14:nvPr/>
              </p14:nvContentPartPr>
              <p14:xfrm>
                <a:off x="9787787" y="3153667"/>
                <a:ext cx="90720" cy="145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E6E705E-3FE5-4E60-A5B9-C3C1C07DD2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83467" y="3149347"/>
                  <a:ext cx="99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5FD299D-2712-492E-986A-1F48241C1101}"/>
                    </a:ext>
                  </a:extLst>
                </p14:cNvPr>
                <p14:cNvContentPartPr/>
                <p14:nvPr/>
              </p14:nvContentPartPr>
              <p14:xfrm>
                <a:off x="9751787" y="3093547"/>
                <a:ext cx="185760" cy="232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5FD299D-2712-492E-986A-1F48241C11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47467" y="3089227"/>
                  <a:ext cx="194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454178D-1FCF-4AA3-8A07-6491CC24E13B}"/>
                    </a:ext>
                  </a:extLst>
                </p14:cNvPr>
                <p14:cNvContentPartPr/>
                <p14:nvPr/>
              </p14:nvContentPartPr>
              <p14:xfrm>
                <a:off x="10006667" y="3199747"/>
                <a:ext cx="73080" cy="169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454178D-1FCF-4AA3-8A07-6491CC24E13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02347" y="3195427"/>
                  <a:ext cx="81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90EF51C-8F87-4421-9314-DF7AC020534F}"/>
                    </a:ext>
                  </a:extLst>
                </p14:cNvPr>
                <p14:cNvContentPartPr/>
                <p14:nvPr/>
              </p14:nvContentPartPr>
              <p14:xfrm>
                <a:off x="9949067" y="2804467"/>
                <a:ext cx="211320" cy="204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90EF51C-8F87-4421-9314-DF7AC020534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44747" y="2800147"/>
                  <a:ext cx="219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4B558B8-1F80-4E01-96CC-788AE29778AD}"/>
                    </a:ext>
                  </a:extLst>
                </p14:cNvPr>
                <p14:cNvContentPartPr/>
                <p14:nvPr/>
              </p14:nvContentPartPr>
              <p14:xfrm>
                <a:off x="9829547" y="3309187"/>
                <a:ext cx="363600" cy="216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4B558B8-1F80-4E01-96CC-788AE29778A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25227" y="3304867"/>
                  <a:ext cx="372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25C8B32-428A-43FA-AFF0-7E5F93B09798}"/>
                    </a:ext>
                  </a:extLst>
                </p14:cNvPr>
                <p14:cNvContentPartPr/>
                <p14:nvPr/>
              </p14:nvContentPartPr>
              <p14:xfrm>
                <a:off x="9990107" y="3505747"/>
                <a:ext cx="145800" cy="198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25C8B32-428A-43FA-AFF0-7E5F93B0979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85787" y="3501427"/>
                  <a:ext cx="154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98D4FA4-BA37-48AB-9DB8-1E2BF9337516}"/>
                    </a:ext>
                  </a:extLst>
                </p14:cNvPr>
                <p14:cNvContentPartPr/>
                <p14:nvPr/>
              </p14:nvContentPartPr>
              <p14:xfrm>
                <a:off x="10181267" y="3516187"/>
                <a:ext cx="87480" cy="194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98D4FA4-BA37-48AB-9DB8-1E2BF933751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76947" y="3511867"/>
                  <a:ext cx="96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D8BE69-A7EE-4F91-A2A5-29DF101B6851}"/>
                    </a:ext>
                  </a:extLst>
                </p14:cNvPr>
                <p14:cNvContentPartPr/>
                <p14:nvPr/>
              </p14:nvContentPartPr>
              <p14:xfrm>
                <a:off x="10442987" y="3134587"/>
                <a:ext cx="36360" cy="172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D8BE69-A7EE-4F91-A2A5-29DF101B685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38667" y="3130267"/>
                  <a:ext cx="45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A64B61B-31BC-425C-8D43-F79CEEA1570E}"/>
                    </a:ext>
                  </a:extLst>
                </p14:cNvPr>
                <p14:cNvContentPartPr/>
                <p14:nvPr/>
              </p14:nvContentPartPr>
              <p14:xfrm>
                <a:off x="10411307" y="3186427"/>
                <a:ext cx="118800" cy="47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A64B61B-31BC-425C-8D43-F79CEEA157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06987" y="3182107"/>
                  <a:ext cx="127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5CBD8FA-0BEA-4E5F-9192-D1E495A886A3}"/>
                    </a:ext>
                  </a:extLst>
                </p14:cNvPr>
                <p14:cNvContentPartPr/>
                <p14:nvPr/>
              </p14:nvContentPartPr>
              <p14:xfrm>
                <a:off x="10610387" y="2788627"/>
                <a:ext cx="159120" cy="231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5CBD8FA-0BEA-4E5F-9192-D1E495A886A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06067" y="2784307"/>
                  <a:ext cx="167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5D5D259-1209-4B73-88C4-3F4C9D40EADF}"/>
                    </a:ext>
                  </a:extLst>
                </p14:cNvPr>
                <p14:cNvContentPartPr/>
                <p14:nvPr/>
              </p14:nvContentPartPr>
              <p14:xfrm>
                <a:off x="10783547" y="2898787"/>
                <a:ext cx="158040" cy="108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5D5D259-1209-4B73-88C4-3F4C9D40EAD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779227" y="2894467"/>
                  <a:ext cx="166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FF5AFE5-6CF7-42F6-8DCB-EC317CEAA8C5}"/>
                    </a:ext>
                  </a:extLst>
                </p14:cNvPr>
                <p14:cNvContentPartPr/>
                <p14:nvPr/>
              </p14:nvContentPartPr>
              <p14:xfrm>
                <a:off x="10571147" y="2607907"/>
                <a:ext cx="156240" cy="185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FF5AFE5-6CF7-42F6-8DCB-EC317CEAA8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66827" y="2603587"/>
                  <a:ext cx="164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A98CA0A-2BF5-464C-83D0-5BF9F94385D7}"/>
                    </a:ext>
                  </a:extLst>
                </p14:cNvPr>
                <p14:cNvContentPartPr/>
                <p14:nvPr/>
              </p14:nvContentPartPr>
              <p14:xfrm>
                <a:off x="9867347" y="2912467"/>
                <a:ext cx="92880" cy="129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A98CA0A-2BF5-464C-83D0-5BF9F94385D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63027" y="2908147"/>
                  <a:ext cx="101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1D54C04-69A1-4F28-A6B8-1F6221196FAC}"/>
                    </a:ext>
                  </a:extLst>
                </p14:cNvPr>
                <p14:cNvContentPartPr/>
                <p14:nvPr/>
              </p14:nvContentPartPr>
              <p14:xfrm>
                <a:off x="8687267" y="3307387"/>
                <a:ext cx="167760" cy="164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1D54C04-69A1-4F28-A6B8-1F6221196F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82947" y="3303067"/>
                  <a:ext cx="176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52BDCAE-71D3-474C-BAA2-91612039E359}"/>
                    </a:ext>
                  </a:extLst>
                </p14:cNvPr>
                <p14:cNvContentPartPr/>
                <p14:nvPr/>
              </p14:nvContentPartPr>
              <p14:xfrm>
                <a:off x="10784627" y="2524387"/>
                <a:ext cx="154800" cy="178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52BDCAE-71D3-474C-BAA2-91612039E35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80307" y="2520067"/>
                  <a:ext cx="163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900B4C5-28FC-498A-8D55-13EEC04A5672}"/>
                    </a:ext>
                  </a:extLst>
                </p14:cNvPr>
                <p14:cNvContentPartPr/>
                <p14:nvPr/>
              </p14:nvContentPartPr>
              <p14:xfrm>
                <a:off x="10680227" y="3179227"/>
                <a:ext cx="360" cy="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900B4C5-28FC-498A-8D55-13EEC04A567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75907" y="3174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0AF3F45-899E-437C-8024-199D1DF8690B}"/>
                    </a:ext>
                  </a:extLst>
                </p14:cNvPr>
                <p14:cNvContentPartPr/>
                <p14:nvPr/>
              </p14:nvContentPartPr>
              <p14:xfrm>
                <a:off x="10706147" y="3021547"/>
                <a:ext cx="323280" cy="146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0AF3F45-899E-437C-8024-199D1DF8690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01827" y="3017227"/>
                  <a:ext cx="331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A1245F6-CBD3-4152-8A55-CA717793276C}"/>
                    </a:ext>
                  </a:extLst>
                </p14:cNvPr>
                <p14:cNvContentPartPr/>
                <p14:nvPr/>
              </p14:nvContentPartPr>
              <p14:xfrm>
                <a:off x="10815227" y="3228187"/>
                <a:ext cx="170640" cy="191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A1245F6-CBD3-4152-8A55-CA717793276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10907" y="3223867"/>
                  <a:ext cx="179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EFEC910-B4D2-4E5A-B5E9-C7AEC6E4676E}"/>
                    </a:ext>
                  </a:extLst>
                </p14:cNvPr>
                <p14:cNvContentPartPr/>
                <p14:nvPr/>
              </p14:nvContentPartPr>
              <p14:xfrm>
                <a:off x="10994867" y="3312427"/>
                <a:ext cx="107280" cy="182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EFEC910-B4D2-4E5A-B5E9-C7AEC6E4676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90547" y="3308107"/>
                  <a:ext cx="115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79CB925-8527-40DA-A8BF-0C1FF90B23C3}"/>
                    </a:ext>
                  </a:extLst>
                </p14:cNvPr>
                <p14:cNvContentPartPr/>
                <p14:nvPr/>
              </p14:nvContentPartPr>
              <p14:xfrm>
                <a:off x="9118547" y="4348147"/>
                <a:ext cx="139680" cy="1796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79CB925-8527-40DA-A8BF-0C1FF90B23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114227" y="4343827"/>
                  <a:ext cx="148320" cy="180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53ED0BA-4E98-47AA-A7B3-865F3F638D8C}"/>
                    </a:ext>
                  </a:extLst>
                </p14:cNvPr>
                <p14:cNvContentPartPr/>
                <p14:nvPr/>
              </p14:nvContentPartPr>
              <p14:xfrm>
                <a:off x="8504027" y="5930707"/>
                <a:ext cx="2704680" cy="184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53ED0BA-4E98-47AA-A7B3-865F3F638D8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99707" y="5926387"/>
                  <a:ext cx="2713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DDFB9B4-AAC1-489A-9681-D9B7022442BB}"/>
                    </a:ext>
                  </a:extLst>
                </p14:cNvPr>
                <p14:cNvContentPartPr/>
                <p14:nvPr/>
              </p14:nvContentPartPr>
              <p14:xfrm>
                <a:off x="11116907" y="5805427"/>
                <a:ext cx="330120" cy="291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DDFB9B4-AAC1-489A-9681-D9B7022442B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12587" y="5801107"/>
                  <a:ext cx="338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9553CD3-7E93-4026-8DDF-5AADCFC3F524}"/>
                    </a:ext>
                  </a:extLst>
                </p14:cNvPr>
                <p14:cNvContentPartPr/>
                <p14:nvPr/>
              </p14:nvContentPartPr>
              <p14:xfrm>
                <a:off x="8993267" y="4106947"/>
                <a:ext cx="448920" cy="393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9553CD3-7E93-4026-8DDF-5AADCFC3F5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88947" y="4102627"/>
                  <a:ext cx="4575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4A7CFFA-2FB6-4972-A09B-623FC8DF0B6C}"/>
                    </a:ext>
                  </a:extLst>
                </p14:cNvPr>
                <p14:cNvContentPartPr/>
                <p14:nvPr/>
              </p14:nvContentPartPr>
              <p14:xfrm>
                <a:off x="8696987" y="4115227"/>
                <a:ext cx="258840" cy="216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4A7CFFA-2FB6-4972-A09B-623FC8DF0B6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92667" y="4110907"/>
                  <a:ext cx="267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9F9A7F6-6FB8-4625-9BC7-32D908D6F2A2}"/>
                    </a:ext>
                  </a:extLst>
                </p14:cNvPr>
                <p14:cNvContentPartPr/>
                <p14:nvPr/>
              </p14:nvContentPartPr>
              <p14:xfrm>
                <a:off x="8610947" y="4064107"/>
                <a:ext cx="381600" cy="361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9F9A7F6-6FB8-4625-9BC7-32D908D6F2A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06627" y="4059787"/>
                  <a:ext cx="3902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08EA687-1EA6-4C3A-8E48-D81BFEAC1A8B}"/>
                    </a:ext>
                  </a:extLst>
                </p14:cNvPr>
                <p14:cNvContentPartPr/>
                <p14:nvPr/>
              </p14:nvContentPartPr>
              <p14:xfrm>
                <a:off x="11081627" y="6073267"/>
                <a:ext cx="169920" cy="114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08EA687-1EA6-4C3A-8E48-D81BFEAC1A8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77307" y="6068947"/>
                  <a:ext cx="178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A8F6448-DFC5-4B3A-91F3-75F71C91C00D}"/>
                    </a:ext>
                  </a:extLst>
                </p14:cNvPr>
                <p14:cNvContentPartPr/>
                <p14:nvPr/>
              </p14:nvContentPartPr>
              <p14:xfrm>
                <a:off x="11150387" y="6059227"/>
                <a:ext cx="115920" cy="295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A8F6448-DFC5-4B3A-91F3-75F71C91C00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146067" y="6054907"/>
                  <a:ext cx="1245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1A4BA63-C4C5-4858-AF4E-A35E7FF6EC61}"/>
                    </a:ext>
                  </a:extLst>
                </p14:cNvPr>
                <p14:cNvContentPartPr/>
                <p14:nvPr/>
              </p14:nvContentPartPr>
              <p14:xfrm>
                <a:off x="10334267" y="5859427"/>
                <a:ext cx="17640" cy="304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1A4BA63-C4C5-4858-AF4E-A35E7FF6EC6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29947" y="5855107"/>
                  <a:ext cx="262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F874890-91F5-444B-8740-9899BB187F59}"/>
                    </a:ext>
                  </a:extLst>
                </p14:cNvPr>
                <p14:cNvContentPartPr/>
                <p14:nvPr/>
              </p14:nvContentPartPr>
              <p14:xfrm>
                <a:off x="8680427" y="4092907"/>
                <a:ext cx="209160" cy="135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F874890-91F5-444B-8740-9899BB187F5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76107" y="4088587"/>
                  <a:ext cx="217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629CDF5-82DD-4809-9663-B3DFAB44B326}"/>
                    </a:ext>
                  </a:extLst>
                </p14:cNvPr>
                <p14:cNvContentPartPr/>
                <p14:nvPr/>
              </p14:nvContentPartPr>
              <p14:xfrm>
                <a:off x="8763947" y="4066627"/>
                <a:ext cx="142920" cy="402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629CDF5-82DD-4809-9663-B3DFAB44B32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59627" y="4062307"/>
                  <a:ext cx="1515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0699AB7-1265-4778-951C-F0E8BEEB4277}"/>
                    </a:ext>
                  </a:extLst>
                </p14:cNvPr>
                <p14:cNvContentPartPr/>
                <p14:nvPr/>
              </p14:nvContentPartPr>
              <p14:xfrm>
                <a:off x="11017907" y="6032227"/>
                <a:ext cx="301680" cy="298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0699AB7-1265-4778-951C-F0E8BEEB427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13587" y="6027907"/>
                  <a:ext cx="310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90DFA92-80CB-465A-9780-5AA9523A3EE0}"/>
                    </a:ext>
                  </a:extLst>
                </p14:cNvPr>
                <p14:cNvContentPartPr/>
                <p14:nvPr/>
              </p14:nvContentPartPr>
              <p14:xfrm>
                <a:off x="11087027" y="6080107"/>
                <a:ext cx="249480" cy="206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90DFA92-80CB-465A-9780-5AA9523A3EE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082707" y="6075787"/>
                  <a:ext cx="258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39A5068-D646-457D-9DE9-B98D499AC943}"/>
                    </a:ext>
                  </a:extLst>
                </p14:cNvPr>
                <p14:cNvContentPartPr/>
                <p14:nvPr/>
              </p14:nvContentPartPr>
              <p14:xfrm>
                <a:off x="9512027" y="6198907"/>
                <a:ext cx="174960" cy="216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39A5068-D646-457D-9DE9-B98D499AC94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07707" y="6194587"/>
                  <a:ext cx="183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CEAD2A8-63ED-4F7C-9F7C-86D0330DC363}"/>
                    </a:ext>
                  </a:extLst>
                </p14:cNvPr>
                <p14:cNvContentPartPr/>
                <p14:nvPr/>
              </p14:nvContentPartPr>
              <p14:xfrm>
                <a:off x="9537587" y="6343267"/>
                <a:ext cx="226080" cy="399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CEAD2A8-63ED-4F7C-9F7C-86D0330DC36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33267" y="6338947"/>
                  <a:ext cx="234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025CEAB-1462-47D1-AFD2-9C0F85A0D133}"/>
                    </a:ext>
                  </a:extLst>
                </p14:cNvPr>
                <p14:cNvContentPartPr/>
                <p14:nvPr/>
              </p14:nvContentPartPr>
              <p14:xfrm>
                <a:off x="9834227" y="6195667"/>
                <a:ext cx="203040" cy="194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025CEAB-1462-47D1-AFD2-9C0F85A0D1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29907" y="6191347"/>
                  <a:ext cx="211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2BA29FD-0AAE-463C-8034-FE3B5F12923B}"/>
                    </a:ext>
                  </a:extLst>
                </p14:cNvPr>
                <p14:cNvContentPartPr/>
                <p14:nvPr/>
              </p14:nvContentPartPr>
              <p14:xfrm>
                <a:off x="8893547" y="5245987"/>
                <a:ext cx="166680" cy="650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2BA29FD-0AAE-463C-8034-FE3B5F12923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89227" y="5241667"/>
                  <a:ext cx="17532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F2076F3-1905-4ECB-8E12-E358E122CFF6}"/>
                    </a:ext>
                  </a:extLst>
                </p14:cNvPr>
                <p14:cNvContentPartPr/>
                <p14:nvPr/>
              </p14:nvContentPartPr>
              <p14:xfrm>
                <a:off x="8432747" y="5486467"/>
                <a:ext cx="131760" cy="2480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F2076F3-1905-4ECB-8E12-E358E122CFF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28427" y="5482147"/>
                  <a:ext cx="140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77F66DD-3C94-4864-986A-34C756CAE6EE}"/>
                    </a:ext>
                  </a:extLst>
                </p14:cNvPr>
                <p14:cNvContentPartPr/>
                <p14:nvPr/>
              </p14:nvContentPartPr>
              <p14:xfrm>
                <a:off x="8454347" y="5485747"/>
                <a:ext cx="139680" cy="264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77F66DD-3C94-4864-986A-34C756CAE6E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50027" y="5481427"/>
                  <a:ext cx="148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8909E8D-AFBA-4971-A7DA-CC11D7E970DE}"/>
                    </a:ext>
                  </a:extLst>
                </p14:cNvPr>
                <p14:cNvContentPartPr/>
                <p14:nvPr/>
              </p14:nvContentPartPr>
              <p14:xfrm>
                <a:off x="8624267" y="5550547"/>
                <a:ext cx="144000" cy="173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8909E8D-AFBA-4971-A7DA-CC11D7E970D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19947" y="5546227"/>
                  <a:ext cx="152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07BECEA-6572-4C82-ADFD-784C81BA441E}"/>
                    </a:ext>
                  </a:extLst>
                </p14:cNvPr>
                <p14:cNvContentPartPr/>
                <p14:nvPr/>
              </p14:nvContentPartPr>
              <p14:xfrm>
                <a:off x="9301067" y="6092707"/>
                <a:ext cx="832320" cy="84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07BECEA-6572-4C82-ADFD-784C81BA441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96747" y="6088387"/>
                  <a:ext cx="840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FA85DB6-ED77-4CEF-B8E5-08876F315FE6}"/>
                    </a:ext>
                  </a:extLst>
                </p14:cNvPr>
                <p14:cNvContentPartPr/>
                <p14:nvPr/>
              </p14:nvContentPartPr>
              <p14:xfrm>
                <a:off x="9549467" y="5919907"/>
                <a:ext cx="360" cy="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FA85DB6-ED77-4CEF-B8E5-08876F315FE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45147" y="5915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1DC00C7-6310-46E5-9BCC-06513EBFC635}"/>
                    </a:ext>
                  </a:extLst>
                </p14:cNvPr>
                <p14:cNvContentPartPr/>
                <p14:nvPr/>
              </p14:nvContentPartPr>
              <p14:xfrm>
                <a:off x="9082187" y="5092267"/>
                <a:ext cx="1209240" cy="1013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1DC00C7-6310-46E5-9BCC-06513EBFC6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77867" y="5087947"/>
                  <a:ext cx="1217880" cy="10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45511AB-A843-4AEC-A6AA-8ADA35A61DCE}"/>
                    </a:ext>
                  </a:extLst>
                </p14:cNvPr>
                <p14:cNvContentPartPr/>
                <p14:nvPr/>
              </p14:nvContentPartPr>
              <p14:xfrm>
                <a:off x="9747467" y="4681507"/>
                <a:ext cx="165240" cy="563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45511AB-A843-4AEC-A6AA-8ADA35A61DC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43147" y="4677187"/>
                  <a:ext cx="1738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B45AF01-1A94-4B4B-9D7D-C27C9E4CF828}"/>
                    </a:ext>
                  </a:extLst>
                </p14:cNvPr>
                <p14:cNvContentPartPr/>
                <p14:nvPr/>
              </p14:nvContentPartPr>
              <p14:xfrm>
                <a:off x="9682307" y="5001547"/>
                <a:ext cx="304200" cy="365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B45AF01-1A94-4B4B-9D7D-C27C9E4CF8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77987" y="4997227"/>
                  <a:ext cx="3128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B5933EB-4919-49C4-A32A-A5AF6E284835}"/>
                    </a:ext>
                  </a:extLst>
                </p14:cNvPr>
                <p14:cNvContentPartPr/>
                <p14:nvPr/>
              </p14:nvContentPartPr>
              <p14:xfrm>
                <a:off x="10231667" y="5117107"/>
                <a:ext cx="115920" cy="897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B5933EB-4919-49C4-A32A-A5AF6E28483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27347" y="5112787"/>
                  <a:ext cx="124560" cy="90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181A919-04C3-4B50-801E-DEAEC83B7250}"/>
                    </a:ext>
                  </a:extLst>
                </p14:cNvPr>
                <p14:cNvContentPartPr/>
                <p14:nvPr/>
              </p14:nvContentPartPr>
              <p14:xfrm>
                <a:off x="9083627" y="5974267"/>
                <a:ext cx="1292040" cy="1908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181A919-04C3-4B50-801E-DEAEC83B725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79307" y="5969947"/>
                  <a:ext cx="1300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A9AC810-142B-41D3-9839-97A1E2F48F9F}"/>
                    </a:ext>
                  </a:extLst>
                </p14:cNvPr>
                <p14:cNvContentPartPr/>
                <p14:nvPr/>
              </p14:nvContentPartPr>
              <p14:xfrm>
                <a:off x="10677707" y="5206027"/>
                <a:ext cx="118800" cy="199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A9AC810-142B-41D3-9839-97A1E2F48F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73387" y="5201707"/>
                  <a:ext cx="127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4B0C9EF-675C-44DE-B6F3-1FB1F2F9C7B9}"/>
                    </a:ext>
                  </a:extLst>
                </p14:cNvPr>
                <p14:cNvContentPartPr/>
                <p14:nvPr/>
              </p14:nvContentPartPr>
              <p14:xfrm>
                <a:off x="10641347" y="5221507"/>
                <a:ext cx="199080" cy="244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4B0C9EF-675C-44DE-B6F3-1FB1F2F9C7B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37027" y="5217187"/>
                  <a:ext cx="207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84D3C31-2843-4FE6-9442-3F1E02F2C3A0}"/>
                    </a:ext>
                  </a:extLst>
                </p14:cNvPr>
                <p14:cNvContentPartPr/>
                <p14:nvPr/>
              </p14:nvContentPartPr>
              <p14:xfrm>
                <a:off x="10810907" y="5276587"/>
                <a:ext cx="153720" cy="192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84D3C31-2843-4FE6-9442-3F1E02F2C3A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06587" y="5272267"/>
                  <a:ext cx="162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A571CBF-1A0A-476D-B3F9-4F731A1ADBD3}"/>
                    </a:ext>
                  </a:extLst>
                </p14:cNvPr>
                <p14:cNvContentPartPr/>
                <p14:nvPr/>
              </p14:nvContentPartPr>
              <p14:xfrm>
                <a:off x="10942307" y="5079667"/>
                <a:ext cx="172080" cy="152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A571CBF-1A0A-476D-B3F9-4F731A1ADBD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37987" y="5075347"/>
                  <a:ext cx="180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2CC9305-5191-4B0F-9C62-8DC14CABD839}"/>
                    </a:ext>
                  </a:extLst>
                </p14:cNvPr>
                <p14:cNvContentPartPr/>
                <p14:nvPr/>
              </p14:nvContentPartPr>
              <p14:xfrm>
                <a:off x="11188907" y="5257147"/>
                <a:ext cx="29520" cy="171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2CC9305-5191-4B0F-9C62-8DC14CABD83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84587" y="5252827"/>
                  <a:ext cx="38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C3A4EF3-6F31-4F08-B143-674CA477E177}"/>
                    </a:ext>
                  </a:extLst>
                </p14:cNvPr>
                <p14:cNvContentPartPr/>
                <p14:nvPr/>
              </p14:nvContentPartPr>
              <p14:xfrm>
                <a:off x="11104307" y="5277307"/>
                <a:ext cx="219600" cy="730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C3A4EF3-6F31-4F08-B143-674CA477E1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99987" y="5272987"/>
                  <a:ext cx="228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1E2A029-F118-4F8F-BEA5-BFC996A9B3EF}"/>
                    </a:ext>
                  </a:extLst>
                </p14:cNvPr>
                <p14:cNvContentPartPr/>
                <p14:nvPr/>
              </p14:nvContentPartPr>
              <p14:xfrm>
                <a:off x="11333627" y="5119267"/>
                <a:ext cx="162360" cy="270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1E2A029-F118-4F8F-BEA5-BFC996A9B3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329307" y="5114947"/>
                  <a:ext cx="171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5E24961-D396-45AB-B1E1-1FF29A2D96B0}"/>
                    </a:ext>
                  </a:extLst>
                </p14:cNvPr>
                <p14:cNvContentPartPr/>
                <p14:nvPr/>
              </p14:nvContentPartPr>
              <p14:xfrm>
                <a:off x="11295107" y="5303227"/>
                <a:ext cx="204840" cy="42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5E24961-D396-45AB-B1E1-1FF29A2D96B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290787" y="5298907"/>
                  <a:ext cx="213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4CF9FB8-2CCA-409E-9242-D6CA5AC064D4}"/>
                    </a:ext>
                  </a:extLst>
                </p14:cNvPr>
                <p14:cNvContentPartPr/>
                <p14:nvPr/>
              </p14:nvContentPartPr>
              <p14:xfrm>
                <a:off x="11515427" y="5228707"/>
                <a:ext cx="147600" cy="203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4CF9FB8-2CCA-409E-9242-D6CA5AC064D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511107" y="5224387"/>
                  <a:ext cx="156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5138CCA-10FB-4866-8F8E-484F31D47B6B}"/>
                    </a:ext>
                  </a:extLst>
                </p14:cNvPr>
                <p14:cNvContentPartPr/>
                <p14:nvPr/>
              </p14:nvContentPartPr>
              <p14:xfrm>
                <a:off x="11600027" y="5007307"/>
                <a:ext cx="179640" cy="1260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5138CCA-10FB-4866-8F8E-484F31D47B6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595707" y="5002987"/>
                  <a:ext cx="188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3487373-2272-4D55-8A1E-6FB2739257D7}"/>
                    </a:ext>
                  </a:extLst>
                </p14:cNvPr>
                <p14:cNvContentPartPr/>
                <p14:nvPr/>
              </p14:nvContentPartPr>
              <p14:xfrm>
                <a:off x="9402227" y="5248867"/>
                <a:ext cx="65520" cy="2786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3487373-2272-4D55-8A1E-6FB2739257D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97907" y="5244547"/>
                  <a:ext cx="74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FBD55A8-B8DE-453D-AD24-229D21EADDB6}"/>
                    </a:ext>
                  </a:extLst>
                </p14:cNvPr>
                <p14:cNvContentPartPr/>
                <p14:nvPr/>
              </p14:nvContentPartPr>
              <p14:xfrm>
                <a:off x="9382787" y="5320507"/>
                <a:ext cx="185040" cy="227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FBD55A8-B8DE-453D-AD24-229D21EADDB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378467" y="5316187"/>
                  <a:ext cx="193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2902295-8C1F-4B84-91C9-B9B2146043EE}"/>
                    </a:ext>
                  </a:extLst>
                </p14:cNvPr>
                <p14:cNvContentPartPr/>
                <p14:nvPr/>
              </p14:nvContentPartPr>
              <p14:xfrm>
                <a:off x="9574667" y="5223307"/>
                <a:ext cx="95400" cy="1659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2902295-8C1F-4B84-91C9-B9B2146043E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70347" y="5218987"/>
                  <a:ext cx="104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59700E5-3883-4279-B574-F96F69DFC728}"/>
                    </a:ext>
                  </a:extLst>
                </p14:cNvPr>
                <p14:cNvContentPartPr/>
                <p14:nvPr/>
              </p14:nvContentPartPr>
              <p14:xfrm>
                <a:off x="9578627" y="5195587"/>
                <a:ext cx="213120" cy="117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59700E5-3883-4279-B574-F96F69DFC72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74307" y="5191267"/>
                  <a:ext cx="221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68FF45E-E5AF-4381-B08B-CE7E9E269027}"/>
                    </a:ext>
                  </a:extLst>
                </p14:cNvPr>
                <p14:cNvContentPartPr/>
                <p14:nvPr/>
              </p14:nvContentPartPr>
              <p14:xfrm>
                <a:off x="11688947" y="5257147"/>
                <a:ext cx="99720" cy="219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68FF45E-E5AF-4381-B08B-CE7E9E26902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684627" y="5252827"/>
                  <a:ext cx="108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E049FFD-75C2-4876-AEF2-EA8E94BFD14D}"/>
                    </a:ext>
                  </a:extLst>
                </p14:cNvPr>
                <p14:cNvContentPartPr/>
                <p14:nvPr/>
              </p14:nvContentPartPr>
              <p14:xfrm>
                <a:off x="11646107" y="5304667"/>
                <a:ext cx="177840" cy="356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E049FFD-75C2-4876-AEF2-EA8E94BFD14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41787" y="5300347"/>
                  <a:ext cx="186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DB47130-D32A-4969-93BA-9E366376E855}"/>
                    </a:ext>
                  </a:extLst>
                </p14:cNvPr>
                <p14:cNvContentPartPr/>
                <p14:nvPr/>
              </p14:nvContentPartPr>
              <p14:xfrm>
                <a:off x="11827907" y="5137987"/>
                <a:ext cx="139320" cy="2534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DB47130-D32A-4969-93BA-9E366376E8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823587" y="5133667"/>
                  <a:ext cx="1479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C941C71-41D3-4AF7-9121-2D01F7E34C1C}"/>
                    </a:ext>
                  </a:extLst>
                </p14:cNvPr>
                <p14:cNvContentPartPr/>
                <p14:nvPr/>
              </p14:nvContentPartPr>
              <p14:xfrm>
                <a:off x="11852027" y="5310067"/>
                <a:ext cx="128880" cy="334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C941C71-41D3-4AF7-9121-2D01F7E34C1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847707" y="5305747"/>
                  <a:ext cx="137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02868D9-548C-4DB9-A5EC-84DF99336350}"/>
                    </a:ext>
                  </a:extLst>
                </p14:cNvPr>
                <p14:cNvContentPartPr/>
                <p14:nvPr/>
              </p14:nvContentPartPr>
              <p14:xfrm>
                <a:off x="11978747" y="5176147"/>
                <a:ext cx="124200" cy="1461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02868D9-548C-4DB9-A5EC-84DF9933635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974427" y="5171827"/>
                  <a:ext cx="132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662F710-2FE7-4709-932A-6E67F11728D8}"/>
                    </a:ext>
                  </a:extLst>
                </p14:cNvPr>
                <p14:cNvContentPartPr/>
                <p14:nvPr/>
              </p14:nvContentPartPr>
              <p14:xfrm>
                <a:off x="11994587" y="5235907"/>
                <a:ext cx="115200" cy="26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662F710-2FE7-4709-932A-6E67F11728D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990267" y="5231587"/>
                  <a:ext cx="123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41EF949-2E6C-420C-BB28-3142E93B7DD6}"/>
                    </a:ext>
                  </a:extLst>
                </p14:cNvPr>
                <p14:cNvContentPartPr/>
                <p14:nvPr/>
              </p14:nvContentPartPr>
              <p14:xfrm>
                <a:off x="12088907" y="5044387"/>
                <a:ext cx="141120" cy="1432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41EF949-2E6C-420C-BB28-3142E93B7DD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084587" y="5040067"/>
                  <a:ext cx="149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A40C16E-7DC3-4C5D-A53F-AF42E8595D9B}"/>
                    </a:ext>
                  </a:extLst>
                </p14:cNvPr>
                <p14:cNvContentPartPr/>
                <p14:nvPr/>
              </p14:nvContentPartPr>
              <p14:xfrm>
                <a:off x="9322307" y="3903547"/>
                <a:ext cx="2591640" cy="1205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A40C16E-7DC3-4C5D-A53F-AF42E8595D9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17987" y="3899227"/>
                  <a:ext cx="2600280" cy="12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7C18512-9A62-42B4-BE87-15C95D099B6D}"/>
                    </a:ext>
                  </a:extLst>
                </p14:cNvPr>
                <p14:cNvContentPartPr/>
                <p14:nvPr/>
              </p14:nvContentPartPr>
              <p14:xfrm>
                <a:off x="10104227" y="3655867"/>
                <a:ext cx="698400" cy="1522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7C18512-9A62-42B4-BE87-15C95D099B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99907" y="3651547"/>
                  <a:ext cx="707040" cy="15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038C260-6900-4A21-9CD9-2E7CFFE78FC6}"/>
                    </a:ext>
                  </a:extLst>
                </p14:cNvPr>
                <p14:cNvContentPartPr/>
                <p14:nvPr/>
              </p14:nvContentPartPr>
              <p14:xfrm>
                <a:off x="10805147" y="3508987"/>
                <a:ext cx="612000" cy="16902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038C260-6900-4A21-9CD9-2E7CFFE78FC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00467" y="3504667"/>
                  <a:ext cx="620640" cy="16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87E74C1-39BF-4A79-BA70-3A3C9F4C4F1F}"/>
                    </a:ext>
                  </a:extLst>
                </p14:cNvPr>
                <p14:cNvContentPartPr/>
                <p14:nvPr/>
              </p14:nvContentPartPr>
              <p14:xfrm>
                <a:off x="9818387" y="3339427"/>
                <a:ext cx="619560" cy="5788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87E74C1-39BF-4A79-BA70-3A3C9F4C4F1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14067" y="3335107"/>
                  <a:ext cx="6282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9A4CF1D-E156-43D0-86DA-040D0FD3FCAF}"/>
                    </a:ext>
                  </a:extLst>
                </p14:cNvPr>
                <p14:cNvContentPartPr/>
                <p14:nvPr/>
              </p14:nvContentPartPr>
              <p14:xfrm>
                <a:off x="10980107" y="3292627"/>
                <a:ext cx="270720" cy="227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9A4CF1D-E156-43D0-86DA-040D0FD3FCA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75787" y="3288307"/>
                  <a:ext cx="279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9A7EE3A-8C80-4534-94AC-06DA378459A8}"/>
                    </a:ext>
                  </a:extLst>
                </p14:cNvPr>
                <p14:cNvContentPartPr/>
                <p14:nvPr/>
              </p14:nvContentPartPr>
              <p14:xfrm>
                <a:off x="10837187" y="3155827"/>
                <a:ext cx="121680" cy="133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9A7EE3A-8C80-4534-94AC-06DA378459A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832867" y="3151507"/>
                  <a:ext cx="130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C7D2B18-F7D7-4FF1-9096-517172E0F66A}"/>
                    </a:ext>
                  </a:extLst>
                </p14:cNvPr>
                <p14:cNvContentPartPr/>
                <p14:nvPr/>
              </p14:nvContentPartPr>
              <p14:xfrm>
                <a:off x="10656467" y="3132787"/>
                <a:ext cx="574200" cy="4096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C7D2B18-F7D7-4FF1-9096-517172E0F66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52147" y="3128467"/>
                  <a:ext cx="5828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5DC36F9-7D95-4B9D-8D35-4A390EC38288}"/>
                    </a:ext>
                  </a:extLst>
                </p14:cNvPr>
                <p14:cNvContentPartPr/>
                <p14:nvPr/>
              </p14:nvContentPartPr>
              <p14:xfrm>
                <a:off x="9841427" y="3370027"/>
                <a:ext cx="531720" cy="491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5DC36F9-7D95-4B9D-8D35-4A390EC3828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837107" y="3365707"/>
                  <a:ext cx="540360" cy="50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69F7A4AD-C51F-4790-BC3C-70CF26406E3E}"/>
              </a:ext>
            </a:extLst>
          </p:cNvPr>
          <p:cNvGrpSpPr/>
          <p:nvPr/>
        </p:nvGrpSpPr>
        <p:grpSpPr>
          <a:xfrm>
            <a:off x="3836267" y="932827"/>
            <a:ext cx="4324320" cy="2306160"/>
            <a:chOff x="3836267" y="932827"/>
            <a:chExt cx="4324320" cy="23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2163376-03D9-4A4E-9123-AB0A732A93A9}"/>
                    </a:ext>
                  </a:extLst>
                </p14:cNvPr>
                <p14:cNvContentPartPr/>
                <p14:nvPr/>
              </p14:nvContentPartPr>
              <p14:xfrm>
                <a:off x="3927707" y="2772067"/>
                <a:ext cx="282240" cy="3920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2163376-03D9-4A4E-9123-AB0A732A93A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23387" y="2767747"/>
                  <a:ext cx="2908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0B8D0AD-2C58-462E-902D-214E6D700956}"/>
                    </a:ext>
                  </a:extLst>
                </p14:cNvPr>
                <p14:cNvContentPartPr/>
                <p14:nvPr/>
              </p14:nvContentPartPr>
              <p14:xfrm>
                <a:off x="3836267" y="2895907"/>
                <a:ext cx="276120" cy="343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0B8D0AD-2C58-462E-902D-214E6D70095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31947" y="2891587"/>
                  <a:ext cx="2847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D4BB36C-9CF8-470C-A690-89909CD8A7EF}"/>
                    </a:ext>
                  </a:extLst>
                </p14:cNvPr>
                <p14:cNvContentPartPr/>
                <p14:nvPr/>
              </p14:nvContentPartPr>
              <p14:xfrm>
                <a:off x="4349627" y="2557867"/>
                <a:ext cx="308880" cy="1339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D4BB36C-9CF8-470C-A690-89909CD8A7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45307" y="2553547"/>
                  <a:ext cx="317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C978AC8-6D13-4A3D-A4E0-19B6371064DB}"/>
                    </a:ext>
                  </a:extLst>
                </p14:cNvPr>
                <p14:cNvContentPartPr/>
                <p14:nvPr/>
              </p14:nvContentPartPr>
              <p14:xfrm>
                <a:off x="4646267" y="2483707"/>
                <a:ext cx="360" cy="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C978AC8-6D13-4A3D-A4E0-19B6371064D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41947" y="2479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9263374-B907-45FE-9E97-A1BA87BD47D4}"/>
                    </a:ext>
                  </a:extLst>
                </p14:cNvPr>
                <p14:cNvContentPartPr/>
                <p14:nvPr/>
              </p14:nvContentPartPr>
              <p14:xfrm>
                <a:off x="4833467" y="2245387"/>
                <a:ext cx="988200" cy="527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9263374-B907-45FE-9E97-A1BA87BD47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829147" y="2241067"/>
                  <a:ext cx="99684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1FBEFE3-8FB7-4B86-B76C-F9F2BB25B743}"/>
                    </a:ext>
                  </a:extLst>
                </p14:cNvPr>
                <p14:cNvContentPartPr/>
                <p14:nvPr/>
              </p14:nvContentPartPr>
              <p14:xfrm>
                <a:off x="5213627" y="2500987"/>
                <a:ext cx="343440" cy="191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1FBEFE3-8FB7-4B86-B76C-F9F2BB25B74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09307" y="2496667"/>
                  <a:ext cx="352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1588391-5F95-47BD-A822-BCF4A4B204C1}"/>
                    </a:ext>
                  </a:extLst>
                </p14:cNvPr>
                <p14:cNvContentPartPr/>
                <p14:nvPr/>
              </p14:nvContentPartPr>
              <p14:xfrm>
                <a:off x="5715107" y="2378947"/>
                <a:ext cx="200880" cy="134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1588391-5F95-47BD-A822-BCF4A4B204C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10787" y="2374627"/>
                  <a:ext cx="209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B0D6921-FAA1-41C6-AD72-1AC85D8AE783}"/>
                    </a:ext>
                  </a:extLst>
                </p14:cNvPr>
                <p14:cNvContentPartPr/>
                <p14:nvPr/>
              </p14:nvContentPartPr>
              <p14:xfrm>
                <a:off x="5914907" y="2341507"/>
                <a:ext cx="89640" cy="104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B0D6921-FAA1-41C6-AD72-1AC85D8AE78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10587" y="2337187"/>
                  <a:ext cx="98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0D6106-CCD4-46A2-BE45-5AFBC3CFA1EB}"/>
                    </a:ext>
                  </a:extLst>
                </p14:cNvPr>
                <p14:cNvContentPartPr/>
                <p14:nvPr/>
              </p14:nvContentPartPr>
              <p14:xfrm>
                <a:off x="6044867" y="2297227"/>
                <a:ext cx="100800" cy="110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0D6106-CCD4-46A2-BE45-5AFBC3CFA1E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040547" y="2292907"/>
                  <a:ext cx="109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C4355A-F27F-460B-A0D7-AEC68F19A744}"/>
                    </a:ext>
                  </a:extLst>
                </p14:cNvPr>
                <p14:cNvContentPartPr/>
                <p14:nvPr/>
              </p14:nvContentPartPr>
              <p14:xfrm>
                <a:off x="6253307" y="2182387"/>
                <a:ext cx="255240" cy="297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C4355A-F27F-460B-A0D7-AEC68F19A74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48987" y="2178067"/>
                  <a:ext cx="2638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6A77423-98A5-458B-BD33-DD8F25945C2F}"/>
                    </a:ext>
                  </a:extLst>
                </p14:cNvPr>
                <p14:cNvContentPartPr/>
                <p14:nvPr/>
              </p14:nvContentPartPr>
              <p14:xfrm>
                <a:off x="6548507" y="2254027"/>
                <a:ext cx="85680" cy="105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6A77423-98A5-458B-BD33-DD8F25945C2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544187" y="2249707"/>
                  <a:ext cx="94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A9D19AB-C5C6-4AC1-996C-CF845E70FAC8}"/>
                    </a:ext>
                  </a:extLst>
                </p14:cNvPr>
                <p14:cNvContentPartPr/>
                <p14:nvPr/>
              </p14:nvContentPartPr>
              <p14:xfrm>
                <a:off x="6691787" y="2199667"/>
                <a:ext cx="126000" cy="26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A9D19AB-C5C6-4AC1-996C-CF845E70FAC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87467" y="2195347"/>
                  <a:ext cx="134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BF47675-2CC7-413A-996D-4DB1694F84F8}"/>
                    </a:ext>
                  </a:extLst>
                </p14:cNvPr>
                <p14:cNvContentPartPr/>
                <p14:nvPr/>
              </p14:nvContentPartPr>
              <p14:xfrm>
                <a:off x="6722027" y="2106427"/>
                <a:ext cx="75960" cy="38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BF47675-2CC7-413A-996D-4DB1694F84F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717707" y="2102107"/>
                  <a:ext cx="84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E30F583-1C7D-4CFF-847C-C3D3CAEF80E2}"/>
                    </a:ext>
                  </a:extLst>
                </p14:cNvPr>
                <p14:cNvContentPartPr/>
                <p14:nvPr/>
              </p14:nvContentPartPr>
              <p14:xfrm>
                <a:off x="6821747" y="2038027"/>
                <a:ext cx="260640" cy="316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E30F583-1C7D-4CFF-847C-C3D3CAEF80E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17427" y="2033707"/>
                  <a:ext cx="269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A513560-4E5F-4C2D-83F4-B33FA4C662DE}"/>
                    </a:ext>
                  </a:extLst>
                </p14:cNvPr>
                <p14:cNvContentPartPr/>
                <p14:nvPr/>
              </p14:nvContentPartPr>
              <p14:xfrm>
                <a:off x="7071587" y="2106427"/>
                <a:ext cx="169560" cy="179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A513560-4E5F-4C2D-83F4-B33FA4C662D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067267" y="2102107"/>
                  <a:ext cx="178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0CF8853-FBF9-497F-9807-14A01B76007A}"/>
                    </a:ext>
                  </a:extLst>
                </p14:cNvPr>
                <p14:cNvContentPartPr/>
                <p14:nvPr/>
              </p14:nvContentPartPr>
              <p14:xfrm>
                <a:off x="6123347" y="932827"/>
                <a:ext cx="2037240" cy="11937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0CF8853-FBF9-497F-9807-14A01B76007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19027" y="928507"/>
                  <a:ext cx="2045880" cy="12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DEB4F847-8418-44A3-A74C-D7CCAC4150F5}"/>
                  </a:ext>
                </a:extLst>
              </p14:cNvPr>
              <p14:cNvContentPartPr/>
              <p14:nvPr/>
            </p14:nvContentPartPr>
            <p14:xfrm>
              <a:off x="1933307" y="4704907"/>
              <a:ext cx="3147480" cy="21276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DEB4F847-8418-44A3-A74C-D7CCAC4150F5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928987" y="4700587"/>
                <a:ext cx="315612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8FD1C60A-672C-4A07-947F-1C984D77E216}"/>
              </a:ext>
            </a:extLst>
          </p:cNvPr>
          <p:cNvGrpSpPr/>
          <p:nvPr/>
        </p:nvGrpSpPr>
        <p:grpSpPr>
          <a:xfrm>
            <a:off x="8516987" y="139387"/>
            <a:ext cx="3147840" cy="1970280"/>
            <a:chOff x="8516987" y="139387"/>
            <a:chExt cx="3147840" cy="19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66DDD70-2600-49B8-89CC-4FDB4679D941}"/>
                    </a:ext>
                  </a:extLst>
                </p14:cNvPr>
                <p14:cNvContentPartPr/>
                <p14:nvPr/>
              </p14:nvContentPartPr>
              <p14:xfrm>
                <a:off x="10033307" y="409027"/>
                <a:ext cx="114840" cy="1517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66DDD70-2600-49B8-89CC-4FDB4679D94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28987" y="404707"/>
                  <a:ext cx="123480" cy="15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1CA2837-A821-4B00-B5D7-0B8E1A752C67}"/>
                    </a:ext>
                  </a:extLst>
                </p14:cNvPr>
                <p14:cNvContentPartPr/>
                <p14:nvPr/>
              </p14:nvContentPartPr>
              <p14:xfrm>
                <a:off x="8628227" y="1699987"/>
                <a:ext cx="2761200" cy="135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1CA2837-A821-4B00-B5D7-0B8E1A752C6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623907" y="1695667"/>
                  <a:ext cx="2769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D8601AC-532A-49D5-97B8-05105B07E69F}"/>
                    </a:ext>
                  </a:extLst>
                </p14:cNvPr>
                <p14:cNvContentPartPr/>
                <p14:nvPr/>
              </p14:nvContentPartPr>
              <p14:xfrm>
                <a:off x="11398427" y="1596307"/>
                <a:ext cx="266400" cy="3927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D8601AC-532A-49D5-97B8-05105B07E69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94107" y="1591987"/>
                  <a:ext cx="2750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F3113FB-56AF-41BB-8924-03C0D1E9EBAE}"/>
                    </a:ext>
                  </a:extLst>
                </p14:cNvPr>
                <p14:cNvContentPartPr/>
                <p14:nvPr/>
              </p14:nvContentPartPr>
              <p14:xfrm>
                <a:off x="9823067" y="139387"/>
                <a:ext cx="483840" cy="421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F3113FB-56AF-41BB-8924-03C0D1E9EBA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18747" y="135067"/>
                  <a:ext cx="4924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60B6865-C1DE-43F0-B08C-D6C59DD4D18C}"/>
                    </a:ext>
                  </a:extLst>
                </p14:cNvPr>
                <p14:cNvContentPartPr/>
                <p14:nvPr/>
              </p14:nvContentPartPr>
              <p14:xfrm>
                <a:off x="8516987" y="488947"/>
                <a:ext cx="2780640" cy="1243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60B6865-C1DE-43F0-B08C-D6C59DD4D18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12667" y="484627"/>
                  <a:ext cx="2789280" cy="12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1E7B0D6-1A91-4F1A-AD43-E94A4C88A7C2}"/>
                    </a:ext>
                  </a:extLst>
                </p14:cNvPr>
                <p14:cNvContentPartPr/>
                <p14:nvPr/>
              </p14:nvContentPartPr>
              <p14:xfrm>
                <a:off x="9207107" y="1638787"/>
                <a:ext cx="3240" cy="165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1E7B0D6-1A91-4F1A-AD43-E94A4C88A7C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02787" y="1634467"/>
                  <a:ext cx="11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D701E7D-4353-4D31-92D5-CA99C14A9687}"/>
                    </a:ext>
                  </a:extLst>
                </p14:cNvPr>
                <p14:cNvContentPartPr/>
                <p14:nvPr/>
              </p14:nvContentPartPr>
              <p14:xfrm>
                <a:off x="9092627" y="1351867"/>
                <a:ext cx="55440" cy="757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D701E7D-4353-4D31-92D5-CA99C14A968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088307" y="1347547"/>
                  <a:ext cx="6408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526A3CA-50EC-4FD5-AB5A-6F71C451AEE6}"/>
                    </a:ext>
                  </a:extLst>
                </p14:cNvPr>
                <p14:cNvContentPartPr/>
                <p14:nvPr/>
              </p14:nvContentPartPr>
              <p14:xfrm>
                <a:off x="8736587" y="1518547"/>
                <a:ext cx="304920" cy="366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526A3CA-50EC-4FD5-AB5A-6F71C451AEE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732267" y="1514227"/>
                  <a:ext cx="3135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8ACB918-1D6D-4096-B9B1-A94713034323}"/>
                    </a:ext>
                  </a:extLst>
                </p14:cNvPr>
                <p14:cNvContentPartPr/>
                <p14:nvPr/>
              </p14:nvContentPartPr>
              <p14:xfrm>
                <a:off x="10748627" y="1201027"/>
                <a:ext cx="77400" cy="797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8ACB918-1D6D-4096-B9B1-A9471303432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744307" y="1196707"/>
                  <a:ext cx="86040" cy="80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B2B19F2-D423-45DA-B3EE-DE580FD192BD}"/>
                    </a:ext>
                  </a:extLst>
                </p14:cNvPr>
                <p14:cNvContentPartPr/>
                <p14:nvPr/>
              </p14:nvContentPartPr>
              <p14:xfrm>
                <a:off x="10808027" y="1607827"/>
                <a:ext cx="651240" cy="1886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B2B19F2-D423-45DA-B3EE-DE580FD192B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803707" y="1603507"/>
                  <a:ext cx="65988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F996203-C60C-4522-A358-72D35D754E41}"/>
                  </a:ext>
                </a:extLst>
              </p14:cNvPr>
              <p14:cNvContentPartPr/>
              <p14:nvPr/>
            </p14:nvContentPartPr>
            <p14:xfrm>
              <a:off x="762227" y="3008587"/>
              <a:ext cx="3957120" cy="13525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F996203-C60C-4522-A358-72D35D754E41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57907" y="3004267"/>
                <a:ext cx="3965760" cy="13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DAC2EC6-28A6-4D35-B929-9821EB395849}"/>
                  </a:ext>
                </a:extLst>
              </p14:cNvPr>
              <p14:cNvContentPartPr/>
              <p14:nvPr/>
            </p14:nvContentPartPr>
            <p14:xfrm>
              <a:off x="3325427" y="3355627"/>
              <a:ext cx="1113120" cy="5396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DAC2EC6-28A6-4D35-B929-9821EB395849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321107" y="3351307"/>
                <a:ext cx="11217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30D3CB3-5349-42DB-9BEE-6F9FFF056E16}"/>
                  </a:ext>
                </a:extLst>
              </p14:cNvPr>
              <p14:cNvContentPartPr/>
              <p14:nvPr/>
            </p14:nvContentPartPr>
            <p14:xfrm>
              <a:off x="2618747" y="3764947"/>
              <a:ext cx="1146600" cy="5803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30D3CB3-5349-42DB-9BEE-6F9FFF056E16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614427" y="3760627"/>
                <a:ext cx="1155240" cy="58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D39FD562-D645-442E-ACC0-19128E6949A0}"/>
              </a:ext>
            </a:extLst>
          </p:cNvPr>
          <p:cNvGrpSpPr/>
          <p:nvPr/>
        </p:nvGrpSpPr>
        <p:grpSpPr>
          <a:xfrm>
            <a:off x="6226307" y="3966907"/>
            <a:ext cx="2423880" cy="1656720"/>
            <a:chOff x="6226307" y="3966907"/>
            <a:chExt cx="2423880" cy="165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F0FF1A8-FB23-43DE-8FCE-911823016812}"/>
                    </a:ext>
                  </a:extLst>
                </p14:cNvPr>
                <p14:cNvContentPartPr/>
                <p14:nvPr/>
              </p14:nvContentPartPr>
              <p14:xfrm>
                <a:off x="6370307" y="5327347"/>
                <a:ext cx="973080" cy="137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F0FF1A8-FB23-43DE-8FCE-91182301681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65987" y="5323027"/>
                  <a:ext cx="981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85F683A-CB0E-4468-B4AC-BB4A6E4ECC41}"/>
                    </a:ext>
                  </a:extLst>
                </p14:cNvPr>
                <p14:cNvContentPartPr/>
                <p14:nvPr/>
              </p14:nvContentPartPr>
              <p14:xfrm>
                <a:off x="6226307" y="4799947"/>
                <a:ext cx="1173240" cy="676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85F683A-CB0E-4468-B4AC-BB4A6E4ECC4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221987" y="4795627"/>
                  <a:ext cx="118188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007B3AD-290E-42E9-BC5B-1918A2F53A1E}"/>
                    </a:ext>
                  </a:extLst>
                </p14:cNvPr>
                <p14:cNvContentPartPr/>
                <p14:nvPr/>
              </p14:nvContentPartPr>
              <p14:xfrm>
                <a:off x="6758027" y="5523187"/>
                <a:ext cx="258840" cy="100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007B3AD-290E-42E9-BC5B-1918A2F53A1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753707" y="5518867"/>
                  <a:ext cx="267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D1FEAE7-9220-457A-9173-7B14AECC124E}"/>
                    </a:ext>
                  </a:extLst>
                </p14:cNvPr>
                <p14:cNvContentPartPr/>
                <p14:nvPr/>
              </p14:nvContentPartPr>
              <p14:xfrm>
                <a:off x="7453907" y="5039347"/>
                <a:ext cx="126720" cy="154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D1FEAE7-9220-457A-9173-7B14AECC124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49587" y="5035027"/>
                  <a:ext cx="135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61795F3-44F1-4234-BC93-21D7EF656A78}"/>
                    </a:ext>
                  </a:extLst>
                </p14:cNvPr>
                <p14:cNvContentPartPr/>
                <p14:nvPr/>
              </p14:nvContentPartPr>
              <p14:xfrm>
                <a:off x="6652907" y="4888507"/>
                <a:ext cx="214200" cy="136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61795F3-44F1-4234-BC93-21D7EF656A7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648587" y="4884187"/>
                  <a:ext cx="222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8B9C9B1-8352-44DD-9D0E-8A3AF0E41FAF}"/>
                    </a:ext>
                  </a:extLst>
                </p14:cNvPr>
                <p14:cNvContentPartPr/>
                <p14:nvPr/>
              </p14:nvContentPartPr>
              <p14:xfrm>
                <a:off x="6857747" y="4444987"/>
                <a:ext cx="249840" cy="415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8B9C9B1-8352-44DD-9D0E-8A3AF0E41FA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53427" y="4440667"/>
                  <a:ext cx="2584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9E276B3-1DFA-4BE2-9953-A860D75344EF}"/>
                    </a:ext>
                  </a:extLst>
                </p14:cNvPr>
                <p14:cNvContentPartPr/>
                <p14:nvPr/>
              </p14:nvContentPartPr>
              <p14:xfrm>
                <a:off x="6974747" y="4320427"/>
                <a:ext cx="199440" cy="200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9E276B3-1DFA-4BE2-9953-A860D75344E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970427" y="4316107"/>
                  <a:ext cx="208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7A95A8B-2DDA-4345-B3CA-ECBA06A5EEEC}"/>
                    </a:ext>
                  </a:extLst>
                </p14:cNvPr>
                <p14:cNvContentPartPr/>
                <p14:nvPr/>
              </p14:nvContentPartPr>
              <p14:xfrm>
                <a:off x="7404227" y="4338787"/>
                <a:ext cx="124560" cy="129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7A95A8B-2DDA-4345-B3CA-ECBA06A5EEE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399907" y="4334467"/>
                  <a:ext cx="133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7427126-10EB-49CC-B011-057E8C634AE6}"/>
                    </a:ext>
                  </a:extLst>
                </p14:cNvPr>
                <p14:cNvContentPartPr/>
                <p14:nvPr/>
              </p14:nvContentPartPr>
              <p14:xfrm>
                <a:off x="7507187" y="4218907"/>
                <a:ext cx="150840" cy="1159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7427126-10EB-49CC-B011-057E8C634AE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502867" y="4214587"/>
                  <a:ext cx="159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3429517-0912-4711-A832-2008A5E66C38}"/>
                    </a:ext>
                  </a:extLst>
                </p14:cNvPr>
                <p14:cNvContentPartPr/>
                <p14:nvPr/>
              </p14:nvContentPartPr>
              <p14:xfrm>
                <a:off x="7719587" y="4279747"/>
                <a:ext cx="28080" cy="1501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3429517-0912-4711-A832-2008A5E66C3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715267" y="4275427"/>
                  <a:ext cx="36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8035498-6C04-4693-A60C-03F5D482FD65}"/>
                    </a:ext>
                  </a:extLst>
                </p14:cNvPr>
                <p14:cNvContentPartPr/>
                <p14:nvPr/>
              </p14:nvContentPartPr>
              <p14:xfrm>
                <a:off x="7665227" y="4348147"/>
                <a:ext cx="145080" cy="40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8035498-6C04-4693-A60C-03F5D482FD6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660907" y="4343827"/>
                  <a:ext cx="153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7DBBA04-8768-4150-850D-51F8E5D7337D}"/>
                    </a:ext>
                  </a:extLst>
                </p14:cNvPr>
                <p14:cNvContentPartPr/>
                <p14:nvPr/>
              </p14:nvContentPartPr>
              <p14:xfrm>
                <a:off x="7822907" y="4234387"/>
                <a:ext cx="109800" cy="1371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7DBBA04-8768-4150-850D-51F8E5D7337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818587" y="4230067"/>
                  <a:ext cx="118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81BB480-D468-443E-875E-C75454278AB8}"/>
                    </a:ext>
                  </a:extLst>
                </p14:cNvPr>
                <p14:cNvContentPartPr/>
                <p14:nvPr/>
              </p14:nvContentPartPr>
              <p14:xfrm>
                <a:off x="7897427" y="4144387"/>
                <a:ext cx="115200" cy="92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81BB480-D468-443E-875E-C75454278AB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893107" y="4140067"/>
                  <a:ext cx="123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3723778-DE0E-44DB-98B8-0EBE6E2C841C}"/>
                    </a:ext>
                  </a:extLst>
                </p14:cNvPr>
                <p14:cNvContentPartPr/>
                <p14:nvPr/>
              </p14:nvContentPartPr>
              <p14:xfrm>
                <a:off x="7254827" y="3966907"/>
                <a:ext cx="907200" cy="6703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3723778-DE0E-44DB-98B8-0EBE6E2C841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250507" y="3962587"/>
                  <a:ext cx="91584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2B3EACD-10E2-4960-B5E6-E878BCC03031}"/>
                    </a:ext>
                  </a:extLst>
                </p14:cNvPr>
                <p14:cNvContentPartPr/>
                <p14:nvPr/>
              </p14:nvContentPartPr>
              <p14:xfrm>
                <a:off x="8113427" y="4238707"/>
                <a:ext cx="218160" cy="212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2B3EACD-10E2-4960-B5E6-E878BCC0303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109107" y="4234387"/>
                  <a:ext cx="226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679160B-8287-4EB5-AABE-329E838A4EC2}"/>
                    </a:ext>
                  </a:extLst>
                </p14:cNvPr>
                <p14:cNvContentPartPr/>
                <p14:nvPr/>
              </p14:nvContentPartPr>
              <p14:xfrm>
                <a:off x="8137547" y="4257787"/>
                <a:ext cx="275040" cy="63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679160B-8287-4EB5-AABE-329E838A4EC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33227" y="4253467"/>
                  <a:ext cx="283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191FE4D-957F-441D-8FEA-D5DCC45552CE}"/>
                    </a:ext>
                  </a:extLst>
                </p14:cNvPr>
                <p14:cNvContentPartPr/>
                <p14:nvPr/>
              </p14:nvContentPartPr>
              <p14:xfrm>
                <a:off x="8406467" y="4151227"/>
                <a:ext cx="243720" cy="138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191FE4D-957F-441D-8FEA-D5DCC45552C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02147" y="4146907"/>
                  <a:ext cx="252360" cy="14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96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EABC3DB-B689-4CAC-AF7A-6FF13E97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71907" cy="48370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AB3C0A9-BBB1-4215-90E1-50A761319F9E}"/>
                  </a:ext>
                </a:extLst>
              </p14:cNvPr>
              <p14:cNvContentPartPr/>
              <p14:nvPr/>
            </p14:nvContentPartPr>
            <p14:xfrm>
              <a:off x="4668587" y="2718427"/>
              <a:ext cx="3078000" cy="1441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AB3C0A9-BBB1-4215-90E1-50A761319F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4267" y="2714107"/>
                <a:ext cx="3086640" cy="14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7CD498D-1F8D-4A0A-9E4D-91A9D6D11E5F}"/>
                  </a:ext>
                </a:extLst>
              </p14:cNvPr>
              <p14:cNvContentPartPr/>
              <p14:nvPr/>
            </p14:nvContentPartPr>
            <p14:xfrm>
              <a:off x="4513427" y="4118827"/>
              <a:ext cx="2802600" cy="672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7CD498D-1F8D-4A0A-9E4D-91A9D6D11E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9107" y="4114507"/>
                <a:ext cx="281124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5EB3252-CD07-437A-87FF-C31AC0FDD051}"/>
                  </a:ext>
                </a:extLst>
              </p14:cNvPr>
              <p14:cNvContentPartPr/>
              <p14:nvPr/>
            </p14:nvContentPartPr>
            <p14:xfrm>
              <a:off x="2288627" y="4772227"/>
              <a:ext cx="2622240" cy="644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5EB3252-CD07-437A-87FF-C31AC0FDD0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84307" y="4767907"/>
                <a:ext cx="263088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9EA5F17-0277-4C86-8719-AE94D63692E7}"/>
              </a:ext>
            </a:extLst>
          </p:cNvPr>
          <p:cNvGrpSpPr/>
          <p:nvPr/>
        </p:nvGrpSpPr>
        <p:grpSpPr>
          <a:xfrm>
            <a:off x="7439867" y="2340787"/>
            <a:ext cx="4145760" cy="2311560"/>
            <a:chOff x="7439867" y="2340787"/>
            <a:chExt cx="4145760" cy="23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61D88B3-639D-4B76-A799-2884C0F75923}"/>
                    </a:ext>
                  </a:extLst>
                </p14:cNvPr>
                <p14:cNvContentPartPr/>
                <p14:nvPr/>
              </p14:nvContentPartPr>
              <p14:xfrm>
                <a:off x="9432467" y="2842627"/>
                <a:ext cx="150120" cy="1809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61D88B3-639D-4B76-A799-2884C0F7592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28147" y="2838307"/>
                  <a:ext cx="158760" cy="18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8D0479D-C3AB-4117-A83F-A8E33667CF0F}"/>
                    </a:ext>
                  </a:extLst>
                </p14:cNvPr>
                <p14:cNvContentPartPr/>
                <p14:nvPr/>
              </p14:nvContentPartPr>
              <p14:xfrm>
                <a:off x="7619867" y="4168867"/>
                <a:ext cx="3658680" cy="3092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8D0479D-C3AB-4117-A83F-A8E33667CF0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15547" y="4164547"/>
                  <a:ext cx="36673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B55AD6C-4B24-4165-A061-8958ADB5F187}"/>
                    </a:ext>
                  </a:extLst>
                </p14:cNvPr>
                <p14:cNvContentPartPr/>
                <p14:nvPr/>
              </p14:nvContentPartPr>
              <p14:xfrm>
                <a:off x="11276027" y="4089307"/>
                <a:ext cx="309600" cy="344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B55AD6C-4B24-4165-A061-8958ADB5F1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271707" y="4084987"/>
                  <a:ext cx="318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B4D1949-4EA4-440B-ADB5-92B71BDCC78A}"/>
                    </a:ext>
                  </a:extLst>
                </p14:cNvPr>
                <p14:cNvContentPartPr/>
                <p14:nvPr/>
              </p14:nvContentPartPr>
              <p14:xfrm>
                <a:off x="7439867" y="2884747"/>
                <a:ext cx="4083120" cy="1481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B4D1949-4EA4-440B-ADB5-92B71BDCC78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5547" y="2880427"/>
                  <a:ext cx="4091760" cy="14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FDAEEB2-3A88-49E2-B195-F7673CFAB454}"/>
                    </a:ext>
                  </a:extLst>
                </p14:cNvPr>
                <p14:cNvContentPartPr/>
                <p14:nvPr/>
              </p14:nvContentPartPr>
              <p14:xfrm>
                <a:off x="9127547" y="2430067"/>
                <a:ext cx="256320" cy="319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FDAEEB2-3A88-49E2-B195-F7673CFAB4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23227" y="2425747"/>
                  <a:ext cx="2649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B840144-EAA9-4E09-8B94-6B0BF615EE73}"/>
                    </a:ext>
                  </a:extLst>
                </p14:cNvPr>
                <p14:cNvContentPartPr/>
                <p14:nvPr/>
              </p14:nvContentPartPr>
              <p14:xfrm>
                <a:off x="9367667" y="2392987"/>
                <a:ext cx="114840" cy="209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B840144-EAA9-4E09-8B94-6B0BF615EE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63347" y="2388667"/>
                  <a:ext cx="123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FF16F8B-2984-428C-972D-9D0A1A146D81}"/>
                    </a:ext>
                  </a:extLst>
                </p14:cNvPr>
                <p14:cNvContentPartPr/>
                <p14:nvPr/>
              </p14:nvContentPartPr>
              <p14:xfrm>
                <a:off x="9448667" y="2441227"/>
                <a:ext cx="196560" cy="151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FF16F8B-2984-428C-972D-9D0A1A146D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44347" y="2436907"/>
                  <a:ext cx="205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31F6E2A-629F-4704-94FA-566D476DCE09}"/>
                    </a:ext>
                  </a:extLst>
                </p14:cNvPr>
                <p14:cNvContentPartPr/>
                <p14:nvPr/>
              </p14:nvContentPartPr>
              <p14:xfrm>
                <a:off x="9644867" y="2340787"/>
                <a:ext cx="109080" cy="413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31F6E2A-629F-4704-94FA-566D476DCE0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40547" y="2336467"/>
                  <a:ext cx="1177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C0F25E8-121C-4A7E-9CBB-2430CD6854D6}"/>
                    </a:ext>
                  </a:extLst>
                </p14:cNvPr>
                <p14:cNvContentPartPr/>
                <p14:nvPr/>
              </p14:nvContentPartPr>
              <p14:xfrm>
                <a:off x="8107667" y="3660187"/>
                <a:ext cx="162360" cy="968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C0F25E8-121C-4A7E-9CBB-2430CD6854D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03347" y="3655867"/>
                  <a:ext cx="171000" cy="9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D2B8DE8-51F6-44BD-A38E-128A192D3CA7}"/>
                    </a:ext>
                  </a:extLst>
                </p14:cNvPr>
                <p14:cNvContentPartPr/>
                <p14:nvPr/>
              </p14:nvContentPartPr>
              <p14:xfrm>
                <a:off x="7813547" y="4047907"/>
                <a:ext cx="309600" cy="402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D2B8DE8-51F6-44BD-A38E-128A192D3C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09227" y="4043587"/>
                  <a:ext cx="3182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7D66624-7CE9-4AA6-8D83-13DDF9B8C3DC}"/>
                    </a:ext>
                  </a:extLst>
                </p14:cNvPr>
                <p14:cNvContentPartPr/>
                <p14:nvPr/>
              </p14:nvContentPartPr>
              <p14:xfrm>
                <a:off x="10595267" y="3566947"/>
                <a:ext cx="28440" cy="935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7D66624-7CE9-4AA6-8D83-13DDF9B8C3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90947" y="3562627"/>
                  <a:ext cx="37080" cy="9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098AE08-3774-4FE9-BE6A-BD4C359DC58B}"/>
                    </a:ext>
                  </a:extLst>
                </p14:cNvPr>
                <p14:cNvContentPartPr/>
                <p14:nvPr/>
              </p14:nvContentPartPr>
              <p14:xfrm>
                <a:off x="10615067" y="4007227"/>
                <a:ext cx="912960" cy="273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098AE08-3774-4FE9-BE6A-BD4C359DC5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10747" y="4002907"/>
                  <a:ext cx="92160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9AA8A92-2CB2-4905-98C1-410EDAA844A6}"/>
                  </a:ext>
                </a:extLst>
              </p14:cNvPr>
              <p14:cNvContentPartPr/>
              <p14:nvPr/>
            </p14:nvContentPartPr>
            <p14:xfrm>
              <a:off x="5767667" y="3519427"/>
              <a:ext cx="253080" cy="601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9AA8A92-2CB2-4905-98C1-410EDAA844A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63347" y="3515107"/>
                <a:ext cx="2617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6EDEF67-ED1F-47F4-9D50-C70EE2AC9D96}"/>
                  </a:ext>
                </a:extLst>
              </p14:cNvPr>
              <p14:cNvContentPartPr/>
              <p14:nvPr/>
            </p14:nvContentPartPr>
            <p14:xfrm>
              <a:off x="5585147" y="3236107"/>
              <a:ext cx="1521000" cy="3560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6EDEF67-ED1F-47F4-9D50-C70EE2AC9D9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80827" y="3231787"/>
                <a:ext cx="1529640" cy="3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4440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10C4B2E-9F8E-4655-87A0-77758F21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2890" cy="53936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297FD71-442E-4549-8678-10518B9444ED}"/>
                  </a:ext>
                </a:extLst>
              </p14:cNvPr>
              <p14:cNvContentPartPr/>
              <p14:nvPr/>
            </p14:nvContentPartPr>
            <p14:xfrm>
              <a:off x="-76213" y="-25493"/>
              <a:ext cx="1435320" cy="7102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297FD71-442E-4549-8678-10518B9444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0533" y="-29813"/>
                <a:ext cx="144396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CD87B05-189F-4E10-B969-655B3A8C3E74}"/>
                  </a:ext>
                </a:extLst>
              </p14:cNvPr>
              <p14:cNvContentPartPr/>
              <p14:nvPr/>
            </p14:nvContentPartPr>
            <p14:xfrm>
              <a:off x="1234547" y="2224853"/>
              <a:ext cx="3446640" cy="108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CD87B05-189F-4E10-B969-655B3A8C3E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0227" y="2220533"/>
                <a:ext cx="34552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B57E78F-0D6C-411C-9F9F-38E2290B459F}"/>
                  </a:ext>
                </a:extLst>
              </p14:cNvPr>
              <p14:cNvContentPartPr/>
              <p14:nvPr/>
            </p14:nvContentPartPr>
            <p14:xfrm>
              <a:off x="735227" y="2589173"/>
              <a:ext cx="622800" cy="5634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B57E78F-0D6C-411C-9F9F-38E2290B45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0907" y="2584853"/>
                <a:ext cx="63144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53E4026D-EBDB-4F92-B6FB-DCE7C9B476DE}"/>
                  </a:ext>
                </a:extLst>
              </p14:cNvPr>
              <p14:cNvContentPartPr/>
              <p14:nvPr/>
            </p14:nvContentPartPr>
            <p14:xfrm>
              <a:off x="9208907" y="2923973"/>
              <a:ext cx="705240" cy="4845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53E4026D-EBDB-4F92-B6FB-DCE7C9B476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04587" y="2919653"/>
                <a:ext cx="71388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E7563E29-6ABF-49E9-92FD-EC757A487C96}"/>
                  </a:ext>
                </a:extLst>
              </p14:cNvPr>
              <p14:cNvContentPartPr/>
              <p14:nvPr/>
            </p14:nvContentPartPr>
            <p14:xfrm>
              <a:off x="5939387" y="3779693"/>
              <a:ext cx="410040" cy="43596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E7563E29-6ABF-49E9-92FD-EC757A487C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35067" y="3775373"/>
                <a:ext cx="418680" cy="44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C766E4EF-DDB0-4CC0-9776-7D221EF8A1A9}"/>
              </a:ext>
            </a:extLst>
          </p:cNvPr>
          <p:cNvGrpSpPr/>
          <p:nvPr/>
        </p:nvGrpSpPr>
        <p:grpSpPr>
          <a:xfrm>
            <a:off x="229787" y="117773"/>
            <a:ext cx="11824560" cy="5641560"/>
            <a:chOff x="229787" y="117773"/>
            <a:chExt cx="11824560" cy="56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5CEA11A-96EB-4FA2-BDA6-E43670FFA269}"/>
                    </a:ext>
                  </a:extLst>
                </p14:cNvPr>
                <p14:cNvContentPartPr/>
                <p14:nvPr/>
              </p14:nvContentPartPr>
              <p14:xfrm>
                <a:off x="2181707" y="4272533"/>
                <a:ext cx="297720" cy="33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5CEA11A-96EB-4FA2-BDA6-E43670FFA2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77387" y="4268213"/>
                  <a:ext cx="306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6477714-9AFB-46D7-BABA-B7A51CC4FE9E}"/>
                    </a:ext>
                  </a:extLst>
                </p14:cNvPr>
                <p14:cNvContentPartPr/>
                <p14:nvPr/>
              </p14:nvContentPartPr>
              <p14:xfrm>
                <a:off x="2385467" y="4241933"/>
                <a:ext cx="173880" cy="1918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6477714-9AFB-46D7-BABA-B7A51CC4FE9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81147" y="4237613"/>
                  <a:ext cx="182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6EC7B63-E20B-457F-8A06-B9A513A3BF26}"/>
                    </a:ext>
                  </a:extLst>
                </p14:cNvPr>
                <p14:cNvContentPartPr/>
                <p14:nvPr/>
              </p14:nvContentPartPr>
              <p14:xfrm>
                <a:off x="665027" y="4267133"/>
                <a:ext cx="29520" cy="156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6EC7B63-E20B-457F-8A06-B9A513A3BF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0707" y="4262813"/>
                  <a:ext cx="38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DE57E84-E090-418B-B4B2-111628590006}"/>
                    </a:ext>
                  </a:extLst>
                </p14:cNvPr>
                <p14:cNvContentPartPr/>
                <p14:nvPr/>
              </p14:nvContentPartPr>
              <p14:xfrm>
                <a:off x="532907" y="4198013"/>
                <a:ext cx="250920" cy="45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DE57E84-E090-418B-B4B2-11162859000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8587" y="4193693"/>
                  <a:ext cx="259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B6054E7-79AD-4A29-84E5-D56D688F795C}"/>
                    </a:ext>
                  </a:extLst>
                </p14:cNvPr>
                <p14:cNvContentPartPr/>
                <p14:nvPr/>
              </p14:nvContentPartPr>
              <p14:xfrm>
                <a:off x="788147" y="4249853"/>
                <a:ext cx="279000" cy="134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B6054E7-79AD-4A29-84E5-D56D688F79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3827" y="4245533"/>
                  <a:ext cx="287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4C62350-EFDF-4DA3-9509-F38364E4BEF7}"/>
                    </a:ext>
                  </a:extLst>
                </p14:cNvPr>
                <p14:cNvContentPartPr/>
                <p14:nvPr/>
              </p14:nvContentPartPr>
              <p14:xfrm>
                <a:off x="1053467" y="4177853"/>
                <a:ext cx="119520" cy="176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4C62350-EFDF-4DA3-9509-F38364E4BEF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9147" y="4173533"/>
                  <a:ext cx="128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4267737-9EDF-4BEC-8C8B-ED5512EFCF1C}"/>
                    </a:ext>
                  </a:extLst>
                </p14:cNvPr>
                <p14:cNvContentPartPr/>
                <p14:nvPr/>
              </p14:nvContentPartPr>
              <p14:xfrm>
                <a:off x="1347227" y="4117373"/>
                <a:ext cx="244800" cy="215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4267737-9EDF-4BEC-8C8B-ED5512EFCF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42907" y="4113053"/>
                  <a:ext cx="253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575E16A-EACB-408B-AF65-466042948982}"/>
                    </a:ext>
                  </a:extLst>
                </p14:cNvPr>
                <p14:cNvContentPartPr/>
                <p14:nvPr/>
              </p14:nvContentPartPr>
              <p14:xfrm>
                <a:off x="1593827" y="4062653"/>
                <a:ext cx="320760" cy="176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575E16A-EACB-408B-AF65-4660429489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89507" y="4058333"/>
                  <a:ext cx="329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3209DC-4B00-4F98-BB08-54A1B9CFD08F}"/>
                    </a:ext>
                  </a:extLst>
                </p14:cNvPr>
                <p14:cNvContentPartPr/>
                <p14:nvPr/>
              </p14:nvContentPartPr>
              <p14:xfrm>
                <a:off x="1900547" y="4086773"/>
                <a:ext cx="70920" cy="20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3209DC-4B00-4F98-BB08-54A1B9CFD08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96227" y="4082453"/>
                  <a:ext cx="79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B73B886-E22B-4EB6-891B-70E19D22018A}"/>
                    </a:ext>
                  </a:extLst>
                </p14:cNvPr>
                <p14:cNvContentPartPr/>
                <p14:nvPr/>
              </p14:nvContentPartPr>
              <p14:xfrm>
                <a:off x="1966067" y="4106213"/>
                <a:ext cx="67320" cy="68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B73B886-E22B-4EB6-891B-70E19D22018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61747" y="4101893"/>
                  <a:ext cx="75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E9D83F0-B51A-44BE-BE8F-F92CFC8C4C19}"/>
                    </a:ext>
                  </a:extLst>
                </p14:cNvPr>
                <p14:cNvContentPartPr/>
                <p14:nvPr/>
              </p14:nvContentPartPr>
              <p14:xfrm>
                <a:off x="2048147" y="3983093"/>
                <a:ext cx="181080" cy="161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E9D83F0-B51A-44BE-BE8F-F92CFC8C4C1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43827" y="3978773"/>
                  <a:ext cx="189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BAE38E4-0D8A-444E-8483-94D2825CCF36}"/>
                    </a:ext>
                  </a:extLst>
                </p14:cNvPr>
                <p14:cNvContentPartPr/>
                <p14:nvPr/>
              </p14:nvContentPartPr>
              <p14:xfrm>
                <a:off x="2222747" y="4003253"/>
                <a:ext cx="180720" cy="75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BAE38E4-0D8A-444E-8483-94D2825CCF3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18427" y="3998933"/>
                  <a:ext cx="189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60A248F-2D51-4BFA-AE65-86CB9BFCAF93}"/>
                    </a:ext>
                  </a:extLst>
                </p14:cNvPr>
                <p14:cNvContentPartPr/>
                <p14:nvPr/>
              </p14:nvContentPartPr>
              <p14:xfrm>
                <a:off x="1297907" y="4118093"/>
                <a:ext cx="1175040" cy="362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60A248F-2D51-4BFA-AE65-86CB9BFCAF9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93587" y="4113773"/>
                  <a:ext cx="11836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9E59717-882A-436A-B8AC-6739D6506520}"/>
                    </a:ext>
                  </a:extLst>
                </p14:cNvPr>
                <p14:cNvContentPartPr/>
                <p14:nvPr/>
              </p14:nvContentPartPr>
              <p14:xfrm>
                <a:off x="2607947" y="3934133"/>
                <a:ext cx="856440" cy="851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9E59717-882A-436A-B8AC-6739D650652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03627" y="3929813"/>
                  <a:ext cx="865080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62B2E76-C88F-4285-BEC6-91A86CB215F0}"/>
                    </a:ext>
                  </a:extLst>
                </p14:cNvPr>
                <p14:cNvContentPartPr/>
                <p14:nvPr/>
              </p14:nvContentPartPr>
              <p14:xfrm>
                <a:off x="4723667" y="3921173"/>
                <a:ext cx="300960" cy="412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62B2E76-C88F-4285-BEC6-91A86CB215F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19347" y="3916853"/>
                  <a:ext cx="3096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8C156B1-11AC-451F-832B-440EE0602568}"/>
                    </a:ext>
                  </a:extLst>
                </p14:cNvPr>
                <p14:cNvContentPartPr/>
                <p14:nvPr/>
              </p14:nvContentPartPr>
              <p14:xfrm>
                <a:off x="4721507" y="3956093"/>
                <a:ext cx="330480" cy="360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8C156B1-11AC-451F-832B-440EE06025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17187" y="3951773"/>
                  <a:ext cx="3391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42A91C5-EB9D-4F6A-94EE-B57E0E43DE1C}"/>
                    </a:ext>
                  </a:extLst>
                </p14:cNvPr>
                <p14:cNvContentPartPr/>
                <p14:nvPr/>
              </p14:nvContentPartPr>
              <p14:xfrm>
                <a:off x="9140147" y="2659373"/>
                <a:ext cx="50400" cy="603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42A91C5-EB9D-4F6A-94EE-B57E0E43DE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35827" y="2655053"/>
                  <a:ext cx="5904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3DF002E-D501-4AAC-B476-66D83AE753DE}"/>
                    </a:ext>
                  </a:extLst>
                </p14:cNvPr>
                <p14:cNvContentPartPr/>
                <p14:nvPr/>
              </p14:nvContentPartPr>
              <p14:xfrm>
                <a:off x="8950787" y="2830373"/>
                <a:ext cx="1846080" cy="151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3DF002E-D501-4AAC-B476-66D83AE753D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46467" y="2826053"/>
                  <a:ext cx="1854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447FF3B-3034-4E8D-8704-870CAD18620A}"/>
                    </a:ext>
                  </a:extLst>
                </p14:cNvPr>
                <p14:cNvContentPartPr/>
                <p14:nvPr/>
              </p14:nvContentPartPr>
              <p14:xfrm>
                <a:off x="9141227" y="3146813"/>
                <a:ext cx="73800" cy="688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447FF3B-3034-4E8D-8704-870CAD18620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36907" y="3142493"/>
                  <a:ext cx="8244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0C53892-0CF3-4E8D-B8E8-DF03D8905FDA}"/>
                    </a:ext>
                  </a:extLst>
                </p14:cNvPr>
                <p14:cNvContentPartPr/>
                <p14:nvPr/>
              </p14:nvContentPartPr>
              <p14:xfrm>
                <a:off x="8844227" y="3241853"/>
                <a:ext cx="1980360" cy="234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0C53892-0CF3-4E8D-B8E8-DF03D8905F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39907" y="3237533"/>
                  <a:ext cx="1989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C002DDB-E120-4F54-B592-B25542060E12}"/>
                    </a:ext>
                  </a:extLst>
                </p14:cNvPr>
                <p14:cNvContentPartPr/>
                <p14:nvPr/>
              </p14:nvContentPartPr>
              <p14:xfrm>
                <a:off x="9988307" y="2601053"/>
                <a:ext cx="119880" cy="1154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C002DDB-E120-4F54-B592-B25542060E1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83987" y="2596733"/>
                  <a:ext cx="128520" cy="11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D35DC8C-E47C-4CB5-B702-858C56E7553F}"/>
                    </a:ext>
                  </a:extLst>
                </p14:cNvPr>
                <p14:cNvContentPartPr/>
                <p14:nvPr/>
              </p14:nvContentPartPr>
              <p14:xfrm>
                <a:off x="10674467" y="2473613"/>
                <a:ext cx="129960" cy="1209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D35DC8C-E47C-4CB5-B702-858C56E7553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70147" y="2469293"/>
                  <a:ext cx="138600" cy="12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65B4B32-A63B-43C9-8B4C-A5F2883C1AC3}"/>
                    </a:ext>
                  </a:extLst>
                </p14:cNvPr>
                <p14:cNvContentPartPr/>
                <p14:nvPr/>
              </p14:nvContentPartPr>
              <p14:xfrm>
                <a:off x="10653587" y="2750813"/>
                <a:ext cx="746640" cy="792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65B4B32-A63B-43C9-8B4C-A5F2883C1AC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49267" y="2746493"/>
                  <a:ext cx="755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6CB84B4-1841-494B-B53D-6875FA77B009}"/>
                    </a:ext>
                  </a:extLst>
                </p14:cNvPr>
                <p14:cNvContentPartPr/>
                <p14:nvPr/>
              </p14:nvContentPartPr>
              <p14:xfrm>
                <a:off x="10691027" y="3089933"/>
                <a:ext cx="1099800" cy="171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6CB84B4-1841-494B-B53D-6875FA77B00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86707" y="3085613"/>
                  <a:ext cx="1108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C6A2900-A0B3-4161-A0D2-5C40A918D4C9}"/>
                    </a:ext>
                  </a:extLst>
                </p14:cNvPr>
                <p14:cNvContentPartPr/>
                <p14:nvPr/>
              </p14:nvContentPartPr>
              <p14:xfrm>
                <a:off x="9261107" y="2680253"/>
                <a:ext cx="121320" cy="187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C6A2900-A0B3-4161-A0D2-5C40A918D4C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56787" y="2675933"/>
                  <a:ext cx="129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5B0DFB4-3B56-498E-B15D-CCC269ACD3BB}"/>
                    </a:ext>
                  </a:extLst>
                </p14:cNvPr>
                <p14:cNvContentPartPr/>
                <p14:nvPr/>
              </p14:nvContentPartPr>
              <p14:xfrm>
                <a:off x="9414467" y="2690693"/>
                <a:ext cx="87840" cy="173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5B0DFB4-3B56-498E-B15D-CCC269ACD3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10147" y="2686373"/>
                  <a:ext cx="96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1C5C833-7BBA-4FD3-86F4-D008D431B042}"/>
                    </a:ext>
                  </a:extLst>
                </p14:cNvPr>
                <p14:cNvContentPartPr/>
                <p14:nvPr/>
              </p14:nvContentPartPr>
              <p14:xfrm>
                <a:off x="9504467" y="2701493"/>
                <a:ext cx="23040" cy="3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1C5C833-7BBA-4FD3-86F4-D008D431B04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0147" y="2697173"/>
                  <a:ext cx="316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7A4A1C-A9E2-4B6A-80B3-B013E86A7009}"/>
                    </a:ext>
                  </a:extLst>
                </p14:cNvPr>
                <p14:cNvContentPartPr/>
                <p14:nvPr/>
              </p14:nvContentPartPr>
              <p14:xfrm>
                <a:off x="9538667" y="2699693"/>
                <a:ext cx="147600" cy="92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7A4A1C-A9E2-4B6A-80B3-B013E86A70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34347" y="2695373"/>
                  <a:ext cx="156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C0C4CB2-D3A7-4E0B-BF98-A421E907BFE2}"/>
                    </a:ext>
                  </a:extLst>
                </p14:cNvPr>
                <p14:cNvContentPartPr/>
                <p14:nvPr/>
              </p14:nvContentPartPr>
              <p14:xfrm>
                <a:off x="9711107" y="2666573"/>
                <a:ext cx="32400" cy="135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C0C4CB2-D3A7-4E0B-BF98-A421E907BF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06787" y="2662253"/>
                  <a:ext cx="41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5FCEFB1-E025-4D7E-9A7F-982D30678462}"/>
                    </a:ext>
                  </a:extLst>
                </p14:cNvPr>
                <p14:cNvContentPartPr/>
                <p14:nvPr/>
              </p14:nvContentPartPr>
              <p14:xfrm>
                <a:off x="9755747" y="2650013"/>
                <a:ext cx="69120" cy="139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5FCEFB1-E025-4D7E-9A7F-982D3067846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51427" y="2645693"/>
                  <a:ext cx="77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EA158AE-27F3-4344-A58B-E3209B890109}"/>
                    </a:ext>
                  </a:extLst>
                </p14:cNvPr>
                <p14:cNvContentPartPr/>
                <p14:nvPr/>
              </p14:nvContentPartPr>
              <p14:xfrm>
                <a:off x="9828467" y="2677373"/>
                <a:ext cx="73080" cy="78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EA158AE-27F3-4344-A58B-E3209B8901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24147" y="2673053"/>
                  <a:ext cx="81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6317FDB-7C95-4F52-9A63-4B0BD1C95AA7}"/>
                    </a:ext>
                  </a:extLst>
                </p14:cNvPr>
                <p14:cNvContentPartPr/>
                <p14:nvPr/>
              </p14:nvContentPartPr>
              <p14:xfrm>
                <a:off x="10074707" y="2652533"/>
                <a:ext cx="106920" cy="121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6317FDB-7C95-4F52-9A63-4B0BD1C95AA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70387" y="2648213"/>
                  <a:ext cx="115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3527446-D28E-44F7-8F0A-53A4FE4E8102}"/>
                    </a:ext>
                  </a:extLst>
                </p14:cNvPr>
                <p14:cNvContentPartPr/>
                <p14:nvPr/>
              </p14:nvContentPartPr>
              <p14:xfrm>
                <a:off x="10189907" y="2648573"/>
                <a:ext cx="65160" cy="135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3527446-D28E-44F7-8F0A-53A4FE4E810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85587" y="2644253"/>
                  <a:ext cx="73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D7B6C14-B2CA-4486-A854-85967E0371C1}"/>
                    </a:ext>
                  </a:extLst>
                </p14:cNvPr>
                <p14:cNvContentPartPr/>
                <p14:nvPr/>
              </p14:nvContentPartPr>
              <p14:xfrm>
                <a:off x="10271627" y="2651813"/>
                <a:ext cx="72000" cy="105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D7B6C14-B2CA-4486-A854-85967E0371C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67307" y="2647493"/>
                  <a:ext cx="80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AEAF6BB-6BF6-4CE5-8559-254A26B37ED0}"/>
                    </a:ext>
                  </a:extLst>
                </p14:cNvPr>
                <p14:cNvContentPartPr/>
                <p14:nvPr/>
              </p14:nvContentPartPr>
              <p14:xfrm>
                <a:off x="10371707" y="2632733"/>
                <a:ext cx="100800" cy="132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AEAF6BB-6BF6-4CE5-8559-254A26B37E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67387" y="2628413"/>
                  <a:ext cx="109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853B1ED-0242-4D46-94ED-4100F71644C9}"/>
                    </a:ext>
                  </a:extLst>
                </p14:cNvPr>
                <p14:cNvContentPartPr/>
                <p14:nvPr/>
              </p14:nvContentPartPr>
              <p14:xfrm>
                <a:off x="10499867" y="2612933"/>
                <a:ext cx="88560" cy="138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853B1ED-0242-4D46-94ED-4100F71644C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95547" y="2608613"/>
                  <a:ext cx="97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28CBF01-567E-4A13-B023-154D2796B101}"/>
                    </a:ext>
                  </a:extLst>
                </p14:cNvPr>
                <p14:cNvContentPartPr/>
                <p14:nvPr/>
              </p14:nvContentPartPr>
              <p14:xfrm>
                <a:off x="10516067" y="2620493"/>
                <a:ext cx="109800" cy="110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8CBF01-567E-4A13-B023-154D2796B1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11747" y="2616173"/>
                  <a:ext cx="118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7DF62E2-4B8B-4339-9824-8F8AA54D894F}"/>
                    </a:ext>
                  </a:extLst>
                </p14:cNvPr>
                <p14:cNvContentPartPr/>
                <p14:nvPr/>
              </p14:nvContentPartPr>
              <p14:xfrm>
                <a:off x="10707947" y="2544173"/>
                <a:ext cx="132480" cy="197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7DF62E2-4B8B-4339-9824-8F8AA54D894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03627" y="2539853"/>
                  <a:ext cx="141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FA2E8DC-4C38-4A58-8C1F-11AE5319BA1E}"/>
                    </a:ext>
                  </a:extLst>
                </p14:cNvPr>
                <p14:cNvContentPartPr/>
                <p14:nvPr/>
              </p14:nvContentPartPr>
              <p14:xfrm>
                <a:off x="10859507" y="2536253"/>
                <a:ext cx="84960" cy="178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FA2E8DC-4C38-4A58-8C1F-11AE5319BA1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55187" y="2531933"/>
                  <a:ext cx="93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3A0BF14-190D-4635-BA0A-C0B53D4FFA2C}"/>
                    </a:ext>
                  </a:extLst>
                </p14:cNvPr>
                <p14:cNvContentPartPr/>
                <p14:nvPr/>
              </p14:nvContentPartPr>
              <p14:xfrm>
                <a:off x="10861667" y="2639213"/>
                <a:ext cx="104400" cy="23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3A0BF14-190D-4635-BA0A-C0B53D4FFA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57347" y="2634893"/>
                  <a:ext cx="11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7FFFC1A-AA55-4877-A17C-501628974AAE}"/>
                    </a:ext>
                  </a:extLst>
                </p14:cNvPr>
                <p14:cNvContentPartPr/>
                <p14:nvPr/>
              </p14:nvContentPartPr>
              <p14:xfrm>
                <a:off x="10946627" y="2554973"/>
                <a:ext cx="90360" cy="1184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7FFFC1A-AA55-4877-A17C-501628974AA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42307" y="2550653"/>
                  <a:ext cx="99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B71A63C-6560-4604-B449-36F008203D58}"/>
                    </a:ext>
                  </a:extLst>
                </p14:cNvPr>
                <p14:cNvContentPartPr/>
                <p14:nvPr/>
              </p14:nvContentPartPr>
              <p14:xfrm>
                <a:off x="11084867" y="2616533"/>
                <a:ext cx="104040" cy="34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B71A63C-6560-4604-B449-36F008203D5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80547" y="2612213"/>
                  <a:ext cx="112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39D3DE7-B99F-485B-A5A2-FC3A2192F038}"/>
                    </a:ext>
                  </a:extLst>
                </p14:cNvPr>
                <p14:cNvContentPartPr/>
                <p14:nvPr/>
              </p14:nvContentPartPr>
              <p14:xfrm>
                <a:off x="11205107" y="2537693"/>
                <a:ext cx="29160" cy="158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39D3DE7-B99F-485B-A5A2-FC3A2192F03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00787" y="2533373"/>
                  <a:ext cx="37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C0FF035-AE95-43DF-8228-12E622EA03D9}"/>
                    </a:ext>
                  </a:extLst>
                </p14:cNvPr>
                <p14:cNvContentPartPr/>
                <p14:nvPr/>
              </p14:nvContentPartPr>
              <p14:xfrm>
                <a:off x="11229227" y="2539493"/>
                <a:ext cx="109080" cy="181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C0FF035-AE95-43DF-8228-12E622EA03D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24907" y="2535173"/>
                  <a:ext cx="117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5F675A3-14D3-4972-AEFD-779C4E0B3F72}"/>
                    </a:ext>
                  </a:extLst>
                </p14:cNvPr>
                <p14:cNvContentPartPr/>
                <p14:nvPr/>
              </p14:nvContentPartPr>
              <p14:xfrm>
                <a:off x="11310587" y="2548853"/>
                <a:ext cx="118080" cy="133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5F675A3-14D3-4972-AEFD-779C4E0B3F7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06267" y="2544533"/>
                  <a:ext cx="126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BF8ED20-5867-4AC6-A2A5-5C23F098D781}"/>
                    </a:ext>
                  </a:extLst>
                </p14:cNvPr>
                <p14:cNvContentPartPr/>
                <p14:nvPr/>
              </p14:nvContentPartPr>
              <p14:xfrm>
                <a:off x="8825507" y="3184253"/>
                <a:ext cx="190800" cy="100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BF8ED20-5867-4AC6-A2A5-5C23F098D78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21187" y="3179933"/>
                  <a:ext cx="199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6E3B97E-E07F-41FD-87E7-41776470B9AC}"/>
                    </a:ext>
                  </a:extLst>
                </p14:cNvPr>
                <p14:cNvContentPartPr/>
                <p14:nvPr/>
              </p14:nvContentPartPr>
              <p14:xfrm>
                <a:off x="8871947" y="3590333"/>
                <a:ext cx="171720" cy="313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6E3B97E-E07F-41FD-87E7-41776470B9A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67627" y="3586013"/>
                  <a:ext cx="180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B649C01-40E2-456E-BC53-7EB0006C4403}"/>
                    </a:ext>
                  </a:extLst>
                </p14:cNvPr>
                <p14:cNvContentPartPr/>
                <p14:nvPr/>
              </p14:nvContentPartPr>
              <p14:xfrm>
                <a:off x="9362987" y="3106133"/>
                <a:ext cx="159480" cy="195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B649C01-40E2-456E-BC53-7EB0006C440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58667" y="3101813"/>
                  <a:ext cx="168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50B8C9D-B879-4B12-BD53-F0C9DAE1A076}"/>
                    </a:ext>
                  </a:extLst>
                </p14:cNvPr>
                <p14:cNvContentPartPr/>
                <p14:nvPr/>
              </p14:nvContentPartPr>
              <p14:xfrm>
                <a:off x="9556667" y="3097853"/>
                <a:ext cx="115200" cy="192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50B8C9D-B879-4B12-BD53-F0C9DAE1A07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552347" y="3093533"/>
                  <a:ext cx="123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C026512-2A95-4EB5-AF52-C2AB0BF638BC}"/>
                    </a:ext>
                  </a:extLst>
                </p14:cNvPr>
                <p14:cNvContentPartPr/>
                <p14:nvPr/>
              </p14:nvContentPartPr>
              <p14:xfrm>
                <a:off x="9539027" y="3107573"/>
                <a:ext cx="135000" cy="167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C026512-2A95-4EB5-AF52-C2AB0BF638B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34707" y="3103253"/>
                  <a:ext cx="143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FBA7E87-D085-4BDA-90E6-839E2C0548C0}"/>
                    </a:ext>
                  </a:extLst>
                </p14:cNvPr>
                <p14:cNvContentPartPr/>
                <p14:nvPr/>
              </p14:nvContentPartPr>
              <p14:xfrm>
                <a:off x="9753587" y="3098213"/>
                <a:ext cx="90720" cy="168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FBA7E87-D085-4BDA-90E6-839E2C0548C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49267" y="3093893"/>
                  <a:ext cx="99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444020C-81B2-40F6-8E9E-B18E2457B9FE}"/>
                    </a:ext>
                  </a:extLst>
                </p14:cNvPr>
                <p14:cNvContentPartPr/>
                <p14:nvPr/>
              </p14:nvContentPartPr>
              <p14:xfrm>
                <a:off x="9688427" y="3065453"/>
                <a:ext cx="152280" cy="72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444020C-81B2-40F6-8E9E-B18E2457B9F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84107" y="3061133"/>
                  <a:ext cx="160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FC5C297-6D61-4763-B424-3A959D82D451}"/>
                    </a:ext>
                  </a:extLst>
                </p14:cNvPr>
                <p14:cNvContentPartPr/>
                <p14:nvPr/>
              </p14:nvContentPartPr>
              <p14:xfrm>
                <a:off x="9795347" y="3183533"/>
                <a:ext cx="83160" cy="78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FC5C297-6D61-4763-B424-3A959D82D45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91027" y="3179213"/>
                  <a:ext cx="91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E02144A-2DA9-499C-A67F-9A5F7CD0E109}"/>
                    </a:ext>
                  </a:extLst>
                </p14:cNvPr>
                <p14:cNvContentPartPr/>
                <p14:nvPr/>
              </p14:nvContentPartPr>
              <p14:xfrm>
                <a:off x="10162547" y="3057533"/>
                <a:ext cx="126000" cy="96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E02144A-2DA9-499C-A67F-9A5F7CD0E10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58227" y="3053213"/>
                  <a:ext cx="134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9F8C4B2-87D1-4FF9-B549-2AF9339E8B8B}"/>
                    </a:ext>
                  </a:extLst>
                </p14:cNvPr>
                <p14:cNvContentPartPr/>
                <p14:nvPr/>
              </p14:nvContentPartPr>
              <p14:xfrm>
                <a:off x="10315187" y="3043853"/>
                <a:ext cx="146880" cy="111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9F8C4B2-87D1-4FF9-B549-2AF9339E8B8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10867" y="3039533"/>
                  <a:ext cx="155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9C348C9-772D-4593-B0E9-40901D927382}"/>
                    </a:ext>
                  </a:extLst>
                </p14:cNvPr>
                <p14:cNvContentPartPr/>
                <p14:nvPr/>
              </p14:nvContentPartPr>
              <p14:xfrm>
                <a:off x="10491947" y="3067253"/>
                <a:ext cx="75960" cy="80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9C348C9-772D-4593-B0E9-40901D92738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87627" y="3062933"/>
                  <a:ext cx="84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07E74F2-AEA1-41E2-9EFD-5D38E97C7AE7}"/>
                    </a:ext>
                  </a:extLst>
                </p14:cNvPr>
                <p14:cNvContentPartPr/>
                <p14:nvPr/>
              </p14:nvContentPartPr>
              <p14:xfrm>
                <a:off x="10427147" y="2992373"/>
                <a:ext cx="105480" cy="98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07E74F2-AEA1-41E2-9EFD-5D38E97C7AE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22827" y="2988053"/>
                  <a:ext cx="114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B76575B-9C35-48D6-8DA6-31E5B61BDB11}"/>
                    </a:ext>
                  </a:extLst>
                </p14:cNvPr>
                <p14:cNvContentPartPr/>
                <p14:nvPr/>
              </p14:nvContentPartPr>
              <p14:xfrm>
                <a:off x="10607867" y="3063653"/>
                <a:ext cx="70560" cy="90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B76575B-9C35-48D6-8DA6-31E5B61BDB1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603547" y="3059333"/>
                  <a:ext cx="79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812778F-4833-4F24-8A7D-84EA86B801CC}"/>
                    </a:ext>
                  </a:extLst>
                </p14:cNvPr>
                <p14:cNvContentPartPr/>
                <p14:nvPr/>
              </p14:nvContentPartPr>
              <p14:xfrm>
                <a:off x="10856267" y="2952413"/>
                <a:ext cx="188640" cy="1994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812778F-4833-4F24-8A7D-84EA86B801C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51947" y="2948093"/>
                  <a:ext cx="197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395EABF-2EA3-4AA3-BEF8-B6D8C119D4D1}"/>
                    </a:ext>
                  </a:extLst>
                </p14:cNvPr>
                <p14:cNvContentPartPr/>
                <p14:nvPr/>
              </p14:nvContentPartPr>
              <p14:xfrm>
                <a:off x="11016827" y="2916773"/>
                <a:ext cx="187200" cy="143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395EABF-2EA3-4AA3-BEF8-B6D8C119D4D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12507" y="2912453"/>
                  <a:ext cx="195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3A1E525-5702-4D48-9763-06B43A10D9CA}"/>
                    </a:ext>
                  </a:extLst>
                </p14:cNvPr>
                <p14:cNvContentPartPr/>
                <p14:nvPr/>
              </p14:nvContentPartPr>
              <p14:xfrm>
                <a:off x="11234987" y="2950253"/>
                <a:ext cx="118440" cy="1076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3A1E525-5702-4D48-9763-06B43A10D9C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230667" y="2945933"/>
                  <a:ext cx="127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DAD3AC8-5462-48DB-A2FB-160654407F48}"/>
                    </a:ext>
                  </a:extLst>
                </p14:cNvPr>
                <p14:cNvContentPartPr/>
                <p14:nvPr/>
              </p14:nvContentPartPr>
              <p14:xfrm>
                <a:off x="11188187" y="2883293"/>
                <a:ext cx="122400" cy="98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DAD3AC8-5462-48DB-A2FB-160654407F4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83867" y="2878973"/>
                  <a:ext cx="131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6BC931C-CF8B-43EE-98EC-2018B82DEE7F}"/>
                    </a:ext>
                  </a:extLst>
                </p14:cNvPr>
                <p14:cNvContentPartPr/>
                <p14:nvPr/>
              </p14:nvContentPartPr>
              <p14:xfrm>
                <a:off x="11279267" y="3013973"/>
                <a:ext cx="111240" cy="48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6BC931C-CF8B-43EE-98EC-2018B82DEE7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274947" y="3009653"/>
                  <a:ext cx="119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277D055-7E1F-45D1-8BDE-24814352A1DB}"/>
                    </a:ext>
                  </a:extLst>
                </p14:cNvPr>
                <p14:cNvContentPartPr/>
                <p14:nvPr/>
              </p14:nvContentPartPr>
              <p14:xfrm>
                <a:off x="10984067" y="3375773"/>
                <a:ext cx="110160" cy="165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277D055-7E1F-45D1-8BDE-24814352A1D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79747" y="3371453"/>
                  <a:ext cx="118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A06FB35-2083-491C-AF3D-D98D48EC1CC9}"/>
                    </a:ext>
                  </a:extLst>
                </p14:cNvPr>
                <p14:cNvContentPartPr/>
                <p14:nvPr/>
              </p14:nvContentPartPr>
              <p14:xfrm>
                <a:off x="11135987" y="3335093"/>
                <a:ext cx="79560" cy="135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A06FB35-2083-491C-AF3D-D98D48EC1CC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31667" y="3330773"/>
                  <a:ext cx="88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E6023FC-597B-4BCC-9898-8C47B89561CE}"/>
                    </a:ext>
                  </a:extLst>
                </p14:cNvPr>
                <p14:cNvContentPartPr/>
                <p14:nvPr/>
              </p14:nvContentPartPr>
              <p14:xfrm>
                <a:off x="11124827" y="3343733"/>
                <a:ext cx="158400" cy="1490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E6023FC-597B-4BCC-9898-8C47B89561C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120507" y="3339413"/>
                  <a:ext cx="167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C38DD76-6411-4B0F-8B2D-07297F448F77}"/>
                    </a:ext>
                  </a:extLst>
                </p14:cNvPr>
                <p14:cNvContentPartPr/>
                <p14:nvPr/>
              </p14:nvContentPartPr>
              <p14:xfrm>
                <a:off x="10323467" y="3470453"/>
                <a:ext cx="136440" cy="200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C38DD76-6411-4B0F-8B2D-07297F448F7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19147" y="3466133"/>
                  <a:ext cx="145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B1871B4-7772-4191-9A26-32555008031B}"/>
                    </a:ext>
                  </a:extLst>
                </p14:cNvPr>
                <p14:cNvContentPartPr/>
                <p14:nvPr/>
              </p14:nvContentPartPr>
              <p14:xfrm>
                <a:off x="10464587" y="3486293"/>
                <a:ext cx="117000" cy="118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B1871B4-7772-4191-9A26-32555008031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60267" y="3481973"/>
                  <a:ext cx="125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A94AF0E-4E23-4C53-84FD-85B37D066E8A}"/>
                    </a:ext>
                  </a:extLst>
                </p14:cNvPr>
                <p14:cNvContentPartPr/>
                <p14:nvPr/>
              </p14:nvContentPartPr>
              <p14:xfrm>
                <a:off x="9422387" y="3613733"/>
                <a:ext cx="135000" cy="149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A94AF0E-4E23-4C53-84FD-85B37D066E8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418067" y="3609413"/>
                  <a:ext cx="143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E56CBDF-CDEE-4122-8E08-DA916047ABEF}"/>
                    </a:ext>
                  </a:extLst>
                </p14:cNvPr>
                <p14:cNvContentPartPr/>
                <p14:nvPr/>
              </p14:nvContentPartPr>
              <p14:xfrm>
                <a:off x="9604907" y="3565493"/>
                <a:ext cx="85320" cy="1260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E56CBDF-CDEE-4122-8E08-DA916047ABE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00587" y="3561173"/>
                  <a:ext cx="93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C309B1B-9FF9-4CEA-BEA7-CB63C9C1B240}"/>
                    </a:ext>
                  </a:extLst>
                </p14:cNvPr>
                <p14:cNvContentPartPr/>
                <p14:nvPr/>
              </p14:nvContentPartPr>
              <p14:xfrm>
                <a:off x="9581147" y="3571613"/>
                <a:ext cx="127800" cy="114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C309B1B-9FF9-4CEA-BEA7-CB63C9C1B24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76827" y="3567293"/>
                  <a:ext cx="136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B4116F8-596E-409F-94F9-DF4D6B74B7D6}"/>
                    </a:ext>
                  </a:extLst>
                </p14:cNvPr>
                <p14:cNvContentPartPr/>
                <p14:nvPr/>
              </p14:nvContentPartPr>
              <p14:xfrm>
                <a:off x="9773747" y="3566933"/>
                <a:ext cx="87120" cy="1306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B4116F8-596E-409F-94F9-DF4D6B74B7D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69427" y="3562613"/>
                  <a:ext cx="95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FCFEC79-5982-448D-BB7B-655221364B1D}"/>
                    </a:ext>
                  </a:extLst>
                </p14:cNvPr>
                <p14:cNvContentPartPr/>
                <p14:nvPr/>
              </p14:nvContentPartPr>
              <p14:xfrm>
                <a:off x="9710387" y="3486653"/>
                <a:ext cx="103680" cy="145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FCFEC79-5982-448D-BB7B-655221364B1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06067" y="3482333"/>
                  <a:ext cx="112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249E135-2E8A-41BB-B5A0-B25E03222D33}"/>
                    </a:ext>
                  </a:extLst>
                </p14:cNvPr>
                <p14:cNvContentPartPr/>
                <p14:nvPr/>
              </p14:nvContentPartPr>
              <p14:xfrm>
                <a:off x="9888587" y="3601133"/>
                <a:ext cx="47160" cy="72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249E135-2E8A-41BB-B5A0-B25E03222D3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84267" y="3596813"/>
                  <a:ext cx="55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02E3232-30A5-4F50-BA70-76A114B81A36}"/>
                    </a:ext>
                  </a:extLst>
                </p14:cNvPr>
                <p14:cNvContentPartPr/>
                <p14:nvPr/>
              </p14:nvContentPartPr>
              <p14:xfrm>
                <a:off x="10638827" y="3490613"/>
                <a:ext cx="57960" cy="119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02E3232-30A5-4F50-BA70-76A114B81A3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34507" y="3486293"/>
                  <a:ext cx="66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513DBBC-E87C-43EF-BE71-DB17BC8763A7}"/>
                    </a:ext>
                  </a:extLst>
                </p14:cNvPr>
                <p14:cNvContentPartPr/>
                <p14:nvPr/>
              </p14:nvContentPartPr>
              <p14:xfrm>
                <a:off x="10602107" y="3416093"/>
                <a:ext cx="89640" cy="122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513DBBC-E87C-43EF-BE71-DB17BC8763A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7787" y="3411773"/>
                  <a:ext cx="98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A7D96CF-DA57-4CD9-8A73-C2388E87A6F8}"/>
                    </a:ext>
                  </a:extLst>
                </p14:cNvPr>
                <p14:cNvContentPartPr/>
                <p14:nvPr/>
              </p14:nvContentPartPr>
              <p14:xfrm>
                <a:off x="10685987" y="3519413"/>
                <a:ext cx="142920" cy="88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A7D96CF-DA57-4CD9-8A73-C2388E87A6F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681667" y="3515093"/>
                  <a:ext cx="151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87B7A4C-489E-49CB-B3BD-B9E98474FA3D}"/>
                    </a:ext>
                  </a:extLst>
                </p14:cNvPr>
                <p14:cNvContentPartPr/>
                <p14:nvPr/>
              </p14:nvContentPartPr>
              <p14:xfrm>
                <a:off x="11363147" y="3370373"/>
                <a:ext cx="114120" cy="104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87B7A4C-489E-49CB-B3BD-B9E98474FA3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358827" y="3366053"/>
                  <a:ext cx="122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7127FAC-533E-4A58-BCB4-4AF55F9A76C3}"/>
                    </a:ext>
                  </a:extLst>
                </p14:cNvPr>
                <p14:cNvContentPartPr/>
                <p14:nvPr/>
              </p14:nvContentPartPr>
              <p14:xfrm>
                <a:off x="11309507" y="3298013"/>
                <a:ext cx="78840" cy="94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7127FAC-533E-4A58-BCB4-4AF55F9A76C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305187" y="3293693"/>
                  <a:ext cx="87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04C3073-6A37-4EEF-A8C2-927E9B81180A}"/>
                    </a:ext>
                  </a:extLst>
                </p14:cNvPr>
                <p14:cNvContentPartPr/>
                <p14:nvPr/>
              </p14:nvContentPartPr>
              <p14:xfrm>
                <a:off x="11400587" y="3385493"/>
                <a:ext cx="84600" cy="910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04C3073-6A37-4EEF-A8C2-927E9B81180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96267" y="3381173"/>
                  <a:ext cx="93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091F9E3-ED03-4423-8F2E-C6A1C4FCD3D0}"/>
                    </a:ext>
                  </a:extLst>
                </p14:cNvPr>
                <p14:cNvContentPartPr/>
                <p14:nvPr/>
              </p14:nvContentPartPr>
              <p14:xfrm>
                <a:off x="11473667" y="2630573"/>
                <a:ext cx="82080" cy="1015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091F9E3-ED03-4423-8F2E-C6A1C4FCD3D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69347" y="2626253"/>
                  <a:ext cx="90720" cy="10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FED47C6-021B-4318-BAC7-E0AF90715B61}"/>
                    </a:ext>
                  </a:extLst>
                </p14:cNvPr>
                <p14:cNvContentPartPr/>
                <p14:nvPr/>
              </p14:nvContentPartPr>
              <p14:xfrm>
                <a:off x="8788067" y="3544973"/>
                <a:ext cx="2587320" cy="443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FED47C6-021B-4318-BAC7-E0AF90715B6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83747" y="3540653"/>
                  <a:ext cx="25959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986D8F7-2FED-48BD-8D95-1B43957F57E3}"/>
                    </a:ext>
                  </a:extLst>
                </p14:cNvPr>
                <p14:cNvContentPartPr/>
                <p14:nvPr/>
              </p14:nvContentPartPr>
              <p14:xfrm>
                <a:off x="9162827" y="3769253"/>
                <a:ext cx="22680" cy="3200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986D8F7-2FED-48BD-8D95-1B43957F57E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158507" y="3764933"/>
                  <a:ext cx="313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DF5AC71-3ABB-440B-85C5-D372C5E81604}"/>
                    </a:ext>
                  </a:extLst>
                </p14:cNvPr>
                <p14:cNvContentPartPr/>
                <p14:nvPr/>
              </p14:nvContentPartPr>
              <p14:xfrm>
                <a:off x="10051307" y="3686813"/>
                <a:ext cx="36720" cy="270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DF5AC71-3ABB-440B-85C5-D372C5E8160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46987" y="3682493"/>
                  <a:ext cx="45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29C6FFE-9543-4464-B1C3-1132AE619C87}"/>
                    </a:ext>
                  </a:extLst>
                </p14:cNvPr>
                <p14:cNvContentPartPr/>
                <p14:nvPr/>
              </p14:nvContentPartPr>
              <p14:xfrm>
                <a:off x="10811267" y="3602573"/>
                <a:ext cx="16200" cy="261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29C6FFE-9543-4464-B1C3-1132AE619C8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806947" y="3598253"/>
                  <a:ext cx="24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5E87BA4-636E-4AD1-B88B-E8E0F065BC0E}"/>
                    </a:ext>
                  </a:extLst>
                </p14:cNvPr>
                <p14:cNvContentPartPr/>
                <p14:nvPr/>
              </p14:nvContentPartPr>
              <p14:xfrm>
                <a:off x="11384387" y="3559013"/>
                <a:ext cx="57240" cy="2545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5E87BA4-636E-4AD1-B88B-E8E0F065BC0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80067" y="3554693"/>
                  <a:ext cx="65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50E9E5D-A54E-4312-858E-DFAEF2A589A0}"/>
                    </a:ext>
                  </a:extLst>
                </p14:cNvPr>
                <p14:cNvContentPartPr/>
                <p14:nvPr/>
              </p14:nvContentPartPr>
              <p14:xfrm>
                <a:off x="10823867" y="2917853"/>
                <a:ext cx="195120" cy="203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50E9E5D-A54E-4312-858E-DFAEF2A589A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19547" y="2913533"/>
                  <a:ext cx="203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8A6059C-7A47-4673-8303-5210046CA97B}"/>
                    </a:ext>
                  </a:extLst>
                </p14:cNvPr>
                <p14:cNvContentPartPr/>
                <p14:nvPr/>
              </p14:nvContentPartPr>
              <p14:xfrm>
                <a:off x="11010707" y="2871773"/>
                <a:ext cx="180000" cy="200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8A6059C-7A47-4673-8303-5210046CA97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06387" y="2867453"/>
                  <a:ext cx="188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D904196-5DE5-41BE-8BC3-AE71A67E3254}"/>
                    </a:ext>
                  </a:extLst>
                </p14:cNvPr>
                <p14:cNvContentPartPr/>
                <p14:nvPr/>
              </p14:nvContentPartPr>
              <p14:xfrm>
                <a:off x="10103507" y="2965733"/>
                <a:ext cx="153000" cy="253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D904196-5DE5-41BE-8BC3-AE71A67E325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99187" y="2961413"/>
                  <a:ext cx="161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89F3E5C-468F-4483-A6F5-864C80CA5E2C}"/>
                    </a:ext>
                  </a:extLst>
                </p14:cNvPr>
                <p14:cNvContentPartPr/>
                <p14:nvPr/>
              </p14:nvContentPartPr>
              <p14:xfrm>
                <a:off x="10288187" y="2969693"/>
                <a:ext cx="115200" cy="235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89F3E5C-468F-4483-A6F5-864C80CA5E2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83867" y="2965373"/>
                  <a:ext cx="123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49A5494-8D7A-4006-BE86-626AA92F7FAE}"/>
                    </a:ext>
                  </a:extLst>
                </p14:cNvPr>
                <p14:cNvContentPartPr/>
                <p14:nvPr/>
              </p14:nvContentPartPr>
              <p14:xfrm>
                <a:off x="9292787" y="3074093"/>
                <a:ext cx="182520" cy="297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49A5494-8D7A-4006-BE86-626AA92F7FA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88467" y="3069773"/>
                  <a:ext cx="1911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F7E63F8-4EC4-47DC-A9A9-60E9D428E88D}"/>
                    </a:ext>
                  </a:extLst>
                </p14:cNvPr>
                <p14:cNvContentPartPr/>
                <p14:nvPr/>
              </p14:nvContentPartPr>
              <p14:xfrm>
                <a:off x="9497627" y="3097133"/>
                <a:ext cx="106920" cy="225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F7E63F8-4EC4-47DC-A9A9-60E9D428E88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93307" y="3092813"/>
                  <a:ext cx="115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2983A75-FC5A-46FB-8D79-A5B691382F8E}"/>
                    </a:ext>
                  </a:extLst>
                </p14:cNvPr>
                <p14:cNvContentPartPr/>
                <p14:nvPr/>
              </p14:nvContentPartPr>
              <p14:xfrm>
                <a:off x="9601307" y="3249773"/>
                <a:ext cx="44280" cy="97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2983A75-FC5A-46FB-8D79-A5B691382F8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96987" y="3245453"/>
                  <a:ext cx="52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61BB1E5-CBDF-48C9-A46D-3FB9B6B0B51B}"/>
                    </a:ext>
                  </a:extLst>
                </p14:cNvPr>
                <p14:cNvContentPartPr/>
                <p14:nvPr/>
              </p14:nvContentPartPr>
              <p14:xfrm>
                <a:off x="9650627" y="3060773"/>
                <a:ext cx="161280" cy="218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61BB1E5-CBDF-48C9-A46D-3FB9B6B0B51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46307" y="3056453"/>
                  <a:ext cx="169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0F8F1E8-943D-4AE9-8F04-61250981395F}"/>
                    </a:ext>
                  </a:extLst>
                </p14:cNvPr>
                <p14:cNvContentPartPr/>
                <p14:nvPr/>
              </p14:nvContentPartPr>
              <p14:xfrm>
                <a:off x="10977227" y="3310253"/>
                <a:ext cx="159480" cy="261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0F8F1E8-943D-4AE9-8F04-61250981395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72907" y="3305933"/>
                  <a:ext cx="168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F85A8F2-623C-4B2C-873D-69F7748FF471}"/>
                    </a:ext>
                  </a:extLst>
                </p14:cNvPr>
                <p14:cNvContentPartPr/>
                <p14:nvPr/>
              </p14:nvContentPartPr>
              <p14:xfrm>
                <a:off x="11144267" y="3341213"/>
                <a:ext cx="109080" cy="177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F85A8F2-623C-4B2C-873D-69F7748FF47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139947" y="3336893"/>
                  <a:ext cx="117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E49EF6B-A0F9-42D6-9F01-784AFD06CB84}"/>
                    </a:ext>
                  </a:extLst>
                </p14:cNvPr>
                <p14:cNvContentPartPr/>
                <p14:nvPr/>
              </p14:nvContentPartPr>
              <p14:xfrm>
                <a:off x="11194307" y="3312773"/>
                <a:ext cx="84240" cy="5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E49EF6B-A0F9-42D6-9F01-784AFD06CB8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89987" y="3308453"/>
                  <a:ext cx="92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F6DA422-E1FA-45F5-AB41-925B568A9ECE}"/>
                    </a:ext>
                  </a:extLst>
                </p14:cNvPr>
                <p14:cNvContentPartPr/>
                <p14:nvPr/>
              </p14:nvContentPartPr>
              <p14:xfrm>
                <a:off x="10267667" y="3386573"/>
                <a:ext cx="190440" cy="282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F6DA422-E1FA-45F5-AB41-925B568A9EC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63347" y="3382253"/>
                  <a:ext cx="199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2961DFC-BB2F-4000-97F4-CACCA419DCAB}"/>
                    </a:ext>
                  </a:extLst>
                </p14:cNvPr>
                <p14:cNvContentPartPr/>
                <p14:nvPr/>
              </p14:nvContentPartPr>
              <p14:xfrm>
                <a:off x="10463867" y="3441653"/>
                <a:ext cx="111240" cy="188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2961DFC-BB2F-4000-97F4-CACCA419DCA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59547" y="3437333"/>
                  <a:ext cx="119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219D6C9-F23D-4258-B092-9A7D5D1DED4C}"/>
                    </a:ext>
                  </a:extLst>
                </p14:cNvPr>
                <p14:cNvContentPartPr/>
                <p14:nvPr/>
              </p14:nvContentPartPr>
              <p14:xfrm>
                <a:off x="10469987" y="3391253"/>
                <a:ext cx="111240" cy="72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219D6C9-F23D-4258-B092-9A7D5D1DED4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465667" y="3386933"/>
                  <a:ext cx="119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A2A060D-C118-43F5-AA62-6AF009372237}"/>
                    </a:ext>
                  </a:extLst>
                </p14:cNvPr>
                <p14:cNvContentPartPr/>
                <p14:nvPr/>
              </p14:nvContentPartPr>
              <p14:xfrm>
                <a:off x="9408347" y="3530933"/>
                <a:ext cx="183600" cy="2350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A2A060D-C118-43F5-AA62-6AF00937223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04027" y="3526613"/>
                  <a:ext cx="192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EB995B8-8900-4949-A4BE-1528A64BC1BE}"/>
                    </a:ext>
                  </a:extLst>
                </p14:cNvPr>
                <p14:cNvContentPartPr/>
                <p14:nvPr/>
              </p14:nvContentPartPr>
              <p14:xfrm>
                <a:off x="9574667" y="3467573"/>
                <a:ext cx="157680" cy="2278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EB995B8-8900-4949-A4BE-1528A64BC1B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70347" y="3463253"/>
                  <a:ext cx="166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BDD23EC-B7F6-4330-AFB0-3B25795E589A}"/>
                    </a:ext>
                  </a:extLst>
                </p14:cNvPr>
                <p14:cNvContentPartPr/>
                <p14:nvPr/>
              </p14:nvContentPartPr>
              <p14:xfrm>
                <a:off x="11517227" y="3552173"/>
                <a:ext cx="21600" cy="556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BDD23EC-B7F6-4330-AFB0-3B25795E589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512907" y="3547853"/>
                  <a:ext cx="3024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DFE2430-4AE3-448F-9C06-8E3F6947121C}"/>
                    </a:ext>
                  </a:extLst>
                </p14:cNvPr>
                <p14:cNvContentPartPr/>
                <p14:nvPr/>
              </p14:nvContentPartPr>
              <p14:xfrm>
                <a:off x="8184707" y="3613733"/>
                <a:ext cx="151200" cy="2329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DFE2430-4AE3-448F-9C06-8E3F6947121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180387" y="3609413"/>
                  <a:ext cx="159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5FCFF77-D2F3-4C41-93FA-2F860E49F368}"/>
                    </a:ext>
                  </a:extLst>
                </p14:cNvPr>
                <p14:cNvContentPartPr/>
                <p14:nvPr/>
              </p14:nvContentPartPr>
              <p14:xfrm>
                <a:off x="8245547" y="3555053"/>
                <a:ext cx="211320" cy="334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5FCFF77-D2F3-4C41-93FA-2F860E49F36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41227" y="3550733"/>
                  <a:ext cx="219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C09A798-F0FC-483E-BBCF-9C0EFB2EDBBB}"/>
                    </a:ext>
                  </a:extLst>
                </p14:cNvPr>
                <p14:cNvContentPartPr/>
                <p14:nvPr/>
              </p14:nvContentPartPr>
              <p14:xfrm>
                <a:off x="8390987" y="3552173"/>
                <a:ext cx="336240" cy="2412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C09A798-F0FC-483E-BBCF-9C0EFB2EDBB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386667" y="3547853"/>
                  <a:ext cx="344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4DF816F-8762-46DC-8EC0-CC4E07FD3F99}"/>
                    </a:ext>
                  </a:extLst>
                </p14:cNvPr>
                <p14:cNvContentPartPr/>
                <p14:nvPr/>
              </p14:nvContentPartPr>
              <p14:xfrm>
                <a:off x="7809587" y="3766373"/>
                <a:ext cx="360" cy="3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4DF816F-8762-46DC-8EC0-CC4E07FD3F9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05267" y="37620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84B53A8-351C-4171-AA56-E0F6B13B5295}"/>
                    </a:ext>
                  </a:extLst>
                </p14:cNvPr>
                <p14:cNvContentPartPr/>
                <p14:nvPr/>
              </p14:nvContentPartPr>
              <p14:xfrm>
                <a:off x="7780067" y="3680693"/>
                <a:ext cx="332280" cy="1335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84B53A8-351C-4171-AA56-E0F6B13B529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75747" y="3676373"/>
                  <a:ext cx="340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D750C50-A816-45A8-ACF3-D6C934BCE9EC}"/>
                    </a:ext>
                  </a:extLst>
                </p14:cNvPr>
                <p14:cNvContentPartPr/>
                <p14:nvPr/>
              </p14:nvContentPartPr>
              <p14:xfrm>
                <a:off x="8074907" y="3742253"/>
                <a:ext cx="111960" cy="388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D750C50-A816-45A8-ACF3-D6C934BCE9E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70587" y="3737933"/>
                  <a:ext cx="120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B2427BC-8E4C-4B26-8F0A-587633EEF871}"/>
                    </a:ext>
                  </a:extLst>
                </p14:cNvPr>
                <p14:cNvContentPartPr/>
                <p14:nvPr/>
              </p14:nvContentPartPr>
              <p14:xfrm>
                <a:off x="7978787" y="3180653"/>
                <a:ext cx="180000" cy="1962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B2427BC-8E4C-4B26-8F0A-587633EEF87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74467" y="3176333"/>
                  <a:ext cx="188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F6CDE76-D970-4B3E-999E-1D0D2AF76072}"/>
                    </a:ext>
                  </a:extLst>
                </p14:cNvPr>
                <p14:cNvContentPartPr/>
                <p14:nvPr/>
              </p14:nvContentPartPr>
              <p14:xfrm>
                <a:off x="8015867" y="3111893"/>
                <a:ext cx="344520" cy="208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F6CDE76-D970-4B3E-999E-1D0D2AF7607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11547" y="3107573"/>
                  <a:ext cx="353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697043B-B387-42BA-AD06-11DD4B6FF953}"/>
                    </a:ext>
                  </a:extLst>
                </p14:cNvPr>
                <p14:cNvContentPartPr/>
                <p14:nvPr/>
              </p14:nvContentPartPr>
              <p14:xfrm>
                <a:off x="8356427" y="3109373"/>
                <a:ext cx="161640" cy="1764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697043B-B387-42BA-AD06-11DD4B6FF95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52107" y="3105053"/>
                  <a:ext cx="170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AB464F1-19A3-4FD3-B150-902DD07213F3}"/>
                    </a:ext>
                  </a:extLst>
                </p14:cNvPr>
                <p14:cNvContentPartPr/>
                <p14:nvPr/>
              </p14:nvContentPartPr>
              <p14:xfrm>
                <a:off x="8548307" y="3126653"/>
                <a:ext cx="153360" cy="1170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AB464F1-19A3-4FD3-B150-902DD07213F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543987" y="3122333"/>
                  <a:ext cx="162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FBE30BB-C609-4561-9B3B-FB0E4A672F9E}"/>
                    </a:ext>
                  </a:extLst>
                </p14:cNvPr>
                <p14:cNvContentPartPr/>
                <p14:nvPr/>
              </p14:nvContentPartPr>
              <p14:xfrm>
                <a:off x="11553947" y="3718493"/>
                <a:ext cx="296640" cy="217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FBE30BB-C609-4561-9B3B-FB0E4A672F9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549627" y="3714173"/>
                  <a:ext cx="305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3B90C64-219E-44A5-AE8A-072FD66D2666}"/>
                    </a:ext>
                  </a:extLst>
                </p14:cNvPr>
                <p14:cNvContentPartPr/>
                <p14:nvPr/>
              </p14:nvContentPartPr>
              <p14:xfrm>
                <a:off x="11811707" y="3744413"/>
                <a:ext cx="160920" cy="1720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3B90C64-219E-44A5-AE8A-072FD66D266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807387" y="3740093"/>
                  <a:ext cx="169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5963BE7-2664-4F9B-8F0A-F970923F8774}"/>
                    </a:ext>
                  </a:extLst>
                </p14:cNvPr>
                <p14:cNvContentPartPr/>
                <p14:nvPr/>
              </p14:nvContentPartPr>
              <p14:xfrm>
                <a:off x="11971187" y="3787973"/>
                <a:ext cx="69480" cy="106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5963BE7-2664-4F9B-8F0A-F970923F877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966867" y="3783653"/>
                  <a:ext cx="78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7475D66-C32E-46C3-B0A1-A05E25BA5620}"/>
                    </a:ext>
                  </a:extLst>
                </p14:cNvPr>
                <p14:cNvContentPartPr/>
                <p14:nvPr/>
              </p14:nvContentPartPr>
              <p14:xfrm>
                <a:off x="11975147" y="3779333"/>
                <a:ext cx="34920" cy="291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7475D66-C32E-46C3-B0A1-A05E25BA562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970827" y="3775013"/>
                  <a:ext cx="43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F4C1742-4698-48A3-8A7F-C4F6A666E6AC}"/>
                    </a:ext>
                  </a:extLst>
                </p14:cNvPr>
                <p14:cNvContentPartPr/>
                <p14:nvPr/>
              </p14:nvContentPartPr>
              <p14:xfrm>
                <a:off x="11935907" y="3706973"/>
                <a:ext cx="118440" cy="1857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F4C1742-4698-48A3-8A7F-C4F6A666E6A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931587" y="3702653"/>
                  <a:ext cx="127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CC76FA5-C81B-479A-AFC9-4AB1019BD24E}"/>
                    </a:ext>
                  </a:extLst>
                </p14:cNvPr>
                <p14:cNvContentPartPr/>
                <p14:nvPr/>
              </p14:nvContentPartPr>
              <p14:xfrm>
                <a:off x="9316907" y="4013333"/>
                <a:ext cx="100080" cy="193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CC76FA5-C81B-479A-AFC9-4AB1019BD24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312587" y="4009013"/>
                  <a:ext cx="108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EF35E96-6F28-42FD-A3CD-7BF60D286BE8}"/>
                    </a:ext>
                  </a:extLst>
                </p14:cNvPr>
                <p14:cNvContentPartPr/>
                <p14:nvPr/>
              </p14:nvContentPartPr>
              <p14:xfrm>
                <a:off x="9394667" y="4096493"/>
                <a:ext cx="41040" cy="194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EF35E96-6F28-42FD-A3CD-7BF60D286BE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390347" y="4092173"/>
                  <a:ext cx="49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A9B88C6-15F2-4751-8521-9588DD7E7ABE}"/>
                    </a:ext>
                  </a:extLst>
                </p14:cNvPr>
                <p14:cNvContentPartPr/>
                <p14:nvPr/>
              </p14:nvContentPartPr>
              <p14:xfrm>
                <a:off x="9530027" y="4032053"/>
                <a:ext cx="27000" cy="214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A9B88C6-15F2-4751-8521-9588DD7E7AB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525707" y="4027733"/>
                  <a:ext cx="35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1FD6E17-9712-4299-82F9-ABE9A112BE83}"/>
                    </a:ext>
                  </a:extLst>
                </p14:cNvPr>
                <p14:cNvContentPartPr/>
                <p14:nvPr/>
              </p14:nvContentPartPr>
              <p14:xfrm>
                <a:off x="9584747" y="4181813"/>
                <a:ext cx="51840" cy="1087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1FD6E17-9712-4299-82F9-ABE9A112BE8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580427" y="4177493"/>
                  <a:ext cx="60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EA406EE-EF36-49A5-89E7-FC5F55B54BA3}"/>
                    </a:ext>
                  </a:extLst>
                </p14:cNvPr>
                <p14:cNvContentPartPr/>
                <p14:nvPr/>
              </p14:nvContentPartPr>
              <p14:xfrm>
                <a:off x="9675467" y="3949973"/>
                <a:ext cx="209520" cy="2469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EA406EE-EF36-49A5-89E7-FC5F55B54BA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671147" y="3945653"/>
                  <a:ext cx="218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DBAC682-69B0-4E07-BD98-72C85AE3538D}"/>
                    </a:ext>
                  </a:extLst>
                </p14:cNvPr>
                <p14:cNvContentPartPr/>
                <p14:nvPr/>
              </p14:nvContentPartPr>
              <p14:xfrm>
                <a:off x="9906227" y="3985253"/>
                <a:ext cx="44280" cy="1645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DBAC682-69B0-4E07-BD98-72C85AE3538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01547" y="3980933"/>
                  <a:ext cx="52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D790A1F-6D89-40BF-B93E-A6294C52E996}"/>
                    </a:ext>
                  </a:extLst>
                </p14:cNvPr>
                <p14:cNvContentPartPr/>
                <p14:nvPr/>
              </p14:nvContentPartPr>
              <p14:xfrm>
                <a:off x="9790307" y="3898853"/>
                <a:ext cx="141840" cy="2289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D790A1F-6D89-40BF-B93E-A6294C52E99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85987" y="3894533"/>
                  <a:ext cx="150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08C02C7-F201-46AA-87E3-3AA72ACB7522}"/>
                    </a:ext>
                  </a:extLst>
                </p14:cNvPr>
                <p14:cNvContentPartPr/>
                <p14:nvPr/>
              </p14:nvContentPartPr>
              <p14:xfrm>
                <a:off x="9913067" y="4042133"/>
                <a:ext cx="171360" cy="114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08C02C7-F201-46AA-87E3-3AA72ACB752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908747" y="4037813"/>
                  <a:ext cx="180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83A0A4A-A69D-4DE0-B94C-8239C205A29E}"/>
                    </a:ext>
                  </a:extLst>
                </p14:cNvPr>
                <p14:cNvContentPartPr/>
                <p14:nvPr/>
              </p14:nvContentPartPr>
              <p14:xfrm>
                <a:off x="10349027" y="3958613"/>
                <a:ext cx="591120" cy="720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83A0A4A-A69D-4DE0-B94C-8239C205A29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344707" y="3954293"/>
                  <a:ext cx="599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5333CEC-2AB8-44F0-A310-F1FF494C7E0E}"/>
                    </a:ext>
                  </a:extLst>
                </p14:cNvPr>
                <p14:cNvContentPartPr/>
                <p14:nvPr/>
              </p14:nvContentPartPr>
              <p14:xfrm>
                <a:off x="11082347" y="3913613"/>
                <a:ext cx="572760" cy="871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5333CEC-2AB8-44F0-A310-F1FF494C7E0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078027" y="3909293"/>
                  <a:ext cx="581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563D67C-F655-4651-8FC9-D2BA28B1247C}"/>
                    </a:ext>
                  </a:extLst>
                </p14:cNvPr>
                <p14:cNvContentPartPr/>
                <p14:nvPr/>
              </p14:nvContentPartPr>
              <p14:xfrm>
                <a:off x="11676347" y="2801573"/>
                <a:ext cx="54360" cy="672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563D67C-F655-4651-8FC9-D2BA28B1247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672027" y="2797253"/>
                  <a:ext cx="6300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8D3D8CD-A16E-48AC-B6AA-2F96D71E340C}"/>
                    </a:ext>
                  </a:extLst>
                </p14:cNvPr>
                <p14:cNvContentPartPr/>
                <p14:nvPr/>
              </p14:nvContentPartPr>
              <p14:xfrm>
                <a:off x="9555587" y="3945293"/>
                <a:ext cx="108000" cy="108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8D3D8CD-A16E-48AC-B6AA-2F96D71E340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51267" y="3940973"/>
                  <a:ext cx="116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352EBF7-2EA1-48BD-B728-7DE8D8907710}"/>
                    </a:ext>
                  </a:extLst>
                </p14:cNvPr>
                <p14:cNvContentPartPr/>
                <p14:nvPr/>
              </p14:nvContentPartPr>
              <p14:xfrm>
                <a:off x="11548547" y="2771693"/>
                <a:ext cx="154800" cy="1803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352EBF7-2EA1-48BD-B728-7DE8D890771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544227" y="2767373"/>
                  <a:ext cx="163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7AC0B15-E1DF-44FB-AF7B-5434C75A54A8}"/>
                    </a:ext>
                  </a:extLst>
                </p14:cNvPr>
                <p14:cNvContentPartPr/>
                <p14:nvPr/>
              </p14:nvContentPartPr>
              <p14:xfrm>
                <a:off x="11594627" y="2759093"/>
                <a:ext cx="141840" cy="324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7AC0B15-E1DF-44FB-AF7B-5434C75A54A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590307" y="2754773"/>
                  <a:ext cx="150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34EEF1F-6E0C-4653-98DC-B397FA3FF8D2}"/>
                    </a:ext>
                  </a:extLst>
                </p14:cNvPr>
                <p14:cNvContentPartPr/>
                <p14:nvPr/>
              </p14:nvContentPartPr>
              <p14:xfrm>
                <a:off x="11701907" y="2775293"/>
                <a:ext cx="240840" cy="1548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34EEF1F-6E0C-4653-98DC-B397FA3FF8D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697587" y="2770973"/>
                  <a:ext cx="249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3B5AB4B-EA73-4753-95CF-AFF58750502A}"/>
                    </a:ext>
                  </a:extLst>
                </p14:cNvPr>
                <p14:cNvContentPartPr/>
                <p14:nvPr/>
              </p14:nvContentPartPr>
              <p14:xfrm>
                <a:off x="11754827" y="2691413"/>
                <a:ext cx="133200" cy="1350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3B5AB4B-EA73-4753-95CF-AFF58750502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750507" y="2687093"/>
                  <a:ext cx="141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B56FB31-9EF7-4C92-80A9-C8B2C611BAA1}"/>
                    </a:ext>
                  </a:extLst>
                </p14:cNvPr>
                <p14:cNvContentPartPr/>
                <p14:nvPr/>
              </p14:nvContentPartPr>
              <p14:xfrm>
                <a:off x="11886227" y="2855213"/>
                <a:ext cx="102240" cy="1256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B56FB31-9EF7-4C92-80A9-C8B2C611BAA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881907" y="2850893"/>
                  <a:ext cx="110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5FE29D9-6C88-47E5-8B26-221EFA84C7F6}"/>
                    </a:ext>
                  </a:extLst>
                </p14:cNvPr>
                <p14:cNvContentPartPr/>
                <p14:nvPr/>
              </p14:nvContentPartPr>
              <p14:xfrm>
                <a:off x="9829907" y="2648213"/>
                <a:ext cx="1877400" cy="4230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5FE29D9-6C88-47E5-8B26-221EFA84C7F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825587" y="2643893"/>
                  <a:ext cx="18860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EDD4EDE-61C3-4A89-A8AF-985DB689CD7B}"/>
                    </a:ext>
                  </a:extLst>
                </p14:cNvPr>
                <p14:cNvContentPartPr/>
                <p14:nvPr/>
              </p14:nvContentPartPr>
              <p14:xfrm>
                <a:off x="9505547" y="3182453"/>
                <a:ext cx="266760" cy="9518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EDD4EDE-61C3-4A89-A8AF-985DB689CD7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01227" y="3178133"/>
                  <a:ext cx="275400" cy="9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AF345F0-6F48-4EDE-B2AC-B1D9E6ECA978}"/>
                    </a:ext>
                  </a:extLst>
                </p14:cNvPr>
                <p14:cNvContentPartPr/>
                <p14:nvPr/>
              </p14:nvContentPartPr>
              <p14:xfrm>
                <a:off x="9624347" y="3037733"/>
                <a:ext cx="250920" cy="298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AF345F0-6F48-4EDE-B2AC-B1D9E6ECA97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20027" y="3033413"/>
                  <a:ext cx="259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C7195BC-4A52-47B6-8694-DCEC28D412BE}"/>
                    </a:ext>
                  </a:extLst>
                </p14:cNvPr>
                <p14:cNvContentPartPr/>
                <p14:nvPr/>
              </p14:nvContentPartPr>
              <p14:xfrm>
                <a:off x="9170747" y="2860973"/>
                <a:ext cx="863280" cy="587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C7195BC-4A52-47B6-8694-DCEC28D412B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166427" y="2856653"/>
                  <a:ext cx="87192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6701913-51EA-4AA2-843E-23DCC4011E42}"/>
                    </a:ext>
                  </a:extLst>
                </p14:cNvPr>
                <p14:cNvContentPartPr/>
                <p14:nvPr/>
              </p14:nvContentPartPr>
              <p14:xfrm>
                <a:off x="4712867" y="3929453"/>
                <a:ext cx="288720" cy="385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6701913-51EA-4AA2-843E-23DCC4011E4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708547" y="3925133"/>
                  <a:ext cx="2973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070C579-F12A-4402-A30D-0F4A9A4FB94D}"/>
                    </a:ext>
                  </a:extLst>
                </p14:cNvPr>
                <p14:cNvContentPartPr/>
                <p14:nvPr/>
              </p14:nvContentPartPr>
              <p14:xfrm>
                <a:off x="5001227" y="3335813"/>
                <a:ext cx="3862440" cy="6768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070C579-F12A-4402-A30D-0F4A9A4FB94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996907" y="3331493"/>
                  <a:ext cx="387108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2DC50B6-B0BE-4E66-9391-1F2FCC77C2D4}"/>
                    </a:ext>
                  </a:extLst>
                </p14:cNvPr>
                <p14:cNvContentPartPr/>
                <p14:nvPr/>
              </p14:nvContentPartPr>
              <p14:xfrm>
                <a:off x="8824067" y="3232853"/>
                <a:ext cx="340920" cy="224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2DC50B6-B0BE-4E66-9391-1F2FCC77C2D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819747" y="3228533"/>
                  <a:ext cx="349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B5C795-4508-410C-80EE-436F4F724CAB}"/>
                    </a:ext>
                  </a:extLst>
                </p14:cNvPr>
                <p14:cNvContentPartPr/>
                <p14:nvPr/>
              </p14:nvContentPartPr>
              <p14:xfrm>
                <a:off x="11450267" y="2629853"/>
                <a:ext cx="585000" cy="419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B5C795-4508-410C-80EE-436F4F724CA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445947" y="2625533"/>
                  <a:ext cx="5936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43E2B70-4B68-42DF-8122-2E96C7A258B9}"/>
                    </a:ext>
                  </a:extLst>
                </p14:cNvPr>
                <p14:cNvContentPartPr/>
                <p14:nvPr/>
              </p14:nvContentPartPr>
              <p14:xfrm>
                <a:off x="9530387" y="4051133"/>
                <a:ext cx="21960" cy="370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43E2B70-4B68-42DF-8122-2E96C7A258B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526067" y="4046813"/>
                  <a:ext cx="30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891AB07-5E6B-49C1-8A1E-774E03B9438B}"/>
                    </a:ext>
                  </a:extLst>
                </p14:cNvPr>
                <p14:cNvContentPartPr/>
                <p14:nvPr/>
              </p14:nvContentPartPr>
              <p14:xfrm>
                <a:off x="9245987" y="3836573"/>
                <a:ext cx="792720" cy="6094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891AB07-5E6B-49C1-8A1E-774E03B9438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241667" y="3832253"/>
                  <a:ext cx="8013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59BF1F2-3DDE-43B0-84E1-D69FB3E2753B}"/>
                    </a:ext>
                  </a:extLst>
                </p14:cNvPr>
                <p14:cNvContentPartPr/>
                <p14:nvPr/>
              </p14:nvContentPartPr>
              <p14:xfrm>
                <a:off x="10042667" y="2958173"/>
                <a:ext cx="1694880" cy="1110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59BF1F2-3DDE-43B0-84E1-D69FB3E2753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038347" y="2953853"/>
                  <a:ext cx="170352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7186B75-D46F-43D1-967B-CC4BA0365495}"/>
                    </a:ext>
                  </a:extLst>
                </p14:cNvPr>
                <p14:cNvContentPartPr/>
                <p14:nvPr/>
              </p14:nvContentPartPr>
              <p14:xfrm>
                <a:off x="10246427" y="4064093"/>
                <a:ext cx="360" cy="3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7186B75-D46F-43D1-967B-CC4BA036549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42107" y="405977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C12DAF0-AAF0-491D-AC67-EFF846C8B0D3}"/>
                    </a:ext>
                  </a:extLst>
                </p14:cNvPr>
                <p14:cNvContentPartPr/>
                <p14:nvPr/>
              </p14:nvContentPartPr>
              <p14:xfrm>
                <a:off x="5921387" y="3745133"/>
                <a:ext cx="4596120" cy="9036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C12DAF0-AAF0-491D-AC67-EFF846C8B0D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17067" y="3740813"/>
                  <a:ext cx="4604760" cy="9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A018D37-8414-4639-AB3A-94F45954D57C}"/>
                    </a:ext>
                  </a:extLst>
                </p14:cNvPr>
                <p14:cNvContentPartPr/>
                <p14:nvPr/>
              </p14:nvContentPartPr>
              <p14:xfrm>
                <a:off x="5617547" y="3730373"/>
                <a:ext cx="495000" cy="268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A018D37-8414-4639-AB3A-94F45954D57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613227" y="3726053"/>
                  <a:ext cx="503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33459EF-F4BC-473F-9591-C3978B366C0F}"/>
                    </a:ext>
                  </a:extLst>
                </p14:cNvPr>
                <p14:cNvContentPartPr/>
                <p14:nvPr/>
              </p14:nvContentPartPr>
              <p14:xfrm>
                <a:off x="4822667" y="4307813"/>
                <a:ext cx="956880" cy="4989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33459EF-F4BC-473F-9591-C3978B366C0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18347" y="4303493"/>
                  <a:ext cx="96552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7BC178F-C5BD-4129-89B4-C6F7EB4AE2AA}"/>
                    </a:ext>
                  </a:extLst>
                </p14:cNvPr>
                <p14:cNvContentPartPr/>
                <p14:nvPr/>
              </p14:nvContentPartPr>
              <p14:xfrm>
                <a:off x="5576147" y="4461533"/>
                <a:ext cx="360" cy="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7BC178F-C5BD-4129-89B4-C6F7EB4AE2A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71827" y="44572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7A13D7B-BC96-4EDB-ACA7-DE6F5DFA2558}"/>
                    </a:ext>
                  </a:extLst>
                </p14:cNvPr>
                <p14:cNvContentPartPr/>
                <p14:nvPr/>
              </p14:nvContentPartPr>
              <p14:xfrm>
                <a:off x="4810427" y="4317173"/>
                <a:ext cx="986760" cy="5734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7A13D7B-BC96-4EDB-ACA7-DE6F5DFA255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806107" y="4312853"/>
                  <a:ext cx="99540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7CE3D6F-E1BB-450C-A772-CF2E2291BE5C}"/>
                    </a:ext>
                  </a:extLst>
                </p14:cNvPr>
                <p14:cNvContentPartPr/>
                <p14:nvPr/>
              </p14:nvContentPartPr>
              <p14:xfrm>
                <a:off x="5905547" y="4469093"/>
                <a:ext cx="731520" cy="435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7CE3D6F-E1BB-450C-A772-CF2E2291BE5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901227" y="4464413"/>
                  <a:ext cx="740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F129755-C91B-4075-9CCD-DED1FF4D25EA}"/>
                    </a:ext>
                  </a:extLst>
                </p14:cNvPr>
                <p14:cNvContentPartPr/>
                <p14:nvPr/>
              </p14:nvContentPartPr>
              <p14:xfrm>
                <a:off x="5777027" y="4334093"/>
                <a:ext cx="510840" cy="2412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F129755-C91B-4075-9CCD-DED1FF4D25E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72707" y="4329773"/>
                  <a:ext cx="519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2F18714-42A1-4D1C-AA37-4451F339A33A}"/>
                    </a:ext>
                  </a:extLst>
                </p14:cNvPr>
                <p14:cNvContentPartPr/>
                <p14:nvPr/>
              </p14:nvContentPartPr>
              <p14:xfrm>
                <a:off x="6818507" y="4328693"/>
                <a:ext cx="180360" cy="264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2F18714-42A1-4D1C-AA37-4451F339A33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814187" y="4324373"/>
                  <a:ext cx="189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ADF6CFF-AAE4-4104-842F-0B7E6261D32B}"/>
                    </a:ext>
                  </a:extLst>
                </p14:cNvPr>
                <p14:cNvContentPartPr/>
                <p14:nvPr/>
              </p14:nvContentPartPr>
              <p14:xfrm>
                <a:off x="7003187" y="4413653"/>
                <a:ext cx="488880" cy="1018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ADF6CFF-AAE4-4104-842F-0B7E6261D32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998867" y="4409333"/>
                  <a:ext cx="497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A6F5F70-BC78-4130-9AA5-227C48FD79F8}"/>
                    </a:ext>
                  </a:extLst>
                </p14:cNvPr>
                <p14:cNvContentPartPr/>
                <p14:nvPr/>
              </p14:nvContentPartPr>
              <p14:xfrm>
                <a:off x="7465067" y="4293053"/>
                <a:ext cx="24120" cy="9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A6F5F70-BC78-4130-9AA5-227C48FD79F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60747" y="4288733"/>
                  <a:ext cx="32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CAB7DF8-B9A6-4C65-90C5-C72C4CDCDC68}"/>
                    </a:ext>
                  </a:extLst>
                </p14:cNvPr>
                <p14:cNvContentPartPr/>
                <p14:nvPr/>
              </p14:nvContentPartPr>
              <p14:xfrm>
                <a:off x="7535267" y="4251653"/>
                <a:ext cx="80640" cy="253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CAB7DF8-B9A6-4C65-90C5-C72C4CDCDC6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30947" y="4247333"/>
                  <a:ext cx="89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3F43DFE-E3E9-46A5-B2EF-3B2DE05DC3CD}"/>
                    </a:ext>
                  </a:extLst>
                </p14:cNvPr>
                <p14:cNvContentPartPr/>
                <p14:nvPr/>
              </p14:nvContentPartPr>
              <p14:xfrm>
                <a:off x="7741547" y="4128533"/>
                <a:ext cx="26640" cy="183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3F43DFE-E3E9-46A5-B2EF-3B2DE05DC3C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737227" y="4124213"/>
                  <a:ext cx="3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FDB639E-EAC5-4103-ABA6-F0EDD8009A71}"/>
                    </a:ext>
                  </a:extLst>
                </p14:cNvPr>
                <p14:cNvContentPartPr/>
                <p14:nvPr/>
              </p14:nvContentPartPr>
              <p14:xfrm>
                <a:off x="7754867" y="4093973"/>
                <a:ext cx="15120" cy="30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FDB639E-EAC5-4103-ABA6-F0EDD8009A7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750547" y="4089653"/>
                  <a:ext cx="23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035FF25-3041-413B-AB2B-8438DA6CBFFB}"/>
                    </a:ext>
                  </a:extLst>
                </p14:cNvPr>
                <p14:cNvContentPartPr/>
                <p14:nvPr/>
              </p14:nvContentPartPr>
              <p14:xfrm>
                <a:off x="7698347" y="4268933"/>
                <a:ext cx="114840" cy="2228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035FF25-3041-413B-AB2B-8438DA6CBFF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694027" y="4264613"/>
                  <a:ext cx="123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B4802D0-F8CD-4CAD-9D13-DCC77019DC75}"/>
                    </a:ext>
                  </a:extLst>
                </p14:cNvPr>
                <p14:cNvContentPartPr/>
                <p14:nvPr/>
              </p14:nvContentPartPr>
              <p14:xfrm>
                <a:off x="7703747" y="4376573"/>
                <a:ext cx="167400" cy="50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B4802D0-F8CD-4CAD-9D13-DCC77019DC7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699427" y="4372253"/>
                  <a:ext cx="176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7299772-AA45-4A14-B91C-8793F11A8D78}"/>
                    </a:ext>
                  </a:extLst>
                </p14:cNvPr>
                <p14:cNvContentPartPr/>
                <p14:nvPr/>
              </p14:nvContentPartPr>
              <p14:xfrm>
                <a:off x="7849907" y="4198013"/>
                <a:ext cx="392400" cy="2419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7299772-AA45-4A14-B91C-8793F11A8D7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45587" y="4193693"/>
                  <a:ext cx="401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931111D-EDC5-4F41-AFC2-3655EF3A173D}"/>
                    </a:ext>
                  </a:extLst>
                </p14:cNvPr>
                <p14:cNvContentPartPr/>
                <p14:nvPr/>
              </p14:nvContentPartPr>
              <p14:xfrm>
                <a:off x="8235107" y="4288733"/>
                <a:ext cx="247320" cy="1288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931111D-EDC5-4F41-AFC2-3655EF3A173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230787" y="4284413"/>
                  <a:ext cx="255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3A3F3BC-62F3-42B7-8770-DFE59DE9076C}"/>
                    </a:ext>
                  </a:extLst>
                </p14:cNvPr>
                <p14:cNvContentPartPr/>
                <p14:nvPr/>
              </p14:nvContentPartPr>
              <p14:xfrm>
                <a:off x="8660267" y="4200893"/>
                <a:ext cx="183600" cy="318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3A3F3BC-62F3-42B7-8770-DFE59DE9076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655947" y="4196573"/>
                  <a:ext cx="1922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792FEBB-8110-4BA2-8B14-A0C5FAFCFABF}"/>
                    </a:ext>
                  </a:extLst>
                </p14:cNvPr>
                <p14:cNvContentPartPr/>
                <p14:nvPr/>
              </p14:nvContentPartPr>
              <p14:xfrm>
                <a:off x="8862587" y="4203773"/>
                <a:ext cx="167040" cy="2044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792FEBB-8110-4BA2-8B14-A0C5FAFCFAB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858267" y="4199453"/>
                  <a:ext cx="175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84E6AFE-C1B9-4108-9084-3D6DA0FCE162}"/>
                    </a:ext>
                  </a:extLst>
                </p14:cNvPr>
                <p14:cNvContentPartPr/>
                <p14:nvPr/>
              </p14:nvContentPartPr>
              <p14:xfrm>
                <a:off x="9057707" y="4299533"/>
                <a:ext cx="150120" cy="842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84E6AFE-C1B9-4108-9084-3D6DA0FCE16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53387" y="4295213"/>
                  <a:ext cx="158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9326FF6-103F-4E69-B58B-AF57FF3165A6}"/>
                    </a:ext>
                  </a:extLst>
                </p14:cNvPr>
                <p14:cNvContentPartPr/>
                <p14:nvPr/>
              </p14:nvContentPartPr>
              <p14:xfrm>
                <a:off x="8453627" y="4448573"/>
                <a:ext cx="905400" cy="1180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9326FF6-103F-4E69-B58B-AF57FF3165A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449307" y="4444253"/>
                  <a:ext cx="914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EA84ECC-7C06-4A83-AD92-6380F4A4C4C2}"/>
                    </a:ext>
                  </a:extLst>
                </p14:cNvPr>
                <p14:cNvContentPartPr/>
                <p14:nvPr/>
              </p14:nvContentPartPr>
              <p14:xfrm>
                <a:off x="229787" y="4719293"/>
                <a:ext cx="3231360" cy="10400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EA84ECC-7C06-4A83-AD92-6380F4A4C4C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25467" y="4714973"/>
                  <a:ext cx="3240000" cy="10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CA83856-1C0E-4F41-B5A2-CF7BD4BC87DC}"/>
                    </a:ext>
                  </a:extLst>
                </p14:cNvPr>
                <p14:cNvContentPartPr/>
                <p14:nvPr/>
              </p14:nvContentPartPr>
              <p14:xfrm>
                <a:off x="2974427" y="4808573"/>
                <a:ext cx="494640" cy="2250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CA83856-1C0E-4F41-B5A2-CF7BD4BC87D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970107" y="4804253"/>
                  <a:ext cx="503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80EE6D2-64E4-47E4-995C-0DC009212010}"/>
                    </a:ext>
                  </a:extLst>
                </p14:cNvPr>
                <p14:cNvContentPartPr/>
                <p14:nvPr/>
              </p14:nvContentPartPr>
              <p14:xfrm>
                <a:off x="3313187" y="4692653"/>
                <a:ext cx="249480" cy="248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80EE6D2-64E4-47E4-995C-0DC00921201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308867" y="4688333"/>
                  <a:ext cx="258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9043798-115C-404E-A737-CF3D9CBC3AC9}"/>
                    </a:ext>
                  </a:extLst>
                </p14:cNvPr>
                <p14:cNvContentPartPr/>
                <p14:nvPr/>
              </p14:nvContentPartPr>
              <p14:xfrm>
                <a:off x="2893067" y="4826213"/>
                <a:ext cx="317160" cy="2516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9043798-115C-404E-A737-CF3D9CBC3AC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888747" y="4821893"/>
                  <a:ext cx="325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DB738CE-66A1-464F-81FE-9566B0906164}"/>
                    </a:ext>
                  </a:extLst>
                </p14:cNvPr>
                <p14:cNvContentPartPr/>
                <p14:nvPr/>
              </p14:nvContentPartPr>
              <p14:xfrm>
                <a:off x="1794347" y="4790933"/>
                <a:ext cx="826920" cy="7182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DB738CE-66A1-464F-81FE-9566B090616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790027" y="4786613"/>
                  <a:ext cx="83556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336B14D-4227-4B83-895B-4F3B49FBB2D7}"/>
                    </a:ext>
                  </a:extLst>
                </p14:cNvPr>
                <p14:cNvContentPartPr/>
                <p14:nvPr/>
              </p14:nvContentPartPr>
              <p14:xfrm>
                <a:off x="9609947" y="379493"/>
                <a:ext cx="235440" cy="16023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336B14D-4227-4B83-895B-4F3B49FBB2D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05627" y="375173"/>
                  <a:ext cx="244080" cy="16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72510A9-B23A-4644-B09A-62CA9FCD7FAC}"/>
                    </a:ext>
                  </a:extLst>
                </p14:cNvPr>
                <p14:cNvContentPartPr/>
                <p14:nvPr/>
              </p14:nvContentPartPr>
              <p14:xfrm>
                <a:off x="8932067" y="1831373"/>
                <a:ext cx="2697480" cy="666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72510A9-B23A-4644-B09A-62CA9FCD7FA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927747" y="1827053"/>
                  <a:ext cx="2706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6C6E391-F83A-4CD4-84BD-282B1985FAFF}"/>
                    </a:ext>
                  </a:extLst>
                </p14:cNvPr>
                <p14:cNvContentPartPr/>
                <p14:nvPr/>
              </p14:nvContentPartPr>
              <p14:xfrm>
                <a:off x="11562587" y="1782053"/>
                <a:ext cx="226080" cy="3049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6C6E391-F83A-4CD4-84BD-282B1985FAF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558267" y="1777733"/>
                  <a:ext cx="234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B79748B-8B88-4B65-B3AE-F11EC543AE87}"/>
                    </a:ext>
                  </a:extLst>
                </p14:cNvPr>
                <p14:cNvContentPartPr/>
                <p14:nvPr/>
              </p14:nvContentPartPr>
              <p14:xfrm>
                <a:off x="9591587" y="180053"/>
                <a:ext cx="344880" cy="2908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B79748B-8B88-4B65-B3AE-F11EC543AE8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587267" y="175733"/>
                  <a:ext cx="353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4878712-9A1A-4152-AFE8-70DC6646F955}"/>
                    </a:ext>
                  </a:extLst>
                </p14:cNvPr>
                <p14:cNvContentPartPr/>
                <p14:nvPr/>
              </p14:nvContentPartPr>
              <p14:xfrm>
                <a:off x="9247787" y="161333"/>
                <a:ext cx="246600" cy="3204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4878712-9A1A-4152-AFE8-70DC6646F95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243467" y="157013"/>
                  <a:ext cx="2552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6FFFC91-2C10-42F3-B9EB-7DA1EA974DE0}"/>
                    </a:ext>
                  </a:extLst>
                </p14:cNvPr>
                <p14:cNvContentPartPr/>
                <p14:nvPr/>
              </p14:nvContentPartPr>
              <p14:xfrm>
                <a:off x="9184427" y="191213"/>
                <a:ext cx="298440" cy="3265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6FFFC91-2C10-42F3-B9EB-7DA1EA974DE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180107" y="186893"/>
                  <a:ext cx="3070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D8DC9C2-0FBB-42B0-9564-6DEEB3FDCB8A}"/>
                    </a:ext>
                  </a:extLst>
                </p14:cNvPr>
                <p14:cNvContentPartPr/>
                <p14:nvPr/>
              </p14:nvContentPartPr>
              <p14:xfrm>
                <a:off x="9465947" y="117773"/>
                <a:ext cx="123840" cy="2034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D8DC9C2-0FBB-42B0-9564-6DEEB3FDCB8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461627" y="113453"/>
                  <a:ext cx="132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6B692AD-A4A7-46DA-B706-E333C818E996}"/>
                    </a:ext>
                  </a:extLst>
                </p14:cNvPr>
                <p14:cNvContentPartPr/>
                <p14:nvPr/>
              </p14:nvContentPartPr>
              <p14:xfrm>
                <a:off x="9619667" y="706733"/>
                <a:ext cx="2341080" cy="11084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6B692AD-A4A7-46DA-B706-E333C818E99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615347" y="702413"/>
                  <a:ext cx="2349720" cy="11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E1D189B-B702-4368-BADE-AA4C3E163EE9}"/>
                    </a:ext>
                  </a:extLst>
                </p14:cNvPr>
                <p14:cNvContentPartPr/>
                <p14:nvPr/>
              </p14:nvContentPartPr>
              <p14:xfrm>
                <a:off x="9771947" y="1095893"/>
                <a:ext cx="73440" cy="8960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E1D189B-B702-4368-BADE-AA4C3E163EE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767627" y="1091573"/>
                  <a:ext cx="82080" cy="90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7AB3EBC-977C-4543-B733-CA1E8D85BC39}"/>
                    </a:ext>
                  </a:extLst>
                </p14:cNvPr>
                <p14:cNvContentPartPr/>
                <p14:nvPr/>
              </p14:nvContentPartPr>
              <p14:xfrm>
                <a:off x="9656747" y="1571813"/>
                <a:ext cx="154080" cy="2412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7AB3EBC-977C-4543-B733-CA1E8D85BC3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652427" y="1567493"/>
                  <a:ext cx="162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9219E0D-EB03-4E76-AEA3-7ED3448197F7}"/>
                    </a:ext>
                  </a:extLst>
                </p14:cNvPr>
                <p14:cNvContentPartPr/>
                <p14:nvPr/>
              </p14:nvContentPartPr>
              <p14:xfrm>
                <a:off x="11288987" y="1285613"/>
                <a:ext cx="185040" cy="6667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9219E0D-EB03-4E76-AEA3-7ED3448197F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284667" y="1281293"/>
                  <a:ext cx="19368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B5DFD71-F980-48F7-A57F-5BFF7B60E142}"/>
                    </a:ext>
                  </a:extLst>
                </p14:cNvPr>
                <p14:cNvContentPartPr/>
                <p14:nvPr/>
              </p14:nvContentPartPr>
              <p14:xfrm>
                <a:off x="11457827" y="1803653"/>
                <a:ext cx="360" cy="3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B5DFD71-F980-48F7-A57F-5BFF7B60E14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453507" y="17993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34A6AD2-5AD1-4AB7-B506-3318DAB570D5}"/>
                    </a:ext>
                  </a:extLst>
                </p14:cNvPr>
                <p14:cNvContentPartPr/>
                <p14:nvPr/>
              </p14:nvContentPartPr>
              <p14:xfrm>
                <a:off x="11414267" y="1621853"/>
                <a:ext cx="520920" cy="2462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34A6AD2-5AD1-4AB7-B506-3318DAB570D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409947" y="1617533"/>
                  <a:ext cx="5295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098198D-366A-498D-AB90-8D35AA58509C}"/>
                    </a:ext>
                  </a:extLst>
                </p14:cNvPr>
                <p14:cNvContentPartPr/>
                <p14:nvPr/>
              </p14:nvContentPartPr>
              <p14:xfrm>
                <a:off x="3100067" y="1811573"/>
                <a:ext cx="6416280" cy="2465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098198D-366A-498D-AB90-8D35AA58509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095747" y="1807253"/>
                  <a:ext cx="6424920" cy="24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6AAE83F-CF8C-44EE-896B-EC521C7D9450}"/>
                    </a:ext>
                  </a:extLst>
                </p14:cNvPr>
                <p14:cNvContentPartPr/>
                <p14:nvPr/>
              </p14:nvContentPartPr>
              <p14:xfrm>
                <a:off x="9332027" y="1696013"/>
                <a:ext cx="272880" cy="3024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6AAE83F-CF8C-44EE-896B-EC521C7D945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327707" y="1691693"/>
                  <a:ext cx="2815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E4296ED-90D0-4B25-B39E-62A3EF2EF79D}"/>
                    </a:ext>
                  </a:extLst>
                </p14:cNvPr>
                <p14:cNvContentPartPr/>
                <p14:nvPr/>
              </p14:nvContentPartPr>
              <p14:xfrm>
                <a:off x="9743507" y="1264373"/>
                <a:ext cx="59400" cy="8042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E4296ED-90D0-4B25-B39E-62A3EF2EF79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39187" y="1260053"/>
                  <a:ext cx="6804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188BDA0-1783-4B99-A2FE-5E08F5B867D5}"/>
                    </a:ext>
                  </a:extLst>
                </p14:cNvPr>
                <p14:cNvContentPartPr/>
                <p14:nvPr/>
              </p14:nvContentPartPr>
              <p14:xfrm>
                <a:off x="10418867" y="358613"/>
                <a:ext cx="297720" cy="1612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188BDA0-1783-4B99-A2FE-5E08F5B867D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414547" y="354293"/>
                  <a:ext cx="306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276D5DA-B468-44A0-A1E2-F94604C013C5}"/>
                    </a:ext>
                  </a:extLst>
                </p14:cNvPr>
                <p14:cNvContentPartPr/>
                <p14:nvPr/>
              </p14:nvContentPartPr>
              <p14:xfrm>
                <a:off x="10619747" y="272213"/>
                <a:ext cx="194760" cy="3214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276D5DA-B468-44A0-A1E2-F94604C013C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615427" y="267893"/>
                  <a:ext cx="2034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5301B52-7C72-4B66-BC69-DAB25F9D40DF}"/>
                    </a:ext>
                  </a:extLst>
                </p14:cNvPr>
                <p14:cNvContentPartPr/>
                <p14:nvPr/>
              </p14:nvContentPartPr>
              <p14:xfrm>
                <a:off x="10811267" y="259253"/>
                <a:ext cx="37080" cy="403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5301B52-7C72-4B66-BC69-DAB25F9D40D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06947" y="254933"/>
                  <a:ext cx="45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7551998-E9AC-45B9-AA5D-10A3ECD6341C}"/>
                    </a:ext>
                  </a:extLst>
                </p14:cNvPr>
                <p14:cNvContentPartPr/>
                <p14:nvPr/>
              </p14:nvContentPartPr>
              <p14:xfrm>
                <a:off x="10879307" y="294533"/>
                <a:ext cx="358560" cy="1198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7551998-E9AC-45B9-AA5D-10A3ECD6341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874987" y="290213"/>
                  <a:ext cx="367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A2B9172-7D1E-4B60-9958-74316B04FD09}"/>
                    </a:ext>
                  </a:extLst>
                </p14:cNvPr>
                <p14:cNvContentPartPr/>
                <p14:nvPr/>
              </p14:nvContentPartPr>
              <p14:xfrm>
                <a:off x="11214107" y="391733"/>
                <a:ext cx="178920" cy="1382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A2B9172-7D1E-4B60-9958-74316B04FD0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209787" y="387413"/>
                  <a:ext cx="18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2468531-6359-4A11-B54A-7625DC4541BB}"/>
                    </a:ext>
                  </a:extLst>
                </p14:cNvPr>
                <p14:cNvContentPartPr/>
                <p14:nvPr/>
              </p14:nvContentPartPr>
              <p14:xfrm>
                <a:off x="10203947" y="119933"/>
                <a:ext cx="1605960" cy="643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2468531-6359-4A11-B54A-7625DC4541B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199627" y="115613"/>
                  <a:ext cx="161460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3A55C31-8B76-4B6F-901F-A4D6435B8354}"/>
                    </a:ext>
                  </a:extLst>
                </p14:cNvPr>
                <p14:cNvContentPartPr/>
                <p14:nvPr/>
              </p14:nvContentPartPr>
              <p14:xfrm>
                <a:off x="9773747" y="1801133"/>
                <a:ext cx="53280" cy="770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3A55C31-8B76-4B6F-901F-A4D6435B835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69427" y="1796813"/>
                  <a:ext cx="6192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53DE344-5D76-4052-8FF7-E217BD1E92A0}"/>
                  </a:ext>
                </a:extLst>
              </p14:cNvPr>
              <p14:cNvContentPartPr/>
              <p14:nvPr/>
            </p14:nvContentPartPr>
            <p14:xfrm>
              <a:off x="2356307" y="3552533"/>
              <a:ext cx="4415040" cy="15933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53DE344-5D76-4052-8FF7-E217BD1E92A0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351987" y="3548213"/>
                <a:ext cx="4423680" cy="16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658F0DE-1D8F-4D93-9C04-3C8FE98F4A10}"/>
                  </a:ext>
                </a:extLst>
              </p14:cNvPr>
              <p14:cNvContentPartPr/>
              <p14:nvPr/>
            </p14:nvContentPartPr>
            <p14:xfrm>
              <a:off x="3923027" y="4812533"/>
              <a:ext cx="2402640" cy="7398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658F0DE-1D8F-4D93-9C04-3C8FE98F4A1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918707" y="4808213"/>
                <a:ext cx="241128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E8EEF56-2432-499B-BFA0-588D0186C72E}"/>
                  </a:ext>
                </a:extLst>
              </p14:cNvPr>
              <p14:cNvContentPartPr/>
              <p14:nvPr/>
            </p14:nvContentPartPr>
            <p14:xfrm>
              <a:off x="4756427" y="5323373"/>
              <a:ext cx="10440" cy="183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E8EEF56-2432-499B-BFA0-588D0186C72E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4752107" y="5319053"/>
                <a:ext cx="19080" cy="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26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B97FE5-25C6-4FB9-8A07-059B33FD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90" y="247294"/>
            <a:ext cx="8679727" cy="38722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C0E0FA5-2A67-4E0E-90B7-C025BAF649F2}"/>
                  </a:ext>
                </a:extLst>
              </p14:cNvPr>
              <p14:cNvContentPartPr/>
              <p14:nvPr/>
            </p14:nvContentPartPr>
            <p14:xfrm>
              <a:off x="1759067" y="2320267"/>
              <a:ext cx="1010520" cy="35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C0E0FA5-2A67-4E0E-90B7-C025BAF649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4747" y="2315947"/>
                <a:ext cx="1019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736E3C8-5BED-4108-A86B-DCCB602E8145}"/>
                  </a:ext>
                </a:extLst>
              </p14:cNvPr>
              <p14:cNvContentPartPr/>
              <p14:nvPr/>
            </p14:nvContentPartPr>
            <p14:xfrm>
              <a:off x="4460147" y="2664427"/>
              <a:ext cx="1046520" cy="608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736E3C8-5BED-4108-A86B-DCCB602E81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5827" y="2660107"/>
                <a:ext cx="10551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C6000EA-4588-49C3-AC80-4B26881B1B7A}"/>
                  </a:ext>
                </a:extLst>
              </p14:cNvPr>
              <p14:cNvContentPartPr/>
              <p14:nvPr/>
            </p14:nvContentPartPr>
            <p14:xfrm>
              <a:off x="1659707" y="1820587"/>
              <a:ext cx="1064880" cy="5763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C6000EA-4588-49C3-AC80-4B26881B1B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55387" y="1816267"/>
                <a:ext cx="107352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40111DE-7D6A-4C0D-90A0-1C3EF88DB5C4}"/>
                  </a:ext>
                </a:extLst>
              </p14:cNvPr>
              <p14:cNvContentPartPr/>
              <p14:nvPr/>
            </p14:nvContentPartPr>
            <p14:xfrm>
              <a:off x="1824587" y="2969347"/>
              <a:ext cx="997560" cy="828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40111DE-7D6A-4C0D-90A0-1C3EF88DB5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0267" y="2965027"/>
                <a:ext cx="10062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8408CEB-4EF8-4DDF-BB4B-B443454A2D2F}"/>
                  </a:ext>
                </a:extLst>
              </p14:cNvPr>
              <p14:cNvContentPartPr/>
              <p14:nvPr/>
            </p14:nvContentPartPr>
            <p14:xfrm>
              <a:off x="6561467" y="203107"/>
              <a:ext cx="24480" cy="2026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8408CEB-4EF8-4DDF-BB4B-B443454A2D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57147" y="198787"/>
                <a:ext cx="331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674D6F8-6921-43C7-B531-C20BBB89B4E7}"/>
                  </a:ext>
                </a:extLst>
              </p14:cNvPr>
              <p14:cNvContentPartPr/>
              <p14:nvPr/>
            </p14:nvContentPartPr>
            <p14:xfrm>
              <a:off x="6634187" y="234067"/>
              <a:ext cx="27000" cy="1587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674D6F8-6921-43C7-B531-C20BBB89B4E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29867" y="229747"/>
                <a:ext cx="356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7B0C0B3-C8BB-4F45-8676-0DE9C27E7C86}"/>
                  </a:ext>
                </a:extLst>
              </p14:cNvPr>
              <p14:cNvContentPartPr/>
              <p14:nvPr/>
            </p14:nvContentPartPr>
            <p14:xfrm>
              <a:off x="6580907" y="326947"/>
              <a:ext cx="49320" cy="172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7B0C0B3-C8BB-4F45-8676-0DE9C27E7C8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76587" y="322627"/>
                <a:ext cx="57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839708E5-C614-4E99-8DAD-C3F55878B23D}"/>
                  </a:ext>
                </a:extLst>
              </p14:cNvPr>
              <p14:cNvContentPartPr/>
              <p14:nvPr/>
            </p14:nvContentPartPr>
            <p14:xfrm>
              <a:off x="6715187" y="362227"/>
              <a:ext cx="72360" cy="982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839708E5-C614-4E99-8DAD-C3F55878B23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10867" y="357907"/>
                <a:ext cx="810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8FCF51A8-2088-4C6D-AE72-B44F4EC44E0A}"/>
                  </a:ext>
                </a:extLst>
              </p14:cNvPr>
              <p14:cNvContentPartPr/>
              <p14:nvPr/>
            </p14:nvContentPartPr>
            <p14:xfrm>
              <a:off x="7022627" y="146947"/>
              <a:ext cx="7560" cy="453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8FCF51A8-2088-4C6D-AE72-B44F4EC44E0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18307" y="142627"/>
                <a:ext cx="162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2BC4C9D-2E66-443D-B33D-5342298BF50C}"/>
                  </a:ext>
                </a:extLst>
              </p14:cNvPr>
              <p14:cNvContentPartPr/>
              <p14:nvPr/>
            </p14:nvContentPartPr>
            <p14:xfrm>
              <a:off x="6978707" y="277627"/>
              <a:ext cx="12960" cy="248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2BC4C9D-2E66-443D-B33D-5342298BF50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74387" y="273307"/>
                <a:ext cx="21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A16C9B0E-B5BC-428E-9B1E-4CB8276CF2B3}"/>
                  </a:ext>
                </a:extLst>
              </p14:cNvPr>
              <p14:cNvContentPartPr/>
              <p14:nvPr/>
            </p14:nvContentPartPr>
            <p14:xfrm>
              <a:off x="7183547" y="212827"/>
              <a:ext cx="362520" cy="2955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A16C9B0E-B5BC-428E-9B1E-4CB8276CF2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79227" y="208507"/>
                <a:ext cx="371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5B7EA5A-33D5-4CD2-966C-CF24FA6CD298}"/>
                  </a:ext>
                </a:extLst>
              </p14:cNvPr>
              <p14:cNvContentPartPr/>
              <p14:nvPr/>
            </p14:nvContentPartPr>
            <p14:xfrm>
              <a:off x="7696547" y="206347"/>
              <a:ext cx="171000" cy="1148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5B7EA5A-33D5-4CD2-966C-CF24FA6CD29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92227" y="202027"/>
                <a:ext cx="179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0B45D29-304D-4B5B-85C1-840CC37BA461}"/>
                  </a:ext>
                </a:extLst>
              </p14:cNvPr>
              <p14:cNvContentPartPr/>
              <p14:nvPr/>
            </p14:nvContentPartPr>
            <p14:xfrm>
              <a:off x="7942787" y="221827"/>
              <a:ext cx="291240" cy="2419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0B45D29-304D-4B5B-85C1-840CC37BA46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38467" y="217507"/>
                <a:ext cx="2998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1B241A8-9D80-44C8-B155-D61A38123C41}"/>
                  </a:ext>
                </a:extLst>
              </p14:cNvPr>
              <p14:cNvContentPartPr/>
              <p14:nvPr/>
            </p14:nvContentPartPr>
            <p14:xfrm>
              <a:off x="7691867" y="280867"/>
              <a:ext cx="235080" cy="1558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1B241A8-9D80-44C8-B155-D61A38123C4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87547" y="276547"/>
                <a:ext cx="243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045E3B3-4D9F-4278-9439-AFDD415F0857}"/>
                  </a:ext>
                </a:extLst>
              </p14:cNvPr>
              <p14:cNvContentPartPr/>
              <p14:nvPr/>
            </p14:nvContentPartPr>
            <p14:xfrm>
              <a:off x="8258507" y="341707"/>
              <a:ext cx="87480" cy="968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045E3B3-4D9F-4278-9439-AFDD415F085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54187" y="337387"/>
                <a:ext cx="961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74870EB-8A41-49E5-84C5-F031EB40DB18}"/>
                  </a:ext>
                </a:extLst>
              </p14:cNvPr>
              <p14:cNvContentPartPr/>
              <p14:nvPr/>
            </p14:nvContentPartPr>
            <p14:xfrm>
              <a:off x="6578747" y="656347"/>
              <a:ext cx="104040" cy="1620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74870EB-8A41-49E5-84C5-F031EB40DB1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4427" y="652027"/>
                <a:ext cx="1126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C5D9353-BB1C-4A4F-8B5E-98B1DB52CC02}"/>
                  </a:ext>
                </a:extLst>
              </p14:cNvPr>
              <p14:cNvContentPartPr/>
              <p14:nvPr/>
            </p14:nvContentPartPr>
            <p14:xfrm>
              <a:off x="6598547" y="752827"/>
              <a:ext cx="99720" cy="104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C5D9353-BB1C-4A4F-8B5E-98B1DB52CC0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94227" y="748507"/>
                <a:ext cx="1083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7A9BCB2-9CD4-4D0A-90E7-AE8DDD9FB2E9}"/>
                  </a:ext>
                </a:extLst>
              </p14:cNvPr>
              <p14:cNvContentPartPr/>
              <p14:nvPr/>
            </p14:nvContentPartPr>
            <p14:xfrm>
              <a:off x="6727427" y="683347"/>
              <a:ext cx="303120" cy="1915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7A9BCB2-9CD4-4D0A-90E7-AE8DDD9FB2E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23107" y="679027"/>
                <a:ext cx="311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128A6A3-37BF-4023-95AA-658C774C6EE7}"/>
                  </a:ext>
                </a:extLst>
              </p14:cNvPr>
              <p14:cNvContentPartPr/>
              <p14:nvPr/>
            </p14:nvContentPartPr>
            <p14:xfrm>
              <a:off x="7029467" y="798547"/>
              <a:ext cx="7560" cy="115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128A6A3-37BF-4023-95AA-658C774C6EE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25147" y="794227"/>
                <a:ext cx="162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74E9FD6-4F20-4000-A377-C6C7ECA197E4}"/>
                  </a:ext>
                </a:extLst>
              </p14:cNvPr>
              <p14:cNvContentPartPr/>
              <p14:nvPr/>
            </p14:nvContentPartPr>
            <p14:xfrm>
              <a:off x="7640387" y="708907"/>
              <a:ext cx="145080" cy="1342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74E9FD6-4F20-4000-A377-C6C7ECA197E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36067" y="704587"/>
                <a:ext cx="1537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9D12CC8-1BF6-42F3-80E9-B82A73BC7950}"/>
                  </a:ext>
                </a:extLst>
              </p14:cNvPr>
              <p14:cNvContentPartPr/>
              <p14:nvPr/>
            </p14:nvContentPartPr>
            <p14:xfrm>
              <a:off x="7318907" y="760747"/>
              <a:ext cx="153360" cy="1792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9D12CC8-1BF6-42F3-80E9-B82A73BC795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14587" y="756427"/>
                <a:ext cx="1620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FB24B73-2720-4B3A-8A47-DBA4BB3388D9}"/>
                  </a:ext>
                </a:extLst>
              </p14:cNvPr>
              <p14:cNvContentPartPr/>
              <p14:nvPr/>
            </p14:nvContentPartPr>
            <p14:xfrm>
              <a:off x="7201547" y="735547"/>
              <a:ext cx="267840" cy="2397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FB24B73-2720-4B3A-8A47-DBA4BB3388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97227" y="731227"/>
                <a:ext cx="2764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0530DAB-A3BD-4AA6-A3AD-290B6C58439E}"/>
                  </a:ext>
                </a:extLst>
              </p14:cNvPr>
              <p14:cNvContentPartPr/>
              <p14:nvPr/>
            </p14:nvContentPartPr>
            <p14:xfrm>
              <a:off x="7914347" y="676147"/>
              <a:ext cx="271080" cy="2714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0530DAB-A3BD-4AA6-A3AD-290B6C58439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910027" y="671827"/>
                <a:ext cx="27972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C41B721-21C5-451D-B46A-BBB5B4CB9248}"/>
                  </a:ext>
                </a:extLst>
              </p14:cNvPr>
              <p14:cNvContentPartPr/>
              <p14:nvPr/>
            </p14:nvContentPartPr>
            <p14:xfrm>
              <a:off x="8219987" y="759667"/>
              <a:ext cx="78480" cy="612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C41B721-21C5-451D-B46A-BBB5B4CB924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15667" y="755347"/>
                <a:ext cx="87120" cy="69840"/>
              </a:xfrm>
              <a:prstGeom prst="rect">
                <a:avLst/>
              </a:prstGeom>
            </p:spPr>
          </p:pic>
        </mc:Fallback>
      </mc:AlternateContent>
      <p:pic>
        <p:nvPicPr>
          <p:cNvPr id="45" name="Grafik 44">
            <a:extLst>
              <a:ext uri="{FF2B5EF4-FFF2-40B4-BE49-F238E27FC236}">
                <a16:creationId xmlns:a16="http://schemas.microsoft.com/office/drawing/2014/main" id="{C5CB73E9-F0CE-4F3B-81D9-03739D68F088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55590" y="2963654"/>
            <a:ext cx="3332677" cy="3444354"/>
          </a:xfrm>
          <a:prstGeom prst="rect">
            <a:avLst/>
          </a:prstGeom>
        </p:spPr>
      </p:pic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3EB4CA3F-96B0-4645-93D2-FCA94BB4C1C3}"/>
              </a:ext>
            </a:extLst>
          </p:cNvPr>
          <p:cNvGrpSpPr/>
          <p:nvPr/>
        </p:nvGrpSpPr>
        <p:grpSpPr>
          <a:xfrm>
            <a:off x="8740907" y="70987"/>
            <a:ext cx="1349640" cy="176400"/>
            <a:chOff x="8740907" y="70987"/>
            <a:chExt cx="134964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A6AE097-6366-4ECB-8B86-CA03C6FD1164}"/>
                    </a:ext>
                  </a:extLst>
                </p14:cNvPr>
                <p14:cNvContentPartPr/>
                <p14:nvPr/>
              </p14:nvContentPartPr>
              <p14:xfrm>
                <a:off x="8842067" y="97987"/>
                <a:ext cx="20880" cy="131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A6AE097-6366-4ECB-8B86-CA03C6FD11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37747" y="93667"/>
                  <a:ext cx="29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5795BB8-01A0-456C-A15B-E7DD62776660}"/>
                    </a:ext>
                  </a:extLst>
                </p14:cNvPr>
                <p14:cNvContentPartPr/>
                <p14:nvPr/>
              </p14:nvContentPartPr>
              <p14:xfrm>
                <a:off x="8740907" y="94387"/>
                <a:ext cx="192240" cy="9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5795BB8-01A0-456C-A15B-E7DD6277666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36587" y="90067"/>
                  <a:ext cx="200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622C9A2-5E97-4E33-8240-79991EAB9DCC}"/>
                    </a:ext>
                  </a:extLst>
                </p14:cNvPr>
                <p14:cNvContentPartPr/>
                <p14:nvPr/>
              </p14:nvContentPartPr>
              <p14:xfrm>
                <a:off x="8927747" y="136147"/>
                <a:ext cx="70920" cy="104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622C9A2-5E97-4E33-8240-79991EAB9D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23427" y="131827"/>
                  <a:ext cx="79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8DE3DCA-5EFD-4B8E-86B2-2776100F5D08}"/>
                    </a:ext>
                  </a:extLst>
                </p14:cNvPr>
                <p14:cNvContentPartPr/>
                <p14:nvPr/>
              </p14:nvContentPartPr>
              <p14:xfrm>
                <a:off x="9020627" y="140107"/>
                <a:ext cx="78120" cy="107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8DE3DCA-5EFD-4B8E-86B2-2776100F5D0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16307" y="135787"/>
                  <a:ext cx="86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F8C1207-45BE-4112-9682-1BBDF41A33A3}"/>
                    </a:ext>
                  </a:extLst>
                </p14:cNvPr>
                <p14:cNvContentPartPr/>
                <p14:nvPr/>
              </p14:nvContentPartPr>
              <p14:xfrm>
                <a:off x="9087587" y="76387"/>
                <a:ext cx="183960" cy="157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F8C1207-45BE-4112-9682-1BBDF41A33A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83267" y="72067"/>
                  <a:ext cx="192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65722D5-AC4D-4768-9B2E-D2F0F45EFEAF}"/>
                    </a:ext>
                  </a:extLst>
                </p14:cNvPr>
                <p14:cNvContentPartPr/>
                <p14:nvPr/>
              </p14:nvContentPartPr>
              <p14:xfrm>
                <a:off x="9321947" y="146947"/>
                <a:ext cx="77040" cy="82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65722D5-AC4D-4768-9B2E-D2F0F45EFE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17627" y="142627"/>
                  <a:ext cx="85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6383769-77C5-4E0A-8456-5F84B45D501E}"/>
                    </a:ext>
                  </a:extLst>
                </p14:cNvPr>
                <p14:cNvContentPartPr/>
                <p14:nvPr/>
              </p14:nvContentPartPr>
              <p14:xfrm>
                <a:off x="9413747" y="70987"/>
                <a:ext cx="60480" cy="135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6383769-77C5-4E0A-8456-5F84B45D501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09427" y="66667"/>
                  <a:ext cx="69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F1F60FC-EBA0-4513-A86F-CCDA6A7A814C}"/>
                    </a:ext>
                  </a:extLst>
                </p14:cNvPr>
                <p14:cNvContentPartPr/>
                <p14:nvPr/>
              </p14:nvContentPartPr>
              <p14:xfrm>
                <a:off x="9476027" y="148747"/>
                <a:ext cx="103320" cy="54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F1F60FC-EBA0-4513-A86F-CCDA6A7A814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1707" y="144427"/>
                  <a:ext cx="111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F82C55A-13ED-4597-B985-CB7EE6457890}"/>
                    </a:ext>
                  </a:extLst>
                </p14:cNvPr>
                <p14:cNvContentPartPr/>
                <p14:nvPr/>
              </p14:nvContentPartPr>
              <p14:xfrm>
                <a:off x="9576827" y="159547"/>
                <a:ext cx="360" cy="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F82C55A-13ED-4597-B985-CB7EE645789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72507" y="155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7FEF61F-F382-474B-8CE5-43652D7EFBFC}"/>
                    </a:ext>
                  </a:extLst>
                </p14:cNvPr>
                <p14:cNvContentPartPr/>
                <p14:nvPr/>
              </p14:nvContentPartPr>
              <p14:xfrm>
                <a:off x="9587267" y="74947"/>
                <a:ext cx="83880" cy="126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7FEF61F-F382-474B-8CE5-43652D7EFB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82947" y="70627"/>
                  <a:ext cx="92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FF4EABB-92DD-4455-AD18-570359FFF636}"/>
                    </a:ext>
                  </a:extLst>
                </p14:cNvPr>
                <p14:cNvContentPartPr/>
                <p14:nvPr/>
              </p14:nvContentPartPr>
              <p14:xfrm>
                <a:off x="9676907" y="105547"/>
                <a:ext cx="53280" cy="109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FF4EABB-92DD-4455-AD18-570359FFF63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72587" y="101227"/>
                  <a:ext cx="61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CA084EB-E29F-410B-B896-7B0A096CD95F}"/>
                    </a:ext>
                  </a:extLst>
                </p14:cNvPr>
                <p14:cNvContentPartPr/>
                <p14:nvPr/>
              </p14:nvContentPartPr>
              <p14:xfrm>
                <a:off x="9796067" y="93307"/>
                <a:ext cx="120240" cy="98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CA084EB-E29F-410B-B896-7B0A096CD9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91747" y="88987"/>
                  <a:ext cx="128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FDEC881-6229-4801-97A3-C43710CDB77E}"/>
                    </a:ext>
                  </a:extLst>
                </p14:cNvPr>
                <p14:cNvContentPartPr/>
                <p14:nvPr/>
              </p14:nvContentPartPr>
              <p14:xfrm>
                <a:off x="9924227" y="96187"/>
                <a:ext cx="166320" cy="78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FDEC881-6229-4801-97A3-C43710CDB7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19907" y="91867"/>
                  <a:ext cx="17496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7CF68C8D-08EF-46A5-A94A-56D22B4781F5}"/>
                  </a:ext>
                </a:extLst>
              </p14:cNvPr>
              <p14:cNvContentPartPr/>
              <p14:nvPr/>
            </p14:nvContentPartPr>
            <p14:xfrm>
              <a:off x="204587" y="2223787"/>
              <a:ext cx="1228680" cy="5133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7CF68C8D-08EF-46A5-A94A-56D22B4781F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0267" y="2219467"/>
                <a:ext cx="1237320" cy="52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398B701A-2C90-4FFE-AC7D-3F0BB33136A1}"/>
              </a:ext>
            </a:extLst>
          </p:cNvPr>
          <p:cNvGrpSpPr/>
          <p:nvPr/>
        </p:nvGrpSpPr>
        <p:grpSpPr>
          <a:xfrm>
            <a:off x="9000827" y="355387"/>
            <a:ext cx="2082960" cy="511920"/>
            <a:chOff x="9000827" y="355387"/>
            <a:chExt cx="208296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415BFBC-17EE-4E5F-ADD1-640B94CF13B9}"/>
                    </a:ext>
                  </a:extLst>
                </p14:cNvPr>
                <p14:cNvContentPartPr/>
                <p14:nvPr/>
              </p14:nvContentPartPr>
              <p14:xfrm>
                <a:off x="9033947" y="448267"/>
                <a:ext cx="109800" cy="168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415BFBC-17EE-4E5F-ADD1-640B94CF13B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29627" y="443947"/>
                  <a:ext cx="118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E9AFE74-D9F2-4568-801B-FC6189D02A87}"/>
                    </a:ext>
                  </a:extLst>
                </p14:cNvPr>
                <p14:cNvContentPartPr/>
                <p14:nvPr/>
              </p14:nvContentPartPr>
              <p14:xfrm>
                <a:off x="9000827" y="531787"/>
                <a:ext cx="186480" cy="17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E9AFE74-D9F2-4568-801B-FC6189D02A8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96507" y="527467"/>
                  <a:ext cx="195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D745B7F-83C2-4ED9-ADF5-EED1C469EADE}"/>
                    </a:ext>
                  </a:extLst>
                </p14:cNvPr>
                <p14:cNvContentPartPr/>
                <p14:nvPr/>
              </p14:nvContentPartPr>
              <p14:xfrm>
                <a:off x="9178667" y="573187"/>
                <a:ext cx="263160" cy="90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D745B7F-83C2-4ED9-ADF5-EED1C469EA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74347" y="568867"/>
                  <a:ext cx="271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5464BA4-4FD2-4611-A856-22539FDDDE3E}"/>
                    </a:ext>
                  </a:extLst>
                </p14:cNvPr>
                <p14:cNvContentPartPr/>
                <p14:nvPr/>
              </p14:nvContentPartPr>
              <p14:xfrm>
                <a:off x="9453707" y="592267"/>
                <a:ext cx="109080" cy="177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5464BA4-4FD2-4611-A856-22539FDDDE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49387" y="587947"/>
                  <a:ext cx="117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62DA5B7-8351-4F2B-8895-31413A17EDF2}"/>
                    </a:ext>
                  </a:extLst>
                </p14:cNvPr>
                <p14:cNvContentPartPr/>
                <p14:nvPr/>
              </p14:nvContentPartPr>
              <p14:xfrm>
                <a:off x="9672227" y="519907"/>
                <a:ext cx="157320" cy="8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62DA5B7-8351-4F2B-8895-31413A17EDF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67907" y="515587"/>
                  <a:ext cx="165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365E593-EB09-4CBF-B82E-3D57BA591A8D}"/>
                    </a:ext>
                  </a:extLst>
                </p14:cNvPr>
                <p14:cNvContentPartPr/>
                <p14:nvPr/>
              </p14:nvContentPartPr>
              <p14:xfrm>
                <a:off x="9688427" y="564907"/>
                <a:ext cx="172080" cy="15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365E593-EB09-4CBF-B82E-3D57BA591A8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84107" y="560587"/>
                  <a:ext cx="180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87A6BF0-322F-4E62-8584-C4A956A778FC}"/>
                    </a:ext>
                  </a:extLst>
                </p14:cNvPr>
                <p14:cNvContentPartPr/>
                <p14:nvPr/>
              </p14:nvContentPartPr>
              <p14:xfrm>
                <a:off x="9995147" y="358267"/>
                <a:ext cx="232200" cy="198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87A6BF0-322F-4E62-8584-C4A956A778F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90827" y="353947"/>
                  <a:ext cx="240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2650BA6-367F-44B4-A598-50CBEE633D13}"/>
                    </a:ext>
                  </a:extLst>
                </p14:cNvPr>
                <p14:cNvContentPartPr/>
                <p14:nvPr/>
              </p14:nvContentPartPr>
              <p14:xfrm>
                <a:off x="10265507" y="414427"/>
                <a:ext cx="79560" cy="8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2650BA6-367F-44B4-A598-50CBEE633D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61187" y="410107"/>
                  <a:ext cx="88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907BA5A-E117-4DA5-AC4E-941E1A98FBD0}"/>
                    </a:ext>
                  </a:extLst>
                </p14:cNvPr>
                <p14:cNvContentPartPr/>
                <p14:nvPr/>
              </p14:nvContentPartPr>
              <p14:xfrm>
                <a:off x="10325627" y="355387"/>
                <a:ext cx="245160" cy="207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907BA5A-E117-4DA5-AC4E-941E1A98FBD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21307" y="351067"/>
                  <a:ext cx="253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A5A502B-4327-433A-9C1F-A920DAF023B9}"/>
                    </a:ext>
                  </a:extLst>
                </p14:cNvPr>
                <p14:cNvContentPartPr/>
                <p14:nvPr/>
              </p14:nvContentPartPr>
              <p14:xfrm>
                <a:off x="10599947" y="421627"/>
                <a:ext cx="41760" cy="56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A5A502B-4327-433A-9C1F-A920DAF023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95627" y="417307"/>
                  <a:ext cx="50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94871AE-6598-4B91-94C7-38EAE5664802}"/>
                    </a:ext>
                  </a:extLst>
                </p14:cNvPr>
                <p14:cNvContentPartPr/>
                <p14:nvPr/>
              </p14:nvContentPartPr>
              <p14:xfrm>
                <a:off x="9940067" y="570667"/>
                <a:ext cx="778680" cy="266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94871AE-6598-4B91-94C7-38EAE566480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35747" y="566347"/>
                  <a:ext cx="787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C8518E3-D9BB-40F7-82E1-91B5168DF1B6}"/>
                    </a:ext>
                  </a:extLst>
                </p14:cNvPr>
                <p14:cNvContentPartPr/>
                <p14:nvPr/>
              </p14:nvContentPartPr>
              <p14:xfrm>
                <a:off x="10180907" y="725107"/>
                <a:ext cx="136800" cy="142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C8518E3-D9BB-40F7-82E1-91B5168DF1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76587" y="720787"/>
                  <a:ext cx="145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BA1F762-81D0-409A-B727-8EF18DA12A9C}"/>
                    </a:ext>
                  </a:extLst>
                </p14:cNvPr>
                <p14:cNvContentPartPr/>
                <p14:nvPr/>
              </p14:nvContentPartPr>
              <p14:xfrm>
                <a:off x="10123667" y="658147"/>
                <a:ext cx="173160" cy="77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BA1F762-81D0-409A-B727-8EF18DA12A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19347" y="653827"/>
                  <a:ext cx="181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1FCAC18-C186-4799-AD33-934EBBFF6C83}"/>
                    </a:ext>
                  </a:extLst>
                </p14:cNvPr>
                <p14:cNvContentPartPr/>
                <p14:nvPr/>
              </p14:nvContentPartPr>
              <p14:xfrm>
                <a:off x="10748987" y="418747"/>
                <a:ext cx="334800" cy="2318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1FCAC18-C186-4799-AD33-934EBBFF6C8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744667" y="414427"/>
                  <a:ext cx="343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5ED5A4B-8A05-46F0-9556-910939A5BC3E}"/>
                    </a:ext>
                  </a:extLst>
                </p14:cNvPr>
                <p14:cNvContentPartPr/>
                <p14:nvPr/>
              </p14:nvContentPartPr>
              <p14:xfrm>
                <a:off x="10881467" y="557707"/>
                <a:ext cx="97560" cy="80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5ED5A4B-8A05-46F0-9556-910939A5BC3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77147" y="553387"/>
                  <a:ext cx="10620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3497592A-FB3A-4013-A361-56FE474217B0}"/>
                  </a:ext>
                </a:extLst>
              </p14:cNvPr>
              <p14:cNvContentPartPr/>
              <p14:nvPr/>
            </p14:nvContentPartPr>
            <p14:xfrm>
              <a:off x="9587627" y="1139107"/>
              <a:ext cx="226800" cy="475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3497592A-FB3A-4013-A361-56FE474217B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583307" y="1134787"/>
                <a:ext cx="2354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23E6D92-D79B-4357-8FB8-49DFE6F8CCE4}"/>
                  </a:ext>
                </a:extLst>
              </p14:cNvPr>
              <p14:cNvContentPartPr/>
              <p14:nvPr/>
            </p14:nvContentPartPr>
            <p14:xfrm>
              <a:off x="9632267" y="1204267"/>
              <a:ext cx="189000" cy="338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23E6D92-D79B-4357-8FB8-49DFE6F8CCE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627947" y="1199947"/>
                <a:ext cx="197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C5D9895A-E025-437C-B6D3-E9570BB3E22A}"/>
                  </a:ext>
                </a:extLst>
              </p14:cNvPr>
              <p14:cNvContentPartPr/>
              <p14:nvPr/>
            </p14:nvContentPartPr>
            <p14:xfrm>
              <a:off x="9931427" y="972067"/>
              <a:ext cx="126000" cy="1062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C5D9895A-E025-437C-B6D3-E9570BB3E22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927107" y="967747"/>
                <a:ext cx="1346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07F3195-7195-47B3-A012-E9B777A31F98}"/>
                  </a:ext>
                </a:extLst>
              </p14:cNvPr>
              <p14:cNvContentPartPr/>
              <p14:nvPr/>
            </p14:nvContentPartPr>
            <p14:xfrm>
              <a:off x="10071107" y="1062787"/>
              <a:ext cx="31680" cy="853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07F3195-7195-47B3-A012-E9B777A31F9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066787" y="1058467"/>
                <a:ext cx="403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676BE91D-24B8-4F1C-803E-1F0515359E55}"/>
                  </a:ext>
                </a:extLst>
              </p14:cNvPr>
              <p14:cNvContentPartPr/>
              <p14:nvPr/>
            </p14:nvContentPartPr>
            <p14:xfrm>
              <a:off x="10136627" y="981787"/>
              <a:ext cx="115560" cy="13536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676BE91D-24B8-4F1C-803E-1F0515359E5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132307" y="977467"/>
                <a:ext cx="1242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C03EBB27-F217-411F-BE9C-F4B849074BE2}"/>
                  </a:ext>
                </a:extLst>
              </p14:cNvPr>
              <p14:cNvContentPartPr/>
              <p14:nvPr/>
            </p14:nvContentPartPr>
            <p14:xfrm>
              <a:off x="10279187" y="998347"/>
              <a:ext cx="85680" cy="1134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C03EBB27-F217-411F-BE9C-F4B849074BE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274867" y="994027"/>
                <a:ext cx="943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C287869-B282-46FA-944F-380D70F6C70D}"/>
                  </a:ext>
                </a:extLst>
              </p14:cNvPr>
              <p14:cNvContentPartPr/>
              <p14:nvPr/>
            </p14:nvContentPartPr>
            <p14:xfrm>
              <a:off x="10320227" y="985027"/>
              <a:ext cx="103320" cy="72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C287869-B282-46FA-944F-380D70F6C70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315907" y="980707"/>
                <a:ext cx="1119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CB93CB8F-5150-4C37-A8C2-ED039F23265B}"/>
                  </a:ext>
                </a:extLst>
              </p14:cNvPr>
              <p14:cNvContentPartPr/>
              <p14:nvPr/>
            </p14:nvContentPartPr>
            <p14:xfrm>
              <a:off x="10472507" y="1009147"/>
              <a:ext cx="109080" cy="756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CB93CB8F-5150-4C37-A8C2-ED039F23265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68187" y="1004827"/>
                <a:ext cx="11772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AE33D7B-22D3-4DE2-9283-BD04E6730856}"/>
                  </a:ext>
                </a:extLst>
              </p14:cNvPr>
              <p14:cNvContentPartPr/>
              <p14:nvPr/>
            </p14:nvContentPartPr>
            <p14:xfrm>
              <a:off x="10623707" y="980347"/>
              <a:ext cx="133200" cy="10188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AE33D7B-22D3-4DE2-9283-BD04E673085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619387" y="976027"/>
                <a:ext cx="1418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81E7324-A58D-495D-B5A5-94E99C5BF2D5}"/>
                  </a:ext>
                </a:extLst>
              </p14:cNvPr>
              <p14:cNvContentPartPr/>
              <p14:nvPr/>
            </p14:nvContentPartPr>
            <p14:xfrm>
              <a:off x="10776347" y="991867"/>
              <a:ext cx="66600" cy="802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81E7324-A58D-495D-B5A5-94E99C5BF2D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772027" y="987547"/>
                <a:ext cx="752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954E826B-1AB7-424D-8181-43EBF84A0C64}"/>
                  </a:ext>
                </a:extLst>
              </p14:cNvPr>
              <p14:cNvContentPartPr/>
              <p14:nvPr/>
            </p14:nvContentPartPr>
            <p14:xfrm>
              <a:off x="9807947" y="1199587"/>
              <a:ext cx="1088640" cy="7308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954E826B-1AB7-424D-8181-43EBF84A0C6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803627" y="1195267"/>
                <a:ext cx="10972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E14656B0-D86E-459D-AC70-9FB04662CF1A}"/>
                  </a:ext>
                </a:extLst>
              </p14:cNvPr>
              <p14:cNvContentPartPr/>
              <p14:nvPr/>
            </p14:nvContentPartPr>
            <p14:xfrm>
              <a:off x="10962467" y="987187"/>
              <a:ext cx="404280" cy="2754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E14656B0-D86E-459D-AC70-9FB04662CF1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958147" y="982867"/>
                <a:ext cx="4129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B60FC9D2-04E4-4E03-9EC5-1FC6096EF3FA}"/>
                  </a:ext>
                </a:extLst>
              </p14:cNvPr>
              <p14:cNvContentPartPr/>
              <p14:nvPr/>
            </p14:nvContentPartPr>
            <p14:xfrm>
              <a:off x="11065427" y="1148827"/>
              <a:ext cx="31320" cy="936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B60FC9D2-04E4-4E03-9EC5-1FC6096EF3F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061107" y="1144507"/>
                <a:ext cx="399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780715A5-2CE6-4AD7-9573-665AADF8B1C0}"/>
                  </a:ext>
                </a:extLst>
              </p14:cNvPr>
              <p14:cNvContentPartPr/>
              <p14:nvPr/>
            </p14:nvContentPartPr>
            <p14:xfrm>
              <a:off x="11106467" y="1147387"/>
              <a:ext cx="63360" cy="896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780715A5-2CE6-4AD7-9573-665AADF8B1C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102147" y="1143067"/>
                <a:ext cx="72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081170A-83AB-4687-9BCD-81F17F1EF7E0}"/>
                  </a:ext>
                </a:extLst>
              </p14:cNvPr>
              <p14:cNvContentPartPr/>
              <p14:nvPr/>
            </p14:nvContentPartPr>
            <p14:xfrm>
              <a:off x="11187107" y="1158547"/>
              <a:ext cx="63360" cy="676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081170A-83AB-4687-9BCD-81F17F1EF7E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182787" y="1154227"/>
                <a:ext cx="7200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37B71562-C5F4-4D5D-8DD4-3378096DAA7A}"/>
              </a:ext>
            </a:extLst>
          </p:cNvPr>
          <p:cNvGrpSpPr/>
          <p:nvPr/>
        </p:nvGrpSpPr>
        <p:grpSpPr>
          <a:xfrm>
            <a:off x="212867" y="334867"/>
            <a:ext cx="5562720" cy="2503080"/>
            <a:chOff x="212867" y="334867"/>
            <a:chExt cx="5562720" cy="250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59901E9-6D93-4511-9356-5AB6201AE24B}"/>
                    </a:ext>
                  </a:extLst>
                </p14:cNvPr>
                <p14:cNvContentPartPr/>
                <p14:nvPr/>
              </p14:nvContentPartPr>
              <p14:xfrm>
                <a:off x="3219947" y="1973587"/>
                <a:ext cx="108000" cy="1112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59901E9-6D93-4511-9356-5AB6201AE24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15627" y="1969267"/>
                  <a:ext cx="116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19D4AB1-0C08-4A2F-81D6-9E748A2CCB11}"/>
                    </a:ext>
                  </a:extLst>
                </p14:cNvPr>
                <p14:cNvContentPartPr/>
                <p14:nvPr/>
              </p14:nvContentPartPr>
              <p14:xfrm>
                <a:off x="3149387" y="1885747"/>
                <a:ext cx="228960" cy="131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19D4AB1-0C08-4A2F-81D6-9E748A2CCB1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45067" y="1881427"/>
                  <a:ext cx="237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D69748A-13CB-4DA7-B3CF-F2D300111F89}"/>
                    </a:ext>
                  </a:extLst>
                </p14:cNvPr>
                <p14:cNvContentPartPr/>
                <p14:nvPr/>
              </p14:nvContentPartPr>
              <p14:xfrm>
                <a:off x="212867" y="2260147"/>
                <a:ext cx="1198800" cy="577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D69748A-13CB-4DA7-B3CF-F2D300111F8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8547" y="2255827"/>
                  <a:ext cx="120744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44876B5-244C-4842-99A6-404FAF6DF62A}"/>
                    </a:ext>
                  </a:extLst>
                </p14:cNvPr>
                <p14:cNvContentPartPr/>
                <p14:nvPr/>
              </p14:nvContentPartPr>
              <p14:xfrm>
                <a:off x="825587" y="801787"/>
                <a:ext cx="1620360" cy="1465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44876B5-244C-4842-99A6-404FAF6DF62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1267" y="797467"/>
                  <a:ext cx="1629000" cy="14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0665CE9-531B-4F85-A639-A7F449D614EA}"/>
                    </a:ext>
                  </a:extLst>
                </p14:cNvPr>
                <p14:cNvContentPartPr/>
                <p14:nvPr/>
              </p14:nvContentPartPr>
              <p14:xfrm>
                <a:off x="740627" y="1750027"/>
                <a:ext cx="525600" cy="504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0665CE9-531B-4F85-A639-A7F449D614E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6307" y="1745707"/>
                  <a:ext cx="5342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AE76076-2D70-4DEF-BAB0-C2491EBC46F0}"/>
                    </a:ext>
                  </a:extLst>
                </p14:cNvPr>
                <p14:cNvContentPartPr/>
                <p14:nvPr/>
              </p14:nvContentPartPr>
              <p14:xfrm>
                <a:off x="2638907" y="554107"/>
                <a:ext cx="173160" cy="250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AE76076-2D70-4DEF-BAB0-C2491EBC46F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34587" y="549787"/>
                  <a:ext cx="181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BFA481D-F47D-4606-A440-CDF27342B5E3}"/>
                    </a:ext>
                  </a:extLst>
                </p14:cNvPr>
                <p14:cNvContentPartPr/>
                <p14:nvPr/>
              </p14:nvContentPartPr>
              <p14:xfrm>
                <a:off x="2855627" y="485347"/>
                <a:ext cx="526680" cy="209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BFA481D-F47D-4606-A440-CDF27342B5E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51307" y="481027"/>
                  <a:ext cx="535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43B599F-2DEA-43A4-9EBF-9DE0C9C1B8AB}"/>
                    </a:ext>
                  </a:extLst>
                </p14:cNvPr>
                <p14:cNvContentPartPr/>
                <p14:nvPr/>
              </p14:nvContentPartPr>
              <p14:xfrm>
                <a:off x="3563027" y="482827"/>
                <a:ext cx="241920" cy="147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43B599F-2DEA-43A4-9EBF-9DE0C9C1B8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58707" y="478507"/>
                  <a:ext cx="250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2768B3E-2829-4CF3-8AE3-FC9744B4AAD1}"/>
                    </a:ext>
                  </a:extLst>
                </p14:cNvPr>
                <p14:cNvContentPartPr/>
                <p14:nvPr/>
              </p14:nvContentPartPr>
              <p14:xfrm>
                <a:off x="3782267" y="487867"/>
                <a:ext cx="101880" cy="142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2768B3E-2829-4CF3-8AE3-FC9744B4AAD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77947" y="483547"/>
                  <a:ext cx="110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A973588-70E5-452D-8849-E459CF8B324F}"/>
                    </a:ext>
                  </a:extLst>
                </p14:cNvPr>
                <p14:cNvContentPartPr/>
                <p14:nvPr/>
              </p14:nvContentPartPr>
              <p14:xfrm>
                <a:off x="3874067" y="456187"/>
                <a:ext cx="197280" cy="129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A973588-70E5-452D-8849-E459CF8B324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69747" y="451867"/>
                  <a:ext cx="205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8A41F1C-E6A7-44BB-9BDE-F669B74103DC}"/>
                    </a:ext>
                  </a:extLst>
                </p14:cNvPr>
                <p14:cNvContentPartPr/>
                <p14:nvPr/>
              </p14:nvContentPartPr>
              <p14:xfrm>
                <a:off x="4078547" y="406147"/>
                <a:ext cx="87120" cy="178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8A41F1C-E6A7-44BB-9BDE-F669B74103D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74227" y="401827"/>
                  <a:ext cx="95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4AEF4B0-7879-4C4F-9F72-EA89CF353099}"/>
                    </a:ext>
                  </a:extLst>
                </p14:cNvPr>
                <p14:cNvContentPartPr/>
                <p14:nvPr/>
              </p14:nvContentPartPr>
              <p14:xfrm>
                <a:off x="4176107" y="385267"/>
                <a:ext cx="344160" cy="182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4AEF4B0-7879-4C4F-9F72-EA89CF35309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71787" y="380947"/>
                  <a:ext cx="352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76548F4-4424-40F6-8D3A-9C6E7BEE52C3}"/>
                    </a:ext>
                  </a:extLst>
                </p14:cNvPr>
                <p14:cNvContentPartPr/>
                <p14:nvPr/>
              </p14:nvContentPartPr>
              <p14:xfrm>
                <a:off x="4509827" y="417667"/>
                <a:ext cx="39960" cy="81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76548F4-4424-40F6-8D3A-9C6E7BEE52C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05507" y="413347"/>
                  <a:ext cx="48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D6E65D4-9C38-4029-A2B5-C35EA8983EDB}"/>
                    </a:ext>
                  </a:extLst>
                </p14:cNvPr>
                <p14:cNvContentPartPr/>
                <p14:nvPr/>
              </p14:nvContentPartPr>
              <p14:xfrm>
                <a:off x="4578947" y="492187"/>
                <a:ext cx="169560" cy="40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D6E65D4-9C38-4029-A2B5-C35EA8983E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74627" y="487867"/>
                  <a:ext cx="178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8ACB81A-4398-4A2D-8F1A-18E9F6EE865F}"/>
                    </a:ext>
                  </a:extLst>
                </p14:cNvPr>
                <p14:cNvContentPartPr/>
                <p14:nvPr/>
              </p14:nvContentPartPr>
              <p14:xfrm>
                <a:off x="4265027" y="2365627"/>
                <a:ext cx="1341360" cy="375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8ACB81A-4398-4A2D-8F1A-18E9F6EE865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60707" y="2361307"/>
                  <a:ext cx="13500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45F8A75-BB95-436C-98E9-9C5A5D587337}"/>
                    </a:ext>
                  </a:extLst>
                </p14:cNvPr>
                <p14:cNvContentPartPr/>
                <p14:nvPr/>
              </p14:nvContentPartPr>
              <p14:xfrm>
                <a:off x="4911587" y="1112107"/>
                <a:ext cx="650880" cy="1238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45F8A75-BB95-436C-98E9-9C5A5D5873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07267" y="1107787"/>
                  <a:ext cx="659520" cy="12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47EEDC1-D691-44A5-8B79-207BCCC08C35}"/>
                    </a:ext>
                  </a:extLst>
                </p14:cNvPr>
                <p14:cNvContentPartPr/>
                <p14:nvPr/>
              </p14:nvContentPartPr>
              <p14:xfrm>
                <a:off x="5236307" y="878107"/>
                <a:ext cx="305640" cy="257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47EEDC1-D691-44A5-8B79-207BCCC08C3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31987" y="873787"/>
                  <a:ext cx="314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BA46EE3-918C-4405-8993-0CBA7AA44ED7}"/>
                    </a:ext>
                  </a:extLst>
                </p14:cNvPr>
                <p14:cNvContentPartPr/>
                <p14:nvPr/>
              </p14:nvContentPartPr>
              <p14:xfrm>
                <a:off x="290267" y="1618267"/>
                <a:ext cx="1059480" cy="4935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BA46EE3-918C-4405-8993-0CBA7AA44ED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5947" y="1613947"/>
                  <a:ext cx="10681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B16CC04-E46E-4952-8C93-67C5F941F450}"/>
                    </a:ext>
                  </a:extLst>
                </p14:cNvPr>
                <p14:cNvContentPartPr/>
                <p14:nvPr/>
              </p14:nvContentPartPr>
              <p14:xfrm>
                <a:off x="1080467" y="974947"/>
                <a:ext cx="2737440" cy="721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B16CC04-E46E-4952-8C93-67C5F941F45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6147" y="970627"/>
                  <a:ext cx="274608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30BE33A-8556-40EB-8A5A-DF6478AA707C}"/>
                    </a:ext>
                  </a:extLst>
                </p14:cNvPr>
                <p14:cNvContentPartPr/>
                <p14:nvPr/>
              </p14:nvContentPartPr>
              <p14:xfrm>
                <a:off x="980027" y="1421347"/>
                <a:ext cx="819360" cy="3841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30BE33A-8556-40EB-8A5A-DF6478AA707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75707" y="1417027"/>
                  <a:ext cx="8280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25FB94F-A8A2-4F1A-9C24-9B05242EF3E0}"/>
                    </a:ext>
                  </a:extLst>
                </p14:cNvPr>
                <p14:cNvContentPartPr/>
                <p14:nvPr/>
              </p14:nvContentPartPr>
              <p14:xfrm>
                <a:off x="3946427" y="898987"/>
                <a:ext cx="279720" cy="150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25FB94F-A8A2-4F1A-9C24-9B05242EF3E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42107" y="894667"/>
                  <a:ext cx="288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240A528-A137-4B55-B6A8-F8957206173A}"/>
                    </a:ext>
                  </a:extLst>
                </p14:cNvPr>
                <p14:cNvContentPartPr/>
                <p14:nvPr/>
              </p14:nvContentPartPr>
              <p14:xfrm>
                <a:off x="4233347" y="832027"/>
                <a:ext cx="149040" cy="122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240A528-A137-4B55-B6A8-F8957206173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229027" y="827707"/>
                  <a:ext cx="157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E3DCE86-29BD-4719-AB0D-D857E457D669}"/>
                    </a:ext>
                  </a:extLst>
                </p14:cNvPr>
                <p14:cNvContentPartPr/>
                <p14:nvPr/>
              </p14:nvContentPartPr>
              <p14:xfrm>
                <a:off x="4392467" y="862987"/>
                <a:ext cx="136080" cy="42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E3DCE86-29BD-4719-AB0D-D857E457D66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88147" y="858667"/>
                  <a:ext cx="144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5569B4E-61A8-411E-819B-E9B0F904E555}"/>
                    </a:ext>
                  </a:extLst>
                </p14:cNvPr>
                <p14:cNvContentPartPr/>
                <p14:nvPr/>
              </p14:nvContentPartPr>
              <p14:xfrm>
                <a:off x="4601987" y="729787"/>
                <a:ext cx="108720" cy="121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5569B4E-61A8-411E-819B-E9B0F904E55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97667" y="725467"/>
                  <a:ext cx="117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6B54FF8-5F15-415B-B1F9-A7EFA0A4ED81}"/>
                    </a:ext>
                  </a:extLst>
                </p14:cNvPr>
                <p14:cNvContentPartPr/>
                <p14:nvPr/>
              </p14:nvContentPartPr>
              <p14:xfrm>
                <a:off x="4605587" y="740227"/>
                <a:ext cx="110880" cy="145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6B54FF8-5F15-415B-B1F9-A7EFA0A4ED8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01267" y="735907"/>
                  <a:ext cx="119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B8F2602-18B3-4BEA-AED9-5AD92B5B3B26}"/>
                    </a:ext>
                  </a:extLst>
                </p14:cNvPr>
                <p14:cNvContentPartPr/>
                <p14:nvPr/>
              </p14:nvContentPartPr>
              <p14:xfrm>
                <a:off x="4739147" y="740947"/>
                <a:ext cx="47880" cy="87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B8F2602-18B3-4BEA-AED9-5AD92B5B3B2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34827" y="736627"/>
                  <a:ext cx="56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9343EB8-0A9F-46AA-8F55-A6C7A92D7DDA}"/>
                    </a:ext>
                  </a:extLst>
                </p14:cNvPr>
                <p14:cNvContentPartPr/>
                <p14:nvPr/>
              </p14:nvContentPartPr>
              <p14:xfrm>
                <a:off x="4736987" y="670747"/>
                <a:ext cx="29880" cy="19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9343EB8-0A9F-46AA-8F55-A6C7A92D7DD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32667" y="666427"/>
                  <a:ext cx="38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19CB4EC-E8C9-4FE9-ABC8-48463CF0D96B}"/>
                    </a:ext>
                  </a:extLst>
                </p14:cNvPr>
                <p14:cNvContentPartPr/>
                <p14:nvPr/>
              </p14:nvContentPartPr>
              <p14:xfrm>
                <a:off x="4829147" y="630427"/>
                <a:ext cx="155160" cy="166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19CB4EC-E8C9-4FE9-ABC8-48463CF0D96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24827" y="626107"/>
                  <a:ext cx="163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4862087-79AF-4A26-87B0-0D286E89FD86}"/>
                    </a:ext>
                  </a:extLst>
                </p14:cNvPr>
                <p14:cNvContentPartPr/>
                <p14:nvPr/>
              </p14:nvContentPartPr>
              <p14:xfrm>
                <a:off x="4995107" y="663187"/>
                <a:ext cx="100440" cy="85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4862087-79AF-4A26-87B0-0D286E89FD8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90787" y="658867"/>
                  <a:ext cx="10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B923635-B8C4-4C97-BF12-1A38DCAA4986}"/>
                    </a:ext>
                  </a:extLst>
                </p14:cNvPr>
                <p14:cNvContentPartPr/>
                <p14:nvPr/>
              </p14:nvContentPartPr>
              <p14:xfrm>
                <a:off x="5184827" y="663907"/>
                <a:ext cx="360" cy="3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B923635-B8C4-4C97-BF12-1A38DCAA498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80507" y="659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D1D63FE-6D9C-4BC1-83F6-F17BB7C21717}"/>
                    </a:ext>
                  </a:extLst>
                </p14:cNvPr>
                <p14:cNvContentPartPr/>
                <p14:nvPr/>
              </p14:nvContentPartPr>
              <p14:xfrm>
                <a:off x="5111027" y="544747"/>
                <a:ext cx="155520" cy="158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D1D63FE-6D9C-4BC1-83F6-F17BB7C2171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06707" y="540427"/>
                  <a:ext cx="164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A60DB02-0B13-4087-9689-58D22B6ED86B}"/>
                    </a:ext>
                  </a:extLst>
                </p14:cNvPr>
                <p14:cNvContentPartPr/>
                <p14:nvPr/>
              </p14:nvContentPartPr>
              <p14:xfrm>
                <a:off x="5279147" y="551587"/>
                <a:ext cx="93240" cy="49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A60DB02-0B13-4087-9689-58D22B6ED8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74827" y="547267"/>
                  <a:ext cx="101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F4EAAE6-0571-46AF-80FF-9664E1C22156}"/>
                    </a:ext>
                  </a:extLst>
                </p14:cNvPr>
                <p14:cNvContentPartPr/>
                <p14:nvPr/>
              </p14:nvContentPartPr>
              <p14:xfrm>
                <a:off x="5399387" y="434587"/>
                <a:ext cx="144720" cy="151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F4EAAE6-0571-46AF-80FF-9664E1C2215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95067" y="430267"/>
                  <a:ext cx="153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6CF0656-778E-4BBA-9394-0A9949BAD420}"/>
                    </a:ext>
                  </a:extLst>
                </p14:cNvPr>
                <p14:cNvContentPartPr/>
                <p14:nvPr/>
              </p14:nvContentPartPr>
              <p14:xfrm>
                <a:off x="5570387" y="430267"/>
                <a:ext cx="76320" cy="126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6CF0656-778E-4BBA-9394-0A9949BAD42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66067" y="425947"/>
                  <a:ext cx="84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889C0C9-FDF0-4FCC-8470-F5C0C8570544}"/>
                    </a:ext>
                  </a:extLst>
                </p14:cNvPr>
                <p14:cNvContentPartPr/>
                <p14:nvPr/>
              </p14:nvContentPartPr>
              <p14:xfrm>
                <a:off x="5627267" y="334867"/>
                <a:ext cx="148320" cy="172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889C0C9-FDF0-4FCC-8470-F5C0C857054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22947" y="330547"/>
                  <a:ext cx="15696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5FA9B2E-57FF-41F6-8CC9-DC0EBE1E81F4}"/>
                  </a:ext>
                </a:extLst>
              </p14:cNvPr>
              <p14:cNvContentPartPr/>
              <p14:nvPr/>
            </p14:nvContentPartPr>
            <p14:xfrm>
              <a:off x="9865187" y="1954507"/>
              <a:ext cx="858240" cy="10548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5FA9B2E-57FF-41F6-8CC9-DC0EBE1E81F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860867" y="1950187"/>
                <a:ext cx="8668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6600132A-D53C-4E22-A89E-B0FE30681ABC}"/>
                  </a:ext>
                </a:extLst>
              </p14:cNvPr>
              <p14:cNvContentPartPr/>
              <p14:nvPr/>
            </p14:nvContentPartPr>
            <p14:xfrm>
              <a:off x="270107" y="4277227"/>
              <a:ext cx="249840" cy="1339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6600132A-D53C-4E22-A89E-B0FE30681ABC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65787" y="4272907"/>
                <a:ext cx="258480" cy="14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754E4E79-F153-4603-A77E-EB0C85A808C5}"/>
              </a:ext>
            </a:extLst>
          </p:cNvPr>
          <p:cNvGrpSpPr/>
          <p:nvPr/>
        </p:nvGrpSpPr>
        <p:grpSpPr>
          <a:xfrm>
            <a:off x="9582947" y="1342507"/>
            <a:ext cx="1143720" cy="884520"/>
            <a:chOff x="9582947" y="1342507"/>
            <a:chExt cx="1143720" cy="88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3F875EA-3E1E-4429-B0E1-E7F7D39C2025}"/>
                    </a:ext>
                  </a:extLst>
                </p14:cNvPr>
                <p14:cNvContentPartPr/>
                <p14:nvPr/>
              </p14:nvContentPartPr>
              <p14:xfrm>
                <a:off x="10101347" y="1376347"/>
                <a:ext cx="80640" cy="74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3F875EA-3E1E-4429-B0E1-E7F7D39C202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097027" y="1372027"/>
                  <a:ext cx="89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76C2A8C-8312-42EC-8604-9865CCE7953F}"/>
                    </a:ext>
                  </a:extLst>
                </p14:cNvPr>
                <p14:cNvContentPartPr/>
                <p14:nvPr/>
              </p14:nvContentPartPr>
              <p14:xfrm>
                <a:off x="10217267" y="1450507"/>
                <a:ext cx="31680" cy="81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76C2A8C-8312-42EC-8604-9865CCE7953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212947" y="1446187"/>
                  <a:ext cx="40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C4DC02B-5C55-4D82-B9A1-EA1358A208BD}"/>
                    </a:ext>
                  </a:extLst>
                </p14:cNvPr>
                <p14:cNvContentPartPr/>
                <p14:nvPr/>
              </p14:nvContentPartPr>
              <p14:xfrm>
                <a:off x="10270547" y="1342507"/>
                <a:ext cx="81720" cy="1195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C4DC02B-5C55-4D82-B9A1-EA1358A208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66227" y="1338187"/>
                  <a:ext cx="90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76DFC89-B875-44B2-B2BB-DDEAEC779F07}"/>
                    </a:ext>
                  </a:extLst>
                </p14:cNvPr>
                <p14:cNvContentPartPr/>
                <p14:nvPr/>
              </p14:nvContentPartPr>
              <p14:xfrm>
                <a:off x="10389707" y="1355107"/>
                <a:ext cx="132840" cy="137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76DFC89-B875-44B2-B2BB-DDEAEC779F0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85387" y="1350787"/>
                  <a:ext cx="141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85F7E5C-BBAF-4FD2-B839-8BF9C53DB35E}"/>
                    </a:ext>
                  </a:extLst>
                </p14:cNvPr>
                <p14:cNvContentPartPr/>
                <p14:nvPr/>
              </p14:nvContentPartPr>
              <p14:xfrm>
                <a:off x="9582947" y="1659667"/>
                <a:ext cx="224640" cy="81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85F7E5C-BBAF-4FD2-B839-8BF9C53DB35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578627" y="1655347"/>
                  <a:ext cx="233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3677C3B-607C-4EC6-BE06-461D95B77D2F}"/>
                    </a:ext>
                  </a:extLst>
                </p14:cNvPr>
                <p14:cNvContentPartPr/>
                <p14:nvPr/>
              </p14:nvContentPartPr>
              <p14:xfrm>
                <a:off x="9585107" y="1774867"/>
                <a:ext cx="304200" cy="113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3677C3B-607C-4EC6-BE06-461D95B77D2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80787" y="1770547"/>
                  <a:ext cx="312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835E1E5-12F6-41EF-AD01-447D5C84283B}"/>
                    </a:ext>
                  </a:extLst>
                </p14:cNvPr>
                <p14:cNvContentPartPr/>
                <p14:nvPr/>
              </p14:nvContentPartPr>
              <p14:xfrm>
                <a:off x="10030427" y="1731307"/>
                <a:ext cx="195120" cy="36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835E1E5-12F6-41EF-AD01-447D5C84283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026107" y="1726987"/>
                  <a:ext cx="203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3C7B5DB-C3BE-4991-AB2A-8AE90F6449D9}"/>
                    </a:ext>
                  </a:extLst>
                </p14:cNvPr>
                <p14:cNvContentPartPr/>
                <p14:nvPr/>
              </p14:nvContentPartPr>
              <p14:xfrm>
                <a:off x="10307267" y="1659667"/>
                <a:ext cx="163800" cy="213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3C7B5DB-C3BE-4991-AB2A-8AE90F6449D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302947" y="1655347"/>
                  <a:ext cx="172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DD26273-C9BE-48D0-876F-A0793D0CDAEB}"/>
                    </a:ext>
                  </a:extLst>
                </p14:cNvPr>
                <p14:cNvContentPartPr/>
                <p14:nvPr/>
              </p14:nvContentPartPr>
              <p14:xfrm>
                <a:off x="9720827" y="1546987"/>
                <a:ext cx="1005840" cy="6800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DD26273-C9BE-48D0-876F-A0793D0CDAE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16507" y="1542667"/>
                  <a:ext cx="1014480" cy="68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18E3C9E5-0C43-418F-8E52-28E06D1F307A}"/>
              </a:ext>
            </a:extLst>
          </p:cNvPr>
          <p:cNvGrpSpPr/>
          <p:nvPr/>
        </p:nvGrpSpPr>
        <p:grpSpPr>
          <a:xfrm>
            <a:off x="2759507" y="3038107"/>
            <a:ext cx="5128920" cy="2987280"/>
            <a:chOff x="2759507" y="3038107"/>
            <a:chExt cx="5128920" cy="29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8DB290E-AF75-48FC-B5E1-7F23340F70BE}"/>
                    </a:ext>
                  </a:extLst>
                </p14:cNvPr>
                <p14:cNvContentPartPr/>
                <p14:nvPr/>
              </p14:nvContentPartPr>
              <p14:xfrm>
                <a:off x="4559147" y="5843947"/>
                <a:ext cx="105480" cy="26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8DB290E-AF75-48FC-B5E1-7F23340F70B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554827" y="5839627"/>
                  <a:ext cx="114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04D2699-B218-48A7-9E29-4E98A37C999B}"/>
                    </a:ext>
                  </a:extLst>
                </p14:cNvPr>
                <p14:cNvContentPartPr/>
                <p14:nvPr/>
              </p14:nvContentPartPr>
              <p14:xfrm>
                <a:off x="4725107" y="5812267"/>
                <a:ext cx="12240" cy="1688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04D2699-B218-48A7-9E29-4E98A37C999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720787" y="5807947"/>
                  <a:ext cx="20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414A83B-5984-47CB-A24D-8AF9830D651D}"/>
                    </a:ext>
                  </a:extLst>
                </p14:cNvPr>
                <p14:cNvContentPartPr/>
                <p14:nvPr/>
              </p14:nvContentPartPr>
              <p14:xfrm>
                <a:off x="4782347" y="5937187"/>
                <a:ext cx="6480" cy="882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414A83B-5984-47CB-A24D-8AF9830D651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778027" y="5932867"/>
                  <a:ext cx="15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1243C67-1603-4ADB-A420-6D04077C4190}"/>
                    </a:ext>
                  </a:extLst>
                </p14:cNvPr>
                <p14:cNvContentPartPr/>
                <p14:nvPr/>
              </p14:nvContentPartPr>
              <p14:xfrm>
                <a:off x="4842467" y="5797507"/>
                <a:ext cx="115560" cy="1519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1243C67-1603-4ADB-A420-6D04077C419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38147" y="5793187"/>
                  <a:ext cx="124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20A8FC1-17AF-4DFF-A18F-5F20AEFD4637}"/>
                    </a:ext>
                  </a:extLst>
                </p14:cNvPr>
                <p14:cNvContentPartPr/>
                <p14:nvPr/>
              </p14:nvContentPartPr>
              <p14:xfrm>
                <a:off x="4955867" y="5788147"/>
                <a:ext cx="109440" cy="1753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20A8FC1-17AF-4DFF-A18F-5F20AEFD463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951547" y="5783827"/>
                  <a:ext cx="118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2BE87DF-327A-4E3B-8222-55EC35E65800}"/>
                    </a:ext>
                  </a:extLst>
                </p14:cNvPr>
                <p14:cNvContentPartPr/>
                <p14:nvPr/>
              </p14:nvContentPartPr>
              <p14:xfrm>
                <a:off x="2782187" y="4267507"/>
                <a:ext cx="309960" cy="115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2BE87DF-327A-4E3B-8222-55EC35E6580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777867" y="4263187"/>
                  <a:ext cx="318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CD26308-449B-4106-B8D5-C008A3D39A34}"/>
                    </a:ext>
                  </a:extLst>
                </p14:cNvPr>
                <p14:cNvContentPartPr/>
                <p14:nvPr/>
              </p14:nvContentPartPr>
              <p14:xfrm>
                <a:off x="2999267" y="3506107"/>
                <a:ext cx="807120" cy="746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CD26308-449B-4106-B8D5-C008A3D39A3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994947" y="3501787"/>
                  <a:ext cx="81576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7A7CC54-E739-4223-8D9B-0552B92D12A4}"/>
                    </a:ext>
                  </a:extLst>
                </p14:cNvPr>
                <p14:cNvContentPartPr/>
                <p14:nvPr/>
              </p14:nvContentPartPr>
              <p14:xfrm>
                <a:off x="3749867" y="3291907"/>
                <a:ext cx="99360" cy="1245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7A7CC54-E739-4223-8D9B-0552B92D12A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745547" y="3287587"/>
                  <a:ext cx="108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B9ED2D0-5BBE-4005-B141-A3D8BC9B76CA}"/>
                    </a:ext>
                  </a:extLst>
                </p14:cNvPr>
                <p14:cNvContentPartPr/>
                <p14:nvPr/>
              </p14:nvContentPartPr>
              <p14:xfrm>
                <a:off x="3771467" y="3333307"/>
                <a:ext cx="116280" cy="93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B9ED2D0-5BBE-4005-B141-A3D8BC9B76C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767147" y="3328987"/>
                  <a:ext cx="124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A24B495-B94D-4CEF-8235-5A8D3572EF1F}"/>
                    </a:ext>
                  </a:extLst>
                </p14:cNvPr>
                <p14:cNvContentPartPr/>
                <p14:nvPr/>
              </p14:nvContentPartPr>
              <p14:xfrm>
                <a:off x="3932027" y="3229267"/>
                <a:ext cx="67320" cy="93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A24B495-B94D-4CEF-8235-5A8D3572EF1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927707" y="3224947"/>
                  <a:ext cx="75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D566FC2-1D7F-483E-B960-0835D8B14005}"/>
                    </a:ext>
                  </a:extLst>
                </p14:cNvPr>
                <p14:cNvContentPartPr/>
                <p14:nvPr/>
              </p14:nvContentPartPr>
              <p14:xfrm>
                <a:off x="4024907" y="3303067"/>
                <a:ext cx="9000" cy="604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D566FC2-1D7F-483E-B960-0835D8B1400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20587" y="3298747"/>
                  <a:ext cx="17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8C4EB41-8702-4527-80C4-B0C2541B1C40}"/>
                    </a:ext>
                  </a:extLst>
                </p14:cNvPr>
                <p14:cNvContentPartPr/>
                <p14:nvPr/>
              </p14:nvContentPartPr>
              <p14:xfrm>
                <a:off x="4091867" y="3156907"/>
                <a:ext cx="106920" cy="144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8C4EB41-8702-4527-80C4-B0C2541B1C4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87547" y="3152587"/>
                  <a:ext cx="115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21CAF08-4E0C-4C40-A11F-50F30661A122}"/>
                    </a:ext>
                  </a:extLst>
                </p14:cNvPr>
                <p14:cNvContentPartPr/>
                <p14:nvPr/>
              </p14:nvContentPartPr>
              <p14:xfrm>
                <a:off x="2759507" y="3046747"/>
                <a:ext cx="237960" cy="202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21CAF08-4E0C-4C40-A11F-50F30661A12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55187" y="3042427"/>
                  <a:ext cx="246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7409401-4AD5-49CF-849C-77D63ACD95FA}"/>
                    </a:ext>
                  </a:extLst>
                </p14:cNvPr>
                <p14:cNvContentPartPr/>
                <p14:nvPr/>
              </p14:nvContentPartPr>
              <p14:xfrm>
                <a:off x="3849227" y="3663427"/>
                <a:ext cx="179280" cy="64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7409401-4AD5-49CF-849C-77D63ACD95F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844907" y="3659107"/>
                  <a:ext cx="187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48D6F5D-E2CA-4EC1-ABAA-09B06A206E7E}"/>
                    </a:ext>
                  </a:extLst>
                </p14:cNvPr>
                <p14:cNvContentPartPr/>
                <p14:nvPr/>
              </p14:nvContentPartPr>
              <p14:xfrm>
                <a:off x="3869387" y="3689347"/>
                <a:ext cx="178560" cy="75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48D6F5D-E2CA-4EC1-ABAA-09B06A206E7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865067" y="3685027"/>
                  <a:ext cx="187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36C5A16-6120-4732-9C77-64F518B351BE}"/>
                    </a:ext>
                  </a:extLst>
                </p14:cNvPr>
                <p14:cNvContentPartPr/>
                <p14:nvPr/>
              </p14:nvContentPartPr>
              <p14:xfrm>
                <a:off x="4022747" y="3589267"/>
                <a:ext cx="141480" cy="1537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36C5A16-6120-4732-9C77-64F518B351B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018427" y="3584947"/>
                  <a:ext cx="150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6C62191-87AA-49B2-85B8-4B54018D5534}"/>
                    </a:ext>
                  </a:extLst>
                </p14:cNvPr>
                <p14:cNvContentPartPr/>
                <p14:nvPr/>
              </p14:nvContentPartPr>
              <p14:xfrm>
                <a:off x="4369067" y="3446707"/>
                <a:ext cx="141120" cy="182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6C62191-87AA-49B2-85B8-4B54018D553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364747" y="3442387"/>
                  <a:ext cx="149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8992DD6-CE0F-45C8-828C-C1189F9467ED}"/>
                    </a:ext>
                  </a:extLst>
                </p14:cNvPr>
                <p14:cNvContentPartPr/>
                <p14:nvPr/>
              </p14:nvContentPartPr>
              <p14:xfrm>
                <a:off x="4340987" y="3496027"/>
                <a:ext cx="195840" cy="345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8992DD6-CE0F-45C8-828C-C1189F9467E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336667" y="3491707"/>
                  <a:ext cx="204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4164F65-3022-41EB-9BB4-9F157EFD1E49}"/>
                    </a:ext>
                  </a:extLst>
                </p14:cNvPr>
                <p14:cNvContentPartPr/>
                <p14:nvPr/>
              </p14:nvContentPartPr>
              <p14:xfrm>
                <a:off x="4567067" y="3470107"/>
                <a:ext cx="162720" cy="1641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4164F65-3022-41EB-9BB4-9F157EFD1E4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562747" y="3465787"/>
                  <a:ext cx="171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6DB89D4-4411-4FEE-A820-C0B77324B396}"/>
                    </a:ext>
                  </a:extLst>
                </p14:cNvPr>
                <p14:cNvContentPartPr/>
                <p14:nvPr/>
              </p14:nvContentPartPr>
              <p14:xfrm>
                <a:off x="4746707" y="3482347"/>
                <a:ext cx="159480" cy="925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6DB89D4-4411-4FEE-A820-C0B77324B3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42387" y="3478027"/>
                  <a:ext cx="168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4059913-6032-471C-BA81-E0AB49FD74A4}"/>
                    </a:ext>
                  </a:extLst>
                </p14:cNvPr>
                <p14:cNvContentPartPr/>
                <p14:nvPr/>
              </p14:nvContentPartPr>
              <p14:xfrm>
                <a:off x="4956587" y="3353827"/>
                <a:ext cx="174240" cy="601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4059913-6032-471C-BA81-E0AB49FD74A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952267" y="3349507"/>
                  <a:ext cx="182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A1A4069-AE3E-4901-B709-1A4F9D370BAD}"/>
                    </a:ext>
                  </a:extLst>
                </p14:cNvPr>
                <p14:cNvContentPartPr/>
                <p14:nvPr/>
              </p14:nvContentPartPr>
              <p14:xfrm>
                <a:off x="4978907" y="3399547"/>
                <a:ext cx="163440" cy="378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A1A4069-AE3E-4901-B709-1A4F9D370BA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974587" y="3395227"/>
                  <a:ext cx="172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56E43A4-E3A9-4800-9332-721FAC6F6F81}"/>
                    </a:ext>
                  </a:extLst>
                </p14:cNvPr>
                <p14:cNvContentPartPr/>
                <p14:nvPr/>
              </p14:nvContentPartPr>
              <p14:xfrm>
                <a:off x="5234147" y="3214147"/>
                <a:ext cx="92160" cy="180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56E43A4-E3A9-4800-9332-721FAC6F6F8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229827" y="3209827"/>
                  <a:ext cx="100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A9C077A-C933-4E85-9DA9-E9011540D7AE}"/>
                    </a:ext>
                  </a:extLst>
                </p14:cNvPr>
                <p14:cNvContentPartPr/>
                <p14:nvPr/>
              </p14:nvContentPartPr>
              <p14:xfrm>
                <a:off x="5357267" y="3290467"/>
                <a:ext cx="29520" cy="122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A9C077A-C933-4E85-9DA9-E9011540D7A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352947" y="3286147"/>
                  <a:ext cx="38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3A61957-5451-4132-9B10-B513D59AC429}"/>
                    </a:ext>
                  </a:extLst>
                </p14:cNvPr>
                <p14:cNvContentPartPr/>
                <p14:nvPr/>
              </p14:nvContentPartPr>
              <p14:xfrm>
                <a:off x="5353667" y="3154027"/>
                <a:ext cx="178920" cy="1274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3A61957-5451-4132-9B10-B513D59AC42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349347" y="3149707"/>
                  <a:ext cx="187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90E7D01-FEFA-48E4-8450-C0CFB882046D}"/>
                    </a:ext>
                  </a:extLst>
                </p14:cNvPr>
                <p14:cNvContentPartPr/>
                <p14:nvPr/>
              </p14:nvContentPartPr>
              <p14:xfrm>
                <a:off x="5515667" y="3094987"/>
                <a:ext cx="111960" cy="185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90E7D01-FEFA-48E4-8450-C0CFB882046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511347" y="3090667"/>
                  <a:ext cx="120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7A501CB-7B84-41E2-ABD5-AE9C7DDAF02B}"/>
                    </a:ext>
                  </a:extLst>
                </p14:cNvPr>
                <p14:cNvContentPartPr/>
                <p14:nvPr/>
              </p14:nvContentPartPr>
              <p14:xfrm>
                <a:off x="4501547" y="3875107"/>
                <a:ext cx="134280" cy="1332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7A501CB-7B84-41E2-ABD5-AE9C7DDAF02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497227" y="3870787"/>
                  <a:ext cx="142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39973EA-B6AB-4533-A362-CD95918A5407}"/>
                    </a:ext>
                  </a:extLst>
                </p14:cNvPr>
                <p14:cNvContentPartPr/>
                <p14:nvPr/>
              </p14:nvContentPartPr>
              <p14:xfrm>
                <a:off x="4655627" y="3761347"/>
                <a:ext cx="379800" cy="1861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39973EA-B6AB-4533-A362-CD95918A540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51307" y="3757027"/>
                  <a:ext cx="388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C373E56-7EDC-4A3D-BCF5-88FA6B5907DA}"/>
                    </a:ext>
                  </a:extLst>
                </p14:cNvPr>
                <p14:cNvContentPartPr/>
                <p14:nvPr/>
              </p14:nvContentPartPr>
              <p14:xfrm>
                <a:off x="5072147" y="3641827"/>
                <a:ext cx="243720" cy="1238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C373E56-7EDC-4A3D-BCF5-88FA6B5907D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67827" y="3637507"/>
                  <a:ext cx="252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A771C48-71AE-4E55-95B0-A4E4B7B63250}"/>
                    </a:ext>
                  </a:extLst>
                </p14:cNvPr>
                <p14:cNvContentPartPr/>
                <p14:nvPr/>
              </p14:nvContentPartPr>
              <p14:xfrm>
                <a:off x="5459507" y="3434827"/>
                <a:ext cx="341280" cy="1670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A771C48-71AE-4E55-95B0-A4E4B7B6325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55187" y="3430507"/>
                  <a:ext cx="349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EFC9517-6650-4E72-9293-459CEE2B040F}"/>
                    </a:ext>
                  </a:extLst>
                </p14:cNvPr>
                <p14:cNvContentPartPr/>
                <p14:nvPr/>
              </p14:nvContentPartPr>
              <p14:xfrm>
                <a:off x="5786387" y="3276067"/>
                <a:ext cx="191520" cy="2070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EFC9517-6650-4E72-9293-459CEE2B040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782067" y="3271747"/>
                  <a:ext cx="200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D0F675D-2E89-48AC-A765-69AB4254CDAE}"/>
                    </a:ext>
                  </a:extLst>
                </p14:cNvPr>
                <p14:cNvContentPartPr/>
                <p14:nvPr/>
              </p14:nvContentPartPr>
              <p14:xfrm>
                <a:off x="5688467" y="3314587"/>
                <a:ext cx="25560" cy="79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D0F675D-2E89-48AC-A765-69AB4254CDA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684147" y="3310267"/>
                  <a:ext cx="34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93C1218-3C05-4CB3-BA1D-FC66DAD93E73}"/>
                    </a:ext>
                  </a:extLst>
                </p14:cNvPr>
                <p14:cNvContentPartPr/>
                <p14:nvPr/>
              </p14:nvContentPartPr>
              <p14:xfrm>
                <a:off x="6173387" y="3297307"/>
                <a:ext cx="175320" cy="867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93C1218-3C05-4CB3-BA1D-FC66DAD93E7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169067" y="3292987"/>
                  <a:ext cx="183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E6A5CAD-DBF2-48E7-B8B1-A362DFD34052}"/>
                    </a:ext>
                  </a:extLst>
                </p14:cNvPr>
                <p14:cNvContentPartPr/>
                <p14:nvPr/>
              </p14:nvContentPartPr>
              <p14:xfrm>
                <a:off x="6448067" y="3115147"/>
                <a:ext cx="121680" cy="2138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E6A5CAD-DBF2-48E7-B8B1-A362DFD3405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43747" y="3110827"/>
                  <a:ext cx="130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68CF2C4-5045-4959-9E5F-7EAD020F481B}"/>
                    </a:ext>
                  </a:extLst>
                </p14:cNvPr>
                <p14:cNvContentPartPr/>
                <p14:nvPr/>
              </p14:nvContentPartPr>
              <p14:xfrm>
                <a:off x="6593147" y="3240787"/>
                <a:ext cx="28080" cy="1051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68CF2C4-5045-4959-9E5F-7EAD020F481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88827" y="3236467"/>
                  <a:ext cx="36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6950BB8-AEF2-43F0-B9D5-ACD1C4C4BA45}"/>
                    </a:ext>
                  </a:extLst>
                </p14:cNvPr>
                <p14:cNvContentPartPr/>
                <p14:nvPr/>
              </p14:nvContentPartPr>
              <p14:xfrm>
                <a:off x="6647147" y="3089587"/>
                <a:ext cx="137520" cy="160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6950BB8-AEF2-43F0-B9D5-ACD1C4C4BA4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42827" y="3085267"/>
                  <a:ext cx="146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DE1705B-D1E6-4CCD-9143-C38D53F76FB2}"/>
                    </a:ext>
                  </a:extLst>
                </p14:cNvPr>
                <p14:cNvContentPartPr/>
                <p14:nvPr/>
              </p14:nvContentPartPr>
              <p14:xfrm>
                <a:off x="6782147" y="3038107"/>
                <a:ext cx="142920" cy="205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DE1705B-D1E6-4CCD-9143-C38D53F76FB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77827" y="3033787"/>
                  <a:ext cx="151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655BB41-8662-4960-99BE-D90DEE9A5C26}"/>
                    </a:ext>
                  </a:extLst>
                </p14:cNvPr>
                <p14:cNvContentPartPr/>
                <p14:nvPr/>
              </p14:nvContentPartPr>
              <p14:xfrm>
                <a:off x="5517827" y="3990667"/>
                <a:ext cx="176760" cy="16398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655BB41-8662-4960-99BE-D90DEE9A5C2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13507" y="3986347"/>
                  <a:ext cx="185400" cy="16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A87628E-AAAC-498E-8C2C-3124F81AF052}"/>
                    </a:ext>
                  </a:extLst>
                </p14:cNvPr>
                <p14:cNvContentPartPr/>
                <p14:nvPr/>
              </p14:nvContentPartPr>
              <p14:xfrm>
                <a:off x="4065227" y="5281987"/>
                <a:ext cx="3579480" cy="975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A87628E-AAAC-498E-8C2C-3124F81AF05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060907" y="5277667"/>
                  <a:ext cx="3588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4F9DB49-4D01-4A1C-AD31-25775D06200B}"/>
                    </a:ext>
                  </a:extLst>
                </p14:cNvPr>
                <p14:cNvContentPartPr/>
                <p14:nvPr/>
              </p14:nvContentPartPr>
              <p14:xfrm>
                <a:off x="7580267" y="5185867"/>
                <a:ext cx="270000" cy="2912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4F9DB49-4D01-4A1C-AD31-25775D06200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575947" y="5181547"/>
                  <a:ext cx="278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85A6859-1D1B-45BA-858A-D20A222FE0A5}"/>
                    </a:ext>
                  </a:extLst>
                </p14:cNvPr>
                <p14:cNvContentPartPr/>
                <p14:nvPr/>
              </p14:nvContentPartPr>
              <p14:xfrm>
                <a:off x="5487947" y="3775027"/>
                <a:ext cx="344520" cy="3193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85A6859-1D1B-45BA-858A-D20A222FE0A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483627" y="3770707"/>
                  <a:ext cx="3531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AF1A6B4-F36E-4BED-806E-D58A68A3C16D}"/>
                    </a:ext>
                  </a:extLst>
                </p14:cNvPr>
                <p14:cNvContentPartPr/>
                <p14:nvPr/>
              </p14:nvContentPartPr>
              <p14:xfrm>
                <a:off x="3768227" y="3996427"/>
                <a:ext cx="4120200" cy="13107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AF1A6B4-F36E-4BED-806E-D58A68A3C16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763907" y="3992107"/>
                  <a:ext cx="4128840" cy="13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ADB5D35-7542-41B0-A33F-A347B0C4EF95}"/>
                    </a:ext>
                  </a:extLst>
                </p14:cNvPr>
                <p14:cNvContentPartPr/>
                <p14:nvPr/>
              </p14:nvContentPartPr>
              <p14:xfrm>
                <a:off x="4732307" y="4566667"/>
                <a:ext cx="35640" cy="9612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ADB5D35-7542-41B0-A33F-A347B0C4EF9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727987" y="4562347"/>
                  <a:ext cx="44280" cy="9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CFDD262-0673-4298-B7A2-0A6AB2D6FE77}"/>
                    </a:ext>
                  </a:extLst>
                </p14:cNvPr>
                <p14:cNvContentPartPr/>
                <p14:nvPr/>
              </p14:nvContentPartPr>
              <p14:xfrm>
                <a:off x="5954507" y="3733987"/>
                <a:ext cx="108720" cy="2412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CFDD262-0673-4298-B7A2-0A6AB2D6FE7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950187" y="3729667"/>
                  <a:ext cx="117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8C4A08D-A01C-484A-9282-75F2C235011D}"/>
                    </a:ext>
                  </a:extLst>
                </p14:cNvPr>
                <p14:cNvContentPartPr/>
                <p14:nvPr/>
              </p14:nvContentPartPr>
              <p14:xfrm>
                <a:off x="6119387" y="3735787"/>
                <a:ext cx="72720" cy="1227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8C4A08D-A01C-484A-9282-75F2C235011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115067" y="3731467"/>
                  <a:ext cx="81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6778909-3E1B-4FFC-A2C9-1FD70E02A2BF}"/>
                    </a:ext>
                  </a:extLst>
                </p14:cNvPr>
                <p14:cNvContentPartPr/>
                <p14:nvPr/>
              </p14:nvContentPartPr>
              <p14:xfrm>
                <a:off x="6177707" y="3775027"/>
                <a:ext cx="112320" cy="119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6778909-3E1B-4FFC-A2C9-1FD70E02A2B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173387" y="3770707"/>
                  <a:ext cx="120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4C700B9-A267-45D3-96A9-794615117579}"/>
                    </a:ext>
                  </a:extLst>
                </p14:cNvPr>
                <p14:cNvContentPartPr/>
                <p14:nvPr/>
              </p14:nvContentPartPr>
              <p14:xfrm>
                <a:off x="6323507" y="3717067"/>
                <a:ext cx="65160" cy="237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4C700B9-A267-45D3-96A9-79461511757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319187" y="3712747"/>
                  <a:ext cx="73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CF1014E-ADBC-4646-BA65-5EDEEAE6A967}"/>
                    </a:ext>
                  </a:extLst>
                </p14:cNvPr>
                <p14:cNvContentPartPr/>
                <p14:nvPr/>
              </p14:nvContentPartPr>
              <p14:xfrm>
                <a:off x="7536707" y="5638387"/>
                <a:ext cx="118800" cy="1400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CF1014E-ADBC-4646-BA65-5EDEEAE6A96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32387" y="5634067"/>
                  <a:ext cx="127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EC756E0-07A4-4474-B00C-EF15162D4F21}"/>
                    </a:ext>
                  </a:extLst>
                </p14:cNvPr>
                <p14:cNvContentPartPr/>
                <p14:nvPr/>
              </p14:nvContentPartPr>
              <p14:xfrm>
                <a:off x="7538507" y="5641987"/>
                <a:ext cx="126720" cy="132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EC756E0-07A4-4474-B00C-EF15162D4F2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34187" y="5637667"/>
                  <a:ext cx="135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B92753E-C5C7-4C45-8E42-3675D9E79E01}"/>
                    </a:ext>
                  </a:extLst>
                </p14:cNvPr>
                <p14:cNvContentPartPr/>
                <p14:nvPr/>
              </p14:nvContentPartPr>
              <p14:xfrm>
                <a:off x="4132907" y="5081827"/>
                <a:ext cx="65520" cy="4341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B92753E-C5C7-4C45-8E42-3675D9E79E0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128587" y="5077507"/>
                  <a:ext cx="741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8DD2852-C657-4063-9469-6C6261459640}"/>
                    </a:ext>
                  </a:extLst>
                </p14:cNvPr>
                <p14:cNvContentPartPr/>
                <p14:nvPr/>
              </p14:nvContentPartPr>
              <p14:xfrm>
                <a:off x="3777947" y="5738467"/>
                <a:ext cx="246960" cy="32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8DD2852-C657-4063-9469-6C626145964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773627" y="5734147"/>
                  <a:ext cx="255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D0673A1-3903-47AB-AB5F-7E1889EF4845}"/>
                    </a:ext>
                  </a:extLst>
                </p14:cNvPr>
                <p14:cNvContentPartPr/>
                <p14:nvPr/>
              </p14:nvContentPartPr>
              <p14:xfrm>
                <a:off x="3997547" y="5603467"/>
                <a:ext cx="209520" cy="3175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D0673A1-3903-47AB-AB5F-7E1889EF484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993227" y="5599147"/>
                  <a:ext cx="21816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78B7681B-39E6-4CA1-8CB9-34DE62892644}"/>
              </a:ext>
            </a:extLst>
          </p:cNvPr>
          <p:cNvGrpSpPr/>
          <p:nvPr/>
        </p:nvGrpSpPr>
        <p:grpSpPr>
          <a:xfrm>
            <a:off x="7262387" y="3614467"/>
            <a:ext cx="637560" cy="469440"/>
            <a:chOff x="7262387" y="3614467"/>
            <a:chExt cx="637560" cy="46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FDE4012-2081-4677-82DC-7042DC214ADB}"/>
                    </a:ext>
                  </a:extLst>
                </p14:cNvPr>
                <p14:cNvContentPartPr/>
                <p14:nvPr/>
              </p14:nvContentPartPr>
              <p14:xfrm>
                <a:off x="7262387" y="3768547"/>
                <a:ext cx="460800" cy="315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FDE4012-2081-4677-82DC-7042DC214AD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258067" y="3764227"/>
                  <a:ext cx="4694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2FF0B41-52CB-4228-9F12-2334428E1638}"/>
                    </a:ext>
                  </a:extLst>
                </p14:cNvPr>
                <p14:cNvContentPartPr/>
                <p14:nvPr/>
              </p14:nvContentPartPr>
              <p14:xfrm>
                <a:off x="7624547" y="3614467"/>
                <a:ext cx="275400" cy="3636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2FF0B41-52CB-4228-9F12-2334428E163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620227" y="3610147"/>
                  <a:ext cx="28404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66AD23B5-A781-4A8A-AFEC-AD21F841A34E}"/>
              </a:ext>
            </a:extLst>
          </p:cNvPr>
          <p:cNvGrpSpPr/>
          <p:nvPr/>
        </p:nvGrpSpPr>
        <p:grpSpPr>
          <a:xfrm>
            <a:off x="8207747" y="2476507"/>
            <a:ext cx="2883960" cy="1105920"/>
            <a:chOff x="8207747" y="2476507"/>
            <a:chExt cx="2883960" cy="11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80BC186-0376-4843-8E52-7C8DE256A005}"/>
                    </a:ext>
                  </a:extLst>
                </p14:cNvPr>
                <p14:cNvContentPartPr/>
                <p14:nvPr/>
              </p14:nvContentPartPr>
              <p14:xfrm>
                <a:off x="8207747" y="3293707"/>
                <a:ext cx="143280" cy="2887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80BC186-0376-4843-8E52-7C8DE256A00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03427" y="3289387"/>
                  <a:ext cx="151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CC54B17-DFAD-47E6-A610-BAF856CDDAFE}"/>
                    </a:ext>
                  </a:extLst>
                </p14:cNvPr>
                <p14:cNvContentPartPr/>
                <p14:nvPr/>
              </p14:nvContentPartPr>
              <p14:xfrm>
                <a:off x="8250587" y="3413587"/>
                <a:ext cx="88200" cy="70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CC54B17-DFAD-47E6-A610-BAF856CDDAF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46267" y="3409267"/>
                  <a:ext cx="96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ADA2E7E-205A-40D7-A4F9-7865098F29EC}"/>
                    </a:ext>
                  </a:extLst>
                </p14:cNvPr>
                <p14:cNvContentPartPr/>
                <p14:nvPr/>
              </p14:nvContentPartPr>
              <p14:xfrm>
                <a:off x="8418347" y="3439867"/>
                <a:ext cx="75240" cy="1195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ADA2E7E-205A-40D7-A4F9-7865098F29E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414027" y="3435547"/>
                  <a:ext cx="83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E455D3C-8ACF-44DA-836C-ED6B5E706457}"/>
                    </a:ext>
                  </a:extLst>
                </p14:cNvPr>
                <p14:cNvContentPartPr/>
                <p14:nvPr/>
              </p14:nvContentPartPr>
              <p14:xfrm>
                <a:off x="8701307" y="3145027"/>
                <a:ext cx="179280" cy="2224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E455D3C-8ACF-44DA-836C-ED6B5E70645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696987" y="3140707"/>
                  <a:ext cx="187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7F11222-D313-4314-BF32-1605BA8ECDA5}"/>
                    </a:ext>
                  </a:extLst>
                </p14:cNvPr>
                <p14:cNvContentPartPr/>
                <p14:nvPr/>
              </p14:nvContentPartPr>
              <p14:xfrm>
                <a:off x="8882387" y="3220627"/>
                <a:ext cx="96840" cy="1072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7F11222-D313-4314-BF32-1605BA8ECDA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878067" y="3216307"/>
                  <a:ext cx="105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BB49155-FD9E-44AE-8139-3511B76EB0A8}"/>
                    </a:ext>
                  </a:extLst>
                </p14:cNvPr>
                <p14:cNvContentPartPr/>
                <p14:nvPr/>
              </p14:nvContentPartPr>
              <p14:xfrm>
                <a:off x="9010187" y="3178147"/>
                <a:ext cx="75600" cy="1393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BB49155-FD9E-44AE-8139-3511B76EB0A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05867" y="3173827"/>
                  <a:ext cx="84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291CDD5-74B2-41D8-AEFD-C0D067CDAB85}"/>
                    </a:ext>
                  </a:extLst>
                </p14:cNvPr>
                <p14:cNvContentPartPr/>
                <p14:nvPr/>
              </p14:nvContentPartPr>
              <p14:xfrm>
                <a:off x="9275867" y="3010747"/>
                <a:ext cx="143640" cy="1771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291CDD5-74B2-41D8-AEFD-C0D067CDAB8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271547" y="3006427"/>
                  <a:ext cx="152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A8EC2DC-E9FF-459B-80F1-AF76376BAE09}"/>
                    </a:ext>
                  </a:extLst>
                </p14:cNvPr>
                <p14:cNvContentPartPr/>
                <p14:nvPr/>
              </p14:nvContentPartPr>
              <p14:xfrm>
                <a:off x="9443627" y="3040627"/>
                <a:ext cx="80640" cy="957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A8EC2DC-E9FF-459B-80F1-AF76376BAE0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439307" y="3036307"/>
                  <a:ext cx="89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6FE05C9-BD36-426A-9D81-D2B48E9F82DB}"/>
                    </a:ext>
                  </a:extLst>
                </p14:cNvPr>
                <p14:cNvContentPartPr/>
                <p14:nvPr/>
              </p14:nvContentPartPr>
              <p14:xfrm>
                <a:off x="9670787" y="2889427"/>
                <a:ext cx="104400" cy="1778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6FE05C9-BD36-426A-9D81-D2B48E9F82D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666467" y="2885107"/>
                  <a:ext cx="113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445460E-D405-4909-9B81-500980DDA50F}"/>
                    </a:ext>
                  </a:extLst>
                </p14:cNvPr>
                <p14:cNvContentPartPr/>
                <p14:nvPr/>
              </p14:nvContentPartPr>
              <p14:xfrm>
                <a:off x="9832067" y="2903827"/>
                <a:ext cx="99000" cy="1184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445460E-D405-4909-9B81-500980DDA50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827747" y="2899507"/>
                  <a:ext cx="107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7871EE2-5A73-4EBE-B2C8-75A200E4F72D}"/>
                    </a:ext>
                  </a:extLst>
                </p14:cNvPr>
                <p14:cNvContentPartPr/>
                <p14:nvPr/>
              </p14:nvContentPartPr>
              <p14:xfrm>
                <a:off x="10120067" y="2779627"/>
                <a:ext cx="245520" cy="1861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7871EE2-5A73-4EBE-B2C8-75A200E4F72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115747" y="2775307"/>
                  <a:ext cx="254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D24A1D7-2F5D-49ED-AE2D-273C4C12A3BF}"/>
                    </a:ext>
                  </a:extLst>
                </p14:cNvPr>
                <p14:cNvContentPartPr/>
                <p14:nvPr/>
              </p14:nvContentPartPr>
              <p14:xfrm>
                <a:off x="10397267" y="2756227"/>
                <a:ext cx="120960" cy="2800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D24A1D7-2F5D-49ED-AE2D-273C4C12A3B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392947" y="2751907"/>
                  <a:ext cx="129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757887E-2A04-43D2-A3C5-ED13083D2448}"/>
                    </a:ext>
                  </a:extLst>
                </p14:cNvPr>
                <p14:cNvContentPartPr/>
                <p14:nvPr/>
              </p14:nvContentPartPr>
              <p14:xfrm>
                <a:off x="10571147" y="2733907"/>
                <a:ext cx="118080" cy="957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757887E-2A04-43D2-A3C5-ED13083D244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566827" y="2729587"/>
                  <a:ext cx="126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3FF2770-64CA-4B03-9A39-3A503A9C480D}"/>
                    </a:ext>
                  </a:extLst>
                </p14:cNvPr>
                <p14:cNvContentPartPr/>
                <p14:nvPr/>
              </p14:nvContentPartPr>
              <p14:xfrm>
                <a:off x="10681307" y="2523667"/>
                <a:ext cx="173880" cy="2401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3FF2770-64CA-4B03-9A39-3A503A9C480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676987" y="2519347"/>
                  <a:ext cx="182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5402B7F-3CD6-4A39-9B07-73E890038294}"/>
                    </a:ext>
                  </a:extLst>
                </p14:cNvPr>
                <p14:cNvContentPartPr/>
                <p14:nvPr/>
              </p14:nvContentPartPr>
              <p14:xfrm>
                <a:off x="10862027" y="2476507"/>
                <a:ext cx="229680" cy="2026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5402B7F-3CD6-4A39-9B07-73E89003829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857707" y="2472187"/>
                  <a:ext cx="23832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901AB256-6E00-4E2D-B052-A252F9D3FEC7}"/>
                  </a:ext>
                </a:extLst>
              </p14:cNvPr>
              <p14:cNvContentPartPr/>
              <p14:nvPr/>
            </p14:nvContentPartPr>
            <p14:xfrm>
              <a:off x="2195387" y="2593867"/>
              <a:ext cx="780480" cy="49176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901AB256-6E00-4E2D-B052-A252F9D3FEC7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191067" y="2589547"/>
                <a:ext cx="789120" cy="5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52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D1D74CB-14CA-4F59-A1D8-FC352F36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4" y="76201"/>
            <a:ext cx="5916712" cy="29328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7D28C2C-3450-45DE-9A90-FE630F775FAB}"/>
                  </a:ext>
                </a:extLst>
              </p14:cNvPr>
              <p14:cNvContentPartPr/>
              <p14:nvPr/>
            </p14:nvContentPartPr>
            <p14:xfrm>
              <a:off x="5343587" y="1650667"/>
              <a:ext cx="499320" cy="4046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7D28C2C-3450-45DE-9A90-FE630F775F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9267" y="1646347"/>
                <a:ext cx="5079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7F41EE2-82A5-479A-830E-47731FC615EA}"/>
                  </a:ext>
                </a:extLst>
              </p14:cNvPr>
              <p14:cNvContentPartPr/>
              <p14:nvPr/>
            </p14:nvContentPartPr>
            <p14:xfrm>
              <a:off x="2881907" y="2156107"/>
              <a:ext cx="771480" cy="781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7F41EE2-82A5-479A-830E-47731FC615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77587" y="2151787"/>
                <a:ext cx="7801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0587219-40FD-4668-9C46-A9B9061B9D58}"/>
                  </a:ext>
                </a:extLst>
              </p14:cNvPr>
              <p14:cNvContentPartPr/>
              <p14:nvPr/>
            </p14:nvContentPartPr>
            <p14:xfrm>
              <a:off x="2100707" y="2138467"/>
              <a:ext cx="528840" cy="3978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0587219-40FD-4668-9C46-A9B9061B9D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96387" y="2134147"/>
                <a:ext cx="5374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0390103-76C2-44E8-949D-B116E0AD91C5}"/>
                  </a:ext>
                </a:extLst>
              </p14:cNvPr>
              <p14:cNvContentPartPr/>
              <p14:nvPr/>
            </p14:nvContentPartPr>
            <p14:xfrm>
              <a:off x="3754547" y="2086627"/>
              <a:ext cx="558000" cy="4460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0390103-76C2-44E8-949D-B116E0AD91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0227" y="2082307"/>
                <a:ext cx="566640" cy="45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1A95C3C-D020-461F-BDA8-B32DDC819734}"/>
              </a:ext>
            </a:extLst>
          </p:cNvPr>
          <p:cNvGrpSpPr/>
          <p:nvPr/>
        </p:nvGrpSpPr>
        <p:grpSpPr>
          <a:xfrm>
            <a:off x="6954587" y="310387"/>
            <a:ext cx="306000" cy="211320"/>
            <a:chOff x="6954587" y="310387"/>
            <a:chExt cx="30600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2B9A940-8B7D-40FF-A5A4-30C5584FAA2D}"/>
                    </a:ext>
                  </a:extLst>
                </p14:cNvPr>
                <p14:cNvContentPartPr/>
                <p14:nvPr/>
              </p14:nvContentPartPr>
              <p14:xfrm>
                <a:off x="6954587" y="311827"/>
                <a:ext cx="47520" cy="182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2B9A940-8B7D-40FF-A5A4-30C5584FAA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50267" y="307507"/>
                  <a:ext cx="56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4206C9B-D281-46FA-AC9B-669ADF643C45}"/>
                    </a:ext>
                  </a:extLst>
                </p14:cNvPr>
                <p14:cNvContentPartPr/>
                <p14:nvPr/>
              </p14:nvContentPartPr>
              <p14:xfrm>
                <a:off x="6974747" y="310387"/>
                <a:ext cx="150480" cy="156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4206C9B-D281-46FA-AC9B-669ADF643C4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70427" y="306067"/>
                  <a:ext cx="159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2B68DE9-26B7-40B5-A570-722A9B0872BF}"/>
                    </a:ext>
                  </a:extLst>
                </p14:cNvPr>
                <p14:cNvContentPartPr/>
                <p14:nvPr/>
              </p14:nvContentPartPr>
              <p14:xfrm>
                <a:off x="7143587" y="425587"/>
                <a:ext cx="117000" cy="96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2B68DE9-26B7-40B5-A570-722A9B0872B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39267" y="421267"/>
                  <a:ext cx="1256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A9E28CDB-DB2C-4D15-A19F-4D65B78190CF}"/>
              </a:ext>
            </a:extLst>
          </p:cNvPr>
          <p:cNvGrpSpPr/>
          <p:nvPr/>
        </p:nvGrpSpPr>
        <p:grpSpPr>
          <a:xfrm>
            <a:off x="7407467" y="307867"/>
            <a:ext cx="1052640" cy="307080"/>
            <a:chOff x="7407467" y="307867"/>
            <a:chExt cx="105264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22069BE-B7AF-4706-B303-C92F67E45929}"/>
                    </a:ext>
                  </a:extLst>
                </p14:cNvPr>
                <p14:cNvContentPartPr/>
                <p14:nvPr/>
              </p14:nvContentPartPr>
              <p14:xfrm>
                <a:off x="7407467" y="355387"/>
                <a:ext cx="8280" cy="25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22069BE-B7AF-4706-B303-C92F67E4592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03147" y="351067"/>
                  <a:ext cx="16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0EE4ADF-3EDF-44AF-A3F2-F1000EACF57C}"/>
                    </a:ext>
                  </a:extLst>
                </p14:cNvPr>
                <p14:cNvContentPartPr/>
                <p14:nvPr/>
              </p14:nvContentPartPr>
              <p14:xfrm>
                <a:off x="7409627" y="423427"/>
                <a:ext cx="21600" cy="33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0EE4ADF-3EDF-44AF-A3F2-F1000EACF57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05307" y="419107"/>
                  <a:ext cx="30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3BA76A7-0F16-4AD4-A8C6-1EBF06020FC3}"/>
                    </a:ext>
                  </a:extLst>
                </p14:cNvPr>
                <p14:cNvContentPartPr/>
                <p14:nvPr/>
              </p14:nvContentPartPr>
              <p14:xfrm>
                <a:off x="7542467" y="307867"/>
                <a:ext cx="312840" cy="307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3BA76A7-0F16-4AD4-A8C6-1EBF06020F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38147" y="303547"/>
                  <a:ext cx="321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19539F5-4B56-4BDA-B088-2C49833A67F5}"/>
                    </a:ext>
                  </a:extLst>
                </p14:cNvPr>
                <p14:cNvContentPartPr/>
                <p14:nvPr/>
              </p14:nvContentPartPr>
              <p14:xfrm>
                <a:off x="7950347" y="375187"/>
                <a:ext cx="164160" cy="80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19539F5-4B56-4BDA-B088-2C49833A67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46027" y="370867"/>
                  <a:ext cx="172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740770B-4148-4140-A704-15113040C88A}"/>
                    </a:ext>
                  </a:extLst>
                </p14:cNvPr>
                <p14:cNvContentPartPr/>
                <p14:nvPr/>
              </p14:nvContentPartPr>
              <p14:xfrm>
                <a:off x="8062307" y="376267"/>
                <a:ext cx="295560" cy="198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740770B-4148-4140-A704-15113040C88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57987" y="371947"/>
                  <a:ext cx="304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BA4CC68-0D55-43A1-BA4A-987B095516F2}"/>
                    </a:ext>
                  </a:extLst>
                </p14:cNvPr>
                <p14:cNvContentPartPr/>
                <p14:nvPr/>
              </p14:nvContentPartPr>
              <p14:xfrm>
                <a:off x="7920827" y="467707"/>
                <a:ext cx="185040" cy="95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BA4CC68-0D55-43A1-BA4A-987B095516F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16507" y="463387"/>
                  <a:ext cx="193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F19D765-3286-4DC6-A263-53FA55CD338B}"/>
                    </a:ext>
                  </a:extLst>
                </p14:cNvPr>
                <p14:cNvContentPartPr/>
                <p14:nvPr/>
              </p14:nvContentPartPr>
              <p14:xfrm>
                <a:off x="8354987" y="454027"/>
                <a:ext cx="105120" cy="98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F19D765-3286-4DC6-A263-53FA55CD338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50667" y="449707"/>
                  <a:ext cx="1137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7EFF03D8-F75B-4A1F-9532-FEEA4F1BDB62}"/>
              </a:ext>
            </a:extLst>
          </p:cNvPr>
          <p:cNvGrpSpPr/>
          <p:nvPr/>
        </p:nvGrpSpPr>
        <p:grpSpPr>
          <a:xfrm>
            <a:off x="8863667" y="248467"/>
            <a:ext cx="329040" cy="219600"/>
            <a:chOff x="8863667" y="248467"/>
            <a:chExt cx="32904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B860BDF-C4C0-4780-AE9B-3F33393FC4DF}"/>
                    </a:ext>
                  </a:extLst>
                </p14:cNvPr>
                <p14:cNvContentPartPr/>
                <p14:nvPr/>
              </p14:nvContentPartPr>
              <p14:xfrm>
                <a:off x="8863667" y="248467"/>
                <a:ext cx="162000" cy="176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B860BDF-C4C0-4780-AE9B-3F33393FC4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59347" y="244147"/>
                  <a:ext cx="170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CD664BD-1304-4A38-84A5-BABD1162ECD8}"/>
                    </a:ext>
                  </a:extLst>
                </p14:cNvPr>
                <p14:cNvContentPartPr/>
                <p14:nvPr/>
              </p14:nvContentPartPr>
              <p14:xfrm>
                <a:off x="8864027" y="337747"/>
                <a:ext cx="164520" cy="8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CD664BD-1304-4A38-84A5-BABD1162ECD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59707" y="333427"/>
                  <a:ext cx="173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2D1818A-CF58-4D67-8EBA-D52123CCE056}"/>
                    </a:ext>
                  </a:extLst>
                </p14:cNvPr>
                <p14:cNvContentPartPr/>
                <p14:nvPr/>
              </p14:nvContentPartPr>
              <p14:xfrm>
                <a:off x="9040427" y="352507"/>
                <a:ext cx="152280" cy="115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2D1818A-CF58-4D67-8EBA-D52123CCE0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36107" y="348187"/>
                  <a:ext cx="1609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2EAC34A-9E70-4930-A161-D73A5895A267}"/>
              </a:ext>
            </a:extLst>
          </p:cNvPr>
          <p:cNvGrpSpPr/>
          <p:nvPr/>
        </p:nvGrpSpPr>
        <p:grpSpPr>
          <a:xfrm>
            <a:off x="9413747" y="284827"/>
            <a:ext cx="1205280" cy="285120"/>
            <a:chOff x="9413747" y="284827"/>
            <a:chExt cx="120528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3FDE173-233B-44A0-AAB7-AEC57B01AEE9}"/>
                    </a:ext>
                  </a:extLst>
                </p14:cNvPr>
                <p14:cNvContentPartPr/>
                <p14:nvPr/>
              </p14:nvContentPartPr>
              <p14:xfrm>
                <a:off x="9414827" y="292387"/>
                <a:ext cx="18000" cy="24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3FDE173-233B-44A0-AAB7-AEC57B01AEE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10507" y="288067"/>
                  <a:ext cx="26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5275BEF-73ED-455E-857B-B27E049E8396}"/>
                    </a:ext>
                  </a:extLst>
                </p14:cNvPr>
                <p14:cNvContentPartPr/>
                <p14:nvPr/>
              </p14:nvContentPartPr>
              <p14:xfrm>
                <a:off x="9413747" y="354307"/>
                <a:ext cx="39240" cy="37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5275BEF-73ED-455E-857B-B27E049E83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09427" y="349987"/>
                  <a:ext cx="47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8212142-280D-4361-BD76-A2CC5D1D4184}"/>
                    </a:ext>
                  </a:extLst>
                </p14:cNvPr>
                <p14:cNvContentPartPr/>
                <p14:nvPr/>
              </p14:nvContentPartPr>
              <p14:xfrm>
                <a:off x="9508067" y="297067"/>
                <a:ext cx="336240" cy="272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8212142-280D-4361-BD76-A2CC5D1D41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03747" y="292747"/>
                  <a:ext cx="344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0E2D18B-566C-42A3-97D3-BEB55B80BAF5}"/>
                    </a:ext>
                  </a:extLst>
                </p14:cNvPr>
                <p14:cNvContentPartPr/>
                <p14:nvPr/>
              </p14:nvContentPartPr>
              <p14:xfrm>
                <a:off x="9907667" y="284827"/>
                <a:ext cx="189720" cy="118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0E2D18B-566C-42A3-97D3-BEB55B80BA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03347" y="280507"/>
                  <a:ext cx="198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5323167-FFFA-49E9-827C-F82A7A95ABF9}"/>
                    </a:ext>
                  </a:extLst>
                </p14:cNvPr>
                <p14:cNvContentPartPr/>
                <p14:nvPr/>
              </p14:nvContentPartPr>
              <p14:xfrm>
                <a:off x="10139867" y="292027"/>
                <a:ext cx="350280" cy="247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5323167-FFFA-49E9-827C-F82A7A95ABF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35547" y="287707"/>
                  <a:ext cx="358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A47CA23-5BBE-4027-A4B1-8352520C6FB7}"/>
                    </a:ext>
                  </a:extLst>
                </p14:cNvPr>
                <p14:cNvContentPartPr/>
                <p14:nvPr/>
              </p14:nvContentPartPr>
              <p14:xfrm>
                <a:off x="10534427" y="391747"/>
                <a:ext cx="84600" cy="57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A47CA23-5BBE-4027-A4B1-8352520C6FB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30107" y="387427"/>
                  <a:ext cx="9324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9DCA10AD-2EB7-4498-B339-5212884F08D2}"/>
              </a:ext>
            </a:extLst>
          </p:cNvPr>
          <p:cNvGrpSpPr/>
          <p:nvPr/>
        </p:nvGrpSpPr>
        <p:grpSpPr>
          <a:xfrm>
            <a:off x="6906707" y="787747"/>
            <a:ext cx="568440" cy="221760"/>
            <a:chOff x="6906707" y="787747"/>
            <a:chExt cx="56844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712A5F8-1B0D-460A-9235-D9231FD07DA3}"/>
                    </a:ext>
                  </a:extLst>
                </p14:cNvPr>
                <p14:cNvContentPartPr/>
                <p14:nvPr/>
              </p14:nvContentPartPr>
              <p14:xfrm>
                <a:off x="7021187" y="819787"/>
                <a:ext cx="20880" cy="189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712A5F8-1B0D-460A-9235-D9231FD07D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16867" y="815467"/>
                  <a:ext cx="29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9974922-F770-412C-B354-5A7E673EF33F}"/>
                    </a:ext>
                  </a:extLst>
                </p14:cNvPr>
                <p14:cNvContentPartPr/>
                <p14:nvPr/>
              </p14:nvContentPartPr>
              <p14:xfrm>
                <a:off x="6906707" y="787747"/>
                <a:ext cx="230040" cy="25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9974922-F770-412C-B354-5A7E673EF3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02387" y="783427"/>
                  <a:ext cx="238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1983794-32DC-4548-B1C6-2A55DFC86185}"/>
                    </a:ext>
                  </a:extLst>
                </p14:cNvPr>
                <p14:cNvContentPartPr/>
                <p14:nvPr/>
              </p14:nvContentPartPr>
              <p14:xfrm>
                <a:off x="7152227" y="865507"/>
                <a:ext cx="106560" cy="93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1983794-32DC-4548-B1C6-2A55DFC861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47907" y="861187"/>
                  <a:ext cx="115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C3EC8BC-EB37-4546-97CD-EC9AAC8805BE}"/>
                    </a:ext>
                  </a:extLst>
                </p14:cNvPr>
                <p14:cNvContentPartPr/>
                <p14:nvPr/>
              </p14:nvContentPartPr>
              <p14:xfrm>
                <a:off x="7249427" y="881707"/>
                <a:ext cx="89280" cy="119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C3EC8BC-EB37-4546-97CD-EC9AAC8805B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45107" y="877387"/>
                  <a:ext cx="97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B29740F-71D7-4AAD-A3F5-4331C05580FB}"/>
                    </a:ext>
                  </a:extLst>
                </p14:cNvPr>
                <p14:cNvContentPartPr/>
                <p14:nvPr/>
              </p14:nvContentPartPr>
              <p14:xfrm>
                <a:off x="7353827" y="794947"/>
                <a:ext cx="121320" cy="174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B29740F-71D7-4AAD-A3F5-4331C05580F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49507" y="790627"/>
                  <a:ext cx="1299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7695B82E-F72C-44F7-A75E-E92AA8EE78C3}"/>
              </a:ext>
            </a:extLst>
          </p:cNvPr>
          <p:cNvGrpSpPr/>
          <p:nvPr/>
        </p:nvGrpSpPr>
        <p:grpSpPr>
          <a:xfrm>
            <a:off x="7660907" y="757867"/>
            <a:ext cx="1044000" cy="221400"/>
            <a:chOff x="7660907" y="757867"/>
            <a:chExt cx="104400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E8F68FE-C8A7-442D-ADCF-97B1DBF73C2E}"/>
                    </a:ext>
                  </a:extLst>
                </p14:cNvPr>
                <p14:cNvContentPartPr/>
                <p14:nvPr/>
              </p14:nvContentPartPr>
              <p14:xfrm>
                <a:off x="7660907" y="860827"/>
                <a:ext cx="91080" cy="118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E8F68FE-C8A7-442D-ADCF-97B1DBF73C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56587" y="856507"/>
                  <a:ext cx="99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56C71CC-17B4-457C-9AC5-D2BB6EC697DC}"/>
                    </a:ext>
                  </a:extLst>
                </p14:cNvPr>
                <p14:cNvContentPartPr/>
                <p14:nvPr/>
              </p14:nvContentPartPr>
              <p14:xfrm>
                <a:off x="7771787" y="782347"/>
                <a:ext cx="370440" cy="160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56C71CC-17B4-457C-9AC5-D2BB6EC697D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67467" y="778027"/>
                  <a:ext cx="379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71CE970-ECD9-4FEE-80FB-9BD6212EB403}"/>
                    </a:ext>
                  </a:extLst>
                </p14:cNvPr>
                <p14:cNvContentPartPr/>
                <p14:nvPr/>
              </p14:nvContentPartPr>
              <p14:xfrm>
                <a:off x="8136827" y="819787"/>
                <a:ext cx="28800" cy="42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71CE970-ECD9-4FEE-80FB-9BD6212EB4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32507" y="815467"/>
                  <a:ext cx="37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096BAD6-B583-4FBA-BB44-3E1ED6BB5EC2}"/>
                    </a:ext>
                  </a:extLst>
                </p14:cNvPr>
                <p14:cNvContentPartPr/>
                <p14:nvPr/>
              </p14:nvContentPartPr>
              <p14:xfrm>
                <a:off x="8176787" y="862627"/>
                <a:ext cx="63360" cy="100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096BAD6-B583-4FBA-BB44-3E1ED6BB5E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72467" y="858307"/>
                  <a:ext cx="72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68DCEE6-0ACE-4A4D-A7FB-C71075060E10}"/>
                    </a:ext>
                  </a:extLst>
                </p14:cNvPr>
                <p14:cNvContentPartPr/>
                <p14:nvPr/>
              </p14:nvContentPartPr>
              <p14:xfrm>
                <a:off x="8303507" y="766147"/>
                <a:ext cx="176040" cy="160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68DCEE6-0ACE-4A4D-A7FB-C71075060E1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99187" y="761827"/>
                  <a:ext cx="184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EF0DFF1-DF80-4F5D-8966-60D20B5DCC9E}"/>
                    </a:ext>
                  </a:extLst>
                </p14:cNvPr>
                <p14:cNvContentPartPr/>
                <p14:nvPr/>
              </p14:nvContentPartPr>
              <p14:xfrm>
                <a:off x="8471627" y="757867"/>
                <a:ext cx="9720" cy="36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EF0DFF1-DF80-4F5D-8966-60D20B5DCC9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67307" y="753547"/>
                  <a:ext cx="18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75344A5-313D-4422-A0CB-D3E1951B642C}"/>
                    </a:ext>
                  </a:extLst>
                </p14:cNvPr>
                <p14:cNvContentPartPr/>
                <p14:nvPr/>
              </p14:nvContentPartPr>
              <p14:xfrm>
                <a:off x="8534627" y="839227"/>
                <a:ext cx="170280" cy="109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75344A5-313D-4422-A0CB-D3E1951B642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30307" y="834907"/>
                  <a:ext cx="17892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C0DDDA01-0662-478D-889C-80D1DBAE58DE}"/>
              </a:ext>
            </a:extLst>
          </p:cNvPr>
          <p:cNvGrpSpPr/>
          <p:nvPr/>
        </p:nvGrpSpPr>
        <p:grpSpPr>
          <a:xfrm>
            <a:off x="7513667" y="1104907"/>
            <a:ext cx="2632680" cy="474120"/>
            <a:chOff x="7513667" y="1104907"/>
            <a:chExt cx="2632680" cy="4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0B76549-F9CA-4CE6-B0D5-8D1833245BDB}"/>
                    </a:ext>
                  </a:extLst>
                </p14:cNvPr>
                <p14:cNvContentPartPr/>
                <p14:nvPr/>
              </p14:nvContentPartPr>
              <p14:xfrm>
                <a:off x="7513667" y="1258627"/>
                <a:ext cx="174240" cy="214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0B76549-F9CA-4CE6-B0D5-8D1833245BD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09347" y="1254307"/>
                  <a:ext cx="182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A3A7A56-7222-4585-A433-302FD4CAF1B9}"/>
                    </a:ext>
                  </a:extLst>
                </p14:cNvPr>
                <p14:cNvContentPartPr/>
                <p14:nvPr/>
              </p14:nvContentPartPr>
              <p14:xfrm>
                <a:off x="7525187" y="1369147"/>
                <a:ext cx="171720" cy="6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A3A7A56-7222-4585-A433-302FD4CAF1B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20867" y="1364827"/>
                  <a:ext cx="180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93A35C8-135D-443A-91EA-6E853664302E}"/>
                    </a:ext>
                  </a:extLst>
                </p14:cNvPr>
                <p14:cNvContentPartPr/>
                <p14:nvPr/>
              </p14:nvContentPartPr>
              <p14:xfrm>
                <a:off x="7726067" y="1341067"/>
                <a:ext cx="345600" cy="108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93A35C8-135D-443A-91EA-6E853664302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21747" y="1336747"/>
                  <a:ext cx="354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1394029-14BB-40D3-9793-72A285DC39CD}"/>
                    </a:ext>
                  </a:extLst>
                </p14:cNvPr>
                <p14:cNvContentPartPr/>
                <p14:nvPr/>
              </p14:nvContentPartPr>
              <p14:xfrm>
                <a:off x="8072387" y="1363027"/>
                <a:ext cx="150120" cy="216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1394029-14BB-40D3-9793-72A285DC39C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68067" y="1358707"/>
                  <a:ext cx="158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0CD5F0A-5F72-4FD9-85BF-5DA55E4A78B8}"/>
                    </a:ext>
                  </a:extLst>
                </p14:cNvPr>
                <p14:cNvContentPartPr/>
                <p14:nvPr/>
              </p14:nvContentPartPr>
              <p14:xfrm>
                <a:off x="8335547" y="1373827"/>
                <a:ext cx="213480" cy="18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0CD5F0A-5F72-4FD9-85BF-5DA55E4A78B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31227" y="1369507"/>
                  <a:ext cx="222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AAA0703-9A01-4F54-A9B2-05AD873E2E7E}"/>
                    </a:ext>
                  </a:extLst>
                </p14:cNvPr>
                <p14:cNvContentPartPr/>
                <p14:nvPr/>
              </p14:nvContentPartPr>
              <p14:xfrm>
                <a:off x="8395307" y="1413067"/>
                <a:ext cx="197640" cy="13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AAA0703-9A01-4F54-A9B2-05AD873E2E7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90987" y="1408747"/>
                  <a:ext cx="20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7DB1820-A381-425D-A8C0-5F306FFF20BB}"/>
                    </a:ext>
                  </a:extLst>
                </p14:cNvPr>
                <p14:cNvContentPartPr/>
                <p14:nvPr/>
              </p14:nvContentPartPr>
              <p14:xfrm>
                <a:off x="8784827" y="1140907"/>
                <a:ext cx="117360" cy="146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7DB1820-A381-425D-A8C0-5F306FFF20B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80507" y="1136587"/>
                  <a:ext cx="126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B01F7C8-3776-4A29-9974-F84F55AECE74}"/>
                    </a:ext>
                  </a:extLst>
                </p14:cNvPr>
                <p14:cNvContentPartPr/>
                <p14:nvPr/>
              </p14:nvContentPartPr>
              <p14:xfrm>
                <a:off x="8816867" y="1130467"/>
                <a:ext cx="147240" cy="12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B01F7C8-3776-4A29-9974-F84F55AECE7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12547" y="1126147"/>
                  <a:ext cx="155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2EFC982-274B-4F78-8269-2BF6DA54A289}"/>
                    </a:ext>
                  </a:extLst>
                </p14:cNvPr>
                <p14:cNvContentPartPr/>
                <p14:nvPr/>
              </p14:nvContentPartPr>
              <p14:xfrm>
                <a:off x="8953667" y="1104907"/>
                <a:ext cx="140400" cy="1836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2EFC982-274B-4F78-8269-2BF6DA54A28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49347" y="1100587"/>
                  <a:ext cx="149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5389E0E-8007-4425-9DF8-08D1A0734354}"/>
                    </a:ext>
                  </a:extLst>
                </p14:cNvPr>
                <p14:cNvContentPartPr/>
                <p14:nvPr/>
              </p14:nvContentPartPr>
              <p14:xfrm>
                <a:off x="9134027" y="1112827"/>
                <a:ext cx="98640" cy="149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5389E0E-8007-4425-9DF8-08D1A073435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29707" y="1108507"/>
                  <a:ext cx="107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78B80E6-546D-42F6-8D55-8FB3F391B416}"/>
                    </a:ext>
                  </a:extLst>
                </p14:cNvPr>
                <p14:cNvContentPartPr/>
                <p14:nvPr/>
              </p14:nvContentPartPr>
              <p14:xfrm>
                <a:off x="9182987" y="1111387"/>
                <a:ext cx="327240" cy="84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78B80E6-546D-42F6-8D55-8FB3F391B41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78667" y="1107067"/>
                  <a:ext cx="335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20C679-23B8-4583-ACFF-0DADC301F7DC}"/>
                    </a:ext>
                  </a:extLst>
                </p14:cNvPr>
                <p14:cNvContentPartPr/>
                <p14:nvPr/>
              </p14:nvContentPartPr>
              <p14:xfrm>
                <a:off x="9543707" y="1114267"/>
                <a:ext cx="109440" cy="134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20C679-23B8-4583-ACFF-0DADC301F7D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39387" y="1109947"/>
                  <a:ext cx="118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375BA35-7E17-41AE-9B88-C03229FAC9B1}"/>
                    </a:ext>
                  </a:extLst>
                </p14:cNvPr>
                <p14:cNvContentPartPr/>
                <p14:nvPr/>
              </p14:nvContentPartPr>
              <p14:xfrm>
                <a:off x="9693107" y="1122187"/>
                <a:ext cx="134640" cy="86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375BA35-7E17-41AE-9B88-C03229FAC9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88787" y="1117867"/>
                  <a:ext cx="143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355D8F5-773F-4157-B258-1C0712E6806B}"/>
                    </a:ext>
                  </a:extLst>
                </p14:cNvPr>
                <p14:cNvContentPartPr/>
                <p14:nvPr/>
              </p14:nvContentPartPr>
              <p14:xfrm>
                <a:off x="9863027" y="1124347"/>
                <a:ext cx="112320" cy="777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355D8F5-773F-4157-B258-1C0712E6806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58707" y="1120027"/>
                  <a:ext cx="120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3E02D05-53D9-40CE-9D60-1A1A3E24A14C}"/>
                    </a:ext>
                  </a:extLst>
                </p14:cNvPr>
                <p14:cNvContentPartPr/>
                <p14:nvPr/>
              </p14:nvContentPartPr>
              <p14:xfrm>
                <a:off x="8758907" y="1283827"/>
                <a:ext cx="1387440" cy="766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3E02D05-53D9-40CE-9D60-1A1A3E24A14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54587" y="1279507"/>
                  <a:ext cx="139608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D102E81C-C7AD-4550-88A5-CF177A6FB026}"/>
              </a:ext>
            </a:extLst>
          </p:cNvPr>
          <p:cNvGrpSpPr/>
          <p:nvPr/>
        </p:nvGrpSpPr>
        <p:grpSpPr>
          <a:xfrm>
            <a:off x="9050507" y="1421347"/>
            <a:ext cx="371160" cy="290880"/>
            <a:chOff x="9050507" y="1421347"/>
            <a:chExt cx="37116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8497D01-DAEF-415B-83AD-53D478739385}"/>
                    </a:ext>
                  </a:extLst>
                </p14:cNvPr>
                <p14:cNvContentPartPr/>
                <p14:nvPr/>
              </p14:nvContentPartPr>
              <p14:xfrm>
                <a:off x="9050507" y="1421347"/>
                <a:ext cx="200520" cy="290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8497D01-DAEF-415B-83AD-53D47873938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46187" y="1417027"/>
                  <a:ext cx="209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D9117CD-541D-4E9B-9B87-8ACFD174A781}"/>
                    </a:ext>
                  </a:extLst>
                </p14:cNvPr>
                <p14:cNvContentPartPr/>
                <p14:nvPr/>
              </p14:nvContentPartPr>
              <p14:xfrm>
                <a:off x="9276587" y="1477507"/>
                <a:ext cx="145080" cy="1202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D9117CD-541D-4E9B-9B87-8ACFD174A7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72267" y="1473187"/>
                  <a:ext cx="15372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568AA98F-6568-4871-AC1B-CE8BC67F241D}"/>
                  </a:ext>
                </a:extLst>
              </p14:cNvPr>
              <p14:cNvContentPartPr/>
              <p14:nvPr/>
            </p14:nvContentPartPr>
            <p14:xfrm>
              <a:off x="224747" y="2781787"/>
              <a:ext cx="116280" cy="2523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568AA98F-6568-4871-AC1B-CE8BC67F241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20427" y="2777467"/>
                <a:ext cx="1249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D3237CB7-5042-48C8-A85C-799C97CFE3B0}"/>
                  </a:ext>
                </a:extLst>
              </p14:cNvPr>
              <p14:cNvContentPartPr/>
              <p14:nvPr/>
            </p14:nvContentPartPr>
            <p14:xfrm>
              <a:off x="419867" y="2768827"/>
              <a:ext cx="40680" cy="9828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D3237CB7-5042-48C8-A85C-799C97CFE3B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15547" y="2764507"/>
                <a:ext cx="49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FA2FA12C-CCE6-4B02-85C1-22D3C08174A9}"/>
                  </a:ext>
                </a:extLst>
              </p14:cNvPr>
              <p14:cNvContentPartPr/>
              <p14:nvPr/>
            </p14:nvContentPartPr>
            <p14:xfrm>
              <a:off x="449387" y="2683507"/>
              <a:ext cx="3240" cy="234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FA2FA12C-CCE6-4B02-85C1-22D3C08174A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5067" y="2679187"/>
                <a:ext cx="11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C13BA81-ABAD-4DA4-B62F-05A7F167F8D6}"/>
                  </a:ext>
                </a:extLst>
              </p14:cNvPr>
              <p14:cNvContentPartPr/>
              <p14:nvPr/>
            </p14:nvContentPartPr>
            <p14:xfrm>
              <a:off x="481067" y="2761267"/>
              <a:ext cx="92520" cy="1180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C13BA81-ABAD-4DA4-B62F-05A7F167F8D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76747" y="2756947"/>
                <a:ext cx="101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0C7BBE8B-DEC4-414D-9850-DA3E9F0B5B3F}"/>
                  </a:ext>
                </a:extLst>
              </p14:cNvPr>
              <p14:cNvContentPartPr/>
              <p14:nvPr/>
            </p14:nvContentPartPr>
            <p14:xfrm>
              <a:off x="606347" y="2763427"/>
              <a:ext cx="197280" cy="986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0C7BBE8B-DEC4-414D-9850-DA3E9F0B5B3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02027" y="2759107"/>
                <a:ext cx="205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CDFE969-F53C-4DAE-A797-4A503A65ABF9}"/>
                  </a:ext>
                </a:extLst>
              </p14:cNvPr>
              <p14:cNvContentPartPr/>
              <p14:nvPr/>
            </p14:nvContentPartPr>
            <p14:xfrm>
              <a:off x="977147" y="2760187"/>
              <a:ext cx="282960" cy="1008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CDFE969-F53C-4DAE-A797-4A503A65ABF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72827" y="2755867"/>
                <a:ext cx="29160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95D47798-5ECF-47B3-B877-FA690F75159C}"/>
              </a:ext>
            </a:extLst>
          </p:cNvPr>
          <p:cNvGrpSpPr/>
          <p:nvPr/>
        </p:nvGrpSpPr>
        <p:grpSpPr>
          <a:xfrm>
            <a:off x="10226987" y="1148467"/>
            <a:ext cx="645840" cy="286920"/>
            <a:chOff x="10226987" y="1148467"/>
            <a:chExt cx="64584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02567A2-053F-4ED8-A319-BD7C074E687E}"/>
                    </a:ext>
                  </a:extLst>
                </p14:cNvPr>
                <p14:cNvContentPartPr/>
                <p14:nvPr/>
              </p14:nvContentPartPr>
              <p14:xfrm>
                <a:off x="10226987" y="1148467"/>
                <a:ext cx="645840" cy="2869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02567A2-053F-4ED8-A319-BD7C074E687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22667" y="1144147"/>
                  <a:ext cx="654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EE4F514-E691-44EC-A8E5-2154B4ECF205}"/>
                    </a:ext>
                  </a:extLst>
                </p14:cNvPr>
                <p14:cNvContentPartPr/>
                <p14:nvPr/>
              </p14:nvContentPartPr>
              <p14:xfrm>
                <a:off x="10409147" y="1306507"/>
                <a:ext cx="122760" cy="957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EE4F514-E691-44EC-A8E5-2154B4ECF20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04827" y="1302187"/>
                  <a:ext cx="131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AFBEFAB-B11E-4417-9C77-FF0290D14437}"/>
                    </a:ext>
                  </a:extLst>
                </p14:cNvPr>
                <p14:cNvContentPartPr/>
                <p14:nvPr/>
              </p14:nvContentPartPr>
              <p14:xfrm>
                <a:off x="10559627" y="1297507"/>
                <a:ext cx="238680" cy="975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AFBEFAB-B11E-4417-9C77-FF0290D1443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55307" y="1293187"/>
                  <a:ext cx="2473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1C869ED-1EAF-4B96-BBCF-DF0FB6E82C1A}"/>
              </a:ext>
            </a:extLst>
          </p:cNvPr>
          <p:cNvGrpSpPr/>
          <p:nvPr/>
        </p:nvGrpSpPr>
        <p:grpSpPr>
          <a:xfrm>
            <a:off x="8412947" y="1818787"/>
            <a:ext cx="251280" cy="229680"/>
            <a:chOff x="8412947" y="1818787"/>
            <a:chExt cx="25128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AACA857-5711-4EA9-B346-5DDA5F1D03CC}"/>
                    </a:ext>
                  </a:extLst>
                </p14:cNvPr>
                <p14:cNvContentPartPr/>
                <p14:nvPr/>
              </p14:nvContentPartPr>
              <p14:xfrm>
                <a:off x="8416907" y="1818787"/>
                <a:ext cx="247320" cy="1062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AACA857-5711-4EA9-B346-5DDA5F1D03C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12587" y="1814467"/>
                  <a:ext cx="255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830ADAE-9582-44A5-B3B3-6F12645D9C1B}"/>
                    </a:ext>
                  </a:extLst>
                </p14:cNvPr>
                <p14:cNvContentPartPr/>
                <p14:nvPr/>
              </p14:nvContentPartPr>
              <p14:xfrm>
                <a:off x="8412947" y="1928947"/>
                <a:ext cx="233280" cy="1195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830ADAE-9582-44A5-B3B3-6F12645D9C1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08627" y="1924627"/>
                  <a:ext cx="24192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DD9F47EE-E6CE-4B06-8642-FC14DE809E72}"/>
              </a:ext>
            </a:extLst>
          </p:cNvPr>
          <p:cNvGrpSpPr/>
          <p:nvPr/>
        </p:nvGrpSpPr>
        <p:grpSpPr>
          <a:xfrm>
            <a:off x="8891027" y="1752187"/>
            <a:ext cx="1290600" cy="323640"/>
            <a:chOff x="8891027" y="1752187"/>
            <a:chExt cx="129060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EFF063E-ADEC-4182-82F3-D19E80C6AB29}"/>
                    </a:ext>
                  </a:extLst>
                </p14:cNvPr>
                <p14:cNvContentPartPr/>
                <p14:nvPr/>
              </p14:nvContentPartPr>
              <p14:xfrm>
                <a:off x="8891027" y="1968187"/>
                <a:ext cx="108720" cy="12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EFF063E-ADEC-4182-82F3-D19E80C6AB2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886707" y="1963867"/>
                  <a:ext cx="117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E4CC714-8F5F-4C8D-A72F-2802E5AD446D}"/>
                    </a:ext>
                  </a:extLst>
                </p14:cNvPr>
                <p14:cNvContentPartPr/>
                <p14:nvPr/>
              </p14:nvContentPartPr>
              <p14:xfrm>
                <a:off x="9170027" y="1797547"/>
                <a:ext cx="187200" cy="2181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E4CC714-8F5F-4C8D-A72F-2802E5AD44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65707" y="1793227"/>
                  <a:ext cx="195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7379B42-798A-4611-9AE4-0709DC564A98}"/>
                    </a:ext>
                  </a:extLst>
                </p14:cNvPr>
                <p14:cNvContentPartPr/>
                <p14:nvPr/>
              </p14:nvContentPartPr>
              <p14:xfrm>
                <a:off x="9337067" y="1958467"/>
                <a:ext cx="57240" cy="117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7379B42-798A-4611-9AE4-0709DC564A9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32747" y="1954147"/>
                  <a:ext cx="65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29C7282-ADC1-4A2D-9C1F-43AA54FC7C5B}"/>
                    </a:ext>
                  </a:extLst>
                </p14:cNvPr>
                <p14:cNvContentPartPr/>
                <p14:nvPr/>
              </p14:nvContentPartPr>
              <p14:xfrm>
                <a:off x="9481427" y="1752187"/>
                <a:ext cx="155160" cy="270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29C7282-ADC1-4A2D-9C1F-43AA54FC7C5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77107" y="1747867"/>
                  <a:ext cx="163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BC26C17-7E1B-4079-AE1C-04D49FAC5925}"/>
                    </a:ext>
                  </a:extLst>
                </p14:cNvPr>
                <p14:cNvContentPartPr/>
                <p14:nvPr/>
              </p14:nvContentPartPr>
              <p14:xfrm>
                <a:off x="9731267" y="1765147"/>
                <a:ext cx="103680" cy="221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BC26C17-7E1B-4079-AE1C-04D49FAC592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26947" y="1760827"/>
                  <a:ext cx="112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6E50644-6E83-4FBC-815E-D40EB728CDFD}"/>
                    </a:ext>
                  </a:extLst>
                </p14:cNvPr>
                <p14:cNvContentPartPr/>
                <p14:nvPr/>
              </p14:nvContentPartPr>
              <p14:xfrm>
                <a:off x="9722267" y="1810867"/>
                <a:ext cx="345240" cy="213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6E50644-6E83-4FBC-815E-D40EB728CDF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717947" y="1806547"/>
                  <a:ext cx="353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3CECD5F-C91F-4845-BF05-FBC375A36748}"/>
                    </a:ext>
                  </a:extLst>
                </p14:cNvPr>
                <p14:cNvContentPartPr/>
                <p14:nvPr/>
              </p14:nvContentPartPr>
              <p14:xfrm>
                <a:off x="10000907" y="1771627"/>
                <a:ext cx="180720" cy="198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3CECD5F-C91F-4845-BF05-FBC375A3674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96587" y="1767307"/>
                  <a:ext cx="1893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1365BCE3-F08C-47F0-915C-958CD1B19EC8}"/>
              </a:ext>
            </a:extLst>
          </p:cNvPr>
          <p:cNvGrpSpPr/>
          <p:nvPr/>
        </p:nvGrpSpPr>
        <p:grpSpPr>
          <a:xfrm>
            <a:off x="6380027" y="2201107"/>
            <a:ext cx="4936320" cy="2044800"/>
            <a:chOff x="6380027" y="2201107"/>
            <a:chExt cx="4936320" cy="20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A966288-9C3D-4321-8E2C-043CB79CCAEC}"/>
                    </a:ext>
                  </a:extLst>
                </p14:cNvPr>
                <p14:cNvContentPartPr/>
                <p14:nvPr/>
              </p14:nvContentPartPr>
              <p14:xfrm>
                <a:off x="8508707" y="2362387"/>
                <a:ext cx="164520" cy="1444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A966288-9C3D-4321-8E2C-043CB79CCAE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504387" y="2358067"/>
                  <a:ext cx="17316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186F91E-4857-4CE7-8897-AB7E44E2FD95}"/>
                    </a:ext>
                  </a:extLst>
                </p14:cNvPr>
                <p14:cNvContentPartPr/>
                <p14:nvPr/>
              </p14:nvContentPartPr>
              <p14:xfrm>
                <a:off x="6803027" y="3505747"/>
                <a:ext cx="4236120" cy="214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186F91E-4857-4CE7-8897-AB7E44E2FD9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798707" y="3501427"/>
                  <a:ext cx="4244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F35E663-9922-42BB-B37A-225EA71AE3C9}"/>
                    </a:ext>
                  </a:extLst>
                </p14:cNvPr>
                <p14:cNvContentPartPr/>
                <p14:nvPr/>
              </p14:nvContentPartPr>
              <p14:xfrm>
                <a:off x="11020787" y="3382267"/>
                <a:ext cx="295560" cy="318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F35E663-9922-42BB-B37A-225EA71AE3C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16467" y="3377947"/>
                  <a:ext cx="3042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1D74420-2DE4-41C2-B770-4F12E27A302E}"/>
                    </a:ext>
                  </a:extLst>
                </p14:cNvPr>
                <p14:cNvContentPartPr/>
                <p14:nvPr/>
              </p14:nvContentPartPr>
              <p14:xfrm>
                <a:off x="8457947" y="2219827"/>
                <a:ext cx="309960" cy="2584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1D74420-2DE4-41C2-B770-4F12E27A302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53627" y="2215507"/>
                  <a:ext cx="318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76A76F0-4071-4448-A2F7-7548561D6C67}"/>
                    </a:ext>
                  </a:extLst>
                </p14:cNvPr>
                <p14:cNvContentPartPr/>
                <p14:nvPr/>
              </p14:nvContentPartPr>
              <p14:xfrm>
                <a:off x="8859707" y="2206507"/>
                <a:ext cx="146880" cy="202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76A76F0-4071-4448-A2F7-7548561D6C6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55387" y="2202187"/>
                  <a:ext cx="155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A13C62E-0B4C-4C5E-9699-D2A61B631446}"/>
                    </a:ext>
                  </a:extLst>
                </p14:cNvPr>
                <p14:cNvContentPartPr/>
                <p14:nvPr/>
              </p14:nvContentPartPr>
              <p14:xfrm>
                <a:off x="9006227" y="2201107"/>
                <a:ext cx="143280" cy="1371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A13C62E-0B4C-4C5E-9699-D2A61B63144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01907" y="2196787"/>
                  <a:ext cx="151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C9FA671-5CF7-47F8-8E48-D81C76ACA646}"/>
                    </a:ext>
                  </a:extLst>
                </p14:cNvPr>
                <p14:cNvContentPartPr/>
                <p14:nvPr/>
              </p14:nvContentPartPr>
              <p14:xfrm>
                <a:off x="9124307" y="2247187"/>
                <a:ext cx="108720" cy="1350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C9FA671-5CF7-47F8-8E48-D81C76ACA6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19987" y="2242867"/>
                  <a:ext cx="117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9479B04-ACBC-4517-9A38-B876C7B89003}"/>
                    </a:ext>
                  </a:extLst>
                </p14:cNvPr>
                <p14:cNvContentPartPr/>
                <p14:nvPr/>
              </p14:nvContentPartPr>
              <p14:xfrm>
                <a:off x="9220067" y="2214067"/>
                <a:ext cx="110880" cy="2458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9479B04-ACBC-4517-9A38-B876C7B8900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15747" y="2209747"/>
                  <a:ext cx="119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5C61A8E-8B1B-4CCA-B196-880FF91BC9AD}"/>
                    </a:ext>
                  </a:extLst>
                </p14:cNvPr>
                <p14:cNvContentPartPr/>
                <p14:nvPr/>
              </p14:nvContentPartPr>
              <p14:xfrm>
                <a:off x="6380027" y="2445187"/>
                <a:ext cx="4582080" cy="11325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5C61A8E-8B1B-4CCA-B196-880FF91BC9A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75707" y="2440867"/>
                  <a:ext cx="4590720" cy="11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E6DA31E-CE3C-4B91-A4E4-7063C44CE55A}"/>
                    </a:ext>
                  </a:extLst>
                </p14:cNvPr>
                <p14:cNvContentPartPr/>
                <p14:nvPr/>
              </p14:nvContentPartPr>
              <p14:xfrm>
                <a:off x="7792667" y="3140707"/>
                <a:ext cx="52200" cy="6991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E6DA31E-CE3C-4B91-A4E4-7063C44CE55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88347" y="3136387"/>
                  <a:ext cx="6084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F1100CD-8CFD-4ADE-876D-38C17881073D}"/>
                    </a:ext>
                  </a:extLst>
                </p14:cNvPr>
                <p14:cNvContentPartPr/>
                <p14:nvPr/>
              </p14:nvContentPartPr>
              <p14:xfrm>
                <a:off x="7587467" y="4078507"/>
                <a:ext cx="157320" cy="27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F1100CD-8CFD-4ADE-876D-38C17881073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83147" y="4074187"/>
                  <a:ext cx="165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8C00FF5-EE73-40E6-BA01-0D9A7848BE1E}"/>
                    </a:ext>
                  </a:extLst>
                </p14:cNvPr>
                <p14:cNvContentPartPr/>
                <p14:nvPr/>
              </p14:nvContentPartPr>
              <p14:xfrm>
                <a:off x="7837667" y="3975547"/>
                <a:ext cx="24480" cy="1652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8C00FF5-EE73-40E6-BA01-0D9A7848BE1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33347" y="3971227"/>
                  <a:ext cx="33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1F16681-1DF2-40F9-9B06-3D02C4687C04}"/>
                    </a:ext>
                  </a:extLst>
                </p14:cNvPr>
                <p14:cNvContentPartPr/>
                <p14:nvPr/>
              </p14:nvContentPartPr>
              <p14:xfrm>
                <a:off x="7908227" y="4145107"/>
                <a:ext cx="20880" cy="1008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1F16681-1DF2-40F9-9B06-3D02C4687C0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03907" y="4140787"/>
                  <a:ext cx="29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34C3893-E9A7-49BD-A597-3C3992D8D169}"/>
                    </a:ext>
                  </a:extLst>
                </p14:cNvPr>
                <p14:cNvContentPartPr/>
                <p14:nvPr/>
              </p14:nvContentPartPr>
              <p14:xfrm>
                <a:off x="7953227" y="3993547"/>
                <a:ext cx="124920" cy="1710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34C3893-E9A7-49BD-A597-3C3992D8D1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48907" y="3989227"/>
                  <a:ext cx="133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0645D58-23CC-4073-ABF7-061567DD33AE}"/>
                    </a:ext>
                  </a:extLst>
                </p14:cNvPr>
                <p14:cNvContentPartPr/>
                <p14:nvPr/>
              </p14:nvContentPartPr>
              <p14:xfrm>
                <a:off x="8086067" y="3970147"/>
                <a:ext cx="109080" cy="228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0645D58-23CC-4073-ABF7-061567DD33A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81747" y="3965827"/>
                  <a:ext cx="117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1A638A0-39A9-420F-817B-FB3C9D1CF7ED}"/>
                    </a:ext>
                  </a:extLst>
                </p14:cNvPr>
                <p14:cNvContentPartPr/>
                <p14:nvPr/>
              </p14:nvContentPartPr>
              <p14:xfrm>
                <a:off x="7125587" y="3428347"/>
                <a:ext cx="10440" cy="3668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1A638A0-39A9-420F-817B-FB3C9D1CF7E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121267" y="3424027"/>
                  <a:ext cx="190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3007CDC-F408-4C41-B8F8-88715414B15B}"/>
                    </a:ext>
                  </a:extLst>
                </p14:cNvPr>
                <p14:cNvContentPartPr/>
                <p14:nvPr/>
              </p14:nvContentPartPr>
              <p14:xfrm>
                <a:off x="6642467" y="4068427"/>
                <a:ext cx="207360" cy="295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3007CDC-F408-4C41-B8F8-88715414B15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38147" y="4064107"/>
                  <a:ext cx="21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71036DA-B960-4550-90D5-5C2D6C3A4839}"/>
                    </a:ext>
                  </a:extLst>
                </p14:cNvPr>
                <p14:cNvContentPartPr/>
                <p14:nvPr/>
              </p14:nvContentPartPr>
              <p14:xfrm>
                <a:off x="6956387" y="3964387"/>
                <a:ext cx="25200" cy="1396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71036DA-B960-4550-90D5-5C2D6C3A483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52067" y="3960067"/>
                  <a:ext cx="33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5CAFFD8-432B-4C1F-ABFA-8B51B3AF62E1}"/>
                    </a:ext>
                  </a:extLst>
                </p14:cNvPr>
                <p14:cNvContentPartPr/>
                <p14:nvPr/>
              </p14:nvContentPartPr>
              <p14:xfrm>
                <a:off x="7037387" y="4055827"/>
                <a:ext cx="15120" cy="1184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5CAFFD8-432B-4C1F-ABFA-8B51B3AF62E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033067" y="4051507"/>
                  <a:ext cx="23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D0A632F-076A-4A2B-BFB6-C6E5337BF4BB}"/>
                    </a:ext>
                  </a:extLst>
                </p14:cNvPr>
                <p14:cNvContentPartPr/>
                <p14:nvPr/>
              </p14:nvContentPartPr>
              <p14:xfrm>
                <a:off x="7073747" y="3933787"/>
                <a:ext cx="102240" cy="194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D0A632F-076A-4A2B-BFB6-C6E5337BF4B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69427" y="3929467"/>
                  <a:ext cx="110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FA55A55-5B78-4FEF-8C3F-3092C7F17D00}"/>
                    </a:ext>
                  </a:extLst>
                </p14:cNvPr>
                <p14:cNvContentPartPr/>
                <p14:nvPr/>
              </p14:nvContentPartPr>
              <p14:xfrm>
                <a:off x="7184267" y="3995347"/>
                <a:ext cx="360" cy="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FA55A55-5B78-4FEF-8C3F-3092C7F17D0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179947" y="3991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6B0EB63-1ABA-44C2-A781-5BC606CF783A}"/>
                    </a:ext>
                  </a:extLst>
                </p14:cNvPr>
                <p14:cNvContentPartPr/>
                <p14:nvPr/>
              </p14:nvContentPartPr>
              <p14:xfrm>
                <a:off x="7202627" y="3931267"/>
                <a:ext cx="65520" cy="2059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6B0EB63-1ABA-44C2-A781-5BC606CF783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98307" y="3926947"/>
                  <a:ext cx="74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5CB3ACF-BE15-4A11-907C-25E7B337E387}"/>
                    </a:ext>
                  </a:extLst>
                </p14:cNvPr>
                <p14:cNvContentPartPr/>
                <p14:nvPr/>
              </p14:nvContentPartPr>
              <p14:xfrm>
                <a:off x="7201187" y="4009027"/>
                <a:ext cx="122040" cy="421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5CB3ACF-BE15-4A11-907C-25E7B337E38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96867" y="4004707"/>
                  <a:ext cx="130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D695D08-4C02-4C04-A2E6-4F0FB9CF53F3}"/>
                    </a:ext>
                  </a:extLst>
                </p14:cNvPr>
                <p14:cNvContentPartPr/>
                <p14:nvPr/>
              </p14:nvContentPartPr>
              <p14:xfrm>
                <a:off x="7303427" y="3932707"/>
                <a:ext cx="113760" cy="180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D695D08-4C02-4C04-A2E6-4F0FB9CF53F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99107" y="3928387"/>
                  <a:ext cx="122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2A10A75-4777-4EB3-9397-C36F9FAFA414}"/>
                    </a:ext>
                  </a:extLst>
                </p14:cNvPr>
                <p14:cNvContentPartPr/>
                <p14:nvPr/>
              </p14:nvContentPartPr>
              <p14:xfrm>
                <a:off x="6927227" y="3067267"/>
                <a:ext cx="149040" cy="2152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2A10A75-4777-4EB3-9397-C36F9FAFA41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922907" y="3062947"/>
                  <a:ext cx="157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8566FE7-7E94-4A3D-90C5-39F4A47B1454}"/>
                    </a:ext>
                  </a:extLst>
                </p14:cNvPr>
                <p14:cNvContentPartPr/>
                <p14:nvPr/>
              </p14:nvContentPartPr>
              <p14:xfrm>
                <a:off x="6947027" y="3160147"/>
                <a:ext cx="114840" cy="360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8566FE7-7E94-4A3D-90C5-39F4A47B145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942707" y="3155827"/>
                  <a:ext cx="123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8877F2D-3DF7-4526-A671-5E99448430BC}"/>
                    </a:ext>
                  </a:extLst>
                </p14:cNvPr>
                <p14:cNvContentPartPr/>
                <p14:nvPr/>
              </p14:nvContentPartPr>
              <p14:xfrm>
                <a:off x="7103987" y="3142147"/>
                <a:ext cx="215640" cy="1134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8877F2D-3DF7-4526-A671-5E99448430B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99667" y="3137827"/>
                  <a:ext cx="224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2BB7511-A22B-453F-AA33-780F0D9B6609}"/>
                    </a:ext>
                  </a:extLst>
                </p14:cNvPr>
                <p14:cNvContentPartPr/>
                <p14:nvPr/>
              </p14:nvContentPartPr>
              <p14:xfrm>
                <a:off x="7347347" y="3146107"/>
                <a:ext cx="61560" cy="1213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2BB7511-A22B-453F-AA33-780F0D9B660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343027" y="3141787"/>
                  <a:ext cx="70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EFBE450-BCC4-4299-9A9B-6905F7DA88DF}"/>
                    </a:ext>
                  </a:extLst>
                </p14:cNvPr>
                <p14:cNvContentPartPr/>
                <p14:nvPr/>
              </p14:nvContentPartPr>
              <p14:xfrm>
                <a:off x="7597187" y="2880427"/>
                <a:ext cx="151200" cy="1735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EFBE450-BCC4-4299-9A9B-6905F7DA88D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92867" y="2876107"/>
                  <a:ext cx="159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038A8B8-BAA4-497E-B5D9-FFA37E146074}"/>
                    </a:ext>
                  </a:extLst>
                </p14:cNvPr>
                <p14:cNvContentPartPr/>
                <p14:nvPr/>
              </p14:nvContentPartPr>
              <p14:xfrm>
                <a:off x="7634627" y="2956027"/>
                <a:ext cx="101520" cy="14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038A8B8-BAA4-497E-B5D9-FFA37E14607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630307" y="2951707"/>
                  <a:ext cx="110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18EB850-2EB4-4A93-8B1A-B071CCEE1369}"/>
                    </a:ext>
                  </a:extLst>
                </p14:cNvPr>
                <p14:cNvContentPartPr/>
                <p14:nvPr/>
              </p14:nvContentPartPr>
              <p14:xfrm>
                <a:off x="7769987" y="2892667"/>
                <a:ext cx="129960" cy="186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18EB850-2EB4-4A93-8B1A-B071CCEE136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765667" y="2888347"/>
                  <a:ext cx="138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A517D76-2898-430B-AC1B-09F0A56F65A5}"/>
                    </a:ext>
                  </a:extLst>
                </p14:cNvPr>
                <p14:cNvContentPartPr/>
                <p14:nvPr/>
              </p14:nvContentPartPr>
              <p14:xfrm>
                <a:off x="7912907" y="2897707"/>
                <a:ext cx="60120" cy="83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A517D76-2898-430B-AC1B-09F0A56F65A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08587" y="2893387"/>
                  <a:ext cx="68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E424231-5D26-4028-88FA-3122DCEB3A92}"/>
                    </a:ext>
                  </a:extLst>
                </p14:cNvPr>
                <p14:cNvContentPartPr/>
                <p14:nvPr/>
              </p14:nvContentPartPr>
              <p14:xfrm>
                <a:off x="7950707" y="2899147"/>
                <a:ext cx="87120" cy="687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E424231-5D26-4028-88FA-3122DCEB3A9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46387" y="2894827"/>
                  <a:ext cx="957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7A37FC61-C7C3-4A0A-85EF-0A240CFB0F31}"/>
              </a:ext>
            </a:extLst>
          </p:cNvPr>
          <p:cNvGrpSpPr/>
          <p:nvPr/>
        </p:nvGrpSpPr>
        <p:grpSpPr>
          <a:xfrm>
            <a:off x="10259747" y="2089147"/>
            <a:ext cx="1610280" cy="421560"/>
            <a:chOff x="10259747" y="2089147"/>
            <a:chExt cx="161028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61E0B7B-51D0-4317-893A-3FE935027345}"/>
                    </a:ext>
                  </a:extLst>
                </p14:cNvPr>
                <p14:cNvContentPartPr/>
                <p14:nvPr/>
              </p14:nvContentPartPr>
              <p14:xfrm>
                <a:off x="10259747" y="2279227"/>
                <a:ext cx="154080" cy="2314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61E0B7B-51D0-4317-893A-3FE93502734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55427" y="2274907"/>
                  <a:ext cx="162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8BF29B9-FDB6-4A52-9DC0-71718A281071}"/>
                    </a:ext>
                  </a:extLst>
                </p14:cNvPr>
                <p14:cNvContentPartPr/>
                <p14:nvPr/>
              </p14:nvContentPartPr>
              <p14:xfrm>
                <a:off x="10473587" y="2418547"/>
                <a:ext cx="12240" cy="20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8BF29B9-FDB6-4A52-9DC0-71718A28107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469267" y="2414227"/>
                  <a:ext cx="20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845AB44-97D6-4B61-AEBB-6234481C936E}"/>
                    </a:ext>
                  </a:extLst>
                </p14:cNvPr>
                <p14:cNvContentPartPr/>
                <p14:nvPr/>
              </p14:nvContentPartPr>
              <p14:xfrm>
                <a:off x="10456307" y="2296147"/>
                <a:ext cx="237960" cy="1382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845AB44-97D6-4B61-AEBB-6234481C936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451987" y="2291827"/>
                  <a:ext cx="246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63D698D-E4CB-443E-ACFE-554C3A75017C}"/>
                    </a:ext>
                  </a:extLst>
                </p14:cNvPr>
                <p14:cNvContentPartPr/>
                <p14:nvPr/>
              </p14:nvContentPartPr>
              <p14:xfrm>
                <a:off x="10872107" y="2195347"/>
                <a:ext cx="27360" cy="165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63D698D-E4CB-443E-ACFE-554C3A75017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867787" y="2191027"/>
                  <a:ext cx="36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519B9A9-D763-4419-9908-4376CFA80E8F}"/>
                    </a:ext>
                  </a:extLst>
                </p14:cNvPr>
                <p14:cNvContentPartPr/>
                <p14:nvPr/>
              </p14:nvContentPartPr>
              <p14:xfrm>
                <a:off x="10885067" y="2180227"/>
                <a:ext cx="136080" cy="990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519B9A9-D763-4419-9908-4376CFA80E8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80747" y="2175907"/>
                  <a:ext cx="144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22342F7-451A-430B-9337-F260C0CE2BA6}"/>
                    </a:ext>
                  </a:extLst>
                </p14:cNvPr>
                <p14:cNvContentPartPr/>
                <p14:nvPr/>
              </p14:nvContentPartPr>
              <p14:xfrm>
                <a:off x="10850867" y="2261587"/>
                <a:ext cx="243360" cy="130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22342F7-451A-430B-9337-F260C0CE2BA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46547" y="2257267"/>
                  <a:ext cx="252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1E017EA-6280-4E00-BA66-CC6905880417}"/>
                    </a:ext>
                  </a:extLst>
                </p14:cNvPr>
                <p14:cNvContentPartPr/>
                <p14:nvPr/>
              </p14:nvContentPartPr>
              <p14:xfrm>
                <a:off x="11035547" y="2287867"/>
                <a:ext cx="45000" cy="554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1E017EA-6280-4E00-BA66-CC690588041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31227" y="2283547"/>
                  <a:ext cx="53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B583C73-F65A-46EB-810E-621F0FFA08B1}"/>
                    </a:ext>
                  </a:extLst>
                </p14:cNvPr>
                <p14:cNvContentPartPr/>
                <p14:nvPr/>
              </p14:nvContentPartPr>
              <p14:xfrm>
                <a:off x="11165867" y="2256907"/>
                <a:ext cx="266760" cy="648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B583C73-F65A-46EB-810E-621F0FFA08B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161547" y="2252587"/>
                  <a:ext cx="275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066F999-8D7A-4916-97D3-F7C1F318F9CA}"/>
                    </a:ext>
                  </a:extLst>
                </p14:cNvPr>
                <p14:cNvContentPartPr/>
                <p14:nvPr/>
              </p14:nvContentPartPr>
              <p14:xfrm>
                <a:off x="11387987" y="2243227"/>
                <a:ext cx="149040" cy="2080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066F999-8D7A-4916-97D3-F7C1F318F9C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83667" y="2238907"/>
                  <a:ext cx="157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29D1D0A-27A9-4484-B751-56FB6E5B4A65}"/>
                    </a:ext>
                  </a:extLst>
                </p14:cNvPr>
                <p14:cNvContentPartPr/>
                <p14:nvPr/>
              </p14:nvContentPartPr>
              <p14:xfrm>
                <a:off x="11556107" y="2169427"/>
                <a:ext cx="50760" cy="1238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29D1D0A-27A9-4484-B751-56FB6E5B4A6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551787" y="2165107"/>
                  <a:ext cx="59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4D43FFD-A6AA-4740-902F-A90BC1EE40C4}"/>
                    </a:ext>
                  </a:extLst>
                </p14:cNvPr>
                <p14:cNvContentPartPr/>
                <p14:nvPr/>
              </p14:nvContentPartPr>
              <p14:xfrm>
                <a:off x="11628827" y="2089147"/>
                <a:ext cx="241200" cy="193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4D43FFD-A6AA-4740-902F-A90BC1EE40C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624507" y="2084827"/>
                  <a:ext cx="249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31EB161-34A1-463C-BC50-60ED6F6EB1E1}"/>
                    </a:ext>
                  </a:extLst>
                </p14:cNvPr>
                <p14:cNvContentPartPr/>
                <p14:nvPr/>
              </p14:nvContentPartPr>
              <p14:xfrm>
                <a:off x="11804147" y="2344027"/>
                <a:ext cx="3240" cy="18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31EB161-34A1-463C-BC50-60ED6F6EB1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799827" y="2339707"/>
                  <a:ext cx="118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BD2C03ED-8BC8-48F2-9E33-D8573C497A96}"/>
              </a:ext>
            </a:extLst>
          </p:cNvPr>
          <p:cNvGrpSpPr/>
          <p:nvPr/>
        </p:nvGrpSpPr>
        <p:grpSpPr>
          <a:xfrm>
            <a:off x="5227667" y="4656307"/>
            <a:ext cx="401040" cy="277560"/>
            <a:chOff x="5227667" y="4656307"/>
            <a:chExt cx="40104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D9A824B-2184-4708-9752-700EC7ACCE03}"/>
                    </a:ext>
                  </a:extLst>
                </p14:cNvPr>
                <p14:cNvContentPartPr/>
                <p14:nvPr/>
              </p14:nvContentPartPr>
              <p14:xfrm>
                <a:off x="5227667" y="4775467"/>
                <a:ext cx="162000" cy="446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D9A824B-2184-4708-9752-700EC7ACCE0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223347" y="4771147"/>
                  <a:ext cx="170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08046F4-EA0F-4125-849E-A11E1575840F}"/>
                    </a:ext>
                  </a:extLst>
                </p14:cNvPr>
                <p14:cNvContentPartPr/>
                <p14:nvPr/>
              </p14:nvContentPartPr>
              <p14:xfrm>
                <a:off x="5408027" y="4656307"/>
                <a:ext cx="220680" cy="2775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08046F4-EA0F-4125-849E-A11E1575840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403707" y="4651987"/>
                  <a:ext cx="22932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0818198B-2E9E-455A-9276-98CB6B48FAB1}"/>
              </a:ext>
            </a:extLst>
          </p:cNvPr>
          <p:cNvGrpSpPr/>
          <p:nvPr/>
        </p:nvGrpSpPr>
        <p:grpSpPr>
          <a:xfrm>
            <a:off x="5786027" y="4589347"/>
            <a:ext cx="273960" cy="334440"/>
            <a:chOff x="5786027" y="4589347"/>
            <a:chExt cx="27396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D49045C-3AFC-4E1A-B508-0EEAD5C66C1E}"/>
                    </a:ext>
                  </a:extLst>
                </p14:cNvPr>
                <p14:cNvContentPartPr/>
                <p14:nvPr/>
              </p14:nvContentPartPr>
              <p14:xfrm>
                <a:off x="5793587" y="4619587"/>
                <a:ext cx="99000" cy="2376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D49045C-3AFC-4E1A-B508-0EEAD5C66C1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89267" y="4615267"/>
                  <a:ext cx="1076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C6DC169-2E37-47AD-8106-51DDF9205258}"/>
                    </a:ext>
                  </a:extLst>
                </p14:cNvPr>
                <p14:cNvContentPartPr/>
                <p14:nvPr/>
              </p14:nvContentPartPr>
              <p14:xfrm>
                <a:off x="5786027" y="4589347"/>
                <a:ext cx="165960" cy="2566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C6DC169-2E37-47AD-8106-51DDF920525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81707" y="4585027"/>
                  <a:ext cx="174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8C4BA6D-BB26-42AE-BEB2-AD8254207D40}"/>
                    </a:ext>
                  </a:extLst>
                </p14:cNvPr>
                <p14:cNvContentPartPr/>
                <p14:nvPr/>
              </p14:nvContentPartPr>
              <p14:xfrm>
                <a:off x="5921747" y="4803547"/>
                <a:ext cx="138240" cy="1202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8C4BA6D-BB26-42AE-BEB2-AD8254207D4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917427" y="4799227"/>
                  <a:ext cx="1468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B2CECD1C-5F4C-4B14-B1F7-F5D2AA708EDF}"/>
              </a:ext>
            </a:extLst>
          </p:cNvPr>
          <p:cNvGrpSpPr/>
          <p:nvPr/>
        </p:nvGrpSpPr>
        <p:grpSpPr>
          <a:xfrm>
            <a:off x="6304787" y="4521667"/>
            <a:ext cx="1429200" cy="739440"/>
            <a:chOff x="6304787" y="4521667"/>
            <a:chExt cx="1429200" cy="73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5D0DBE1-3836-481F-9AC9-7F640A0BEFEE}"/>
                    </a:ext>
                  </a:extLst>
                </p14:cNvPr>
                <p14:cNvContentPartPr/>
                <p14:nvPr/>
              </p14:nvContentPartPr>
              <p14:xfrm>
                <a:off x="6304787" y="4626427"/>
                <a:ext cx="33480" cy="117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5D0DBE1-3836-481F-9AC9-7F640A0BEFE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00467" y="4622107"/>
                  <a:ext cx="42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01E93F2-8124-4D99-924E-120CD33871B2}"/>
                    </a:ext>
                  </a:extLst>
                </p14:cNvPr>
                <p14:cNvContentPartPr/>
                <p14:nvPr/>
              </p14:nvContentPartPr>
              <p14:xfrm>
                <a:off x="6313067" y="4526347"/>
                <a:ext cx="58680" cy="44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01E93F2-8124-4D99-924E-120CD33871B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308747" y="4522027"/>
                  <a:ext cx="67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9762076-B8D6-4AC6-921B-700FDA279C94}"/>
                    </a:ext>
                  </a:extLst>
                </p14:cNvPr>
                <p14:cNvContentPartPr/>
                <p14:nvPr/>
              </p14:nvContentPartPr>
              <p14:xfrm>
                <a:off x="6415307" y="4595467"/>
                <a:ext cx="96840" cy="1108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9762076-B8D6-4AC6-921B-700FDA279C9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410987" y="4591147"/>
                  <a:ext cx="105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2778A2B-2AF8-478E-B234-AF59313CD26C}"/>
                    </a:ext>
                  </a:extLst>
                </p14:cNvPr>
                <p14:cNvContentPartPr/>
                <p14:nvPr/>
              </p14:nvContentPartPr>
              <p14:xfrm>
                <a:off x="6768827" y="4588267"/>
                <a:ext cx="170280" cy="1051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2778A2B-2AF8-478E-B234-AF59313CD26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64507" y="4583947"/>
                  <a:ext cx="178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9250358-1F3A-4DA6-8737-D2CF92CC21B1}"/>
                    </a:ext>
                  </a:extLst>
                </p14:cNvPr>
                <p14:cNvContentPartPr/>
                <p14:nvPr/>
              </p14:nvContentPartPr>
              <p14:xfrm>
                <a:off x="6906707" y="4574947"/>
                <a:ext cx="107280" cy="320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9250358-1F3A-4DA6-8737-D2CF92CC21B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02387" y="4570627"/>
                  <a:ext cx="1159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F7D83A9-E2F9-4784-AC3E-75A0A8C915DA}"/>
                    </a:ext>
                  </a:extLst>
                </p14:cNvPr>
                <p14:cNvContentPartPr/>
                <p14:nvPr/>
              </p14:nvContentPartPr>
              <p14:xfrm>
                <a:off x="7061867" y="4596547"/>
                <a:ext cx="395280" cy="691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F7D83A9-E2F9-4784-AC3E-75A0A8C915D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057547" y="4592227"/>
                  <a:ext cx="403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6F5F8E6-760A-40C9-A27D-CA3C4A568FF2}"/>
                    </a:ext>
                  </a:extLst>
                </p14:cNvPr>
                <p14:cNvContentPartPr/>
                <p14:nvPr/>
              </p14:nvContentPartPr>
              <p14:xfrm>
                <a:off x="7495667" y="4521667"/>
                <a:ext cx="360" cy="3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6F5F8E6-760A-40C9-A27D-CA3C4A568FF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491347" y="4517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4AD92C6-3D08-49E4-80C5-099F5AA68846}"/>
                    </a:ext>
                  </a:extLst>
                </p14:cNvPr>
                <p14:cNvContentPartPr/>
                <p14:nvPr/>
              </p14:nvContentPartPr>
              <p14:xfrm>
                <a:off x="6661907" y="5020627"/>
                <a:ext cx="231840" cy="1789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4AD92C6-3D08-49E4-80C5-099F5AA688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57587" y="5016307"/>
                  <a:ext cx="240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A7C91C6-414D-4E3E-B74D-2531298E7A7F}"/>
                    </a:ext>
                  </a:extLst>
                </p14:cNvPr>
                <p14:cNvContentPartPr/>
                <p14:nvPr/>
              </p14:nvContentPartPr>
              <p14:xfrm>
                <a:off x="6896987" y="5038267"/>
                <a:ext cx="207360" cy="2228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A7C91C6-414D-4E3E-B74D-2531298E7A7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92667" y="5033947"/>
                  <a:ext cx="216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EBBB7F4-FF98-4BF6-BE0C-4505D858B585}"/>
                    </a:ext>
                  </a:extLst>
                </p14:cNvPr>
                <p14:cNvContentPartPr/>
                <p14:nvPr/>
              </p14:nvContentPartPr>
              <p14:xfrm>
                <a:off x="7106147" y="4906507"/>
                <a:ext cx="319680" cy="2109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EBBB7F4-FF98-4BF6-BE0C-4505D858B58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01827" y="4902187"/>
                  <a:ext cx="328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A2E0F1E-C313-403F-8B2A-B4BFD6F91C03}"/>
                    </a:ext>
                  </a:extLst>
                </p14:cNvPr>
                <p14:cNvContentPartPr/>
                <p14:nvPr/>
              </p14:nvContentPartPr>
              <p14:xfrm>
                <a:off x="7432307" y="4882027"/>
                <a:ext cx="204480" cy="1796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A2E0F1E-C313-403F-8B2A-B4BFD6F91C0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27987" y="4877707"/>
                  <a:ext cx="213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B788C1F-BB57-4EC5-87C2-BBAD01FA850C}"/>
                    </a:ext>
                  </a:extLst>
                </p14:cNvPr>
                <p14:cNvContentPartPr/>
                <p14:nvPr/>
              </p14:nvContentPartPr>
              <p14:xfrm>
                <a:off x="7714187" y="4788067"/>
                <a:ext cx="19800" cy="2764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B788C1F-BB57-4EC5-87C2-BBAD01FA850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709867" y="4783747"/>
                  <a:ext cx="2844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DBF83BB0-4F4D-4E30-A9B3-E10CFDFAC307}"/>
              </a:ext>
            </a:extLst>
          </p:cNvPr>
          <p:cNvGrpSpPr/>
          <p:nvPr/>
        </p:nvGrpSpPr>
        <p:grpSpPr>
          <a:xfrm>
            <a:off x="1555667" y="1681267"/>
            <a:ext cx="4270680" cy="1278000"/>
            <a:chOff x="1555667" y="1681267"/>
            <a:chExt cx="4270680" cy="12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A692C6B-C018-40A2-A0EF-3C6B1693D5B7}"/>
                    </a:ext>
                  </a:extLst>
                </p14:cNvPr>
                <p14:cNvContentPartPr/>
                <p14:nvPr/>
              </p14:nvContentPartPr>
              <p14:xfrm>
                <a:off x="1555667" y="2758747"/>
                <a:ext cx="153000" cy="129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A692C6B-C018-40A2-A0EF-3C6B1693D5B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51347" y="2754427"/>
                  <a:ext cx="161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614DF1F-DC80-4CEB-9F93-E698A39E71EA}"/>
                    </a:ext>
                  </a:extLst>
                </p14:cNvPr>
                <p14:cNvContentPartPr/>
                <p14:nvPr/>
              </p14:nvContentPartPr>
              <p14:xfrm>
                <a:off x="1851227" y="2791867"/>
                <a:ext cx="177840" cy="117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614DF1F-DC80-4CEB-9F93-E698A39E71E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46907" y="2787547"/>
                  <a:ext cx="186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A1B413B-E8F2-4B5A-BC7A-B3FB4E458876}"/>
                    </a:ext>
                  </a:extLst>
                </p14:cNvPr>
                <p14:cNvContentPartPr/>
                <p14:nvPr/>
              </p14:nvContentPartPr>
              <p14:xfrm>
                <a:off x="2217347" y="2767387"/>
                <a:ext cx="154080" cy="127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A1B413B-E8F2-4B5A-BC7A-B3FB4E45887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213027" y="2763067"/>
                  <a:ext cx="162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A0AEF6F-C413-428A-8A08-8B66AE8D4B5E}"/>
                    </a:ext>
                  </a:extLst>
                </p14:cNvPr>
                <p14:cNvContentPartPr/>
                <p14:nvPr/>
              </p14:nvContentPartPr>
              <p14:xfrm>
                <a:off x="2418947" y="2747587"/>
                <a:ext cx="148320" cy="99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A0AEF6F-C413-428A-8A08-8B66AE8D4B5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414627" y="2743267"/>
                  <a:ext cx="156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2C7E908-1D1F-4F38-9F2E-4350D21E3E15}"/>
                    </a:ext>
                  </a:extLst>
                </p14:cNvPr>
                <p14:cNvContentPartPr/>
                <p14:nvPr/>
              </p14:nvContentPartPr>
              <p14:xfrm>
                <a:off x="2848787" y="2607547"/>
                <a:ext cx="25200" cy="132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2C7E908-1D1F-4F38-9F2E-4350D21E3E1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44467" y="2603227"/>
                  <a:ext cx="33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ADB9C36-888A-4201-82D8-11E34FFE5E8D}"/>
                    </a:ext>
                  </a:extLst>
                </p14:cNvPr>
                <p14:cNvContentPartPr/>
                <p14:nvPr/>
              </p14:nvContentPartPr>
              <p14:xfrm>
                <a:off x="2846627" y="2805187"/>
                <a:ext cx="35640" cy="30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ADB9C36-888A-4201-82D8-11E34FFE5E8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842307" y="2800867"/>
                  <a:ext cx="44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4183FD2-D3C3-4858-A6AD-AAEC75DCCDC8}"/>
                    </a:ext>
                  </a:extLst>
                </p14:cNvPr>
                <p14:cNvContentPartPr/>
                <p14:nvPr/>
              </p14:nvContentPartPr>
              <p14:xfrm>
                <a:off x="5355827" y="1681267"/>
                <a:ext cx="445680" cy="3448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4183FD2-D3C3-4858-A6AD-AAEC75DCCDC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51507" y="1676947"/>
                  <a:ext cx="4543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756CFED-0161-46CA-B856-E3D923A928D6}"/>
                    </a:ext>
                  </a:extLst>
                </p14:cNvPr>
                <p14:cNvContentPartPr/>
                <p14:nvPr/>
              </p14:nvContentPartPr>
              <p14:xfrm>
                <a:off x="3161267" y="1974667"/>
                <a:ext cx="2665080" cy="947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756CFED-0161-46CA-B856-E3D923A928D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56947" y="1970347"/>
                  <a:ext cx="2673720" cy="9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E84EEAC-6E4A-4428-8374-83A21AC03787}"/>
                    </a:ext>
                  </a:extLst>
                </p14:cNvPr>
                <p14:cNvContentPartPr/>
                <p14:nvPr/>
              </p14:nvContentPartPr>
              <p14:xfrm>
                <a:off x="2978387" y="2720227"/>
                <a:ext cx="379440" cy="2390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E84EEAC-6E4A-4428-8374-83A21AC0378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974067" y="2715907"/>
                  <a:ext cx="388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00FD67D-3E2A-4867-88AA-8D16BBD18C93}"/>
                    </a:ext>
                  </a:extLst>
                </p14:cNvPr>
                <p14:cNvContentPartPr/>
                <p14:nvPr/>
              </p14:nvContentPartPr>
              <p14:xfrm>
                <a:off x="3537467" y="2050267"/>
                <a:ext cx="896760" cy="5986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00FD67D-3E2A-4867-88AA-8D16BBD18C9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533147" y="2045947"/>
                  <a:ext cx="905400" cy="60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386D2C15-3A0D-4DFC-BDF0-CE503F79975C}"/>
              </a:ext>
            </a:extLst>
          </p:cNvPr>
          <p:cNvGrpSpPr/>
          <p:nvPr/>
        </p:nvGrpSpPr>
        <p:grpSpPr>
          <a:xfrm>
            <a:off x="275147" y="4159147"/>
            <a:ext cx="1315440" cy="503280"/>
            <a:chOff x="275147" y="4159147"/>
            <a:chExt cx="1315440" cy="50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C05B7E3-614A-4D47-9634-43F4327C6755}"/>
                    </a:ext>
                  </a:extLst>
                </p14:cNvPr>
                <p14:cNvContentPartPr/>
                <p14:nvPr/>
              </p14:nvContentPartPr>
              <p14:xfrm>
                <a:off x="377387" y="4159147"/>
                <a:ext cx="389160" cy="3596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C05B7E3-614A-4D47-9634-43F4327C675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3067" y="4154827"/>
                  <a:ext cx="3978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77F4778-ECD9-44DA-BA41-A11D153EC686}"/>
                    </a:ext>
                  </a:extLst>
                </p14:cNvPr>
                <p14:cNvContentPartPr/>
                <p14:nvPr/>
              </p14:nvContentPartPr>
              <p14:xfrm>
                <a:off x="309347" y="4168147"/>
                <a:ext cx="478800" cy="4111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77F4778-ECD9-44DA-BA41-A11D153EC68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05027" y="4163827"/>
                  <a:ext cx="4874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2BE6895-1D7E-4E61-BC33-5F267CBA8290}"/>
                    </a:ext>
                  </a:extLst>
                </p14:cNvPr>
                <p14:cNvContentPartPr/>
                <p14:nvPr/>
              </p14:nvContentPartPr>
              <p14:xfrm>
                <a:off x="726227" y="4446067"/>
                <a:ext cx="273600" cy="114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2BE6895-1D7E-4E61-BC33-5F267CBA829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1907" y="4441747"/>
                  <a:ext cx="282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76231FA-91C2-45F7-A207-8A376D000E66}"/>
                    </a:ext>
                  </a:extLst>
                </p14:cNvPr>
                <p14:cNvContentPartPr/>
                <p14:nvPr/>
              </p14:nvContentPartPr>
              <p14:xfrm>
                <a:off x="1012787" y="4480987"/>
                <a:ext cx="113040" cy="1814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76231FA-91C2-45F7-A207-8A376D000E6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8467" y="4476667"/>
                  <a:ext cx="121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E9A5296-BEBD-4DC4-8DB6-C983A6F2D343}"/>
                    </a:ext>
                  </a:extLst>
                </p14:cNvPr>
                <p14:cNvContentPartPr/>
                <p14:nvPr/>
              </p14:nvContentPartPr>
              <p14:xfrm>
                <a:off x="1228427" y="4311787"/>
                <a:ext cx="192960" cy="86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E9A5296-BEBD-4DC4-8DB6-C983A6F2D34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224107" y="4307467"/>
                  <a:ext cx="201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D9979C2-C689-4D51-872C-E68AEB654E42}"/>
                    </a:ext>
                  </a:extLst>
                </p14:cNvPr>
                <p14:cNvContentPartPr/>
                <p14:nvPr/>
              </p14:nvContentPartPr>
              <p14:xfrm>
                <a:off x="1259027" y="4369747"/>
                <a:ext cx="181440" cy="61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D9979C2-C689-4D51-872C-E68AEB654E4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254707" y="4365427"/>
                  <a:ext cx="190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1C09D52-6A7A-47D1-9DEC-1A02E5613441}"/>
                    </a:ext>
                  </a:extLst>
                </p14:cNvPr>
                <p14:cNvContentPartPr/>
                <p14:nvPr/>
              </p14:nvContentPartPr>
              <p14:xfrm>
                <a:off x="275147" y="4239427"/>
                <a:ext cx="1315440" cy="3585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1C09D52-6A7A-47D1-9DEC-1A02E561344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0827" y="4235107"/>
                  <a:ext cx="1324080" cy="36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388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7A7D82B-B60D-401B-8E08-D168813D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10"/>
            <a:ext cx="7219216" cy="27190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51EBAAA-0EB4-4808-BE88-43F5D112AEB4}"/>
                  </a:ext>
                </a:extLst>
              </p14:cNvPr>
              <p14:cNvContentPartPr/>
              <p14:nvPr/>
            </p14:nvContentPartPr>
            <p14:xfrm>
              <a:off x="1221587" y="2098147"/>
              <a:ext cx="644040" cy="470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51EBAAA-0EB4-4808-BE88-43F5D112A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7267" y="2093827"/>
                <a:ext cx="652680" cy="47952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Grafik 28">
            <a:extLst>
              <a:ext uri="{FF2B5EF4-FFF2-40B4-BE49-F238E27FC236}">
                <a16:creationId xmlns:a16="http://schemas.microsoft.com/office/drawing/2014/main" id="{CFA47808-EB73-45A1-B1F0-FD0930067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415" y="193228"/>
            <a:ext cx="3751197" cy="37101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A839B54-74CF-49C4-954E-CD5DB92942E6}"/>
                  </a:ext>
                </a:extLst>
              </p14:cNvPr>
              <p14:cNvContentPartPr/>
              <p14:nvPr/>
            </p14:nvContentPartPr>
            <p14:xfrm>
              <a:off x="4152707" y="1295347"/>
              <a:ext cx="620280" cy="784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A839B54-74CF-49C4-954E-CD5DB92942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8387" y="1291027"/>
                <a:ext cx="6289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5C468943-5D4E-4B75-BCCA-55FA8AA07A18}"/>
                  </a:ext>
                </a:extLst>
              </p14:cNvPr>
              <p14:cNvContentPartPr/>
              <p14:nvPr/>
            </p14:nvContentPartPr>
            <p14:xfrm>
              <a:off x="1824947" y="2034067"/>
              <a:ext cx="1068840" cy="5122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C468943-5D4E-4B75-BCCA-55FA8AA07A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20627" y="2029747"/>
                <a:ext cx="1077480" cy="52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49CB3BA9-14D5-4102-BCD8-09CC759607EB}"/>
              </a:ext>
            </a:extLst>
          </p:cNvPr>
          <p:cNvGrpSpPr/>
          <p:nvPr/>
        </p:nvGrpSpPr>
        <p:grpSpPr>
          <a:xfrm>
            <a:off x="3593627" y="2634187"/>
            <a:ext cx="1554480" cy="698400"/>
            <a:chOff x="3593627" y="2634187"/>
            <a:chExt cx="1554480" cy="69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8F8769E-4048-45B5-8003-9E9666823C89}"/>
                    </a:ext>
                  </a:extLst>
                </p14:cNvPr>
                <p14:cNvContentPartPr/>
                <p14:nvPr/>
              </p14:nvContentPartPr>
              <p14:xfrm>
                <a:off x="3618827" y="2686027"/>
                <a:ext cx="52560" cy="207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8F8769E-4048-45B5-8003-9E9666823C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14507" y="2681707"/>
                  <a:ext cx="61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EAA9710-010A-42D5-83D5-D41D8DF75C50}"/>
                    </a:ext>
                  </a:extLst>
                </p14:cNvPr>
                <p14:cNvContentPartPr/>
                <p14:nvPr/>
              </p14:nvContentPartPr>
              <p14:xfrm>
                <a:off x="3593627" y="2693227"/>
                <a:ext cx="133200" cy="152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EAA9710-010A-42D5-83D5-D41D8DF75C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89307" y="2688907"/>
                  <a:ext cx="141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3738A39-D493-4513-9D6E-35BBCC23A050}"/>
                    </a:ext>
                  </a:extLst>
                </p14:cNvPr>
                <p14:cNvContentPartPr/>
                <p14:nvPr/>
              </p14:nvContentPartPr>
              <p14:xfrm>
                <a:off x="3760667" y="2828947"/>
                <a:ext cx="101160" cy="108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3738A39-D493-4513-9D6E-35BBCC23A0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56347" y="2824627"/>
                  <a:ext cx="109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AE6D776-AF0C-46E6-A04E-030A2CD8D918}"/>
                    </a:ext>
                  </a:extLst>
                </p14:cNvPr>
                <p14:cNvContentPartPr/>
                <p14:nvPr/>
              </p14:nvContentPartPr>
              <p14:xfrm>
                <a:off x="4022387" y="2721667"/>
                <a:ext cx="36720" cy="2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AE6D776-AF0C-46E6-A04E-030A2CD8D91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18067" y="2717347"/>
                  <a:ext cx="453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BE5D184-EB94-4E34-864E-C33F502F8ADC}"/>
                    </a:ext>
                  </a:extLst>
                </p14:cNvPr>
                <p14:cNvContentPartPr/>
                <p14:nvPr/>
              </p14:nvContentPartPr>
              <p14:xfrm>
                <a:off x="4049387" y="2790427"/>
                <a:ext cx="13320" cy="10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BE5D184-EB94-4E34-864E-C33F502F8A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45067" y="2786107"/>
                  <a:ext cx="2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636BD9B-25D7-44E0-8C64-334D07571C06}"/>
                    </a:ext>
                  </a:extLst>
                </p14:cNvPr>
                <p14:cNvContentPartPr/>
                <p14:nvPr/>
              </p14:nvContentPartPr>
              <p14:xfrm>
                <a:off x="4205267" y="2691787"/>
                <a:ext cx="301320" cy="255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636BD9B-25D7-44E0-8C64-334D07571C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00947" y="2687467"/>
                  <a:ext cx="3099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ECC0326-69A6-4F91-9239-73BB39DD1259}"/>
                    </a:ext>
                  </a:extLst>
                </p14:cNvPr>
                <p14:cNvContentPartPr/>
                <p14:nvPr/>
              </p14:nvContentPartPr>
              <p14:xfrm>
                <a:off x="4555547" y="2652907"/>
                <a:ext cx="183600" cy="104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ECC0326-69A6-4F91-9239-73BB39DD12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51227" y="2648587"/>
                  <a:ext cx="192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5835F6A-5538-45F1-8319-1F3F4BC6C036}"/>
                    </a:ext>
                  </a:extLst>
                </p14:cNvPr>
                <p14:cNvContentPartPr/>
                <p14:nvPr/>
              </p14:nvContentPartPr>
              <p14:xfrm>
                <a:off x="4583987" y="2785747"/>
                <a:ext cx="155880" cy="18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5835F6A-5538-45F1-8319-1F3F4BC6C0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79667" y="2781427"/>
                  <a:ext cx="164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0B54CCE-A79E-4480-93F2-6107BA68AFD6}"/>
                    </a:ext>
                  </a:extLst>
                </p14:cNvPr>
                <p14:cNvContentPartPr/>
                <p14:nvPr/>
              </p14:nvContentPartPr>
              <p14:xfrm>
                <a:off x="4737347" y="2634187"/>
                <a:ext cx="286560" cy="290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0B54CCE-A79E-4480-93F2-6107BA68AF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33027" y="2629867"/>
                  <a:ext cx="295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3103C0A-D0A4-4985-B40C-72B10949F7C3}"/>
                    </a:ext>
                  </a:extLst>
                </p14:cNvPr>
                <p14:cNvContentPartPr/>
                <p14:nvPr/>
              </p14:nvContentPartPr>
              <p14:xfrm>
                <a:off x="5018507" y="2717707"/>
                <a:ext cx="93240" cy="83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3103C0A-D0A4-4985-B40C-72B10949F7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14187" y="2713387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2595554-8813-49E4-9780-7BA27A2CFE23}"/>
                    </a:ext>
                  </a:extLst>
                </p14:cNvPr>
                <p14:cNvContentPartPr/>
                <p14:nvPr/>
              </p14:nvContentPartPr>
              <p14:xfrm>
                <a:off x="3622787" y="3072667"/>
                <a:ext cx="70560" cy="167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2595554-8813-49E4-9780-7BA27A2CFE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18467" y="3068347"/>
                  <a:ext cx="79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AAC918F-8ECE-43C6-87DD-F8BDF3602524}"/>
                    </a:ext>
                  </a:extLst>
                </p14:cNvPr>
                <p14:cNvContentPartPr/>
                <p14:nvPr/>
              </p14:nvContentPartPr>
              <p14:xfrm>
                <a:off x="3638627" y="3051427"/>
                <a:ext cx="103680" cy="183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AAC918F-8ECE-43C6-87DD-F8BDF36025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34307" y="3047107"/>
                  <a:ext cx="112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D340781-B0D4-422B-BC49-170F70A76B21}"/>
                    </a:ext>
                  </a:extLst>
                </p14:cNvPr>
                <p14:cNvContentPartPr/>
                <p14:nvPr/>
              </p14:nvContentPartPr>
              <p14:xfrm>
                <a:off x="3782627" y="3164467"/>
                <a:ext cx="97920" cy="115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D340781-B0D4-422B-BC49-170F70A76B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78307" y="3160147"/>
                  <a:ext cx="106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6B3B501-EACF-4748-B5A7-118F3A8D8D77}"/>
                    </a:ext>
                  </a:extLst>
                </p14:cNvPr>
                <p14:cNvContentPartPr/>
                <p14:nvPr/>
              </p14:nvContentPartPr>
              <p14:xfrm>
                <a:off x="4025627" y="3136027"/>
                <a:ext cx="38880" cy="34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6B3B501-EACF-4748-B5A7-118F3A8D8D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21307" y="3131707"/>
                  <a:ext cx="47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2260E82-8AF5-4E4C-973C-5FFF13921C17}"/>
                    </a:ext>
                  </a:extLst>
                </p14:cNvPr>
                <p14:cNvContentPartPr/>
                <p14:nvPr/>
              </p14:nvContentPartPr>
              <p14:xfrm>
                <a:off x="4070627" y="3223867"/>
                <a:ext cx="14760" cy="1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2260E82-8AF5-4E4C-973C-5FFF13921C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66307" y="3219547"/>
                  <a:ext cx="234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FF011AC-A313-4831-8034-8E1F570DA19F}"/>
                    </a:ext>
                  </a:extLst>
                </p14:cNvPr>
                <p14:cNvContentPartPr/>
                <p14:nvPr/>
              </p14:nvContentPartPr>
              <p14:xfrm>
                <a:off x="4271867" y="3067987"/>
                <a:ext cx="302400" cy="264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FF011AC-A313-4831-8034-8E1F570DA1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67547" y="3063667"/>
                  <a:ext cx="311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76A259D-C4E2-4A44-958D-C3D028F4B0BE}"/>
                    </a:ext>
                  </a:extLst>
                </p14:cNvPr>
                <p14:cNvContentPartPr/>
                <p14:nvPr/>
              </p14:nvContentPartPr>
              <p14:xfrm>
                <a:off x="4668587" y="3021547"/>
                <a:ext cx="137880" cy="139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76A259D-C4E2-4A44-958D-C3D028F4B0B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64267" y="3017227"/>
                  <a:ext cx="146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42BFE3-1C7A-4C4F-9053-197EF163C1C9}"/>
                    </a:ext>
                  </a:extLst>
                </p14:cNvPr>
                <p14:cNvContentPartPr/>
                <p14:nvPr/>
              </p14:nvContentPartPr>
              <p14:xfrm>
                <a:off x="4791707" y="3013267"/>
                <a:ext cx="285120" cy="236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42BFE3-1C7A-4C4F-9053-197EF163C1C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87387" y="3008947"/>
                  <a:ext cx="293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62A91E-1920-46C8-82E4-5B8B947A5754}"/>
                    </a:ext>
                  </a:extLst>
                </p14:cNvPr>
                <p14:cNvContentPartPr/>
                <p14:nvPr/>
              </p14:nvContentPartPr>
              <p14:xfrm>
                <a:off x="5071427" y="3069427"/>
                <a:ext cx="76680" cy="70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62A91E-1920-46C8-82E4-5B8B947A57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67107" y="3065107"/>
                  <a:ext cx="8532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EDFC273B-692E-44AB-90E0-961F5A472966}"/>
                  </a:ext>
                </a:extLst>
              </p14:cNvPr>
              <p14:cNvContentPartPr/>
              <p14:nvPr/>
            </p14:nvContentPartPr>
            <p14:xfrm>
              <a:off x="2783267" y="3794107"/>
              <a:ext cx="441720" cy="3384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EDFC273B-692E-44AB-90E0-961F5A4729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78947" y="3789787"/>
                <a:ext cx="45036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932F116E-AD2A-4006-905D-BCA630EBD360}"/>
                  </a:ext>
                </a:extLst>
              </p14:cNvPr>
              <p14:cNvContentPartPr/>
              <p14:nvPr/>
            </p14:nvContentPartPr>
            <p14:xfrm>
              <a:off x="8950787" y="547987"/>
              <a:ext cx="325800" cy="20016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932F116E-AD2A-4006-905D-BCA630EBD36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946467" y="543667"/>
                <a:ext cx="3344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7EFBD5CF-EAB7-4399-B595-BE17957E92BD}"/>
                  </a:ext>
                </a:extLst>
              </p14:cNvPr>
              <p14:cNvContentPartPr/>
              <p14:nvPr/>
            </p14:nvContentPartPr>
            <p14:xfrm>
              <a:off x="7756667" y="1463107"/>
              <a:ext cx="238320" cy="13860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7EFBD5CF-EAB7-4399-B595-BE17957E92B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52347" y="1458787"/>
                <a:ext cx="2469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B538A550-4319-49A8-844D-DC038D7F0741}"/>
                  </a:ext>
                </a:extLst>
              </p14:cNvPr>
              <p14:cNvContentPartPr/>
              <p14:nvPr/>
            </p14:nvContentPartPr>
            <p14:xfrm>
              <a:off x="8876267" y="1440067"/>
              <a:ext cx="442800" cy="19692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B538A550-4319-49A8-844D-DC038D7F074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871947" y="1435747"/>
                <a:ext cx="4514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CCF7CCA9-3760-45FB-9132-C99C29953847}"/>
                  </a:ext>
                </a:extLst>
              </p14:cNvPr>
              <p14:cNvContentPartPr/>
              <p14:nvPr/>
            </p14:nvContentPartPr>
            <p14:xfrm>
              <a:off x="4410467" y="5634067"/>
              <a:ext cx="1257120" cy="80352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CCF7CCA9-3760-45FB-9132-C99C2995384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06147" y="5629747"/>
                <a:ext cx="1265760" cy="81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0BC929B7-8E6A-4E73-8B71-AEA3CEA49A81}"/>
              </a:ext>
            </a:extLst>
          </p:cNvPr>
          <p:cNvGrpSpPr/>
          <p:nvPr/>
        </p:nvGrpSpPr>
        <p:grpSpPr>
          <a:xfrm>
            <a:off x="190187" y="2413507"/>
            <a:ext cx="2899800" cy="750240"/>
            <a:chOff x="190187" y="2413507"/>
            <a:chExt cx="2899800" cy="75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6332EDB-FA49-4022-BDBF-7CEA4320219E}"/>
                    </a:ext>
                  </a:extLst>
                </p14:cNvPr>
                <p14:cNvContentPartPr/>
                <p14:nvPr/>
              </p14:nvContentPartPr>
              <p14:xfrm>
                <a:off x="207827" y="3021187"/>
                <a:ext cx="122400" cy="1148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6332EDB-FA49-4022-BDBF-7CEA4320219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3507" y="3016867"/>
                  <a:ext cx="131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E896B17-BAF3-491F-893C-608035EB4A9E}"/>
                    </a:ext>
                  </a:extLst>
                </p14:cNvPr>
                <p14:cNvContentPartPr/>
                <p14:nvPr/>
              </p14:nvContentPartPr>
              <p14:xfrm>
                <a:off x="453707" y="3026947"/>
                <a:ext cx="128880" cy="120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E896B17-BAF3-491F-893C-608035EB4A9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9387" y="3022627"/>
                  <a:ext cx="137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0C69BF5-8CB1-4E80-B547-14157E6B72EC}"/>
                    </a:ext>
                  </a:extLst>
                </p14:cNvPr>
                <p14:cNvContentPartPr/>
                <p14:nvPr/>
              </p14:nvContentPartPr>
              <p14:xfrm>
                <a:off x="674387" y="2973667"/>
                <a:ext cx="120960" cy="190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0C69BF5-8CB1-4E80-B547-14157E6B72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0067" y="2969347"/>
                  <a:ext cx="129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935630F-3899-4C64-96BD-7EEFF8C526F7}"/>
                    </a:ext>
                  </a:extLst>
                </p14:cNvPr>
                <p14:cNvContentPartPr/>
                <p14:nvPr/>
              </p14:nvContentPartPr>
              <p14:xfrm>
                <a:off x="858707" y="3025867"/>
                <a:ext cx="102600" cy="108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935630F-3899-4C64-96BD-7EEFF8C526F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4387" y="3021547"/>
                  <a:ext cx="111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5BA3743-25C1-4B83-9288-5139906CC4DA}"/>
                    </a:ext>
                  </a:extLst>
                </p14:cNvPr>
                <p14:cNvContentPartPr/>
                <p14:nvPr/>
              </p14:nvContentPartPr>
              <p14:xfrm>
                <a:off x="1089467" y="2997787"/>
                <a:ext cx="209880" cy="35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5BA3743-25C1-4B83-9288-5139906CC4D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5147" y="2993467"/>
                  <a:ext cx="218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BC544B1-06D6-408D-A3FF-5960B60302D6}"/>
                    </a:ext>
                  </a:extLst>
                </p14:cNvPr>
                <p14:cNvContentPartPr/>
                <p14:nvPr/>
              </p14:nvContentPartPr>
              <p14:xfrm>
                <a:off x="1106747" y="3057547"/>
                <a:ext cx="219600" cy="25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BC544B1-06D6-408D-A3FF-5960B60302D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2427" y="3053227"/>
                  <a:ext cx="228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A4B4CBD-667C-4DEA-857A-2F058C8BEB00}"/>
                    </a:ext>
                  </a:extLst>
                </p14:cNvPr>
                <p14:cNvContentPartPr/>
                <p14:nvPr/>
              </p14:nvContentPartPr>
              <p14:xfrm>
                <a:off x="1342547" y="2945227"/>
                <a:ext cx="106200" cy="163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A4B4CBD-667C-4DEA-857A-2F058C8BEB0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38227" y="2940907"/>
                  <a:ext cx="114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7D79F10-A26D-4123-93D2-156FF1A3F106}"/>
                    </a:ext>
                  </a:extLst>
                </p14:cNvPr>
                <p14:cNvContentPartPr/>
                <p14:nvPr/>
              </p14:nvContentPartPr>
              <p14:xfrm>
                <a:off x="1612907" y="2816707"/>
                <a:ext cx="106560" cy="239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7D79F10-A26D-4123-93D2-156FF1A3F10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08587" y="2812387"/>
                  <a:ext cx="115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35E717-AF79-4F32-A3EA-99DC319A8F97}"/>
                    </a:ext>
                  </a:extLst>
                </p14:cNvPr>
                <p14:cNvContentPartPr/>
                <p14:nvPr/>
              </p14:nvContentPartPr>
              <p14:xfrm>
                <a:off x="1746107" y="2931187"/>
                <a:ext cx="124920" cy="35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35E717-AF79-4F32-A3EA-99DC319A8F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41787" y="2926867"/>
                  <a:ext cx="133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749AC37-E164-42C4-BD71-3B2B1C09B270}"/>
                    </a:ext>
                  </a:extLst>
                </p14:cNvPr>
                <p14:cNvContentPartPr/>
                <p14:nvPr/>
              </p14:nvContentPartPr>
              <p14:xfrm>
                <a:off x="1952027" y="2832907"/>
                <a:ext cx="191520" cy="119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749AC37-E164-42C4-BD71-3B2B1C09B2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47707" y="2828587"/>
                  <a:ext cx="200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284640C-7DD7-464B-BA34-BDDD9AD9FFD7}"/>
                    </a:ext>
                  </a:extLst>
                </p14:cNvPr>
                <p14:cNvContentPartPr/>
                <p14:nvPr/>
              </p14:nvContentPartPr>
              <p14:xfrm>
                <a:off x="2110787" y="2836147"/>
                <a:ext cx="15120" cy="29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284640C-7DD7-464B-BA34-BDDD9AD9FFD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06467" y="2831827"/>
                  <a:ext cx="23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D8A3F77-3B57-4757-A918-0511DFFFF38B}"/>
                    </a:ext>
                  </a:extLst>
                </p14:cNvPr>
                <p14:cNvContentPartPr/>
                <p14:nvPr/>
              </p14:nvContentPartPr>
              <p14:xfrm>
                <a:off x="2139947" y="2880427"/>
                <a:ext cx="75240" cy="90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D8A3F77-3B57-4757-A918-0511DFFFF3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35627" y="2876107"/>
                  <a:ext cx="83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AAF5CC5-5F45-4D79-9AD7-8A61A2C2D960}"/>
                    </a:ext>
                  </a:extLst>
                </p14:cNvPr>
                <p14:cNvContentPartPr/>
                <p14:nvPr/>
              </p14:nvContentPartPr>
              <p14:xfrm>
                <a:off x="2241107" y="2795107"/>
                <a:ext cx="137520" cy="119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AAF5CC5-5F45-4D79-9AD7-8A61A2C2D96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36787" y="2790787"/>
                  <a:ext cx="146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5DA2D0D-9FFE-4287-86D3-E9E1CEB7F643}"/>
                    </a:ext>
                  </a:extLst>
                </p14:cNvPr>
                <p14:cNvContentPartPr/>
                <p14:nvPr/>
              </p14:nvContentPartPr>
              <p14:xfrm>
                <a:off x="2374667" y="2753347"/>
                <a:ext cx="108720" cy="199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5DA2D0D-9FFE-4287-86D3-E9E1CEB7F64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70347" y="2749027"/>
                  <a:ext cx="117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B07125E-631C-4C51-B9EC-8338E3145AD7}"/>
                    </a:ext>
                  </a:extLst>
                </p14:cNvPr>
                <p14:cNvContentPartPr/>
                <p14:nvPr/>
              </p14:nvContentPartPr>
              <p14:xfrm>
                <a:off x="2356667" y="2703307"/>
                <a:ext cx="3600" cy="22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B07125E-631C-4C51-B9EC-8338E3145A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52347" y="2698987"/>
                  <a:ext cx="12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2625A0C-187B-4D0B-917A-737CEEE3BBD2}"/>
                    </a:ext>
                  </a:extLst>
                </p14:cNvPr>
                <p14:cNvContentPartPr/>
                <p14:nvPr/>
              </p14:nvContentPartPr>
              <p14:xfrm>
                <a:off x="2462147" y="2709427"/>
                <a:ext cx="124560" cy="182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2625A0C-187B-4D0B-917A-737CEEE3BBD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57827" y="2705107"/>
                  <a:ext cx="133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19E8EC3-A4BA-4DB3-BB81-30DE509252A8}"/>
                    </a:ext>
                  </a:extLst>
                </p14:cNvPr>
                <p14:cNvContentPartPr/>
                <p14:nvPr/>
              </p14:nvContentPartPr>
              <p14:xfrm>
                <a:off x="2588507" y="2698627"/>
                <a:ext cx="310320" cy="158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19E8EC3-A4BA-4DB3-BB81-30DE509252A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84187" y="2694307"/>
                  <a:ext cx="318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57E050F-A797-4C3B-ADFD-58D59A82149E}"/>
                    </a:ext>
                  </a:extLst>
                </p14:cNvPr>
                <p14:cNvContentPartPr/>
                <p14:nvPr/>
              </p14:nvContentPartPr>
              <p14:xfrm>
                <a:off x="2873627" y="2730667"/>
                <a:ext cx="25560" cy="37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57E050F-A797-4C3B-ADFD-58D59A82149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69307" y="2726347"/>
                  <a:ext cx="34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2DD0448-A87A-4E34-B107-0E87E1CE8C86}"/>
                    </a:ext>
                  </a:extLst>
                </p14:cNvPr>
                <p14:cNvContentPartPr/>
                <p14:nvPr/>
              </p14:nvContentPartPr>
              <p14:xfrm>
                <a:off x="2935907" y="2764867"/>
                <a:ext cx="154080" cy="66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2DD0448-A87A-4E34-B107-0E87E1CE8C8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31587" y="2760547"/>
                  <a:ext cx="162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19C86A3-A17C-46BB-9433-CC615D0D2D25}"/>
                    </a:ext>
                  </a:extLst>
                </p14:cNvPr>
                <p14:cNvContentPartPr/>
                <p14:nvPr/>
              </p14:nvContentPartPr>
              <p14:xfrm>
                <a:off x="1221587" y="2608987"/>
                <a:ext cx="114840" cy="2588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19C86A3-A17C-46BB-9433-CC615D0D2D2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17267" y="2604667"/>
                  <a:ext cx="123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176BDF-6F7F-4862-AECF-FFD51F07F229}"/>
                    </a:ext>
                  </a:extLst>
                </p14:cNvPr>
                <p14:cNvContentPartPr/>
                <p14:nvPr/>
              </p14:nvContentPartPr>
              <p14:xfrm>
                <a:off x="1190987" y="2577307"/>
                <a:ext cx="204840" cy="101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176BDF-6F7F-4862-AECF-FFD51F07F22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86667" y="2572987"/>
                  <a:ext cx="213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23FBDDC-E634-456A-A6B9-C6977C91D49F}"/>
                    </a:ext>
                  </a:extLst>
                </p14:cNvPr>
                <p14:cNvContentPartPr/>
                <p14:nvPr/>
              </p14:nvContentPartPr>
              <p14:xfrm>
                <a:off x="314027" y="2484067"/>
                <a:ext cx="203760" cy="153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23FBDDC-E634-456A-A6B9-C6977C91D49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9707" y="2479747"/>
                  <a:ext cx="212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A26E82F-FFEF-4AE4-B51A-5CB9FA1F7670}"/>
                    </a:ext>
                  </a:extLst>
                </p14:cNvPr>
                <p14:cNvContentPartPr/>
                <p14:nvPr/>
              </p14:nvContentPartPr>
              <p14:xfrm>
                <a:off x="555227" y="2532667"/>
                <a:ext cx="101160" cy="10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A26E82F-FFEF-4AE4-B51A-5CB9FA1F76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0907" y="2528347"/>
                  <a:ext cx="109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05D5BE4-89AB-4F29-9594-3C84D569F85D}"/>
                    </a:ext>
                  </a:extLst>
                </p14:cNvPr>
                <p14:cNvContentPartPr/>
                <p14:nvPr/>
              </p14:nvContentPartPr>
              <p14:xfrm>
                <a:off x="587627" y="2564707"/>
                <a:ext cx="122760" cy="24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05D5BE4-89AB-4F29-9594-3C84D569F85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3307" y="2560387"/>
                  <a:ext cx="131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749A594-06C7-432C-8F7E-71BD414D1014}"/>
                    </a:ext>
                  </a:extLst>
                </p14:cNvPr>
                <p14:cNvContentPartPr/>
                <p14:nvPr/>
              </p14:nvContentPartPr>
              <p14:xfrm>
                <a:off x="742067" y="2482627"/>
                <a:ext cx="111240" cy="114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749A594-06C7-432C-8F7E-71BD414D10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7747" y="2478307"/>
                  <a:ext cx="119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62B0156-EAA4-4E19-8D4A-13EF765B78BE}"/>
                    </a:ext>
                  </a:extLst>
                </p14:cNvPr>
                <p14:cNvContentPartPr/>
                <p14:nvPr/>
              </p14:nvContentPartPr>
              <p14:xfrm>
                <a:off x="939347" y="2475427"/>
                <a:ext cx="51120" cy="119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62B0156-EAA4-4E19-8D4A-13EF765B78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5027" y="2471107"/>
                  <a:ext cx="59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2E5D061-73F4-4BF3-BA6E-459EB3E08FB0}"/>
                    </a:ext>
                  </a:extLst>
                </p14:cNvPr>
                <p14:cNvContentPartPr/>
                <p14:nvPr/>
              </p14:nvContentPartPr>
              <p14:xfrm>
                <a:off x="874907" y="2446267"/>
                <a:ext cx="186120" cy="148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2E5D061-73F4-4BF3-BA6E-459EB3E08FB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0587" y="2441947"/>
                  <a:ext cx="194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66232F1-4B02-49E8-AC82-E1F59DDCAF3C}"/>
                    </a:ext>
                  </a:extLst>
                </p14:cNvPr>
                <p14:cNvContentPartPr/>
                <p14:nvPr/>
              </p14:nvContentPartPr>
              <p14:xfrm>
                <a:off x="190187" y="2413507"/>
                <a:ext cx="929880" cy="4845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66232F1-4B02-49E8-AC82-E1F59DDCAF3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5867" y="2409187"/>
                  <a:ext cx="938520" cy="49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675558A0-3A73-46AD-80C0-01AC60D87FC3}"/>
              </a:ext>
            </a:extLst>
          </p:cNvPr>
          <p:cNvGrpSpPr/>
          <p:nvPr/>
        </p:nvGrpSpPr>
        <p:grpSpPr>
          <a:xfrm>
            <a:off x="277667" y="3421507"/>
            <a:ext cx="7481160" cy="2787120"/>
            <a:chOff x="277667" y="3421507"/>
            <a:chExt cx="7481160" cy="27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C071D5D-DBFA-4156-B3FB-5DB3BF3841E3}"/>
                    </a:ext>
                  </a:extLst>
                </p14:cNvPr>
                <p14:cNvContentPartPr/>
                <p14:nvPr/>
              </p14:nvContentPartPr>
              <p14:xfrm>
                <a:off x="339587" y="3548947"/>
                <a:ext cx="22680" cy="236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C071D5D-DBFA-4156-B3FB-5DB3BF3841E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5267" y="3544627"/>
                  <a:ext cx="31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36F4107-1CE8-4BBA-87E7-8E376915711E}"/>
                    </a:ext>
                  </a:extLst>
                </p14:cNvPr>
                <p14:cNvContentPartPr/>
                <p14:nvPr/>
              </p14:nvContentPartPr>
              <p14:xfrm>
                <a:off x="277667" y="3629947"/>
                <a:ext cx="166680" cy="27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36F4107-1CE8-4BBA-87E7-8E37691571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3347" y="3625627"/>
                  <a:ext cx="175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F0A9836-4E18-43A0-BC48-05F68C6D6375}"/>
                    </a:ext>
                  </a:extLst>
                </p14:cNvPr>
                <p14:cNvContentPartPr/>
                <p14:nvPr/>
              </p14:nvContentPartPr>
              <p14:xfrm>
                <a:off x="453707" y="3613027"/>
                <a:ext cx="92520" cy="115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F0A9836-4E18-43A0-BC48-05F68C6D637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9387" y="3608707"/>
                  <a:ext cx="101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79768B0-35C2-4474-ACDF-11AA74517682}"/>
                    </a:ext>
                  </a:extLst>
                </p14:cNvPr>
                <p14:cNvContentPartPr/>
                <p14:nvPr/>
              </p14:nvContentPartPr>
              <p14:xfrm>
                <a:off x="556667" y="3598267"/>
                <a:ext cx="109440" cy="138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79768B0-35C2-4474-ACDF-11AA7451768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2347" y="3593947"/>
                  <a:ext cx="118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797E93B-8147-426E-B09E-958B9E63C2BE}"/>
                    </a:ext>
                  </a:extLst>
                </p14:cNvPr>
                <p14:cNvContentPartPr/>
                <p14:nvPr/>
              </p14:nvContentPartPr>
              <p14:xfrm>
                <a:off x="680147" y="3511507"/>
                <a:ext cx="77400" cy="198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797E93B-8147-426E-B09E-958B9E63C2B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5827" y="3507187"/>
                  <a:ext cx="86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A36DA92-F61A-4C40-B2AB-3100733CD58F}"/>
                    </a:ext>
                  </a:extLst>
                </p14:cNvPr>
                <p14:cNvContentPartPr/>
                <p14:nvPr/>
              </p14:nvContentPartPr>
              <p14:xfrm>
                <a:off x="831347" y="3638947"/>
                <a:ext cx="106200" cy="22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A36DA92-F61A-4C40-B2AB-3100733CD58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7027" y="3634627"/>
                  <a:ext cx="114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9DE7A7C-6EF9-4804-8837-2BAA3DF312B8}"/>
                    </a:ext>
                  </a:extLst>
                </p14:cNvPr>
                <p14:cNvContentPartPr/>
                <p14:nvPr/>
              </p14:nvContentPartPr>
              <p14:xfrm>
                <a:off x="1009907" y="3550747"/>
                <a:ext cx="116280" cy="146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9DE7A7C-6EF9-4804-8837-2BAA3DF312B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5587" y="3546427"/>
                  <a:ext cx="124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1EED9DB-DA62-4FAD-B9A4-B6EA539714D3}"/>
                    </a:ext>
                  </a:extLst>
                </p14:cNvPr>
                <p14:cNvContentPartPr/>
                <p14:nvPr/>
              </p14:nvContentPartPr>
              <p14:xfrm>
                <a:off x="1133027" y="3470467"/>
                <a:ext cx="88200" cy="186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1EED9DB-DA62-4FAD-B9A4-B6EA539714D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28707" y="3466147"/>
                  <a:ext cx="96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4980F3B-0C66-4C5B-BCA3-BD547F0A4463}"/>
                    </a:ext>
                  </a:extLst>
                </p14:cNvPr>
                <p14:cNvContentPartPr/>
                <p14:nvPr/>
              </p14:nvContentPartPr>
              <p14:xfrm>
                <a:off x="1225187" y="3468667"/>
                <a:ext cx="254160" cy="162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4980F3B-0C66-4C5B-BCA3-BD547F0A446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20867" y="3464347"/>
                  <a:ext cx="262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3171894-ADCF-47F7-9232-492E90DD07A3}"/>
                    </a:ext>
                  </a:extLst>
                </p14:cNvPr>
                <p14:cNvContentPartPr/>
                <p14:nvPr/>
              </p14:nvContentPartPr>
              <p14:xfrm>
                <a:off x="1491227" y="3497467"/>
                <a:ext cx="16920" cy="31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3171894-ADCF-47F7-9232-492E90DD07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86907" y="3493147"/>
                  <a:ext cx="25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1ACF990-9875-44BE-8E64-2E09DBE93549}"/>
                    </a:ext>
                  </a:extLst>
                </p14:cNvPr>
                <p14:cNvContentPartPr/>
                <p14:nvPr/>
              </p14:nvContentPartPr>
              <p14:xfrm>
                <a:off x="1486547" y="3534907"/>
                <a:ext cx="65880" cy="74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1ACF990-9875-44BE-8E64-2E09DBE9354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82227" y="3530587"/>
                  <a:ext cx="74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27246E3-6A59-4B0E-A9B6-CF1AD52CD75E}"/>
                    </a:ext>
                  </a:extLst>
                </p14:cNvPr>
                <p14:cNvContentPartPr/>
                <p14:nvPr/>
              </p14:nvContentPartPr>
              <p14:xfrm>
                <a:off x="1612547" y="3421507"/>
                <a:ext cx="137880" cy="1742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27246E3-6A59-4B0E-A9B6-CF1AD52CD75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08227" y="3417187"/>
                  <a:ext cx="146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3339703-0CC4-4D21-AB24-BC24953E6D3C}"/>
                    </a:ext>
                  </a:extLst>
                </p14:cNvPr>
                <p14:cNvContentPartPr/>
                <p14:nvPr/>
              </p14:nvContentPartPr>
              <p14:xfrm>
                <a:off x="1786787" y="3483067"/>
                <a:ext cx="148680" cy="90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3339703-0CC4-4D21-AB24-BC24953E6D3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82467" y="3478747"/>
                  <a:ext cx="157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D766420-2221-44F3-8BB9-3D2F0A5E6C4C}"/>
                    </a:ext>
                  </a:extLst>
                </p14:cNvPr>
                <p14:cNvContentPartPr/>
                <p14:nvPr/>
              </p14:nvContentPartPr>
              <p14:xfrm>
                <a:off x="427427" y="3992107"/>
                <a:ext cx="140040" cy="253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D766420-2221-44F3-8BB9-3D2F0A5E6C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3107" y="3987787"/>
                  <a:ext cx="148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92C76B3-7197-49EB-A5D3-00A8BD824144}"/>
                    </a:ext>
                  </a:extLst>
                </p14:cNvPr>
                <p14:cNvContentPartPr/>
                <p14:nvPr/>
              </p14:nvContentPartPr>
              <p14:xfrm>
                <a:off x="398987" y="4115947"/>
                <a:ext cx="132120" cy="11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92C76B3-7197-49EB-A5D3-00A8BD82414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4667" y="4111627"/>
                  <a:ext cx="140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594C613-45A4-4019-85ED-BCECE6A77DFE}"/>
                    </a:ext>
                  </a:extLst>
                </p14:cNvPr>
                <p14:cNvContentPartPr/>
                <p14:nvPr/>
              </p14:nvContentPartPr>
              <p14:xfrm>
                <a:off x="594827" y="4174627"/>
                <a:ext cx="232920" cy="88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594C613-45A4-4019-85ED-BCECE6A77DF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0507" y="4170307"/>
                  <a:ext cx="241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E38C364-685D-4852-A5EE-C262A9BD8B8A}"/>
                    </a:ext>
                  </a:extLst>
                </p14:cNvPr>
                <p14:cNvContentPartPr/>
                <p14:nvPr/>
              </p14:nvContentPartPr>
              <p14:xfrm>
                <a:off x="859427" y="4192267"/>
                <a:ext cx="148320" cy="167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E38C364-685D-4852-A5EE-C262A9BD8B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5107" y="4187947"/>
                  <a:ext cx="156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C98525A-D187-4F18-B25C-D885DAF723AD}"/>
                    </a:ext>
                  </a:extLst>
                </p14:cNvPr>
                <p14:cNvContentPartPr/>
                <p14:nvPr/>
              </p14:nvContentPartPr>
              <p14:xfrm>
                <a:off x="1159307" y="4078507"/>
                <a:ext cx="117360" cy="8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C98525A-D187-4F18-B25C-D885DAF723A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54987" y="4074187"/>
                  <a:ext cx="126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0622E06-EC01-4464-992C-95FDEAE406FC}"/>
                    </a:ext>
                  </a:extLst>
                </p14:cNvPr>
                <p14:cNvContentPartPr/>
                <p14:nvPr/>
              </p14:nvContentPartPr>
              <p14:xfrm>
                <a:off x="1141307" y="4138627"/>
                <a:ext cx="129960" cy="11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0622E06-EC01-4464-992C-95FDEAE406F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36987" y="4134307"/>
                  <a:ext cx="138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8C79E3A-E134-4200-A4AA-36E9A2497A00}"/>
                    </a:ext>
                  </a:extLst>
                </p14:cNvPr>
                <p14:cNvContentPartPr/>
                <p14:nvPr/>
              </p14:nvContentPartPr>
              <p14:xfrm>
                <a:off x="1642427" y="3899947"/>
                <a:ext cx="188640" cy="158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8C79E3A-E134-4200-A4AA-36E9A2497A0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38107" y="3895627"/>
                  <a:ext cx="197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CA79B32-B1C4-48A7-976A-A2E2560DFABA}"/>
                    </a:ext>
                  </a:extLst>
                </p14:cNvPr>
                <p14:cNvContentPartPr/>
                <p14:nvPr/>
              </p14:nvContentPartPr>
              <p14:xfrm>
                <a:off x="1661147" y="3940987"/>
                <a:ext cx="176400" cy="74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CA79B32-B1C4-48A7-976A-A2E2560DFAB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56827" y="3936667"/>
                  <a:ext cx="185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DBFFF0F-CBE3-4EF7-9F6F-8BD41CE71402}"/>
                    </a:ext>
                  </a:extLst>
                </p14:cNvPr>
                <p14:cNvContentPartPr/>
                <p14:nvPr/>
              </p14:nvContentPartPr>
              <p14:xfrm>
                <a:off x="1645307" y="3817507"/>
                <a:ext cx="253800" cy="11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DBFFF0F-CBE3-4EF7-9F6F-8BD41CE714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40987" y="3813187"/>
                  <a:ext cx="262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E5D036F-7B70-4428-907A-50803D371A75}"/>
                    </a:ext>
                  </a:extLst>
                </p14:cNvPr>
                <p14:cNvContentPartPr/>
                <p14:nvPr/>
              </p14:nvContentPartPr>
              <p14:xfrm>
                <a:off x="2045627" y="3955387"/>
                <a:ext cx="196560" cy="34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E5D036F-7B70-4428-907A-50803D371A7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41307" y="3951067"/>
                  <a:ext cx="205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0462510-8EBD-42D0-BEE9-C87291A5CBC8}"/>
                    </a:ext>
                  </a:extLst>
                </p14:cNvPr>
                <p14:cNvContentPartPr/>
                <p14:nvPr/>
              </p14:nvContentPartPr>
              <p14:xfrm>
                <a:off x="2281427" y="3846307"/>
                <a:ext cx="304920" cy="2894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0462510-8EBD-42D0-BEE9-C87291A5CBC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77107" y="3841987"/>
                  <a:ext cx="313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2FAE98D-960E-48F8-979A-6DBD254B04AB}"/>
                    </a:ext>
                  </a:extLst>
                </p14:cNvPr>
                <p14:cNvContentPartPr/>
                <p14:nvPr/>
              </p14:nvContentPartPr>
              <p14:xfrm>
                <a:off x="2550707" y="3919027"/>
                <a:ext cx="107640" cy="100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2FAE98D-960E-48F8-979A-6DBD254B04A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46387" y="3914707"/>
                  <a:ext cx="116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DFA2541-CDDC-4A89-B2B4-3E319CA07A83}"/>
                    </a:ext>
                  </a:extLst>
                </p14:cNvPr>
                <p14:cNvContentPartPr/>
                <p14:nvPr/>
              </p14:nvContentPartPr>
              <p14:xfrm>
                <a:off x="1648547" y="4018747"/>
                <a:ext cx="1109520" cy="129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DFA2541-CDDC-4A89-B2B4-3E319CA07A8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44227" y="4014427"/>
                  <a:ext cx="1118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2A635B2-6FC6-4CFB-825A-2AF3127F1A50}"/>
                    </a:ext>
                  </a:extLst>
                </p14:cNvPr>
                <p14:cNvContentPartPr/>
                <p14:nvPr/>
              </p14:nvContentPartPr>
              <p14:xfrm>
                <a:off x="2008907" y="4201987"/>
                <a:ext cx="180720" cy="1764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2A635B2-6FC6-4CFB-825A-2AF3127F1A5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04587" y="4197667"/>
                  <a:ext cx="189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B4FDB22-112E-45D0-9F99-E03372F86E59}"/>
                    </a:ext>
                  </a:extLst>
                </p14:cNvPr>
                <p14:cNvContentPartPr/>
                <p14:nvPr/>
              </p14:nvContentPartPr>
              <p14:xfrm>
                <a:off x="1960667" y="4098307"/>
                <a:ext cx="237960" cy="127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B4FDB22-112E-45D0-9F99-E03372F86E5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56347" y="4093987"/>
                  <a:ext cx="246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4E2F94E-B6F9-498C-B3A6-F08580D2D3A8}"/>
                    </a:ext>
                  </a:extLst>
                </p14:cNvPr>
                <p14:cNvContentPartPr/>
                <p14:nvPr/>
              </p14:nvContentPartPr>
              <p14:xfrm>
                <a:off x="2976227" y="3998587"/>
                <a:ext cx="102600" cy="77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4E2F94E-B6F9-498C-B3A6-F08580D2D3A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71907" y="3994267"/>
                  <a:ext cx="111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6740C0C-B8A7-48D4-AEB0-5528B67078F2}"/>
                    </a:ext>
                  </a:extLst>
                </p14:cNvPr>
                <p14:cNvContentPartPr/>
                <p14:nvPr/>
              </p14:nvContentPartPr>
              <p14:xfrm>
                <a:off x="3325067" y="4026667"/>
                <a:ext cx="186480" cy="10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6740C0C-B8A7-48D4-AEB0-5528B67078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20747" y="4022347"/>
                  <a:ext cx="195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1E3DDE6-3866-4C61-A2AF-38429ECAE42E}"/>
                    </a:ext>
                  </a:extLst>
                </p14:cNvPr>
                <p14:cNvContentPartPr/>
                <p14:nvPr/>
              </p14:nvContentPartPr>
              <p14:xfrm>
                <a:off x="3350987" y="4083187"/>
                <a:ext cx="156960" cy="7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1E3DDE6-3866-4C61-A2AF-38429ECAE42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46667" y="4078867"/>
                  <a:ext cx="165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11EFC0-09AB-4C54-A820-BE5F1C01D355}"/>
                    </a:ext>
                  </a:extLst>
                </p14:cNvPr>
                <p14:cNvContentPartPr/>
                <p14:nvPr/>
              </p14:nvContentPartPr>
              <p14:xfrm>
                <a:off x="3780467" y="3797347"/>
                <a:ext cx="133200" cy="116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11EFC0-09AB-4C54-A820-BE5F1C01D35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76147" y="3793027"/>
                  <a:ext cx="141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70DC648-6934-491C-A104-6D17E2DF93C1}"/>
                    </a:ext>
                  </a:extLst>
                </p14:cNvPr>
                <p14:cNvContentPartPr/>
                <p14:nvPr/>
              </p14:nvContentPartPr>
              <p14:xfrm>
                <a:off x="3979547" y="3790507"/>
                <a:ext cx="19800" cy="1162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70DC648-6934-491C-A104-6D17E2DF93C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75227" y="3786187"/>
                  <a:ext cx="28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7CCE680-4F90-4BFC-9EB9-BB974B9A1092}"/>
                    </a:ext>
                  </a:extLst>
                </p14:cNvPr>
                <p14:cNvContentPartPr/>
                <p14:nvPr/>
              </p14:nvContentPartPr>
              <p14:xfrm>
                <a:off x="4022747" y="3911467"/>
                <a:ext cx="15840" cy="49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7CCE680-4F90-4BFC-9EB9-BB974B9A109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18427" y="3907147"/>
                  <a:ext cx="24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3F92FDC-402E-4889-8F89-41DEA6C1EC60}"/>
                    </a:ext>
                  </a:extLst>
                </p14:cNvPr>
                <p14:cNvContentPartPr/>
                <p14:nvPr/>
              </p14:nvContentPartPr>
              <p14:xfrm>
                <a:off x="4103027" y="3786547"/>
                <a:ext cx="130680" cy="1324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3F92FDC-402E-4889-8F89-41DEA6C1EC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98707" y="3782227"/>
                  <a:ext cx="139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2600FFE-5B08-485E-A27B-5A5A9062BBE0}"/>
                    </a:ext>
                  </a:extLst>
                </p14:cNvPr>
                <p14:cNvContentPartPr/>
                <p14:nvPr/>
              </p14:nvContentPartPr>
              <p14:xfrm>
                <a:off x="4326227" y="3834787"/>
                <a:ext cx="129240" cy="23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2600FFE-5B08-485E-A27B-5A5A9062BBE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21907" y="3830467"/>
                  <a:ext cx="137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047772A-5983-4FD0-A168-628576CC0548}"/>
                    </a:ext>
                  </a:extLst>
                </p14:cNvPr>
                <p14:cNvContentPartPr/>
                <p14:nvPr/>
              </p14:nvContentPartPr>
              <p14:xfrm>
                <a:off x="4519907" y="3777547"/>
                <a:ext cx="139320" cy="115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047772A-5983-4FD0-A168-628576CC054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15587" y="3773227"/>
                  <a:ext cx="147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120938A-4DD7-436C-B867-83993BE7BB56}"/>
                    </a:ext>
                  </a:extLst>
                </p14:cNvPr>
                <p14:cNvContentPartPr/>
                <p14:nvPr/>
              </p14:nvContentPartPr>
              <p14:xfrm>
                <a:off x="4638347" y="3783307"/>
                <a:ext cx="117360" cy="972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120938A-4DD7-436C-B867-83993BE7BB5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34027" y="3778987"/>
                  <a:ext cx="126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1FE2CB1-BC77-45A0-AF51-4BE75504B3D7}"/>
                    </a:ext>
                  </a:extLst>
                </p14:cNvPr>
                <p14:cNvContentPartPr/>
                <p14:nvPr/>
              </p14:nvContentPartPr>
              <p14:xfrm>
                <a:off x="3779387" y="3961867"/>
                <a:ext cx="1101600" cy="37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1FE2CB1-BC77-45A0-AF51-4BE75504B3D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75067" y="3957547"/>
                  <a:ext cx="1110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103E7D9-F6B3-4543-AEB2-DFED072A3576}"/>
                    </a:ext>
                  </a:extLst>
                </p14:cNvPr>
                <p14:cNvContentPartPr/>
                <p14:nvPr/>
              </p14:nvContentPartPr>
              <p14:xfrm>
                <a:off x="4068827" y="4054027"/>
                <a:ext cx="179640" cy="138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103E7D9-F6B3-4543-AEB2-DFED072A357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64507" y="4049707"/>
                  <a:ext cx="188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BEBE48D-519D-4EFD-92E8-A0640C65A2D5}"/>
                    </a:ext>
                  </a:extLst>
                </p14:cNvPr>
                <p14:cNvContentPartPr/>
                <p14:nvPr/>
              </p14:nvContentPartPr>
              <p14:xfrm>
                <a:off x="4234787" y="4171027"/>
                <a:ext cx="45360" cy="71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BEBE48D-519D-4EFD-92E8-A0640C65A2D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30467" y="4166707"/>
                  <a:ext cx="54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E6D4A5C-1A02-4935-B893-E6AD41111C98}"/>
                    </a:ext>
                  </a:extLst>
                </p14:cNvPr>
                <p14:cNvContentPartPr/>
                <p14:nvPr/>
              </p14:nvContentPartPr>
              <p14:xfrm>
                <a:off x="4349987" y="4070227"/>
                <a:ext cx="135360" cy="1386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E6D4A5C-1A02-4935-B893-E6AD41111C9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45667" y="4065907"/>
                  <a:ext cx="144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DACFBDE-D5BA-44D5-B03E-4FF2B6EFABFA}"/>
                    </a:ext>
                  </a:extLst>
                </p14:cNvPr>
                <p14:cNvContentPartPr/>
                <p14:nvPr/>
              </p14:nvContentPartPr>
              <p14:xfrm>
                <a:off x="4937507" y="3803107"/>
                <a:ext cx="308880" cy="2217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DACFBDE-D5BA-44D5-B03E-4FF2B6EFABF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33187" y="3798787"/>
                  <a:ext cx="317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31EDFEA-AFCD-4E3F-B7A9-A5FE94087D07}"/>
                    </a:ext>
                  </a:extLst>
                </p14:cNvPr>
                <p14:cNvContentPartPr/>
                <p14:nvPr/>
              </p14:nvContentPartPr>
              <p14:xfrm>
                <a:off x="5069627" y="3877627"/>
                <a:ext cx="113400" cy="149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31EDFEA-AFCD-4E3F-B7A9-A5FE94087D0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65307" y="3873307"/>
                  <a:ext cx="122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3767FB7-0B71-4CF8-8825-A089A293EE24}"/>
                    </a:ext>
                  </a:extLst>
                </p14:cNvPr>
                <p14:cNvContentPartPr/>
                <p14:nvPr/>
              </p14:nvContentPartPr>
              <p14:xfrm>
                <a:off x="5346107" y="3890587"/>
                <a:ext cx="187560" cy="730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3767FB7-0B71-4CF8-8825-A089A293EE2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41787" y="3886267"/>
                  <a:ext cx="196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9451A00-BF22-4CD2-82F4-954455BC3EE2}"/>
                    </a:ext>
                  </a:extLst>
                </p14:cNvPr>
                <p14:cNvContentPartPr/>
                <p14:nvPr/>
              </p14:nvContentPartPr>
              <p14:xfrm>
                <a:off x="5361947" y="3957187"/>
                <a:ext cx="226440" cy="96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9451A00-BF22-4CD2-82F4-954455BC3EE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57627" y="3952867"/>
                  <a:ext cx="235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EDDA50D-2EF3-4323-90D6-50196C05F0B8}"/>
                    </a:ext>
                  </a:extLst>
                </p14:cNvPr>
                <p14:cNvContentPartPr/>
                <p14:nvPr/>
              </p14:nvContentPartPr>
              <p14:xfrm>
                <a:off x="5332067" y="3904267"/>
                <a:ext cx="230400" cy="37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EDDA50D-2EF3-4323-90D6-50196C05F0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27747" y="3899947"/>
                  <a:ext cx="239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3928FA1-8895-495E-B92E-0DADD4A4701B}"/>
                    </a:ext>
                  </a:extLst>
                </p14:cNvPr>
                <p14:cNvContentPartPr/>
                <p14:nvPr/>
              </p14:nvContentPartPr>
              <p14:xfrm>
                <a:off x="5342507" y="3992827"/>
                <a:ext cx="242640" cy="41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3928FA1-8895-495E-B92E-0DADD4A4701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38187" y="3988507"/>
                  <a:ext cx="251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C6CA2D9-50D9-4423-ABE2-5923CE6C6E04}"/>
                    </a:ext>
                  </a:extLst>
                </p14:cNvPr>
                <p14:cNvContentPartPr/>
                <p14:nvPr/>
              </p14:nvContentPartPr>
              <p14:xfrm>
                <a:off x="5739947" y="3803467"/>
                <a:ext cx="237960" cy="2152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C6CA2D9-50D9-4423-ABE2-5923CE6C6E0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35627" y="3799147"/>
                  <a:ext cx="246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A154CBA-5048-4F15-BAEF-9C339E4A1B20}"/>
                    </a:ext>
                  </a:extLst>
                </p14:cNvPr>
                <p14:cNvContentPartPr/>
                <p14:nvPr/>
              </p14:nvContentPartPr>
              <p14:xfrm>
                <a:off x="391067" y="4552267"/>
                <a:ext cx="134640" cy="282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A154CBA-5048-4F15-BAEF-9C339E4A1B2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6747" y="4547947"/>
                  <a:ext cx="143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AC623A8-FB8E-4F90-BEBA-E5AF53780157}"/>
                    </a:ext>
                  </a:extLst>
                </p14:cNvPr>
                <p14:cNvContentPartPr/>
                <p14:nvPr/>
              </p14:nvContentPartPr>
              <p14:xfrm>
                <a:off x="375587" y="4670707"/>
                <a:ext cx="136080" cy="97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AC623A8-FB8E-4F90-BEBA-E5AF5378015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1267" y="4666387"/>
                  <a:ext cx="144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8D8BB72-284B-465D-906F-A380C53DCE25}"/>
                    </a:ext>
                  </a:extLst>
                </p14:cNvPr>
                <p14:cNvContentPartPr/>
                <p14:nvPr/>
              </p14:nvContentPartPr>
              <p14:xfrm>
                <a:off x="580067" y="4686187"/>
                <a:ext cx="136800" cy="1710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8D8BB72-284B-465D-906F-A380C53DCE2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5747" y="4681867"/>
                  <a:ext cx="145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E68C5AF-F8D3-46FE-A233-E33D199E5DF1}"/>
                    </a:ext>
                  </a:extLst>
                </p14:cNvPr>
                <p14:cNvContentPartPr/>
                <p14:nvPr/>
              </p14:nvContentPartPr>
              <p14:xfrm>
                <a:off x="779507" y="4740907"/>
                <a:ext cx="71280" cy="885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E68C5AF-F8D3-46FE-A233-E33D199E5DF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5187" y="4736587"/>
                  <a:ext cx="79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C5DE0FE-C489-4CEA-ACA8-49CEBA7D4AE8}"/>
                    </a:ext>
                  </a:extLst>
                </p14:cNvPr>
                <p14:cNvContentPartPr/>
                <p14:nvPr/>
              </p14:nvContentPartPr>
              <p14:xfrm>
                <a:off x="869867" y="4745947"/>
                <a:ext cx="55080" cy="853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C5DE0FE-C489-4CEA-ACA8-49CEBA7D4A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5547" y="4741627"/>
                  <a:ext cx="63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4015CE0-F12D-4B9F-8358-C0171627E9CA}"/>
                    </a:ext>
                  </a:extLst>
                </p14:cNvPr>
                <p14:cNvContentPartPr/>
                <p14:nvPr/>
              </p14:nvContentPartPr>
              <p14:xfrm>
                <a:off x="1207907" y="4680427"/>
                <a:ext cx="67680" cy="20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4015CE0-F12D-4B9F-8358-C0171627E9C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03587" y="4676107"/>
                  <a:ext cx="76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57E9A9F-A6B9-4710-9284-984D8A915DE3}"/>
                    </a:ext>
                  </a:extLst>
                </p14:cNvPr>
                <p14:cNvContentPartPr/>
                <p14:nvPr/>
              </p14:nvContentPartPr>
              <p14:xfrm>
                <a:off x="1160387" y="4741987"/>
                <a:ext cx="115920" cy="90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57E9A9F-A6B9-4710-9284-984D8A915DE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56067" y="4737667"/>
                  <a:ext cx="124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764806C-C648-48F4-BE38-56A2879EFDFB}"/>
                    </a:ext>
                  </a:extLst>
                </p14:cNvPr>
                <p14:cNvContentPartPr/>
                <p14:nvPr/>
              </p14:nvContentPartPr>
              <p14:xfrm>
                <a:off x="1474667" y="4590787"/>
                <a:ext cx="150840" cy="1429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764806C-C648-48F4-BE38-56A2879EFDF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70347" y="4586467"/>
                  <a:ext cx="159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A4B4600-D4DA-410E-BD1E-2D32192809A4}"/>
                    </a:ext>
                  </a:extLst>
                </p14:cNvPr>
                <p14:cNvContentPartPr/>
                <p14:nvPr/>
              </p14:nvContentPartPr>
              <p14:xfrm>
                <a:off x="1643507" y="4709227"/>
                <a:ext cx="35280" cy="849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A4B4600-D4DA-410E-BD1E-2D32192809A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39187" y="4704907"/>
                  <a:ext cx="43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8AA6091-FF2D-4C44-9FC0-3D9AF33A01F7}"/>
                    </a:ext>
                  </a:extLst>
                </p14:cNvPr>
                <p14:cNvContentPartPr/>
                <p14:nvPr/>
              </p14:nvContentPartPr>
              <p14:xfrm>
                <a:off x="1766987" y="4553707"/>
                <a:ext cx="118440" cy="2034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8AA6091-FF2D-4C44-9FC0-3D9AF33A01F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62667" y="4549387"/>
                  <a:ext cx="127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2A6BE89-80CA-48E1-B9FC-E2299F61C419}"/>
                    </a:ext>
                  </a:extLst>
                </p14:cNvPr>
                <p14:cNvContentPartPr/>
                <p14:nvPr/>
              </p14:nvContentPartPr>
              <p14:xfrm>
                <a:off x="2004947" y="4537867"/>
                <a:ext cx="93600" cy="1846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2A6BE89-80CA-48E1-B9FC-E2299F61C41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00627" y="4533547"/>
                  <a:ext cx="102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D296167-7123-41EE-8A77-0F120CF11115}"/>
                    </a:ext>
                  </a:extLst>
                </p14:cNvPr>
                <p14:cNvContentPartPr/>
                <p14:nvPr/>
              </p14:nvContentPartPr>
              <p14:xfrm>
                <a:off x="2158667" y="4542547"/>
                <a:ext cx="105120" cy="1558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D296167-7123-41EE-8A77-0F120CF1111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54347" y="4538227"/>
                  <a:ext cx="113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4807677-4D4B-4DA1-A6CF-C215F4431F61}"/>
                    </a:ext>
                  </a:extLst>
                </p14:cNvPr>
                <p14:cNvContentPartPr/>
                <p14:nvPr/>
              </p14:nvContentPartPr>
              <p14:xfrm>
                <a:off x="2355227" y="4536067"/>
                <a:ext cx="98640" cy="126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4807677-4D4B-4DA1-A6CF-C215F4431F6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50907" y="4531747"/>
                  <a:ext cx="107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332C71B-1E25-4229-934E-428EABF91727}"/>
                    </a:ext>
                  </a:extLst>
                </p14:cNvPr>
                <p14:cNvContentPartPr/>
                <p14:nvPr/>
              </p14:nvContentPartPr>
              <p14:xfrm>
                <a:off x="2395187" y="4496827"/>
                <a:ext cx="115920" cy="3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332C71B-1E25-4229-934E-428EABF9172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90867" y="4492507"/>
                  <a:ext cx="1245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716F1FE-4D89-4DAB-ACCF-E034B76B5FA3}"/>
                    </a:ext>
                  </a:extLst>
                </p14:cNvPr>
                <p14:cNvContentPartPr/>
                <p14:nvPr/>
              </p14:nvContentPartPr>
              <p14:xfrm>
                <a:off x="3674987" y="5000827"/>
                <a:ext cx="360" cy="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716F1FE-4D89-4DAB-ACCF-E034B76B5FA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70667" y="4996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C56F688-EBAA-4462-BCC8-9C5913704D8C}"/>
                    </a:ext>
                  </a:extLst>
                </p14:cNvPr>
                <p14:cNvContentPartPr/>
                <p14:nvPr/>
              </p14:nvContentPartPr>
              <p14:xfrm>
                <a:off x="3652667" y="4483507"/>
                <a:ext cx="58680" cy="13420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C56F688-EBAA-4462-BCC8-9C5913704D8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48347" y="4479187"/>
                  <a:ext cx="67320" cy="13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ADF44EE-47E3-4753-BA61-A0CB521E180E}"/>
                    </a:ext>
                  </a:extLst>
                </p14:cNvPr>
                <p14:cNvContentPartPr/>
                <p14:nvPr/>
              </p14:nvContentPartPr>
              <p14:xfrm>
                <a:off x="2098187" y="5593027"/>
                <a:ext cx="3324960" cy="109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ADF44EE-47E3-4753-BA61-A0CB521E180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93867" y="5588707"/>
                  <a:ext cx="3333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20D874F-8F9F-4209-9E51-20377EA119A9}"/>
                    </a:ext>
                  </a:extLst>
                </p14:cNvPr>
                <p14:cNvContentPartPr/>
                <p14:nvPr/>
              </p14:nvContentPartPr>
              <p14:xfrm>
                <a:off x="5469587" y="5493307"/>
                <a:ext cx="204120" cy="209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20D874F-8F9F-4209-9E51-20377EA119A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65267" y="5488987"/>
                  <a:ext cx="212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D33FD42-23F0-499D-92B5-E5E99B007E14}"/>
                    </a:ext>
                  </a:extLst>
                </p14:cNvPr>
                <p14:cNvContentPartPr/>
                <p14:nvPr/>
              </p14:nvContentPartPr>
              <p14:xfrm>
                <a:off x="3456467" y="4285867"/>
                <a:ext cx="309240" cy="2224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D33FD42-23F0-499D-92B5-E5E99B007E1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52147" y="4281547"/>
                  <a:ext cx="317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7D85617-78A1-488D-973C-7553F0A904C1}"/>
                    </a:ext>
                  </a:extLst>
                </p14:cNvPr>
                <p14:cNvContentPartPr/>
                <p14:nvPr/>
              </p14:nvContentPartPr>
              <p14:xfrm>
                <a:off x="1839347" y="4370107"/>
                <a:ext cx="3709080" cy="1204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7D85617-78A1-488D-973C-7553F0A904C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35027" y="4365787"/>
                  <a:ext cx="3717720" cy="12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805CBAF-D81A-4B62-A564-95C97010C1E4}"/>
                    </a:ext>
                  </a:extLst>
                </p14:cNvPr>
                <p14:cNvContentPartPr/>
                <p14:nvPr/>
              </p14:nvContentPartPr>
              <p14:xfrm>
                <a:off x="4191587" y="4300267"/>
                <a:ext cx="117720" cy="196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805CBAF-D81A-4B62-A564-95C97010C1E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87267" y="4295947"/>
                  <a:ext cx="126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0C8C50F-08FA-4E92-B9C0-35282FCF87C5}"/>
                    </a:ext>
                  </a:extLst>
                </p14:cNvPr>
                <p14:cNvContentPartPr/>
                <p14:nvPr/>
              </p14:nvContentPartPr>
              <p14:xfrm>
                <a:off x="4324067" y="4290547"/>
                <a:ext cx="119160" cy="131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0C8C50F-08FA-4E92-B9C0-35282FCF87C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19747" y="4286227"/>
                  <a:ext cx="127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37E2D54-7E2C-4875-BB4F-AFA16639702A}"/>
                    </a:ext>
                  </a:extLst>
                </p14:cNvPr>
                <p14:cNvContentPartPr/>
                <p14:nvPr/>
              </p14:nvContentPartPr>
              <p14:xfrm>
                <a:off x="4463387" y="4320427"/>
                <a:ext cx="72720" cy="684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37E2D54-7E2C-4875-BB4F-AFA16639702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59067" y="4316107"/>
                  <a:ext cx="81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70C7122-EAC6-4A4F-8663-F6CC34C3D2C2}"/>
                    </a:ext>
                  </a:extLst>
                </p14:cNvPr>
                <p14:cNvContentPartPr/>
                <p14:nvPr/>
              </p14:nvContentPartPr>
              <p14:xfrm>
                <a:off x="4445027" y="4308547"/>
                <a:ext cx="110880" cy="763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70C7122-EAC6-4A4F-8663-F6CC34C3D2C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40707" y="4304227"/>
                  <a:ext cx="119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54E34F7-5684-4FE1-BE42-79EA43C6392A}"/>
                    </a:ext>
                  </a:extLst>
                </p14:cNvPr>
                <p14:cNvContentPartPr/>
                <p14:nvPr/>
              </p14:nvContentPartPr>
              <p14:xfrm>
                <a:off x="4444307" y="4322587"/>
                <a:ext cx="133560" cy="55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54E34F7-5684-4FE1-BE42-79EA43C6392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39987" y="4318267"/>
                  <a:ext cx="142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F2A1411-1876-4281-901F-F6A422D4588C}"/>
                    </a:ext>
                  </a:extLst>
                </p14:cNvPr>
                <p14:cNvContentPartPr/>
                <p14:nvPr/>
              </p14:nvContentPartPr>
              <p14:xfrm>
                <a:off x="4548707" y="4264267"/>
                <a:ext cx="68760" cy="218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F2A1411-1876-4281-901F-F6A422D4588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44387" y="4259947"/>
                  <a:ext cx="77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9D70764-2664-45AA-B45E-0414E90CB016}"/>
                    </a:ext>
                  </a:extLst>
                </p14:cNvPr>
                <p14:cNvContentPartPr/>
                <p14:nvPr/>
              </p14:nvContentPartPr>
              <p14:xfrm>
                <a:off x="5403347" y="5761867"/>
                <a:ext cx="177480" cy="203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9D70764-2664-45AA-B45E-0414E90CB01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99027" y="5757547"/>
                  <a:ext cx="186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E46B921-4DAA-45AF-8822-2B22B8B21244}"/>
                    </a:ext>
                  </a:extLst>
                </p14:cNvPr>
                <p14:cNvContentPartPr/>
                <p14:nvPr/>
              </p14:nvContentPartPr>
              <p14:xfrm>
                <a:off x="5438987" y="5797867"/>
                <a:ext cx="171360" cy="1166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E46B921-4DAA-45AF-8822-2B22B8B2124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34667" y="5793547"/>
                  <a:ext cx="180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A038AD6-B849-4CD9-8D29-3C32F565823E}"/>
                    </a:ext>
                  </a:extLst>
                </p14:cNvPr>
                <p14:cNvContentPartPr/>
                <p14:nvPr/>
              </p14:nvContentPartPr>
              <p14:xfrm>
                <a:off x="4887107" y="4836307"/>
                <a:ext cx="86040" cy="10634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A038AD6-B849-4CD9-8D29-3C32F565823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82787" y="4831987"/>
                  <a:ext cx="94680" cy="10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A467D42-C637-408B-B6C2-F898E4457393}"/>
                    </a:ext>
                  </a:extLst>
                </p14:cNvPr>
                <p14:cNvContentPartPr/>
                <p14:nvPr/>
              </p14:nvContentPartPr>
              <p14:xfrm>
                <a:off x="4738067" y="4533907"/>
                <a:ext cx="48240" cy="1612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A467D42-C637-408B-B6C2-F898E445739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33747" y="4529587"/>
                  <a:ext cx="56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F9DA478-A542-4CCE-8360-238FB7134308}"/>
                    </a:ext>
                  </a:extLst>
                </p14:cNvPr>
                <p14:cNvContentPartPr/>
                <p14:nvPr/>
              </p14:nvContentPartPr>
              <p14:xfrm>
                <a:off x="4709627" y="4609147"/>
                <a:ext cx="88920" cy="23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F9DA478-A542-4CCE-8360-238FB713430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05307" y="4604827"/>
                  <a:ext cx="97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C7255A5-C258-41EA-9291-D5CB9BE60934}"/>
                    </a:ext>
                  </a:extLst>
                </p14:cNvPr>
                <p14:cNvContentPartPr/>
                <p14:nvPr/>
              </p14:nvContentPartPr>
              <p14:xfrm>
                <a:off x="4833107" y="4593307"/>
                <a:ext cx="110880" cy="1306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C7255A5-C258-41EA-9291-D5CB9BE6093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28787" y="4588987"/>
                  <a:ext cx="119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07C86E8-6572-40B5-B59D-9939503D8048}"/>
                    </a:ext>
                  </a:extLst>
                </p14:cNvPr>
                <p14:cNvContentPartPr/>
                <p14:nvPr/>
              </p14:nvContentPartPr>
              <p14:xfrm>
                <a:off x="4974227" y="4620307"/>
                <a:ext cx="110880" cy="810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07C86E8-6572-40B5-B59D-9939503D804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69907" y="4615987"/>
                  <a:ext cx="119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C2CC704-3B69-4DAF-BD6E-CD18D146257A}"/>
                    </a:ext>
                  </a:extLst>
                </p14:cNvPr>
                <p14:cNvContentPartPr/>
                <p14:nvPr/>
              </p14:nvContentPartPr>
              <p14:xfrm>
                <a:off x="4644827" y="6027547"/>
                <a:ext cx="111960" cy="159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C2CC704-3B69-4DAF-BD6E-CD18D146257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40507" y="6023227"/>
                  <a:ext cx="120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FC51E11-D1AE-414E-B994-996E4950E00B}"/>
                    </a:ext>
                  </a:extLst>
                </p14:cNvPr>
                <p14:cNvContentPartPr/>
                <p14:nvPr/>
              </p14:nvContentPartPr>
              <p14:xfrm>
                <a:off x="4757147" y="6130507"/>
                <a:ext cx="27000" cy="781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FC51E11-D1AE-414E-B994-996E4950E00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52827" y="6126187"/>
                  <a:ext cx="35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1641DE3-9046-4595-8CAF-B5312AC56FE8}"/>
                    </a:ext>
                  </a:extLst>
                </p14:cNvPr>
                <p14:cNvContentPartPr/>
                <p14:nvPr/>
              </p14:nvContentPartPr>
              <p14:xfrm>
                <a:off x="4837427" y="5992267"/>
                <a:ext cx="76320" cy="166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1641DE3-9046-4595-8CAF-B5312AC56FE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33107" y="5987947"/>
                  <a:ext cx="84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EBFBDB8-199B-446A-83B0-7BD70A251205}"/>
                    </a:ext>
                  </a:extLst>
                </p14:cNvPr>
                <p14:cNvContentPartPr/>
                <p14:nvPr/>
              </p14:nvContentPartPr>
              <p14:xfrm>
                <a:off x="4929947" y="5972467"/>
                <a:ext cx="81720" cy="1681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EBFBDB8-199B-446A-83B0-7BD70A25120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25627" y="5968147"/>
                  <a:ext cx="90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735BF32-E052-46E9-AA27-5594F9774C9F}"/>
                    </a:ext>
                  </a:extLst>
                </p14:cNvPr>
                <p14:cNvContentPartPr/>
                <p14:nvPr/>
              </p14:nvContentPartPr>
              <p14:xfrm>
                <a:off x="5032187" y="6097027"/>
                <a:ext cx="9000" cy="774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735BF32-E052-46E9-AA27-5594F9774C9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027867" y="6092707"/>
                  <a:ext cx="17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9F5447F-0991-4A41-84C4-A033F389F4F6}"/>
                    </a:ext>
                  </a:extLst>
                </p14:cNvPr>
                <p14:cNvContentPartPr/>
                <p14:nvPr/>
              </p14:nvContentPartPr>
              <p14:xfrm>
                <a:off x="5082227" y="5983627"/>
                <a:ext cx="60120" cy="137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9F5447F-0991-4A41-84C4-A033F389F4F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77907" y="5979307"/>
                  <a:ext cx="68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66CD7F1-95B7-4D27-B710-0013F29BF2B0}"/>
                    </a:ext>
                  </a:extLst>
                </p14:cNvPr>
                <p14:cNvContentPartPr/>
                <p14:nvPr/>
              </p14:nvContentPartPr>
              <p14:xfrm>
                <a:off x="5162867" y="6010627"/>
                <a:ext cx="127080" cy="1209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66CD7F1-95B7-4D27-B710-0013F29BF2B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58547" y="6006307"/>
                  <a:ext cx="135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A9F876E-0CE4-42D2-91C9-C6EFF44E78AA}"/>
                    </a:ext>
                  </a:extLst>
                </p14:cNvPr>
                <p14:cNvContentPartPr/>
                <p14:nvPr/>
              </p14:nvContentPartPr>
              <p14:xfrm>
                <a:off x="5112827" y="4990387"/>
                <a:ext cx="43560" cy="6847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A9F876E-0CE4-42D2-91C9-C6EFF44E78A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108507" y="4986067"/>
                  <a:ext cx="5220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B4B72E6-B8BA-4520-BF45-8D188ABB7A3C}"/>
                    </a:ext>
                  </a:extLst>
                </p14:cNvPr>
                <p14:cNvContentPartPr/>
                <p14:nvPr/>
              </p14:nvContentPartPr>
              <p14:xfrm>
                <a:off x="5062067" y="4784107"/>
                <a:ext cx="36360" cy="171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B4B72E6-B8BA-4520-BF45-8D188ABB7A3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057747" y="4779787"/>
                  <a:ext cx="45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DA1ADFA-8F86-4BB4-8F98-C70B1CFDDB3A}"/>
                    </a:ext>
                  </a:extLst>
                </p14:cNvPr>
                <p14:cNvContentPartPr/>
                <p14:nvPr/>
              </p14:nvContentPartPr>
              <p14:xfrm>
                <a:off x="5017427" y="4822627"/>
                <a:ext cx="138600" cy="536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DA1ADFA-8F86-4BB4-8F98-C70B1CFDDB3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13107" y="4818307"/>
                  <a:ext cx="147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6C2F4B9-08D3-4443-A6D9-E66504F6565D}"/>
                    </a:ext>
                  </a:extLst>
                </p14:cNvPr>
                <p14:cNvContentPartPr/>
                <p14:nvPr/>
              </p14:nvContentPartPr>
              <p14:xfrm>
                <a:off x="5153507" y="4846747"/>
                <a:ext cx="204840" cy="84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6C2F4B9-08D3-4443-A6D9-E66504F6565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149187" y="4842427"/>
                  <a:ext cx="213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CBBA1B8-B76F-42C4-BB02-636BA05A9865}"/>
                    </a:ext>
                  </a:extLst>
                </p14:cNvPr>
                <p14:cNvContentPartPr/>
                <p14:nvPr/>
              </p14:nvContentPartPr>
              <p14:xfrm>
                <a:off x="5358347" y="4820467"/>
                <a:ext cx="124920" cy="2365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CBBA1B8-B76F-42C4-BB02-636BA05A986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54027" y="4816147"/>
                  <a:ext cx="133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EC257FC-A3C8-4F27-8636-7672DE116EE5}"/>
                    </a:ext>
                  </a:extLst>
                </p14:cNvPr>
                <p14:cNvContentPartPr/>
                <p14:nvPr/>
              </p14:nvContentPartPr>
              <p14:xfrm>
                <a:off x="5149547" y="5789947"/>
                <a:ext cx="100440" cy="1155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EC257FC-A3C8-4F27-8636-7672DE116EE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45227" y="5785627"/>
                  <a:ext cx="109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7385AD7-5552-49A8-AA0C-809D157B3078}"/>
                    </a:ext>
                  </a:extLst>
                </p14:cNvPr>
                <p14:cNvContentPartPr/>
                <p14:nvPr/>
              </p14:nvContentPartPr>
              <p14:xfrm>
                <a:off x="4954787" y="5199187"/>
                <a:ext cx="156960" cy="3182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7385AD7-5552-49A8-AA0C-809D157B307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50467" y="5194867"/>
                  <a:ext cx="1656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2C4F3DA-7FF9-487C-AC9A-B76E9A088C83}"/>
                    </a:ext>
                  </a:extLst>
                </p14:cNvPr>
                <p14:cNvContentPartPr/>
                <p14:nvPr/>
              </p14:nvContentPartPr>
              <p14:xfrm>
                <a:off x="5108147" y="5234827"/>
                <a:ext cx="453240" cy="3168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2C4F3DA-7FF9-487C-AC9A-B76E9A088C8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03827" y="5230507"/>
                  <a:ext cx="461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4EFF1A1-ED0B-481E-B5E3-418574135531}"/>
                    </a:ext>
                  </a:extLst>
                </p14:cNvPr>
                <p14:cNvContentPartPr/>
                <p14:nvPr/>
              </p14:nvContentPartPr>
              <p14:xfrm>
                <a:off x="5262587" y="5103787"/>
                <a:ext cx="970200" cy="342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4EFF1A1-ED0B-481E-B5E3-41857413553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258267" y="5099467"/>
                  <a:ext cx="9788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6BA7116-F2EC-485F-B848-31B3483446DC}"/>
                    </a:ext>
                  </a:extLst>
                </p14:cNvPr>
                <p14:cNvContentPartPr/>
                <p14:nvPr/>
              </p14:nvContentPartPr>
              <p14:xfrm>
                <a:off x="6337907" y="5027467"/>
                <a:ext cx="136440" cy="4032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6BA7116-F2EC-485F-B848-31B3483446D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33587" y="5023147"/>
                  <a:ext cx="1450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4BA3FB9-B0EA-4142-9E9E-B2C25BA12B85}"/>
                    </a:ext>
                  </a:extLst>
                </p14:cNvPr>
                <p14:cNvContentPartPr/>
                <p14:nvPr/>
              </p14:nvContentPartPr>
              <p14:xfrm>
                <a:off x="6212627" y="4999747"/>
                <a:ext cx="160560" cy="2343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4BA3FB9-B0EA-4142-9E9E-B2C25BA12B8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08307" y="4995427"/>
                  <a:ext cx="169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E7B3C18-D5D9-4848-B1A7-3DD30F6395AE}"/>
                    </a:ext>
                  </a:extLst>
                </p14:cNvPr>
                <p14:cNvContentPartPr/>
                <p14:nvPr/>
              </p14:nvContentPartPr>
              <p14:xfrm>
                <a:off x="6525467" y="5007667"/>
                <a:ext cx="123840" cy="1720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E7B3C18-D5D9-4848-B1A7-3DD30F6395A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521147" y="5003347"/>
                  <a:ext cx="132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022967F-2834-458F-882F-F301B2AC322F}"/>
                    </a:ext>
                  </a:extLst>
                </p14:cNvPr>
                <p14:cNvContentPartPr/>
                <p14:nvPr/>
              </p14:nvContentPartPr>
              <p14:xfrm>
                <a:off x="6654707" y="5043307"/>
                <a:ext cx="129600" cy="1206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022967F-2834-458F-882F-F301B2AC322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50387" y="5038987"/>
                  <a:ext cx="138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F34CBE5-CCE2-4A5E-8155-09D6A9247449}"/>
                    </a:ext>
                  </a:extLst>
                </p14:cNvPr>
                <p14:cNvContentPartPr/>
                <p14:nvPr/>
              </p14:nvContentPartPr>
              <p14:xfrm>
                <a:off x="6752987" y="4927747"/>
                <a:ext cx="211320" cy="2912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F34CBE5-CCE2-4A5E-8155-09D6A924744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48667" y="4923427"/>
                  <a:ext cx="2199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0B400D5-5F70-4739-A59F-25567BE76428}"/>
                    </a:ext>
                  </a:extLst>
                </p14:cNvPr>
                <p14:cNvContentPartPr/>
                <p14:nvPr/>
              </p14:nvContentPartPr>
              <p14:xfrm>
                <a:off x="7035587" y="4949347"/>
                <a:ext cx="158400" cy="177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0B400D5-5F70-4739-A59F-25567BE7642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031267" y="4945027"/>
                  <a:ext cx="167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0EF24AB-EA62-4EBD-B70E-B089291614F9}"/>
                    </a:ext>
                  </a:extLst>
                </p14:cNvPr>
                <p14:cNvContentPartPr/>
                <p14:nvPr/>
              </p14:nvContentPartPr>
              <p14:xfrm>
                <a:off x="7237187" y="5097307"/>
                <a:ext cx="118800" cy="979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0EF24AB-EA62-4EBD-B70E-B089291614F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32867" y="5092987"/>
                  <a:ext cx="127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ED68561-F84D-4D19-B448-8E8E75FE7346}"/>
                    </a:ext>
                  </a:extLst>
                </p14:cNvPr>
                <p14:cNvContentPartPr/>
                <p14:nvPr/>
              </p14:nvContentPartPr>
              <p14:xfrm>
                <a:off x="5930387" y="4631107"/>
                <a:ext cx="1828440" cy="9097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ED68561-F84D-4D19-B448-8E8E75FE734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26067" y="4626787"/>
                  <a:ext cx="1837080" cy="9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F13926A-CD96-4B1A-AAC9-5A1D54D5B703}"/>
                    </a:ext>
                  </a:extLst>
                </p14:cNvPr>
                <p14:cNvContentPartPr/>
                <p14:nvPr/>
              </p14:nvContentPartPr>
              <p14:xfrm>
                <a:off x="5986547" y="4864747"/>
                <a:ext cx="77760" cy="127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F13926A-CD96-4B1A-AAC9-5A1D54D5B70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82227" y="4860427"/>
                  <a:ext cx="86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3832BCD-C0CD-47D1-9018-6F0B5536F37A}"/>
                    </a:ext>
                  </a:extLst>
                </p14:cNvPr>
                <p14:cNvContentPartPr/>
                <p14:nvPr/>
              </p14:nvContentPartPr>
              <p14:xfrm>
                <a:off x="5950547" y="5143387"/>
                <a:ext cx="58320" cy="4831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3832BCD-C0CD-47D1-9018-6F0B5536F37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46227" y="5139067"/>
                  <a:ext cx="6696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8A67585-35D3-4D29-B7E4-389720B7D202}"/>
                    </a:ext>
                  </a:extLst>
                </p14:cNvPr>
                <p14:cNvContentPartPr/>
                <p14:nvPr/>
              </p14:nvContentPartPr>
              <p14:xfrm>
                <a:off x="5995907" y="5740987"/>
                <a:ext cx="4320" cy="187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8A67585-35D3-4D29-B7E4-389720B7D20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991587" y="5736667"/>
                  <a:ext cx="12960" cy="2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033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17D7C-2D92-4982-9309-46362656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21" y="74829"/>
            <a:ext cx="5587979" cy="30782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A675AD8-E8C2-41B1-BA4D-435E9F74C4BC}"/>
                  </a:ext>
                </a:extLst>
              </p14:cNvPr>
              <p14:cNvContentPartPr/>
              <p14:nvPr/>
            </p14:nvContentPartPr>
            <p14:xfrm>
              <a:off x="3696947" y="2470387"/>
              <a:ext cx="947520" cy="4766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A675AD8-E8C2-41B1-BA4D-435E9F74C4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2627" y="2466067"/>
                <a:ext cx="956160" cy="4852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7DC68534-E7E1-4064-9CAA-A02E21300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657" y="254320"/>
            <a:ext cx="3332677" cy="3444354"/>
          </a:xfrm>
          <a:prstGeom prst="rect">
            <a:avLst/>
          </a:prstGeom>
        </p:spPr>
      </p:pic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F17424C-B398-48AF-96CD-34C80B14EE10}"/>
              </a:ext>
            </a:extLst>
          </p:cNvPr>
          <p:cNvGrpSpPr/>
          <p:nvPr/>
        </p:nvGrpSpPr>
        <p:grpSpPr>
          <a:xfrm>
            <a:off x="302147" y="3366787"/>
            <a:ext cx="1798200" cy="339840"/>
            <a:chOff x="302147" y="3366787"/>
            <a:chExt cx="179820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706D8D7-58AD-4663-AD1C-EAA044A7D3D9}"/>
                    </a:ext>
                  </a:extLst>
                </p14:cNvPr>
                <p14:cNvContentPartPr/>
                <p14:nvPr/>
              </p14:nvContentPartPr>
              <p14:xfrm>
                <a:off x="302147" y="3406027"/>
                <a:ext cx="106200" cy="190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706D8D7-58AD-4663-AD1C-EAA044A7D3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7827" y="3401707"/>
                  <a:ext cx="114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1BB62D1-FD76-44FC-89BD-D9812FAE20C2}"/>
                    </a:ext>
                  </a:extLst>
                </p14:cNvPr>
                <p14:cNvContentPartPr/>
                <p14:nvPr/>
              </p14:nvContentPartPr>
              <p14:xfrm>
                <a:off x="307187" y="3505747"/>
                <a:ext cx="90720" cy="21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1BB62D1-FD76-44FC-89BD-D9812FAE20C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2867" y="3501427"/>
                  <a:ext cx="99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5C04D60-90DE-4B56-9297-23F9F1E0E1B6}"/>
                    </a:ext>
                  </a:extLst>
                </p14:cNvPr>
                <p14:cNvContentPartPr/>
                <p14:nvPr/>
              </p14:nvContentPartPr>
              <p14:xfrm>
                <a:off x="474947" y="3512587"/>
                <a:ext cx="119160" cy="121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5C04D60-90DE-4B56-9297-23F9F1E0E1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0627" y="3508267"/>
                  <a:ext cx="127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F4D9D36-F239-45A5-9BE5-6F9C83B37125}"/>
                    </a:ext>
                  </a:extLst>
                </p14:cNvPr>
                <p14:cNvContentPartPr/>
                <p14:nvPr/>
              </p14:nvContentPartPr>
              <p14:xfrm>
                <a:off x="740987" y="3445267"/>
                <a:ext cx="23040" cy="20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F4D9D36-F239-45A5-9BE5-6F9C83B371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6667" y="3440947"/>
                  <a:ext cx="31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FBD844D-C903-437E-B742-3B55DB86350F}"/>
                    </a:ext>
                  </a:extLst>
                </p14:cNvPr>
                <p14:cNvContentPartPr/>
                <p14:nvPr/>
              </p14:nvContentPartPr>
              <p14:xfrm>
                <a:off x="774107" y="3554707"/>
                <a:ext cx="20880" cy="3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FBD844D-C903-437E-B742-3B55DB8635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9787" y="3550387"/>
                  <a:ext cx="29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7C46DC4-8BED-44EE-BCE3-D3D36D7BD3D0}"/>
                    </a:ext>
                  </a:extLst>
                </p14:cNvPr>
                <p14:cNvContentPartPr/>
                <p14:nvPr/>
              </p14:nvContentPartPr>
              <p14:xfrm>
                <a:off x="917387" y="3444907"/>
                <a:ext cx="329040" cy="261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7C46DC4-8BED-44EE-BCE3-D3D36D7BD3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3067" y="3440587"/>
                  <a:ext cx="337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FFBB3DE-E432-456B-B0A9-C7934CA41A61}"/>
                    </a:ext>
                  </a:extLst>
                </p14:cNvPr>
                <p14:cNvContentPartPr/>
                <p14:nvPr/>
              </p14:nvContentPartPr>
              <p14:xfrm>
                <a:off x="1279907" y="3526267"/>
                <a:ext cx="153360" cy="112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FFBB3DE-E432-456B-B0A9-C7934CA41A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5587" y="3521947"/>
                  <a:ext cx="162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0C87066-0179-4B30-B436-C5954EFFED41}"/>
                    </a:ext>
                  </a:extLst>
                </p14:cNvPr>
                <p14:cNvContentPartPr/>
                <p14:nvPr/>
              </p14:nvContentPartPr>
              <p14:xfrm>
                <a:off x="1550267" y="3463987"/>
                <a:ext cx="119520" cy="32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0C87066-0179-4B30-B436-C5954EFFED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45947" y="3459667"/>
                  <a:ext cx="128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29214B1-9CA2-4238-B22F-B52572C02E61}"/>
                    </a:ext>
                  </a:extLst>
                </p14:cNvPr>
                <p14:cNvContentPartPr/>
                <p14:nvPr/>
              </p14:nvContentPartPr>
              <p14:xfrm>
                <a:off x="1532627" y="3550027"/>
                <a:ext cx="129600" cy="15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29214B1-9CA2-4238-B22F-B52572C02E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28307" y="3545707"/>
                  <a:ext cx="138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A6C5B73-E923-4233-9348-01A5D50C862B}"/>
                    </a:ext>
                  </a:extLst>
                </p14:cNvPr>
                <p14:cNvContentPartPr/>
                <p14:nvPr/>
              </p14:nvContentPartPr>
              <p14:xfrm>
                <a:off x="1473587" y="3366787"/>
                <a:ext cx="235080" cy="291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A6C5B73-E923-4233-9348-01A5D50C862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69267" y="3362467"/>
                  <a:ext cx="2437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7B1A92F-FB0D-4214-A52C-EADA7F3185EC}"/>
                    </a:ext>
                  </a:extLst>
                </p14:cNvPr>
                <p14:cNvContentPartPr/>
                <p14:nvPr/>
              </p14:nvContentPartPr>
              <p14:xfrm>
                <a:off x="1656827" y="3410347"/>
                <a:ext cx="256680" cy="294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7B1A92F-FB0D-4214-A52C-EADA7F3185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52507" y="3406027"/>
                  <a:ext cx="2653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E8541FB-6B1A-4F91-B3A7-AA0402A9D135}"/>
                    </a:ext>
                  </a:extLst>
                </p14:cNvPr>
                <p14:cNvContentPartPr/>
                <p14:nvPr/>
              </p14:nvContentPartPr>
              <p14:xfrm>
                <a:off x="1892627" y="3485227"/>
                <a:ext cx="207720" cy="152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E8541FB-6B1A-4F91-B3A7-AA0402A9D1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88307" y="3480907"/>
                  <a:ext cx="2163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BDE2A2A-007D-41C8-B88C-5C3E4BB19CCC}"/>
              </a:ext>
            </a:extLst>
          </p:cNvPr>
          <p:cNvGrpSpPr/>
          <p:nvPr/>
        </p:nvGrpSpPr>
        <p:grpSpPr>
          <a:xfrm>
            <a:off x="117467" y="2696827"/>
            <a:ext cx="2176920" cy="611280"/>
            <a:chOff x="117467" y="2696827"/>
            <a:chExt cx="2176920" cy="61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856FF8E-E6D4-4A60-9F96-B428855D2881}"/>
                    </a:ext>
                  </a:extLst>
                </p14:cNvPr>
                <p14:cNvContentPartPr/>
                <p14:nvPr/>
              </p14:nvContentPartPr>
              <p14:xfrm>
                <a:off x="353627" y="2997067"/>
                <a:ext cx="79560" cy="147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856FF8E-E6D4-4A60-9F96-B428855D288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9307" y="2992747"/>
                  <a:ext cx="88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2DABC2B-CD08-48F3-B287-0E1F51CEE70F}"/>
                    </a:ext>
                  </a:extLst>
                </p14:cNvPr>
                <p14:cNvContentPartPr/>
                <p14:nvPr/>
              </p14:nvContentPartPr>
              <p14:xfrm>
                <a:off x="351467" y="2955307"/>
                <a:ext cx="114120" cy="181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2DABC2B-CD08-48F3-B287-0E1F51CEE7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7147" y="2950987"/>
                  <a:ext cx="122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6C5461D-C593-4FD5-BBED-BEC360450721}"/>
                    </a:ext>
                  </a:extLst>
                </p14:cNvPr>
                <p14:cNvContentPartPr/>
                <p14:nvPr/>
              </p14:nvContentPartPr>
              <p14:xfrm>
                <a:off x="490787" y="3100387"/>
                <a:ext cx="96840" cy="120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6C5461D-C593-4FD5-BBED-BEC3604507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6467" y="3096067"/>
                  <a:ext cx="105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E536594-849F-4F27-864D-3D3EBE98AA3F}"/>
                    </a:ext>
                  </a:extLst>
                </p14:cNvPr>
                <p14:cNvContentPartPr/>
                <p14:nvPr/>
              </p14:nvContentPartPr>
              <p14:xfrm>
                <a:off x="770867" y="3008947"/>
                <a:ext cx="19800" cy="37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E536594-849F-4F27-864D-3D3EBE98AA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6547" y="3004627"/>
                  <a:ext cx="28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4931303-7973-465E-B0E4-DE058317148C}"/>
                    </a:ext>
                  </a:extLst>
                </p14:cNvPr>
                <p14:cNvContentPartPr/>
                <p14:nvPr/>
              </p14:nvContentPartPr>
              <p14:xfrm>
                <a:off x="780587" y="3081667"/>
                <a:ext cx="15480" cy="9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4931303-7973-465E-B0E4-DE058317148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6267" y="3077347"/>
                  <a:ext cx="24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1619E54-92EF-4231-AE59-00218B9AACC0}"/>
                    </a:ext>
                  </a:extLst>
                </p14:cNvPr>
                <p14:cNvContentPartPr/>
                <p14:nvPr/>
              </p14:nvContentPartPr>
              <p14:xfrm>
                <a:off x="928907" y="2974387"/>
                <a:ext cx="348840" cy="255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1619E54-92EF-4231-AE59-00218B9AACC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4587" y="2970067"/>
                  <a:ext cx="357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7BFA188-3AC8-4A51-B5E6-613B07D41E93}"/>
                    </a:ext>
                  </a:extLst>
                </p14:cNvPr>
                <p14:cNvContentPartPr/>
                <p14:nvPr/>
              </p14:nvContentPartPr>
              <p14:xfrm>
                <a:off x="1290347" y="3045667"/>
                <a:ext cx="140400" cy="88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7BFA188-3AC8-4A51-B5E6-613B07D41E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86027" y="3041347"/>
                  <a:ext cx="149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E9C1271-A073-4988-BF4D-B8AC6967A4F4}"/>
                    </a:ext>
                  </a:extLst>
                </p14:cNvPr>
                <p14:cNvContentPartPr/>
                <p14:nvPr/>
              </p14:nvContentPartPr>
              <p14:xfrm>
                <a:off x="1529387" y="2988427"/>
                <a:ext cx="105840" cy="12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E9C1271-A073-4988-BF4D-B8AC6967A4F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25067" y="2984107"/>
                  <a:ext cx="114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7AB1529-D5D6-4C0E-ACF9-28D4D2CC5149}"/>
                    </a:ext>
                  </a:extLst>
                </p14:cNvPr>
                <p14:cNvContentPartPr/>
                <p14:nvPr/>
              </p14:nvContentPartPr>
              <p14:xfrm>
                <a:off x="1544867" y="3033787"/>
                <a:ext cx="142560" cy="22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7AB1529-D5D6-4C0E-ACF9-28D4D2CC51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40547" y="3029467"/>
                  <a:ext cx="151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153AD0B-D18B-4741-A848-77230B49C324}"/>
                    </a:ext>
                  </a:extLst>
                </p14:cNvPr>
                <p14:cNvContentPartPr/>
                <p14:nvPr/>
              </p14:nvContentPartPr>
              <p14:xfrm>
                <a:off x="1656467" y="2991667"/>
                <a:ext cx="224640" cy="216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153AD0B-D18B-4741-A848-77230B49C32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52147" y="2987347"/>
                  <a:ext cx="233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52A2756-A929-4C73-9209-582F93D3ADAF}"/>
                    </a:ext>
                  </a:extLst>
                </p14:cNvPr>
                <p14:cNvContentPartPr/>
                <p14:nvPr/>
              </p14:nvContentPartPr>
              <p14:xfrm>
                <a:off x="1882547" y="3047467"/>
                <a:ext cx="119160" cy="87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52A2756-A929-4C73-9209-582F93D3AD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78227" y="3043147"/>
                  <a:ext cx="127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482BF7A-3893-4074-BA32-5C33A344FCC4}"/>
                    </a:ext>
                  </a:extLst>
                </p14:cNvPr>
                <p14:cNvContentPartPr/>
                <p14:nvPr/>
              </p14:nvContentPartPr>
              <p14:xfrm>
                <a:off x="117467" y="2696827"/>
                <a:ext cx="2176920" cy="611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482BF7A-3893-4074-BA32-5C33A344FCC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147" y="2692507"/>
                  <a:ext cx="2185560" cy="61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DA255B9-222D-44CC-9933-28665C00ED9A}"/>
              </a:ext>
            </a:extLst>
          </p:cNvPr>
          <p:cNvGrpSpPr/>
          <p:nvPr/>
        </p:nvGrpSpPr>
        <p:grpSpPr>
          <a:xfrm>
            <a:off x="4353947" y="1295707"/>
            <a:ext cx="221040" cy="336240"/>
            <a:chOff x="4353947" y="1295707"/>
            <a:chExt cx="22104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67EF110-9164-44FC-B9C2-56680D912964}"/>
                    </a:ext>
                  </a:extLst>
                </p14:cNvPr>
                <p14:cNvContentPartPr/>
                <p14:nvPr/>
              </p14:nvContentPartPr>
              <p14:xfrm>
                <a:off x="4397507" y="1295707"/>
                <a:ext cx="110520" cy="2757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67EF110-9164-44FC-B9C2-56680D9129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93187" y="1291387"/>
                  <a:ext cx="119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252C404-A30F-4934-A26B-D00E11FB086F}"/>
                    </a:ext>
                  </a:extLst>
                </p14:cNvPr>
                <p14:cNvContentPartPr/>
                <p14:nvPr/>
              </p14:nvContentPartPr>
              <p14:xfrm>
                <a:off x="4353947" y="1399027"/>
                <a:ext cx="176400" cy="2329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252C404-A30F-4934-A26B-D00E11FB086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49627" y="1394707"/>
                  <a:ext cx="1850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AA11BE3-B06D-4321-88F1-AC8FB684AFDB}"/>
                    </a:ext>
                  </a:extLst>
                </p14:cNvPr>
                <p14:cNvContentPartPr/>
                <p14:nvPr/>
              </p14:nvContentPartPr>
              <p14:xfrm>
                <a:off x="4407227" y="1307587"/>
                <a:ext cx="67680" cy="230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AA11BE3-B06D-4321-88F1-AC8FB684AF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02907" y="1303267"/>
                  <a:ext cx="76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CE1ECCD-437E-43CE-8464-1317CC8A981F}"/>
                    </a:ext>
                  </a:extLst>
                </p14:cNvPr>
                <p14:cNvContentPartPr/>
                <p14:nvPr/>
              </p14:nvContentPartPr>
              <p14:xfrm>
                <a:off x="4369067" y="1443307"/>
                <a:ext cx="205920" cy="161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CE1ECCD-437E-43CE-8464-1317CC8A98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64747" y="1438987"/>
                  <a:ext cx="21456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5B05544-9952-45A5-80D5-99D04097B61E}"/>
                  </a:ext>
                </a:extLst>
              </p14:cNvPr>
              <p14:cNvContentPartPr/>
              <p14:nvPr/>
            </p14:nvContentPartPr>
            <p14:xfrm>
              <a:off x="3671747" y="2455987"/>
              <a:ext cx="1066320" cy="5382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5B05544-9952-45A5-80D5-99D04097B61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67427" y="2451667"/>
                <a:ext cx="1074960" cy="54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BF5A130D-B486-4917-88A3-44858C786561}"/>
              </a:ext>
            </a:extLst>
          </p:cNvPr>
          <p:cNvGrpSpPr/>
          <p:nvPr/>
        </p:nvGrpSpPr>
        <p:grpSpPr>
          <a:xfrm>
            <a:off x="2675267" y="3136027"/>
            <a:ext cx="1545840" cy="262440"/>
            <a:chOff x="2675267" y="3136027"/>
            <a:chExt cx="154584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9E94E2F-7559-4220-9602-6221CE37C24A}"/>
                    </a:ext>
                  </a:extLst>
                </p14:cNvPr>
                <p14:cNvContentPartPr/>
                <p14:nvPr/>
              </p14:nvContentPartPr>
              <p14:xfrm>
                <a:off x="2800547" y="3235027"/>
                <a:ext cx="15480" cy="163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9E94E2F-7559-4220-9602-6221CE37C2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96227" y="3230707"/>
                  <a:ext cx="24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1A68CDC-2AD1-4C8E-A787-DB233A67B634}"/>
                    </a:ext>
                  </a:extLst>
                </p14:cNvPr>
                <p14:cNvContentPartPr/>
                <p14:nvPr/>
              </p14:nvContentPartPr>
              <p14:xfrm>
                <a:off x="2675267" y="3187147"/>
                <a:ext cx="241560" cy="7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1A68CDC-2AD1-4C8E-A787-DB233A67B63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70947" y="3182827"/>
                  <a:ext cx="250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BF62346-A1A1-4C72-A0D3-1B8BB122C3A9}"/>
                    </a:ext>
                  </a:extLst>
                </p14:cNvPr>
                <p14:cNvContentPartPr/>
                <p14:nvPr/>
              </p14:nvContentPartPr>
              <p14:xfrm>
                <a:off x="2901707" y="3259867"/>
                <a:ext cx="128880" cy="128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BF62346-A1A1-4C72-A0D3-1B8BB122C3A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97387" y="3255547"/>
                  <a:ext cx="137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2CCE0B0-C20E-47C5-9ED2-8ECED12E2BA8}"/>
                    </a:ext>
                  </a:extLst>
                </p14:cNvPr>
                <p14:cNvContentPartPr/>
                <p14:nvPr/>
              </p14:nvContentPartPr>
              <p14:xfrm>
                <a:off x="3030227" y="3253027"/>
                <a:ext cx="120240" cy="142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2CCE0B0-C20E-47C5-9ED2-8ECED12E2BA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25907" y="3248707"/>
                  <a:ext cx="128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1F48AFE-657D-4508-B4C3-8D840486CF3D}"/>
                    </a:ext>
                  </a:extLst>
                </p14:cNvPr>
                <p14:cNvContentPartPr/>
                <p14:nvPr/>
              </p14:nvContentPartPr>
              <p14:xfrm>
                <a:off x="3137507" y="3168787"/>
                <a:ext cx="150480" cy="194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1F48AFE-657D-4508-B4C3-8D840486CF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33187" y="3164467"/>
                  <a:ext cx="159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5D8F3AF-5DFB-4B09-9C86-D4417041FF04}"/>
                    </a:ext>
                  </a:extLst>
                </p14:cNvPr>
                <p14:cNvContentPartPr/>
                <p14:nvPr/>
              </p14:nvContentPartPr>
              <p14:xfrm>
                <a:off x="3280427" y="3277147"/>
                <a:ext cx="141840" cy="23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5D8F3AF-5DFB-4B09-9C86-D4417041FF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76107" y="3272827"/>
                  <a:ext cx="150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03973FE-4030-496D-910A-CAB95F918F7E}"/>
                    </a:ext>
                  </a:extLst>
                </p14:cNvPr>
                <p14:cNvContentPartPr/>
                <p14:nvPr/>
              </p14:nvContentPartPr>
              <p14:xfrm>
                <a:off x="3521627" y="3182107"/>
                <a:ext cx="114120" cy="153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03973FE-4030-496D-910A-CAB95F918F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17307" y="3177787"/>
                  <a:ext cx="122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C2B90A-97BD-4693-AE11-019168A567BB}"/>
                    </a:ext>
                  </a:extLst>
                </p14:cNvPr>
                <p14:cNvContentPartPr/>
                <p14:nvPr/>
              </p14:nvContentPartPr>
              <p14:xfrm>
                <a:off x="3656267" y="3161587"/>
                <a:ext cx="157320" cy="129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C2B90A-97BD-4693-AE11-019168A567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51947" y="3157267"/>
                  <a:ext cx="165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7C3D299-1ABA-4F94-B1CC-E8DBB7FBF257}"/>
                    </a:ext>
                  </a:extLst>
                </p14:cNvPr>
                <p14:cNvContentPartPr/>
                <p14:nvPr/>
              </p14:nvContentPartPr>
              <p14:xfrm>
                <a:off x="3799187" y="3171667"/>
                <a:ext cx="54000" cy="42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7C3D299-1ABA-4F94-B1CC-E8DBB7FBF25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94867" y="3167347"/>
                  <a:ext cx="62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7E54E35-9E01-4F7E-9947-607458C2416A}"/>
                    </a:ext>
                  </a:extLst>
                </p14:cNvPr>
                <p14:cNvContentPartPr/>
                <p14:nvPr/>
              </p14:nvContentPartPr>
              <p14:xfrm>
                <a:off x="3841667" y="3217387"/>
                <a:ext cx="72720" cy="81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7E54E35-9E01-4F7E-9947-607458C2416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37347" y="3213067"/>
                  <a:ext cx="81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6C2FD79-F000-4B94-AAF8-362E9071F8E3}"/>
                    </a:ext>
                  </a:extLst>
                </p14:cNvPr>
                <p14:cNvContentPartPr/>
                <p14:nvPr/>
              </p14:nvContentPartPr>
              <p14:xfrm>
                <a:off x="3953267" y="3136027"/>
                <a:ext cx="132120" cy="196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6C2FD79-F000-4B94-AAF8-362E9071F8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48947" y="3131707"/>
                  <a:ext cx="140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C21BE74-1408-49BB-874F-E6A35C2DF9B0}"/>
                    </a:ext>
                  </a:extLst>
                </p14:cNvPr>
                <p14:cNvContentPartPr/>
                <p14:nvPr/>
              </p14:nvContentPartPr>
              <p14:xfrm>
                <a:off x="4128227" y="3147187"/>
                <a:ext cx="76320" cy="138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C21BE74-1408-49BB-874F-E6A35C2DF9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23907" y="3142867"/>
                  <a:ext cx="84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928EBC1-6374-4752-A0DA-9AF9C00C8DEA}"/>
                    </a:ext>
                  </a:extLst>
                </p14:cNvPr>
                <p14:cNvContentPartPr/>
                <p14:nvPr/>
              </p14:nvContentPartPr>
              <p14:xfrm>
                <a:off x="4169267" y="3246547"/>
                <a:ext cx="51840" cy="57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928EBC1-6374-4752-A0DA-9AF9C00C8D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64947" y="3242227"/>
                  <a:ext cx="6048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8A1126C2-E5E3-4000-A434-888A57450D94}"/>
                  </a:ext>
                </a:extLst>
              </p14:cNvPr>
              <p14:cNvContentPartPr/>
              <p14:nvPr/>
            </p14:nvContentPartPr>
            <p14:xfrm>
              <a:off x="2471147" y="2491987"/>
              <a:ext cx="557280" cy="504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8A1126C2-E5E3-4000-A434-888A57450D9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66827" y="2487667"/>
                <a:ext cx="565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B55FD409-B2CA-4901-9B48-CCC0E059952C}"/>
                  </a:ext>
                </a:extLst>
              </p14:cNvPr>
              <p14:cNvContentPartPr/>
              <p14:nvPr/>
            </p14:nvContentPartPr>
            <p14:xfrm>
              <a:off x="290267" y="1579027"/>
              <a:ext cx="500040" cy="421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B55FD409-B2CA-4901-9B48-CCC0E059952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5947" y="1574707"/>
                <a:ext cx="508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5468B7BE-01F5-444E-82BB-A6205FDEB27E}"/>
                  </a:ext>
                </a:extLst>
              </p14:cNvPr>
              <p14:cNvContentPartPr/>
              <p14:nvPr/>
            </p14:nvContentPartPr>
            <p14:xfrm>
              <a:off x="280907" y="1849747"/>
              <a:ext cx="430920" cy="1692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5468B7BE-01F5-444E-82BB-A6205FDEB27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76587" y="1845427"/>
                <a:ext cx="439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1CDE041-F79D-4A00-BB6D-716F98F810D5}"/>
                  </a:ext>
                </a:extLst>
              </p14:cNvPr>
              <p14:cNvContentPartPr/>
              <p14:nvPr/>
            </p14:nvContentPartPr>
            <p14:xfrm>
              <a:off x="3378707" y="2526907"/>
              <a:ext cx="338040" cy="4104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1CDE041-F79D-4A00-BB6D-716F98F810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374387" y="2522587"/>
                <a:ext cx="3466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FB38AB98-05A8-4176-BDA6-3723504DFC85}"/>
              </a:ext>
            </a:extLst>
          </p:cNvPr>
          <p:cNvGrpSpPr/>
          <p:nvPr/>
        </p:nvGrpSpPr>
        <p:grpSpPr>
          <a:xfrm>
            <a:off x="5863787" y="21667"/>
            <a:ext cx="4053240" cy="2651760"/>
            <a:chOff x="5863787" y="21667"/>
            <a:chExt cx="4053240" cy="265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4E9E8D0-8A9A-42BF-B5D6-402A07C0BB95}"/>
                    </a:ext>
                  </a:extLst>
                </p14:cNvPr>
                <p14:cNvContentPartPr/>
                <p14:nvPr/>
              </p14:nvContentPartPr>
              <p14:xfrm>
                <a:off x="5935787" y="975307"/>
                <a:ext cx="155160" cy="190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4E9E8D0-8A9A-42BF-B5D6-402A07C0BB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31467" y="970987"/>
                  <a:ext cx="163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80CCA2B-8BB0-4CE3-B52A-BB3D099F174A}"/>
                    </a:ext>
                  </a:extLst>
                </p14:cNvPr>
                <p14:cNvContentPartPr/>
                <p14:nvPr/>
              </p14:nvContentPartPr>
              <p14:xfrm>
                <a:off x="5863787" y="794587"/>
                <a:ext cx="254520" cy="1944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80CCA2B-8BB0-4CE3-B52A-BB3D099F174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59467" y="790267"/>
                  <a:ext cx="263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8BCC74D-780E-4678-A87B-13878DA68318}"/>
                    </a:ext>
                  </a:extLst>
                </p14:cNvPr>
                <p14:cNvContentPartPr/>
                <p14:nvPr/>
              </p14:nvContentPartPr>
              <p14:xfrm>
                <a:off x="6283907" y="1032187"/>
                <a:ext cx="209520" cy="19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8BCC74D-780E-4678-A87B-13878DA683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79587" y="1027867"/>
                  <a:ext cx="218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AFDF8E5-C07B-4AD8-A600-35A1042FC049}"/>
                    </a:ext>
                  </a:extLst>
                </p14:cNvPr>
                <p14:cNvContentPartPr/>
                <p14:nvPr/>
              </p14:nvContentPartPr>
              <p14:xfrm>
                <a:off x="6288227" y="1083667"/>
                <a:ext cx="218520" cy="40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AFDF8E5-C07B-4AD8-A600-35A1042FC0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83907" y="1079347"/>
                  <a:ext cx="227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FDE0A5B-A97F-4B50-B2FB-A9645C448B45}"/>
                    </a:ext>
                  </a:extLst>
                </p14:cNvPr>
                <p14:cNvContentPartPr/>
                <p14:nvPr/>
              </p14:nvContentPartPr>
              <p14:xfrm>
                <a:off x="6560387" y="613867"/>
                <a:ext cx="1227240" cy="555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FDE0A5B-A97F-4B50-B2FB-A9645C448B4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56067" y="609547"/>
                  <a:ext cx="123588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4F8E41F-ABCB-471B-B945-DEF8F27B1E6B}"/>
                    </a:ext>
                  </a:extLst>
                </p14:cNvPr>
                <p14:cNvContentPartPr/>
                <p14:nvPr/>
              </p14:nvContentPartPr>
              <p14:xfrm>
                <a:off x="6839027" y="815467"/>
                <a:ext cx="114840" cy="136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4F8E41F-ABCB-471B-B945-DEF8F27B1E6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34707" y="811147"/>
                  <a:ext cx="123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E590720-FE5A-4512-B8C5-A6FA5BA8AB2B}"/>
                    </a:ext>
                  </a:extLst>
                </p14:cNvPr>
                <p14:cNvContentPartPr/>
                <p14:nvPr/>
              </p14:nvContentPartPr>
              <p14:xfrm>
                <a:off x="6968267" y="903307"/>
                <a:ext cx="77760" cy="547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E590720-FE5A-4512-B8C5-A6FA5BA8AB2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63947" y="898987"/>
                  <a:ext cx="86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BEC1075-00FC-454B-AE28-D46B57593BA0}"/>
                    </a:ext>
                  </a:extLst>
                </p14:cNvPr>
                <p14:cNvContentPartPr/>
                <p14:nvPr/>
              </p14:nvContentPartPr>
              <p14:xfrm>
                <a:off x="6795107" y="763267"/>
                <a:ext cx="189360" cy="918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BEC1075-00FC-454B-AE28-D46B57593BA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90787" y="758947"/>
                  <a:ext cx="198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5B9C184-DBA9-4246-9E23-E340E53E225B}"/>
                    </a:ext>
                  </a:extLst>
                </p14:cNvPr>
                <p14:cNvContentPartPr/>
                <p14:nvPr/>
              </p14:nvContentPartPr>
              <p14:xfrm>
                <a:off x="7004987" y="735187"/>
                <a:ext cx="117000" cy="84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5B9C184-DBA9-4246-9E23-E340E53E225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00667" y="730867"/>
                  <a:ext cx="125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88B8BCD-FC19-45A6-A369-CDE5F4011708}"/>
                    </a:ext>
                  </a:extLst>
                </p14:cNvPr>
                <p14:cNvContentPartPr/>
                <p14:nvPr/>
              </p14:nvContentPartPr>
              <p14:xfrm>
                <a:off x="6817427" y="1025707"/>
                <a:ext cx="269640" cy="30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88B8BCD-FC19-45A6-A369-CDE5F40117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13107" y="1021387"/>
                  <a:ext cx="278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70A0F5D-A8D9-45CD-AA3A-1B54F9987F73}"/>
                    </a:ext>
                  </a:extLst>
                </p14:cNvPr>
                <p14:cNvContentPartPr/>
                <p14:nvPr/>
              </p14:nvContentPartPr>
              <p14:xfrm>
                <a:off x="6878627" y="1121107"/>
                <a:ext cx="92160" cy="86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70A0F5D-A8D9-45CD-AA3A-1B54F9987F7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74307" y="1116787"/>
                  <a:ext cx="100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D6166FB-C80F-49FE-A293-39467DFCF2F4}"/>
                    </a:ext>
                  </a:extLst>
                </p14:cNvPr>
                <p14:cNvContentPartPr/>
                <p14:nvPr/>
              </p14:nvContentPartPr>
              <p14:xfrm>
                <a:off x="6980507" y="1177267"/>
                <a:ext cx="70920" cy="597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D6166FB-C80F-49FE-A293-39467DFCF2F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76187" y="1172947"/>
                  <a:ext cx="79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137B46B-AB39-4B59-AE0D-9C8CDA200C0D}"/>
                    </a:ext>
                  </a:extLst>
                </p14:cNvPr>
                <p14:cNvContentPartPr/>
                <p14:nvPr/>
              </p14:nvContentPartPr>
              <p14:xfrm>
                <a:off x="7215227" y="986467"/>
                <a:ext cx="24840" cy="1227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137B46B-AB39-4B59-AE0D-9C8CDA200C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10907" y="982147"/>
                  <a:ext cx="33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4465456-972E-4FE0-9048-AB6E555081C6}"/>
                    </a:ext>
                  </a:extLst>
                </p14:cNvPr>
                <p14:cNvContentPartPr/>
                <p14:nvPr/>
              </p14:nvContentPartPr>
              <p14:xfrm>
                <a:off x="7170227" y="1035787"/>
                <a:ext cx="126360" cy="16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4465456-972E-4FE0-9048-AB6E555081C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65907" y="1031467"/>
                  <a:ext cx="135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2430F8B-EB74-4DEC-A8F6-CD2DC010271B}"/>
                    </a:ext>
                  </a:extLst>
                </p14:cNvPr>
                <p14:cNvContentPartPr/>
                <p14:nvPr/>
              </p14:nvContentPartPr>
              <p14:xfrm>
                <a:off x="7343747" y="819067"/>
                <a:ext cx="91080" cy="1544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2430F8B-EB74-4DEC-A8F6-CD2DC01027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39427" y="814747"/>
                  <a:ext cx="99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5D8B0F5-F064-4620-BDB5-32A1EC5F8CDB}"/>
                    </a:ext>
                  </a:extLst>
                </p14:cNvPr>
                <p14:cNvContentPartPr/>
                <p14:nvPr/>
              </p14:nvContentPartPr>
              <p14:xfrm>
                <a:off x="7460027" y="918067"/>
                <a:ext cx="98640" cy="61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5D8B0F5-F064-4620-BDB5-32A1EC5F8CD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55707" y="913747"/>
                  <a:ext cx="107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FB63212-1F9F-43B0-860B-5464BF0D8D2C}"/>
                    </a:ext>
                  </a:extLst>
                </p14:cNvPr>
                <p14:cNvContentPartPr/>
                <p14:nvPr/>
              </p14:nvContentPartPr>
              <p14:xfrm>
                <a:off x="7279667" y="742747"/>
                <a:ext cx="195480" cy="1245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FB63212-1F9F-43B0-860B-5464BF0D8D2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75347" y="738427"/>
                  <a:ext cx="204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8BB2A52-4FC8-4589-82CB-F1D6B0301C5B}"/>
                    </a:ext>
                  </a:extLst>
                </p14:cNvPr>
                <p14:cNvContentPartPr/>
                <p14:nvPr/>
              </p14:nvContentPartPr>
              <p14:xfrm>
                <a:off x="7474067" y="671827"/>
                <a:ext cx="108360" cy="121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8BB2A52-4FC8-4589-82CB-F1D6B0301C5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69747" y="667507"/>
                  <a:ext cx="117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AB9FAE4-AEFD-4AD5-B42A-5DCEB68B9229}"/>
                    </a:ext>
                  </a:extLst>
                </p14:cNvPr>
                <p14:cNvContentPartPr/>
                <p14:nvPr/>
              </p14:nvContentPartPr>
              <p14:xfrm>
                <a:off x="7331867" y="1012747"/>
                <a:ext cx="232200" cy="471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AB9FAE4-AEFD-4AD5-B42A-5DCEB68B922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27547" y="1008427"/>
                  <a:ext cx="240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2AE290D-C1DC-4E85-9EB6-89D45308A507}"/>
                    </a:ext>
                  </a:extLst>
                </p14:cNvPr>
                <p14:cNvContentPartPr/>
                <p14:nvPr/>
              </p14:nvContentPartPr>
              <p14:xfrm>
                <a:off x="7390187" y="1106347"/>
                <a:ext cx="122760" cy="802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2AE290D-C1DC-4E85-9EB6-89D45308A50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85867" y="1102027"/>
                  <a:ext cx="131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5B40AF2-14C5-4834-80CF-B4FFABDD03F7}"/>
                    </a:ext>
                  </a:extLst>
                </p14:cNvPr>
                <p14:cNvContentPartPr/>
                <p14:nvPr/>
              </p14:nvContentPartPr>
              <p14:xfrm>
                <a:off x="7508987" y="1140187"/>
                <a:ext cx="73440" cy="90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5B40AF2-14C5-4834-80CF-B4FFABDD03F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04667" y="1135867"/>
                  <a:ext cx="82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7B11BB3-CB71-49C1-8CD9-33E0A3D55994}"/>
                    </a:ext>
                  </a:extLst>
                </p14:cNvPr>
                <p14:cNvContentPartPr/>
                <p14:nvPr/>
              </p14:nvContentPartPr>
              <p14:xfrm>
                <a:off x="6326027" y="1645267"/>
                <a:ext cx="173880" cy="6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7B11BB3-CB71-49C1-8CD9-33E0A3D5599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21707" y="1640947"/>
                  <a:ext cx="182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225F17D-D163-409D-96FE-CF1DFEA3C470}"/>
                    </a:ext>
                  </a:extLst>
                </p14:cNvPr>
                <p14:cNvContentPartPr/>
                <p14:nvPr/>
              </p14:nvContentPartPr>
              <p14:xfrm>
                <a:off x="6368507" y="1698907"/>
                <a:ext cx="145440" cy="16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225F17D-D163-409D-96FE-CF1DFEA3C47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64187" y="1694587"/>
                  <a:ext cx="154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A3F7DEE-1936-4B98-9504-2C6DAD55D2BC}"/>
                    </a:ext>
                  </a:extLst>
                </p14:cNvPr>
                <p14:cNvContentPartPr/>
                <p14:nvPr/>
              </p14:nvContentPartPr>
              <p14:xfrm>
                <a:off x="6597467" y="1328467"/>
                <a:ext cx="1295640" cy="464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A3F7DEE-1936-4B98-9504-2C6DAD55D2B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93147" y="1324147"/>
                  <a:ext cx="13042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9332D9D-0183-444E-8DB3-F807E8565F4E}"/>
                    </a:ext>
                  </a:extLst>
                </p14:cNvPr>
                <p14:cNvContentPartPr/>
                <p14:nvPr/>
              </p14:nvContentPartPr>
              <p14:xfrm>
                <a:off x="6806627" y="1527547"/>
                <a:ext cx="108000" cy="77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9332D9D-0183-444E-8DB3-F807E8565F4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02307" y="1523227"/>
                  <a:ext cx="116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9D0996D-0713-4564-9FED-AEB703D5EBFC}"/>
                    </a:ext>
                  </a:extLst>
                </p14:cNvPr>
                <p14:cNvContentPartPr/>
                <p14:nvPr/>
              </p14:nvContentPartPr>
              <p14:xfrm>
                <a:off x="6929747" y="1507747"/>
                <a:ext cx="105120" cy="95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9D0996D-0713-4564-9FED-AEB703D5EBF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25427" y="1503427"/>
                  <a:ext cx="113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DFF3935-1D85-40E4-B614-1927667393CE}"/>
                    </a:ext>
                  </a:extLst>
                </p14:cNvPr>
                <p14:cNvContentPartPr/>
                <p14:nvPr/>
              </p14:nvContentPartPr>
              <p14:xfrm>
                <a:off x="6952427" y="1450147"/>
                <a:ext cx="188280" cy="72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DFF3935-1D85-40E4-B614-1927667393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48107" y="1445827"/>
                  <a:ext cx="196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BCF9DDD-26D2-4D53-AF08-3383CC960FCA}"/>
                    </a:ext>
                  </a:extLst>
                </p14:cNvPr>
                <p14:cNvContentPartPr/>
                <p14:nvPr/>
              </p14:nvContentPartPr>
              <p14:xfrm>
                <a:off x="6760907" y="1648867"/>
                <a:ext cx="342000" cy="442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BCF9DDD-26D2-4D53-AF08-3383CC960FC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56587" y="1644547"/>
                  <a:ext cx="350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F69E762-2B16-44B4-9E3E-76B7F7C23218}"/>
                    </a:ext>
                  </a:extLst>
                </p14:cNvPr>
                <p14:cNvContentPartPr/>
                <p14:nvPr/>
              </p14:nvContentPartPr>
              <p14:xfrm>
                <a:off x="6709067" y="1744987"/>
                <a:ext cx="127800" cy="118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F69E762-2B16-44B4-9E3E-76B7F7C232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04747" y="1740667"/>
                  <a:ext cx="136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8F44464-5332-4514-A953-D65A4E8FA661}"/>
                    </a:ext>
                  </a:extLst>
                </p14:cNvPr>
                <p14:cNvContentPartPr/>
                <p14:nvPr/>
              </p14:nvContentPartPr>
              <p14:xfrm>
                <a:off x="6859547" y="1730947"/>
                <a:ext cx="93600" cy="119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8F44464-5332-4514-A953-D65A4E8FA66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55227" y="1726627"/>
                  <a:ext cx="102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086E193-DE3D-429D-8974-28693BF9F36D}"/>
                    </a:ext>
                  </a:extLst>
                </p14:cNvPr>
                <p14:cNvContentPartPr/>
                <p14:nvPr/>
              </p14:nvContentPartPr>
              <p14:xfrm>
                <a:off x="6899147" y="1719787"/>
                <a:ext cx="89280" cy="11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086E193-DE3D-429D-8974-28693BF9F36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94827" y="1715467"/>
                  <a:ext cx="97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D566373-A7A5-43EF-B36C-0D41FE843448}"/>
                    </a:ext>
                  </a:extLst>
                </p14:cNvPr>
                <p14:cNvContentPartPr/>
                <p14:nvPr/>
              </p14:nvContentPartPr>
              <p14:xfrm>
                <a:off x="6972227" y="1730947"/>
                <a:ext cx="160560" cy="97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D566373-A7A5-43EF-B36C-0D41FE84344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67907" y="1726627"/>
                  <a:ext cx="169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2FA0B29-3320-4678-9248-272670E8B9FD}"/>
                    </a:ext>
                  </a:extLst>
                </p14:cNvPr>
                <p14:cNvContentPartPr/>
                <p14:nvPr/>
              </p14:nvContentPartPr>
              <p14:xfrm>
                <a:off x="7305227" y="1635187"/>
                <a:ext cx="7920" cy="119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2FA0B29-3320-4678-9248-272670E8B9F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00907" y="1630867"/>
                  <a:ext cx="16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C5C177A-C3AF-4430-B878-6C0DCF5F045D}"/>
                    </a:ext>
                  </a:extLst>
                </p14:cNvPr>
                <p14:cNvContentPartPr/>
                <p14:nvPr/>
              </p14:nvContentPartPr>
              <p14:xfrm>
                <a:off x="7244387" y="1658587"/>
                <a:ext cx="121320" cy="205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C5C177A-C3AF-4430-B878-6C0DCF5F045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40067" y="1654267"/>
                  <a:ext cx="129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6E7B103-56A0-488D-8631-BEE0A1970136}"/>
                    </a:ext>
                  </a:extLst>
                </p14:cNvPr>
                <p14:cNvContentPartPr/>
                <p14:nvPr/>
              </p14:nvContentPartPr>
              <p14:xfrm>
                <a:off x="7430867" y="1518547"/>
                <a:ext cx="108360" cy="100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6E7B103-56A0-488D-8631-BEE0A197013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26547" y="1514227"/>
                  <a:ext cx="117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6CDA2FE-675D-4830-9D09-22851698871F}"/>
                    </a:ext>
                  </a:extLst>
                </p14:cNvPr>
                <p14:cNvContentPartPr/>
                <p14:nvPr/>
              </p14:nvContentPartPr>
              <p14:xfrm>
                <a:off x="7590707" y="1514947"/>
                <a:ext cx="83880" cy="67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6CDA2FE-675D-4830-9D09-22851698871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86387" y="1510627"/>
                  <a:ext cx="92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2006C9E-250C-4A30-9ECB-FA8810754EB6}"/>
                    </a:ext>
                  </a:extLst>
                </p14:cNvPr>
                <p14:cNvContentPartPr/>
                <p14:nvPr/>
              </p14:nvContentPartPr>
              <p14:xfrm>
                <a:off x="7634987" y="1438627"/>
                <a:ext cx="69120" cy="91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2006C9E-250C-4A30-9ECB-FA8810754EB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30667" y="1434307"/>
                  <a:ext cx="77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678D48C-E0B8-40E3-A6EC-3BB7308BE1A7}"/>
                    </a:ext>
                  </a:extLst>
                </p14:cNvPr>
                <p14:cNvContentPartPr/>
                <p14:nvPr/>
              </p14:nvContentPartPr>
              <p14:xfrm>
                <a:off x="7423667" y="1637707"/>
                <a:ext cx="301680" cy="39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678D48C-E0B8-40E3-A6EC-3BB7308BE1A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19347" y="1633387"/>
                  <a:ext cx="310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228F9C2-C88C-4753-8413-DB3FC3CF9098}"/>
                    </a:ext>
                  </a:extLst>
                </p14:cNvPr>
                <p14:cNvContentPartPr/>
                <p14:nvPr/>
              </p14:nvContentPartPr>
              <p14:xfrm>
                <a:off x="7367867" y="1735987"/>
                <a:ext cx="113040" cy="114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228F9C2-C88C-4753-8413-DB3FC3CF909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63547" y="1731667"/>
                  <a:ext cx="121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1E3ACD1-0D16-4079-B956-C03FED8DC6DF}"/>
                    </a:ext>
                  </a:extLst>
                </p14:cNvPr>
                <p14:cNvContentPartPr/>
                <p14:nvPr/>
              </p14:nvContentPartPr>
              <p14:xfrm>
                <a:off x="7474787" y="1735987"/>
                <a:ext cx="77400" cy="108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1E3ACD1-0D16-4079-B956-C03FED8DC6D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70467" y="1731667"/>
                  <a:ext cx="86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A087517-6742-4F40-B8A7-E0A0ABA82A93}"/>
                    </a:ext>
                  </a:extLst>
                </p14:cNvPr>
                <p14:cNvContentPartPr/>
                <p14:nvPr/>
              </p14:nvContentPartPr>
              <p14:xfrm>
                <a:off x="7566587" y="1744627"/>
                <a:ext cx="176400" cy="91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A087517-6742-4F40-B8A7-E0A0ABA82A9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62267" y="1740307"/>
                  <a:ext cx="185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8CC0493-B46F-4654-A22D-238205D747D3}"/>
                    </a:ext>
                  </a:extLst>
                </p14:cNvPr>
                <p14:cNvContentPartPr/>
                <p14:nvPr/>
              </p14:nvContentPartPr>
              <p14:xfrm>
                <a:off x="7573787" y="1468867"/>
                <a:ext cx="167400" cy="795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8CC0493-B46F-4654-A22D-238205D747D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69467" y="1464547"/>
                  <a:ext cx="176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0097C7E-9CA4-4235-83BB-FFC1976B1B3D}"/>
                    </a:ext>
                  </a:extLst>
                </p14:cNvPr>
                <p14:cNvContentPartPr/>
                <p14:nvPr/>
              </p14:nvContentPartPr>
              <p14:xfrm>
                <a:off x="7567307" y="1432507"/>
                <a:ext cx="170640" cy="71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0097C7E-9CA4-4235-83BB-FFC1976B1B3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62987" y="1428187"/>
                  <a:ext cx="179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9897476-1F7B-45BE-ADAC-FE6D2520C635}"/>
                    </a:ext>
                  </a:extLst>
                </p14:cNvPr>
                <p14:cNvContentPartPr/>
                <p14:nvPr/>
              </p14:nvContentPartPr>
              <p14:xfrm>
                <a:off x="7039547" y="1452307"/>
                <a:ext cx="105480" cy="70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9897476-1F7B-45BE-ADAC-FE6D2520C63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35227" y="1447987"/>
                  <a:ext cx="114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6C8855C-94C3-4D5D-AEFC-EFC0B19B099C}"/>
                    </a:ext>
                  </a:extLst>
                </p14:cNvPr>
                <p14:cNvContentPartPr/>
                <p14:nvPr/>
              </p14:nvContentPartPr>
              <p14:xfrm>
                <a:off x="6734627" y="1729507"/>
                <a:ext cx="349560" cy="1879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6C8855C-94C3-4D5D-AEFC-EFC0B19B099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30307" y="1725187"/>
                  <a:ext cx="358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E8DE252-FA9D-4838-8039-551F02E4C0C4}"/>
                    </a:ext>
                  </a:extLst>
                </p14:cNvPr>
                <p14:cNvContentPartPr/>
                <p14:nvPr/>
              </p14:nvContentPartPr>
              <p14:xfrm>
                <a:off x="6777827" y="1935787"/>
                <a:ext cx="113760" cy="1000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E8DE252-FA9D-4838-8039-551F02E4C0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73507" y="1931467"/>
                  <a:ext cx="122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60173E1-B5EA-4DD2-B1DB-D0CB79162D2F}"/>
                    </a:ext>
                  </a:extLst>
                </p14:cNvPr>
                <p14:cNvContentPartPr/>
                <p14:nvPr/>
              </p14:nvContentPartPr>
              <p14:xfrm>
                <a:off x="6920387" y="1918867"/>
                <a:ext cx="46800" cy="702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60173E1-B5EA-4DD2-B1DB-D0CB79162D2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16067" y="1914547"/>
                  <a:ext cx="55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FE00CB4-2DCA-45F7-A048-1E91782CB480}"/>
                    </a:ext>
                  </a:extLst>
                </p14:cNvPr>
                <p14:cNvContentPartPr/>
                <p14:nvPr/>
              </p14:nvContentPartPr>
              <p14:xfrm>
                <a:off x="7003547" y="1931467"/>
                <a:ext cx="69840" cy="601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FE00CB4-2DCA-45F7-A048-1E91782CB48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99227" y="1927147"/>
                  <a:ext cx="78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421B579-7A16-43D5-A669-1CB4DEFA07FE}"/>
                    </a:ext>
                  </a:extLst>
                </p14:cNvPr>
                <p14:cNvContentPartPr/>
                <p14:nvPr/>
              </p14:nvContentPartPr>
              <p14:xfrm>
                <a:off x="7347707" y="1721947"/>
                <a:ext cx="450720" cy="187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421B579-7A16-43D5-A669-1CB4DEFA07F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43387" y="1717627"/>
                  <a:ext cx="459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41AE386-A97E-43F7-9FFF-C54ACE3E8916}"/>
                    </a:ext>
                  </a:extLst>
                </p14:cNvPr>
                <p14:cNvContentPartPr/>
                <p14:nvPr/>
              </p14:nvContentPartPr>
              <p14:xfrm>
                <a:off x="7424387" y="1934347"/>
                <a:ext cx="123840" cy="1004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41AE386-A97E-43F7-9FFF-C54ACE3E891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20067" y="1930027"/>
                  <a:ext cx="132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4324D2A-FCCD-4399-B28D-1D2B14E997CB}"/>
                    </a:ext>
                  </a:extLst>
                </p14:cNvPr>
                <p14:cNvContentPartPr/>
                <p14:nvPr/>
              </p14:nvContentPartPr>
              <p14:xfrm>
                <a:off x="7569467" y="1923187"/>
                <a:ext cx="84960" cy="81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4324D2A-FCCD-4399-B28D-1D2B14E997C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65147" y="1918867"/>
                  <a:ext cx="93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34F89B7-C8E0-4D3D-9061-BFA51433FC47}"/>
                    </a:ext>
                  </a:extLst>
                </p14:cNvPr>
                <p14:cNvContentPartPr/>
                <p14:nvPr/>
              </p14:nvContentPartPr>
              <p14:xfrm>
                <a:off x="7682867" y="1927867"/>
                <a:ext cx="71280" cy="67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34F89B7-C8E0-4D3D-9061-BFA51433FC4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78547" y="1923547"/>
                  <a:ext cx="79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33FBD2E-6046-4053-B342-5091EF095905}"/>
                    </a:ext>
                  </a:extLst>
                </p14:cNvPr>
                <p14:cNvContentPartPr/>
                <p14:nvPr/>
              </p14:nvContentPartPr>
              <p14:xfrm>
                <a:off x="6338987" y="2334307"/>
                <a:ext cx="136800" cy="5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33FBD2E-6046-4053-B342-5091EF09590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34667" y="2329987"/>
                  <a:ext cx="145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DA9D844-63E3-42FF-A37C-FEFF031D9E6D}"/>
                    </a:ext>
                  </a:extLst>
                </p14:cNvPr>
                <p14:cNvContentPartPr/>
                <p14:nvPr/>
              </p14:nvContentPartPr>
              <p14:xfrm>
                <a:off x="6341147" y="2370667"/>
                <a:ext cx="153360" cy="10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DA9D844-63E3-42FF-A37C-FEFF031D9E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36827" y="2366347"/>
                  <a:ext cx="162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47B8D9B-2D6C-426E-994B-70818D9B608D}"/>
                    </a:ext>
                  </a:extLst>
                </p14:cNvPr>
                <p14:cNvContentPartPr/>
                <p14:nvPr/>
              </p14:nvContentPartPr>
              <p14:xfrm>
                <a:off x="6610427" y="2158987"/>
                <a:ext cx="97920" cy="1468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47B8D9B-2D6C-426E-994B-70818D9B608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06107" y="2154667"/>
                  <a:ext cx="106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8B8A27E-F6A8-4566-A8F9-1D6E4E2E4B40}"/>
                    </a:ext>
                  </a:extLst>
                </p14:cNvPr>
                <p14:cNvContentPartPr/>
                <p14:nvPr/>
              </p14:nvContentPartPr>
              <p14:xfrm>
                <a:off x="6590267" y="2315947"/>
                <a:ext cx="197640" cy="8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8B8A27E-F6A8-4566-A8F9-1D6E4E2E4B4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85947" y="2311627"/>
                  <a:ext cx="206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FECAEF1-8FB6-4631-8853-833F4E0EDE44}"/>
                    </a:ext>
                  </a:extLst>
                </p14:cNvPr>
                <p14:cNvContentPartPr/>
                <p14:nvPr/>
              </p14:nvContentPartPr>
              <p14:xfrm>
                <a:off x="6518267" y="2400547"/>
                <a:ext cx="132840" cy="104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FECAEF1-8FB6-4631-8853-833F4E0EDE4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13947" y="2396227"/>
                  <a:ext cx="141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BA6705D-A395-4DBF-8C54-8C2A55C3E106}"/>
                    </a:ext>
                  </a:extLst>
                </p14:cNvPr>
                <p14:cNvContentPartPr/>
                <p14:nvPr/>
              </p14:nvContentPartPr>
              <p14:xfrm>
                <a:off x="6669107" y="2422507"/>
                <a:ext cx="73800" cy="824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BA6705D-A395-4DBF-8C54-8C2A55C3E10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64787" y="2418187"/>
                  <a:ext cx="82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6A4CC93-F831-4627-AE33-DFCC45A71402}"/>
                    </a:ext>
                  </a:extLst>
                </p14:cNvPr>
                <p14:cNvContentPartPr/>
                <p14:nvPr/>
              </p14:nvContentPartPr>
              <p14:xfrm>
                <a:off x="6859907" y="2070067"/>
                <a:ext cx="1076400" cy="3236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6A4CC93-F831-4627-AE33-DFCC45A7140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55587" y="2065747"/>
                  <a:ext cx="1085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46C4330-FF2B-4369-BB25-2AC4BD43220B}"/>
                    </a:ext>
                  </a:extLst>
                </p14:cNvPr>
                <p14:cNvContentPartPr/>
                <p14:nvPr/>
              </p14:nvContentPartPr>
              <p14:xfrm>
                <a:off x="7049267" y="2252947"/>
                <a:ext cx="121680" cy="842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46C4330-FF2B-4369-BB25-2AC4BD43220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44947" y="2248627"/>
                  <a:ext cx="130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74CBE27-2644-4A36-B6E0-9FDF71432674}"/>
                    </a:ext>
                  </a:extLst>
                </p14:cNvPr>
                <p14:cNvContentPartPr/>
                <p14:nvPr/>
              </p14:nvContentPartPr>
              <p14:xfrm>
                <a:off x="7169507" y="2229547"/>
                <a:ext cx="115200" cy="1350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74CBE27-2644-4A36-B6E0-9FDF7143267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65187" y="2225227"/>
                  <a:ext cx="123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39AC472-0759-4A40-A83A-9669D28BEDF5}"/>
                    </a:ext>
                  </a:extLst>
                </p14:cNvPr>
                <p14:cNvContentPartPr/>
                <p14:nvPr/>
              </p14:nvContentPartPr>
              <p14:xfrm>
                <a:off x="7206587" y="2245387"/>
                <a:ext cx="203400" cy="1270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39AC472-0759-4A40-A83A-9669D28BEDF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02267" y="2241067"/>
                  <a:ext cx="212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6CC70E2-09EA-40E6-8516-6EB85ED7180F}"/>
                    </a:ext>
                  </a:extLst>
                </p14:cNvPr>
                <p14:cNvContentPartPr/>
                <p14:nvPr/>
              </p14:nvContentPartPr>
              <p14:xfrm>
                <a:off x="7358867" y="2303347"/>
                <a:ext cx="88920" cy="136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6CC70E2-09EA-40E6-8516-6EB85ED7180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54547" y="2299027"/>
                  <a:ext cx="97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881AF1B-8F9B-4FCA-A6F6-CFC61CB7FC4D}"/>
                    </a:ext>
                  </a:extLst>
                </p14:cNvPr>
                <p14:cNvContentPartPr/>
                <p14:nvPr/>
              </p14:nvContentPartPr>
              <p14:xfrm>
                <a:off x="7512587" y="2202907"/>
                <a:ext cx="105840" cy="1245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881AF1B-8F9B-4FCA-A6F6-CFC61CB7FC4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08267" y="2198587"/>
                  <a:ext cx="114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89DC293-E7D4-4B45-BD22-0A361ED78333}"/>
                    </a:ext>
                  </a:extLst>
                </p14:cNvPr>
                <p14:cNvContentPartPr/>
                <p14:nvPr/>
              </p14:nvContentPartPr>
              <p14:xfrm>
                <a:off x="7630307" y="2213707"/>
                <a:ext cx="75960" cy="1206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89DC293-E7D4-4B45-BD22-0A361ED7833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25987" y="2209387"/>
                  <a:ext cx="84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C9A17BA-0596-4B4D-81B2-DE6AA9D3EA93}"/>
                    </a:ext>
                  </a:extLst>
                </p14:cNvPr>
                <p14:cNvContentPartPr/>
                <p14:nvPr/>
              </p14:nvContentPartPr>
              <p14:xfrm>
                <a:off x="7131707" y="2525827"/>
                <a:ext cx="222480" cy="65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C9A17BA-0596-4B4D-81B2-DE6AA9D3EA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27027" y="2521507"/>
                  <a:ext cx="231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41D222B-51EF-4599-9F9A-A91D496E6AAC}"/>
                    </a:ext>
                  </a:extLst>
                </p14:cNvPr>
                <p14:cNvContentPartPr/>
                <p14:nvPr/>
              </p14:nvContentPartPr>
              <p14:xfrm>
                <a:off x="7155467" y="2592427"/>
                <a:ext cx="211320" cy="662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41D222B-51EF-4599-9F9A-A91D496E6AA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51147" y="2588107"/>
                  <a:ext cx="219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4FDBD08-F4B9-436B-8094-3525417044A8}"/>
                    </a:ext>
                  </a:extLst>
                </p14:cNvPr>
                <p14:cNvContentPartPr/>
                <p14:nvPr/>
              </p14:nvContentPartPr>
              <p14:xfrm>
                <a:off x="7471907" y="2497387"/>
                <a:ext cx="115920" cy="94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4FDBD08-F4B9-436B-8094-3525417044A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67587" y="2493067"/>
                  <a:ext cx="124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896ED25-6CFA-4055-BA30-3531B91D62A2}"/>
                    </a:ext>
                  </a:extLst>
                </p14:cNvPr>
                <p14:cNvContentPartPr/>
                <p14:nvPr/>
              </p14:nvContentPartPr>
              <p14:xfrm>
                <a:off x="7609787" y="2578387"/>
                <a:ext cx="20880" cy="950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896ED25-6CFA-4055-BA30-3531B91D62A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05467" y="2574067"/>
                  <a:ext cx="29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F5C79B0-14B2-403A-A445-E6214D2CFB51}"/>
                    </a:ext>
                  </a:extLst>
                </p14:cNvPr>
                <p14:cNvContentPartPr/>
                <p14:nvPr/>
              </p14:nvContentPartPr>
              <p14:xfrm>
                <a:off x="7694027" y="2449867"/>
                <a:ext cx="130320" cy="1512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F5C79B0-14B2-403A-A445-E6214D2CFB5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89707" y="2445547"/>
                  <a:ext cx="138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FAF31E5-898E-4D55-8F47-623C2E4E4225}"/>
                    </a:ext>
                  </a:extLst>
                </p14:cNvPr>
                <p14:cNvContentPartPr/>
                <p14:nvPr/>
              </p14:nvContentPartPr>
              <p14:xfrm>
                <a:off x="7835147" y="2422507"/>
                <a:ext cx="105840" cy="1540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FAF31E5-898E-4D55-8F47-623C2E4E422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30827" y="2418187"/>
                  <a:ext cx="114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9C62B61-6534-4B41-BDD6-F206BA188263}"/>
                    </a:ext>
                  </a:extLst>
                </p14:cNvPr>
                <p14:cNvContentPartPr/>
                <p14:nvPr/>
              </p14:nvContentPartPr>
              <p14:xfrm>
                <a:off x="7855307" y="2494147"/>
                <a:ext cx="123840" cy="38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9C62B61-6534-4B41-BDD6-F206BA18826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50987" y="2489827"/>
                  <a:ext cx="132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B6931FF-B282-4371-A973-099ED4DDC139}"/>
                    </a:ext>
                  </a:extLst>
                </p14:cNvPr>
                <p14:cNvContentPartPr/>
                <p14:nvPr/>
              </p14:nvContentPartPr>
              <p14:xfrm>
                <a:off x="6907787" y="2123707"/>
                <a:ext cx="884520" cy="3247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B6931FF-B282-4371-A973-099ED4DDC13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03467" y="2119387"/>
                  <a:ext cx="8931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3133165-A04B-451B-9CBE-E1FDEFD02603}"/>
                    </a:ext>
                  </a:extLst>
                </p14:cNvPr>
                <p14:cNvContentPartPr/>
                <p14:nvPr/>
              </p14:nvContentPartPr>
              <p14:xfrm>
                <a:off x="7598987" y="345307"/>
                <a:ext cx="469440" cy="1708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3133165-A04B-451B-9CBE-E1FDEFD0260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594667" y="340987"/>
                  <a:ext cx="478080" cy="171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CA32EE3-1EEE-4EE5-8B2C-FAD43DE51522}"/>
                    </a:ext>
                  </a:extLst>
                </p14:cNvPr>
                <p14:cNvContentPartPr/>
                <p14:nvPr/>
              </p14:nvContentPartPr>
              <p14:xfrm>
                <a:off x="7692947" y="196627"/>
                <a:ext cx="239760" cy="191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CA32EE3-1EEE-4EE5-8B2C-FAD43DE5152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88627" y="192307"/>
                  <a:ext cx="248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BE5F6C6-700D-4E0F-8DC1-200822EF6A14}"/>
                    </a:ext>
                  </a:extLst>
                </p14:cNvPr>
                <p14:cNvContentPartPr/>
                <p14:nvPr/>
              </p14:nvContentPartPr>
              <p14:xfrm>
                <a:off x="8053667" y="21667"/>
                <a:ext cx="329400" cy="262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BE5F6C6-700D-4E0F-8DC1-200822EF6A1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49347" y="17347"/>
                  <a:ext cx="338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D6736BE-41F8-40CF-B782-2A0C95391848}"/>
                    </a:ext>
                  </a:extLst>
                </p14:cNvPr>
                <p14:cNvContentPartPr/>
                <p14:nvPr/>
              </p14:nvContentPartPr>
              <p14:xfrm>
                <a:off x="8139347" y="140827"/>
                <a:ext cx="117720" cy="1306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D6736BE-41F8-40CF-B782-2A0C9539184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35027" y="136507"/>
                  <a:ext cx="126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C972BD2-84AD-4260-9487-5FB47A8C9338}"/>
                    </a:ext>
                  </a:extLst>
                </p14:cNvPr>
                <p14:cNvContentPartPr/>
                <p14:nvPr/>
              </p14:nvContentPartPr>
              <p14:xfrm>
                <a:off x="8249147" y="130747"/>
                <a:ext cx="62640" cy="1180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C972BD2-84AD-4260-9487-5FB47A8C933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244827" y="126427"/>
                  <a:ext cx="71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5C77DE3-971B-4AFF-87BE-A9D061ACABBA}"/>
                    </a:ext>
                  </a:extLst>
                </p14:cNvPr>
                <p14:cNvContentPartPr/>
                <p14:nvPr/>
              </p14:nvContentPartPr>
              <p14:xfrm>
                <a:off x="8273267" y="137227"/>
                <a:ext cx="340200" cy="662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5C77DE3-971B-4AFF-87BE-A9D061ACABB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68947" y="132907"/>
                  <a:ext cx="348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FA532EA-EA7D-4213-A23E-4320A964E490}"/>
                    </a:ext>
                  </a:extLst>
                </p14:cNvPr>
                <p14:cNvContentPartPr/>
                <p14:nvPr/>
              </p14:nvContentPartPr>
              <p14:xfrm>
                <a:off x="8493227" y="172867"/>
                <a:ext cx="171000" cy="39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FA532EA-EA7D-4213-A23E-4320A964E49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88907" y="168547"/>
                  <a:ext cx="179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750712E-97E9-424D-BB15-43E56BD4226D}"/>
                    </a:ext>
                  </a:extLst>
                </p14:cNvPr>
                <p14:cNvContentPartPr/>
                <p14:nvPr/>
              </p14:nvContentPartPr>
              <p14:xfrm>
                <a:off x="8801747" y="73147"/>
                <a:ext cx="137880" cy="1767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750712E-97E9-424D-BB15-43E56BD4226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797427" y="68827"/>
                  <a:ext cx="146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B19DAD0-9DB6-42FE-B9F8-D52A0E7FDF01}"/>
                    </a:ext>
                  </a:extLst>
                </p14:cNvPr>
                <p14:cNvContentPartPr/>
                <p14:nvPr/>
              </p14:nvContentPartPr>
              <p14:xfrm>
                <a:off x="9038627" y="30667"/>
                <a:ext cx="343080" cy="2138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B19DAD0-9DB6-42FE-B9F8-D52A0E7FDF0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34307" y="26347"/>
                  <a:ext cx="351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D5AEEDF-F208-4FC6-941B-7ECE066E7601}"/>
                    </a:ext>
                  </a:extLst>
                </p14:cNvPr>
                <p14:cNvContentPartPr/>
                <p14:nvPr/>
              </p14:nvContentPartPr>
              <p14:xfrm>
                <a:off x="9190547" y="105907"/>
                <a:ext cx="132480" cy="1450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D5AEEDF-F208-4FC6-941B-7ECE066E760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86227" y="101587"/>
                  <a:ext cx="141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F870002-E78A-42E5-8250-06434A834C29}"/>
                    </a:ext>
                  </a:extLst>
                </p14:cNvPr>
                <p14:cNvContentPartPr/>
                <p14:nvPr/>
              </p14:nvContentPartPr>
              <p14:xfrm>
                <a:off x="8762507" y="244147"/>
                <a:ext cx="299520" cy="644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F870002-E78A-42E5-8250-06434A834C2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58187" y="239827"/>
                  <a:ext cx="308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40B8C40-A33B-45AE-9EF8-D6520252CBB0}"/>
                    </a:ext>
                  </a:extLst>
                </p14:cNvPr>
                <p14:cNvContentPartPr/>
                <p14:nvPr/>
              </p14:nvContentPartPr>
              <p14:xfrm>
                <a:off x="8793107" y="335947"/>
                <a:ext cx="222480" cy="66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40B8C40-A33B-45AE-9EF8-D6520252CBB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788787" y="331627"/>
                  <a:ext cx="231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9AF5BA4-97E6-4CF4-A4DB-B5D93A3092E7}"/>
                    </a:ext>
                  </a:extLst>
                </p14:cNvPr>
                <p14:cNvContentPartPr/>
                <p14:nvPr/>
              </p14:nvContentPartPr>
              <p14:xfrm>
                <a:off x="9345347" y="264667"/>
                <a:ext cx="192240" cy="53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9AF5BA4-97E6-4CF4-A4DB-B5D93A3092E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341027" y="260347"/>
                  <a:ext cx="200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FF0FA6D-6928-411A-85F6-B258BC280CD5}"/>
                    </a:ext>
                  </a:extLst>
                </p14:cNvPr>
                <p14:cNvContentPartPr/>
                <p14:nvPr/>
              </p14:nvContentPartPr>
              <p14:xfrm>
                <a:off x="9258227" y="217147"/>
                <a:ext cx="139680" cy="102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FF0FA6D-6928-411A-85F6-B258BC280CD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53907" y="212827"/>
                  <a:ext cx="148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5E39FE4-3BDD-495E-9D00-326704D99480}"/>
                    </a:ext>
                  </a:extLst>
                </p14:cNvPr>
                <p14:cNvContentPartPr/>
                <p14:nvPr/>
              </p14:nvContentPartPr>
              <p14:xfrm>
                <a:off x="9559187" y="229747"/>
                <a:ext cx="167760" cy="1645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5E39FE4-3BDD-495E-9D00-326704D9948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54867" y="225427"/>
                  <a:ext cx="176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C413A9A-D821-44C3-B3CE-BB233AAF8A03}"/>
                    </a:ext>
                  </a:extLst>
                </p14:cNvPr>
                <p14:cNvContentPartPr/>
                <p14:nvPr/>
              </p14:nvContentPartPr>
              <p14:xfrm>
                <a:off x="9747467" y="234787"/>
                <a:ext cx="93600" cy="1256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C413A9A-D821-44C3-B3CE-BB233AAF8A0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43147" y="230467"/>
                  <a:ext cx="102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2CCEFBF-950A-4D49-9C4E-CD00A1299505}"/>
                    </a:ext>
                  </a:extLst>
                </p14:cNvPr>
                <p14:cNvContentPartPr/>
                <p14:nvPr/>
              </p14:nvContentPartPr>
              <p14:xfrm>
                <a:off x="9762947" y="301027"/>
                <a:ext cx="154080" cy="25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2CCEFBF-950A-4D49-9C4E-CD00A129950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58627" y="296707"/>
                  <a:ext cx="162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59CD16C-2856-43CA-BEB7-616681A8F033}"/>
                    </a:ext>
                  </a:extLst>
                </p14:cNvPr>
                <p14:cNvContentPartPr/>
                <p14:nvPr/>
              </p14:nvContentPartPr>
              <p14:xfrm>
                <a:off x="7851707" y="2423947"/>
                <a:ext cx="136800" cy="1429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59CD16C-2856-43CA-BEB7-616681A8F03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47387" y="2419627"/>
                  <a:ext cx="145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AEEDFD0-B715-4FFC-82A1-461378C95F90}"/>
                    </a:ext>
                  </a:extLst>
                </p14:cNvPr>
                <p14:cNvContentPartPr/>
                <p14:nvPr/>
              </p14:nvContentPartPr>
              <p14:xfrm>
                <a:off x="7843787" y="2416747"/>
                <a:ext cx="144000" cy="149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AEEDFD0-B715-4FFC-82A1-461378C95F9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39467" y="2412427"/>
                  <a:ext cx="152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CE6C16A-6989-4C47-BB9B-D028F18A1B92}"/>
                    </a:ext>
                  </a:extLst>
                </p14:cNvPr>
                <p14:cNvContentPartPr/>
                <p14:nvPr/>
              </p14:nvContentPartPr>
              <p14:xfrm>
                <a:off x="7864667" y="2436187"/>
                <a:ext cx="162720" cy="1292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CE6C16A-6989-4C47-BB9B-D028F18A1B9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60347" y="2431867"/>
                  <a:ext cx="171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0FB1DA6-AFB1-4279-B8C3-5D6B2BAA5B70}"/>
                    </a:ext>
                  </a:extLst>
                </p14:cNvPr>
                <p14:cNvContentPartPr/>
                <p14:nvPr/>
              </p14:nvContentPartPr>
              <p14:xfrm>
                <a:off x="8043587" y="374467"/>
                <a:ext cx="1390320" cy="2027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0FB1DA6-AFB1-4279-B8C3-5D6B2BAA5B7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39267" y="370147"/>
                  <a:ext cx="1398960" cy="20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C72786CC-74C8-4964-B5B9-4888482769FA}"/>
                  </a:ext>
                </a:extLst>
              </p14:cNvPr>
              <p14:cNvContentPartPr/>
              <p14:nvPr/>
            </p14:nvContentPartPr>
            <p14:xfrm>
              <a:off x="8683307" y="-13613"/>
              <a:ext cx="765360" cy="45612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C72786CC-74C8-4964-B5B9-4888482769FA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678987" y="-17933"/>
                <a:ext cx="774000" cy="46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ABB2BA7E-7AFD-4096-8AFD-6E499A008265}"/>
              </a:ext>
            </a:extLst>
          </p:cNvPr>
          <p:cNvGrpSpPr/>
          <p:nvPr/>
        </p:nvGrpSpPr>
        <p:grpSpPr>
          <a:xfrm>
            <a:off x="4459067" y="2786467"/>
            <a:ext cx="3309840" cy="1450253"/>
            <a:chOff x="4459067" y="2786467"/>
            <a:chExt cx="3309840" cy="145025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9E24A18-0884-458F-9A6A-54A98641DD52}"/>
                    </a:ext>
                  </a:extLst>
                </p14:cNvPr>
                <p14:cNvContentPartPr/>
                <p14:nvPr/>
              </p14:nvContentPartPr>
              <p14:xfrm>
                <a:off x="4459067" y="3215587"/>
                <a:ext cx="146160" cy="65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9E24A18-0884-458F-9A6A-54A98641DD5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454747" y="3211267"/>
                  <a:ext cx="154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27E39A0-CF32-41B5-AFF6-6C1E2E4CABFB}"/>
                    </a:ext>
                  </a:extLst>
                </p14:cNvPr>
                <p14:cNvContentPartPr/>
                <p14:nvPr/>
              </p14:nvContentPartPr>
              <p14:xfrm>
                <a:off x="4600187" y="3171667"/>
                <a:ext cx="135720" cy="159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27E39A0-CF32-41B5-AFF6-6C1E2E4CABF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595867" y="3167347"/>
                  <a:ext cx="144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938919D-2F7F-4692-B325-1F688EBA7E75}"/>
                    </a:ext>
                  </a:extLst>
                </p14:cNvPr>
                <p14:cNvContentPartPr/>
                <p14:nvPr/>
              </p14:nvContentPartPr>
              <p14:xfrm>
                <a:off x="4917347" y="3101827"/>
                <a:ext cx="80280" cy="196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938919D-2F7F-4692-B325-1F688EBA7E7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913027" y="3097507"/>
                  <a:ext cx="88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625EFC1-9309-4F02-901F-AA97FAEFFF2C}"/>
                    </a:ext>
                  </a:extLst>
                </p14:cNvPr>
                <p14:cNvContentPartPr/>
                <p14:nvPr/>
              </p14:nvContentPartPr>
              <p14:xfrm>
                <a:off x="4872347" y="3184987"/>
                <a:ext cx="123840" cy="9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625EFC1-9309-4F02-901F-AA97FAEFFF2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68027" y="3180667"/>
                  <a:ext cx="132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6731E75-9FA3-4106-9A9F-554041E6773B}"/>
                    </a:ext>
                  </a:extLst>
                </p14:cNvPr>
                <p14:cNvContentPartPr/>
                <p14:nvPr/>
              </p14:nvContentPartPr>
              <p14:xfrm>
                <a:off x="4976747" y="3062587"/>
                <a:ext cx="360" cy="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6731E75-9FA3-4106-9A9F-554041E6773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72427" y="3058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1AB0F87-3D43-4414-9163-D8B7FD03D4A5}"/>
                    </a:ext>
                  </a:extLst>
                </p14:cNvPr>
                <p14:cNvContentPartPr/>
                <p14:nvPr/>
              </p14:nvContentPartPr>
              <p14:xfrm>
                <a:off x="4809347" y="3084187"/>
                <a:ext cx="201960" cy="219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1AB0F87-3D43-4414-9163-D8B7FD03D4A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05027" y="3079867"/>
                  <a:ext cx="210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92C2C2E-F11D-4BAA-88BD-7C0E73765D55}"/>
                    </a:ext>
                  </a:extLst>
                </p14:cNvPr>
                <p14:cNvContentPartPr/>
                <p14:nvPr/>
              </p14:nvContentPartPr>
              <p14:xfrm>
                <a:off x="4830587" y="3172027"/>
                <a:ext cx="246960" cy="53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92C2C2E-F11D-4BAA-88BD-7C0E73765D5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26267" y="3167707"/>
                  <a:ext cx="255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AEFFF8F-91BF-41CA-B431-D5C1DD47B1E6}"/>
                    </a:ext>
                  </a:extLst>
                </p14:cNvPr>
                <p14:cNvContentPartPr/>
                <p14:nvPr/>
              </p14:nvContentPartPr>
              <p14:xfrm>
                <a:off x="5049107" y="3250147"/>
                <a:ext cx="97200" cy="94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AEFFF8F-91BF-41CA-B431-D5C1DD47B1E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44787" y="3245827"/>
                  <a:ext cx="105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DCDDC5E-BC01-40A8-A991-63E2865109D2}"/>
                    </a:ext>
                  </a:extLst>
                </p14:cNvPr>
                <p14:cNvContentPartPr/>
                <p14:nvPr/>
              </p14:nvContentPartPr>
              <p14:xfrm>
                <a:off x="5157107" y="3257707"/>
                <a:ext cx="144000" cy="101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DCDDC5E-BC01-40A8-A991-63E2865109D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52787" y="3253387"/>
                  <a:ext cx="152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61311C4-7DEB-4BCE-9533-6A9108009068}"/>
                    </a:ext>
                  </a:extLst>
                </p14:cNvPr>
                <p14:cNvContentPartPr/>
                <p14:nvPr/>
              </p14:nvContentPartPr>
              <p14:xfrm>
                <a:off x="5278787" y="3274987"/>
                <a:ext cx="144720" cy="192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61311C4-7DEB-4BCE-9533-6A910800906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274467" y="3270667"/>
                  <a:ext cx="153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DC57B08-41CB-42B3-A546-6056CC398C5B}"/>
                    </a:ext>
                  </a:extLst>
                </p14:cNvPr>
                <p14:cNvContentPartPr/>
                <p14:nvPr/>
              </p14:nvContentPartPr>
              <p14:xfrm>
                <a:off x="5485427" y="3182827"/>
                <a:ext cx="125280" cy="5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DC57B08-41CB-42B3-A546-6056CC398C5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481107" y="3178507"/>
                  <a:ext cx="1339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68BC05C-F231-4602-83C5-796296B235CE}"/>
                    </a:ext>
                  </a:extLst>
                </p14:cNvPr>
                <p14:cNvContentPartPr/>
                <p14:nvPr/>
              </p14:nvContentPartPr>
              <p14:xfrm>
                <a:off x="5510267" y="3214147"/>
                <a:ext cx="130320" cy="100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68BC05C-F231-4602-83C5-796296B235C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505947" y="3209827"/>
                  <a:ext cx="138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B276774-5F1E-489C-9B32-9379496350FF}"/>
                    </a:ext>
                  </a:extLst>
                </p14:cNvPr>
                <p14:cNvContentPartPr/>
                <p14:nvPr/>
              </p14:nvContentPartPr>
              <p14:xfrm>
                <a:off x="5801147" y="2896627"/>
                <a:ext cx="141480" cy="142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B276774-5F1E-489C-9B32-9379496350F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96827" y="2892307"/>
                  <a:ext cx="150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45AD4E6-BFC5-4EB3-90E5-686A263F2BB7}"/>
                    </a:ext>
                  </a:extLst>
                </p14:cNvPr>
                <p14:cNvContentPartPr/>
                <p14:nvPr/>
              </p14:nvContentPartPr>
              <p14:xfrm>
                <a:off x="5796467" y="2952787"/>
                <a:ext cx="134280" cy="33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45AD4E6-BFC5-4EB3-90E5-686A263F2BB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792147" y="2948467"/>
                  <a:ext cx="142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D69F17E-8B81-4E43-95BB-20895C2C0AA9}"/>
                    </a:ext>
                  </a:extLst>
                </p14:cNvPr>
                <p14:cNvContentPartPr/>
                <p14:nvPr/>
              </p14:nvContentPartPr>
              <p14:xfrm>
                <a:off x="5720867" y="2801947"/>
                <a:ext cx="296640" cy="244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D69F17E-8B81-4E43-95BB-20895C2C0AA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16547" y="2797627"/>
                  <a:ext cx="305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52EF3CE-9C4B-4399-9166-F296A4230661}"/>
                    </a:ext>
                  </a:extLst>
                </p14:cNvPr>
                <p14:cNvContentPartPr/>
                <p14:nvPr/>
              </p14:nvContentPartPr>
              <p14:xfrm>
                <a:off x="6150707" y="2960347"/>
                <a:ext cx="162360" cy="7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52EF3CE-9C4B-4399-9166-F296A423066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146387" y="2956027"/>
                  <a:ext cx="171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7A4BC4D-D453-4EB9-A8E7-0B8799B83F4A}"/>
                    </a:ext>
                  </a:extLst>
                </p14:cNvPr>
                <p14:cNvContentPartPr/>
                <p14:nvPr/>
              </p14:nvContentPartPr>
              <p14:xfrm>
                <a:off x="6368507" y="2862787"/>
                <a:ext cx="152640" cy="137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7A4BC4D-D453-4EB9-A8E7-0B8799B83F4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364187" y="2858467"/>
                  <a:ext cx="161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4D8C80C-154C-44AA-9AC0-EE5AC6C7FD78}"/>
                    </a:ext>
                  </a:extLst>
                </p14:cNvPr>
                <p14:cNvContentPartPr/>
                <p14:nvPr/>
              </p14:nvContentPartPr>
              <p14:xfrm>
                <a:off x="6361307" y="2906707"/>
                <a:ext cx="141120" cy="81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4D8C80C-154C-44AA-9AC0-EE5AC6C7FD7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56987" y="2902387"/>
                  <a:ext cx="149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8DC4400-99E6-45F1-9006-55944FB76247}"/>
                    </a:ext>
                  </a:extLst>
                </p14:cNvPr>
                <p14:cNvContentPartPr/>
                <p14:nvPr/>
              </p14:nvContentPartPr>
              <p14:xfrm>
                <a:off x="6517187" y="2965027"/>
                <a:ext cx="153720" cy="81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8DC4400-99E6-45F1-9006-55944FB7624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512867" y="2960707"/>
                  <a:ext cx="162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473DB69-3508-45CD-A224-43427F8B70D4}"/>
                    </a:ext>
                  </a:extLst>
                </p14:cNvPr>
                <p14:cNvContentPartPr/>
                <p14:nvPr/>
              </p14:nvContentPartPr>
              <p14:xfrm>
                <a:off x="6344027" y="2786467"/>
                <a:ext cx="276840" cy="27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473DB69-3508-45CD-A224-43427F8B70D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339707" y="2782147"/>
                  <a:ext cx="285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C19CA8C-DF94-478E-8448-30AA0AA3F86D}"/>
                    </a:ext>
                  </a:extLst>
                </p14:cNvPr>
                <p14:cNvContentPartPr/>
                <p14:nvPr/>
              </p14:nvContentPartPr>
              <p14:xfrm>
                <a:off x="5694947" y="3161947"/>
                <a:ext cx="1072800" cy="28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C19CA8C-DF94-478E-8448-30AA0AA3F86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90627" y="3157627"/>
                  <a:ext cx="1081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974E8E9-375E-42E0-87E7-8211EE7F32F1}"/>
                    </a:ext>
                  </a:extLst>
                </p14:cNvPr>
                <p14:cNvContentPartPr/>
                <p14:nvPr/>
              </p14:nvContentPartPr>
              <p14:xfrm>
                <a:off x="5868107" y="3303067"/>
                <a:ext cx="145800" cy="172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974E8E9-375E-42E0-87E7-8211EE7F32F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863787" y="3298747"/>
                  <a:ext cx="154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7CDAE5A-19D7-45DF-B67E-42F05E2F2956}"/>
                    </a:ext>
                  </a:extLst>
                </p14:cNvPr>
                <p14:cNvContentPartPr/>
                <p14:nvPr/>
              </p14:nvContentPartPr>
              <p14:xfrm>
                <a:off x="5824187" y="3255547"/>
                <a:ext cx="220320" cy="111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7CDAE5A-19D7-45DF-B67E-42F05E2F295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819867" y="3251227"/>
                  <a:ext cx="228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3C05098-7223-41F1-A3F7-9416CD422ED3}"/>
                    </a:ext>
                  </a:extLst>
                </p14:cNvPr>
                <p14:cNvContentPartPr/>
                <p14:nvPr/>
              </p14:nvContentPartPr>
              <p14:xfrm>
                <a:off x="6007787" y="3448867"/>
                <a:ext cx="77040" cy="128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3C05098-7223-41F1-A3F7-9416CD422ED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03467" y="3444547"/>
                  <a:ext cx="85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5D08B93-96BD-44A3-BDC8-65A633280D7A}"/>
                    </a:ext>
                  </a:extLst>
                </p14:cNvPr>
                <p14:cNvContentPartPr/>
                <p14:nvPr/>
              </p14:nvContentPartPr>
              <p14:xfrm>
                <a:off x="6018227" y="3489907"/>
                <a:ext cx="62280" cy="44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5D08B93-96BD-44A3-BDC8-65A633280D7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013907" y="3485587"/>
                  <a:ext cx="70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068E63C-0D76-4759-AE5F-48F04538BDD5}"/>
                    </a:ext>
                  </a:extLst>
                </p14:cNvPr>
                <p14:cNvContentPartPr/>
                <p14:nvPr/>
              </p14:nvContentPartPr>
              <p14:xfrm>
                <a:off x="6090947" y="3514747"/>
                <a:ext cx="67680" cy="81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068E63C-0D76-4759-AE5F-48F04538BDD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86627" y="3510427"/>
                  <a:ext cx="76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49D5186-B829-442E-9B21-3AEA7A8417A1}"/>
                    </a:ext>
                  </a:extLst>
                </p14:cNvPr>
                <p14:cNvContentPartPr/>
                <p14:nvPr/>
              </p14:nvContentPartPr>
              <p14:xfrm>
                <a:off x="6191387" y="3501067"/>
                <a:ext cx="21240" cy="1058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49D5186-B829-442E-9B21-3AEA7A8417A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87067" y="3496747"/>
                  <a:ext cx="29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DB26FEF-B701-434C-8F44-69D5C1E7E49C}"/>
                    </a:ext>
                  </a:extLst>
                </p14:cNvPr>
                <p14:cNvContentPartPr/>
                <p14:nvPr/>
              </p14:nvContentPartPr>
              <p14:xfrm>
                <a:off x="6268067" y="3437707"/>
                <a:ext cx="91440" cy="124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DB26FEF-B701-434C-8F44-69D5C1E7E49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63747" y="3433387"/>
                  <a:ext cx="100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687CEA3-0E8D-40C6-9C53-A00610720676}"/>
                    </a:ext>
                  </a:extLst>
                </p14:cNvPr>
                <p14:cNvContentPartPr/>
                <p14:nvPr/>
              </p14:nvContentPartPr>
              <p14:xfrm>
                <a:off x="6376427" y="3501427"/>
                <a:ext cx="139320" cy="108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687CEA3-0E8D-40C6-9C53-A0061072067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72107" y="3497107"/>
                  <a:ext cx="147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8C096DD-40A6-4A01-999B-AD8AD0642DC0}"/>
                    </a:ext>
                  </a:extLst>
                </p14:cNvPr>
                <p14:cNvContentPartPr/>
                <p14:nvPr/>
              </p14:nvContentPartPr>
              <p14:xfrm>
                <a:off x="5388587" y="3914160"/>
                <a:ext cx="228960" cy="79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8C096DD-40A6-4A01-999B-AD8AD0642DC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384267" y="3909840"/>
                  <a:ext cx="237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289DBD9-0CD0-4DBC-80A2-0FF1D5421C36}"/>
                    </a:ext>
                  </a:extLst>
                </p14:cNvPr>
                <p14:cNvContentPartPr/>
                <p14:nvPr/>
              </p14:nvContentPartPr>
              <p14:xfrm>
                <a:off x="5397587" y="3972120"/>
                <a:ext cx="269640" cy="26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289DBD9-0CD0-4DBC-80A2-0FF1D5421C3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393267" y="3967800"/>
                  <a:ext cx="278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DBED81A-6D50-4C70-96EB-0E894BD4D5D2}"/>
                    </a:ext>
                  </a:extLst>
                </p14:cNvPr>
                <p14:cNvContentPartPr/>
                <p14:nvPr/>
              </p14:nvContentPartPr>
              <p14:xfrm>
                <a:off x="5876747" y="3723720"/>
                <a:ext cx="123840" cy="1213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DBED81A-6D50-4C70-96EB-0E894BD4D5D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72427" y="3719400"/>
                  <a:ext cx="132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529CF55-997B-4611-AE29-20CA011DF31B}"/>
                    </a:ext>
                  </a:extLst>
                </p14:cNvPr>
                <p14:cNvContentPartPr/>
                <p14:nvPr/>
              </p14:nvContentPartPr>
              <p14:xfrm>
                <a:off x="6053507" y="3717960"/>
                <a:ext cx="129240" cy="1238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529CF55-997B-4611-AE29-20CA011DF31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049187" y="3713640"/>
                  <a:ext cx="137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4BE9EB7-5B94-45C5-A880-7F6AC9C37251}"/>
                    </a:ext>
                  </a:extLst>
                </p14:cNvPr>
                <p14:cNvContentPartPr/>
                <p14:nvPr/>
              </p14:nvContentPartPr>
              <p14:xfrm>
                <a:off x="6221627" y="3764400"/>
                <a:ext cx="169200" cy="2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4BE9EB7-5B94-45C5-A880-7F6AC9C3725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17307" y="3760080"/>
                  <a:ext cx="1778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08D0822-611B-4444-B30F-E8DC0EF65FE4}"/>
                    </a:ext>
                  </a:extLst>
                </p14:cNvPr>
                <p14:cNvContentPartPr/>
                <p14:nvPr/>
              </p14:nvContentPartPr>
              <p14:xfrm>
                <a:off x="6528347" y="3698160"/>
                <a:ext cx="39600" cy="961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08D0822-611B-4444-B30F-E8DC0EF65FE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524027" y="3693840"/>
                  <a:ext cx="48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739BC42-F156-4F05-9B43-2E5E290387EB}"/>
                    </a:ext>
                  </a:extLst>
                </p14:cNvPr>
                <p14:cNvContentPartPr/>
                <p14:nvPr/>
              </p14:nvContentPartPr>
              <p14:xfrm>
                <a:off x="6570827" y="3686280"/>
                <a:ext cx="129960" cy="1548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739BC42-F156-4F05-9B43-2E5E290387E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566507" y="3681960"/>
                  <a:ext cx="138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C992C5E-9947-46EB-8B84-D21E9417AA32}"/>
                    </a:ext>
                  </a:extLst>
                </p14:cNvPr>
                <p14:cNvContentPartPr/>
                <p14:nvPr/>
              </p14:nvContentPartPr>
              <p14:xfrm>
                <a:off x="5855867" y="3904440"/>
                <a:ext cx="936000" cy="313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C992C5E-9947-46EB-8B84-D21E9417AA3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851547" y="3900120"/>
                  <a:ext cx="944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8039279-30E8-4EB4-B9FE-51F97F275311}"/>
                    </a:ext>
                  </a:extLst>
                </p14:cNvPr>
                <p14:cNvContentPartPr/>
                <p14:nvPr/>
              </p14:nvContentPartPr>
              <p14:xfrm>
                <a:off x="6112907" y="4080120"/>
                <a:ext cx="160560" cy="799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8039279-30E8-4EB4-B9FE-51F97F27531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108587" y="4075800"/>
                  <a:ext cx="169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FB99B1E-631B-4338-811F-DB978F935AF5}"/>
                    </a:ext>
                  </a:extLst>
                </p14:cNvPr>
                <p14:cNvContentPartPr/>
                <p14:nvPr/>
              </p14:nvContentPartPr>
              <p14:xfrm>
                <a:off x="6274187" y="4144560"/>
                <a:ext cx="36360" cy="921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FB99B1E-631B-4338-811F-DB978F935AF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269867" y="4140240"/>
                  <a:ext cx="45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9F7DBE3-8C2A-44AD-9958-C2F475619D9A}"/>
                    </a:ext>
                  </a:extLst>
                </p14:cNvPr>
                <p14:cNvContentPartPr/>
                <p14:nvPr/>
              </p14:nvContentPartPr>
              <p14:xfrm>
                <a:off x="6352667" y="4050600"/>
                <a:ext cx="89280" cy="1263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9F7DBE3-8C2A-44AD-9958-C2F475619D9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348347" y="4046280"/>
                  <a:ext cx="97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25C4D4E-0813-41CB-ABC1-5F9FD9EC366E}"/>
                    </a:ext>
                  </a:extLst>
                </p14:cNvPr>
                <p14:cNvContentPartPr/>
                <p14:nvPr/>
              </p14:nvContentPartPr>
              <p14:xfrm>
                <a:off x="6490547" y="4026480"/>
                <a:ext cx="159120" cy="137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25C4D4E-0813-41CB-ABC1-5F9FD9EC366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486227" y="4022160"/>
                  <a:ext cx="167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C4154E5-9D80-4720-B9BE-5871C7916C3C}"/>
                    </a:ext>
                  </a:extLst>
                </p14:cNvPr>
                <p14:cNvContentPartPr/>
                <p14:nvPr/>
              </p14:nvContentPartPr>
              <p14:xfrm>
                <a:off x="6954587" y="3840000"/>
                <a:ext cx="212040" cy="1018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C4154E5-9D80-4720-B9BE-5871C7916C3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950267" y="3835680"/>
                  <a:ext cx="220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D3B7CFE-F831-453E-8F07-EB8F767348BE}"/>
                    </a:ext>
                  </a:extLst>
                </p14:cNvPr>
                <p14:cNvContentPartPr/>
                <p14:nvPr/>
              </p14:nvContentPartPr>
              <p14:xfrm>
                <a:off x="6910307" y="3990840"/>
                <a:ext cx="270720" cy="910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D3B7CFE-F831-453E-8F07-EB8F767348B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905987" y="3986520"/>
                  <a:ext cx="279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2C55DE0-3A23-41EA-9874-C8229EDE611C}"/>
                    </a:ext>
                  </a:extLst>
                </p14:cNvPr>
                <p14:cNvContentPartPr/>
                <p14:nvPr/>
              </p14:nvContentPartPr>
              <p14:xfrm>
                <a:off x="7261667" y="3800760"/>
                <a:ext cx="153000" cy="2073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2C55DE0-3A23-41EA-9874-C8229EDE611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257347" y="3796440"/>
                  <a:ext cx="161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2B38A7E-4D35-40F3-8525-5E2A924C3F29}"/>
                    </a:ext>
                  </a:extLst>
                </p14:cNvPr>
                <p14:cNvContentPartPr/>
                <p14:nvPr/>
              </p14:nvContentPartPr>
              <p14:xfrm>
                <a:off x="7328267" y="3925680"/>
                <a:ext cx="169200" cy="1530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2B38A7E-4D35-40F3-8525-5E2A924C3F2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323947" y="3921360"/>
                  <a:ext cx="177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511D751-D6B8-405F-8F6F-5FF779247731}"/>
                    </a:ext>
                  </a:extLst>
                </p14:cNvPr>
                <p14:cNvContentPartPr/>
                <p14:nvPr/>
              </p14:nvContentPartPr>
              <p14:xfrm>
                <a:off x="7556147" y="3759000"/>
                <a:ext cx="154080" cy="2253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511D751-D6B8-405F-8F6F-5FF77924773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51827" y="3754680"/>
                  <a:ext cx="162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FFA5369-3C3B-47AE-99E5-94BEBB3A43B2}"/>
                    </a:ext>
                  </a:extLst>
                </p14:cNvPr>
                <p14:cNvContentPartPr/>
                <p14:nvPr/>
              </p14:nvContentPartPr>
              <p14:xfrm>
                <a:off x="7595747" y="3875280"/>
                <a:ext cx="173160" cy="100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FFA5369-3C3B-47AE-99E5-94BEBB3A43B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591427" y="3870960"/>
                  <a:ext cx="181800" cy="1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9781B20C-48A8-4509-AF74-F678E6FA700C}"/>
                  </a:ext>
                </a:extLst>
              </p14:cNvPr>
              <p14:cNvContentPartPr/>
              <p14:nvPr/>
            </p14:nvContentPartPr>
            <p14:xfrm>
              <a:off x="3671027" y="2432400"/>
              <a:ext cx="990000" cy="56268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9781B20C-48A8-4509-AF74-F678E6FA700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666707" y="2428080"/>
                <a:ext cx="99864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C35F4B6-5A8E-45E8-915F-60282A97D2A4}"/>
                  </a:ext>
                </a:extLst>
              </p14:cNvPr>
              <p14:cNvContentPartPr/>
              <p14:nvPr/>
            </p14:nvContentPartPr>
            <p14:xfrm>
              <a:off x="10504187" y="2205960"/>
              <a:ext cx="251640" cy="10512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C35F4B6-5A8E-45E8-915F-60282A97D2A4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499867" y="2201640"/>
                <a:ext cx="26028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09B9C4FA-F25B-4951-B7D1-1BDDD3549341}"/>
              </a:ext>
            </a:extLst>
          </p:cNvPr>
          <p:cNvGrpSpPr/>
          <p:nvPr/>
        </p:nvGrpSpPr>
        <p:grpSpPr>
          <a:xfrm>
            <a:off x="2467187" y="4009560"/>
            <a:ext cx="1779840" cy="303120"/>
            <a:chOff x="2467187" y="4009560"/>
            <a:chExt cx="177984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C0C2583-56A7-4DBA-B41C-746A49D1BE24}"/>
                    </a:ext>
                  </a:extLst>
                </p14:cNvPr>
                <p14:cNvContentPartPr/>
                <p14:nvPr/>
              </p14:nvContentPartPr>
              <p14:xfrm>
                <a:off x="2467187" y="4058160"/>
                <a:ext cx="219240" cy="208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C0C2583-56A7-4DBA-B41C-746A49D1BE2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462867" y="4053840"/>
                  <a:ext cx="227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3FBF66E-A2A1-4034-969C-AC3F2C044E40}"/>
                    </a:ext>
                  </a:extLst>
                </p14:cNvPr>
                <p14:cNvContentPartPr/>
                <p14:nvPr/>
              </p14:nvContentPartPr>
              <p14:xfrm>
                <a:off x="2705507" y="4144920"/>
                <a:ext cx="182520" cy="1677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3FBF66E-A2A1-4034-969C-AC3F2C044E4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701187" y="4140600"/>
                  <a:ext cx="191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63C67FC-CE80-476D-8DC3-607F12FE5547}"/>
                    </a:ext>
                  </a:extLst>
                </p14:cNvPr>
                <p14:cNvContentPartPr/>
                <p14:nvPr/>
              </p14:nvContentPartPr>
              <p14:xfrm>
                <a:off x="2911427" y="4205760"/>
                <a:ext cx="162000" cy="784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63C67FC-CE80-476D-8DC3-607F12FE554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907107" y="4201440"/>
                  <a:ext cx="170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AE9A59E-3D65-4A6B-AAF3-666E7EEA2380}"/>
                    </a:ext>
                  </a:extLst>
                </p14:cNvPr>
                <p14:cNvContentPartPr/>
                <p14:nvPr/>
              </p14:nvContentPartPr>
              <p14:xfrm>
                <a:off x="3193667" y="4116840"/>
                <a:ext cx="162000" cy="640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AE9A59E-3D65-4A6B-AAF3-666E7EEA238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189347" y="4112520"/>
                  <a:ext cx="170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25DCDDE-17C5-44F3-8C1B-6420DB2ECC4A}"/>
                    </a:ext>
                  </a:extLst>
                </p14:cNvPr>
                <p14:cNvContentPartPr/>
                <p14:nvPr/>
              </p14:nvContentPartPr>
              <p14:xfrm>
                <a:off x="3628187" y="4198920"/>
                <a:ext cx="360" cy="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25DCDDE-17C5-44F3-8C1B-6420DB2ECC4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623867" y="41946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BCF6518-A2FC-4284-B6B3-0421A1E4582B}"/>
                    </a:ext>
                  </a:extLst>
                </p14:cNvPr>
                <p14:cNvContentPartPr/>
                <p14:nvPr/>
              </p14:nvContentPartPr>
              <p14:xfrm>
                <a:off x="3497147" y="4049880"/>
                <a:ext cx="193680" cy="1753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BCF6518-A2FC-4284-B6B3-0421A1E4582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492827" y="4045560"/>
                  <a:ext cx="202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1A5983F-FFBB-4CC0-A49A-0FF0C56EC4CE}"/>
                    </a:ext>
                  </a:extLst>
                </p14:cNvPr>
                <p14:cNvContentPartPr/>
                <p14:nvPr/>
              </p14:nvContentPartPr>
              <p14:xfrm>
                <a:off x="3681107" y="4161480"/>
                <a:ext cx="52920" cy="1173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1A5983F-FFBB-4CC0-A49A-0FF0C56EC4C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676787" y="4157160"/>
                  <a:ext cx="61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7627636-3D44-4BD6-965E-FD6584AE903C}"/>
                    </a:ext>
                  </a:extLst>
                </p14:cNvPr>
                <p14:cNvContentPartPr/>
                <p14:nvPr/>
              </p14:nvContentPartPr>
              <p14:xfrm>
                <a:off x="3827267" y="4048440"/>
                <a:ext cx="127080" cy="195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7627636-3D44-4BD6-965E-FD6584AE903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822947" y="4044120"/>
                  <a:ext cx="135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E208338-8E88-4F4B-89BF-E3792706A641}"/>
                    </a:ext>
                  </a:extLst>
                </p14:cNvPr>
                <p14:cNvContentPartPr/>
                <p14:nvPr/>
              </p14:nvContentPartPr>
              <p14:xfrm>
                <a:off x="4036787" y="4032960"/>
                <a:ext cx="210240" cy="1623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E208338-8E88-4F4B-89BF-E3792706A64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032467" y="4028640"/>
                  <a:ext cx="218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2DD5871-78E8-4BF4-AB1C-E7E47B1BF165}"/>
                    </a:ext>
                  </a:extLst>
                </p14:cNvPr>
                <p14:cNvContentPartPr/>
                <p14:nvPr/>
              </p14:nvContentPartPr>
              <p14:xfrm>
                <a:off x="3956147" y="4009560"/>
                <a:ext cx="222480" cy="2541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2DD5871-78E8-4BF4-AB1C-E7E47B1BF16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951827" y="4005240"/>
                  <a:ext cx="23112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8878860D-62AB-449C-887E-909A4218DFCF}"/>
                  </a:ext>
                </a:extLst>
              </p14:cNvPr>
              <p14:cNvContentPartPr/>
              <p14:nvPr/>
            </p14:nvContentPartPr>
            <p14:xfrm>
              <a:off x="3622427" y="2510160"/>
              <a:ext cx="928080" cy="5040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8878860D-62AB-449C-887E-909A4218DFCF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618107" y="2505840"/>
                <a:ext cx="936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F397CDDE-B50A-42E5-ACFD-10CA4957440C}"/>
                  </a:ext>
                </a:extLst>
              </p14:cNvPr>
              <p14:cNvContentPartPr/>
              <p14:nvPr/>
            </p14:nvContentPartPr>
            <p14:xfrm>
              <a:off x="7349147" y="5160120"/>
              <a:ext cx="158040" cy="19440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F397CDDE-B50A-42E5-ACFD-10CA4957440C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344827" y="5155800"/>
                <a:ext cx="1666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BDE43101-2067-47E0-B351-9CDC88798728}"/>
                  </a:ext>
                </a:extLst>
              </p14:cNvPr>
              <p14:cNvContentPartPr/>
              <p14:nvPr/>
            </p14:nvContentPartPr>
            <p14:xfrm>
              <a:off x="7552907" y="5282880"/>
              <a:ext cx="155880" cy="1098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BDE43101-2067-47E0-B351-9CDC88798728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548587" y="5278560"/>
                <a:ext cx="1645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2CC5B321-4F8F-4A57-B63D-B51C39BD049C}"/>
                  </a:ext>
                </a:extLst>
              </p14:cNvPr>
              <p14:cNvContentPartPr/>
              <p14:nvPr/>
            </p14:nvContentPartPr>
            <p14:xfrm>
              <a:off x="7792667" y="5166600"/>
              <a:ext cx="267120" cy="17100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2CC5B321-4F8F-4A57-B63D-B51C39BD049C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788347" y="5162280"/>
                <a:ext cx="2757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6A2A2656-DF31-4CAF-961D-BD6A78E19714}"/>
                  </a:ext>
                </a:extLst>
              </p14:cNvPr>
              <p14:cNvContentPartPr/>
              <p14:nvPr/>
            </p14:nvContentPartPr>
            <p14:xfrm>
              <a:off x="8045747" y="5172000"/>
              <a:ext cx="171720" cy="27216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6A2A2656-DF31-4CAF-961D-BD6A78E19714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8041427" y="5167680"/>
                <a:ext cx="1803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90A94DFB-7B4F-4B31-8659-4FF69EE328C8}"/>
                  </a:ext>
                </a:extLst>
              </p14:cNvPr>
              <p14:cNvContentPartPr/>
              <p14:nvPr/>
            </p14:nvContentPartPr>
            <p14:xfrm>
              <a:off x="8168867" y="5094960"/>
              <a:ext cx="303120" cy="18252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90A94DFB-7B4F-4B31-8659-4FF69EE328C8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8164547" y="5090640"/>
                <a:ext cx="311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5F1F8B25-49D0-4FB7-AF29-8AD8B81B0409}"/>
                  </a:ext>
                </a:extLst>
              </p14:cNvPr>
              <p14:cNvContentPartPr/>
              <p14:nvPr/>
            </p14:nvContentPartPr>
            <p14:xfrm>
              <a:off x="8438147" y="5101800"/>
              <a:ext cx="159120" cy="16416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5F1F8B25-49D0-4FB7-AF29-8AD8B81B0409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8433827" y="5097480"/>
                <a:ext cx="1677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6791F1FA-6D41-4EEA-9A1D-935F160091A1}"/>
                  </a:ext>
                </a:extLst>
              </p14:cNvPr>
              <p14:cNvContentPartPr/>
              <p14:nvPr/>
            </p14:nvContentPartPr>
            <p14:xfrm>
              <a:off x="7510427" y="5369640"/>
              <a:ext cx="1098720" cy="13320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6791F1FA-6D41-4EEA-9A1D-935F160091A1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506107" y="5365320"/>
                <a:ext cx="110736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927F605F-52A1-4F63-A76D-57EB0C0DECDA}"/>
              </a:ext>
            </a:extLst>
          </p:cNvPr>
          <p:cNvGrpSpPr/>
          <p:nvPr/>
        </p:nvGrpSpPr>
        <p:grpSpPr>
          <a:xfrm>
            <a:off x="1551347" y="4389000"/>
            <a:ext cx="5590440" cy="2135880"/>
            <a:chOff x="1551347" y="4389000"/>
            <a:chExt cx="5590440" cy="21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F1306EE-24FD-476F-8CFA-1E3892866C16}"/>
                    </a:ext>
                  </a:extLst>
                </p14:cNvPr>
                <p14:cNvContentPartPr/>
                <p14:nvPr/>
              </p14:nvContentPartPr>
              <p14:xfrm>
                <a:off x="3618827" y="4761240"/>
                <a:ext cx="29520" cy="13262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F1306EE-24FD-476F-8CFA-1E3892866C1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614507" y="4756920"/>
                  <a:ext cx="38160" cy="13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D56A978-906B-4A40-84BB-DA540025A69E}"/>
                    </a:ext>
                  </a:extLst>
                </p14:cNvPr>
                <p14:cNvContentPartPr/>
                <p14:nvPr/>
              </p14:nvContentPartPr>
              <p14:xfrm>
                <a:off x="2056067" y="5852760"/>
                <a:ext cx="4276800" cy="1202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D56A978-906B-4A40-84BB-DA540025A69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051747" y="5848440"/>
                  <a:ext cx="4285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E80466B-8AA0-4A4E-978E-E09CCDA087A2}"/>
                    </a:ext>
                  </a:extLst>
                </p14:cNvPr>
                <p14:cNvContentPartPr/>
                <p14:nvPr/>
              </p14:nvContentPartPr>
              <p14:xfrm>
                <a:off x="6323507" y="5735040"/>
                <a:ext cx="286920" cy="2332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E80466B-8AA0-4A4E-978E-E09CCDA087A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319187" y="5730720"/>
                  <a:ext cx="295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7953549-5EA6-40D0-84AC-AD9E9EEE629F}"/>
                    </a:ext>
                  </a:extLst>
                </p14:cNvPr>
                <p14:cNvContentPartPr/>
                <p14:nvPr/>
              </p14:nvContentPartPr>
              <p14:xfrm>
                <a:off x="3451427" y="4585200"/>
                <a:ext cx="314640" cy="2682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7953549-5EA6-40D0-84AC-AD9E9EEE629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447107" y="4580880"/>
                  <a:ext cx="3232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4830D68-368D-49C1-8D4C-E66B7F3F114F}"/>
                    </a:ext>
                  </a:extLst>
                </p14:cNvPr>
                <p14:cNvContentPartPr/>
                <p14:nvPr/>
              </p14:nvContentPartPr>
              <p14:xfrm>
                <a:off x="1551347" y="4615440"/>
                <a:ext cx="4883040" cy="13096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4830D68-368D-49C1-8D4C-E66B7F3F114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547027" y="4611120"/>
                  <a:ext cx="4891680" cy="13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90E578D-B361-4E80-B1CB-D556ED7A2EA0}"/>
                    </a:ext>
                  </a:extLst>
                </p14:cNvPr>
                <p14:cNvContentPartPr/>
                <p14:nvPr/>
              </p14:nvContentPartPr>
              <p14:xfrm>
                <a:off x="3211667" y="4389000"/>
                <a:ext cx="91080" cy="2804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90E578D-B361-4E80-B1CB-D556ED7A2EA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207347" y="4384680"/>
                  <a:ext cx="99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EF8D656-E487-47B6-9979-E2897A58966C}"/>
                    </a:ext>
                  </a:extLst>
                </p14:cNvPr>
                <p14:cNvContentPartPr/>
                <p14:nvPr/>
              </p14:nvContentPartPr>
              <p14:xfrm>
                <a:off x="3354227" y="4413120"/>
                <a:ext cx="109440" cy="1580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EF8D656-E487-47B6-9979-E2897A58966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349907" y="4408800"/>
                  <a:ext cx="118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9229BD8-1AA9-4E91-9928-59BE0DEAD427}"/>
                    </a:ext>
                  </a:extLst>
                </p14:cNvPr>
                <p14:cNvContentPartPr/>
                <p14:nvPr/>
              </p14:nvContentPartPr>
              <p14:xfrm>
                <a:off x="3421907" y="4404120"/>
                <a:ext cx="187920" cy="2361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9229BD8-1AA9-4E91-9928-59BE0DEAD42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417587" y="4399800"/>
                  <a:ext cx="196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FAF1E1A-76D7-4F79-8575-67EB955C85C9}"/>
                    </a:ext>
                  </a:extLst>
                </p14:cNvPr>
                <p14:cNvContentPartPr/>
                <p14:nvPr/>
              </p14:nvContentPartPr>
              <p14:xfrm>
                <a:off x="4953707" y="4898400"/>
                <a:ext cx="86760" cy="12646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FAF1E1A-76D7-4F79-8575-67EB955C85C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949387" y="4894080"/>
                  <a:ext cx="95400" cy="12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298CAF62-2BB2-46AB-9E9C-DAB6B81EE441}"/>
                    </a:ext>
                  </a:extLst>
                </p14:cNvPr>
                <p14:cNvContentPartPr/>
                <p14:nvPr/>
              </p14:nvContentPartPr>
              <p14:xfrm>
                <a:off x="4653827" y="6291240"/>
                <a:ext cx="186480" cy="1828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298CAF62-2BB2-46AB-9E9C-DAB6B81EE44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649507" y="6286920"/>
                  <a:ext cx="195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B348226-B853-47B1-BE52-26835BE4F4A6}"/>
                    </a:ext>
                  </a:extLst>
                </p14:cNvPr>
                <p14:cNvContentPartPr/>
                <p14:nvPr/>
              </p14:nvContentPartPr>
              <p14:xfrm>
                <a:off x="4831667" y="6441360"/>
                <a:ext cx="42120" cy="835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B348226-B853-47B1-BE52-26835BE4F4A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827347" y="6437040"/>
                  <a:ext cx="50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61523C2-70F2-47F2-877E-0A3B4664698A}"/>
                    </a:ext>
                  </a:extLst>
                </p14:cNvPr>
                <p14:cNvContentPartPr/>
                <p14:nvPr/>
              </p14:nvContentPartPr>
              <p14:xfrm>
                <a:off x="4919507" y="6290160"/>
                <a:ext cx="131760" cy="1839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61523C2-70F2-47F2-877E-0A3B4664698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915187" y="6285840"/>
                  <a:ext cx="14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DC2959D-6393-4E2F-AE2C-4975DC82A549}"/>
                    </a:ext>
                  </a:extLst>
                </p14:cNvPr>
                <p14:cNvContentPartPr/>
                <p14:nvPr/>
              </p14:nvContentPartPr>
              <p14:xfrm>
                <a:off x="5087267" y="6299520"/>
                <a:ext cx="88920" cy="1389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DC2959D-6393-4E2F-AE2C-4975DC82A54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082947" y="6295200"/>
                  <a:ext cx="97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60CD562-D9B7-4338-8997-FF8231043083}"/>
                    </a:ext>
                  </a:extLst>
                </p14:cNvPr>
                <p14:cNvContentPartPr/>
                <p14:nvPr/>
              </p14:nvContentPartPr>
              <p14:xfrm>
                <a:off x="6379307" y="5125560"/>
                <a:ext cx="45360" cy="10216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60CD562-D9B7-4338-8997-FF823104308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374987" y="5121240"/>
                  <a:ext cx="54000" cy="10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9633879-85EE-4647-ACC1-EE59E808AB84}"/>
                    </a:ext>
                  </a:extLst>
                </p14:cNvPr>
                <p14:cNvContentPartPr/>
                <p14:nvPr/>
              </p14:nvContentPartPr>
              <p14:xfrm>
                <a:off x="6183107" y="6182160"/>
                <a:ext cx="155880" cy="2628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9633879-85EE-4647-ACC1-EE59E808AB8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178787" y="6177840"/>
                  <a:ext cx="164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4F256BF-1E19-47DA-B9FD-90D532731AFE}"/>
                    </a:ext>
                  </a:extLst>
                </p14:cNvPr>
                <p14:cNvContentPartPr/>
                <p14:nvPr/>
              </p14:nvContentPartPr>
              <p14:xfrm>
                <a:off x="6239267" y="6328680"/>
                <a:ext cx="156960" cy="1692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4F256BF-1E19-47DA-B9FD-90D532731AF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234947" y="6324360"/>
                  <a:ext cx="165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4C8E576-B409-494D-A5D2-461081A0EA07}"/>
                    </a:ext>
                  </a:extLst>
                </p14:cNvPr>
                <p14:cNvContentPartPr/>
                <p14:nvPr/>
              </p14:nvContentPartPr>
              <p14:xfrm>
                <a:off x="6419627" y="6172800"/>
                <a:ext cx="141840" cy="2037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4C8E576-B409-494D-A5D2-461081A0EA0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415307" y="6168480"/>
                  <a:ext cx="150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FB4305A-3064-43A1-AB5F-7D4010251136}"/>
                    </a:ext>
                  </a:extLst>
                </p14:cNvPr>
                <p14:cNvContentPartPr/>
                <p14:nvPr/>
              </p14:nvContentPartPr>
              <p14:xfrm>
                <a:off x="6482987" y="6256680"/>
                <a:ext cx="173880" cy="514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FB4305A-3064-43A1-AB5F-7D401025113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478667" y="6252360"/>
                  <a:ext cx="182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340119F-9BD8-4E17-9DF7-D03C8ED60D1D}"/>
                    </a:ext>
                  </a:extLst>
                </p14:cNvPr>
                <p14:cNvContentPartPr/>
                <p14:nvPr/>
              </p14:nvContentPartPr>
              <p14:xfrm>
                <a:off x="6115787" y="4802640"/>
                <a:ext cx="172080" cy="2142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340119F-9BD8-4E17-9DF7-D03C8ED60D1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111467" y="4798320"/>
                  <a:ext cx="180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97D522C-8643-4C58-8FE6-272D93F8B926}"/>
                    </a:ext>
                  </a:extLst>
                </p14:cNvPr>
                <p14:cNvContentPartPr/>
                <p14:nvPr/>
              </p14:nvContentPartPr>
              <p14:xfrm>
                <a:off x="6142427" y="4913520"/>
                <a:ext cx="168120" cy="147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97D522C-8643-4C58-8FE6-272D93F8B92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138107" y="4909200"/>
                  <a:ext cx="176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153C8C9-ACA4-4A70-B65D-0E9A945E3298}"/>
                    </a:ext>
                  </a:extLst>
                </p14:cNvPr>
                <p14:cNvContentPartPr/>
                <p14:nvPr/>
              </p14:nvContentPartPr>
              <p14:xfrm>
                <a:off x="6333587" y="4925400"/>
                <a:ext cx="268560" cy="1040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153C8C9-ACA4-4A70-B65D-0E9A945E329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329267" y="4921080"/>
                  <a:ext cx="277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E3D8EBF-80A7-4A82-B1EA-027459BC1ED6}"/>
                    </a:ext>
                  </a:extLst>
                </p14:cNvPr>
                <p14:cNvContentPartPr/>
                <p14:nvPr/>
              </p14:nvContentPartPr>
              <p14:xfrm>
                <a:off x="6588107" y="4926480"/>
                <a:ext cx="126360" cy="2005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E3D8EBF-80A7-4A82-B1EA-027459BC1ED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583787" y="4922160"/>
                  <a:ext cx="135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30D1C4A-7372-4A95-B432-4A08D367AEE8}"/>
                    </a:ext>
                  </a:extLst>
                </p14:cNvPr>
                <p14:cNvContentPartPr/>
                <p14:nvPr/>
              </p14:nvContentPartPr>
              <p14:xfrm>
                <a:off x="4669667" y="4580160"/>
                <a:ext cx="155520" cy="2462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30D1C4A-7372-4A95-B432-4A08D367AEE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665347" y="4575840"/>
                  <a:ext cx="164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0F8E5AE-4FCE-46AA-B125-3FBBF37E7B36}"/>
                    </a:ext>
                  </a:extLst>
                </p14:cNvPr>
                <p14:cNvContentPartPr/>
                <p14:nvPr/>
              </p14:nvContentPartPr>
              <p14:xfrm>
                <a:off x="4670747" y="4708320"/>
                <a:ext cx="146160" cy="241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0F8E5AE-4FCE-46AA-B125-3FBBF37E7B3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666427" y="4704000"/>
                  <a:ext cx="154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7C17837-952F-45DD-94B6-433C12F9A437}"/>
                    </a:ext>
                  </a:extLst>
                </p14:cNvPr>
                <p14:cNvContentPartPr/>
                <p14:nvPr/>
              </p14:nvContentPartPr>
              <p14:xfrm>
                <a:off x="4875227" y="4635240"/>
                <a:ext cx="192600" cy="2124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7C17837-952F-45DD-94B6-433C12F9A43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870907" y="4630920"/>
                  <a:ext cx="201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72AAFC2-CD97-4D60-A27D-4D84FD617EDC}"/>
                    </a:ext>
                  </a:extLst>
                </p14:cNvPr>
                <p14:cNvContentPartPr/>
                <p14:nvPr/>
              </p14:nvContentPartPr>
              <p14:xfrm>
                <a:off x="5082947" y="4666560"/>
                <a:ext cx="148320" cy="1098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72AAFC2-CD97-4D60-A27D-4D84FD617ED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078627" y="4662240"/>
                  <a:ext cx="156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46CE39DC-F009-4E37-8886-A49265954951}"/>
                    </a:ext>
                  </a:extLst>
                </p14:cNvPr>
                <p14:cNvContentPartPr/>
                <p14:nvPr/>
              </p14:nvContentPartPr>
              <p14:xfrm>
                <a:off x="6744347" y="5386200"/>
                <a:ext cx="272880" cy="349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46CE39DC-F009-4E37-8886-A4926595495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740027" y="5381880"/>
                  <a:ext cx="281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484DD7D-1959-482D-9589-64BA9F00BB4E}"/>
                    </a:ext>
                  </a:extLst>
                </p14:cNvPr>
                <p14:cNvContentPartPr/>
                <p14:nvPr/>
              </p14:nvContentPartPr>
              <p14:xfrm>
                <a:off x="6986987" y="5303040"/>
                <a:ext cx="154800" cy="2516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484DD7D-1959-482D-9589-64BA9F00BB4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982667" y="5298720"/>
                  <a:ext cx="163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96652F6-9A93-41CB-86D9-B0A2C1720E0F}"/>
                    </a:ext>
                  </a:extLst>
                </p14:cNvPr>
                <p14:cNvContentPartPr/>
                <p14:nvPr/>
              </p14:nvContentPartPr>
              <p14:xfrm>
                <a:off x="2629187" y="5162640"/>
                <a:ext cx="61200" cy="8992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96652F6-9A93-41CB-86D9-B0A2C1720E0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624867" y="5158320"/>
                  <a:ext cx="69840" cy="90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54529A96-7628-4D07-AD3D-89397EB2F097}"/>
                    </a:ext>
                  </a:extLst>
                </p14:cNvPr>
                <p14:cNvContentPartPr/>
                <p14:nvPr/>
              </p14:nvContentPartPr>
              <p14:xfrm>
                <a:off x="2260907" y="6184320"/>
                <a:ext cx="213120" cy="612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54529A96-7628-4D07-AD3D-89397EB2F09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256587" y="6180000"/>
                  <a:ext cx="221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0CD8FF4-3B94-444D-AF88-726A2424DDF8}"/>
                    </a:ext>
                  </a:extLst>
                </p14:cNvPr>
                <p14:cNvContentPartPr/>
                <p14:nvPr/>
              </p14:nvContentPartPr>
              <p14:xfrm>
                <a:off x="2480867" y="6180360"/>
                <a:ext cx="52920" cy="1911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0CD8FF4-3B94-444D-AF88-726A2424DDF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476547" y="6176040"/>
                  <a:ext cx="61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3B13242-DB59-4EF9-B144-BE02DAA0396F}"/>
                    </a:ext>
                  </a:extLst>
                </p14:cNvPr>
                <p14:cNvContentPartPr/>
                <p14:nvPr/>
              </p14:nvContentPartPr>
              <p14:xfrm>
                <a:off x="2590307" y="6190080"/>
                <a:ext cx="10440" cy="241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3B13242-DB59-4EF9-B144-BE02DAA0396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585987" y="6185760"/>
                  <a:ext cx="19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DC2D81B-0111-432F-918A-B6F11243D622}"/>
                    </a:ext>
                  </a:extLst>
                </p14:cNvPr>
                <p14:cNvContentPartPr/>
                <p14:nvPr/>
              </p14:nvContentPartPr>
              <p14:xfrm>
                <a:off x="2611187" y="6100440"/>
                <a:ext cx="19800" cy="1965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DC2D81B-0111-432F-918A-B6F11243D62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606867" y="6096120"/>
                  <a:ext cx="28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1A495DB-5D0E-4A3F-B08C-487F9DC8BEDE}"/>
                    </a:ext>
                  </a:extLst>
                </p14:cNvPr>
                <p14:cNvContentPartPr/>
                <p14:nvPr/>
              </p14:nvContentPartPr>
              <p14:xfrm>
                <a:off x="2291507" y="6069840"/>
                <a:ext cx="187560" cy="2782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1A495DB-5D0E-4A3F-B08C-487F9DC8BED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287187" y="6065520"/>
                  <a:ext cx="196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010A855-3B4E-44BE-8FDF-316886D5F082}"/>
                    </a:ext>
                  </a:extLst>
                </p14:cNvPr>
                <p14:cNvContentPartPr/>
                <p14:nvPr/>
              </p14:nvContentPartPr>
              <p14:xfrm>
                <a:off x="2540267" y="6088920"/>
                <a:ext cx="110880" cy="2325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010A855-3B4E-44BE-8FDF-316886D5F08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535947" y="6084600"/>
                  <a:ext cx="119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AFDDEAC-1A35-4C12-9824-B79D679E09EB}"/>
                    </a:ext>
                  </a:extLst>
                </p14:cNvPr>
                <p14:cNvContentPartPr/>
                <p14:nvPr/>
              </p14:nvContentPartPr>
              <p14:xfrm>
                <a:off x="2666267" y="6095760"/>
                <a:ext cx="119880" cy="1969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AFDDEAC-1A35-4C12-9824-B79D679E09E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661947" y="6091440"/>
                  <a:ext cx="128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2FC410B-0B0E-4EFC-961A-97E90925E162}"/>
                    </a:ext>
                  </a:extLst>
                </p14:cNvPr>
                <p14:cNvContentPartPr/>
                <p14:nvPr/>
              </p14:nvContentPartPr>
              <p14:xfrm>
                <a:off x="2009627" y="5885520"/>
                <a:ext cx="965160" cy="6001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2FC410B-0B0E-4EFC-961A-97E90925E16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005307" y="5881200"/>
                  <a:ext cx="973800" cy="60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1469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B558A63-064E-4C7B-9044-050E181E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33268" cy="231532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E784C0C-46AF-41F3-887A-438118B42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657" y="237386"/>
            <a:ext cx="3332677" cy="3444354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CCBC337-256E-476E-B663-2040822EE7FB}"/>
              </a:ext>
            </a:extLst>
          </p:cNvPr>
          <p:cNvGrpSpPr/>
          <p:nvPr/>
        </p:nvGrpSpPr>
        <p:grpSpPr>
          <a:xfrm>
            <a:off x="447227" y="2158627"/>
            <a:ext cx="512280" cy="236520"/>
            <a:chOff x="447227" y="2158627"/>
            <a:chExt cx="51228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8108C45-3BC0-46D2-AAC5-10571FB4A876}"/>
                    </a:ext>
                  </a:extLst>
                </p14:cNvPr>
                <p14:cNvContentPartPr/>
                <p14:nvPr/>
              </p14:nvContentPartPr>
              <p14:xfrm>
                <a:off x="447227" y="2158627"/>
                <a:ext cx="151920" cy="2030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8108C45-3BC0-46D2-AAC5-10571FB4A8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2907" y="2154307"/>
                  <a:ext cx="160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91830E1-1BCE-49AD-A000-5B916187F181}"/>
                    </a:ext>
                  </a:extLst>
                </p14:cNvPr>
                <p14:cNvContentPartPr/>
                <p14:nvPr/>
              </p14:nvContentPartPr>
              <p14:xfrm>
                <a:off x="471707" y="2284627"/>
                <a:ext cx="106560" cy="14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91830E1-1BCE-49AD-A000-5B916187F1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7387" y="2280307"/>
                  <a:ext cx="115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F27DC29-F41C-4C7E-B168-7CA6FAA5131C}"/>
                    </a:ext>
                  </a:extLst>
                </p14:cNvPr>
                <p14:cNvContentPartPr/>
                <p14:nvPr/>
              </p14:nvContentPartPr>
              <p14:xfrm>
                <a:off x="636227" y="2219827"/>
                <a:ext cx="311040" cy="1753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F27DC29-F41C-4C7E-B168-7CA6FAA513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1907" y="2215507"/>
                  <a:ext cx="319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AACBAF7-5696-4906-9030-86EDB6BCA585}"/>
                    </a:ext>
                  </a:extLst>
                </p14:cNvPr>
                <p14:cNvContentPartPr/>
                <p14:nvPr/>
              </p14:nvContentPartPr>
              <p14:xfrm>
                <a:off x="932867" y="2300827"/>
                <a:ext cx="26640" cy="25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AACBAF7-5696-4906-9030-86EDB6BCA5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8547" y="2296507"/>
                  <a:ext cx="352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BA59E2A-C839-43DF-9E22-9091A8519740}"/>
              </a:ext>
            </a:extLst>
          </p:cNvPr>
          <p:cNvGrpSpPr/>
          <p:nvPr/>
        </p:nvGrpSpPr>
        <p:grpSpPr>
          <a:xfrm>
            <a:off x="1117187" y="2107867"/>
            <a:ext cx="968400" cy="272520"/>
            <a:chOff x="1117187" y="2107867"/>
            <a:chExt cx="96840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77F79ED-BFA2-421C-AB70-8E0AE62774EC}"/>
                    </a:ext>
                  </a:extLst>
                </p14:cNvPr>
                <p14:cNvContentPartPr/>
                <p14:nvPr/>
              </p14:nvContentPartPr>
              <p14:xfrm>
                <a:off x="1204307" y="2220187"/>
                <a:ext cx="63720" cy="115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77F79ED-BFA2-421C-AB70-8E0AE62774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9987" y="2215867"/>
                  <a:ext cx="72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A4112B4-DC6F-49AB-9DC9-658A79AFC62B}"/>
                    </a:ext>
                  </a:extLst>
                </p14:cNvPr>
                <p14:cNvContentPartPr/>
                <p14:nvPr/>
              </p14:nvContentPartPr>
              <p14:xfrm>
                <a:off x="1290347" y="2201827"/>
                <a:ext cx="18720" cy="116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A4112B4-DC6F-49AB-9DC9-658A79AFC6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86027" y="2197507"/>
                  <a:ext cx="27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2378EFB-BC19-47AD-90DB-AAF539E3FE19}"/>
                    </a:ext>
                  </a:extLst>
                </p14:cNvPr>
                <p14:cNvContentPartPr/>
                <p14:nvPr/>
              </p14:nvContentPartPr>
              <p14:xfrm>
                <a:off x="1117187" y="2151067"/>
                <a:ext cx="241200" cy="34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2378EFB-BC19-47AD-90DB-AAF539E3FE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2867" y="2146747"/>
                  <a:ext cx="249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B2CC803-AB69-468B-86B5-208B40BBCE56}"/>
                    </a:ext>
                  </a:extLst>
                </p14:cNvPr>
                <p14:cNvContentPartPr/>
                <p14:nvPr/>
              </p14:nvContentPartPr>
              <p14:xfrm>
                <a:off x="1471427" y="2196787"/>
                <a:ext cx="159480" cy="127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B2CC803-AB69-468B-86B5-208B40BBCE5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67107" y="2192467"/>
                  <a:ext cx="168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354214E-095D-41B6-B5C4-6C5CE5CA21D9}"/>
                    </a:ext>
                  </a:extLst>
                </p14:cNvPr>
                <p14:cNvContentPartPr/>
                <p14:nvPr/>
              </p14:nvContentPartPr>
              <p14:xfrm>
                <a:off x="1470347" y="2365627"/>
                <a:ext cx="207000" cy="12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354214E-095D-41B6-B5C4-6C5CE5CA21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66027" y="2361307"/>
                  <a:ext cx="215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E179D18-70B0-40AB-99E8-A07228866B01}"/>
                    </a:ext>
                  </a:extLst>
                </p14:cNvPr>
                <p14:cNvContentPartPr/>
                <p14:nvPr/>
              </p14:nvContentPartPr>
              <p14:xfrm>
                <a:off x="1852307" y="2128387"/>
                <a:ext cx="16920" cy="181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E179D18-70B0-40AB-99E8-A07228866B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47987" y="2124067"/>
                  <a:ext cx="25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1604F86-0C90-4918-AE68-BFFA5E37439E}"/>
                    </a:ext>
                  </a:extLst>
                </p14:cNvPr>
                <p14:cNvContentPartPr/>
                <p14:nvPr/>
              </p14:nvContentPartPr>
              <p14:xfrm>
                <a:off x="1924667" y="2141707"/>
                <a:ext cx="21240" cy="147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1604F86-0C90-4918-AE68-BFFA5E3743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20347" y="2137387"/>
                  <a:ext cx="29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7AEB774-59AE-4FDD-9685-C0D376538291}"/>
                    </a:ext>
                  </a:extLst>
                </p14:cNvPr>
                <p14:cNvContentPartPr/>
                <p14:nvPr/>
              </p14:nvContentPartPr>
              <p14:xfrm>
                <a:off x="1796867" y="2107867"/>
                <a:ext cx="186480" cy="25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7AEB774-59AE-4FDD-9685-C0D3765382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92547" y="2103547"/>
                  <a:ext cx="195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6AEC3F-66B0-422F-ADF7-FFF9FE0DAC68}"/>
                    </a:ext>
                  </a:extLst>
                </p14:cNvPr>
                <p14:cNvContentPartPr/>
                <p14:nvPr/>
              </p14:nvContentPartPr>
              <p14:xfrm>
                <a:off x="1946627" y="2259787"/>
                <a:ext cx="138960" cy="120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6AEC3F-66B0-422F-ADF7-FFF9FE0DAC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42307" y="2255467"/>
                  <a:ext cx="1476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AA68899-DF3F-4ACC-A94A-91B9CF684B99}"/>
              </a:ext>
            </a:extLst>
          </p:cNvPr>
          <p:cNvGrpSpPr/>
          <p:nvPr/>
        </p:nvGrpSpPr>
        <p:grpSpPr>
          <a:xfrm>
            <a:off x="453707" y="2624827"/>
            <a:ext cx="290520" cy="269280"/>
            <a:chOff x="453707" y="2624827"/>
            <a:chExt cx="29052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24D2371-798C-4FD5-B093-B9F51938B333}"/>
                    </a:ext>
                  </a:extLst>
                </p14:cNvPr>
                <p14:cNvContentPartPr/>
                <p14:nvPr/>
              </p14:nvContentPartPr>
              <p14:xfrm>
                <a:off x="468467" y="2624827"/>
                <a:ext cx="79200" cy="181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24D2371-798C-4FD5-B093-B9F51938B33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4147" y="2620507"/>
                  <a:ext cx="87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686B6E6-B892-4E00-9157-FFDEE58BACBA}"/>
                    </a:ext>
                  </a:extLst>
                </p14:cNvPr>
                <p14:cNvContentPartPr/>
                <p14:nvPr/>
              </p14:nvContentPartPr>
              <p14:xfrm>
                <a:off x="453707" y="2639587"/>
                <a:ext cx="153000" cy="164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686B6E6-B892-4E00-9157-FFDEE58BAC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9387" y="2635267"/>
                  <a:ext cx="161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EA57649-B28F-428E-990A-C00B5D04614C}"/>
                    </a:ext>
                  </a:extLst>
                </p14:cNvPr>
                <p14:cNvContentPartPr/>
                <p14:nvPr/>
              </p14:nvContentPartPr>
              <p14:xfrm>
                <a:off x="639107" y="2772427"/>
                <a:ext cx="105120" cy="121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EA57649-B28F-428E-990A-C00B5D04614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4787" y="2768107"/>
                  <a:ext cx="11376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C3560A4-B38D-496B-972C-507829C63BE6}"/>
                  </a:ext>
                </a:extLst>
              </p14:cNvPr>
              <p14:cNvContentPartPr/>
              <p14:nvPr/>
            </p14:nvContentPartPr>
            <p14:xfrm>
              <a:off x="949427" y="2636707"/>
              <a:ext cx="3960" cy="183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C3560A4-B38D-496B-972C-507829C63BE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45107" y="2632387"/>
                <a:ext cx="126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7C3AB59-8247-44BD-86DA-03228F8508CB}"/>
                  </a:ext>
                </a:extLst>
              </p14:cNvPr>
              <p14:cNvContentPartPr/>
              <p14:nvPr/>
            </p14:nvContentPartPr>
            <p14:xfrm>
              <a:off x="949067" y="2757307"/>
              <a:ext cx="20160" cy="241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7C3AB59-8247-44BD-86DA-03228F8508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4747" y="2752987"/>
                <a:ext cx="2880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469197D-78D5-4E25-8FE5-34FB1465E0F4}"/>
              </a:ext>
            </a:extLst>
          </p:cNvPr>
          <p:cNvGrpSpPr/>
          <p:nvPr/>
        </p:nvGrpSpPr>
        <p:grpSpPr>
          <a:xfrm>
            <a:off x="1121147" y="2578027"/>
            <a:ext cx="240120" cy="195840"/>
            <a:chOff x="1121147" y="2578027"/>
            <a:chExt cx="24012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BAC9621-E3C6-43CA-82F8-81A1EA1D087F}"/>
                    </a:ext>
                  </a:extLst>
                </p14:cNvPr>
                <p14:cNvContentPartPr/>
                <p14:nvPr/>
              </p14:nvContentPartPr>
              <p14:xfrm>
                <a:off x="1207187" y="2641747"/>
                <a:ext cx="40680" cy="132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BAC9621-E3C6-43CA-82F8-81A1EA1D08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02867" y="2637427"/>
                  <a:ext cx="49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DE55AC4-6E6A-4550-969D-EED8CC990F11}"/>
                    </a:ext>
                  </a:extLst>
                </p14:cNvPr>
                <p14:cNvContentPartPr/>
                <p14:nvPr/>
              </p14:nvContentPartPr>
              <p14:xfrm>
                <a:off x="1274147" y="2629507"/>
                <a:ext cx="15120" cy="136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DE55AC4-6E6A-4550-969D-EED8CC990F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69827" y="2625187"/>
                  <a:ext cx="23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51EE73-AB6F-4FE4-A9E3-3C18DAFCA3C3}"/>
                    </a:ext>
                  </a:extLst>
                </p14:cNvPr>
                <p14:cNvContentPartPr/>
                <p14:nvPr/>
              </p14:nvContentPartPr>
              <p14:xfrm>
                <a:off x="1121147" y="2578027"/>
                <a:ext cx="240120" cy="26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51EE73-AB6F-4FE4-A9E3-3C18DAFCA3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16827" y="2573707"/>
                  <a:ext cx="2487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0CCB981-1EC5-4F1C-B3C0-E0CBA8CCD418}"/>
              </a:ext>
            </a:extLst>
          </p:cNvPr>
          <p:cNvGrpSpPr/>
          <p:nvPr/>
        </p:nvGrpSpPr>
        <p:grpSpPr>
          <a:xfrm>
            <a:off x="1530467" y="2540227"/>
            <a:ext cx="547200" cy="278640"/>
            <a:chOff x="1530467" y="2540227"/>
            <a:chExt cx="54720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2551722-41B5-45D8-9C68-51C2F8C08496}"/>
                    </a:ext>
                  </a:extLst>
                </p14:cNvPr>
                <p14:cNvContentPartPr/>
                <p14:nvPr/>
              </p14:nvContentPartPr>
              <p14:xfrm>
                <a:off x="1530467" y="2620147"/>
                <a:ext cx="129960" cy="126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2551722-41B5-45D8-9C68-51C2F8C084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26147" y="2615827"/>
                  <a:ext cx="138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637A893-470E-4D18-A1B3-15122FAD4ABA}"/>
                    </a:ext>
                  </a:extLst>
                </p14:cNvPr>
                <p14:cNvContentPartPr/>
                <p14:nvPr/>
              </p14:nvContentPartPr>
              <p14:xfrm>
                <a:off x="1761227" y="2603227"/>
                <a:ext cx="123480" cy="86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637A893-470E-4D18-A1B3-15122FAD4A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56907" y="2598907"/>
                  <a:ext cx="132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42CAE45-7EBB-4ACD-83C5-4BC02C1BF1B3}"/>
                    </a:ext>
                  </a:extLst>
                </p14:cNvPr>
                <p14:cNvContentPartPr/>
                <p14:nvPr/>
              </p14:nvContentPartPr>
              <p14:xfrm>
                <a:off x="1804787" y="2563267"/>
                <a:ext cx="56880" cy="160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42CAE45-7EBB-4ACD-83C5-4BC02C1BF1B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00467" y="2558947"/>
                  <a:ext cx="65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3EBE793-05A9-4A3D-8021-3A4E68DF1040}"/>
                    </a:ext>
                  </a:extLst>
                </p14:cNvPr>
                <p14:cNvContentPartPr/>
                <p14:nvPr/>
              </p14:nvContentPartPr>
              <p14:xfrm>
                <a:off x="1802267" y="2540227"/>
                <a:ext cx="137160" cy="184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3EBE793-05A9-4A3D-8021-3A4E68DF10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97947" y="2535907"/>
                  <a:ext cx="145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C4FAEA3-41A9-4EB8-A13E-BD8F6E38E495}"/>
                    </a:ext>
                  </a:extLst>
                </p14:cNvPr>
                <p14:cNvContentPartPr/>
                <p14:nvPr/>
              </p14:nvContentPartPr>
              <p14:xfrm>
                <a:off x="1929347" y="2696827"/>
                <a:ext cx="108000" cy="122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C4FAEA3-41A9-4EB8-A13E-BD8F6E38E4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25027" y="2692507"/>
                  <a:ext cx="116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2006A93-4846-4ACC-ADAE-F5A169018C43}"/>
                    </a:ext>
                  </a:extLst>
                </p14:cNvPr>
                <p14:cNvContentPartPr/>
                <p14:nvPr/>
              </p14:nvContentPartPr>
              <p14:xfrm>
                <a:off x="1946987" y="2695747"/>
                <a:ext cx="130680" cy="108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2006A93-4846-4ACC-ADAE-F5A169018C4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42667" y="2691427"/>
                  <a:ext cx="13932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5635BA4-A7CC-43EB-9ABC-B16454A4C9D1}"/>
              </a:ext>
            </a:extLst>
          </p:cNvPr>
          <p:cNvGrpSpPr/>
          <p:nvPr/>
        </p:nvGrpSpPr>
        <p:grpSpPr>
          <a:xfrm>
            <a:off x="5756507" y="1963507"/>
            <a:ext cx="1687680" cy="469080"/>
            <a:chOff x="5756507" y="1963507"/>
            <a:chExt cx="168768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CF39E27-6975-48D0-A402-0014E55626B4}"/>
                    </a:ext>
                  </a:extLst>
                </p14:cNvPr>
                <p14:cNvContentPartPr/>
                <p14:nvPr/>
              </p14:nvContentPartPr>
              <p14:xfrm>
                <a:off x="5815907" y="2200747"/>
                <a:ext cx="102960" cy="164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CF39E27-6975-48D0-A402-0014E55626B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11587" y="2196427"/>
                  <a:ext cx="111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2A788B6-3C1D-4DF5-98B0-F3321BC6FB7C}"/>
                    </a:ext>
                  </a:extLst>
                </p14:cNvPr>
                <p14:cNvContentPartPr/>
                <p14:nvPr/>
              </p14:nvContentPartPr>
              <p14:xfrm>
                <a:off x="5931107" y="2360227"/>
                <a:ext cx="48240" cy="72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2A788B6-3C1D-4DF5-98B0-F3321BC6FB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26787" y="2355907"/>
                  <a:ext cx="56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382F12B-21F9-4E09-B6BD-5E636AE21D9B}"/>
                    </a:ext>
                  </a:extLst>
                </p14:cNvPr>
                <p14:cNvContentPartPr/>
                <p14:nvPr/>
              </p14:nvContentPartPr>
              <p14:xfrm>
                <a:off x="5887907" y="2335747"/>
                <a:ext cx="150120" cy="25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382F12B-21F9-4E09-B6BD-5E636AE21D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83587" y="2331427"/>
                  <a:ext cx="158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69BB9D9-CDC6-4508-9A89-BD84719D8B09}"/>
                    </a:ext>
                  </a:extLst>
                </p14:cNvPr>
                <p14:cNvContentPartPr/>
                <p14:nvPr/>
              </p14:nvContentPartPr>
              <p14:xfrm>
                <a:off x="5756507" y="2023987"/>
                <a:ext cx="203400" cy="164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69BB9D9-CDC6-4508-9A89-BD84719D8B0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52187" y="2019667"/>
                  <a:ext cx="212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176F04-B45A-42C0-AEF1-6D7A30F14438}"/>
                    </a:ext>
                  </a:extLst>
                </p14:cNvPr>
                <p14:cNvContentPartPr/>
                <p14:nvPr/>
              </p14:nvContentPartPr>
              <p14:xfrm>
                <a:off x="6048107" y="2242507"/>
                <a:ext cx="184320" cy="13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176F04-B45A-42C0-AEF1-6D7A30F1443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43787" y="2238187"/>
                  <a:ext cx="192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364F883-3F5D-4732-BC7C-87F4792B2021}"/>
                    </a:ext>
                  </a:extLst>
                </p14:cNvPr>
                <p14:cNvContentPartPr/>
                <p14:nvPr/>
              </p14:nvContentPartPr>
              <p14:xfrm>
                <a:off x="6075107" y="2301547"/>
                <a:ext cx="162720" cy="18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364F883-3F5D-4732-BC7C-87F4792B202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70787" y="2297227"/>
                  <a:ext cx="171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A945C43-9A21-4BF3-9AB5-43081878B7D2}"/>
                    </a:ext>
                  </a:extLst>
                </p14:cNvPr>
                <p14:cNvContentPartPr/>
                <p14:nvPr/>
              </p14:nvContentPartPr>
              <p14:xfrm>
                <a:off x="6331067" y="1963507"/>
                <a:ext cx="1113120" cy="441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A945C43-9A21-4BF3-9AB5-43081878B7D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6747" y="1959187"/>
                  <a:ext cx="1121760" cy="45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C3330CED-0DDC-4998-99C3-64C6B2BEEAF5}"/>
              </a:ext>
            </a:extLst>
          </p:cNvPr>
          <p:cNvGrpSpPr/>
          <p:nvPr/>
        </p:nvGrpSpPr>
        <p:grpSpPr>
          <a:xfrm>
            <a:off x="6536267" y="2026147"/>
            <a:ext cx="1706040" cy="514440"/>
            <a:chOff x="6536267" y="2026147"/>
            <a:chExt cx="170604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6EA55E5-441F-4829-BD39-E1D5EDB7CAC0}"/>
                    </a:ext>
                  </a:extLst>
                </p14:cNvPr>
                <p14:cNvContentPartPr/>
                <p14:nvPr/>
              </p14:nvContentPartPr>
              <p14:xfrm>
                <a:off x="6536267" y="2107867"/>
                <a:ext cx="101160" cy="66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6EA55E5-441F-4829-BD39-E1D5EDB7CAC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31947" y="2103547"/>
                  <a:ext cx="109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6E96EF7-F099-4B48-B918-F1C38E7C492D}"/>
                    </a:ext>
                  </a:extLst>
                </p14:cNvPr>
                <p14:cNvContentPartPr/>
                <p14:nvPr/>
              </p14:nvContentPartPr>
              <p14:xfrm>
                <a:off x="6644267" y="2175547"/>
                <a:ext cx="39240" cy="45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6E96EF7-F099-4B48-B918-F1C38E7C492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39947" y="2171227"/>
                  <a:ext cx="47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0DB452F-B00D-407D-B6FD-A8DD1DBEB5DB}"/>
                    </a:ext>
                  </a:extLst>
                </p14:cNvPr>
                <p14:cNvContentPartPr/>
                <p14:nvPr/>
              </p14:nvContentPartPr>
              <p14:xfrm>
                <a:off x="6673787" y="2100667"/>
                <a:ext cx="112320" cy="99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0DB452F-B00D-407D-B6FD-A8DD1DBEB5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69467" y="2096347"/>
                  <a:ext cx="120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5DA9AFD-52BC-490B-ABBF-271665D1CBE9}"/>
                    </a:ext>
                  </a:extLst>
                </p14:cNvPr>
                <p14:cNvContentPartPr/>
                <p14:nvPr/>
              </p14:nvContentPartPr>
              <p14:xfrm>
                <a:off x="6790067" y="2056027"/>
                <a:ext cx="64440" cy="153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5DA9AFD-52BC-490B-ABBF-271665D1CB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85747" y="2051707"/>
                  <a:ext cx="73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CC1B429-E188-4C1C-BBDE-C6F96A3EA6BF}"/>
                    </a:ext>
                  </a:extLst>
                </p14:cNvPr>
                <p14:cNvContentPartPr/>
                <p14:nvPr/>
              </p14:nvContentPartPr>
              <p14:xfrm>
                <a:off x="6876107" y="2095987"/>
                <a:ext cx="189720" cy="90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CC1B429-E188-4C1C-BBDE-C6F96A3EA6B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71787" y="2091667"/>
                  <a:ext cx="198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EF1C4A0-131B-4467-AB35-3A50F56BA215}"/>
                    </a:ext>
                  </a:extLst>
                </p14:cNvPr>
                <p14:cNvContentPartPr/>
                <p14:nvPr/>
              </p14:nvContentPartPr>
              <p14:xfrm>
                <a:off x="7082747" y="2079787"/>
                <a:ext cx="81720" cy="93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EF1C4A0-131B-4467-AB35-3A50F56BA21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78427" y="2075467"/>
                  <a:ext cx="90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A9A4F29-7980-4F91-98F0-38ED5AD92AC0}"/>
                    </a:ext>
                  </a:extLst>
                </p14:cNvPr>
                <p14:cNvContentPartPr/>
                <p14:nvPr/>
              </p14:nvContentPartPr>
              <p14:xfrm>
                <a:off x="7147907" y="2148187"/>
                <a:ext cx="21960" cy="71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A9A4F29-7980-4F91-98F0-38ED5AD92A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43587" y="2143867"/>
                  <a:ext cx="30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373B661-EA56-4DA9-9E08-6DA891A46EB7}"/>
                    </a:ext>
                  </a:extLst>
                </p14:cNvPr>
                <p14:cNvContentPartPr/>
                <p14:nvPr/>
              </p14:nvContentPartPr>
              <p14:xfrm>
                <a:off x="7188227" y="2069707"/>
                <a:ext cx="85320" cy="101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373B661-EA56-4DA9-9E08-6DA891A46E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83907" y="2065387"/>
                  <a:ext cx="93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84640C7-928F-491A-95FF-EC1A23167D0E}"/>
                    </a:ext>
                  </a:extLst>
                </p14:cNvPr>
                <p14:cNvContentPartPr/>
                <p14:nvPr/>
              </p14:nvContentPartPr>
              <p14:xfrm>
                <a:off x="7226747" y="2026147"/>
                <a:ext cx="88200" cy="199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84640C7-928F-491A-95FF-EC1A23167D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22427" y="2021827"/>
                  <a:ext cx="96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8E60EB3-0BEF-46B1-A916-F7AAD5D9A293}"/>
                    </a:ext>
                  </a:extLst>
                </p14:cNvPr>
                <p14:cNvContentPartPr/>
                <p14:nvPr/>
              </p14:nvContentPartPr>
              <p14:xfrm>
                <a:off x="6587387" y="2245027"/>
                <a:ext cx="695520" cy="60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8E60EB3-0BEF-46B1-A916-F7AAD5D9A2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83067" y="2240707"/>
                  <a:ext cx="704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636DD84-59E9-4F7D-A761-47CCCE671BA9}"/>
                    </a:ext>
                  </a:extLst>
                </p14:cNvPr>
                <p14:cNvContentPartPr/>
                <p14:nvPr/>
              </p14:nvContentPartPr>
              <p14:xfrm>
                <a:off x="6685307" y="2396587"/>
                <a:ext cx="96120" cy="144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636DD84-59E9-4F7D-A761-47CCCE671BA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80987" y="2392267"/>
                  <a:ext cx="104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A5ABD03-A462-42ED-911E-46A57EB0E90C}"/>
                    </a:ext>
                  </a:extLst>
                </p14:cNvPr>
                <p14:cNvContentPartPr/>
                <p14:nvPr/>
              </p14:nvContentPartPr>
              <p14:xfrm>
                <a:off x="6815627" y="2400547"/>
                <a:ext cx="109440" cy="1040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A5ABD03-A462-42ED-911E-46A57EB0E90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11307" y="2396227"/>
                  <a:ext cx="118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3371FA5-0334-448A-BF38-D030CF391DAD}"/>
                    </a:ext>
                  </a:extLst>
                </p14:cNvPr>
                <p14:cNvContentPartPr/>
                <p14:nvPr/>
              </p14:nvContentPartPr>
              <p14:xfrm>
                <a:off x="6970067" y="2401987"/>
                <a:ext cx="87480" cy="788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3371FA5-0334-448A-BF38-D030CF391D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65747" y="2397667"/>
                  <a:ext cx="96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A8FEC3F-90DA-4700-8508-EBBC4C3D7C32}"/>
                    </a:ext>
                  </a:extLst>
                </p14:cNvPr>
                <p14:cNvContentPartPr/>
                <p14:nvPr/>
              </p14:nvContentPartPr>
              <p14:xfrm>
                <a:off x="7422227" y="2248987"/>
                <a:ext cx="150840" cy="19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A8FEC3F-90DA-4700-8508-EBBC4C3D7C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17907" y="2244667"/>
                  <a:ext cx="159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DB25331-3602-4B6A-B731-D93C082117BE}"/>
                    </a:ext>
                  </a:extLst>
                </p14:cNvPr>
                <p14:cNvContentPartPr/>
                <p14:nvPr/>
              </p14:nvContentPartPr>
              <p14:xfrm>
                <a:off x="7444547" y="2287867"/>
                <a:ext cx="147600" cy="147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DB25331-3602-4B6A-B731-D93C082117B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40227" y="2283547"/>
                  <a:ext cx="156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F00FF92-9BD5-47A4-BF55-12CB7528D183}"/>
                    </a:ext>
                  </a:extLst>
                </p14:cNvPr>
                <p14:cNvContentPartPr/>
                <p14:nvPr/>
              </p14:nvContentPartPr>
              <p14:xfrm>
                <a:off x="7632827" y="2184187"/>
                <a:ext cx="116280" cy="1033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F00FF92-9BD5-47A4-BF55-12CB7528D18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28507" y="2179867"/>
                  <a:ext cx="124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DD83920-2463-4204-90EB-8104FD6D77FE}"/>
                    </a:ext>
                  </a:extLst>
                </p14:cNvPr>
                <p14:cNvContentPartPr/>
                <p14:nvPr/>
              </p14:nvContentPartPr>
              <p14:xfrm>
                <a:off x="7766027" y="2258347"/>
                <a:ext cx="25200" cy="105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DD83920-2463-4204-90EB-8104FD6D77F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61707" y="2254027"/>
                  <a:ext cx="33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3B48CD4-17A7-4532-88B9-643E77AB9E29}"/>
                    </a:ext>
                  </a:extLst>
                </p14:cNvPr>
                <p14:cNvContentPartPr/>
                <p14:nvPr/>
              </p14:nvContentPartPr>
              <p14:xfrm>
                <a:off x="7835867" y="2191747"/>
                <a:ext cx="81720" cy="64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3B48CD4-17A7-4532-88B9-643E77AB9E2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31547" y="2187427"/>
                  <a:ext cx="90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01443DE-E53C-4629-AD64-6CAE9695B5B0}"/>
                    </a:ext>
                  </a:extLst>
                </p14:cNvPr>
                <p14:cNvContentPartPr/>
                <p14:nvPr/>
              </p14:nvContentPartPr>
              <p14:xfrm>
                <a:off x="7961147" y="2170507"/>
                <a:ext cx="119160" cy="81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01443DE-E53C-4629-AD64-6CAE9695B5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56827" y="2166187"/>
                  <a:ext cx="127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05E9D59-A5E9-4FA4-834C-BE1AAE5C1D88}"/>
                    </a:ext>
                  </a:extLst>
                </p14:cNvPr>
                <p14:cNvContentPartPr/>
                <p14:nvPr/>
              </p14:nvContentPartPr>
              <p14:xfrm>
                <a:off x="8101187" y="2121907"/>
                <a:ext cx="141120" cy="1159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05E9D59-A5E9-4FA4-834C-BE1AAE5C1D8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96867" y="2117587"/>
                  <a:ext cx="14976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83DBF910-B390-4116-B8AE-631EF94702BF}"/>
                  </a:ext>
                </a:extLst>
              </p14:cNvPr>
              <p14:cNvContentPartPr/>
              <p14:nvPr/>
            </p14:nvContentPartPr>
            <p14:xfrm>
              <a:off x="6338627" y="1670467"/>
              <a:ext cx="612720" cy="7884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83DBF910-B390-4116-B8AE-631EF94702B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34307" y="1666147"/>
                <a:ext cx="62136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64B8B0F3-90B4-4119-8F08-7D05FFF3FA6E}"/>
              </a:ext>
            </a:extLst>
          </p:cNvPr>
          <p:cNvGrpSpPr/>
          <p:nvPr/>
        </p:nvGrpSpPr>
        <p:grpSpPr>
          <a:xfrm>
            <a:off x="2755547" y="1920307"/>
            <a:ext cx="2130480" cy="881280"/>
            <a:chOff x="2755547" y="1920307"/>
            <a:chExt cx="2130480" cy="88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B4CA7FA-E610-4A79-83B5-FCCF2E35A950}"/>
                    </a:ext>
                  </a:extLst>
                </p14:cNvPr>
                <p14:cNvContentPartPr/>
                <p14:nvPr/>
              </p14:nvContentPartPr>
              <p14:xfrm>
                <a:off x="2771747" y="2324947"/>
                <a:ext cx="156600" cy="197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B4CA7FA-E610-4A79-83B5-FCCF2E35A95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67427" y="2320627"/>
                  <a:ext cx="165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D0FD698-F67F-4ADB-9239-CCB2218D29F3}"/>
                    </a:ext>
                  </a:extLst>
                </p14:cNvPr>
                <p14:cNvContentPartPr/>
                <p14:nvPr/>
              </p14:nvContentPartPr>
              <p14:xfrm>
                <a:off x="2755547" y="2412067"/>
                <a:ext cx="167760" cy="27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D0FD698-F67F-4ADB-9239-CCB2218D29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51227" y="2407747"/>
                  <a:ext cx="176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432FDF6-667F-4F0D-9239-32E967E5D5C5}"/>
                    </a:ext>
                  </a:extLst>
                </p14:cNvPr>
                <p14:cNvContentPartPr/>
                <p14:nvPr/>
              </p14:nvContentPartPr>
              <p14:xfrm>
                <a:off x="2924387" y="2445187"/>
                <a:ext cx="191880" cy="98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432FDF6-667F-4F0D-9239-32E967E5D5C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20067" y="2440867"/>
                  <a:ext cx="200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634421A-501B-48F6-A446-8348FDDEC901}"/>
                    </a:ext>
                  </a:extLst>
                </p14:cNvPr>
                <p14:cNvContentPartPr/>
                <p14:nvPr/>
              </p14:nvContentPartPr>
              <p14:xfrm>
                <a:off x="3141827" y="2454907"/>
                <a:ext cx="122400" cy="178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634421A-501B-48F6-A446-8348FDDEC90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37507" y="2450587"/>
                  <a:ext cx="131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CD1B671-8BE2-4429-AA0B-3BEC615D0926}"/>
                    </a:ext>
                  </a:extLst>
                </p14:cNvPr>
                <p14:cNvContentPartPr/>
                <p14:nvPr/>
              </p14:nvContentPartPr>
              <p14:xfrm>
                <a:off x="3428387" y="2388667"/>
                <a:ext cx="85680" cy="6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CD1B671-8BE2-4429-AA0B-3BEC615D092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24067" y="2384347"/>
                  <a:ext cx="94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A4F49BA-998E-437E-BAC8-8FF5C1DCA8D5}"/>
                    </a:ext>
                  </a:extLst>
                </p14:cNvPr>
                <p14:cNvContentPartPr/>
                <p14:nvPr/>
              </p14:nvContentPartPr>
              <p14:xfrm>
                <a:off x="3411827" y="2415667"/>
                <a:ext cx="122040" cy="11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A4F49BA-998E-437E-BAC8-8FF5C1DCA8D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07507" y="2411347"/>
                  <a:ext cx="130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E5BB557-E179-4CEC-B4C9-6A9DC3BDA426}"/>
                    </a:ext>
                  </a:extLst>
                </p14:cNvPr>
                <p14:cNvContentPartPr/>
                <p14:nvPr/>
              </p14:nvContentPartPr>
              <p14:xfrm>
                <a:off x="3722507" y="2102107"/>
                <a:ext cx="130680" cy="106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E5BB557-E179-4CEC-B4C9-6A9DC3BDA42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18187" y="2097787"/>
                  <a:ext cx="139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88E3646-8DA3-4566-8323-713C3E9E2430}"/>
                    </a:ext>
                  </a:extLst>
                </p14:cNvPr>
                <p14:cNvContentPartPr/>
                <p14:nvPr/>
              </p14:nvContentPartPr>
              <p14:xfrm>
                <a:off x="3845627" y="2083747"/>
                <a:ext cx="108720" cy="124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88E3646-8DA3-4566-8323-713C3E9E24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41307" y="2079427"/>
                  <a:ext cx="117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48FF2CB-CC46-4540-A457-715660C68CE8}"/>
                    </a:ext>
                  </a:extLst>
                </p14:cNvPr>
                <p14:cNvContentPartPr/>
                <p14:nvPr/>
              </p14:nvContentPartPr>
              <p14:xfrm>
                <a:off x="3965867" y="2095627"/>
                <a:ext cx="63720" cy="108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48FF2CB-CC46-4540-A457-715660C68C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61547" y="2091307"/>
                  <a:ext cx="72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45F84D7-C695-46EA-B7AD-3F2BEFD92675}"/>
                    </a:ext>
                  </a:extLst>
                </p14:cNvPr>
                <p14:cNvContentPartPr/>
                <p14:nvPr/>
              </p14:nvContentPartPr>
              <p14:xfrm>
                <a:off x="3698747" y="2233507"/>
                <a:ext cx="406440" cy="32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45F84D7-C695-46EA-B7AD-3F2BEFD9267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94427" y="2229187"/>
                  <a:ext cx="415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62AE5C7-A8E4-4D87-8ECA-CFE2BD905F22}"/>
                    </a:ext>
                  </a:extLst>
                </p14:cNvPr>
                <p14:cNvContentPartPr/>
                <p14:nvPr/>
              </p14:nvContentPartPr>
              <p14:xfrm>
                <a:off x="3730067" y="2306227"/>
                <a:ext cx="91080" cy="550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62AE5C7-A8E4-4D87-8ECA-CFE2BD905F2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25747" y="2301907"/>
                  <a:ext cx="99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FD94F28-957F-4CA5-87C1-5CD8981C605B}"/>
                    </a:ext>
                  </a:extLst>
                </p14:cNvPr>
                <p14:cNvContentPartPr/>
                <p14:nvPr/>
              </p14:nvContentPartPr>
              <p14:xfrm>
                <a:off x="3782267" y="2320987"/>
                <a:ext cx="69120" cy="48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FD94F28-957F-4CA5-87C1-5CD8981C605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77947" y="2316667"/>
                  <a:ext cx="77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F78F8F0-5E6A-4AE3-9EDA-3B41976D27E1}"/>
                    </a:ext>
                  </a:extLst>
                </p14:cNvPr>
                <p14:cNvContentPartPr/>
                <p14:nvPr/>
              </p14:nvContentPartPr>
              <p14:xfrm>
                <a:off x="3848507" y="2311267"/>
                <a:ext cx="97920" cy="50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F78F8F0-5E6A-4AE3-9EDA-3B41976D27E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44187" y="2306947"/>
                  <a:ext cx="106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741A02B-8493-484F-B116-720BFC0B6AB4}"/>
                    </a:ext>
                  </a:extLst>
                </p14:cNvPr>
                <p14:cNvContentPartPr/>
                <p14:nvPr/>
              </p14:nvContentPartPr>
              <p14:xfrm>
                <a:off x="3970187" y="2240707"/>
                <a:ext cx="415800" cy="124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741A02B-8493-484F-B116-720BFC0B6AB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65867" y="2236387"/>
                  <a:ext cx="424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AB76699-F6E1-4776-B042-4183C76D7D88}"/>
                    </a:ext>
                  </a:extLst>
                </p14:cNvPr>
                <p14:cNvContentPartPr/>
                <p14:nvPr/>
              </p14:nvContentPartPr>
              <p14:xfrm>
                <a:off x="4481027" y="2191387"/>
                <a:ext cx="131040" cy="106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AB76699-F6E1-4776-B042-4183C76D7D8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76707" y="2187067"/>
                  <a:ext cx="139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B8DB9E0-E851-437E-8D53-DC14A9A8663B}"/>
                    </a:ext>
                  </a:extLst>
                </p14:cNvPr>
                <p14:cNvContentPartPr/>
                <p14:nvPr/>
              </p14:nvContentPartPr>
              <p14:xfrm>
                <a:off x="4639067" y="2261947"/>
                <a:ext cx="18720" cy="82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B8DB9E0-E851-437E-8D53-DC14A9A8663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34747" y="2257627"/>
                  <a:ext cx="27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7863206-0D25-48DA-8CFF-F45BBCD82569}"/>
                    </a:ext>
                  </a:extLst>
                </p14:cNvPr>
                <p14:cNvContentPartPr/>
                <p14:nvPr/>
              </p14:nvContentPartPr>
              <p14:xfrm>
                <a:off x="4704947" y="2153947"/>
                <a:ext cx="153360" cy="1270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7863206-0D25-48DA-8CFF-F45BBCD8256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00627" y="2149627"/>
                  <a:ext cx="162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0B90628-3FCC-4779-823A-4E91FA127C96}"/>
                    </a:ext>
                  </a:extLst>
                </p14:cNvPr>
                <p14:cNvContentPartPr/>
                <p14:nvPr/>
              </p14:nvContentPartPr>
              <p14:xfrm>
                <a:off x="3631427" y="2455987"/>
                <a:ext cx="1254600" cy="33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0B90628-3FCC-4779-823A-4E91FA127C9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27107" y="2451667"/>
                  <a:ext cx="1263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8398B75-1F34-44AC-9A17-ABF42AD544D4}"/>
                    </a:ext>
                  </a:extLst>
                </p14:cNvPr>
                <p14:cNvContentPartPr/>
                <p14:nvPr/>
              </p14:nvContentPartPr>
              <p14:xfrm>
                <a:off x="3937787" y="2622307"/>
                <a:ext cx="112320" cy="92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8398B75-1F34-44AC-9A17-ABF42AD544D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33467" y="2617987"/>
                  <a:ext cx="120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0E61A05-6B7F-402E-89AF-F6135168A5A0}"/>
                    </a:ext>
                  </a:extLst>
                </p14:cNvPr>
                <p14:cNvContentPartPr/>
                <p14:nvPr/>
              </p14:nvContentPartPr>
              <p14:xfrm>
                <a:off x="4098347" y="2701147"/>
                <a:ext cx="31680" cy="1004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0E61A05-6B7F-402E-89AF-F6135168A5A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94027" y="2696827"/>
                  <a:ext cx="40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5963462-DD3E-4287-923E-A48EB65F8FCE}"/>
                    </a:ext>
                  </a:extLst>
                </p14:cNvPr>
                <p14:cNvContentPartPr/>
                <p14:nvPr/>
              </p14:nvContentPartPr>
              <p14:xfrm>
                <a:off x="4181147" y="2633107"/>
                <a:ext cx="90360" cy="99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5963462-DD3E-4287-923E-A48EB65F8FC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76827" y="2628787"/>
                  <a:ext cx="99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BBF69FE-ADAE-4616-A70B-DED0C9166435}"/>
                    </a:ext>
                  </a:extLst>
                </p14:cNvPr>
                <p14:cNvContentPartPr/>
                <p14:nvPr/>
              </p14:nvContentPartPr>
              <p14:xfrm>
                <a:off x="4318667" y="2606827"/>
                <a:ext cx="106560" cy="1166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BBF69FE-ADAE-4616-A70B-DED0C916643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14347" y="2602507"/>
                  <a:ext cx="115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F01D9D5-98A0-48CB-B92B-1CA2B53C9451}"/>
                    </a:ext>
                  </a:extLst>
                </p14:cNvPr>
                <p14:cNvContentPartPr/>
                <p14:nvPr/>
              </p14:nvContentPartPr>
              <p14:xfrm>
                <a:off x="4477067" y="2600347"/>
                <a:ext cx="101160" cy="143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F01D9D5-98A0-48CB-B92B-1CA2B53C945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72747" y="2596027"/>
                  <a:ext cx="109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8F96792-F16B-4B3B-A2AA-5280B6B05459}"/>
                    </a:ext>
                  </a:extLst>
                </p14:cNvPr>
                <p14:cNvContentPartPr/>
                <p14:nvPr/>
              </p14:nvContentPartPr>
              <p14:xfrm>
                <a:off x="4497227" y="2588827"/>
                <a:ext cx="120600" cy="17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8F96792-F16B-4B3B-A2AA-5280B6B0545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92907" y="2584507"/>
                  <a:ext cx="129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043CC00-6578-4B96-A539-85699285A8D9}"/>
                    </a:ext>
                  </a:extLst>
                </p14:cNvPr>
                <p14:cNvContentPartPr/>
                <p14:nvPr/>
              </p14:nvContentPartPr>
              <p14:xfrm>
                <a:off x="3941027" y="2194987"/>
                <a:ext cx="360" cy="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043CC00-6578-4B96-A539-85699285A8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36707" y="2190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1FDFDF4-64CD-4A9B-A007-71FF853AFE9F}"/>
                    </a:ext>
                  </a:extLst>
                </p14:cNvPr>
                <p14:cNvContentPartPr/>
                <p14:nvPr/>
              </p14:nvContentPartPr>
              <p14:xfrm>
                <a:off x="3528107" y="1998427"/>
                <a:ext cx="661680" cy="4834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1FDFDF4-64CD-4A9B-A007-71FF853AFE9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23787" y="1994107"/>
                  <a:ext cx="6703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7FDE324-8F44-4284-9EC7-459117366CD2}"/>
                    </a:ext>
                  </a:extLst>
                </p14:cNvPr>
                <p14:cNvContentPartPr/>
                <p14:nvPr/>
              </p14:nvContentPartPr>
              <p14:xfrm>
                <a:off x="4159187" y="1964947"/>
                <a:ext cx="98640" cy="99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7FDE324-8F44-4284-9EC7-459117366CD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54867" y="1960627"/>
                  <a:ext cx="107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0F768D5-A639-4E1F-8771-37C9A500CB8D}"/>
                    </a:ext>
                  </a:extLst>
                </p14:cNvPr>
                <p14:cNvContentPartPr/>
                <p14:nvPr/>
              </p14:nvContentPartPr>
              <p14:xfrm>
                <a:off x="4258547" y="2036227"/>
                <a:ext cx="63720" cy="66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0F768D5-A639-4E1F-8771-37C9A500CB8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54227" y="2031907"/>
                  <a:ext cx="72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47B506F-2BB7-4779-AEA2-D180C0588327}"/>
                    </a:ext>
                  </a:extLst>
                </p14:cNvPr>
                <p14:cNvContentPartPr/>
                <p14:nvPr/>
              </p14:nvContentPartPr>
              <p14:xfrm>
                <a:off x="4352507" y="1943347"/>
                <a:ext cx="145800" cy="108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47B506F-2BB7-4779-AEA2-D180C058832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48187" y="1939027"/>
                  <a:ext cx="154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1F1E6E6-5D87-47AD-876F-E8C4C06258F4}"/>
                    </a:ext>
                  </a:extLst>
                </p14:cNvPr>
                <p14:cNvContentPartPr/>
                <p14:nvPr/>
              </p14:nvContentPartPr>
              <p14:xfrm>
                <a:off x="4502627" y="1920307"/>
                <a:ext cx="88200" cy="105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1F1E6E6-5D87-47AD-876F-E8C4C06258F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98307" y="1915987"/>
                  <a:ext cx="968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4A53E61-2A7C-4CA3-9131-7F8B78531DD7}"/>
              </a:ext>
            </a:extLst>
          </p:cNvPr>
          <p:cNvGrpSpPr/>
          <p:nvPr/>
        </p:nvGrpSpPr>
        <p:grpSpPr>
          <a:xfrm>
            <a:off x="3379067" y="3021187"/>
            <a:ext cx="248760" cy="59400"/>
            <a:chOff x="3379067" y="3021187"/>
            <a:chExt cx="248760" cy="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FDE14A9-9F15-4627-8943-4628A848818D}"/>
                    </a:ext>
                  </a:extLst>
                </p14:cNvPr>
                <p14:cNvContentPartPr/>
                <p14:nvPr/>
              </p14:nvContentPartPr>
              <p14:xfrm>
                <a:off x="3379067" y="3021187"/>
                <a:ext cx="204840" cy="12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FDE14A9-9F15-4627-8943-4628A848818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74747" y="3016867"/>
                  <a:ext cx="213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2842DDC-E258-4603-9C93-1B1C9F2363E6}"/>
                    </a:ext>
                  </a:extLst>
                </p14:cNvPr>
                <p14:cNvContentPartPr/>
                <p14:nvPr/>
              </p14:nvContentPartPr>
              <p14:xfrm>
                <a:off x="3423707" y="3056467"/>
                <a:ext cx="204120" cy="24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2842DDC-E258-4603-9C93-1B1C9F2363E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19387" y="3052147"/>
                  <a:ext cx="2127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0706B3BC-B575-4906-A658-09F493A0FE7B}"/>
              </a:ext>
            </a:extLst>
          </p:cNvPr>
          <p:cNvGrpSpPr/>
          <p:nvPr/>
        </p:nvGrpSpPr>
        <p:grpSpPr>
          <a:xfrm>
            <a:off x="3907187" y="2943427"/>
            <a:ext cx="353160" cy="182160"/>
            <a:chOff x="3907187" y="2943427"/>
            <a:chExt cx="35316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06D3031-38A4-412C-9068-685D9E944EF4}"/>
                    </a:ext>
                  </a:extLst>
                </p14:cNvPr>
                <p14:cNvContentPartPr/>
                <p14:nvPr/>
              </p14:nvContentPartPr>
              <p14:xfrm>
                <a:off x="3907187" y="2966107"/>
                <a:ext cx="151920" cy="108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06D3031-38A4-412C-9068-685D9E944EF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02867" y="2961787"/>
                  <a:ext cx="160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71A8A4E-C54C-416B-B217-CA4C1D801965}"/>
                    </a:ext>
                  </a:extLst>
                </p14:cNvPr>
                <p14:cNvContentPartPr/>
                <p14:nvPr/>
              </p14:nvContentPartPr>
              <p14:xfrm>
                <a:off x="4093307" y="3014347"/>
                <a:ext cx="38880" cy="1040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71A8A4E-C54C-416B-B217-CA4C1D80196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88987" y="3010027"/>
                  <a:ext cx="47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7615CCD-A4B9-4E94-A9B3-5F26AED7EAF5}"/>
                    </a:ext>
                  </a:extLst>
                </p14:cNvPr>
                <p14:cNvContentPartPr/>
                <p14:nvPr/>
              </p14:nvContentPartPr>
              <p14:xfrm>
                <a:off x="4185107" y="2943427"/>
                <a:ext cx="75240" cy="182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7615CCD-A4B9-4E94-A9B3-5F26AED7EAF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80787" y="2939107"/>
                  <a:ext cx="8388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16B431F6-4CBC-4F6D-9DFD-929F35CA72AD}"/>
                  </a:ext>
                </a:extLst>
              </p14:cNvPr>
              <p14:cNvContentPartPr/>
              <p14:nvPr/>
            </p14:nvContentPartPr>
            <p14:xfrm>
              <a:off x="1877507" y="1303267"/>
              <a:ext cx="903240" cy="4244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16B431F6-4CBC-4F6D-9DFD-929F35CA72A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873187" y="1298947"/>
                <a:ext cx="9118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F23FCDCD-3B87-4077-87CB-F96A48A7F77D}"/>
                  </a:ext>
                </a:extLst>
              </p14:cNvPr>
              <p14:cNvContentPartPr/>
              <p14:nvPr/>
            </p14:nvContentPartPr>
            <p14:xfrm>
              <a:off x="9591227" y="2565787"/>
              <a:ext cx="324360" cy="1105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F23FCDCD-3B87-4077-87CB-F96A48A7F77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586907" y="2561467"/>
                <a:ext cx="33300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47287BAB-2F16-4494-821F-E3A8B182540E}"/>
              </a:ext>
            </a:extLst>
          </p:cNvPr>
          <p:cNvGrpSpPr/>
          <p:nvPr/>
        </p:nvGrpSpPr>
        <p:grpSpPr>
          <a:xfrm>
            <a:off x="5756147" y="2675587"/>
            <a:ext cx="3747960" cy="600840"/>
            <a:chOff x="5756147" y="2675587"/>
            <a:chExt cx="3747960" cy="60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42D6675-6D16-45FA-8821-E55EF4187A89}"/>
                    </a:ext>
                  </a:extLst>
                </p14:cNvPr>
                <p14:cNvContentPartPr/>
                <p14:nvPr/>
              </p14:nvContentPartPr>
              <p14:xfrm>
                <a:off x="7720307" y="2675587"/>
                <a:ext cx="1783800" cy="295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42D6675-6D16-45FA-8821-E55EF4187A8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715987" y="2671267"/>
                  <a:ext cx="1792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063A472-8CD0-43FE-9141-775FD0E4171C}"/>
                    </a:ext>
                  </a:extLst>
                </p14:cNvPr>
                <p14:cNvContentPartPr/>
                <p14:nvPr/>
              </p14:nvContentPartPr>
              <p14:xfrm>
                <a:off x="7540307" y="2815987"/>
                <a:ext cx="373320" cy="254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063A472-8CD0-43FE-9141-775FD0E4171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35987" y="2811667"/>
                  <a:ext cx="381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3E5D82D-3AD1-457E-9B9F-82270910454B}"/>
                    </a:ext>
                  </a:extLst>
                </p14:cNvPr>
                <p14:cNvContentPartPr/>
                <p14:nvPr/>
              </p14:nvContentPartPr>
              <p14:xfrm>
                <a:off x="5774147" y="3042427"/>
                <a:ext cx="146520" cy="2055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3E5D82D-3AD1-457E-9B9F-82270910454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69827" y="3038107"/>
                  <a:ext cx="155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DFBD2B3-A582-4DEF-92E0-504D301AC41F}"/>
                    </a:ext>
                  </a:extLst>
                </p14:cNvPr>
                <p14:cNvContentPartPr/>
                <p14:nvPr/>
              </p14:nvContentPartPr>
              <p14:xfrm>
                <a:off x="5756147" y="3138547"/>
                <a:ext cx="192240" cy="201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DFBD2B3-A582-4DEF-92E0-504D301AC41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51827" y="3134227"/>
                  <a:ext cx="200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5055FE2-8292-48EF-B0B5-36F7E676BA77}"/>
                    </a:ext>
                  </a:extLst>
                </p14:cNvPr>
                <p14:cNvContentPartPr/>
                <p14:nvPr/>
              </p14:nvContentPartPr>
              <p14:xfrm>
                <a:off x="5982587" y="3080227"/>
                <a:ext cx="205200" cy="196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5055FE2-8292-48EF-B0B5-36F7E676BA7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78267" y="3075907"/>
                  <a:ext cx="213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302383E-3597-4DFE-9B82-3215C34630EA}"/>
                    </a:ext>
                  </a:extLst>
                </p14:cNvPr>
                <p14:cNvContentPartPr/>
                <p14:nvPr/>
              </p14:nvContentPartPr>
              <p14:xfrm>
                <a:off x="6232787" y="3148627"/>
                <a:ext cx="141480" cy="101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302383E-3597-4DFE-9B82-3215C34630E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28467" y="3144307"/>
                  <a:ext cx="150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F05E967-E828-4BE6-B062-E2595E64B284}"/>
                    </a:ext>
                  </a:extLst>
                </p14:cNvPr>
                <p14:cNvContentPartPr/>
                <p14:nvPr/>
              </p14:nvContentPartPr>
              <p14:xfrm>
                <a:off x="6470027" y="3090667"/>
                <a:ext cx="152640" cy="3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F05E967-E828-4BE6-B062-E2595E64B28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65707" y="3086347"/>
                  <a:ext cx="161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ADAFB49-66D7-4A28-8711-98610631D819}"/>
                    </a:ext>
                  </a:extLst>
                </p14:cNvPr>
                <p14:cNvContentPartPr/>
                <p14:nvPr/>
              </p14:nvContentPartPr>
              <p14:xfrm>
                <a:off x="6508547" y="3113347"/>
                <a:ext cx="138240" cy="16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ADAFB49-66D7-4A28-8711-98610631D81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04227" y="3109027"/>
                  <a:ext cx="146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B441B32-FFFF-4144-B8D5-6B7CE5E7CF21}"/>
                    </a:ext>
                  </a:extLst>
                </p14:cNvPr>
                <p14:cNvContentPartPr/>
                <p14:nvPr/>
              </p14:nvContentPartPr>
              <p14:xfrm>
                <a:off x="6716267" y="3003187"/>
                <a:ext cx="167760" cy="145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B441B32-FFFF-4144-B8D5-6B7CE5E7CF2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11947" y="2998867"/>
                  <a:ext cx="176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41F723C-880D-4E7D-B98A-DD36173C6CD1}"/>
                    </a:ext>
                  </a:extLst>
                </p14:cNvPr>
                <p14:cNvContentPartPr/>
                <p14:nvPr/>
              </p14:nvContentPartPr>
              <p14:xfrm>
                <a:off x="6879707" y="3108307"/>
                <a:ext cx="43200" cy="1040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41F723C-880D-4E7D-B98A-DD36173C6CD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75387" y="3103987"/>
                  <a:ext cx="51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9627ABD-B794-4A0C-B49A-4C0941D79AA9}"/>
                    </a:ext>
                  </a:extLst>
                </p14:cNvPr>
                <p14:cNvContentPartPr/>
                <p14:nvPr/>
              </p14:nvContentPartPr>
              <p14:xfrm>
                <a:off x="6975827" y="2956027"/>
                <a:ext cx="161280" cy="160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9627ABD-B794-4A0C-B49A-4C0941D79A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71507" y="2951707"/>
                  <a:ext cx="169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04F1B4A-CDF0-42C9-A721-D1141BAD7779}"/>
                    </a:ext>
                  </a:extLst>
                </p14:cNvPr>
                <p14:cNvContentPartPr/>
                <p14:nvPr/>
              </p14:nvContentPartPr>
              <p14:xfrm>
                <a:off x="7169507" y="2935867"/>
                <a:ext cx="155880" cy="147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04F1B4A-CDF0-42C9-A721-D1141BAD777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65187" y="2931547"/>
                  <a:ext cx="164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7F77EA3-EABC-43EF-9B5F-C8C8674F0107}"/>
                    </a:ext>
                  </a:extLst>
                </p14:cNvPr>
                <p14:cNvContentPartPr/>
                <p14:nvPr/>
              </p14:nvContentPartPr>
              <p14:xfrm>
                <a:off x="6328547" y="3181747"/>
                <a:ext cx="126000" cy="85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7F77EA3-EABC-43EF-9B5F-C8C8674F010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24227" y="3177427"/>
                  <a:ext cx="13464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980E2A48-242F-4A16-B537-76E0300AEC3E}"/>
                  </a:ext>
                </a:extLst>
              </p14:cNvPr>
              <p14:cNvContentPartPr/>
              <p14:nvPr/>
            </p14:nvContentPartPr>
            <p14:xfrm>
              <a:off x="2701187" y="3666307"/>
              <a:ext cx="69840" cy="14598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980E2A48-242F-4A16-B537-76E0300AEC3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696867" y="3661987"/>
                <a:ext cx="78480" cy="14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AC9598D7-A642-41DF-9755-451ABFF4A2F0}"/>
                  </a:ext>
                </a:extLst>
              </p14:cNvPr>
              <p14:cNvContentPartPr/>
              <p14:nvPr/>
            </p14:nvContentPartPr>
            <p14:xfrm>
              <a:off x="1931147" y="4852507"/>
              <a:ext cx="4276440" cy="14652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AC9598D7-A642-41DF-9755-451ABFF4A2F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926827" y="4848187"/>
                <a:ext cx="42850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9293594D-6363-40DF-8610-B456210DCFC1}"/>
                  </a:ext>
                </a:extLst>
              </p14:cNvPr>
              <p14:cNvContentPartPr/>
              <p14:nvPr/>
            </p14:nvContentPartPr>
            <p14:xfrm>
              <a:off x="6145307" y="4768267"/>
              <a:ext cx="263520" cy="25416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9293594D-6363-40DF-8610-B456210DCFC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140987" y="4763947"/>
                <a:ext cx="2721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9E708AED-C9DA-4917-AD5F-B5D7FF2FDC8D}"/>
                  </a:ext>
                </a:extLst>
              </p14:cNvPr>
              <p14:cNvContentPartPr/>
              <p14:nvPr/>
            </p14:nvContentPartPr>
            <p14:xfrm>
              <a:off x="2470067" y="3467947"/>
              <a:ext cx="417600" cy="37620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9E708AED-C9DA-4917-AD5F-B5D7FF2FDC8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465747" y="3463627"/>
                <a:ext cx="426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ED8A14C6-3E96-4731-8A4E-503739AB1C08}"/>
                  </a:ext>
                </a:extLst>
              </p14:cNvPr>
              <p14:cNvContentPartPr/>
              <p14:nvPr/>
            </p14:nvContentPartPr>
            <p14:xfrm>
              <a:off x="1107107" y="3483067"/>
              <a:ext cx="5116320" cy="14500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ED8A14C6-3E96-4731-8A4E-503739AB1C0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02787" y="3478747"/>
                <a:ext cx="5124960" cy="14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69DEA651-0132-460F-8528-FAD9D645ADE2}"/>
                  </a:ext>
                </a:extLst>
              </p14:cNvPr>
              <p14:cNvContentPartPr/>
              <p14:nvPr/>
            </p14:nvContentPartPr>
            <p14:xfrm>
              <a:off x="4379867" y="4288747"/>
              <a:ext cx="57960" cy="9442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69DEA651-0132-460F-8528-FAD9D645ADE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375547" y="4284427"/>
                <a:ext cx="66600" cy="9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295A75C-D7A1-49BB-B01D-2A9332CE832B}"/>
                  </a:ext>
                </a:extLst>
              </p14:cNvPr>
              <p14:cNvContentPartPr/>
              <p14:nvPr/>
            </p14:nvContentPartPr>
            <p14:xfrm>
              <a:off x="4248827" y="4017307"/>
              <a:ext cx="128160" cy="2322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295A75C-D7A1-49BB-B01D-2A9332CE832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244507" y="4012987"/>
                <a:ext cx="136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4CBB39E-5FAB-49B4-9631-171C29801639}"/>
                  </a:ext>
                </a:extLst>
              </p14:cNvPr>
              <p14:cNvContentPartPr/>
              <p14:nvPr/>
            </p14:nvContentPartPr>
            <p14:xfrm>
              <a:off x="4261787" y="4154107"/>
              <a:ext cx="140760" cy="54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4CBB39E-5FAB-49B4-9631-171C29801639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257467" y="4149787"/>
                <a:ext cx="1494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E1521C35-E946-4F27-8690-F5B9ED9CB136}"/>
                  </a:ext>
                </a:extLst>
              </p14:cNvPr>
              <p14:cNvContentPartPr/>
              <p14:nvPr/>
            </p14:nvContentPartPr>
            <p14:xfrm>
              <a:off x="4456907" y="4138627"/>
              <a:ext cx="10800" cy="9108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E1521C35-E946-4F27-8690-F5B9ED9CB13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452587" y="4134307"/>
                <a:ext cx="194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A6FBB1E6-0791-423B-8F5D-B3C742098B88}"/>
                  </a:ext>
                </a:extLst>
              </p14:cNvPr>
              <p14:cNvContentPartPr/>
              <p14:nvPr/>
            </p14:nvContentPartPr>
            <p14:xfrm>
              <a:off x="4446107" y="4102987"/>
              <a:ext cx="152640" cy="1422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A6FBB1E6-0791-423B-8F5D-B3C742098B8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441787" y="4098667"/>
                <a:ext cx="1612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3462BF1F-BB70-44A3-A8E2-782139787B4D}"/>
                  </a:ext>
                </a:extLst>
              </p14:cNvPr>
              <p14:cNvContentPartPr/>
              <p14:nvPr/>
            </p14:nvContentPartPr>
            <p14:xfrm>
              <a:off x="4634027" y="4115947"/>
              <a:ext cx="117000" cy="10656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3462BF1F-BB70-44A3-A8E2-782139787B4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629707" y="4111627"/>
                <a:ext cx="1256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494CC1EC-C00A-4B8C-A56B-AD34EB4325A7}"/>
                  </a:ext>
                </a:extLst>
              </p14:cNvPr>
              <p14:cNvContentPartPr/>
              <p14:nvPr/>
            </p14:nvContentPartPr>
            <p14:xfrm>
              <a:off x="4763627" y="4143667"/>
              <a:ext cx="108360" cy="540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494CC1EC-C00A-4B8C-A56B-AD34EB4325A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759307" y="4139347"/>
                <a:ext cx="11700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35440970-12A4-4094-9FB6-6F239E8E7EBD}"/>
              </a:ext>
            </a:extLst>
          </p:cNvPr>
          <p:cNvGrpSpPr/>
          <p:nvPr/>
        </p:nvGrpSpPr>
        <p:grpSpPr>
          <a:xfrm>
            <a:off x="3237227" y="3336907"/>
            <a:ext cx="630360" cy="1897200"/>
            <a:chOff x="3237227" y="3336907"/>
            <a:chExt cx="630360" cy="18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424AEA7-9007-4183-A084-7A228164F680}"/>
                    </a:ext>
                  </a:extLst>
                </p14:cNvPr>
                <p14:cNvContentPartPr/>
                <p14:nvPr/>
              </p14:nvContentPartPr>
              <p14:xfrm>
                <a:off x="3361067" y="3696187"/>
                <a:ext cx="61200" cy="1537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424AEA7-9007-4183-A084-7A228164F68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56747" y="3691867"/>
                  <a:ext cx="69840" cy="15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C136E2C-A6D3-4FFC-8D1D-DF6594920CA1}"/>
                    </a:ext>
                  </a:extLst>
                </p14:cNvPr>
                <p14:cNvContentPartPr/>
                <p14:nvPr/>
              </p14:nvContentPartPr>
              <p14:xfrm>
                <a:off x="3251267" y="3336907"/>
                <a:ext cx="93600" cy="2498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C136E2C-A6D3-4FFC-8D1D-DF6594920CA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46947" y="3332587"/>
                  <a:ext cx="102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9CEEE05-A159-46AC-941D-1EDA64D6ECF5}"/>
                    </a:ext>
                  </a:extLst>
                </p14:cNvPr>
                <p14:cNvContentPartPr/>
                <p14:nvPr/>
              </p14:nvContentPartPr>
              <p14:xfrm>
                <a:off x="3237227" y="3455347"/>
                <a:ext cx="132480" cy="33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9CEEE05-A159-46AC-941D-1EDA64D6ECF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32907" y="3451027"/>
                  <a:ext cx="141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9ED874A-9AEC-471F-B6DD-B48EC5671B04}"/>
                    </a:ext>
                  </a:extLst>
                </p14:cNvPr>
                <p14:cNvContentPartPr/>
                <p14:nvPr/>
              </p14:nvContentPartPr>
              <p14:xfrm>
                <a:off x="3409667" y="3416107"/>
                <a:ext cx="312480" cy="1245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9ED874A-9AEC-471F-B6DD-B48EC5671B0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05347" y="3411787"/>
                  <a:ext cx="321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DBEBB67-4823-45A3-AD2E-D3440956A0CF}"/>
                    </a:ext>
                  </a:extLst>
                </p14:cNvPr>
                <p14:cNvContentPartPr/>
                <p14:nvPr/>
              </p14:nvContentPartPr>
              <p14:xfrm>
                <a:off x="3732587" y="3447427"/>
                <a:ext cx="135000" cy="1670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DBEBB67-4823-45A3-AD2E-D3440956A0C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728267" y="3443107"/>
                  <a:ext cx="14364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2DE128EB-DBF1-45BA-8FF7-08D7164AE07F}"/>
              </a:ext>
            </a:extLst>
          </p:cNvPr>
          <p:cNvGrpSpPr/>
          <p:nvPr/>
        </p:nvGrpSpPr>
        <p:grpSpPr>
          <a:xfrm>
            <a:off x="3168467" y="5356147"/>
            <a:ext cx="352440" cy="229680"/>
            <a:chOff x="3168467" y="5356147"/>
            <a:chExt cx="35244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E0CC08A-C409-4DB4-88E8-CEF70B286A2B}"/>
                    </a:ext>
                  </a:extLst>
                </p14:cNvPr>
                <p14:cNvContentPartPr/>
                <p14:nvPr/>
              </p14:nvContentPartPr>
              <p14:xfrm>
                <a:off x="3168467" y="5393947"/>
                <a:ext cx="101160" cy="1126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E0CC08A-C409-4DB4-88E8-CEF70B286A2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64147" y="5389627"/>
                  <a:ext cx="109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C5174BA-64F6-475C-8FF0-060E3215E992}"/>
                    </a:ext>
                  </a:extLst>
                </p14:cNvPr>
                <p14:cNvContentPartPr/>
                <p14:nvPr/>
              </p14:nvContentPartPr>
              <p14:xfrm>
                <a:off x="3313907" y="5492587"/>
                <a:ext cx="16200" cy="93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C5174BA-64F6-475C-8FF0-060E3215E99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09587" y="5488267"/>
                  <a:ext cx="24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E9DCD06-88C4-41B8-A209-BF75C282539A}"/>
                    </a:ext>
                  </a:extLst>
                </p14:cNvPr>
                <p14:cNvContentPartPr/>
                <p14:nvPr/>
              </p14:nvContentPartPr>
              <p14:xfrm>
                <a:off x="3425507" y="5356147"/>
                <a:ext cx="95400" cy="1350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E9DCD06-88C4-41B8-A209-BF75C282539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21187" y="5351827"/>
                  <a:ext cx="10404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FD76088D-820E-40CC-85CC-2E801F17C996}"/>
              </a:ext>
            </a:extLst>
          </p:cNvPr>
          <p:cNvGrpSpPr/>
          <p:nvPr/>
        </p:nvGrpSpPr>
        <p:grpSpPr>
          <a:xfrm>
            <a:off x="2277467" y="3114787"/>
            <a:ext cx="554760" cy="441000"/>
            <a:chOff x="2277467" y="3114787"/>
            <a:chExt cx="55476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AD45CC9-BED4-46B2-9F48-763AEE410D07}"/>
                    </a:ext>
                  </a:extLst>
                </p14:cNvPr>
                <p14:cNvContentPartPr/>
                <p14:nvPr/>
              </p14:nvContentPartPr>
              <p14:xfrm>
                <a:off x="2277467" y="3222787"/>
                <a:ext cx="149040" cy="264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AD45CC9-BED4-46B2-9F48-763AEE410D0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73147" y="3218467"/>
                  <a:ext cx="157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80BD9E7-4559-4BA8-BE8E-039961CF3246}"/>
                    </a:ext>
                  </a:extLst>
                </p14:cNvPr>
                <p14:cNvContentPartPr/>
                <p14:nvPr/>
              </p14:nvContentPartPr>
              <p14:xfrm>
                <a:off x="2370347" y="3125227"/>
                <a:ext cx="132840" cy="4305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80BD9E7-4559-4BA8-BE8E-039961CF32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66027" y="3120907"/>
                  <a:ext cx="1414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4EE09B2-E33E-4191-8852-D090459F4C1B}"/>
                    </a:ext>
                  </a:extLst>
                </p14:cNvPr>
                <p14:cNvContentPartPr/>
                <p14:nvPr/>
              </p14:nvContentPartPr>
              <p14:xfrm>
                <a:off x="2530547" y="3124867"/>
                <a:ext cx="129240" cy="243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4EE09B2-E33E-4191-8852-D090459F4C1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26227" y="3120547"/>
                  <a:ext cx="137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1FC3778-143F-45C5-88AB-6FDC0AC212BF}"/>
                    </a:ext>
                  </a:extLst>
                </p14:cNvPr>
                <p14:cNvContentPartPr/>
                <p14:nvPr/>
              </p14:nvContentPartPr>
              <p14:xfrm>
                <a:off x="2651867" y="3191107"/>
                <a:ext cx="114480" cy="1936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1FC3778-143F-45C5-88AB-6FDC0AC212B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47547" y="3186787"/>
                  <a:ext cx="123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428A245-8B83-49FD-91A3-411DEF5DD57A}"/>
                    </a:ext>
                  </a:extLst>
                </p14:cNvPr>
                <p14:cNvContentPartPr/>
                <p14:nvPr/>
              </p14:nvContentPartPr>
              <p14:xfrm>
                <a:off x="2809547" y="3114787"/>
                <a:ext cx="22680" cy="293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428A245-8B83-49FD-91A3-411DEF5DD57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805227" y="3110467"/>
                  <a:ext cx="3132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82CB37EE-7E25-44D7-8ED8-A7795AB2A3EA}"/>
              </a:ext>
            </a:extLst>
          </p:cNvPr>
          <p:cNvGrpSpPr/>
          <p:nvPr/>
        </p:nvGrpSpPr>
        <p:grpSpPr>
          <a:xfrm>
            <a:off x="3783347" y="5312587"/>
            <a:ext cx="4344480" cy="1040040"/>
            <a:chOff x="3783347" y="5312587"/>
            <a:chExt cx="4344480" cy="10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9B52E7A-4898-4B36-8375-7142043AC8C3}"/>
                    </a:ext>
                  </a:extLst>
                </p14:cNvPr>
                <p14:cNvContentPartPr/>
                <p14:nvPr/>
              </p14:nvContentPartPr>
              <p14:xfrm>
                <a:off x="4196267" y="5367307"/>
                <a:ext cx="143280" cy="164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9B52E7A-4898-4B36-8375-7142043AC8C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91947" y="5362987"/>
                  <a:ext cx="151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4607330-77C7-4BB2-9D2F-0F131A2DDC6C}"/>
                    </a:ext>
                  </a:extLst>
                </p14:cNvPr>
                <p14:cNvContentPartPr/>
                <p14:nvPr/>
              </p14:nvContentPartPr>
              <p14:xfrm>
                <a:off x="4411187" y="5475307"/>
                <a:ext cx="24120" cy="154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4607330-77C7-4BB2-9D2F-0F131A2DDC6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06867" y="5470987"/>
                  <a:ext cx="32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3DB5B61-A4C5-43CD-9C2A-8FF50A3448A2}"/>
                    </a:ext>
                  </a:extLst>
                </p14:cNvPr>
                <p14:cNvContentPartPr/>
                <p14:nvPr/>
              </p14:nvContentPartPr>
              <p14:xfrm>
                <a:off x="4448627" y="5368027"/>
                <a:ext cx="95760" cy="1576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3DB5B61-A4C5-43CD-9C2A-8FF50A3448A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44307" y="5363707"/>
                  <a:ext cx="104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E41F518-28EC-40C8-9958-ED164BF3ADB2}"/>
                    </a:ext>
                  </a:extLst>
                </p14:cNvPr>
                <p14:cNvContentPartPr/>
                <p14:nvPr/>
              </p14:nvContentPartPr>
              <p14:xfrm>
                <a:off x="4577147" y="5323027"/>
                <a:ext cx="159480" cy="1836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E41F518-28EC-40C8-9958-ED164BF3AD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572827" y="5318707"/>
                  <a:ext cx="168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D58B707-9AD4-4146-8503-234B2AA6D2E5}"/>
                    </a:ext>
                  </a:extLst>
                </p14:cNvPr>
                <p14:cNvContentPartPr/>
                <p14:nvPr/>
              </p14:nvContentPartPr>
              <p14:xfrm>
                <a:off x="5938307" y="5312587"/>
                <a:ext cx="220320" cy="275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D58B707-9AD4-4146-8503-234B2AA6D2E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933987" y="5308267"/>
                  <a:ext cx="2289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9DAF994-EA2A-4D8B-9E27-B9F146A5E5D7}"/>
                    </a:ext>
                  </a:extLst>
                </p14:cNvPr>
                <p14:cNvContentPartPr/>
                <p14:nvPr/>
              </p14:nvContentPartPr>
              <p14:xfrm>
                <a:off x="5955947" y="5405467"/>
                <a:ext cx="178560" cy="108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9DAF994-EA2A-4D8B-9E27-B9F146A5E5D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51627" y="5401147"/>
                  <a:ext cx="187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E7647B3-49CF-45D3-A23B-DCA2FD9DC1E6}"/>
                    </a:ext>
                  </a:extLst>
                </p14:cNvPr>
                <p14:cNvContentPartPr/>
                <p14:nvPr/>
              </p14:nvContentPartPr>
              <p14:xfrm>
                <a:off x="3783347" y="5999107"/>
                <a:ext cx="338400" cy="295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E7647B3-49CF-45D3-A23B-DCA2FD9DC1E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779027" y="5994787"/>
                  <a:ext cx="347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E382123-A734-4A1C-8EAD-BCE9B9CD94F4}"/>
                    </a:ext>
                  </a:extLst>
                </p14:cNvPr>
                <p14:cNvContentPartPr/>
                <p14:nvPr/>
              </p14:nvContentPartPr>
              <p14:xfrm>
                <a:off x="4096547" y="5886067"/>
                <a:ext cx="196560" cy="2379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E382123-A734-4A1C-8EAD-BCE9B9CD94F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092227" y="5881747"/>
                  <a:ext cx="205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0FBCC8C-B690-4F76-885C-05391681943D}"/>
                    </a:ext>
                  </a:extLst>
                </p14:cNvPr>
                <p14:cNvContentPartPr/>
                <p14:nvPr/>
              </p14:nvContentPartPr>
              <p14:xfrm>
                <a:off x="4621427" y="5833507"/>
                <a:ext cx="105840" cy="2401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0FBCC8C-B690-4F76-885C-05391681943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17107" y="5829187"/>
                  <a:ext cx="114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10D2A63-FF6E-4A35-A61D-DADC6FB682CF}"/>
                    </a:ext>
                  </a:extLst>
                </p14:cNvPr>
                <p14:cNvContentPartPr/>
                <p14:nvPr/>
              </p14:nvContentPartPr>
              <p14:xfrm>
                <a:off x="4604147" y="5970667"/>
                <a:ext cx="144360" cy="122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10D2A63-FF6E-4A35-A61D-DADC6FB682C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99827" y="5966347"/>
                  <a:ext cx="153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26A6B19-BE5E-49A1-9905-10F23EE069FB}"/>
                    </a:ext>
                  </a:extLst>
                </p14:cNvPr>
                <p14:cNvContentPartPr/>
                <p14:nvPr/>
              </p14:nvContentPartPr>
              <p14:xfrm>
                <a:off x="4792427" y="6009187"/>
                <a:ext cx="122760" cy="112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26A6B19-BE5E-49A1-9905-10F23EE069F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88107" y="6004867"/>
                  <a:ext cx="131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4F924BD-BE5B-4B4F-B13B-BAE1795A18C5}"/>
                    </a:ext>
                  </a:extLst>
                </p14:cNvPr>
                <p14:cNvContentPartPr/>
                <p14:nvPr/>
              </p14:nvContentPartPr>
              <p14:xfrm>
                <a:off x="5077187" y="5837107"/>
                <a:ext cx="41400" cy="2131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4F924BD-BE5B-4B4F-B13B-BAE1795A18C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072867" y="5832787"/>
                  <a:ext cx="50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9EBEDDD-B97D-48DF-BCAF-87D9DCAADD5C}"/>
                    </a:ext>
                  </a:extLst>
                </p14:cNvPr>
                <p14:cNvContentPartPr/>
                <p14:nvPr/>
              </p14:nvContentPartPr>
              <p14:xfrm>
                <a:off x="5184107" y="5908387"/>
                <a:ext cx="115200" cy="1317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9EBEDDD-B97D-48DF-BCAF-87D9DCAADD5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179787" y="5904067"/>
                  <a:ext cx="123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3D4EF3C-6DEF-43C8-AD71-83027F555D72}"/>
                    </a:ext>
                  </a:extLst>
                </p14:cNvPr>
                <p14:cNvContentPartPr/>
                <p14:nvPr/>
              </p14:nvContentPartPr>
              <p14:xfrm>
                <a:off x="5491187" y="5908027"/>
                <a:ext cx="212400" cy="1072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3D4EF3C-6DEF-43C8-AD71-83027F555D7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86867" y="5903707"/>
                  <a:ext cx="221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EBB56A8-A3F3-496A-8BF9-C1D752CE5846}"/>
                    </a:ext>
                  </a:extLst>
                </p14:cNvPr>
                <p14:cNvContentPartPr/>
                <p14:nvPr/>
              </p14:nvContentPartPr>
              <p14:xfrm>
                <a:off x="5706467" y="5782027"/>
                <a:ext cx="366840" cy="2156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EBB56A8-A3F3-496A-8BF9-C1D752CE584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702147" y="5777707"/>
                  <a:ext cx="375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D72E13A-1F9E-430C-96D6-78B98F843CF2}"/>
                    </a:ext>
                  </a:extLst>
                </p14:cNvPr>
                <p14:cNvContentPartPr/>
                <p14:nvPr/>
              </p14:nvContentPartPr>
              <p14:xfrm>
                <a:off x="5307227" y="6093067"/>
                <a:ext cx="1011960" cy="50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D72E13A-1F9E-430C-96D6-78B98F843CF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302907" y="6088747"/>
                  <a:ext cx="1020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6E1F905-79A8-4946-A85B-0F318732FD89}"/>
                    </a:ext>
                  </a:extLst>
                </p14:cNvPr>
                <p14:cNvContentPartPr/>
                <p14:nvPr/>
              </p14:nvContentPartPr>
              <p14:xfrm>
                <a:off x="6330707" y="5917027"/>
                <a:ext cx="344160" cy="1818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6E1F905-79A8-4946-A85B-0F318732FD8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326387" y="5912707"/>
                  <a:ext cx="352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418F24B-0F41-430B-856D-CD1BDABA9FC7}"/>
                    </a:ext>
                  </a:extLst>
                </p14:cNvPr>
                <p14:cNvContentPartPr/>
                <p14:nvPr/>
              </p14:nvContentPartPr>
              <p14:xfrm>
                <a:off x="6708707" y="5896507"/>
                <a:ext cx="237600" cy="3139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418F24B-0F41-430B-856D-CD1BDABA9FC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704387" y="5892187"/>
                  <a:ext cx="2462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76876C1-2C49-49FF-88C7-A101D039F1C1}"/>
                    </a:ext>
                  </a:extLst>
                </p14:cNvPr>
                <p14:cNvContentPartPr/>
                <p14:nvPr/>
              </p14:nvContentPartPr>
              <p14:xfrm>
                <a:off x="7002107" y="5783107"/>
                <a:ext cx="355320" cy="2134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76876C1-2C49-49FF-88C7-A101D039F1C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997787" y="5778787"/>
                  <a:ext cx="363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BB7CEC2-217C-4299-816A-9636D89E28E5}"/>
                    </a:ext>
                  </a:extLst>
                </p14:cNvPr>
                <p14:cNvContentPartPr/>
                <p14:nvPr/>
              </p14:nvContentPartPr>
              <p14:xfrm>
                <a:off x="7371467" y="5788147"/>
                <a:ext cx="229320" cy="202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BB7CEC2-217C-4299-816A-9636D89E28E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67147" y="5783827"/>
                  <a:ext cx="237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3E0C70C-9D10-4AF4-82AB-FF4EB991FA73}"/>
                    </a:ext>
                  </a:extLst>
                </p14:cNvPr>
                <p14:cNvContentPartPr/>
                <p14:nvPr/>
              </p14:nvContentPartPr>
              <p14:xfrm>
                <a:off x="7677107" y="5569267"/>
                <a:ext cx="20520" cy="324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3E0C70C-9D10-4AF4-82AB-FF4EB991FA7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72787" y="5564947"/>
                  <a:ext cx="291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05B6B97-BEF2-442A-AE28-4D55CAE0E3DD}"/>
                    </a:ext>
                  </a:extLst>
                </p14:cNvPr>
                <p14:cNvContentPartPr/>
                <p14:nvPr/>
              </p14:nvContentPartPr>
              <p14:xfrm>
                <a:off x="7667027" y="5911987"/>
                <a:ext cx="18720" cy="46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05B6B97-BEF2-442A-AE28-4D55CAE0E3D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62707" y="5907667"/>
                  <a:ext cx="27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C941BEE-974C-4A40-B282-C6061071C47D}"/>
                    </a:ext>
                  </a:extLst>
                </p14:cNvPr>
                <p14:cNvContentPartPr/>
                <p14:nvPr/>
              </p14:nvContentPartPr>
              <p14:xfrm>
                <a:off x="7775027" y="5460547"/>
                <a:ext cx="41760" cy="4892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C941BEE-974C-4A40-B282-C6061071C47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70707" y="5456227"/>
                  <a:ext cx="5040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0D61ADD-BC3C-4EF0-992F-36B7BBECA16B}"/>
                    </a:ext>
                  </a:extLst>
                </p14:cNvPr>
                <p14:cNvContentPartPr/>
                <p14:nvPr/>
              </p14:nvContentPartPr>
              <p14:xfrm>
                <a:off x="7932707" y="5477827"/>
                <a:ext cx="37440" cy="5007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0D61ADD-BC3C-4EF0-992F-36B7BBECA16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28387" y="5473507"/>
                  <a:ext cx="460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69DF85B-6EDA-4E4B-9780-77251DAB3D71}"/>
                    </a:ext>
                  </a:extLst>
                </p14:cNvPr>
                <p14:cNvContentPartPr/>
                <p14:nvPr/>
              </p14:nvContentPartPr>
              <p14:xfrm>
                <a:off x="6246827" y="6114307"/>
                <a:ext cx="1881000" cy="2383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69DF85B-6EDA-4E4B-9780-77251DAB3D7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42507" y="6109987"/>
                  <a:ext cx="18896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33D55729-5B94-41EF-94F0-6C451E97B041}"/>
              </a:ext>
            </a:extLst>
          </p:cNvPr>
          <p:cNvGrpSpPr/>
          <p:nvPr/>
        </p:nvGrpSpPr>
        <p:grpSpPr>
          <a:xfrm>
            <a:off x="5132987" y="935347"/>
            <a:ext cx="3010680" cy="855360"/>
            <a:chOff x="5132987" y="935347"/>
            <a:chExt cx="3010680" cy="85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FBBF258-B5D8-41EB-8F38-3523D5AC8E73}"/>
                    </a:ext>
                  </a:extLst>
                </p14:cNvPr>
                <p14:cNvContentPartPr/>
                <p14:nvPr/>
              </p14:nvContentPartPr>
              <p14:xfrm>
                <a:off x="5132987" y="1432507"/>
                <a:ext cx="2497320" cy="3582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FBBF258-B5D8-41EB-8F38-3523D5AC8E7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28667" y="1428187"/>
                  <a:ext cx="25059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D819A05-688A-4738-871C-5D11353672DB}"/>
                    </a:ext>
                  </a:extLst>
                </p14:cNvPr>
                <p14:cNvContentPartPr/>
                <p14:nvPr/>
              </p14:nvContentPartPr>
              <p14:xfrm>
                <a:off x="7857107" y="1090507"/>
                <a:ext cx="66960" cy="295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D819A05-688A-4738-871C-5D11353672D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52787" y="1086187"/>
                  <a:ext cx="75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7659D53-F5E6-4D45-8FF5-95F428191841}"/>
                    </a:ext>
                  </a:extLst>
                </p14:cNvPr>
                <p14:cNvContentPartPr/>
                <p14:nvPr/>
              </p14:nvContentPartPr>
              <p14:xfrm>
                <a:off x="6810587" y="935347"/>
                <a:ext cx="1333080" cy="659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7659D53-F5E6-4D45-8FF5-95F42819184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806267" y="931027"/>
                  <a:ext cx="1341720" cy="66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899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03" y="30704"/>
            <a:ext cx="1407087" cy="9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95" y="0"/>
            <a:ext cx="12195795" cy="6827297"/>
          </a:xfrm>
        </p:spPr>
        <p:txBody>
          <a:bodyPr>
            <a:noAutofit/>
          </a:bodyPr>
          <a:lstStyle/>
          <a:p>
            <a:r>
              <a:rPr lang="en-US" sz="3200" b="1" dirty="0"/>
              <a:t>Excursion</a:t>
            </a:r>
          </a:p>
          <a:p>
            <a:r>
              <a:rPr lang="en-US" sz="3200" b="1" dirty="0"/>
              <a:t>Jade Weser Port</a:t>
            </a:r>
          </a:p>
          <a:p>
            <a:endParaRPr lang="en-US" sz="32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73F241-6D2C-343B-7B74-5E6B223C44E9}"/>
              </a:ext>
            </a:extLst>
          </p:cNvPr>
          <p:cNvSpPr txBox="1"/>
          <p:nvPr/>
        </p:nvSpPr>
        <p:spPr>
          <a:xfrm>
            <a:off x="0" y="5661760"/>
            <a:ext cx="3159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/>
              <a:t>Kontakt:</a:t>
            </a:r>
          </a:p>
          <a:p>
            <a:endParaRPr lang="de-DE" sz="1800" dirty="0"/>
          </a:p>
          <a:p>
            <a:pPr algn="ctr"/>
            <a:r>
              <a:rPr lang="de-DE" sz="1800" dirty="0"/>
              <a:t>Prof. Dr. Bernhard Köster</a:t>
            </a:r>
          </a:p>
          <a:p>
            <a:pPr algn="ctr"/>
            <a:r>
              <a:rPr lang="de-DE" sz="1800" dirty="0"/>
              <a:t>bernhard.koester@jade-hs.de</a:t>
            </a:r>
          </a:p>
        </p:txBody>
      </p:sp>
      <p:pic>
        <p:nvPicPr>
          <p:cNvPr id="2" name="Picture 2" descr="Jade-Weser-Port">
            <a:extLst>
              <a:ext uri="{FF2B5EF4-FFF2-40B4-BE49-F238E27FC236}">
                <a16:creationId xmlns:a16="http://schemas.microsoft.com/office/drawing/2014/main" id="{A65CC02D-941F-15D6-2848-F4F28C48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67" y="1022833"/>
            <a:ext cx="5104264" cy="287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D3DBAE2-B185-6447-8FFA-989AA38A3E55}"/>
              </a:ext>
            </a:extLst>
          </p:cNvPr>
          <p:cNvSpPr txBox="1"/>
          <p:nvPr/>
        </p:nvSpPr>
        <p:spPr>
          <a:xfrm>
            <a:off x="141400" y="3872641"/>
            <a:ext cx="83218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 err="1"/>
              <a:t>Thursday</a:t>
            </a:r>
            <a:r>
              <a:rPr lang="de-DE" sz="1800" b="1" dirty="0"/>
              <a:t> 22.05.2025 </a:t>
            </a:r>
            <a:r>
              <a:rPr lang="en-US" sz="1800" b="1" dirty="0" err="1"/>
              <a:t>JadeWeserPort</a:t>
            </a:r>
            <a:r>
              <a:rPr lang="en-US" sz="1800" b="1" dirty="0"/>
              <a:t> </a:t>
            </a:r>
            <a:r>
              <a:rPr lang="en-US" sz="1800" b="1" dirty="0" err="1"/>
              <a:t>InfoCenter</a:t>
            </a:r>
            <a:endParaRPr lang="en-US" sz="1800" b="1" dirty="0"/>
          </a:p>
          <a:p>
            <a:endParaRPr lang="de-DE" sz="1800" b="1" dirty="0"/>
          </a:p>
          <a:p>
            <a:r>
              <a:rPr lang="de-DE" sz="1800" dirty="0"/>
              <a:t>	10:30 Uhr – 11:30 Uhr Harbour Tour</a:t>
            </a:r>
          </a:p>
          <a:p>
            <a:r>
              <a:rPr lang="de-DE" sz="1800" dirty="0"/>
              <a:t>	11:30 Uhr – 12:00 Uhr Short </a:t>
            </a:r>
            <a:r>
              <a:rPr lang="de-DE" sz="1800" dirty="0" err="1"/>
              <a:t>Presentation</a:t>
            </a:r>
            <a:endParaRPr lang="de-DE" dirty="0"/>
          </a:p>
          <a:p>
            <a:r>
              <a:rPr lang="de-DE" sz="1800" dirty="0"/>
              <a:t>	12:00 Uhr – 12:30 Uhr </a:t>
            </a:r>
            <a:r>
              <a:rPr lang="en-US" sz="1800" dirty="0"/>
              <a:t>Film about the construction of the </a:t>
            </a:r>
            <a:r>
              <a:rPr lang="en-US" sz="1800" dirty="0" err="1"/>
              <a:t>JadeWeserPort</a:t>
            </a:r>
            <a:endParaRPr lang="de-DE" dirty="0"/>
          </a:p>
          <a:p>
            <a:r>
              <a:rPr lang="de-DE" sz="1800" dirty="0"/>
              <a:t>	12:30 Uhr – 13:00 Uhr </a:t>
            </a:r>
            <a:r>
              <a:rPr lang="en-US" sz="1800" dirty="0"/>
              <a:t>Visit to the exhibition in the </a:t>
            </a:r>
            <a:r>
              <a:rPr lang="en-US" sz="1800" dirty="0" err="1"/>
              <a:t>JadeWeserPort</a:t>
            </a:r>
            <a:r>
              <a:rPr lang="en-US" sz="1800" dirty="0"/>
              <a:t> </a:t>
            </a:r>
            <a:r>
              <a:rPr lang="en-US" sz="1800" dirty="0" err="1"/>
              <a:t>InfoCenter</a:t>
            </a:r>
            <a:endParaRPr lang="en-US" sz="2400" b="1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E596117-21D3-179E-56F5-BAE87E37D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6234" y="2458409"/>
            <a:ext cx="3545764" cy="436888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B9957CF-90BF-DB05-F961-3A563C5B7DD7}"/>
              </a:ext>
            </a:extLst>
          </p:cNvPr>
          <p:cNvSpPr txBox="1"/>
          <p:nvPr/>
        </p:nvSpPr>
        <p:spPr>
          <a:xfrm>
            <a:off x="10491673" y="3488575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InfoCenter</a:t>
            </a:r>
          </a:p>
          <a:p>
            <a:r>
              <a:rPr lang="de-DE" b="1" dirty="0">
                <a:solidFill>
                  <a:srgbClr val="FF0000"/>
                </a:solidFill>
              </a:rPr>
              <a:t>         x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DEC227E-5FCA-F4FC-FA57-37D1E1697B4A}"/>
              </a:ext>
            </a:extLst>
          </p:cNvPr>
          <p:cNvSpPr txBox="1"/>
          <p:nvPr/>
        </p:nvSpPr>
        <p:spPr>
          <a:xfrm>
            <a:off x="8899667" y="6153669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JHS</a:t>
            </a:r>
          </a:p>
          <a:p>
            <a:r>
              <a:rPr lang="de-DE" b="1" dirty="0">
                <a:solidFill>
                  <a:srgbClr val="FF0000"/>
                </a:solidFill>
              </a:rPr>
              <a:t>  x</a:t>
            </a:r>
          </a:p>
        </p:txBody>
      </p:sp>
    </p:spTree>
    <p:extLst>
      <p:ext uri="{BB962C8B-B14F-4D97-AF65-F5344CB8AC3E}">
        <p14:creationId xmlns:p14="http://schemas.microsoft.com/office/powerpoint/2010/main" val="3928347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EE26B7-A9AF-493F-A7AB-5443E907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8" y="33988"/>
            <a:ext cx="5884333" cy="3240359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4C8A08C-685F-4ACD-B9E4-1F41A1DE7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2" y="3424430"/>
            <a:ext cx="3060700" cy="7493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F6E2D1F7-CD72-4717-9790-AC24C4811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834" y="3445260"/>
            <a:ext cx="3060700" cy="749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D28B839-70D5-4718-8C6D-7C74B18E901C}"/>
                  </a:ext>
                </a:extLst>
              </p14:cNvPr>
              <p14:cNvContentPartPr/>
              <p14:nvPr/>
            </p14:nvContentPartPr>
            <p14:xfrm>
              <a:off x="108827" y="1643827"/>
              <a:ext cx="1926000" cy="7747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D28B839-70D5-4718-8C6D-7C74B18E90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507" y="1639507"/>
                <a:ext cx="193464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ADB5698-0F68-4081-B58A-D1EAF6F96886}"/>
                  </a:ext>
                </a:extLst>
              </p14:cNvPr>
              <p14:cNvContentPartPr/>
              <p14:nvPr/>
            </p14:nvContentPartPr>
            <p14:xfrm>
              <a:off x="225827" y="3185347"/>
              <a:ext cx="6555960" cy="14360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ADB5698-0F68-4081-B58A-D1EAF6F968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1507" y="3181027"/>
                <a:ext cx="6564600" cy="14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8526B24-15E3-4907-9A74-E6819CC40764}"/>
                  </a:ext>
                </a:extLst>
              </p14:cNvPr>
              <p14:cNvContentPartPr/>
              <p14:nvPr/>
            </p14:nvContentPartPr>
            <p14:xfrm>
              <a:off x="196307" y="1722307"/>
              <a:ext cx="2145240" cy="7891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8526B24-15E3-4907-9A74-E6819CC407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1987" y="1717987"/>
                <a:ext cx="215388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1F8DD43-AD0E-472D-B283-AA4F1EFD93ED}"/>
                  </a:ext>
                </a:extLst>
              </p14:cNvPr>
              <p14:cNvContentPartPr/>
              <p14:nvPr/>
            </p14:nvContentPartPr>
            <p14:xfrm>
              <a:off x="8730974" y="362027"/>
              <a:ext cx="967680" cy="1296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1F8DD43-AD0E-472D-B283-AA4F1EFD93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6654" y="357707"/>
                <a:ext cx="9763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B785846-AAFF-4DE4-82B5-AE77CAC0C438}"/>
                  </a:ext>
                </a:extLst>
              </p14:cNvPr>
              <p14:cNvContentPartPr/>
              <p14:nvPr/>
            </p14:nvContentPartPr>
            <p14:xfrm>
              <a:off x="6913694" y="683147"/>
              <a:ext cx="47520" cy="1965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B785846-AAFF-4DE4-82B5-AE77CAC0C4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09374" y="678827"/>
                <a:ext cx="56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773BB7C-4C19-4D26-AF28-D4F579C30241}"/>
                  </a:ext>
                </a:extLst>
              </p14:cNvPr>
              <p14:cNvContentPartPr/>
              <p14:nvPr/>
            </p14:nvContentPartPr>
            <p14:xfrm>
              <a:off x="6885974" y="663707"/>
              <a:ext cx="153720" cy="2066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773BB7C-4C19-4D26-AF28-D4F579C3024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81654" y="659387"/>
                <a:ext cx="162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6122363-A82C-46F7-8888-7010B43396AC}"/>
                  </a:ext>
                </a:extLst>
              </p14:cNvPr>
              <p14:cNvContentPartPr/>
              <p14:nvPr/>
            </p14:nvContentPartPr>
            <p14:xfrm>
              <a:off x="7105574" y="810587"/>
              <a:ext cx="67320" cy="1141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6122363-A82C-46F7-8888-7010B43396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01254" y="806267"/>
                <a:ext cx="759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41391FC-5C77-468F-8582-0B7B4423BEB9}"/>
                  </a:ext>
                </a:extLst>
              </p14:cNvPr>
              <p14:cNvContentPartPr/>
              <p14:nvPr/>
            </p14:nvContentPartPr>
            <p14:xfrm>
              <a:off x="7340654" y="732467"/>
              <a:ext cx="29520" cy="792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41391FC-5C77-468F-8582-0B7B4423BEB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36334" y="728147"/>
                <a:ext cx="381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E25725C-0662-4CBB-94DA-3B6C299A131D}"/>
                  </a:ext>
                </a:extLst>
              </p14:cNvPr>
              <p14:cNvContentPartPr/>
              <p14:nvPr/>
            </p14:nvContentPartPr>
            <p14:xfrm>
              <a:off x="7564574" y="622307"/>
              <a:ext cx="120240" cy="1605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E25725C-0662-4CBB-94DA-3B6C299A13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60254" y="617987"/>
                <a:ext cx="1288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52F395CE-0EED-4118-8836-FF30D286EF74}"/>
                  </a:ext>
                </a:extLst>
              </p14:cNvPr>
              <p14:cNvContentPartPr/>
              <p14:nvPr/>
            </p14:nvContentPartPr>
            <p14:xfrm>
              <a:off x="7831694" y="693227"/>
              <a:ext cx="219600" cy="741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2F395CE-0EED-4118-8836-FF30D286EF7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27374" y="688907"/>
                <a:ext cx="2282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6FEBCB5-7FEB-4C38-A711-80CD275C8154}"/>
                  </a:ext>
                </a:extLst>
              </p14:cNvPr>
              <p14:cNvContentPartPr/>
              <p14:nvPr/>
            </p14:nvContentPartPr>
            <p14:xfrm>
              <a:off x="8079014" y="664787"/>
              <a:ext cx="173880" cy="964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6FEBCB5-7FEB-4C38-A711-80CD275C815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74694" y="660467"/>
                <a:ext cx="1825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DDDCFDB-5BF1-4C8D-A8C0-36A8E65EEC66}"/>
                  </a:ext>
                </a:extLst>
              </p14:cNvPr>
              <p14:cNvContentPartPr/>
              <p14:nvPr/>
            </p14:nvContentPartPr>
            <p14:xfrm>
              <a:off x="8313014" y="620147"/>
              <a:ext cx="90360" cy="1303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DDDCFDB-5BF1-4C8D-A8C0-36A8E65EEC6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08694" y="615827"/>
                <a:ext cx="990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371BC5B4-CC21-4791-AB98-3A94239D2528}"/>
                  </a:ext>
                </a:extLst>
              </p14:cNvPr>
              <p14:cNvContentPartPr/>
              <p14:nvPr/>
            </p14:nvContentPartPr>
            <p14:xfrm>
              <a:off x="8419214" y="698627"/>
              <a:ext cx="79200" cy="435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371BC5B4-CC21-4791-AB98-3A94239D252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14894" y="694307"/>
                <a:ext cx="878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9FE46BDA-CAE0-4529-A015-6129DD848964}"/>
                  </a:ext>
                </a:extLst>
              </p14:cNvPr>
              <p14:cNvContentPartPr/>
              <p14:nvPr/>
            </p14:nvContentPartPr>
            <p14:xfrm>
              <a:off x="8508854" y="581627"/>
              <a:ext cx="129240" cy="2167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9FE46BDA-CAE0-4529-A015-6129DD84896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04534" y="577307"/>
                <a:ext cx="137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02D582B-27EE-422B-908D-3DC46363BEDF}"/>
                  </a:ext>
                </a:extLst>
              </p14:cNvPr>
              <p14:cNvContentPartPr/>
              <p14:nvPr/>
            </p14:nvContentPartPr>
            <p14:xfrm>
              <a:off x="7666814" y="732827"/>
              <a:ext cx="84240" cy="511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02D582B-27EE-422B-908D-3DC46363BED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62494" y="728507"/>
                <a:ext cx="928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100F55E7-79AF-495E-85C6-80647450642F}"/>
                  </a:ext>
                </a:extLst>
              </p14:cNvPr>
              <p14:cNvContentPartPr/>
              <p14:nvPr/>
            </p14:nvContentPartPr>
            <p14:xfrm>
              <a:off x="7752494" y="724547"/>
              <a:ext cx="36360" cy="900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100F55E7-79AF-495E-85C6-8064745064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48174" y="720227"/>
                <a:ext cx="450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9C572952-976C-48C6-B9E7-D856271EDF85}"/>
                  </a:ext>
                </a:extLst>
              </p14:cNvPr>
              <p14:cNvContentPartPr/>
              <p14:nvPr/>
            </p14:nvContentPartPr>
            <p14:xfrm>
              <a:off x="7777334" y="729227"/>
              <a:ext cx="59400" cy="633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9C572952-976C-48C6-B9E7-D856271EDF8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73014" y="724907"/>
                <a:ext cx="68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5F76930-8650-4A43-8732-2128ACB4F7FE}"/>
                  </a:ext>
                </a:extLst>
              </p14:cNvPr>
              <p14:cNvContentPartPr/>
              <p14:nvPr/>
            </p14:nvContentPartPr>
            <p14:xfrm>
              <a:off x="8887934" y="649307"/>
              <a:ext cx="315360" cy="975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5F76930-8650-4A43-8732-2128ACB4F7F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83614" y="644987"/>
                <a:ext cx="3240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9C4AA8C-394D-4BE1-95BD-074CE18AD19B}"/>
                  </a:ext>
                </a:extLst>
              </p14:cNvPr>
              <p14:cNvContentPartPr/>
              <p14:nvPr/>
            </p14:nvContentPartPr>
            <p14:xfrm>
              <a:off x="9376814" y="656147"/>
              <a:ext cx="206280" cy="712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9C4AA8C-394D-4BE1-95BD-074CE18AD19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372494" y="651827"/>
                <a:ext cx="2149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BAFB020-7D9E-4BC5-A716-2A39050D3CC3}"/>
                  </a:ext>
                </a:extLst>
              </p14:cNvPr>
              <p14:cNvContentPartPr/>
              <p14:nvPr/>
            </p14:nvContentPartPr>
            <p14:xfrm>
              <a:off x="9582734" y="620147"/>
              <a:ext cx="360" cy="3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BAFB020-7D9E-4BC5-A716-2A39050D3CC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578414" y="6158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E4E7C73-0906-4483-A0C9-B8D031298116}"/>
                  </a:ext>
                </a:extLst>
              </p14:cNvPr>
              <p14:cNvContentPartPr/>
              <p14:nvPr/>
            </p14:nvContentPartPr>
            <p14:xfrm>
              <a:off x="9635654" y="623027"/>
              <a:ext cx="210600" cy="997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E4E7C73-0906-4483-A0C9-B8D03129811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631334" y="618707"/>
                <a:ext cx="2192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9439ABE-0294-415A-80B3-06BE0EE915F7}"/>
                  </a:ext>
                </a:extLst>
              </p14:cNvPr>
              <p14:cNvContentPartPr/>
              <p14:nvPr/>
            </p14:nvContentPartPr>
            <p14:xfrm>
              <a:off x="9847334" y="647867"/>
              <a:ext cx="101520" cy="1623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9439ABE-0294-415A-80B3-06BE0EE915F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843014" y="643547"/>
                <a:ext cx="1101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7B4D4B6-5B6D-4CCF-A89B-024AA585CCAC}"/>
                  </a:ext>
                </a:extLst>
              </p14:cNvPr>
              <p14:cNvContentPartPr/>
              <p14:nvPr/>
            </p14:nvContentPartPr>
            <p14:xfrm>
              <a:off x="9989534" y="661907"/>
              <a:ext cx="197640" cy="381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7B4D4B6-5B6D-4CCF-A89B-024AA585CCA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985214" y="657587"/>
                <a:ext cx="206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FFDE6E6-D554-49F1-81D4-B79DC9A9E8F7}"/>
                  </a:ext>
                </a:extLst>
              </p14:cNvPr>
              <p14:cNvContentPartPr/>
              <p14:nvPr/>
            </p14:nvContentPartPr>
            <p14:xfrm>
              <a:off x="10230734" y="600347"/>
              <a:ext cx="105480" cy="1224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FFDE6E6-D554-49F1-81D4-B79DC9A9E8F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226414" y="596027"/>
                <a:ext cx="1141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F2D7F78-9245-479C-A070-75F93558508F}"/>
                  </a:ext>
                </a:extLst>
              </p14:cNvPr>
              <p14:cNvContentPartPr/>
              <p14:nvPr/>
            </p14:nvContentPartPr>
            <p14:xfrm>
              <a:off x="10193294" y="585947"/>
              <a:ext cx="274680" cy="1184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F2D7F78-9245-479C-A070-75F93558508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188974" y="581627"/>
                <a:ext cx="2833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7BAEC34-7113-4148-B556-D7F30529C3D5}"/>
                  </a:ext>
                </a:extLst>
              </p14:cNvPr>
              <p14:cNvContentPartPr/>
              <p14:nvPr/>
            </p14:nvContentPartPr>
            <p14:xfrm>
              <a:off x="10450334" y="598547"/>
              <a:ext cx="133560" cy="1314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7BAEC34-7113-4148-B556-D7F30529C3D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446014" y="594227"/>
                <a:ext cx="1422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ED2A878-EF5C-46E2-999E-8B50191E81B0}"/>
                  </a:ext>
                </a:extLst>
              </p14:cNvPr>
              <p14:cNvContentPartPr/>
              <p14:nvPr/>
            </p14:nvContentPartPr>
            <p14:xfrm>
              <a:off x="6923774" y="1071227"/>
              <a:ext cx="87120" cy="1562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ED2A878-EF5C-46E2-999E-8B50191E81B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19454" y="1066907"/>
                <a:ext cx="95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265F526B-372D-45B5-9E93-E3879EC90417}"/>
                  </a:ext>
                </a:extLst>
              </p14:cNvPr>
              <p14:cNvContentPartPr/>
              <p14:nvPr/>
            </p14:nvContentPartPr>
            <p14:xfrm>
              <a:off x="7114574" y="1150787"/>
              <a:ext cx="110880" cy="864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265F526B-372D-45B5-9E93-E3879EC9041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10254" y="1146467"/>
                <a:ext cx="1195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4D0E797-6084-425E-9B0A-54C8E79C0CCB}"/>
                  </a:ext>
                </a:extLst>
              </p14:cNvPr>
              <p14:cNvContentPartPr/>
              <p14:nvPr/>
            </p14:nvContentPartPr>
            <p14:xfrm>
              <a:off x="7441454" y="1076267"/>
              <a:ext cx="55800" cy="727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4D0E797-6084-425E-9B0A-54C8E79C0CC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437134" y="1071947"/>
                <a:ext cx="64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94862F49-2F79-4152-8B83-AB45D60602AB}"/>
                  </a:ext>
                </a:extLst>
              </p14:cNvPr>
              <p14:cNvContentPartPr/>
              <p14:nvPr/>
            </p14:nvContentPartPr>
            <p14:xfrm>
              <a:off x="8065334" y="996707"/>
              <a:ext cx="99360" cy="896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94862F49-2F79-4152-8B83-AB45D60602A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061014" y="992387"/>
                <a:ext cx="108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E362F9C-C8D9-4180-8CC0-D537E8447150}"/>
                  </a:ext>
                </a:extLst>
              </p14:cNvPr>
              <p14:cNvContentPartPr/>
              <p14:nvPr/>
            </p14:nvContentPartPr>
            <p14:xfrm>
              <a:off x="8889014" y="985907"/>
              <a:ext cx="324000" cy="1299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E362F9C-C8D9-4180-8CC0-D537E844715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884694" y="981587"/>
                <a:ext cx="332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6EA1F554-8474-4FB8-AF58-5E46ECAC3260}"/>
                  </a:ext>
                </a:extLst>
              </p14:cNvPr>
              <p14:cNvContentPartPr/>
              <p14:nvPr/>
            </p14:nvContentPartPr>
            <p14:xfrm>
              <a:off x="9360974" y="968987"/>
              <a:ext cx="145440" cy="950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6EA1F554-8474-4FB8-AF58-5E46ECAC326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356654" y="964667"/>
                <a:ext cx="1540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08BEB95-90DC-4CA0-A438-55CD8AEFD09C}"/>
                  </a:ext>
                </a:extLst>
              </p14:cNvPr>
              <p14:cNvContentPartPr/>
              <p14:nvPr/>
            </p14:nvContentPartPr>
            <p14:xfrm>
              <a:off x="9514334" y="930827"/>
              <a:ext cx="253080" cy="137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08BEB95-90DC-4CA0-A438-55CD8AEFD09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510014" y="926507"/>
                <a:ext cx="2617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F991065-880C-45FB-9935-C883316FC6D8}"/>
                  </a:ext>
                </a:extLst>
              </p14:cNvPr>
              <p14:cNvContentPartPr/>
              <p14:nvPr/>
            </p14:nvContentPartPr>
            <p14:xfrm>
              <a:off x="9319934" y="1137467"/>
              <a:ext cx="565560" cy="298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F991065-880C-45FB-9935-C883316FC6D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315614" y="1133147"/>
                <a:ext cx="574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721D13B-EF4C-415C-B640-D061510EEF16}"/>
                  </a:ext>
                </a:extLst>
              </p14:cNvPr>
              <p14:cNvContentPartPr/>
              <p14:nvPr/>
            </p14:nvContentPartPr>
            <p14:xfrm>
              <a:off x="10003574" y="1000307"/>
              <a:ext cx="264240" cy="561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721D13B-EF4C-415C-B640-D061510EEF1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999254" y="995987"/>
                <a:ext cx="272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938D772-9271-49E8-8D16-F1267BCEAF22}"/>
                  </a:ext>
                </a:extLst>
              </p14:cNvPr>
              <p14:cNvContentPartPr/>
              <p14:nvPr/>
            </p14:nvContentPartPr>
            <p14:xfrm>
              <a:off x="10235054" y="925427"/>
              <a:ext cx="73440" cy="3456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938D772-9271-49E8-8D16-F1267BCEAF2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230734" y="921107"/>
                <a:ext cx="82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2DBED07E-11D1-4095-9E37-0496ADC99047}"/>
                  </a:ext>
                </a:extLst>
              </p14:cNvPr>
              <p14:cNvContentPartPr/>
              <p14:nvPr/>
            </p14:nvContentPartPr>
            <p14:xfrm>
              <a:off x="10302014" y="949187"/>
              <a:ext cx="255240" cy="9792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2DBED07E-11D1-4095-9E37-0496ADC9904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297694" y="944867"/>
                <a:ext cx="2638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2507E60D-E186-416E-A029-591186AC2B21}"/>
                  </a:ext>
                </a:extLst>
              </p14:cNvPr>
              <p14:cNvContentPartPr/>
              <p14:nvPr/>
            </p14:nvContentPartPr>
            <p14:xfrm>
              <a:off x="10544654" y="984827"/>
              <a:ext cx="93600" cy="1767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2507E60D-E186-416E-A029-591186AC2B2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540334" y="980507"/>
                <a:ext cx="102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0EBFEB7E-B7C8-40C3-8B9E-B7693C22D4BD}"/>
                  </a:ext>
                </a:extLst>
              </p14:cNvPr>
              <p14:cNvContentPartPr/>
              <p14:nvPr/>
            </p14:nvContentPartPr>
            <p14:xfrm>
              <a:off x="10669574" y="1001027"/>
              <a:ext cx="212760" cy="3420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0EBFEB7E-B7C8-40C3-8B9E-B7693C22D4B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665254" y="996707"/>
                <a:ext cx="2214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428ABCD4-84F2-472E-9485-94CCB08CF6CB}"/>
                  </a:ext>
                </a:extLst>
              </p14:cNvPr>
              <p14:cNvContentPartPr/>
              <p14:nvPr/>
            </p14:nvContentPartPr>
            <p14:xfrm>
              <a:off x="10927694" y="910307"/>
              <a:ext cx="263520" cy="13356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428ABCD4-84F2-472E-9485-94CCB08CF6C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923374" y="905987"/>
                <a:ext cx="272160" cy="14220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Grafik 30">
            <a:extLst>
              <a:ext uri="{FF2B5EF4-FFF2-40B4-BE49-F238E27FC236}">
                <a16:creationId xmlns:a16="http://schemas.microsoft.com/office/drawing/2014/main" id="{E29CB6E2-ADD7-41DC-892F-87FE204F28DE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74" y="1761707"/>
            <a:ext cx="4153480" cy="885949"/>
          </a:xfrm>
          <a:prstGeom prst="rect">
            <a:avLst/>
          </a:prstGeom>
        </p:spPr>
      </p:pic>
      <p:pic>
        <p:nvPicPr>
          <p:cNvPr id="123" name="Grafik 122">
            <a:extLst>
              <a:ext uri="{FF2B5EF4-FFF2-40B4-BE49-F238E27FC236}">
                <a16:creationId xmlns:a16="http://schemas.microsoft.com/office/drawing/2014/main" id="{DE1DCA2F-2163-44A0-8C5D-CDE3527E702F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2" y="4771824"/>
            <a:ext cx="5401429" cy="1324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54EAD6F8-208C-4044-8FA0-45D6D5562277}"/>
                  </a:ext>
                </a:extLst>
              </p14:cNvPr>
              <p14:cNvContentPartPr/>
              <p14:nvPr/>
            </p14:nvContentPartPr>
            <p14:xfrm>
              <a:off x="6272747" y="5098747"/>
              <a:ext cx="2422080" cy="10324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54EAD6F8-208C-4044-8FA0-45D6D556227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68427" y="5094427"/>
                <a:ext cx="243072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141E05F7-4CCF-4575-8D4E-AD53FC989375}"/>
                  </a:ext>
                </a:extLst>
              </p14:cNvPr>
              <p14:cNvContentPartPr/>
              <p14:nvPr/>
            </p14:nvContentPartPr>
            <p14:xfrm>
              <a:off x="10442987" y="1058107"/>
              <a:ext cx="1490040" cy="71856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141E05F7-4CCF-4575-8D4E-AD53FC98937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438667" y="1053787"/>
                <a:ext cx="149868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8A10C8D6-662D-4BE8-9A8E-C179B6A568BA}"/>
                  </a:ext>
                </a:extLst>
              </p14:cNvPr>
              <p14:cNvContentPartPr/>
              <p14:nvPr/>
            </p14:nvContentPartPr>
            <p14:xfrm>
              <a:off x="501947" y="3047827"/>
              <a:ext cx="6400080" cy="168084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8A10C8D6-662D-4BE8-9A8E-C179B6A568B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7627" y="3043507"/>
                <a:ext cx="6408720" cy="168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964A8625-6864-4229-8383-7B060097960A}"/>
              </a:ext>
            </a:extLst>
          </p:cNvPr>
          <p:cNvGrpSpPr/>
          <p:nvPr/>
        </p:nvGrpSpPr>
        <p:grpSpPr>
          <a:xfrm>
            <a:off x="-5653" y="1009507"/>
            <a:ext cx="12173040" cy="5809320"/>
            <a:chOff x="-5653" y="1009507"/>
            <a:chExt cx="12173040" cy="58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24EFAD1-204B-4886-A351-FD53513D573A}"/>
                    </a:ext>
                  </a:extLst>
                </p14:cNvPr>
                <p14:cNvContentPartPr/>
                <p14:nvPr/>
              </p14:nvContentPartPr>
              <p14:xfrm>
                <a:off x="9050147" y="1575427"/>
                <a:ext cx="1938960" cy="1261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24EFAD1-204B-4886-A351-FD53513D57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45827" y="1571107"/>
                  <a:ext cx="1947600" cy="12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3BF1110-525E-4B19-A256-71DBB6CCBB42}"/>
                    </a:ext>
                  </a:extLst>
                </p14:cNvPr>
                <p14:cNvContentPartPr/>
                <p14:nvPr/>
              </p14:nvContentPartPr>
              <p14:xfrm>
                <a:off x="7758107" y="3028387"/>
                <a:ext cx="340920" cy="82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3BF1110-525E-4B19-A256-71DBB6CCBB4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53787" y="3024067"/>
                  <a:ext cx="349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58CE424-F202-4C28-B6D5-00908B08963F}"/>
                    </a:ext>
                  </a:extLst>
                </p14:cNvPr>
                <p14:cNvContentPartPr/>
                <p14:nvPr/>
              </p14:nvContentPartPr>
              <p14:xfrm>
                <a:off x="7716347" y="3174907"/>
                <a:ext cx="457560" cy="1022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58CE424-F202-4C28-B6D5-00908B08963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12027" y="3170587"/>
                  <a:ext cx="466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15E93B3-F037-4558-B24C-E319A891A2B9}"/>
                    </a:ext>
                  </a:extLst>
                </p14:cNvPr>
                <p14:cNvContentPartPr/>
                <p14:nvPr/>
              </p14:nvContentPartPr>
              <p14:xfrm>
                <a:off x="8336627" y="2972947"/>
                <a:ext cx="284040" cy="262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15E93B3-F037-4558-B24C-E319A891A2B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32307" y="2968627"/>
                  <a:ext cx="292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C372DEF-8E99-4062-847A-7F3093208367}"/>
                    </a:ext>
                  </a:extLst>
                </p14:cNvPr>
                <p14:cNvContentPartPr/>
                <p14:nvPr/>
              </p14:nvContentPartPr>
              <p14:xfrm>
                <a:off x="8683307" y="2968627"/>
                <a:ext cx="169920" cy="2250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C372DEF-8E99-4062-847A-7F30932083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78987" y="2964307"/>
                  <a:ext cx="178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3F2C477-1810-482C-8526-1C3BE35BC610}"/>
                    </a:ext>
                  </a:extLst>
                </p14:cNvPr>
                <p14:cNvContentPartPr/>
                <p14:nvPr/>
              </p14:nvContentPartPr>
              <p14:xfrm>
                <a:off x="8945027" y="2959627"/>
                <a:ext cx="246240" cy="255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3F2C477-1810-482C-8526-1C3BE35BC61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40707" y="2955307"/>
                  <a:ext cx="254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DED61A3-CFC6-42C1-A9CB-87F616310DE1}"/>
                    </a:ext>
                  </a:extLst>
                </p14:cNvPr>
                <p14:cNvContentPartPr/>
                <p14:nvPr/>
              </p14:nvContentPartPr>
              <p14:xfrm>
                <a:off x="9002267" y="3068347"/>
                <a:ext cx="261360" cy="22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DED61A3-CFC6-42C1-A9CB-87F616310D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97947" y="3064027"/>
                  <a:ext cx="270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6C9ACA4-A131-484B-A676-A724A39733B1}"/>
                    </a:ext>
                  </a:extLst>
                </p14:cNvPr>
                <p14:cNvContentPartPr/>
                <p14:nvPr/>
              </p14:nvContentPartPr>
              <p14:xfrm>
                <a:off x="7547507" y="2705467"/>
                <a:ext cx="2117880" cy="915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6C9ACA4-A131-484B-A676-A724A39733B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43187" y="2701147"/>
                  <a:ext cx="2126520" cy="9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F2F127E-CA0E-40E2-BC95-7DF5A19EE6B0}"/>
                    </a:ext>
                  </a:extLst>
                </p14:cNvPr>
                <p14:cNvContentPartPr/>
                <p14:nvPr/>
              </p14:nvContentPartPr>
              <p14:xfrm>
                <a:off x="6458147" y="1382107"/>
                <a:ext cx="91440" cy="173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F2F127E-CA0E-40E2-BC95-7DF5A19EE6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53827" y="1377787"/>
                  <a:ext cx="100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B7DDB56-F7E8-49C8-8DC5-F78D3D58CCC8}"/>
                    </a:ext>
                  </a:extLst>
                </p14:cNvPr>
                <p14:cNvContentPartPr/>
                <p14:nvPr/>
              </p14:nvContentPartPr>
              <p14:xfrm>
                <a:off x="6439427" y="1432867"/>
                <a:ext cx="334080" cy="34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B7DDB56-F7E8-49C8-8DC5-F78D3D58CCC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35107" y="1428547"/>
                  <a:ext cx="342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97C40A0-22E4-4199-8D4F-4C6A494C9107}"/>
                    </a:ext>
                  </a:extLst>
                </p14:cNvPr>
                <p14:cNvContentPartPr/>
                <p14:nvPr/>
              </p14:nvContentPartPr>
              <p14:xfrm>
                <a:off x="6700427" y="1481467"/>
                <a:ext cx="105840" cy="13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97C40A0-22E4-4199-8D4F-4C6A494C910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96107" y="1477147"/>
                  <a:ext cx="114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27E46E8-C114-4D2D-A171-0AA6B59E4C26}"/>
                    </a:ext>
                  </a:extLst>
                </p14:cNvPr>
                <p14:cNvContentPartPr/>
                <p14:nvPr/>
              </p14:nvContentPartPr>
              <p14:xfrm>
                <a:off x="6936947" y="1335667"/>
                <a:ext cx="69120" cy="190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27E46E8-C114-4D2D-A171-0AA6B59E4C2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32627" y="1331347"/>
                  <a:ext cx="77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1A07AB0-08B4-4AF0-8904-934DA0CF46EB}"/>
                    </a:ext>
                  </a:extLst>
                </p14:cNvPr>
                <p14:cNvContentPartPr/>
                <p14:nvPr/>
              </p14:nvContentPartPr>
              <p14:xfrm>
                <a:off x="7081307" y="1352227"/>
                <a:ext cx="145080" cy="135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1A07AB0-08B4-4AF0-8904-934DA0CF46E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76987" y="1347907"/>
                  <a:ext cx="153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47FFAF9-BAF9-439F-8B87-5F82C097594E}"/>
                    </a:ext>
                  </a:extLst>
                </p14:cNvPr>
                <p14:cNvContentPartPr/>
                <p14:nvPr/>
              </p14:nvContentPartPr>
              <p14:xfrm>
                <a:off x="7160507" y="1443307"/>
                <a:ext cx="81360" cy="38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47FFAF9-BAF9-439F-8B87-5F82C097594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56187" y="1438987"/>
                  <a:ext cx="90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BB6715D-BB18-4045-9085-1E184E17CBDA}"/>
                    </a:ext>
                  </a:extLst>
                </p14:cNvPr>
                <p14:cNvContentPartPr/>
                <p14:nvPr/>
              </p14:nvContentPartPr>
              <p14:xfrm>
                <a:off x="7310987" y="1444027"/>
                <a:ext cx="98640" cy="5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BB6715D-BB18-4045-9085-1E184E17CBD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06667" y="1439707"/>
                  <a:ext cx="107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1746298-BB0B-4D84-96CB-55A7ADFE09BD}"/>
                    </a:ext>
                  </a:extLst>
                </p14:cNvPr>
                <p14:cNvContentPartPr/>
                <p14:nvPr/>
              </p14:nvContentPartPr>
              <p14:xfrm>
                <a:off x="7471547" y="1325947"/>
                <a:ext cx="188640" cy="1882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1746298-BB0B-4D84-96CB-55A7ADFE09B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67227" y="1321627"/>
                  <a:ext cx="197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E2EC14E-9F04-4A8C-A431-5CD10131AA72}"/>
                    </a:ext>
                  </a:extLst>
                </p14:cNvPr>
                <p14:cNvContentPartPr/>
                <p14:nvPr/>
              </p14:nvContentPartPr>
              <p14:xfrm>
                <a:off x="7730747" y="1330627"/>
                <a:ext cx="73080" cy="180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E2EC14E-9F04-4A8C-A431-5CD10131AA7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26427" y="1326307"/>
                  <a:ext cx="81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2679DA6-9802-4A9B-B7EB-F062BC9045F4}"/>
                    </a:ext>
                  </a:extLst>
                </p14:cNvPr>
                <p14:cNvContentPartPr/>
                <p14:nvPr/>
              </p14:nvContentPartPr>
              <p14:xfrm>
                <a:off x="7865027" y="1332427"/>
                <a:ext cx="96120" cy="163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2679DA6-9802-4A9B-B7EB-F062BC9045F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60707" y="1328107"/>
                  <a:ext cx="104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95C86FF-2AD9-4DFF-919E-3F9F8B6152F8}"/>
                    </a:ext>
                  </a:extLst>
                </p14:cNvPr>
                <p14:cNvContentPartPr/>
                <p14:nvPr/>
              </p14:nvContentPartPr>
              <p14:xfrm>
                <a:off x="8039987" y="1432867"/>
                <a:ext cx="105480" cy="2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95C86FF-2AD9-4DFF-919E-3F9F8B6152F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35667" y="1428547"/>
                  <a:ext cx="114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DFA5249-580A-40A7-B31E-14FFAF194973}"/>
                    </a:ext>
                  </a:extLst>
                </p14:cNvPr>
                <p14:cNvContentPartPr/>
                <p14:nvPr/>
              </p14:nvContentPartPr>
              <p14:xfrm>
                <a:off x="8196947" y="1364467"/>
                <a:ext cx="135720" cy="95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DFA5249-580A-40A7-B31E-14FFAF19497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92627" y="1360147"/>
                  <a:ext cx="144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5191D59-27F8-40E2-963B-A358BB2DABA1}"/>
                    </a:ext>
                  </a:extLst>
                </p14:cNvPr>
                <p14:cNvContentPartPr/>
                <p14:nvPr/>
              </p14:nvContentPartPr>
              <p14:xfrm>
                <a:off x="8314667" y="1321987"/>
                <a:ext cx="84600" cy="190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5191D59-27F8-40E2-963B-A358BB2DABA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10347" y="1317667"/>
                  <a:ext cx="93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4D049F2-288B-4FF1-A086-41769F3D7DD1}"/>
                    </a:ext>
                  </a:extLst>
                </p14:cNvPr>
                <p14:cNvContentPartPr/>
                <p14:nvPr/>
              </p14:nvContentPartPr>
              <p14:xfrm>
                <a:off x="8548307" y="1406587"/>
                <a:ext cx="156240" cy="10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4D049F2-288B-4FF1-A086-41769F3D7DD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43987" y="1402267"/>
                  <a:ext cx="164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44FB78E-4791-47BF-9B5E-97C63AE0D8AC}"/>
                    </a:ext>
                  </a:extLst>
                </p14:cNvPr>
                <p14:cNvContentPartPr/>
                <p14:nvPr/>
              </p14:nvContentPartPr>
              <p14:xfrm>
                <a:off x="8574227" y="1447987"/>
                <a:ext cx="168120" cy="17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44FB78E-4791-47BF-9B5E-97C63AE0D8A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69907" y="1443667"/>
                  <a:ext cx="176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793193A-C824-4F8B-A2FB-3F54C0063741}"/>
                    </a:ext>
                  </a:extLst>
                </p14:cNvPr>
                <p14:cNvContentPartPr/>
                <p14:nvPr/>
              </p14:nvContentPartPr>
              <p14:xfrm>
                <a:off x="8889947" y="1333147"/>
                <a:ext cx="148320" cy="137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793193A-C824-4F8B-A2FB-3F54C006374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85627" y="1328827"/>
                  <a:ext cx="156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46A70A2-8A32-4940-963F-408DF91F3029}"/>
                    </a:ext>
                  </a:extLst>
                </p14:cNvPr>
                <p14:cNvContentPartPr/>
                <p14:nvPr/>
              </p14:nvContentPartPr>
              <p14:xfrm>
                <a:off x="9122507" y="1395427"/>
                <a:ext cx="105480" cy="136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46A70A2-8A32-4940-963F-408DF91F302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118187" y="1391107"/>
                  <a:ext cx="114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D1E8ECA-0151-45B1-B731-67F18905767E}"/>
                    </a:ext>
                  </a:extLst>
                </p14:cNvPr>
                <p14:cNvContentPartPr/>
                <p14:nvPr/>
              </p14:nvContentPartPr>
              <p14:xfrm>
                <a:off x="9272987" y="1345747"/>
                <a:ext cx="127800" cy="98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D1E8ECA-0151-45B1-B731-67F18905767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68667" y="1341427"/>
                  <a:ext cx="136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55DF933-7FAB-43CD-825B-0BA04CEE2CFD}"/>
                    </a:ext>
                  </a:extLst>
                </p14:cNvPr>
                <p14:cNvContentPartPr/>
                <p14:nvPr/>
              </p14:nvContentPartPr>
              <p14:xfrm>
                <a:off x="9317267" y="1304347"/>
                <a:ext cx="129240" cy="171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55DF933-7FAB-43CD-825B-0BA04CEE2CF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12947" y="1300027"/>
                  <a:ext cx="137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4D09AA3-725E-4E7E-8202-7864039D3C27}"/>
                    </a:ext>
                  </a:extLst>
                </p14:cNvPr>
                <p14:cNvContentPartPr/>
                <p14:nvPr/>
              </p14:nvContentPartPr>
              <p14:xfrm>
                <a:off x="8781947" y="1276987"/>
                <a:ext cx="126720" cy="2394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4D09AA3-725E-4E7E-8202-7864039D3C2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77627" y="1272667"/>
                  <a:ext cx="135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86C893B-20E4-465F-AC49-F4074E6436E2}"/>
                    </a:ext>
                  </a:extLst>
                </p14:cNvPr>
                <p14:cNvContentPartPr/>
                <p14:nvPr/>
              </p14:nvContentPartPr>
              <p14:xfrm>
                <a:off x="9519227" y="1299307"/>
                <a:ext cx="84600" cy="1803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86C893B-20E4-465F-AC49-F4074E6436E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14907" y="1294987"/>
                  <a:ext cx="93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54A410B-BD97-407B-9FA6-76A238918207}"/>
                    </a:ext>
                  </a:extLst>
                </p14:cNvPr>
                <p14:cNvContentPartPr/>
                <p14:nvPr/>
              </p14:nvContentPartPr>
              <p14:xfrm>
                <a:off x="9625787" y="1319107"/>
                <a:ext cx="120600" cy="125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54A410B-BD97-407B-9FA6-76A23891820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21467" y="1314787"/>
                  <a:ext cx="129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993D2E6-4833-4856-8744-EF78F851592F}"/>
                    </a:ext>
                  </a:extLst>
                </p14:cNvPr>
                <p14:cNvContentPartPr/>
                <p14:nvPr/>
              </p14:nvContentPartPr>
              <p14:xfrm>
                <a:off x="9816587" y="1389307"/>
                <a:ext cx="126000" cy="61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993D2E6-4833-4856-8744-EF78F851592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812267" y="1384987"/>
                  <a:ext cx="1346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7867BC3-02AD-45D8-9360-BB169BE6B661}"/>
                    </a:ext>
                  </a:extLst>
                </p14:cNvPr>
                <p14:cNvContentPartPr/>
                <p14:nvPr/>
              </p14:nvContentPartPr>
              <p14:xfrm>
                <a:off x="9957707" y="1268707"/>
                <a:ext cx="236880" cy="2145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7867BC3-02AD-45D8-9360-BB169BE6B66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53387" y="1264387"/>
                  <a:ext cx="245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B232049-4172-4528-A4A9-4A3ADBAAB048}"/>
                    </a:ext>
                  </a:extLst>
                </p14:cNvPr>
                <p14:cNvContentPartPr/>
                <p14:nvPr/>
              </p14:nvContentPartPr>
              <p14:xfrm>
                <a:off x="10289987" y="1375987"/>
                <a:ext cx="128160" cy="12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B232049-4172-4528-A4A9-4A3ADBAAB04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85667" y="1371667"/>
                  <a:ext cx="136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DED5CAB-AA31-4C0D-A06F-707732BD5596}"/>
                    </a:ext>
                  </a:extLst>
                </p14:cNvPr>
                <p14:cNvContentPartPr/>
                <p14:nvPr/>
              </p14:nvContentPartPr>
              <p14:xfrm>
                <a:off x="10291067" y="1435747"/>
                <a:ext cx="176040" cy="122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DED5CAB-AA31-4C0D-A06F-707732BD559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86747" y="1431427"/>
                  <a:ext cx="184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C205735-4844-46EF-AE9E-96F445D6F6EA}"/>
                    </a:ext>
                  </a:extLst>
                </p14:cNvPr>
                <p14:cNvContentPartPr/>
                <p14:nvPr/>
              </p14:nvContentPartPr>
              <p14:xfrm>
                <a:off x="10470347" y="1332067"/>
                <a:ext cx="157680" cy="1159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C205735-4844-46EF-AE9E-96F445D6F6E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66027" y="1327747"/>
                  <a:ext cx="166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8BA5151-1470-4C46-A080-A4041A6E3EE0}"/>
                    </a:ext>
                  </a:extLst>
                </p14:cNvPr>
                <p14:cNvContentPartPr/>
                <p14:nvPr/>
              </p14:nvContentPartPr>
              <p14:xfrm>
                <a:off x="10839707" y="1244947"/>
                <a:ext cx="122400" cy="1216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8BA5151-1470-4C46-A080-A4041A6E3EE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35387" y="1240627"/>
                  <a:ext cx="131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088BF09-26D9-4E50-BC5C-D29ED7F9ED2D}"/>
                    </a:ext>
                  </a:extLst>
                </p14:cNvPr>
                <p14:cNvContentPartPr/>
                <p14:nvPr/>
              </p14:nvContentPartPr>
              <p14:xfrm>
                <a:off x="10983347" y="1299307"/>
                <a:ext cx="70560" cy="73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088BF09-26D9-4E50-BC5C-D29ED7F9ED2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79027" y="1294987"/>
                  <a:ext cx="79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BAF3FF1-7B45-4B15-AFE0-FC8D514CF27A}"/>
                    </a:ext>
                  </a:extLst>
                </p14:cNvPr>
                <p14:cNvContentPartPr/>
                <p14:nvPr/>
              </p14:nvContentPartPr>
              <p14:xfrm>
                <a:off x="11072267" y="1293907"/>
                <a:ext cx="339120" cy="159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BAF3FF1-7B45-4B15-AFE0-FC8D514CF27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67947" y="1289587"/>
                  <a:ext cx="347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B909127-FF0F-4F6A-9349-8DCCEF3B3639}"/>
                    </a:ext>
                  </a:extLst>
                </p14:cNvPr>
                <p14:cNvContentPartPr/>
                <p14:nvPr/>
              </p14:nvContentPartPr>
              <p14:xfrm>
                <a:off x="11557187" y="1238827"/>
                <a:ext cx="217080" cy="220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B909127-FF0F-4F6A-9349-8DCCEF3B363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552867" y="1234507"/>
                  <a:ext cx="225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AAA5034-E9B6-4337-82E3-7FD88D2A67D9}"/>
                    </a:ext>
                  </a:extLst>
                </p14:cNvPr>
                <p14:cNvContentPartPr/>
                <p14:nvPr/>
              </p14:nvContentPartPr>
              <p14:xfrm>
                <a:off x="11084147" y="1456987"/>
                <a:ext cx="279000" cy="143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AAA5034-E9B6-4337-82E3-7FD88D2A67D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79827" y="1452667"/>
                  <a:ext cx="287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7E217C4-0C40-48A7-A951-4AC5419C3106}"/>
                    </a:ext>
                  </a:extLst>
                </p14:cNvPr>
                <p14:cNvContentPartPr/>
                <p14:nvPr/>
              </p14:nvContentPartPr>
              <p14:xfrm>
                <a:off x="11387987" y="1460227"/>
                <a:ext cx="129600" cy="111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7E217C4-0C40-48A7-A951-4AC5419C310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383667" y="1455907"/>
                  <a:ext cx="138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80C2DCA-0717-414B-B7A4-1C680C27D504}"/>
                    </a:ext>
                  </a:extLst>
                </p14:cNvPr>
                <p14:cNvContentPartPr/>
                <p14:nvPr/>
              </p14:nvContentPartPr>
              <p14:xfrm>
                <a:off x="11528747" y="1517107"/>
                <a:ext cx="332640" cy="63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80C2DCA-0717-414B-B7A4-1C680C27D50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524427" y="1512787"/>
                  <a:ext cx="341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A510A0A-B4AF-4E82-9D79-E1A535F41A70}"/>
                    </a:ext>
                  </a:extLst>
                </p14:cNvPr>
                <p14:cNvContentPartPr/>
                <p14:nvPr/>
              </p14:nvContentPartPr>
              <p14:xfrm>
                <a:off x="10958147" y="1625107"/>
                <a:ext cx="1008360" cy="284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A510A0A-B4AF-4E82-9D79-E1A535F41A7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953827" y="1620787"/>
                  <a:ext cx="1017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C4BABD9-5DA6-4C70-8879-CA943EB2791F}"/>
                    </a:ext>
                  </a:extLst>
                </p14:cNvPr>
                <p14:cNvContentPartPr/>
                <p14:nvPr/>
              </p14:nvContentPartPr>
              <p14:xfrm>
                <a:off x="10679867" y="1009507"/>
                <a:ext cx="1487520" cy="875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C4BABD9-5DA6-4C70-8879-CA943EB2791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75547" y="1005187"/>
                  <a:ext cx="1496160" cy="88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865054F-1437-4C35-86C8-0F63FC9171F2}"/>
                    </a:ext>
                  </a:extLst>
                </p14:cNvPr>
                <p14:cNvContentPartPr/>
                <p14:nvPr/>
              </p14:nvContentPartPr>
              <p14:xfrm>
                <a:off x="73187" y="3295147"/>
                <a:ext cx="624960" cy="3891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865054F-1437-4C35-86C8-0F63FC9171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867" y="3290827"/>
                  <a:ext cx="6336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C435407-E108-47BB-83B0-7140A6702416}"/>
                    </a:ext>
                  </a:extLst>
                </p14:cNvPr>
                <p14:cNvContentPartPr/>
                <p14:nvPr/>
              </p14:nvContentPartPr>
              <p14:xfrm>
                <a:off x="3302027" y="3331507"/>
                <a:ext cx="615600" cy="3355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C435407-E108-47BB-83B0-7140A670241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97707" y="3327187"/>
                  <a:ext cx="6242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21AB600-6557-48D1-B1B0-7827C603335C}"/>
                    </a:ext>
                  </a:extLst>
                </p14:cNvPr>
                <p14:cNvContentPartPr/>
                <p14:nvPr/>
              </p14:nvContentPartPr>
              <p14:xfrm>
                <a:off x="169307" y="2025067"/>
                <a:ext cx="262080" cy="134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21AB600-6557-48D1-B1B0-7827C603335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4987" y="2020747"/>
                  <a:ext cx="270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B9B4BBD-0F17-44A8-A8B1-D36F8EF8A6CD}"/>
                    </a:ext>
                  </a:extLst>
                </p14:cNvPr>
                <p14:cNvContentPartPr/>
                <p14:nvPr/>
              </p14:nvContentPartPr>
              <p14:xfrm>
                <a:off x="448307" y="2028307"/>
                <a:ext cx="6480" cy="1252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B9B4BBD-0F17-44A8-A8B1-D36F8EF8A6C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43987" y="2023987"/>
                  <a:ext cx="15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C32EABB-C0EE-44A8-9EDA-6941BF61E50C}"/>
                    </a:ext>
                  </a:extLst>
                </p14:cNvPr>
                <p14:cNvContentPartPr/>
                <p14:nvPr/>
              </p14:nvContentPartPr>
              <p14:xfrm>
                <a:off x="509867" y="1950187"/>
                <a:ext cx="122040" cy="2044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C32EABB-C0EE-44A8-9EDA-6941BF61E50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05547" y="1945867"/>
                  <a:ext cx="130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04B6059-8F3B-4BFF-BE81-E4451341D1D0}"/>
                    </a:ext>
                  </a:extLst>
                </p14:cNvPr>
                <p14:cNvContentPartPr/>
                <p14:nvPr/>
              </p14:nvContentPartPr>
              <p14:xfrm>
                <a:off x="518507" y="1934347"/>
                <a:ext cx="360" cy="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04B6059-8F3B-4BFF-BE81-E4451341D1D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4187" y="1930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4C5D997-7827-43DA-94C4-0AC8CACEE6A7}"/>
                    </a:ext>
                  </a:extLst>
                </p14:cNvPr>
                <p14:cNvContentPartPr/>
                <p14:nvPr/>
              </p14:nvContentPartPr>
              <p14:xfrm>
                <a:off x="860147" y="2010307"/>
                <a:ext cx="225000" cy="147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4C5D997-7827-43DA-94C4-0AC8CACEE6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5827" y="2005987"/>
                  <a:ext cx="233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100CFF0-A985-40E2-9AD5-9EDC7732CA10}"/>
                    </a:ext>
                  </a:extLst>
                </p14:cNvPr>
                <p14:cNvContentPartPr/>
                <p14:nvPr/>
              </p14:nvContentPartPr>
              <p14:xfrm>
                <a:off x="1095947" y="2052067"/>
                <a:ext cx="122400" cy="7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100CFF0-A985-40E2-9AD5-9EDC7732CA1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1627" y="2047747"/>
                  <a:ext cx="131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B409E2-70E1-4229-B94E-DB06F44A3220}"/>
                    </a:ext>
                  </a:extLst>
                </p14:cNvPr>
                <p14:cNvContentPartPr/>
                <p14:nvPr/>
              </p14:nvContentPartPr>
              <p14:xfrm>
                <a:off x="1122947" y="2083387"/>
                <a:ext cx="156600" cy="10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B409E2-70E1-4229-B94E-DB06F44A322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8627" y="2079067"/>
                  <a:ext cx="165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DD3DEB7-2EDC-4CED-B5F9-7D29C217BA9D}"/>
                    </a:ext>
                  </a:extLst>
                </p14:cNvPr>
                <p14:cNvContentPartPr/>
                <p14:nvPr/>
              </p14:nvContentPartPr>
              <p14:xfrm>
                <a:off x="1328867" y="1975747"/>
                <a:ext cx="165600" cy="136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DD3DEB7-2EDC-4CED-B5F9-7D29C217BA9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324547" y="1971427"/>
                  <a:ext cx="174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8DEDE6E-289C-4824-8B35-E9A5F63EF8D8}"/>
                    </a:ext>
                  </a:extLst>
                </p14:cNvPr>
                <p14:cNvContentPartPr/>
                <p14:nvPr/>
              </p14:nvContentPartPr>
              <p14:xfrm>
                <a:off x="1527587" y="1956667"/>
                <a:ext cx="308160" cy="161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8DEDE6E-289C-4824-8B35-E9A5F63EF8D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23267" y="1952347"/>
                  <a:ext cx="316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18552CA-9EA4-4059-B288-EB416DA9831C}"/>
                    </a:ext>
                  </a:extLst>
                </p14:cNvPr>
                <p14:cNvContentPartPr/>
                <p14:nvPr/>
              </p14:nvContentPartPr>
              <p14:xfrm>
                <a:off x="1663667" y="1929667"/>
                <a:ext cx="131040" cy="81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18552CA-9EA4-4059-B288-EB416DA9831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59347" y="1925347"/>
                  <a:ext cx="139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CB4077D-2949-47AE-B14A-7E03D6D74849}"/>
                    </a:ext>
                  </a:extLst>
                </p14:cNvPr>
                <p14:cNvContentPartPr/>
                <p14:nvPr/>
              </p14:nvContentPartPr>
              <p14:xfrm>
                <a:off x="1871387" y="2023267"/>
                <a:ext cx="97200" cy="75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CB4077D-2949-47AE-B14A-7E03D6D7484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67067" y="2018947"/>
                  <a:ext cx="105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42BBB93-9718-484C-BC8A-75FAA714DED0}"/>
                    </a:ext>
                  </a:extLst>
                </p14:cNvPr>
                <p14:cNvContentPartPr/>
                <p14:nvPr/>
              </p14:nvContentPartPr>
              <p14:xfrm>
                <a:off x="2128067" y="1804387"/>
                <a:ext cx="21600" cy="224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42BBB93-9718-484C-BC8A-75FAA714DED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123747" y="1800067"/>
                  <a:ext cx="30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AB56BE2-EF7F-4EEA-9F6E-24451293FC9C}"/>
                    </a:ext>
                  </a:extLst>
                </p14:cNvPr>
                <p14:cNvContentPartPr/>
                <p14:nvPr/>
              </p14:nvContentPartPr>
              <p14:xfrm>
                <a:off x="2093147" y="2069707"/>
                <a:ext cx="36360" cy="38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AB56BE2-EF7F-4EEA-9F6E-24451293FC9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88827" y="2065387"/>
                  <a:ext cx="45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3A28F89-4253-412D-9E85-DDC2FBF47C2B}"/>
                    </a:ext>
                  </a:extLst>
                </p14:cNvPr>
                <p14:cNvContentPartPr/>
                <p14:nvPr/>
              </p14:nvContentPartPr>
              <p14:xfrm>
                <a:off x="2245067" y="1862707"/>
                <a:ext cx="78120" cy="310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3A28F89-4253-412D-9E85-DDC2FBF47C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40747" y="1858387"/>
                  <a:ext cx="867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B97DC4A-6042-446E-9D6E-84B0F52A9EA2}"/>
                    </a:ext>
                  </a:extLst>
                </p14:cNvPr>
                <p14:cNvContentPartPr/>
                <p14:nvPr/>
              </p14:nvContentPartPr>
              <p14:xfrm>
                <a:off x="2407787" y="1847947"/>
                <a:ext cx="56520" cy="304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B97DC4A-6042-446E-9D6E-84B0F52A9EA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03467" y="1843627"/>
                  <a:ext cx="651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09A2958-CCE6-4BA7-9D10-33D39B2147F9}"/>
                    </a:ext>
                  </a:extLst>
                </p14:cNvPr>
                <p14:cNvContentPartPr/>
                <p14:nvPr/>
              </p14:nvContentPartPr>
              <p14:xfrm>
                <a:off x="-5653" y="1608907"/>
                <a:ext cx="3146400" cy="915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09A2958-CCE6-4BA7-9D10-33D39B2147F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-9973" y="1604587"/>
                  <a:ext cx="3155040" cy="9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3EC26CA-0C1A-46BD-89EE-8BE0D549755E}"/>
                    </a:ext>
                  </a:extLst>
                </p14:cNvPr>
                <p14:cNvContentPartPr/>
                <p14:nvPr/>
              </p14:nvContentPartPr>
              <p14:xfrm>
                <a:off x="3725387" y="5224747"/>
                <a:ext cx="427320" cy="2340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3EC26CA-0C1A-46BD-89EE-8BE0D549755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721067" y="5220427"/>
                  <a:ext cx="435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869E217-F549-41AF-9EAE-39F1863A6BB4}"/>
                    </a:ext>
                  </a:extLst>
                </p14:cNvPr>
                <p14:cNvContentPartPr/>
                <p14:nvPr/>
              </p14:nvContentPartPr>
              <p14:xfrm>
                <a:off x="1482947" y="2116507"/>
                <a:ext cx="2405880" cy="3232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869E217-F549-41AF-9EAE-39F1863A6BB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478627" y="2112187"/>
                  <a:ext cx="2414520" cy="32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1B3EBCE-47AF-4293-A043-D90C4C015212}"/>
                    </a:ext>
                  </a:extLst>
                </p14:cNvPr>
                <p14:cNvContentPartPr/>
                <p14:nvPr/>
              </p14:nvContentPartPr>
              <p14:xfrm>
                <a:off x="1003787" y="5369107"/>
                <a:ext cx="232200" cy="238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1B3EBCE-47AF-4293-A043-D90C4C01521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9467" y="5364787"/>
                  <a:ext cx="240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2F84E54-64C3-4367-8103-0DD0D0C11767}"/>
                    </a:ext>
                  </a:extLst>
                </p14:cNvPr>
                <p14:cNvContentPartPr/>
                <p14:nvPr/>
              </p14:nvContentPartPr>
              <p14:xfrm>
                <a:off x="10274147" y="1197787"/>
                <a:ext cx="663480" cy="426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2F84E54-64C3-4367-8103-0DD0D0C1176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69827" y="1193467"/>
                  <a:ext cx="6721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9CC0991-FE38-4B1D-BD81-A3CCD1619CE9}"/>
                    </a:ext>
                  </a:extLst>
                </p14:cNvPr>
                <p14:cNvContentPartPr/>
                <p14:nvPr/>
              </p14:nvContentPartPr>
              <p14:xfrm>
                <a:off x="1165427" y="1518907"/>
                <a:ext cx="9139680" cy="3746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9CC0991-FE38-4B1D-BD81-A3CCD1619CE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61107" y="1514587"/>
                  <a:ext cx="9148320" cy="37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9B612F2-0DB5-4310-9404-2EA32075F6CE}"/>
                    </a:ext>
                  </a:extLst>
                </p14:cNvPr>
                <p14:cNvContentPartPr/>
                <p14:nvPr/>
              </p14:nvContentPartPr>
              <p14:xfrm>
                <a:off x="1106387" y="5189467"/>
                <a:ext cx="222120" cy="144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9B612F2-0DB5-4310-9404-2EA32075F6C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2067" y="5185147"/>
                  <a:ext cx="230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CF97164-1A31-4201-BA21-6716AC57A2EF}"/>
                    </a:ext>
                  </a:extLst>
                </p14:cNvPr>
                <p14:cNvContentPartPr/>
                <p14:nvPr/>
              </p14:nvContentPartPr>
              <p14:xfrm>
                <a:off x="3678947" y="5438587"/>
                <a:ext cx="426600" cy="1486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CF97164-1A31-4201-BA21-6716AC57A2E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74627" y="5434267"/>
                  <a:ext cx="435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381BD80-A2D9-4D8C-9B63-FD4F39452EDA}"/>
                    </a:ext>
                  </a:extLst>
                </p14:cNvPr>
                <p14:cNvContentPartPr/>
                <p14:nvPr/>
              </p14:nvContentPartPr>
              <p14:xfrm>
                <a:off x="4148747" y="4969867"/>
                <a:ext cx="1448640" cy="510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381BD80-A2D9-4D8C-9B63-FD4F39452ED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44427" y="4965547"/>
                  <a:ext cx="145728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96F5CC1-C30C-4004-8C4D-6CA8A8BF3DFD}"/>
                    </a:ext>
                  </a:extLst>
                </p14:cNvPr>
                <p14:cNvContentPartPr/>
                <p14:nvPr/>
              </p14:nvContentPartPr>
              <p14:xfrm>
                <a:off x="5757227" y="4682587"/>
                <a:ext cx="294480" cy="270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96F5CC1-C30C-4004-8C4D-6CA8A8BF3DF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52907" y="4678267"/>
                  <a:ext cx="303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77DA443-99E7-4B2F-BD7E-6EBCF7100184}"/>
                    </a:ext>
                  </a:extLst>
                </p14:cNvPr>
                <p14:cNvContentPartPr/>
                <p14:nvPr/>
              </p14:nvContentPartPr>
              <p14:xfrm>
                <a:off x="5737067" y="4646227"/>
                <a:ext cx="311760" cy="352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77DA443-99E7-4B2F-BD7E-6EBCF710018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32747" y="4641907"/>
                  <a:ext cx="3204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29FCF28-C60F-4402-B476-3A2A7CAC2754}"/>
                    </a:ext>
                  </a:extLst>
                </p14:cNvPr>
                <p14:cNvContentPartPr/>
                <p14:nvPr/>
              </p14:nvContentPartPr>
              <p14:xfrm>
                <a:off x="6032627" y="4481707"/>
                <a:ext cx="205920" cy="123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29FCF28-C60F-4402-B476-3A2A7CAC275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28307" y="4477387"/>
                  <a:ext cx="214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576AA2C-E8AF-445A-9C28-4291F8659BAD}"/>
                    </a:ext>
                  </a:extLst>
                </p14:cNvPr>
                <p14:cNvContentPartPr/>
                <p14:nvPr/>
              </p14:nvContentPartPr>
              <p14:xfrm>
                <a:off x="6120827" y="4799587"/>
                <a:ext cx="228240" cy="213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576AA2C-E8AF-445A-9C28-4291F8659BA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16507" y="4795267"/>
                  <a:ext cx="236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41D678B-E47C-4401-AF95-16846698B5EB}"/>
                    </a:ext>
                  </a:extLst>
                </p14:cNvPr>
                <p14:cNvContentPartPr/>
                <p14:nvPr/>
              </p14:nvContentPartPr>
              <p14:xfrm>
                <a:off x="6365627" y="4827307"/>
                <a:ext cx="132480" cy="1011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41D678B-E47C-4401-AF95-16846698B5E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61307" y="4822987"/>
                  <a:ext cx="141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EA2BA1F-0A6C-41D9-B69D-A7256506EDB9}"/>
                    </a:ext>
                  </a:extLst>
                </p14:cNvPr>
                <p14:cNvContentPartPr/>
                <p14:nvPr/>
              </p14:nvContentPartPr>
              <p14:xfrm>
                <a:off x="6432947" y="4588627"/>
                <a:ext cx="195120" cy="655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EA2BA1F-0A6C-41D9-B69D-A7256506EDB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28627" y="4584307"/>
                  <a:ext cx="203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5A06A5C-43AE-4081-8063-11C063663217}"/>
                    </a:ext>
                  </a:extLst>
                </p14:cNvPr>
                <p14:cNvContentPartPr/>
                <p14:nvPr/>
              </p14:nvContentPartPr>
              <p14:xfrm>
                <a:off x="6493067" y="4614907"/>
                <a:ext cx="159120" cy="57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5A06A5C-43AE-4081-8063-11C06366321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88747" y="4610587"/>
                  <a:ext cx="167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1AAFB76-D60B-41A9-BBBD-84AB6BF9E64C}"/>
                    </a:ext>
                  </a:extLst>
                </p14:cNvPr>
                <p14:cNvContentPartPr/>
                <p14:nvPr/>
              </p14:nvContentPartPr>
              <p14:xfrm>
                <a:off x="6665507" y="4435267"/>
                <a:ext cx="192600" cy="1969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1AAFB76-D60B-41A9-BBBD-84AB6BF9E64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61187" y="4430947"/>
                  <a:ext cx="201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44B30CB-3E06-4ED0-9335-53462093719D}"/>
                    </a:ext>
                  </a:extLst>
                </p14:cNvPr>
                <p14:cNvContentPartPr/>
                <p14:nvPr/>
              </p14:nvContentPartPr>
              <p14:xfrm>
                <a:off x="6890507" y="4529587"/>
                <a:ext cx="56160" cy="120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44B30CB-3E06-4ED0-9335-53462093719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86187" y="4525267"/>
                  <a:ext cx="64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A84FCC4-7D80-468E-853F-9DBCF4F8DEB9}"/>
                    </a:ext>
                  </a:extLst>
                </p14:cNvPr>
                <p14:cNvContentPartPr/>
                <p14:nvPr/>
              </p14:nvContentPartPr>
              <p14:xfrm>
                <a:off x="6933347" y="4297387"/>
                <a:ext cx="238320" cy="218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A84FCC4-7D80-468E-853F-9DBCF4F8DEB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29027" y="4293067"/>
                  <a:ext cx="246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5BB7456-92C2-45D9-BFF6-38A2EC16DC44}"/>
                    </a:ext>
                  </a:extLst>
                </p14:cNvPr>
                <p14:cNvContentPartPr/>
                <p14:nvPr/>
              </p14:nvContentPartPr>
              <p14:xfrm>
                <a:off x="6052787" y="5297467"/>
                <a:ext cx="88200" cy="1377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5BB7456-92C2-45D9-BFF6-38A2EC16DC4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48467" y="5293147"/>
                  <a:ext cx="96840" cy="13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5F17DCA-DF32-44F4-B3B6-A2D97EEE29BF}"/>
                    </a:ext>
                  </a:extLst>
                </p14:cNvPr>
                <p14:cNvContentPartPr/>
                <p14:nvPr/>
              </p14:nvContentPartPr>
              <p14:xfrm>
                <a:off x="5302547" y="6377827"/>
                <a:ext cx="3010680" cy="240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5F17DCA-DF32-44F4-B3B6-A2D97EEE29B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98227" y="6373507"/>
                  <a:ext cx="3019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93CD9C6-B725-466C-BF70-F568E36EABAD}"/>
                    </a:ext>
                  </a:extLst>
                </p14:cNvPr>
                <p14:cNvContentPartPr/>
                <p14:nvPr/>
              </p14:nvContentPartPr>
              <p14:xfrm>
                <a:off x="8266067" y="6305467"/>
                <a:ext cx="237240" cy="225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93CD9C6-B725-466C-BF70-F568E36EABA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61747" y="6301147"/>
                  <a:ext cx="245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8737FAD-9D35-4E22-88DF-B82E8CB43ACC}"/>
                    </a:ext>
                  </a:extLst>
                </p14:cNvPr>
                <p14:cNvContentPartPr/>
                <p14:nvPr/>
              </p14:nvContentPartPr>
              <p14:xfrm>
                <a:off x="5906267" y="5091907"/>
                <a:ext cx="408960" cy="333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8737FAD-9D35-4E22-88DF-B82E8CB43AC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01947" y="5087587"/>
                  <a:ext cx="4176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7068184-0C4B-45EF-8AA6-3D45D28C5D05}"/>
                    </a:ext>
                  </a:extLst>
                </p14:cNvPr>
                <p14:cNvContentPartPr/>
                <p14:nvPr/>
              </p14:nvContentPartPr>
              <p14:xfrm>
                <a:off x="8187227" y="5860867"/>
                <a:ext cx="51840" cy="639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7068184-0C4B-45EF-8AA6-3D45D28C5D0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82907" y="5856547"/>
                  <a:ext cx="6048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CC55EB3-BD20-4C0B-A23C-D7FDF3FE69AC}"/>
                    </a:ext>
                  </a:extLst>
                </p14:cNvPr>
                <p14:cNvContentPartPr/>
                <p14:nvPr/>
              </p14:nvContentPartPr>
              <p14:xfrm>
                <a:off x="7949987" y="6548827"/>
                <a:ext cx="192600" cy="2149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CC55EB3-BD20-4C0B-A23C-D7FDF3FE69A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945667" y="6544507"/>
                  <a:ext cx="201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4A2EDE6-FDE3-4876-9FA2-3EAE230EB242}"/>
                    </a:ext>
                  </a:extLst>
                </p14:cNvPr>
                <p14:cNvContentPartPr/>
                <p14:nvPr/>
              </p14:nvContentPartPr>
              <p14:xfrm>
                <a:off x="8148707" y="6594187"/>
                <a:ext cx="103680" cy="1605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4A2EDE6-FDE3-4876-9FA2-3EAE230EB24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44387" y="6589867"/>
                  <a:ext cx="112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BF5B003-5A5B-42AB-826A-57E9741CFA18}"/>
                    </a:ext>
                  </a:extLst>
                </p14:cNvPr>
                <p14:cNvContentPartPr/>
                <p14:nvPr/>
              </p14:nvContentPartPr>
              <p14:xfrm>
                <a:off x="8277947" y="6531547"/>
                <a:ext cx="139680" cy="207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BF5B003-5A5B-42AB-826A-57E9741CFA1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73627" y="6527227"/>
                  <a:ext cx="148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08853B6-6D48-489E-ACB5-519BC3465271}"/>
                    </a:ext>
                  </a:extLst>
                </p14:cNvPr>
                <p14:cNvContentPartPr/>
                <p14:nvPr/>
              </p14:nvContentPartPr>
              <p14:xfrm>
                <a:off x="8347427" y="6610747"/>
                <a:ext cx="149760" cy="45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08853B6-6D48-489E-ACB5-519BC346527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43107" y="6606427"/>
                  <a:ext cx="158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8185A81-112D-4E87-8961-3ED9168DC6CC}"/>
                    </a:ext>
                  </a:extLst>
                </p14:cNvPr>
                <p14:cNvContentPartPr/>
                <p14:nvPr/>
              </p14:nvContentPartPr>
              <p14:xfrm>
                <a:off x="6610787" y="5341387"/>
                <a:ext cx="78480" cy="14194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8185A81-112D-4E87-8961-3ED9168DC6C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06467" y="5337067"/>
                  <a:ext cx="87120" cy="14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01A5BC4-56B8-4890-8952-E032DBF6AB91}"/>
                    </a:ext>
                  </a:extLst>
                </p14:cNvPr>
                <p14:cNvContentPartPr/>
                <p14:nvPr/>
              </p14:nvContentPartPr>
              <p14:xfrm>
                <a:off x="6448067" y="6674467"/>
                <a:ext cx="135720" cy="1184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01A5BC4-56B8-4890-8952-E032DBF6AB9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43747" y="6670147"/>
                  <a:ext cx="144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269229D-232F-410B-9136-76722E531005}"/>
                    </a:ext>
                  </a:extLst>
                </p14:cNvPr>
                <p14:cNvContentPartPr/>
                <p14:nvPr/>
              </p14:nvContentPartPr>
              <p14:xfrm>
                <a:off x="6583787" y="6735307"/>
                <a:ext cx="35280" cy="835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269229D-232F-410B-9136-76722E53100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79467" y="6730987"/>
                  <a:ext cx="43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91F08CC-7A22-4166-9CD2-CE3828EBB399}"/>
                    </a:ext>
                  </a:extLst>
                </p14:cNvPr>
                <p14:cNvContentPartPr/>
                <p14:nvPr/>
              </p14:nvContentPartPr>
              <p14:xfrm>
                <a:off x="6638867" y="6619747"/>
                <a:ext cx="167040" cy="1558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91F08CC-7A22-4166-9CD2-CE3828EBB39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34547" y="6615427"/>
                  <a:ext cx="175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9B8B953-A85B-4CAF-88A8-2311AFDEDFA0}"/>
                    </a:ext>
                  </a:extLst>
                </p14:cNvPr>
                <p14:cNvContentPartPr/>
                <p14:nvPr/>
              </p14:nvContentPartPr>
              <p14:xfrm>
                <a:off x="6407387" y="5077867"/>
                <a:ext cx="222840" cy="1458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9B8B953-A85B-4CAF-88A8-2311AFDEDFA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03067" y="5073547"/>
                  <a:ext cx="231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8277E7B-82C5-4FAD-86B5-FE4E34EE7EA3}"/>
                    </a:ext>
                  </a:extLst>
                </p14:cNvPr>
                <p14:cNvContentPartPr/>
                <p14:nvPr/>
              </p14:nvContentPartPr>
              <p14:xfrm>
                <a:off x="6462467" y="4992187"/>
                <a:ext cx="166680" cy="3049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8277E7B-82C5-4FAD-86B5-FE4E34EE7EA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458147" y="4987867"/>
                  <a:ext cx="1753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1B2FB93-393D-43E6-B0D7-1861612C76CE}"/>
                    </a:ext>
                  </a:extLst>
                </p14:cNvPr>
                <p14:cNvContentPartPr/>
                <p14:nvPr/>
              </p14:nvContentPartPr>
              <p14:xfrm>
                <a:off x="6666227" y="5036107"/>
                <a:ext cx="188280" cy="1792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1B2FB93-393D-43E6-B0D7-1861612C76C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661907" y="5031787"/>
                  <a:ext cx="196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69888F3-3EEC-4659-BD51-E56CCCC57F76}"/>
                    </a:ext>
                  </a:extLst>
                </p14:cNvPr>
                <p14:cNvContentPartPr/>
                <p14:nvPr/>
              </p14:nvContentPartPr>
              <p14:xfrm>
                <a:off x="6869627" y="5061667"/>
                <a:ext cx="107640" cy="73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69888F3-3EEC-4659-BD51-E56CCCC57F7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65307" y="5057347"/>
                  <a:ext cx="116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D070445-E2D2-4E5F-B2D6-B86102E8AB3D}"/>
                    </a:ext>
                  </a:extLst>
                </p14:cNvPr>
                <p14:cNvContentPartPr/>
                <p14:nvPr/>
              </p14:nvContentPartPr>
              <p14:xfrm>
                <a:off x="5673707" y="5152027"/>
                <a:ext cx="185040" cy="1796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D070445-E2D2-4E5F-B2D6-B86102E8AB3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69387" y="5147707"/>
                  <a:ext cx="193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B7A52C9-C464-4BFD-9644-C419A747240C}"/>
                    </a:ext>
                  </a:extLst>
                </p14:cNvPr>
                <p14:cNvContentPartPr/>
                <p14:nvPr/>
              </p14:nvContentPartPr>
              <p14:xfrm>
                <a:off x="5722667" y="5139067"/>
                <a:ext cx="153360" cy="286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B7A52C9-C464-4BFD-9644-C419A74724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18347" y="5134747"/>
                  <a:ext cx="162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81C5A9B-0411-4B20-AF04-A1EC306833E4}"/>
                    </a:ext>
                  </a:extLst>
                </p14:cNvPr>
                <p14:cNvContentPartPr/>
                <p14:nvPr/>
              </p14:nvContentPartPr>
              <p14:xfrm>
                <a:off x="5811227" y="5074627"/>
                <a:ext cx="164520" cy="1447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81C5A9B-0411-4B20-AF04-A1EC306833E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06907" y="5070307"/>
                  <a:ext cx="173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C15FC41-3D31-407B-9764-1A5D66AD83BE}"/>
                    </a:ext>
                  </a:extLst>
                </p14:cNvPr>
                <p14:cNvContentPartPr/>
                <p14:nvPr/>
              </p14:nvContentPartPr>
              <p14:xfrm>
                <a:off x="8012987" y="5600587"/>
                <a:ext cx="84240" cy="157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C15FC41-3D31-407B-9764-1A5D66AD83B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008667" y="5596267"/>
                  <a:ext cx="92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D028DE1-1B47-4972-A4AD-9AA5C75244B9}"/>
                    </a:ext>
                  </a:extLst>
                </p14:cNvPr>
                <p14:cNvContentPartPr/>
                <p14:nvPr/>
              </p14:nvContentPartPr>
              <p14:xfrm>
                <a:off x="8160587" y="5611747"/>
                <a:ext cx="174240" cy="612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D028DE1-1B47-4972-A4AD-9AA5C75244B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56267" y="5607427"/>
                  <a:ext cx="182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F6C6364-83A5-453C-A717-190822F97A0D}"/>
                    </a:ext>
                  </a:extLst>
                </p14:cNvPr>
                <p14:cNvContentPartPr/>
                <p14:nvPr/>
              </p14:nvContentPartPr>
              <p14:xfrm>
                <a:off x="8334467" y="5585467"/>
                <a:ext cx="101520" cy="1821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F6C6364-83A5-453C-A717-190822F97A0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330147" y="5581147"/>
                  <a:ext cx="110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028A636-0D8E-4F2C-86B3-4759C20A9055}"/>
                    </a:ext>
                  </a:extLst>
                </p14:cNvPr>
                <p14:cNvContentPartPr/>
                <p14:nvPr/>
              </p14:nvContentPartPr>
              <p14:xfrm>
                <a:off x="7754507" y="5551267"/>
                <a:ext cx="185400" cy="2062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028A636-0D8E-4F2C-86B3-4759C20A905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50187" y="5546947"/>
                  <a:ext cx="194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BB6F73D-20A1-40BD-893D-BB406F8ED100}"/>
                    </a:ext>
                  </a:extLst>
                </p14:cNvPr>
                <p14:cNvContentPartPr/>
                <p14:nvPr/>
              </p14:nvContentPartPr>
              <p14:xfrm>
                <a:off x="7737587" y="5553787"/>
                <a:ext cx="194040" cy="2923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BB6F73D-20A1-40BD-893D-BB406F8ED10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733267" y="5549467"/>
                  <a:ext cx="202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D932700-D660-411B-86B4-D5D693836807}"/>
                    </a:ext>
                  </a:extLst>
                </p14:cNvPr>
                <p14:cNvContentPartPr/>
                <p14:nvPr/>
              </p14:nvContentPartPr>
              <p14:xfrm>
                <a:off x="7867547" y="5334187"/>
                <a:ext cx="181800" cy="1828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D932700-D660-411B-86B4-D5D69383680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863227" y="5329867"/>
                  <a:ext cx="190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FE4F445-83D3-475E-ACA5-E699340035B0}"/>
                    </a:ext>
                  </a:extLst>
                </p14:cNvPr>
                <p14:cNvContentPartPr/>
                <p14:nvPr/>
              </p14:nvContentPartPr>
              <p14:xfrm>
                <a:off x="6554627" y="4845667"/>
                <a:ext cx="249120" cy="910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FE4F445-83D3-475E-ACA5-E699340035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50307" y="4841347"/>
                  <a:ext cx="257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256F142-5C89-4AFB-91A3-ABDC3CAE3F78}"/>
                    </a:ext>
                  </a:extLst>
                </p14:cNvPr>
                <p14:cNvContentPartPr/>
                <p14:nvPr/>
              </p14:nvContentPartPr>
              <p14:xfrm>
                <a:off x="6802307" y="6190627"/>
                <a:ext cx="22680" cy="536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256F142-5C89-4AFB-91A3-ABDC3CAE3F7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97987" y="6186307"/>
                  <a:ext cx="31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E590C10-DDCA-407E-94BE-6BB93D45C247}"/>
                    </a:ext>
                  </a:extLst>
                </p14:cNvPr>
                <p14:cNvContentPartPr/>
                <p14:nvPr/>
              </p14:nvContentPartPr>
              <p14:xfrm>
                <a:off x="6768107" y="5963107"/>
                <a:ext cx="318600" cy="3780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E590C10-DDCA-407E-94BE-6BB93D45C24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63787" y="5958787"/>
                  <a:ext cx="3272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EA60F1D-EC39-4DA0-8787-C0D7C82D8FD5}"/>
                    </a:ext>
                  </a:extLst>
                </p14:cNvPr>
                <p14:cNvContentPartPr/>
                <p14:nvPr/>
              </p14:nvContentPartPr>
              <p14:xfrm>
                <a:off x="6973667" y="6005947"/>
                <a:ext cx="458280" cy="3448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EA60F1D-EC39-4DA0-8787-C0D7C82D8FD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969347" y="6001627"/>
                  <a:ext cx="4669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AEC9F01-62E8-4604-850D-7531CD785961}"/>
                    </a:ext>
                  </a:extLst>
                </p14:cNvPr>
                <p14:cNvContentPartPr/>
                <p14:nvPr/>
              </p14:nvContentPartPr>
              <p14:xfrm>
                <a:off x="7484867" y="6101707"/>
                <a:ext cx="898920" cy="2203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AEC9F01-62E8-4604-850D-7531CD78596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80547" y="6097387"/>
                  <a:ext cx="907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0723CA1-3B3D-4319-A78A-DCB3647DCB0F}"/>
                    </a:ext>
                  </a:extLst>
                </p14:cNvPr>
                <p14:cNvContentPartPr/>
                <p14:nvPr/>
              </p14:nvContentPartPr>
              <p14:xfrm>
                <a:off x="7258427" y="4398547"/>
                <a:ext cx="1018440" cy="12286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0723CA1-3B3D-4319-A78A-DCB3647DCB0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254107" y="4394227"/>
                  <a:ext cx="1027080" cy="12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C2E2D75-BF42-4EB6-9612-73ED83D1790F}"/>
                    </a:ext>
                  </a:extLst>
                </p14:cNvPr>
                <p14:cNvContentPartPr/>
                <p14:nvPr/>
              </p14:nvContentPartPr>
              <p14:xfrm>
                <a:off x="7108307" y="5150947"/>
                <a:ext cx="536760" cy="539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C2E2D75-BF42-4EB6-9612-73ED83D1790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103987" y="5146627"/>
                  <a:ext cx="54540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BC49700-5B8F-4E58-B9D7-1B66F864E8BF}"/>
                    </a:ext>
                  </a:extLst>
                </p14:cNvPr>
                <p14:cNvContentPartPr/>
                <p14:nvPr/>
              </p14:nvContentPartPr>
              <p14:xfrm>
                <a:off x="8431307" y="3959347"/>
                <a:ext cx="254160" cy="2595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BC49700-5B8F-4E58-B9D7-1B66F864E8B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426987" y="3955027"/>
                  <a:ext cx="262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5AD9CBE-D784-4098-9797-E42F372FE4E7}"/>
                    </a:ext>
                  </a:extLst>
                </p14:cNvPr>
                <p14:cNvContentPartPr/>
                <p14:nvPr/>
              </p14:nvContentPartPr>
              <p14:xfrm>
                <a:off x="8677907" y="3923707"/>
                <a:ext cx="139320" cy="300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5AD9CBE-D784-4098-9797-E42F372FE4E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673587" y="3919387"/>
                  <a:ext cx="1479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0713968-3164-43C8-B24C-9C64CD101AC5}"/>
                    </a:ext>
                  </a:extLst>
                </p14:cNvPr>
                <p14:cNvContentPartPr/>
                <p14:nvPr/>
              </p14:nvContentPartPr>
              <p14:xfrm>
                <a:off x="8869427" y="3849907"/>
                <a:ext cx="108720" cy="1231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0713968-3164-43C8-B24C-9C64CD101AC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865107" y="3845587"/>
                  <a:ext cx="117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A3F364F-2717-4574-BEF2-EB19CABA0E22}"/>
                    </a:ext>
                  </a:extLst>
                </p14:cNvPr>
                <p14:cNvContentPartPr/>
                <p14:nvPr/>
              </p14:nvContentPartPr>
              <p14:xfrm>
                <a:off x="8931347" y="3721747"/>
                <a:ext cx="172080" cy="2556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A3F364F-2717-4574-BEF2-EB19CABA0E2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927027" y="3717427"/>
                  <a:ext cx="180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DE1B814-C7AD-4351-A4A0-185350295C92}"/>
                    </a:ext>
                  </a:extLst>
                </p14:cNvPr>
                <p14:cNvContentPartPr/>
                <p14:nvPr/>
              </p14:nvContentPartPr>
              <p14:xfrm>
                <a:off x="9341387" y="3542467"/>
                <a:ext cx="121680" cy="3006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DE1B814-C7AD-4351-A4A0-185350295C9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37067" y="3538147"/>
                  <a:ext cx="1303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8033FF8-0DFF-4172-9A8B-18F5AE3A338B}"/>
                    </a:ext>
                  </a:extLst>
                </p14:cNvPr>
                <p14:cNvContentPartPr/>
                <p14:nvPr/>
              </p14:nvContentPartPr>
              <p14:xfrm>
                <a:off x="9521027" y="3689707"/>
                <a:ext cx="131400" cy="1886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8033FF8-0DFF-4172-9A8B-18F5AE3A338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516707" y="3685387"/>
                  <a:ext cx="140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44EE8F4-AA52-450F-BF24-C2687037EFC1}"/>
                    </a:ext>
                  </a:extLst>
                </p14:cNvPr>
                <p14:cNvContentPartPr/>
                <p14:nvPr/>
              </p14:nvContentPartPr>
              <p14:xfrm>
                <a:off x="8031347" y="3429787"/>
                <a:ext cx="2346480" cy="9777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44EE8F4-AA52-450F-BF24-C2687037EFC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27027" y="3425467"/>
                  <a:ext cx="2355120" cy="9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E19E40C-9DF3-48F4-B7C7-B77CE68DEFB9}"/>
                    </a:ext>
                  </a:extLst>
                </p14:cNvPr>
                <p14:cNvContentPartPr/>
                <p14:nvPr/>
              </p14:nvContentPartPr>
              <p14:xfrm>
                <a:off x="6075467" y="2494507"/>
                <a:ext cx="1613520" cy="11786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E19E40C-9DF3-48F4-B7C7-B77CE68DEFB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71147" y="2490187"/>
                  <a:ext cx="1622160" cy="11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F8ADB5D-9C9E-48A2-A45E-B671CAFD1D79}"/>
                    </a:ext>
                  </a:extLst>
                </p14:cNvPr>
                <p14:cNvContentPartPr/>
                <p14:nvPr/>
              </p14:nvContentPartPr>
              <p14:xfrm>
                <a:off x="7484867" y="2408467"/>
                <a:ext cx="367200" cy="4572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F8ADB5D-9C9E-48A2-A45E-B671CAFD1D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480547" y="2404147"/>
                  <a:ext cx="375840" cy="46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9747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007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202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659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658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29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03" y="30704"/>
            <a:ext cx="1407087" cy="9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95" y="-9955"/>
            <a:ext cx="12195795" cy="5415940"/>
          </a:xfrm>
        </p:spPr>
        <p:txBody>
          <a:bodyPr>
            <a:noAutofit/>
          </a:bodyPr>
          <a:lstStyle/>
          <a:p>
            <a:endParaRPr lang="de-DE" sz="3000" b="1" dirty="0"/>
          </a:p>
          <a:p>
            <a:endParaRPr lang="de-DE" sz="3000" b="1" dirty="0"/>
          </a:p>
          <a:p>
            <a:endParaRPr lang="de-DE" sz="3000" b="1" dirty="0"/>
          </a:p>
          <a:p>
            <a:endParaRPr lang="de-DE" sz="3000" b="1" dirty="0"/>
          </a:p>
          <a:p>
            <a:endParaRPr lang="de-DE" dirty="0"/>
          </a:p>
          <a:p>
            <a:r>
              <a:rPr lang="en-US" sz="3200" b="1" dirty="0"/>
              <a:t>De-Risking and De-coupling in International Economic relation</a:t>
            </a:r>
          </a:p>
          <a:p>
            <a:r>
              <a:rPr lang="en-US" sz="3200" b="1" dirty="0"/>
              <a:t>–</a:t>
            </a:r>
          </a:p>
          <a:p>
            <a:r>
              <a:rPr lang="en-US" sz="3200" b="1" dirty="0"/>
              <a:t>Volatile Times for Investment Decisions</a:t>
            </a:r>
          </a:p>
          <a:p>
            <a:endParaRPr lang="de-DE" b="1" u="sng" dirty="0">
              <a:solidFill>
                <a:srgbClr val="FF0000"/>
              </a:solidFill>
            </a:endParaRPr>
          </a:p>
          <a:p>
            <a:r>
              <a:rPr lang="de-DE" dirty="0" err="1">
                <a:solidFill>
                  <a:srgbClr val="FF0000"/>
                </a:solidFill>
              </a:rPr>
              <a:t>Thursday</a:t>
            </a:r>
            <a:r>
              <a:rPr lang="de-DE" dirty="0">
                <a:solidFill>
                  <a:srgbClr val="FF0000"/>
                </a:solidFill>
              </a:rPr>
              <a:t> 15.04.2025</a:t>
            </a:r>
          </a:p>
          <a:p>
            <a:r>
              <a:rPr lang="de-DE" dirty="0">
                <a:solidFill>
                  <a:srgbClr val="FF0000"/>
                </a:solidFill>
              </a:rPr>
              <a:t>Hybrid: Zoom + </a:t>
            </a:r>
            <a:r>
              <a:rPr lang="de-DE" dirty="0" err="1">
                <a:solidFill>
                  <a:srgbClr val="FF0000"/>
                </a:solidFill>
              </a:rPr>
              <a:t>Lecture</a:t>
            </a:r>
            <a:r>
              <a:rPr lang="de-DE" dirty="0">
                <a:solidFill>
                  <a:srgbClr val="FF0000"/>
                </a:solidFill>
              </a:rPr>
              <a:t> Hall</a:t>
            </a:r>
          </a:p>
          <a:p>
            <a:r>
              <a:rPr lang="de-DE" dirty="0"/>
              <a:t>Jade Hochschule Wilhelmshaven</a:t>
            </a:r>
          </a:p>
          <a:p>
            <a:r>
              <a:rPr lang="de-DE" sz="1400" dirty="0"/>
              <a:t>10:15 – 11:45 Uhr: S123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ED0359-2290-FAF6-6111-5BA31F73E4E0}"/>
              </a:ext>
            </a:extLst>
          </p:cNvPr>
          <p:cNvSpPr txBox="1"/>
          <p:nvPr/>
        </p:nvSpPr>
        <p:spPr>
          <a:xfrm>
            <a:off x="7920974" y="1805167"/>
            <a:ext cx="157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Prof. Dr. Bernhard Köster</a:t>
            </a:r>
          </a:p>
          <a:p>
            <a:pPr algn="ctr"/>
            <a:r>
              <a:rPr lang="de-DE" sz="1000" dirty="0"/>
              <a:t>Economics</a:t>
            </a:r>
          </a:p>
          <a:p>
            <a:pPr algn="ctr"/>
            <a:r>
              <a:rPr lang="de-DE" sz="1000" b="1" dirty="0"/>
              <a:t>Jade Hochschule</a:t>
            </a:r>
          </a:p>
        </p:txBody>
      </p:sp>
      <p:pic>
        <p:nvPicPr>
          <p:cNvPr id="7" name="Grafik 6" descr="Ein Bild, das Person, Mann, Anzug, tragen enthält.&#10;&#10;Automatisch generierte Beschreibung">
            <a:extLst>
              <a:ext uri="{FF2B5EF4-FFF2-40B4-BE49-F238E27FC236}">
                <a16:creationId xmlns:a16="http://schemas.microsoft.com/office/drawing/2014/main" id="{8D89C7BB-27A4-4504-F4C6-8C0FEA6F14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37" y="0"/>
            <a:ext cx="1406250" cy="1800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CCAC0A-9ACF-81C5-11D8-5FAE03DF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74" y="30703"/>
            <a:ext cx="1575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. Wolfgang Kornprobst">
            <a:extLst>
              <a:ext uri="{FF2B5EF4-FFF2-40B4-BE49-F238E27FC236}">
                <a16:creationId xmlns:a16="http://schemas.microsoft.com/office/drawing/2014/main" id="{5773F887-2A5A-C385-2DF2-8ECBE896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23" y="-143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173F241-6D2C-343B-7B74-5E6B223C44E9}"/>
              </a:ext>
            </a:extLst>
          </p:cNvPr>
          <p:cNvSpPr txBox="1"/>
          <p:nvPr/>
        </p:nvSpPr>
        <p:spPr>
          <a:xfrm>
            <a:off x="9023183" y="5626967"/>
            <a:ext cx="3159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/>
              <a:t>Kontakt:</a:t>
            </a:r>
          </a:p>
          <a:p>
            <a:endParaRPr lang="de-DE" sz="1800" dirty="0"/>
          </a:p>
          <a:p>
            <a:pPr algn="ctr"/>
            <a:r>
              <a:rPr lang="de-DE" sz="1800" dirty="0"/>
              <a:t>Prof. Dr. Bernhard Köster</a:t>
            </a:r>
          </a:p>
          <a:p>
            <a:pPr algn="ctr"/>
            <a:r>
              <a:rPr lang="de-DE" sz="1800" dirty="0"/>
              <a:t>bernhard.koester@jade-hs.de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33AF199-A68E-A8BB-5CD1-2AA4B6A105F1}"/>
              </a:ext>
            </a:extLst>
          </p:cNvPr>
          <p:cNvSpPr txBox="1"/>
          <p:nvPr/>
        </p:nvSpPr>
        <p:spPr>
          <a:xfrm>
            <a:off x="2862349" y="1805167"/>
            <a:ext cx="157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Dr. Jörg Rahn</a:t>
            </a:r>
          </a:p>
          <a:p>
            <a:pPr algn="ctr"/>
            <a:r>
              <a:rPr lang="de-DE" sz="1000" dirty="0"/>
              <a:t>Chief Investment Officer</a:t>
            </a:r>
          </a:p>
          <a:p>
            <a:pPr algn="ctr"/>
            <a:r>
              <a:rPr lang="de-DE" sz="1000" b="1" dirty="0"/>
              <a:t>Tertium Family Office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0D855F-FAB1-29B3-18D2-6E6DC8FE8D49}"/>
              </a:ext>
            </a:extLst>
          </p:cNvPr>
          <p:cNvSpPr txBox="1"/>
          <p:nvPr/>
        </p:nvSpPr>
        <p:spPr>
          <a:xfrm>
            <a:off x="5158775" y="1795007"/>
            <a:ext cx="1661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Dr. Wolfgang Kornprobst</a:t>
            </a:r>
          </a:p>
          <a:p>
            <a:pPr algn="ctr"/>
            <a:r>
              <a:rPr lang="de-DE" sz="1000" dirty="0"/>
              <a:t>Senior Economist (</a:t>
            </a:r>
            <a:r>
              <a:rPr lang="de-DE" sz="1000" dirty="0" err="1"/>
              <a:t>Strategy</a:t>
            </a:r>
            <a:r>
              <a:rPr lang="de-DE" sz="1000" dirty="0"/>
              <a:t>)</a:t>
            </a:r>
          </a:p>
          <a:p>
            <a:pPr algn="ctr"/>
            <a:r>
              <a:rPr lang="de-DE" sz="1000" b="1" dirty="0"/>
              <a:t>Siemens AG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BA06864-526A-5BAB-4B22-A3EE7E28548A}"/>
              </a:ext>
            </a:extLst>
          </p:cNvPr>
          <p:cNvSpPr txBox="1"/>
          <p:nvPr/>
        </p:nvSpPr>
        <p:spPr>
          <a:xfrm>
            <a:off x="3372" y="6200437"/>
            <a:ext cx="9026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Zoom-link:</a:t>
            </a:r>
          </a:p>
          <a:p>
            <a:r>
              <a:rPr lang="de-DE" dirty="0">
                <a:hlinkClick r:id="rId7"/>
              </a:rPr>
              <a:t>https://jade-hs.zoom-x.de/j/69403756953?pwd=u1b9J7DWcCPv1y3abm6Y8N8YkU6hXK.1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129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C744153-2CE9-41A5-98B5-270FA8512BC3}"/>
              </a:ext>
            </a:extLst>
          </p:cNvPr>
          <p:cNvGrpSpPr/>
          <p:nvPr/>
        </p:nvGrpSpPr>
        <p:grpSpPr>
          <a:xfrm>
            <a:off x="3410747" y="344227"/>
            <a:ext cx="555480" cy="378000"/>
            <a:chOff x="3410747" y="344227"/>
            <a:chExt cx="55548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864BF26-475A-4863-83E5-1801AE41DC38}"/>
                    </a:ext>
                  </a:extLst>
                </p14:cNvPr>
                <p14:cNvContentPartPr/>
                <p14:nvPr/>
              </p14:nvContentPartPr>
              <p14:xfrm>
                <a:off x="3581387" y="402187"/>
                <a:ext cx="38520" cy="3200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864BF26-475A-4863-83E5-1801AE41DC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77067" y="397867"/>
                  <a:ext cx="47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2067CBA-738D-4492-A657-66FB2705323B}"/>
                    </a:ext>
                  </a:extLst>
                </p14:cNvPr>
                <p14:cNvContentPartPr/>
                <p14:nvPr/>
              </p14:nvContentPartPr>
              <p14:xfrm>
                <a:off x="3410747" y="344227"/>
                <a:ext cx="309960" cy="1710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2067CBA-738D-4492-A657-66FB2705323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06427" y="339907"/>
                  <a:ext cx="318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B9B16C3-80F7-4C87-A5EE-AD2AE124B895}"/>
                    </a:ext>
                  </a:extLst>
                </p14:cNvPr>
                <p14:cNvContentPartPr/>
                <p14:nvPr/>
              </p14:nvContentPartPr>
              <p14:xfrm>
                <a:off x="3838067" y="487867"/>
                <a:ext cx="128160" cy="159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B9B16C3-80F7-4C87-A5EE-AD2AE124B89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33747" y="483547"/>
                  <a:ext cx="13680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2CA3BB8-D455-4BDA-A77F-3303347A3E06}"/>
              </a:ext>
            </a:extLst>
          </p:cNvPr>
          <p:cNvGrpSpPr/>
          <p:nvPr/>
        </p:nvGrpSpPr>
        <p:grpSpPr>
          <a:xfrm>
            <a:off x="3474467" y="329107"/>
            <a:ext cx="2280600" cy="445320"/>
            <a:chOff x="3474467" y="329107"/>
            <a:chExt cx="228060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A745459-D46F-43B4-A6A1-D05056D77EEB}"/>
                    </a:ext>
                  </a:extLst>
                </p14:cNvPr>
                <p14:cNvContentPartPr/>
                <p14:nvPr/>
              </p14:nvContentPartPr>
              <p14:xfrm>
                <a:off x="3578867" y="428827"/>
                <a:ext cx="65160" cy="345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A745459-D46F-43B4-A6A1-D05056D77EE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4547" y="424507"/>
                  <a:ext cx="73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B523CB0-AFC2-4366-B9CE-9B9D6EBF2B81}"/>
                    </a:ext>
                  </a:extLst>
                </p14:cNvPr>
                <p14:cNvContentPartPr/>
                <p14:nvPr/>
              </p14:nvContentPartPr>
              <p14:xfrm>
                <a:off x="3474467" y="329107"/>
                <a:ext cx="262080" cy="239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B523CB0-AFC2-4366-B9CE-9B9D6EBF2B8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70147" y="324787"/>
                  <a:ext cx="270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3D81704-96F7-4FEC-A236-018ACE49805C}"/>
                    </a:ext>
                  </a:extLst>
                </p14:cNvPr>
                <p14:cNvContentPartPr/>
                <p14:nvPr/>
              </p14:nvContentPartPr>
              <p14:xfrm>
                <a:off x="3813227" y="499027"/>
                <a:ext cx="290160" cy="174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3D81704-96F7-4FEC-A236-018ACE49805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08907" y="494707"/>
                  <a:ext cx="298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2EB4473-6269-4858-957E-1152D6E04B95}"/>
                    </a:ext>
                  </a:extLst>
                </p14:cNvPr>
                <p14:cNvContentPartPr/>
                <p14:nvPr/>
              </p14:nvContentPartPr>
              <p14:xfrm>
                <a:off x="4094027" y="531427"/>
                <a:ext cx="147960" cy="1508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2EB4473-6269-4858-957E-1152D6E04B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89707" y="527107"/>
                  <a:ext cx="156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83EF1EA-4638-4007-91D2-676E76D0B02A}"/>
                    </a:ext>
                  </a:extLst>
                </p14:cNvPr>
                <p14:cNvContentPartPr/>
                <p14:nvPr/>
              </p14:nvContentPartPr>
              <p14:xfrm>
                <a:off x="4275107" y="550867"/>
                <a:ext cx="264600" cy="92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83EF1EA-4638-4007-91D2-676E76D0B0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70787" y="546547"/>
                  <a:ext cx="273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739D2EB-564E-4C62-90E7-F3F6EB3AFE4F}"/>
                    </a:ext>
                  </a:extLst>
                </p14:cNvPr>
                <p14:cNvContentPartPr/>
                <p14:nvPr/>
              </p14:nvContentPartPr>
              <p14:xfrm>
                <a:off x="4605587" y="411907"/>
                <a:ext cx="614160" cy="207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739D2EB-564E-4C62-90E7-F3F6EB3AFE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01267" y="407587"/>
                  <a:ext cx="622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EEB8A41-3623-4841-AED5-12B2831E78D8}"/>
                    </a:ext>
                  </a:extLst>
                </p14:cNvPr>
                <p14:cNvContentPartPr/>
                <p14:nvPr/>
              </p14:nvContentPartPr>
              <p14:xfrm>
                <a:off x="5208587" y="461227"/>
                <a:ext cx="65520" cy="94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EEB8A41-3623-4841-AED5-12B2831E78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04267" y="456907"/>
                  <a:ext cx="74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E71FFA7-C040-4A85-8544-30CD6CBEB722}"/>
                    </a:ext>
                  </a:extLst>
                </p14:cNvPr>
                <p14:cNvContentPartPr/>
                <p14:nvPr/>
              </p14:nvContentPartPr>
              <p14:xfrm>
                <a:off x="5293907" y="579667"/>
                <a:ext cx="233280" cy="79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E71FFA7-C040-4A85-8544-30CD6CBEB7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89587" y="575347"/>
                  <a:ext cx="241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75DE7EA-2A21-40A0-AB05-47B5F09EC18C}"/>
                    </a:ext>
                  </a:extLst>
                </p14:cNvPr>
                <p14:cNvContentPartPr/>
                <p14:nvPr/>
              </p14:nvContentPartPr>
              <p14:xfrm>
                <a:off x="5562827" y="553747"/>
                <a:ext cx="192240" cy="123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75DE7EA-2A21-40A0-AB05-47B5F09EC18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58507" y="549427"/>
                  <a:ext cx="20088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B1657FB-E9FE-4ADB-B5A9-529EBA446DEF}"/>
              </a:ext>
            </a:extLst>
          </p:cNvPr>
          <p:cNvGrpSpPr/>
          <p:nvPr/>
        </p:nvGrpSpPr>
        <p:grpSpPr>
          <a:xfrm>
            <a:off x="2393027" y="1247827"/>
            <a:ext cx="579240" cy="273960"/>
            <a:chOff x="2393027" y="1247827"/>
            <a:chExt cx="57924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428256B-BC54-4A4B-83D0-E80C193FBEE3}"/>
                    </a:ext>
                  </a:extLst>
                </p14:cNvPr>
                <p14:cNvContentPartPr/>
                <p14:nvPr/>
              </p14:nvContentPartPr>
              <p14:xfrm>
                <a:off x="2393027" y="1373107"/>
                <a:ext cx="308520" cy="13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428256B-BC54-4A4B-83D0-E80C193FBEE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88707" y="1368787"/>
                  <a:ext cx="317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5D03F6E-726D-4210-8997-6C4E0F392231}"/>
                    </a:ext>
                  </a:extLst>
                </p14:cNvPr>
                <p14:cNvContentPartPr/>
                <p14:nvPr/>
              </p14:nvContentPartPr>
              <p14:xfrm>
                <a:off x="2756627" y="1247827"/>
                <a:ext cx="215640" cy="273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5D03F6E-726D-4210-8997-6C4E0F39223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52307" y="1243507"/>
                  <a:ext cx="22428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83D8166-0EC4-4D86-A837-2A570F1621B7}"/>
              </a:ext>
            </a:extLst>
          </p:cNvPr>
          <p:cNvGrpSpPr/>
          <p:nvPr/>
        </p:nvGrpSpPr>
        <p:grpSpPr>
          <a:xfrm>
            <a:off x="3381947" y="1149187"/>
            <a:ext cx="1471320" cy="478080"/>
            <a:chOff x="3381947" y="1149187"/>
            <a:chExt cx="147132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9EFE682-C78E-4721-9287-8A60135A27C8}"/>
                    </a:ext>
                  </a:extLst>
                </p14:cNvPr>
                <p14:cNvContentPartPr/>
                <p14:nvPr/>
              </p14:nvContentPartPr>
              <p14:xfrm>
                <a:off x="3533507" y="1177987"/>
                <a:ext cx="24480" cy="347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9EFE682-C78E-4721-9287-8A60135A27C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29187" y="1173667"/>
                  <a:ext cx="33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BDDCE8C-066B-410C-8099-A12F5081B526}"/>
                    </a:ext>
                  </a:extLst>
                </p14:cNvPr>
                <p14:cNvContentPartPr/>
                <p14:nvPr/>
              </p14:nvContentPartPr>
              <p14:xfrm>
                <a:off x="3381947" y="1149187"/>
                <a:ext cx="338400" cy="67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BDDCE8C-066B-410C-8099-A12F5081B52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77627" y="1144867"/>
                  <a:ext cx="347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C9F6207-1DAA-438E-A6EF-299FB7B1405D}"/>
                    </a:ext>
                  </a:extLst>
                </p14:cNvPr>
                <p14:cNvContentPartPr/>
                <p14:nvPr/>
              </p14:nvContentPartPr>
              <p14:xfrm>
                <a:off x="3761747" y="1302907"/>
                <a:ext cx="214920" cy="165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C9F6207-1DAA-438E-A6EF-299FB7B1405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57427" y="1298587"/>
                  <a:ext cx="223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FDA5B4F-BC20-4DCE-A7E1-CD60B6BF93E7}"/>
                    </a:ext>
                  </a:extLst>
                </p14:cNvPr>
                <p14:cNvContentPartPr/>
                <p14:nvPr/>
              </p14:nvContentPartPr>
              <p14:xfrm>
                <a:off x="3982787" y="1301827"/>
                <a:ext cx="117720" cy="141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FDA5B4F-BC20-4DCE-A7E1-CD60B6BF93E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78467" y="1297507"/>
                  <a:ext cx="126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748CF3F-6073-467E-B1D6-0C1A75AA4A6E}"/>
                    </a:ext>
                  </a:extLst>
                </p14:cNvPr>
                <p14:cNvContentPartPr/>
                <p14:nvPr/>
              </p14:nvContentPartPr>
              <p14:xfrm>
                <a:off x="4142987" y="1300747"/>
                <a:ext cx="104760" cy="128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748CF3F-6073-467E-B1D6-0C1A75AA4A6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38667" y="1296427"/>
                  <a:ext cx="113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C604516-B030-4A73-A02B-507A34083327}"/>
                    </a:ext>
                  </a:extLst>
                </p14:cNvPr>
                <p14:cNvContentPartPr/>
                <p14:nvPr/>
              </p14:nvContentPartPr>
              <p14:xfrm>
                <a:off x="4342427" y="1233787"/>
                <a:ext cx="225720" cy="186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C604516-B030-4A73-A02B-507A3408332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38107" y="1229467"/>
                  <a:ext cx="234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6B2A0D7-5935-49DB-927C-1E5EA9D3371F}"/>
                    </a:ext>
                  </a:extLst>
                </p14:cNvPr>
                <p14:cNvContentPartPr/>
                <p14:nvPr/>
              </p14:nvContentPartPr>
              <p14:xfrm>
                <a:off x="4568507" y="1323427"/>
                <a:ext cx="284760" cy="303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6B2A0D7-5935-49DB-927C-1E5EA9D3371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64187" y="1319107"/>
                  <a:ext cx="29340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6ABE54A-C2A2-465C-9CBA-9127AB0D3930}"/>
              </a:ext>
            </a:extLst>
          </p:cNvPr>
          <p:cNvGrpSpPr/>
          <p:nvPr/>
        </p:nvGrpSpPr>
        <p:grpSpPr>
          <a:xfrm>
            <a:off x="5123627" y="1134427"/>
            <a:ext cx="1084680" cy="288000"/>
            <a:chOff x="5123627" y="1134427"/>
            <a:chExt cx="108468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0C3599-E623-43DF-AF05-FAE2915FF5EA}"/>
                    </a:ext>
                  </a:extLst>
                </p14:cNvPr>
                <p14:cNvContentPartPr/>
                <p14:nvPr/>
              </p14:nvContentPartPr>
              <p14:xfrm>
                <a:off x="5123627" y="1207147"/>
                <a:ext cx="213480" cy="215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0C3599-E623-43DF-AF05-FAE2915FF5E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19307" y="1202827"/>
                  <a:ext cx="222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8E0639B-FECC-4D87-B1FA-38E4A3103B66}"/>
                    </a:ext>
                  </a:extLst>
                </p14:cNvPr>
                <p14:cNvContentPartPr/>
                <p14:nvPr/>
              </p14:nvContentPartPr>
              <p14:xfrm>
                <a:off x="5435027" y="1236667"/>
                <a:ext cx="214200" cy="164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8E0639B-FECC-4D87-B1FA-38E4A3103B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30707" y="1232347"/>
                  <a:ext cx="222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9367509-486F-43B1-9E0C-C46B9CDB4B76}"/>
                    </a:ext>
                  </a:extLst>
                </p14:cNvPr>
                <p14:cNvContentPartPr/>
                <p14:nvPr/>
              </p14:nvContentPartPr>
              <p14:xfrm>
                <a:off x="5824187" y="1381027"/>
                <a:ext cx="88200" cy="20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9367509-486F-43B1-9E0C-C46B9CDB4B7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19867" y="1376707"/>
                  <a:ext cx="96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42CDCD1-C893-41B6-A300-0E486362C08E}"/>
                    </a:ext>
                  </a:extLst>
                </p14:cNvPr>
                <p14:cNvContentPartPr/>
                <p14:nvPr/>
              </p14:nvContentPartPr>
              <p14:xfrm>
                <a:off x="5971067" y="1216867"/>
                <a:ext cx="162000" cy="167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42CDCD1-C893-41B6-A300-0E486362C0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66747" y="1212547"/>
                  <a:ext cx="170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B836131-B0B0-4A7A-A239-A10230A54474}"/>
                    </a:ext>
                  </a:extLst>
                </p14:cNvPr>
                <p14:cNvContentPartPr/>
                <p14:nvPr/>
              </p14:nvContentPartPr>
              <p14:xfrm>
                <a:off x="6006347" y="1134427"/>
                <a:ext cx="201960" cy="42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B836131-B0B0-4A7A-A239-A10230A5447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02027" y="1130107"/>
                  <a:ext cx="2106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8C40FCB-F3D2-4861-BE76-6E0F7065FE89}"/>
              </a:ext>
            </a:extLst>
          </p:cNvPr>
          <p:cNvGrpSpPr/>
          <p:nvPr/>
        </p:nvGrpSpPr>
        <p:grpSpPr>
          <a:xfrm>
            <a:off x="3470867" y="1711147"/>
            <a:ext cx="2690640" cy="446400"/>
            <a:chOff x="3470867" y="1711147"/>
            <a:chExt cx="2690640" cy="44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EBFEF3B-E90D-45A6-A834-101D0C4ACB66}"/>
                    </a:ext>
                  </a:extLst>
                </p14:cNvPr>
                <p14:cNvContentPartPr/>
                <p14:nvPr/>
              </p14:nvContentPartPr>
              <p14:xfrm>
                <a:off x="3477347" y="1817347"/>
                <a:ext cx="28080" cy="255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EBFEF3B-E90D-45A6-A834-101D0C4ACB6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73027" y="1813027"/>
                  <a:ext cx="36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E5E89F5-D664-46CE-A1EB-8AD03F7484BE}"/>
                    </a:ext>
                  </a:extLst>
                </p14:cNvPr>
                <p14:cNvContentPartPr/>
                <p14:nvPr/>
              </p14:nvContentPartPr>
              <p14:xfrm>
                <a:off x="3470867" y="1877467"/>
                <a:ext cx="237240" cy="214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E5E89F5-D664-46CE-A1EB-8AD03F7484B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66547" y="1873147"/>
                  <a:ext cx="245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DC6F824-9213-48F3-9989-84621C131786}"/>
                    </a:ext>
                  </a:extLst>
                </p14:cNvPr>
                <p14:cNvContentPartPr/>
                <p14:nvPr/>
              </p14:nvContentPartPr>
              <p14:xfrm>
                <a:off x="3745547" y="1909507"/>
                <a:ext cx="137160" cy="108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DC6F824-9213-48F3-9989-84621C13178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41227" y="1905187"/>
                  <a:ext cx="145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3EE8316-7358-45B8-B86D-3FBB8E017634}"/>
                    </a:ext>
                  </a:extLst>
                </p14:cNvPr>
                <p14:cNvContentPartPr/>
                <p14:nvPr/>
              </p14:nvContentPartPr>
              <p14:xfrm>
                <a:off x="3875867" y="1828867"/>
                <a:ext cx="167760" cy="172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3EE8316-7358-45B8-B86D-3FBB8E01763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71547" y="1824547"/>
                  <a:ext cx="176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F262D5D-36AF-4210-B9FD-579FF0A135C0}"/>
                    </a:ext>
                  </a:extLst>
                </p14:cNvPr>
                <p14:cNvContentPartPr/>
                <p14:nvPr/>
              </p14:nvContentPartPr>
              <p14:xfrm>
                <a:off x="4085027" y="1927867"/>
                <a:ext cx="141120" cy="63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F262D5D-36AF-4210-B9FD-579FF0A135C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80707" y="1923547"/>
                  <a:ext cx="149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25B0EB-E567-4D29-A7B4-AB31305C491B}"/>
                    </a:ext>
                  </a:extLst>
                </p14:cNvPr>
                <p14:cNvContentPartPr/>
                <p14:nvPr/>
              </p14:nvContentPartPr>
              <p14:xfrm>
                <a:off x="4280867" y="1878187"/>
                <a:ext cx="130680" cy="90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25B0EB-E567-4D29-A7B4-AB31305C49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76547" y="1873867"/>
                  <a:ext cx="139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F8DC280-F3C5-4CC6-AF6E-D6227FBF2445}"/>
                    </a:ext>
                  </a:extLst>
                </p14:cNvPr>
                <p14:cNvContentPartPr/>
                <p14:nvPr/>
              </p14:nvContentPartPr>
              <p14:xfrm>
                <a:off x="4428467" y="1870987"/>
                <a:ext cx="94680" cy="121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F8DC280-F3C5-4CC6-AF6E-D6227FBF244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24147" y="1866667"/>
                  <a:ext cx="103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66D0638-C7DA-4A89-86B4-DF822CB32CF4}"/>
                    </a:ext>
                  </a:extLst>
                </p14:cNvPr>
                <p14:cNvContentPartPr/>
                <p14:nvPr/>
              </p14:nvContentPartPr>
              <p14:xfrm>
                <a:off x="4573907" y="1820947"/>
                <a:ext cx="252720" cy="168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66D0638-C7DA-4A89-86B4-DF822CB32CF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69587" y="1816627"/>
                  <a:ext cx="261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808B2F8-0F3D-4C69-ABFB-922C26F5CA97}"/>
                    </a:ext>
                  </a:extLst>
                </p14:cNvPr>
                <p14:cNvContentPartPr/>
                <p14:nvPr/>
              </p14:nvContentPartPr>
              <p14:xfrm>
                <a:off x="4816907" y="1880707"/>
                <a:ext cx="149400" cy="276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808B2F8-0F3D-4C69-ABFB-922C26F5CA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12587" y="1876387"/>
                  <a:ext cx="158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A384794-3EFE-4AA7-897D-051FC03C8CC1}"/>
                    </a:ext>
                  </a:extLst>
                </p14:cNvPr>
                <p14:cNvContentPartPr/>
                <p14:nvPr/>
              </p14:nvContentPartPr>
              <p14:xfrm>
                <a:off x="5173667" y="1809787"/>
                <a:ext cx="191520" cy="134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A384794-3EFE-4AA7-897D-051FC03C8CC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69347" y="1805467"/>
                  <a:ext cx="200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A7FD78F-7119-43FD-A57D-739B2891B3F3}"/>
                    </a:ext>
                  </a:extLst>
                </p14:cNvPr>
                <p14:cNvContentPartPr/>
                <p14:nvPr/>
              </p14:nvContentPartPr>
              <p14:xfrm>
                <a:off x="5434307" y="1755427"/>
                <a:ext cx="186840" cy="161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A7FD78F-7119-43FD-A57D-739B2891B3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29987" y="1751107"/>
                  <a:ext cx="195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A8B283D-FAFD-41AC-A3A5-0F1AC5E005B1}"/>
                    </a:ext>
                  </a:extLst>
                </p14:cNvPr>
                <p14:cNvContentPartPr/>
                <p14:nvPr/>
              </p14:nvContentPartPr>
              <p14:xfrm>
                <a:off x="5755067" y="1914547"/>
                <a:ext cx="56520" cy="23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A8B283D-FAFD-41AC-A3A5-0F1AC5E005B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50747" y="1910227"/>
                  <a:ext cx="65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28824B3-1B2D-481B-A801-B748A33CBE40}"/>
                    </a:ext>
                  </a:extLst>
                </p14:cNvPr>
                <p14:cNvContentPartPr/>
                <p14:nvPr/>
              </p14:nvContentPartPr>
              <p14:xfrm>
                <a:off x="5930387" y="1778467"/>
                <a:ext cx="155520" cy="160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28824B3-1B2D-481B-A801-B748A33CBE4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26067" y="1774147"/>
                  <a:ext cx="164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58DA9BE-E608-4691-A1B8-4B862432A664}"/>
                    </a:ext>
                  </a:extLst>
                </p14:cNvPr>
                <p14:cNvContentPartPr/>
                <p14:nvPr/>
              </p14:nvContentPartPr>
              <p14:xfrm>
                <a:off x="6008867" y="1711147"/>
                <a:ext cx="152640" cy="12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58DA9BE-E608-4691-A1B8-4B862432A66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04547" y="1706827"/>
                  <a:ext cx="16128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E066B0F-74EE-4328-8468-7F69C4EE89D2}"/>
              </a:ext>
            </a:extLst>
          </p:cNvPr>
          <p:cNvGrpSpPr/>
          <p:nvPr/>
        </p:nvGrpSpPr>
        <p:grpSpPr>
          <a:xfrm>
            <a:off x="6705467" y="1592347"/>
            <a:ext cx="914760" cy="358920"/>
            <a:chOff x="6705467" y="1592347"/>
            <a:chExt cx="91476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700004B-22BA-4916-AC5F-3D653A3D7ABC}"/>
                    </a:ext>
                  </a:extLst>
                </p14:cNvPr>
                <p14:cNvContentPartPr/>
                <p14:nvPr/>
              </p14:nvContentPartPr>
              <p14:xfrm>
                <a:off x="6705467" y="1713307"/>
                <a:ext cx="213840" cy="237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700004B-22BA-4916-AC5F-3D653A3D7AB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01147" y="1708987"/>
                  <a:ext cx="222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A0E66C1-EE08-4DAE-ABBB-E8ECE0DF8DB0}"/>
                    </a:ext>
                  </a:extLst>
                </p14:cNvPr>
                <p14:cNvContentPartPr/>
                <p14:nvPr/>
              </p14:nvContentPartPr>
              <p14:xfrm>
                <a:off x="6963947" y="1703227"/>
                <a:ext cx="168120" cy="190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A0E66C1-EE08-4DAE-ABBB-E8ECE0DF8DB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59627" y="1698907"/>
                  <a:ext cx="176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EADE159-09BC-493A-9539-50CC58F3C8B8}"/>
                    </a:ext>
                  </a:extLst>
                </p14:cNvPr>
                <p14:cNvContentPartPr/>
                <p14:nvPr/>
              </p14:nvContentPartPr>
              <p14:xfrm>
                <a:off x="7286867" y="1771987"/>
                <a:ext cx="317880" cy="45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EADE159-09BC-493A-9539-50CC58F3C8B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82547" y="1767667"/>
                  <a:ext cx="326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493A4A9-FF28-4AA8-B94B-9324E6AD8233}"/>
                    </a:ext>
                  </a:extLst>
                </p14:cNvPr>
                <p14:cNvContentPartPr/>
                <p14:nvPr/>
              </p14:nvContentPartPr>
              <p14:xfrm>
                <a:off x="7250147" y="1594867"/>
                <a:ext cx="270720" cy="126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493A4A9-FF28-4AA8-B94B-9324E6AD823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45827" y="1590547"/>
                  <a:ext cx="279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F37F7A9-FF27-4570-8EFF-63CD7E4695F8}"/>
                    </a:ext>
                  </a:extLst>
                </p14:cNvPr>
                <p14:cNvContentPartPr/>
                <p14:nvPr/>
              </p14:nvContentPartPr>
              <p14:xfrm>
                <a:off x="7475867" y="1592347"/>
                <a:ext cx="144360" cy="90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F37F7A9-FF27-4570-8EFF-63CD7E4695F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71547" y="1588027"/>
                  <a:ext cx="1530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19DEBC5A-ED21-4A98-83C2-44D25D95AC2B}"/>
              </a:ext>
            </a:extLst>
          </p:cNvPr>
          <p:cNvGrpSpPr/>
          <p:nvPr/>
        </p:nvGrpSpPr>
        <p:grpSpPr>
          <a:xfrm>
            <a:off x="8780867" y="1591267"/>
            <a:ext cx="1214640" cy="372240"/>
            <a:chOff x="8780867" y="1591267"/>
            <a:chExt cx="121464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8F360BE-2D86-497B-A0D4-23125D50674B}"/>
                    </a:ext>
                  </a:extLst>
                </p14:cNvPr>
                <p14:cNvContentPartPr/>
                <p14:nvPr/>
              </p14:nvContentPartPr>
              <p14:xfrm>
                <a:off x="8780867" y="1591267"/>
                <a:ext cx="160920" cy="328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8F360BE-2D86-497B-A0D4-23125D50674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76547" y="1586947"/>
                  <a:ext cx="1695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DA897E1-0B07-4762-A5F4-B070DD346F17}"/>
                    </a:ext>
                  </a:extLst>
                </p14:cNvPr>
                <p14:cNvContentPartPr/>
                <p14:nvPr/>
              </p14:nvContentPartPr>
              <p14:xfrm>
                <a:off x="9080027" y="1637707"/>
                <a:ext cx="146880" cy="231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DA897E1-0B07-4762-A5F4-B070DD346F1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75707" y="1633387"/>
                  <a:ext cx="155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6315B9F-5B8F-4958-8AA4-0241D843C6F6}"/>
                    </a:ext>
                  </a:extLst>
                </p14:cNvPr>
                <p14:cNvContentPartPr/>
                <p14:nvPr/>
              </p14:nvContentPartPr>
              <p14:xfrm>
                <a:off x="9227987" y="1635547"/>
                <a:ext cx="77760" cy="205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6315B9F-5B8F-4958-8AA4-0241D843C6F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23667" y="1631227"/>
                  <a:ext cx="86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D88A18E-9119-4F77-A446-BA3913344440}"/>
                    </a:ext>
                  </a:extLst>
                </p14:cNvPr>
                <p14:cNvContentPartPr/>
                <p14:nvPr/>
              </p14:nvContentPartPr>
              <p14:xfrm>
                <a:off x="9301067" y="1648147"/>
                <a:ext cx="609480" cy="205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D88A18E-9119-4F77-A446-BA391334444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96747" y="1643827"/>
                  <a:ext cx="618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7AFC25F-AE4A-4D5F-A284-BDCEA67B9A9A}"/>
                    </a:ext>
                  </a:extLst>
                </p14:cNvPr>
                <p14:cNvContentPartPr/>
                <p14:nvPr/>
              </p14:nvContentPartPr>
              <p14:xfrm>
                <a:off x="9843227" y="1810867"/>
                <a:ext cx="152280" cy="152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7AFC25F-AE4A-4D5F-A284-BDCEA67B9A9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38907" y="1806547"/>
                  <a:ext cx="160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B601AE6-522E-4610-AC84-D022600D9DB5}"/>
                    </a:ext>
                  </a:extLst>
                </p14:cNvPr>
                <p14:cNvContentPartPr/>
                <p14:nvPr/>
              </p14:nvContentPartPr>
              <p14:xfrm>
                <a:off x="9911267" y="1633747"/>
                <a:ext cx="36720" cy="24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B601AE6-522E-4610-AC84-D022600D9DB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06947" y="1629427"/>
                  <a:ext cx="453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98DC795-1522-4DA6-B527-E48619A1758D}"/>
              </a:ext>
            </a:extLst>
          </p:cNvPr>
          <p:cNvGrpSpPr/>
          <p:nvPr/>
        </p:nvGrpSpPr>
        <p:grpSpPr>
          <a:xfrm>
            <a:off x="10297547" y="1561027"/>
            <a:ext cx="887760" cy="378000"/>
            <a:chOff x="10297547" y="1561027"/>
            <a:chExt cx="88776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41053FD-2245-46FE-9B3F-45F5A1CCEDE3}"/>
                    </a:ext>
                  </a:extLst>
                </p14:cNvPr>
                <p14:cNvContentPartPr/>
                <p14:nvPr/>
              </p14:nvContentPartPr>
              <p14:xfrm>
                <a:off x="10297547" y="1637707"/>
                <a:ext cx="250200" cy="153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41053FD-2245-46FE-9B3F-45F5A1CCEDE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93227" y="1633387"/>
                  <a:ext cx="258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30853E0-6377-4A42-8DEF-0661D5487EDB}"/>
                    </a:ext>
                  </a:extLst>
                </p14:cNvPr>
                <p14:cNvContentPartPr/>
                <p14:nvPr/>
              </p14:nvContentPartPr>
              <p14:xfrm>
                <a:off x="10564307" y="1659667"/>
                <a:ext cx="111600" cy="123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30853E0-6377-4A42-8DEF-0661D5487ED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59987" y="1655347"/>
                  <a:ext cx="120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55243FB-835B-4AC1-98BA-BE6677BB786F}"/>
                    </a:ext>
                  </a:extLst>
                </p14:cNvPr>
                <p14:cNvContentPartPr/>
                <p14:nvPr/>
              </p14:nvContentPartPr>
              <p14:xfrm>
                <a:off x="10909907" y="1710427"/>
                <a:ext cx="82080" cy="11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55243FB-835B-4AC1-98BA-BE6677BB786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905587" y="1706107"/>
                  <a:ext cx="90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269692F-8224-4C61-8ACF-2FC79C5F63CC}"/>
                    </a:ext>
                  </a:extLst>
                </p14:cNvPr>
                <p14:cNvContentPartPr/>
                <p14:nvPr/>
              </p14:nvContentPartPr>
              <p14:xfrm>
                <a:off x="10802627" y="1588027"/>
                <a:ext cx="284400" cy="84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269692F-8224-4C61-8ACF-2FC79C5F63C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98307" y="1583707"/>
                  <a:ext cx="293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9EBE900-A8C9-4F8F-9366-80DC5FAF3341}"/>
                    </a:ext>
                  </a:extLst>
                </p14:cNvPr>
                <p14:cNvContentPartPr/>
                <p14:nvPr/>
              </p14:nvContentPartPr>
              <p14:xfrm>
                <a:off x="10941947" y="1561027"/>
                <a:ext cx="243360" cy="378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9EBE900-A8C9-4F8F-9366-80DC5FAF33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37627" y="1556707"/>
                  <a:ext cx="25200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AAC1598C-368C-4BFA-A01D-D6C866580BEB}"/>
              </a:ext>
            </a:extLst>
          </p:cNvPr>
          <p:cNvGrpSpPr/>
          <p:nvPr/>
        </p:nvGrpSpPr>
        <p:grpSpPr>
          <a:xfrm>
            <a:off x="6548507" y="1033267"/>
            <a:ext cx="809640" cy="286200"/>
            <a:chOff x="6548507" y="1033267"/>
            <a:chExt cx="80964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31850E5-337A-4CA6-9E44-5E9455ACC14B}"/>
                    </a:ext>
                  </a:extLst>
                </p14:cNvPr>
                <p14:cNvContentPartPr/>
                <p14:nvPr/>
              </p14:nvContentPartPr>
              <p14:xfrm>
                <a:off x="6548507" y="1111027"/>
                <a:ext cx="211680" cy="208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31850E5-337A-4CA6-9E44-5E9455ACC14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44187" y="1106707"/>
                  <a:ext cx="220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086D736-2DFD-450D-A37E-75840AFDF252}"/>
                    </a:ext>
                  </a:extLst>
                </p14:cNvPr>
                <p14:cNvContentPartPr/>
                <p14:nvPr/>
              </p14:nvContentPartPr>
              <p14:xfrm>
                <a:off x="6812387" y="1108147"/>
                <a:ext cx="174240" cy="1760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086D736-2DFD-450D-A37E-75840AFDF25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08067" y="1103827"/>
                  <a:ext cx="182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0AEE20B-348C-4121-800B-2980D575A3FE}"/>
                    </a:ext>
                  </a:extLst>
                </p14:cNvPr>
                <p14:cNvContentPartPr/>
                <p14:nvPr/>
              </p14:nvContentPartPr>
              <p14:xfrm>
                <a:off x="7091027" y="1167907"/>
                <a:ext cx="245520" cy="27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0AEE20B-348C-4121-800B-2980D575A3F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86707" y="1163587"/>
                  <a:ext cx="254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E88ED62-40F0-4701-9610-83B14DD6E8DB}"/>
                    </a:ext>
                  </a:extLst>
                </p14:cNvPr>
                <p14:cNvContentPartPr/>
                <p14:nvPr/>
              </p14:nvContentPartPr>
              <p14:xfrm>
                <a:off x="7052867" y="1033267"/>
                <a:ext cx="167400" cy="97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E88ED62-40F0-4701-9610-83B14DD6E8D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48547" y="1028947"/>
                  <a:ext cx="176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52744DE-EBB6-4BCB-A5DF-C9E68D3EC8CC}"/>
                    </a:ext>
                  </a:extLst>
                </p14:cNvPr>
                <p14:cNvContentPartPr/>
                <p14:nvPr/>
              </p14:nvContentPartPr>
              <p14:xfrm>
                <a:off x="7205507" y="1039027"/>
                <a:ext cx="152640" cy="96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52744DE-EBB6-4BCB-A5DF-C9E68D3EC8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01187" y="1034707"/>
                  <a:ext cx="161280" cy="10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6178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A81F71-2C18-48D8-A19F-B7CC6242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" y="327563"/>
            <a:ext cx="8640827" cy="41631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3B31442-420A-4B1E-A33F-DCA3F9BF5488}"/>
                  </a:ext>
                </a:extLst>
              </p14:cNvPr>
              <p14:cNvContentPartPr/>
              <p14:nvPr/>
            </p14:nvContentPartPr>
            <p14:xfrm>
              <a:off x="461987" y="3141427"/>
              <a:ext cx="4079520" cy="83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3B31442-420A-4B1E-A33F-DCA3F9BF54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667" y="3137107"/>
                <a:ext cx="40881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F59CCC9-3E5A-45DF-B7BE-728540AF14D4}"/>
                  </a:ext>
                </a:extLst>
              </p14:cNvPr>
              <p14:cNvContentPartPr/>
              <p14:nvPr/>
            </p14:nvContentPartPr>
            <p14:xfrm>
              <a:off x="4501547" y="2142787"/>
              <a:ext cx="2086920" cy="103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F59CCC9-3E5A-45DF-B7BE-728540AF14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7227" y="2138467"/>
                <a:ext cx="20955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2558C5B-11F9-40D3-B1A5-877506ED12CF}"/>
                  </a:ext>
                </a:extLst>
              </p14:cNvPr>
              <p14:cNvContentPartPr/>
              <p14:nvPr/>
            </p14:nvContentPartPr>
            <p14:xfrm>
              <a:off x="2357387" y="2540947"/>
              <a:ext cx="2273760" cy="828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2558C5B-11F9-40D3-B1A5-877506ED12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3067" y="2536627"/>
                <a:ext cx="2282400" cy="83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ADFD912-3085-41DD-9C38-0C0B11450BB5}"/>
              </a:ext>
            </a:extLst>
          </p:cNvPr>
          <p:cNvGrpSpPr/>
          <p:nvPr/>
        </p:nvGrpSpPr>
        <p:grpSpPr>
          <a:xfrm>
            <a:off x="5751107" y="3733987"/>
            <a:ext cx="3374280" cy="792720"/>
            <a:chOff x="5751107" y="3733987"/>
            <a:chExt cx="3374280" cy="79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C623059-623B-4467-9A88-41C9110DBC0C}"/>
                    </a:ext>
                  </a:extLst>
                </p14:cNvPr>
                <p14:cNvContentPartPr/>
                <p14:nvPr/>
              </p14:nvContentPartPr>
              <p14:xfrm>
                <a:off x="5751107" y="3789787"/>
                <a:ext cx="3374280" cy="54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C623059-623B-4467-9A88-41C9110DBC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46787" y="3785467"/>
                  <a:ext cx="3382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57BA42B-8E0C-46BA-8041-553AB284580A}"/>
                    </a:ext>
                  </a:extLst>
                </p14:cNvPr>
                <p14:cNvContentPartPr/>
                <p14:nvPr/>
              </p14:nvContentPartPr>
              <p14:xfrm>
                <a:off x="7358507" y="4003987"/>
                <a:ext cx="216360" cy="171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57BA42B-8E0C-46BA-8041-553AB28458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54187" y="3999667"/>
                  <a:ext cx="225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4D28EF0-C702-4D15-B903-5FA340B2C80F}"/>
                    </a:ext>
                  </a:extLst>
                </p14:cNvPr>
                <p14:cNvContentPartPr/>
                <p14:nvPr/>
              </p14:nvContentPartPr>
              <p14:xfrm>
                <a:off x="7574867" y="4006867"/>
                <a:ext cx="203040" cy="253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4D28EF0-C702-4D15-B903-5FA340B2C8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70547" y="4002547"/>
                  <a:ext cx="211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CB280C5-ADBE-45F6-9855-0270FF005C17}"/>
                    </a:ext>
                  </a:extLst>
                </p14:cNvPr>
                <p14:cNvContentPartPr/>
                <p14:nvPr/>
              </p14:nvContentPartPr>
              <p14:xfrm>
                <a:off x="7792667" y="4028467"/>
                <a:ext cx="43200" cy="65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CB280C5-ADBE-45F6-9855-0270FF005C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88347" y="4024147"/>
                  <a:ext cx="51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64781A2-DB8E-4248-B4D6-EE111EEC5E9E}"/>
                    </a:ext>
                  </a:extLst>
                </p14:cNvPr>
                <p14:cNvContentPartPr/>
                <p14:nvPr/>
              </p14:nvContentPartPr>
              <p14:xfrm>
                <a:off x="7899227" y="3920467"/>
                <a:ext cx="153000" cy="181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64781A2-DB8E-4248-B4D6-EE111EEC5E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94907" y="3916147"/>
                  <a:ext cx="161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3642E25-8A0C-4579-B001-2C2FAA66B7B7}"/>
                    </a:ext>
                  </a:extLst>
                </p14:cNvPr>
                <p14:cNvContentPartPr/>
                <p14:nvPr/>
              </p14:nvContentPartPr>
              <p14:xfrm>
                <a:off x="7000667" y="3733987"/>
                <a:ext cx="1193400" cy="792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3642E25-8A0C-4579-B001-2C2FAA66B7B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96347" y="3729667"/>
                  <a:ext cx="1202040" cy="80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755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E2D8F-D60B-4DE8-B9A7-49E0C5AC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8400" cy="566937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DC1AEC7-6F95-4E8E-A126-6109F6DDB24F}"/>
                  </a:ext>
                </a:extLst>
              </p14:cNvPr>
              <p14:cNvContentPartPr/>
              <p14:nvPr/>
            </p14:nvContentPartPr>
            <p14:xfrm>
              <a:off x="3147227" y="1390747"/>
              <a:ext cx="704880" cy="76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DC1AEC7-6F95-4E8E-A126-6109F6DDB2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2907" y="1386427"/>
                <a:ext cx="71352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B777AB1-2F4D-48A7-967E-A75E3D3A68AE}"/>
              </a:ext>
            </a:extLst>
          </p:cNvPr>
          <p:cNvGrpSpPr/>
          <p:nvPr/>
        </p:nvGrpSpPr>
        <p:grpSpPr>
          <a:xfrm>
            <a:off x="3607667" y="70627"/>
            <a:ext cx="2039760" cy="1057680"/>
            <a:chOff x="3607667" y="70627"/>
            <a:chExt cx="2039760" cy="10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8333BFE-DBA9-49CA-92F2-ED168C188546}"/>
                    </a:ext>
                  </a:extLst>
                </p14:cNvPr>
                <p14:cNvContentPartPr/>
                <p14:nvPr/>
              </p14:nvContentPartPr>
              <p14:xfrm>
                <a:off x="3607667" y="311467"/>
                <a:ext cx="829800" cy="816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8333BFE-DBA9-49CA-92F2-ED168C18854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03347" y="307147"/>
                  <a:ext cx="83844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34666DB-BC4C-42B1-97ED-4DDA6AF4A63C}"/>
                    </a:ext>
                  </a:extLst>
                </p14:cNvPr>
                <p14:cNvContentPartPr/>
                <p14:nvPr/>
              </p14:nvContentPartPr>
              <p14:xfrm>
                <a:off x="4582907" y="199867"/>
                <a:ext cx="181080" cy="266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34666DB-BC4C-42B1-97ED-4DDA6AF4A6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78587" y="195547"/>
                  <a:ext cx="189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EF9A6A2-FBFB-422B-960C-DA516CC1792C}"/>
                    </a:ext>
                  </a:extLst>
                </p14:cNvPr>
                <p14:cNvContentPartPr/>
                <p14:nvPr/>
              </p14:nvContentPartPr>
              <p14:xfrm>
                <a:off x="4596587" y="265027"/>
                <a:ext cx="189720" cy="471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EF9A6A2-FBFB-422B-960C-DA516CC179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92267" y="260707"/>
                  <a:ext cx="198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A7720A0-4C1C-4CF0-90F8-1F3B9F7E04C6}"/>
                    </a:ext>
                  </a:extLst>
                </p14:cNvPr>
                <p14:cNvContentPartPr/>
                <p14:nvPr/>
              </p14:nvContentPartPr>
              <p14:xfrm>
                <a:off x="4585067" y="70627"/>
                <a:ext cx="168480" cy="146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A7720A0-4C1C-4CF0-90F8-1F3B9F7E04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80747" y="66307"/>
                  <a:ext cx="177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C7434D7-CC7E-4F54-A18D-B2266840D9E9}"/>
                    </a:ext>
                  </a:extLst>
                </p14:cNvPr>
                <p14:cNvContentPartPr/>
                <p14:nvPr/>
              </p14:nvContentPartPr>
              <p14:xfrm>
                <a:off x="4941827" y="81787"/>
                <a:ext cx="103680" cy="163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C7434D7-CC7E-4F54-A18D-B2266840D9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37507" y="77467"/>
                  <a:ext cx="112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C79BDC5-2975-401C-83CA-BF64916467C1}"/>
                    </a:ext>
                  </a:extLst>
                </p14:cNvPr>
                <p14:cNvContentPartPr/>
                <p14:nvPr/>
              </p14:nvContentPartPr>
              <p14:xfrm>
                <a:off x="5099147" y="141547"/>
                <a:ext cx="119880" cy="111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C79BDC5-2975-401C-83CA-BF64916467C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94827" y="137227"/>
                  <a:ext cx="128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1A415BE-4C74-483B-958A-2BF0A9CBA74D}"/>
                    </a:ext>
                  </a:extLst>
                </p14:cNvPr>
                <p14:cNvContentPartPr/>
                <p14:nvPr/>
              </p14:nvContentPartPr>
              <p14:xfrm>
                <a:off x="5277707" y="118867"/>
                <a:ext cx="184680" cy="108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1A415BE-4C74-483B-958A-2BF0A9CBA7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73387" y="114547"/>
                  <a:ext cx="193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5802706-0D90-4A3E-965D-C927D62C31AE}"/>
                    </a:ext>
                  </a:extLst>
                </p14:cNvPr>
                <p14:cNvContentPartPr/>
                <p14:nvPr/>
              </p14:nvContentPartPr>
              <p14:xfrm>
                <a:off x="4876307" y="236947"/>
                <a:ext cx="771120" cy="133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5802706-0D90-4A3E-965D-C927D62C31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71987" y="232627"/>
                  <a:ext cx="77976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FA8BB92-E7F8-443F-83AB-A5BEC9BEF9C6}"/>
                  </a:ext>
                </a:extLst>
              </p14:cNvPr>
              <p14:cNvContentPartPr/>
              <p14:nvPr/>
            </p14:nvContentPartPr>
            <p14:xfrm>
              <a:off x="6927227" y="2135227"/>
              <a:ext cx="807480" cy="154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FA8BB92-E7F8-443F-83AB-A5BEC9BEF9C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22907" y="2130907"/>
                <a:ext cx="816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956BB6C-1351-4BF0-804A-30BB72D18415}"/>
                  </a:ext>
                </a:extLst>
              </p14:cNvPr>
              <p14:cNvContentPartPr/>
              <p14:nvPr/>
            </p14:nvContentPartPr>
            <p14:xfrm>
              <a:off x="4998347" y="1213627"/>
              <a:ext cx="1576080" cy="7837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956BB6C-1351-4BF0-804A-30BB72D1841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94027" y="1209307"/>
                <a:ext cx="1584720" cy="7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B91CE74-20DF-4A0B-82A5-554245F2ADD3}"/>
                  </a:ext>
                </a:extLst>
              </p14:cNvPr>
              <p14:cNvContentPartPr/>
              <p14:nvPr/>
            </p14:nvContentPartPr>
            <p14:xfrm>
              <a:off x="4674347" y="1265467"/>
              <a:ext cx="1838160" cy="723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B91CE74-20DF-4A0B-82A5-554245F2ADD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70027" y="1261147"/>
                <a:ext cx="184680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4C24C10-EAF0-4397-9236-BA76124F474F}"/>
                  </a:ext>
                </a:extLst>
              </p14:cNvPr>
              <p14:cNvContentPartPr/>
              <p14:nvPr/>
            </p14:nvContentPartPr>
            <p14:xfrm>
              <a:off x="6785387" y="1620067"/>
              <a:ext cx="1721160" cy="739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4C24C10-EAF0-4397-9236-BA76124F474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81067" y="1615747"/>
                <a:ext cx="172980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F16EC2D-9132-4893-9177-F5B7A00E967B}"/>
                  </a:ext>
                </a:extLst>
              </p14:cNvPr>
              <p14:cNvContentPartPr/>
              <p14:nvPr/>
            </p14:nvContentPartPr>
            <p14:xfrm>
              <a:off x="3817907" y="5641987"/>
              <a:ext cx="2781720" cy="124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F16EC2D-9132-4893-9177-F5B7A00E967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13587" y="5637667"/>
                <a:ext cx="2790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0EB5BF4-3E52-4491-87B6-1CD828DF3F68}"/>
                  </a:ext>
                </a:extLst>
              </p14:cNvPr>
              <p14:cNvContentPartPr/>
              <p14:nvPr/>
            </p14:nvContentPartPr>
            <p14:xfrm>
              <a:off x="5626907" y="5181547"/>
              <a:ext cx="648000" cy="6883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0EB5BF4-3E52-4491-87B6-1CD828DF3F6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22587" y="5177227"/>
                <a:ext cx="65664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1A4544C-134E-455D-8029-167B3277C94C}"/>
                  </a:ext>
                </a:extLst>
              </p14:cNvPr>
              <p14:cNvContentPartPr/>
              <p14:nvPr/>
            </p14:nvContentPartPr>
            <p14:xfrm>
              <a:off x="5327027" y="5217187"/>
              <a:ext cx="1158840" cy="7286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1A4544C-134E-455D-8029-167B3277C94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22707" y="5212867"/>
                <a:ext cx="1167480" cy="73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4A0734B-1F2D-40A0-8F26-14106D0156EA}"/>
              </a:ext>
            </a:extLst>
          </p:cNvPr>
          <p:cNvGrpSpPr/>
          <p:nvPr/>
        </p:nvGrpSpPr>
        <p:grpSpPr>
          <a:xfrm>
            <a:off x="5043347" y="5201707"/>
            <a:ext cx="3393720" cy="1032120"/>
            <a:chOff x="5043347" y="5201707"/>
            <a:chExt cx="3393720" cy="10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6BB98A7-537D-4ECA-91F2-3721AEE2DFD4}"/>
                    </a:ext>
                  </a:extLst>
                </p14:cNvPr>
                <p14:cNvContentPartPr/>
                <p14:nvPr/>
              </p14:nvContentPartPr>
              <p14:xfrm>
                <a:off x="5145587" y="5872387"/>
                <a:ext cx="89640" cy="242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6BB98A7-537D-4ECA-91F2-3721AEE2DFD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41267" y="5868067"/>
                  <a:ext cx="98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BCC9D70-FA81-4255-95A1-B92FD2AF242C}"/>
                    </a:ext>
                  </a:extLst>
                </p14:cNvPr>
                <p14:cNvContentPartPr/>
                <p14:nvPr/>
              </p14:nvContentPartPr>
              <p14:xfrm>
                <a:off x="5043347" y="5707507"/>
                <a:ext cx="275760" cy="293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BCC9D70-FA81-4255-95A1-B92FD2AF242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39027" y="5703187"/>
                  <a:ext cx="284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23945FD-AE91-4A87-81CA-784AE18F83BF}"/>
                    </a:ext>
                  </a:extLst>
                </p14:cNvPr>
                <p14:cNvContentPartPr/>
                <p14:nvPr/>
              </p14:nvContentPartPr>
              <p14:xfrm>
                <a:off x="5332787" y="6036187"/>
                <a:ext cx="214920" cy="100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23945FD-AE91-4A87-81CA-784AE18F83B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28467" y="6031867"/>
                  <a:ext cx="223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347FAF4-CC6E-4213-B1FF-A8C8F623C42F}"/>
                    </a:ext>
                  </a:extLst>
                </p14:cNvPr>
                <p14:cNvContentPartPr/>
                <p14:nvPr/>
              </p14:nvContentPartPr>
              <p14:xfrm>
                <a:off x="5559947" y="5967067"/>
                <a:ext cx="254520" cy="168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347FAF4-CC6E-4213-B1FF-A8C8F623C4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55627" y="5962747"/>
                  <a:ext cx="263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561AA92-4D34-4FBE-B8AD-CB09F05A139C}"/>
                    </a:ext>
                  </a:extLst>
                </p14:cNvPr>
                <p14:cNvContentPartPr/>
                <p14:nvPr/>
              </p14:nvContentPartPr>
              <p14:xfrm>
                <a:off x="5767667" y="6049507"/>
                <a:ext cx="69480" cy="66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561AA92-4D34-4FBE-B8AD-CB09F05A139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63347" y="6045187"/>
                  <a:ext cx="78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C5497EF-59A9-4DFF-8DF0-B8561147573A}"/>
                    </a:ext>
                  </a:extLst>
                </p14:cNvPr>
                <p14:cNvContentPartPr/>
                <p14:nvPr/>
              </p14:nvContentPartPr>
              <p14:xfrm>
                <a:off x="5870987" y="6017107"/>
                <a:ext cx="137160" cy="77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C5497EF-59A9-4DFF-8DF0-B856114757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66667" y="6012787"/>
                  <a:ext cx="145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C82D95A-6278-4303-95B2-C931A8F2E562}"/>
                    </a:ext>
                  </a:extLst>
                </p14:cNvPr>
                <p14:cNvContentPartPr/>
                <p14:nvPr/>
              </p14:nvContentPartPr>
              <p14:xfrm>
                <a:off x="6213707" y="5971747"/>
                <a:ext cx="162000" cy="90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C82D95A-6278-4303-95B2-C931A8F2E56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09387" y="5967427"/>
                  <a:ext cx="170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3EFF7AD-F417-42FB-822F-F840041A7039}"/>
                    </a:ext>
                  </a:extLst>
                </p14:cNvPr>
                <p14:cNvContentPartPr/>
                <p14:nvPr/>
              </p14:nvContentPartPr>
              <p14:xfrm>
                <a:off x="6567227" y="5991187"/>
                <a:ext cx="360" cy="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3EFF7AD-F417-42FB-822F-F840041A70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62907" y="5986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3E8011B-6F72-46BF-9966-A3F6BD06B230}"/>
                    </a:ext>
                  </a:extLst>
                </p14:cNvPr>
                <p14:cNvContentPartPr/>
                <p14:nvPr/>
              </p14:nvContentPartPr>
              <p14:xfrm>
                <a:off x="6506747" y="5939347"/>
                <a:ext cx="129240" cy="196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3E8011B-6F72-46BF-9966-A3F6BD06B2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02427" y="5935027"/>
                  <a:ext cx="137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87ADF90-DBA5-4A18-81B3-50D6221849E7}"/>
                    </a:ext>
                  </a:extLst>
                </p14:cNvPr>
                <p14:cNvContentPartPr/>
                <p14:nvPr/>
              </p14:nvContentPartPr>
              <p14:xfrm>
                <a:off x="6612227" y="5903707"/>
                <a:ext cx="242640" cy="92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87ADF90-DBA5-4A18-81B3-50D6221849E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07907" y="5899387"/>
                  <a:ext cx="251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849980D-9853-4A33-8032-800D20627715}"/>
                    </a:ext>
                  </a:extLst>
                </p14:cNvPr>
                <p14:cNvContentPartPr/>
                <p14:nvPr/>
              </p14:nvContentPartPr>
              <p14:xfrm>
                <a:off x="6856667" y="5790667"/>
                <a:ext cx="215280" cy="153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849980D-9853-4A33-8032-800D206277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52347" y="5786347"/>
                  <a:ext cx="223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9DF40B0-A36F-46B2-A7D0-1271FCF955B6}"/>
                    </a:ext>
                  </a:extLst>
                </p14:cNvPr>
                <p14:cNvContentPartPr/>
                <p14:nvPr/>
              </p14:nvContentPartPr>
              <p14:xfrm>
                <a:off x="7174187" y="5786347"/>
                <a:ext cx="204480" cy="111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9DF40B0-A36F-46B2-A7D0-1271FCF955B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69867" y="5782027"/>
                  <a:ext cx="213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CABFFF5-6B0C-4C44-A7A2-C45CD51D91EE}"/>
                    </a:ext>
                  </a:extLst>
                </p14:cNvPr>
                <p14:cNvContentPartPr/>
                <p14:nvPr/>
              </p14:nvContentPartPr>
              <p14:xfrm>
                <a:off x="7343027" y="5703907"/>
                <a:ext cx="145080" cy="141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CABFFF5-6B0C-4C44-A7A2-C45CD51D91E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38707" y="5699587"/>
                  <a:ext cx="153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CE61287-F0F8-4A22-ABB2-F758D298C634}"/>
                    </a:ext>
                  </a:extLst>
                </p14:cNvPr>
                <p14:cNvContentPartPr/>
                <p14:nvPr/>
              </p14:nvContentPartPr>
              <p14:xfrm>
                <a:off x="7483067" y="5719387"/>
                <a:ext cx="196200" cy="112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CE61287-F0F8-4A22-ABB2-F758D298C63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78747" y="5715067"/>
                  <a:ext cx="204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D3BC116-CA7F-4852-AC4E-38892CEB03A9}"/>
                    </a:ext>
                  </a:extLst>
                </p14:cNvPr>
                <p14:cNvContentPartPr/>
                <p14:nvPr/>
              </p14:nvContentPartPr>
              <p14:xfrm>
                <a:off x="7595027" y="5657107"/>
                <a:ext cx="48960" cy="19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D3BC116-CA7F-4852-AC4E-38892CEB03A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90707" y="5652787"/>
                  <a:ext cx="57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79E2B97-B30C-4DA1-8014-6BC312F9E2DC}"/>
                    </a:ext>
                  </a:extLst>
                </p14:cNvPr>
                <p14:cNvContentPartPr/>
                <p14:nvPr/>
              </p14:nvContentPartPr>
              <p14:xfrm>
                <a:off x="7642187" y="5719747"/>
                <a:ext cx="150480" cy="853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79E2B97-B30C-4DA1-8014-6BC312F9E2D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37867" y="5715427"/>
                  <a:ext cx="159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5870F8E-C8FF-498C-9799-1243512CD2B3}"/>
                    </a:ext>
                  </a:extLst>
                </p14:cNvPr>
                <p14:cNvContentPartPr/>
                <p14:nvPr/>
              </p14:nvContentPartPr>
              <p14:xfrm>
                <a:off x="7751627" y="5410147"/>
                <a:ext cx="273240" cy="349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5870F8E-C8FF-498C-9799-1243512CD2B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47307" y="5405827"/>
                  <a:ext cx="2818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9FF9FC4-70A3-4733-83AC-52A3DD6ADCF3}"/>
                    </a:ext>
                  </a:extLst>
                </p14:cNvPr>
                <p14:cNvContentPartPr/>
                <p14:nvPr/>
              </p14:nvContentPartPr>
              <p14:xfrm>
                <a:off x="8026307" y="5356507"/>
                <a:ext cx="58320" cy="219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9FF9FC4-70A3-4733-83AC-52A3DD6ADC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21987" y="5352187"/>
                  <a:ext cx="66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33FED92-ECE1-4485-87C3-27D3D0CDFFB4}"/>
                    </a:ext>
                  </a:extLst>
                </p14:cNvPr>
                <p14:cNvContentPartPr/>
                <p14:nvPr/>
              </p14:nvContentPartPr>
              <p14:xfrm>
                <a:off x="8099747" y="5311507"/>
                <a:ext cx="67680" cy="378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33FED92-ECE1-4485-87C3-27D3D0CDFFB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95427" y="5307187"/>
                  <a:ext cx="763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9900BDF-9CF6-4450-81CE-A6334E9B3CD4}"/>
                    </a:ext>
                  </a:extLst>
                </p14:cNvPr>
                <p14:cNvContentPartPr/>
                <p14:nvPr/>
              </p14:nvContentPartPr>
              <p14:xfrm>
                <a:off x="8197667" y="5668987"/>
                <a:ext cx="22320" cy="6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9900BDF-9CF6-4450-81CE-A6334E9B3C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93347" y="5664667"/>
                  <a:ext cx="30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45FB09A-2103-4AA5-828F-C383B0A56912}"/>
                    </a:ext>
                  </a:extLst>
                </p14:cNvPr>
                <p14:cNvContentPartPr/>
                <p14:nvPr/>
              </p14:nvContentPartPr>
              <p14:xfrm>
                <a:off x="7039187" y="5703907"/>
                <a:ext cx="1397880" cy="411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45FB09A-2103-4AA5-828F-C383B0A5691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34867" y="5699587"/>
                  <a:ext cx="14065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766B8C2-A3B9-42D6-86A4-6861EB486AFF}"/>
                    </a:ext>
                  </a:extLst>
                </p14:cNvPr>
                <p14:cNvContentPartPr/>
                <p14:nvPr/>
              </p14:nvContentPartPr>
              <p14:xfrm>
                <a:off x="6290747" y="5653507"/>
                <a:ext cx="888120" cy="580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766B8C2-A3B9-42D6-86A4-6861EB486AF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86427" y="5649187"/>
                  <a:ext cx="89676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C797AFE-4B1D-44D0-AE39-0E344C8D084F}"/>
                    </a:ext>
                  </a:extLst>
                </p14:cNvPr>
                <p14:cNvContentPartPr/>
                <p14:nvPr/>
              </p14:nvContentPartPr>
              <p14:xfrm>
                <a:off x="5438267" y="5201707"/>
                <a:ext cx="936360" cy="612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C797AFE-4B1D-44D0-AE39-0E344C8D084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33947" y="5197387"/>
                  <a:ext cx="94500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55FB11E-AFD5-46B6-85D1-8046968A1208}"/>
                    </a:ext>
                  </a:extLst>
                </p14:cNvPr>
                <p14:cNvContentPartPr/>
                <p14:nvPr/>
              </p14:nvContentPartPr>
              <p14:xfrm>
                <a:off x="5356907" y="5204227"/>
                <a:ext cx="971640" cy="739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55FB11E-AFD5-46B6-85D1-8046968A120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52587" y="5199907"/>
                  <a:ext cx="980280" cy="74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C44AC818-E384-4ACB-9433-A5786D6AE883}"/>
                  </a:ext>
                </a:extLst>
              </p14:cNvPr>
              <p14:cNvContentPartPr/>
              <p14:nvPr/>
            </p14:nvContentPartPr>
            <p14:xfrm>
              <a:off x="647747" y="4948267"/>
              <a:ext cx="1407240" cy="622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C44AC818-E384-4ACB-9433-A5786D6AE88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3427" y="4943947"/>
                <a:ext cx="141588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F10FAC01-A591-4DA9-95E2-F43785B1B014}"/>
              </a:ext>
            </a:extLst>
          </p:cNvPr>
          <p:cNvGrpSpPr/>
          <p:nvPr/>
        </p:nvGrpSpPr>
        <p:grpSpPr>
          <a:xfrm>
            <a:off x="1768787" y="3628867"/>
            <a:ext cx="6297840" cy="1150920"/>
            <a:chOff x="1768787" y="3628867"/>
            <a:chExt cx="6297840" cy="11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42A7828-E335-4E7D-B601-1244950BE93D}"/>
                    </a:ext>
                  </a:extLst>
                </p14:cNvPr>
                <p14:cNvContentPartPr/>
                <p14:nvPr/>
              </p14:nvContentPartPr>
              <p14:xfrm>
                <a:off x="1768787" y="3919747"/>
                <a:ext cx="3247560" cy="860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42A7828-E335-4E7D-B601-1244950BE93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64467" y="3915427"/>
                  <a:ext cx="3256200" cy="86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57E84A2-FEAF-45DE-8491-7F11DA4717B8}"/>
                    </a:ext>
                  </a:extLst>
                </p14:cNvPr>
                <p14:cNvContentPartPr/>
                <p14:nvPr/>
              </p14:nvContentPartPr>
              <p14:xfrm>
                <a:off x="5215787" y="3858547"/>
                <a:ext cx="183960" cy="123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57E84A2-FEAF-45DE-8491-7F11DA4717B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11467" y="3854227"/>
                  <a:ext cx="192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E5C2193-4BEE-423A-AE12-E227A3494808}"/>
                    </a:ext>
                  </a:extLst>
                </p14:cNvPr>
                <p14:cNvContentPartPr/>
                <p14:nvPr/>
              </p14:nvContentPartPr>
              <p14:xfrm>
                <a:off x="5391827" y="3853147"/>
                <a:ext cx="82080" cy="82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E5C2193-4BEE-423A-AE12-E227A349480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87507" y="3848827"/>
                  <a:ext cx="90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A7E347F-6FE3-4A56-9290-A52AE2F1EDAB}"/>
                    </a:ext>
                  </a:extLst>
                </p14:cNvPr>
                <p14:cNvContentPartPr/>
                <p14:nvPr/>
              </p14:nvContentPartPr>
              <p14:xfrm>
                <a:off x="5524307" y="3719947"/>
                <a:ext cx="110160" cy="231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A7E347F-6FE3-4A56-9290-A52AE2F1EDA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19987" y="3715627"/>
                  <a:ext cx="118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9E9E29C-E6DD-4869-A22B-CC6D56B49D87}"/>
                    </a:ext>
                  </a:extLst>
                </p14:cNvPr>
                <p14:cNvContentPartPr/>
                <p14:nvPr/>
              </p14:nvContentPartPr>
              <p14:xfrm>
                <a:off x="5702507" y="3831907"/>
                <a:ext cx="218520" cy="65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9E9E29C-E6DD-4869-A22B-CC6D56B49D8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98187" y="3827587"/>
                  <a:ext cx="227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7BA8569-4409-4428-993F-9DF16F68F377}"/>
                    </a:ext>
                  </a:extLst>
                </p14:cNvPr>
                <p14:cNvContentPartPr/>
                <p14:nvPr/>
              </p14:nvContentPartPr>
              <p14:xfrm>
                <a:off x="5918147" y="3742627"/>
                <a:ext cx="360" cy="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7BA8569-4409-4428-993F-9DF16F68F37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13827" y="3738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49FF5E9-7BDE-40FC-ACC5-FE2B21A8E21E}"/>
                    </a:ext>
                  </a:extLst>
                </p14:cNvPr>
                <p14:cNvContentPartPr/>
                <p14:nvPr/>
              </p14:nvContentPartPr>
              <p14:xfrm>
                <a:off x="5976467" y="3762427"/>
                <a:ext cx="167400" cy="1393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49FF5E9-7BDE-40FC-ACC5-FE2B21A8E21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72147" y="3758107"/>
                  <a:ext cx="176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FF94FC5-7372-4C99-B653-08D1E4AB9304}"/>
                    </a:ext>
                  </a:extLst>
                </p14:cNvPr>
                <p14:cNvContentPartPr/>
                <p14:nvPr/>
              </p14:nvContentPartPr>
              <p14:xfrm>
                <a:off x="6164387" y="3776467"/>
                <a:ext cx="184680" cy="124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FF94FC5-7372-4C99-B653-08D1E4AB93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60067" y="3772147"/>
                  <a:ext cx="193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15068F1-AC03-4FD5-9C01-46BB90090DFF}"/>
                    </a:ext>
                  </a:extLst>
                </p14:cNvPr>
                <p14:cNvContentPartPr/>
                <p14:nvPr/>
              </p14:nvContentPartPr>
              <p14:xfrm>
                <a:off x="6332507" y="3799147"/>
                <a:ext cx="168480" cy="80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15068F1-AC03-4FD5-9C01-46BB90090DF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28187" y="3794827"/>
                  <a:ext cx="177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C1FA606-7E1D-4217-A1C4-FE5E00B02AEA}"/>
                    </a:ext>
                  </a:extLst>
                </p14:cNvPr>
                <p14:cNvContentPartPr/>
                <p14:nvPr/>
              </p14:nvContentPartPr>
              <p14:xfrm>
                <a:off x="6473987" y="3778987"/>
                <a:ext cx="87480" cy="108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C1FA606-7E1D-4217-A1C4-FE5E00B02A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69667" y="3774667"/>
                  <a:ext cx="96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B3D8DCB-468E-4564-87E0-97B2B46DEA58}"/>
                    </a:ext>
                  </a:extLst>
                </p14:cNvPr>
                <p14:cNvContentPartPr/>
                <p14:nvPr/>
              </p14:nvContentPartPr>
              <p14:xfrm>
                <a:off x="6592787" y="3758107"/>
                <a:ext cx="114120" cy="91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B3D8DCB-468E-4564-87E0-97B2B46DEA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88467" y="3753787"/>
                  <a:ext cx="122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0D6F0F4-4A38-4E81-AF6F-20EC34458BAA}"/>
                    </a:ext>
                  </a:extLst>
                </p14:cNvPr>
                <p14:cNvContentPartPr/>
                <p14:nvPr/>
              </p14:nvContentPartPr>
              <p14:xfrm>
                <a:off x="6694307" y="3697627"/>
                <a:ext cx="244800" cy="155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0D6F0F4-4A38-4E81-AF6F-20EC34458BA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89987" y="3693307"/>
                  <a:ext cx="253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E98D758-86B1-4158-BB2C-1A16C69A7448}"/>
                    </a:ext>
                  </a:extLst>
                </p14:cNvPr>
                <p14:cNvContentPartPr/>
                <p14:nvPr/>
              </p14:nvContentPartPr>
              <p14:xfrm>
                <a:off x="7393067" y="3728227"/>
                <a:ext cx="286560" cy="119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E98D758-86B1-4158-BB2C-1A16C69A744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88747" y="3723907"/>
                  <a:ext cx="295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CAB14EA-F54B-4EF2-BCD6-30BA2A6A8593}"/>
                    </a:ext>
                  </a:extLst>
                </p14:cNvPr>
                <p14:cNvContentPartPr/>
                <p14:nvPr/>
              </p14:nvContentPartPr>
              <p14:xfrm>
                <a:off x="7415747" y="3828667"/>
                <a:ext cx="268200" cy="111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CAB14EA-F54B-4EF2-BCD6-30BA2A6A859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11427" y="3824347"/>
                  <a:ext cx="276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95807E7-FE0D-4F71-8141-252A032E903F}"/>
                    </a:ext>
                  </a:extLst>
                </p14:cNvPr>
                <p14:cNvContentPartPr/>
                <p14:nvPr/>
              </p14:nvContentPartPr>
              <p14:xfrm>
                <a:off x="7757387" y="3704467"/>
                <a:ext cx="309240" cy="220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95807E7-FE0D-4F71-8141-252A032E903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53067" y="3700147"/>
                  <a:ext cx="317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30633FE-A44E-4011-AA97-0FE6B303B02A}"/>
                    </a:ext>
                  </a:extLst>
                </p14:cNvPr>
                <p14:cNvContentPartPr/>
                <p14:nvPr/>
              </p14:nvContentPartPr>
              <p14:xfrm>
                <a:off x="7030187" y="3628867"/>
                <a:ext cx="382320" cy="342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30633FE-A44E-4011-AA97-0FE6B303B02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25867" y="3624547"/>
                  <a:ext cx="3909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ED710A9-D1D6-4303-B1BC-6C81D2536393}"/>
                    </a:ext>
                  </a:extLst>
                </p14:cNvPr>
                <p14:cNvContentPartPr/>
                <p14:nvPr/>
              </p14:nvContentPartPr>
              <p14:xfrm>
                <a:off x="7027667" y="3715627"/>
                <a:ext cx="369720" cy="1270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ED710A9-D1D6-4303-B1BC-6C81D25363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23347" y="3711307"/>
                  <a:ext cx="378360" cy="13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470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FA9AC-33AE-4934-9C63-E57A9BC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704" cy="5821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BADDA40-E054-49E0-A876-7E0D286536EF}"/>
                  </a:ext>
                </a:extLst>
              </p14:cNvPr>
              <p14:cNvContentPartPr/>
              <p14:nvPr/>
            </p14:nvContentPartPr>
            <p14:xfrm>
              <a:off x="40427" y="1168267"/>
              <a:ext cx="6633360" cy="167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BADDA40-E054-49E0-A876-7E0D286536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07" y="1163947"/>
                <a:ext cx="66420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F320278-B29B-45CC-AADF-50440490F68D}"/>
                  </a:ext>
                </a:extLst>
              </p14:cNvPr>
              <p14:cNvContentPartPr/>
              <p14:nvPr/>
            </p14:nvContentPartPr>
            <p14:xfrm>
              <a:off x="7074107" y="1585147"/>
              <a:ext cx="2527920" cy="139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F320278-B29B-45CC-AADF-50440490F6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9787" y="1580827"/>
                <a:ext cx="253656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0783B21-CBB5-49E3-927F-C66756B6A13D}"/>
              </a:ext>
            </a:extLst>
          </p:cNvPr>
          <p:cNvGrpSpPr/>
          <p:nvPr/>
        </p:nvGrpSpPr>
        <p:grpSpPr>
          <a:xfrm>
            <a:off x="1536947" y="2034067"/>
            <a:ext cx="1873080" cy="1671480"/>
            <a:chOff x="1536947" y="2034067"/>
            <a:chExt cx="1873080" cy="167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983AAF3-ACC4-49AF-8437-52061D70BCE5}"/>
                    </a:ext>
                  </a:extLst>
                </p14:cNvPr>
                <p14:cNvContentPartPr/>
                <p14:nvPr/>
              </p14:nvContentPartPr>
              <p14:xfrm>
                <a:off x="1632707" y="2966107"/>
                <a:ext cx="809280" cy="7070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983AAF3-ACC4-49AF-8437-52061D70BCE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28387" y="2961787"/>
                  <a:ext cx="81792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27669A1-6E69-4162-873A-3BFD0665C12D}"/>
                    </a:ext>
                  </a:extLst>
                </p14:cNvPr>
                <p14:cNvContentPartPr/>
                <p14:nvPr/>
              </p14:nvContentPartPr>
              <p14:xfrm>
                <a:off x="1536947" y="3270667"/>
                <a:ext cx="452880" cy="4348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27669A1-6E69-4162-873A-3BFD0665C12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32627" y="3266347"/>
                  <a:ext cx="4615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8802FC9-5491-46FE-ABAF-0D558C072F80}"/>
                    </a:ext>
                  </a:extLst>
                </p14:cNvPr>
                <p14:cNvContentPartPr/>
                <p14:nvPr/>
              </p14:nvContentPartPr>
              <p14:xfrm>
                <a:off x="2698667" y="2705107"/>
                <a:ext cx="160560" cy="187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8802FC9-5491-46FE-ABAF-0D558C072F8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94347" y="2700787"/>
                  <a:ext cx="169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B550197-8BCD-42E7-9167-3687AF426375}"/>
                    </a:ext>
                  </a:extLst>
                </p14:cNvPr>
                <p14:cNvContentPartPr/>
                <p14:nvPr/>
              </p14:nvContentPartPr>
              <p14:xfrm>
                <a:off x="2721347" y="2737147"/>
                <a:ext cx="112320" cy="76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B550197-8BCD-42E7-9167-3687AF42637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17027" y="2732827"/>
                  <a:ext cx="120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A47116D-BC4D-441D-AF21-1F7CB8E297BA}"/>
                    </a:ext>
                  </a:extLst>
                </p14:cNvPr>
                <p14:cNvContentPartPr/>
                <p14:nvPr/>
              </p14:nvContentPartPr>
              <p14:xfrm>
                <a:off x="2677067" y="2769187"/>
                <a:ext cx="122760" cy="100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A47116D-BC4D-441D-AF21-1F7CB8E297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72747" y="2764867"/>
                  <a:ext cx="131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3FF2251-8E62-4896-B4B6-39D75D158EB9}"/>
                    </a:ext>
                  </a:extLst>
                </p14:cNvPr>
                <p14:cNvContentPartPr/>
                <p14:nvPr/>
              </p14:nvContentPartPr>
              <p14:xfrm>
                <a:off x="2999987" y="2519707"/>
                <a:ext cx="79200" cy="2988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3FF2251-8E62-4896-B4B6-39D75D158E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95667" y="2515387"/>
                  <a:ext cx="878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CD10F8A-5642-4B85-B23E-B2B76405AC95}"/>
                    </a:ext>
                  </a:extLst>
                </p14:cNvPr>
                <p14:cNvContentPartPr/>
                <p14:nvPr/>
              </p14:nvContentPartPr>
              <p14:xfrm>
                <a:off x="2870747" y="2392987"/>
                <a:ext cx="433440" cy="298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CD10F8A-5642-4B85-B23E-B2B76405AC9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6427" y="2388667"/>
                  <a:ext cx="442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BF6607C-1AFB-41C2-B4A1-96417946587C}"/>
                    </a:ext>
                  </a:extLst>
                </p14:cNvPr>
                <p14:cNvContentPartPr/>
                <p14:nvPr/>
              </p14:nvContentPartPr>
              <p14:xfrm>
                <a:off x="2924387" y="2526187"/>
                <a:ext cx="158760" cy="319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BF6607C-1AFB-41C2-B4A1-96417946587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20067" y="2521867"/>
                  <a:ext cx="167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601A976-D03B-4A13-85D0-B4BBA0B27DE9}"/>
                    </a:ext>
                  </a:extLst>
                </p14:cNvPr>
                <p14:cNvContentPartPr/>
                <p14:nvPr/>
              </p14:nvContentPartPr>
              <p14:xfrm>
                <a:off x="2462867" y="2034067"/>
                <a:ext cx="947160" cy="1046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601A976-D03B-4A13-85D0-B4BBA0B27D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58547" y="2029747"/>
                  <a:ext cx="955800" cy="10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3FC8661-62D4-4E6E-9D0F-EB56AD023418}"/>
                  </a:ext>
                </a:extLst>
              </p14:cNvPr>
              <p14:cNvContentPartPr/>
              <p14:nvPr/>
            </p14:nvContentPartPr>
            <p14:xfrm>
              <a:off x="957707" y="3890947"/>
              <a:ext cx="316440" cy="200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3FC8661-62D4-4E6E-9D0F-EB56AD0234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3387" y="3886627"/>
                <a:ext cx="325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149F8CB-D921-4351-A408-E8554B43C57A}"/>
                  </a:ext>
                </a:extLst>
              </p14:cNvPr>
              <p14:cNvContentPartPr/>
              <p14:nvPr/>
            </p14:nvContentPartPr>
            <p14:xfrm>
              <a:off x="4761107" y="3576667"/>
              <a:ext cx="432720" cy="588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149F8CB-D921-4351-A408-E8554B43C57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56787" y="3572347"/>
                <a:ext cx="44136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F104E2D-F6A2-4DC3-A1AD-E24AD06B616F}"/>
                  </a:ext>
                </a:extLst>
              </p14:cNvPr>
              <p14:cNvContentPartPr/>
              <p14:nvPr/>
            </p14:nvContentPartPr>
            <p14:xfrm>
              <a:off x="942227" y="4642627"/>
              <a:ext cx="321840" cy="1681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F104E2D-F6A2-4DC3-A1AD-E24AD06B61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37907" y="4638307"/>
                <a:ext cx="3304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6E2701B-4D21-472C-A9BD-D380B8B2289E}"/>
                  </a:ext>
                </a:extLst>
              </p14:cNvPr>
              <p14:cNvContentPartPr/>
              <p14:nvPr/>
            </p14:nvContentPartPr>
            <p14:xfrm>
              <a:off x="4743827" y="4358587"/>
              <a:ext cx="436320" cy="4669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6E2701B-4D21-472C-A9BD-D380B8B2289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9507" y="4354267"/>
                <a:ext cx="444960" cy="47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8103136E-8F23-451E-BBF4-AB353554C645}"/>
              </a:ext>
            </a:extLst>
          </p:cNvPr>
          <p:cNvGrpSpPr/>
          <p:nvPr/>
        </p:nvGrpSpPr>
        <p:grpSpPr>
          <a:xfrm>
            <a:off x="994427" y="4574227"/>
            <a:ext cx="2860200" cy="1552680"/>
            <a:chOff x="994427" y="4574227"/>
            <a:chExt cx="2860200" cy="15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E7BD41E-A2B5-406A-8727-1446168A98D3}"/>
                    </a:ext>
                  </a:extLst>
                </p14:cNvPr>
                <p14:cNvContentPartPr/>
                <p14:nvPr/>
              </p14:nvContentPartPr>
              <p14:xfrm>
                <a:off x="1139867" y="5577547"/>
                <a:ext cx="17640" cy="317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E7BD41E-A2B5-406A-8727-1446168A98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35547" y="5573227"/>
                  <a:ext cx="26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A9EF06F-F14D-41DF-9F57-EAD672286FE6}"/>
                    </a:ext>
                  </a:extLst>
                </p14:cNvPr>
                <p14:cNvContentPartPr/>
                <p14:nvPr/>
              </p14:nvContentPartPr>
              <p14:xfrm>
                <a:off x="994427" y="5500147"/>
                <a:ext cx="267480" cy="173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A9EF06F-F14D-41DF-9F57-EAD672286FE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0107" y="5495827"/>
                  <a:ext cx="276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0A3C8F8-B685-43C7-94D9-EAC90529A88A}"/>
                    </a:ext>
                  </a:extLst>
                </p14:cNvPr>
                <p14:cNvContentPartPr/>
                <p14:nvPr/>
              </p14:nvContentPartPr>
              <p14:xfrm>
                <a:off x="1152827" y="5977867"/>
                <a:ext cx="200160" cy="144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0A3C8F8-B685-43C7-94D9-EAC90529A8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48507" y="5973547"/>
                  <a:ext cx="208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939FAA8-731B-4EB4-8A3F-C8748BB39268}"/>
                    </a:ext>
                  </a:extLst>
                </p14:cNvPr>
                <p14:cNvContentPartPr/>
                <p14:nvPr/>
              </p14:nvContentPartPr>
              <p14:xfrm>
                <a:off x="1366667" y="5869147"/>
                <a:ext cx="297360" cy="217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939FAA8-731B-4EB4-8A3F-C8748BB392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62347" y="5864827"/>
                  <a:ext cx="306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EDA3E6E-C97D-4692-A77C-1305AEA66556}"/>
                    </a:ext>
                  </a:extLst>
                </p14:cNvPr>
                <p14:cNvContentPartPr/>
                <p14:nvPr/>
              </p14:nvContentPartPr>
              <p14:xfrm>
                <a:off x="1754027" y="5912707"/>
                <a:ext cx="147240" cy="133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EDA3E6E-C97D-4692-A77C-1305AEA665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49707" y="5908387"/>
                  <a:ext cx="155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AD6C7D0-968D-4ABD-AF0B-0A3E98BBC007}"/>
                    </a:ext>
                  </a:extLst>
                </p14:cNvPr>
                <p14:cNvContentPartPr/>
                <p14:nvPr/>
              </p14:nvContentPartPr>
              <p14:xfrm>
                <a:off x="1886867" y="5799307"/>
                <a:ext cx="201600" cy="194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AD6C7D0-968D-4ABD-AF0B-0A3E98BBC00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82547" y="5794987"/>
                  <a:ext cx="210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69AC031-2DF2-4763-876D-4725A5788DB1}"/>
                    </a:ext>
                  </a:extLst>
                </p14:cNvPr>
                <p14:cNvContentPartPr/>
                <p14:nvPr/>
              </p14:nvContentPartPr>
              <p14:xfrm>
                <a:off x="2107187" y="5893627"/>
                <a:ext cx="341280" cy="233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69AC031-2DF2-4763-876D-4725A5788DB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02867" y="5889307"/>
                  <a:ext cx="349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5871171-5539-4A6C-86B7-34E9B6CED1B1}"/>
                    </a:ext>
                  </a:extLst>
                </p14:cNvPr>
                <p14:cNvContentPartPr/>
                <p14:nvPr/>
              </p14:nvContentPartPr>
              <p14:xfrm>
                <a:off x="2465747" y="5828827"/>
                <a:ext cx="128520" cy="122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5871171-5539-4A6C-86B7-34E9B6CED1B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61427" y="5824507"/>
                  <a:ext cx="137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B5FBCD6-AE93-4E80-9B6D-2836A0BD77D4}"/>
                    </a:ext>
                  </a:extLst>
                </p14:cNvPr>
                <p14:cNvContentPartPr/>
                <p14:nvPr/>
              </p14:nvContentPartPr>
              <p14:xfrm>
                <a:off x="2585987" y="5742787"/>
                <a:ext cx="200880" cy="176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B5FBCD6-AE93-4E80-9B6D-2836A0BD77D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81667" y="5738467"/>
                  <a:ext cx="209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F21EE91-C08F-469E-81C4-79EACE37F1AD}"/>
                    </a:ext>
                  </a:extLst>
                </p14:cNvPr>
                <p14:cNvContentPartPr/>
                <p14:nvPr/>
              </p14:nvContentPartPr>
              <p14:xfrm>
                <a:off x="1620827" y="5118547"/>
                <a:ext cx="340560" cy="186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F21EE91-C08F-469E-81C4-79EACE37F1A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16507" y="5114227"/>
                  <a:ext cx="349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98234C3-5974-41D1-A91B-EE4DA78286CA}"/>
                    </a:ext>
                  </a:extLst>
                </p14:cNvPr>
                <p14:cNvContentPartPr/>
                <p14:nvPr/>
              </p14:nvContentPartPr>
              <p14:xfrm>
                <a:off x="1557827" y="5149867"/>
                <a:ext cx="235800" cy="172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98234C3-5974-41D1-A91B-EE4DA78286C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53507" y="5145547"/>
                  <a:ext cx="244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8FDE366-38F0-4570-8F20-AD5C2A2AEB1B}"/>
                    </a:ext>
                  </a:extLst>
                </p14:cNvPr>
                <p14:cNvContentPartPr/>
                <p14:nvPr/>
              </p14:nvContentPartPr>
              <p14:xfrm>
                <a:off x="2086667" y="4924867"/>
                <a:ext cx="219600" cy="132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8FDE366-38F0-4570-8F20-AD5C2A2AEB1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82347" y="4920547"/>
                  <a:ext cx="228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2159BFF-00C6-44E4-8589-401E097E5354}"/>
                    </a:ext>
                  </a:extLst>
                </p14:cNvPr>
                <p14:cNvContentPartPr/>
                <p14:nvPr/>
              </p14:nvContentPartPr>
              <p14:xfrm>
                <a:off x="2292227" y="4858987"/>
                <a:ext cx="42120" cy="19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2159BFF-00C6-44E4-8589-401E097E535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87907" y="4854667"/>
                  <a:ext cx="50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5FA7EFA-57A3-4969-92CD-1B308EC15BD7}"/>
                    </a:ext>
                  </a:extLst>
                </p14:cNvPr>
                <p14:cNvContentPartPr/>
                <p14:nvPr/>
              </p14:nvContentPartPr>
              <p14:xfrm>
                <a:off x="2348747" y="4870147"/>
                <a:ext cx="103320" cy="123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5FA7EFA-57A3-4969-92CD-1B308EC15BD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44427" y="4865827"/>
                  <a:ext cx="111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41F29EB-CAD7-4174-8A26-FBEF3037D316}"/>
                    </a:ext>
                  </a:extLst>
                </p14:cNvPr>
                <p14:cNvContentPartPr/>
                <p14:nvPr/>
              </p14:nvContentPartPr>
              <p14:xfrm>
                <a:off x="2421467" y="4690147"/>
                <a:ext cx="252360" cy="2203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41F29EB-CAD7-4174-8A26-FBEF3037D31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17147" y="4685827"/>
                  <a:ext cx="261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317C51A-1E3C-4B71-9FF5-AD83493FF3A7}"/>
                    </a:ext>
                  </a:extLst>
                </p14:cNvPr>
                <p14:cNvContentPartPr/>
                <p14:nvPr/>
              </p14:nvContentPartPr>
              <p14:xfrm>
                <a:off x="2659427" y="4716067"/>
                <a:ext cx="20520" cy="8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317C51A-1E3C-4B71-9FF5-AD83493FF3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55107" y="4711747"/>
                  <a:ext cx="29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9F86800-302B-4C17-BC43-5505C49DCA63}"/>
                    </a:ext>
                  </a:extLst>
                </p14:cNvPr>
                <p14:cNvContentPartPr/>
                <p14:nvPr/>
              </p14:nvContentPartPr>
              <p14:xfrm>
                <a:off x="2564387" y="4574227"/>
                <a:ext cx="425880" cy="226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9F86800-302B-4C17-BC43-5505C49DCA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60067" y="4569907"/>
                  <a:ext cx="434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6438F55-09D3-42C6-962E-EC1EC6129CBB}"/>
                    </a:ext>
                  </a:extLst>
                </p14:cNvPr>
                <p14:cNvContentPartPr/>
                <p14:nvPr/>
              </p14:nvContentPartPr>
              <p14:xfrm>
                <a:off x="2262347" y="5126107"/>
                <a:ext cx="219240" cy="193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6438F55-09D3-42C6-962E-EC1EC6129CB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58027" y="5121787"/>
                  <a:ext cx="227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72361F2-F86A-47B0-8E5E-E0AA34902D48}"/>
                    </a:ext>
                  </a:extLst>
                </p14:cNvPr>
                <p14:cNvContentPartPr/>
                <p14:nvPr/>
              </p14:nvContentPartPr>
              <p14:xfrm>
                <a:off x="2524787" y="4974907"/>
                <a:ext cx="226800" cy="186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72361F2-F86A-47B0-8E5E-E0AA34902D4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20467" y="4970587"/>
                  <a:ext cx="235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4E3420B-E227-4183-920D-1CF81D71D5DE}"/>
                    </a:ext>
                  </a:extLst>
                </p14:cNvPr>
                <p14:cNvContentPartPr/>
                <p14:nvPr/>
              </p14:nvContentPartPr>
              <p14:xfrm>
                <a:off x="2738627" y="4842067"/>
                <a:ext cx="67320" cy="168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4E3420B-E227-4183-920D-1CF81D71D5D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34307" y="4837747"/>
                  <a:ext cx="75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5A39656-2140-4DD5-9F27-0A68190C0442}"/>
                    </a:ext>
                  </a:extLst>
                </p14:cNvPr>
                <p14:cNvContentPartPr/>
                <p14:nvPr/>
              </p14:nvContentPartPr>
              <p14:xfrm>
                <a:off x="2814227" y="4806067"/>
                <a:ext cx="136080" cy="150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5A39656-2140-4DD5-9F27-0A68190C04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09907" y="4801747"/>
                  <a:ext cx="144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E802AE-4050-4349-A446-FB55CE3AE62E}"/>
                    </a:ext>
                  </a:extLst>
                </p14:cNvPr>
                <p14:cNvContentPartPr/>
                <p14:nvPr/>
              </p14:nvContentPartPr>
              <p14:xfrm>
                <a:off x="2646467" y="5212147"/>
                <a:ext cx="185400" cy="98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E802AE-4050-4349-A446-FB55CE3AE62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42147" y="5207827"/>
                  <a:ext cx="194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D1DA2CE-6826-4E82-BB80-2700B8CBDA5F}"/>
                    </a:ext>
                  </a:extLst>
                </p14:cNvPr>
                <p14:cNvContentPartPr/>
                <p14:nvPr/>
              </p14:nvContentPartPr>
              <p14:xfrm>
                <a:off x="2822867" y="5037907"/>
                <a:ext cx="234720" cy="193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D1DA2CE-6826-4E82-BB80-2700B8CBDA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18547" y="5033587"/>
                  <a:ext cx="243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BDEFABF-F151-4E0F-A547-DBF832519BAA}"/>
                    </a:ext>
                  </a:extLst>
                </p14:cNvPr>
                <p14:cNvContentPartPr/>
                <p14:nvPr/>
              </p14:nvContentPartPr>
              <p14:xfrm>
                <a:off x="2825387" y="5353987"/>
                <a:ext cx="120600" cy="127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BDEFABF-F151-4E0F-A547-DBF832519BA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21067" y="5349667"/>
                  <a:ext cx="129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4061430-AF58-44D2-A9FE-C73844AB7C52}"/>
                    </a:ext>
                  </a:extLst>
                </p14:cNvPr>
                <p14:cNvContentPartPr/>
                <p14:nvPr/>
              </p14:nvContentPartPr>
              <p14:xfrm>
                <a:off x="2965067" y="5267587"/>
                <a:ext cx="101160" cy="122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4061430-AF58-44D2-A9FE-C73844AB7C5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60747" y="5263267"/>
                  <a:ext cx="109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F5A4B9D-7775-45AC-A04D-72918AFA917E}"/>
                    </a:ext>
                  </a:extLst>
                </p14:cNvPr>
                <p14:cNvContentPartPr/>
                <p14:nvPr/>
              </p14:nvContentPartPr>
              <p14:xfrm>
                <a:off x="3072347" y="5155987"/>
                <a:ext cx="108360" cy="1540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F5A4B9D-7775-45AC-A04D-72918AFA917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68027" y="5151667"/>
                  <a:ext cx="117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F44495B-781C-4CF6-8C5E-D377C1E80C89}"/>
                    </a:ext>
                  </a:extLst>
                </p14:cNvPr>
                <p14:cNvContentPartPr/>
                <p14:nvPr/>
              </p14:nvContentPartPr>
              <p14:xfrm>
                <a:off x="3188267" y="5103787"/>
                <a:ext cx="149040" cy="87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F44495B-781C-4CF6-8C5E-D377C1E80C8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83947" y="5099467"/>
                  <a:ext cx="157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F2DAF7B-CC4E-4117-9BF8-467639D5DAE0}"/>
                    </a:ext>
                  </a:extLst>
                </p14:cNvPr>
                <p14:cNvContentPartPr/>
                <p14:nvPr/>
              </p14:nvContentPartPr>
              <p14:xfrm>
                <a:off x="3394547" y="4948267"/>
                <a:ext cx="146880" cy="124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F2DAF7B-CC4E-4117-9BF8-467639D5DAE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90227" y="4943947"/>
                  <a:ext cx="155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FF5EBFD-6C05-4B33-8E20-F364AD5EBC2E}"/>
                    </a:ext>
                  </a:extLst>
                </p14:cNvPr>
                <p14:cNvContentPartPr/>
                <p14:nvPr/>
              </p14:nvContentPartPr>
              <p14:xfrm>
                <a:off x="3480227" y="4587907"/>
                <a:ext cx="116640" cy="352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FF5EBFD-6C05-4B33-8E20-F364AD5EBC2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75907" y="4583587"/>
                  <a:ext cx="1252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67018D4-ADC4-44B2-B6C4-FCB7DFD01C81}"/>
                    </a:ext>
                  </a:extLst>
                </p14:cNvPr>
                <p14:cNvContentPartPr/>
                <p14:nvPr/>
              </p14:nvContentPartPr>
              <p14:xfrm>
                <a:off x="3617027" y="4995067"/>
                <a:ext cx="33840" cy="29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67018D4-ADC4-44B2-B6C4-FCB7DFD01C8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12707" y="4990747"/>
                  <a:ext cx="42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5D374C0-8248-4466-89D4-785E6D13FD7F}"/>
                    </a:ext>
                  </a:extLst>
                </p14:cNvPr>
                <p14:cNvContentPartPr/>
                <p14:nvPr/>
              </p14:nvContentPartPr>
              <p14:xfrm>
                <a:off x="2864627" y="4956907"/>
                <a:ext cx="990000" cy="663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5D374C0-8248-4466-89D4-785E6D13FD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60307" y="4952587"/>
                  <a:ext cx="998640" cy="67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826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24CB1-A21F-48E1-88C2-E989324B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4193" cy="533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75D8B2B-EA38-434F-86D6-FC9AD225C101}"/>
                  </a:ext>
                </a:extLst>
              </p14:cNvPr>
              <p14:cNvContentPartPr/>
              <p14:nvPr/>
            </p14:nvContentPartPr>
            <p14:xfrm>
              <a:off x="2318147" y="1107067"/>
              <a:ext cx="2374920" cy="6829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75D8B2B-EA38-434F-86D6-FC9AD225C1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3827" y="1102747"/>
                <a:ext cx="238356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3D0CE63-0A14-4E06-AF20-AFF062FE91FB}"/>
                  </a:ext>
                </a:extLst>
              </p14:cNvPr>
              <p14:cNvContentPartPr/>
              <p14:nvPr/>
            </p14:nvContentPartPr>
            <p14:xfrm>
              <a:off x="2327507" y="990067"/>
              <a:ext cx="1982160" cy="7426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3D0CE63-0A14-4E06-AF20-AFF062FE91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3187" y="985747"/>
                <a:ext cx="1990800" cy="75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694691D-BF63-46EF-B7BB-52FDCD5F6E81}"/>
              </a:ext>
            </a:extLst>
          </p:cNvPr>
          <p:cNvGrpSpPr/>
          <p:nvPr/>
        </p:nvGrpSpPr>
        <p:grpSpPr>
          <a:xfrm>
            <a:off x="1655387" y="87547"/>
            <a:ext cx="4280760" cy="894240"/>
            <a:chOff x="1655387" y="87547"/>
            <a:chExt cx="4280760" cy="89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08DC636-BECC-4F36-BE9F-0D9804FD64EB}"/>
                    </a:ext>
                  </a:extLst>
                </p14:cNvPr>
                <p14:cNvContentPartPr/>
                <p14:nvPr/>
              </p14:nvContentPartPr>
              <p14:xfrm>
                <a:off x="1655387" y="769747"/>
                <a:ext cx="2305440" cy="1119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08DC636-BECC-4F36-BE9F-0D9804FD64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51067" y="765427"/>
                  <a:ext cx="2314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50CEFBC-827B-4720-9D7E-D1BF1D4C092D}"/>
                    </a:ext>
                  </a:extLst>
                </p14:cNvPr>
                <p14:cNvContentPartPr/>
                <p14:nvPr/>
              </p14:nvContentPartPr>
              <p14:xfrm>
                <a:off x="3671027" y="180787"/>
                <a:ext cx="356040" cy="272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50CEFBC-827B-4720-9D7E-D1BF1D4C092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66707" y="176467"/>
                  <a:ext cx="364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D6D5DFC-1A85-439B-A344-40EDD7DD9912}"/>
                    </a:ext>
                  </a:extLst>
                </p14:cNvPr>
                <p14:cNvContentPartPr/>
                <p14:nvPr/>
              </p14:nvContentPartPr>
              <p14:xfrm>
                <a:off x="3575627" y="290587"/>
                <a:ext cx="255600" cy="249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D6D5DFC-1A85-439B-A344-40EDD7DD991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71307" y="286267"/>
                  <a:ext cx="264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D744F6-8A71-4B1C-BA48-540C78CF8B7B}"/>
                    </a:ext>
                  </a:extLst>
                </p14:cNvPr>
                <p14:cNvContentPartPr/>
                <p14:nvPr/>
              </p14:nvContentPartPr>
              <p14:xfrm>
                <a:off x="4218227" y="146587"/>
                <a:ext cx="290160" cy="117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D744F6-8A71-4B1C-BA48-540C78CF8B7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13907" y="142267"/>
                  <a:ext cx="298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356D37F-76FD-4993-8A64-D7767B470723}"/>
                    </a:ext>
                  </a:extLst>
                </p14:cNvPr>
                <p14:cNvContentPartPr/>
                <p14:nvPr/>
              </p14:nvContentPartPr>
              <p14:xfrm>
                <a:off x="4516307" y="171067"/>
                <a:ext cx="317520" cy="78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356D37F-76FD-4993-8A64-D7767B4707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11987" y="166747"/>
                  <a:ext cx="326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8F69B70-242C-4174-A402-576B117F7784}"/>
                    </a:ext>
                  </a:extLst>
                </p14:cNvPr>
                <p14:cNvContentPartPr/>
                <p14:nvPr/>
              </p14:nvContentPartPr>
              <p14:xfrm>
                <a:off x="4857587" y="132187"/>
                <a:ext cx="360" cy="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8F69B70-242C-4174-A402-576B117F77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53267" y="127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F40387B-1F15-4E3A-9954-7558B71655C6}"/>
                    </a:ext>
                  </a:extLst>
                </p14:cNvPr>
                <p14:cNvContentPartPr/>
                <p14:nvPr/>
              </p14:nvContentPartPr>
              <p14:xfrm>
                <a:off x="4903307" y="94387"/>
                <a:ext cx="172080" cy="244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F40387B-1F15-4E3A-9954-7558B71655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98987" y="90067"/>
                  <a:ext cx="180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B1ECAAA-3E36-4D1D-A444-242DDB155B68}"/>
                    </a:ext>
                  </a:extLst>
                </p14:cNvPr>
                <p14:cNvContentPartPr/>
                <p14:nvPr/>
              </p14:nvContentPartPr>
              <p14:xfrm>
                <a:off x="5279507" y="166387"/>
                <a:ext cx="194040" cy="99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B1ECAAA-3E36-4D1D-A444-242DDB155B6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75187" y="162067"/>
                  <a:ext cx="202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3A5A522-0593-40CC-8FFF-A148887A3188}"/>
                    </a:ext>
                  </a:extLst>
                </p14:cNvPr>
                <p14:cNvContentPartPr/>
                <p14:nvPr/>
              </p14:nvContentPartPr>
              <p14:xfrm>
                <a:off x="5470667" y="125707"/>
                <a:ext cx="179280" cy="1458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3A5A522-0593-40CC-8FFF-A148887A318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66347" y="121387"/>
                  <a:ext cx="187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172A618-0370-4789-A228-1B6668733C41}"/>
                    </a:ext>
                  </a:extLst>
                </p14:cNvPr>
                <p14:cNvContentPartPr/>
                <p14:nvPr/>
              </p14:nvContentPartPr>
              <p14:xfrm>
                <a:off x="5681267" y="87547"/>
                <a:ext cx="254880" cy="145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172A618-0370-4789-A228-1B6668733C4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76947" y="83227"/>
                  <a:ext cx="263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4ADC316-0018-49D4-8D30-77CB64FDA82B}"/>
                    </a:ext>
                  </a:extLst>
                </p14:cNvPr>
                <p14:cNvContentPartPr/>
                <p14:nvPr/>
              </p14:nvContentPartPr>
              <p14:xfrm>
                <a:off x="1852667" y="315067"/>
                <a:ext cx="2774520" cy="666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4ADC316-0018-49D4-8D30-77CB64FDA82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48347" y="310747"/>
                  <a:ext cx="2783160" cy="67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E4210F0-2439-4CDD-90AA-0E6276269812}"/>
              </a:ext>
            </a:extLst>
          </p:cNvPr>
          <p:cNvGrpSpPr/>
          <p:nvPr/>
        </p:nvGrpSpPr>
        <p:grpSpPr>
          <a:xfrm>
            <a:off x="7247267" y="3296227"/>
            <a:ext cx="780840" cy="223200"/>
            <a:chOff x="7247267" y="3296227"/>
            <a:chExt cx="78084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8F6613E-F4F4-447B-A039-C08D8DD2351D}"/>
                    </a:ext>
                  </a:extLst>
                </p14:cNvPr>
                <p14:cNvContentPartPr/>
                <p14:nvPr/>
              </p14:nvContentPartPr>
              <p14:xfrm>
                <a:off x="7247267" y="3296227"/>
                <a:ext cx="185760" cy="223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8F6613E-F4F4-447B-A039-C08D8DD2351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42947" y="3291907"/>
                  <a:ext cx="194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EDF9EA6-1C20-4C5B-B2AA-4127E183713F}"/>
                    </a:ext>
                  </a:extLst>
                </p14:cNvPr>
                <p14:cNvContentPartPr/>
                <p14:nvPr/>
              </p14:nvContentPartPr>
              <p14:xfrm>
                <a:off x="7252667" y="3371107"/>
                <a:ext cx="165600" cy="134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EDF9EA6-1C20-4C5B-B2AA-4127E18371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48347" y="3366787"/>
                  <a:ext cx="174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F1A03B1-D3E8-40ED-ADAE-CFBA56502013}"/>
                    </a:ext>
                  </a:extLst>
                </p14:cNvPr>
                <p14:cNvContentPartPr/>
                <p14:nvPr/>
              </p14:nvContentPartPr>
              <p14:xfrm>
                <a:off x="7459307" y="3359587"/>
                <a:ext cx="317880" cy="135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F1A03B1-D3E8-40ED-ADAE-CFBA5650201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54987" y="3355267"/>
                  <a:ext cx="326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55E98F1-5401-4FDC-98E1-F65F283FBD9C}"/>
                    </a:ext>
                  </a:extLst>
                </p14:cNvPr>
                <p14:cNvContentPartPr/>
                <p14:nvPr/>
              </p14:nvContentPartPr>
              <p14:xfrm>
                <a:off x="7741907" y="3334027"/>
                <a:ext cx="286200" cy="100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55E98F1-5401-4FDC-98E1-F65F283FBD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37587" y="3329707"/>
                  <a:ext cx="29484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38023596-253C-49A5-932D-A6871F413868}"/>
              </a:ext>
            </a:extLst>
          </p:cNvPr>
          <p:cNvGrpSpPr/>
          <p:nvPr/>
        </p:nvGrpSpPr>
        <p:grpSpPr>
          <a:xfrm>
            <a:off x="8295587" y="3087067"/>
            <a:ext cx="1241280" cy="477720"/>
            <a:chOff x="8295587" y="3087067"/>
            <a:chExt cx="124128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567D485-0868-4604-A2BB-1AFD646A725F}"/>
                    </a:ext>
                  </a:extLst>
                </p14:cNvPr>
                <p14:cNvContentPartPr/>
                <p14:nvPr/>
              </p14:nvContentPartPr>
              <p14:xfrm>
                <a:off x="8358227" y="3340507"/>
                <a:ext cx="360" cy="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567D485-0868-4604-A2BB-1AFD646A725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53907" y="3336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124A844-8BCD-4730-A2E9-81AC1AC57957}"/>
                    </a:ext>
                  </a:extLst>
                </p14:cNvPr>
                <p14:cNvContentPartPr/>
                <p14:nvPr/>
              </p14:nvContentPartPr>
              <p14:xfrm>
                <a:off x="8295587" y="3249787"/>
                <a:ext cx="146160" cy="315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124A844-8BCD-4730-A2E9-81AC1AC5795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91267" y="3245467"/>
                  <a:ext cx="1548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F23EA38-B7B0-497E-9ABC-EFE5FA1518C3}"/>
                    </a:ext>
                  </a:extLst>
                </p14:cNvPr>
                <p14:cNvContentPartPr/>
                <p14:nvPr/>
              </p14:nvContentPartPr>
              <p14:xfrm>
                <a:off x="8456147" y="3251947"/>
                <a:ext cx="164160" cy="121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F23EA38-B7B0-497E-9ABC-EFE5FA1518C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51827" y="3247627"/>
                  <a:ext cx="172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FC6EC1A-9D8F-41C5-8707-2BBE8C4E9BC3}"/>
                    </a:ext>
                  </a:extLst>
                </p14:cNvPr>
                <p14:cNvContentPartPr/>
                <p14:nvPr/>
              </p14:nvContentPartPr>
              <p14:xfrm>
                <a:off x="8685467" y="3142507"/>
                <a:ext cx="81360" cy="164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FC6EC1A-9D8F-41C5-8707-2BBE8C4E9BC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81147" y="3138187"/>
                  <a:ext cx="90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54714D3-764E-43DC-876E-EED8E3B1C79D}"/>
                    </a:ext>
                  </a:extLst>
                </p14:cNvPr>
                <p14:cNvContentPartPr/>
                <p14:nvPr/>
              </p14:nvContentPartPr>
              <p14:xfrm>
                <a:off x="8777627" y="3222787"/>
                <a:ext cx="110880" cy="66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54714D3-764E-43DC-876E-EED8E3B1C79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73307" y="3218467"/>
                  <a:ext cx="119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BCCFA75-2163-4835-93A7-8380CFBA5933}"/>
                    </a:ext>
                  </a:extLst>
                </p14:cNvPr>
                <p14:cNvContentPartPr/>
                <p14:nvPr/>
              </p14:nvContentPartPr>
              <p14:xfrm>
                <a:off x="8928827" y="3137827"/>
                <a:ext cx="144000" cy="185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BCCFA75-2163-4835-93A7-8380CFBA59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24507" y="3133507"/>
                  <a:ext cx="152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4F3288D-D78E-4C3A-ABC1-0DA2F06D5108}"/>
                    </a:ext>
                  </a:extLst>
                </p14:cNvPr>
                <p14:cNvContentPartPr/>
                <p14:nvPr/>
              </p14:nvContentPartPr>
              <p14:xfrm>
                <a:off x="9071747" y="3221707"/>
                <a:ext cx="65880" cy="968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4F3288D-D78E-4C3A-ABC1-0DA2F06D51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67427" y="3217387"/>
                  <a:ext cx="74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5FC5EBC-1AA9-487E-A543-2AB649CFC8B6}"/>
                    </a:ext>
                  </a:extLst>
                </p14:cNvPr>
                <p14:cNvContentPartPr/>
                <p14:nvPr/>
              </p14:nvContentPartPr>
              <p14:xfrm>
                <a:off x="9152387" y="3087067"/>
                <a:ext cx="128520" cy="207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5FC5EBC-1AA9-487E-A543-2AB649CFC8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48067" y="3082747"/>
                  <a:ext cx="137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12AEECD-51D5-48B9-8C4B-875F8EFD0A37}"/>
                    </a:ext>
                  </a:extLst>
                </p14:cNvPr>
                <p14:cNvContentPartPr/>
                <p14:nvPr/>
              </p14:nvContentPartPr>
              <p14:xfrm>
                <a:off x="9353987" y="3091027"/>
                <a:ext cx="182880" cy="335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12AEECD-51D5-48B9-8C4B-875F8EFD0A3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49667" y="3086707"/>
                  <a:ext cx="191520" cy="34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4E0DCB3-3C8A-4461-81C8-5B926074476A}"/>
                  </a:ext>
                </a:extLst>
              </p14:cNvPr>
              <p14:cNvContentPartPr/>
              <p14:nvPr/>
            </p14:nvContentPartPr>
            <p14:xfrm>
              <a:off x="9359387" y="2969707"/>
              <a:ext cx="25200" cy="252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4E0DCB3-3C8A-4461-81C8-5B926074476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355067" y="2965387"/>
                <a:ext cx="338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FC3C0C88-BD1F-492A-83CE-841AB79B604A}"/>
              </a:ext>
            </a:extLst>
          </p:cNvPr>
          <p:cNvGrpSpPr/>
          <p:nvPr/>
        </p:nvGrpSpPr>
        <p:grpSpPr>
          <a:xfrm>
            <a:off x="1826387" y="715747"/>
            <a:ext cx="5060160" cy="3423600"/>
            <a:chOff x="1826387" y="715747"/>
            <a:chExt cx="5060160" cy="342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5167943-B885-4131-9C95-B549BE24D269}"/>
                    </a:ext>
                  </a:extLst>
                </p14:cNvPr>
                <p14:cNvContentPartPr/>
                <p14:nvPr/>
              </p14:nvContentPartPr>
              <p14:xfrm>
                <a:off x="5808707" y="3617347"/>
                <a:ext cx="518760" cy="64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5167943-B885-4131-9C95-B549BE24D2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04387" y="3613027"/>
                  <a:ext cx="527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81678C8-3806-4102-AA1D-AD32E6DDA1F2}"/>
                    </a:ext>
                  </a:extLst>
                </p14:cNvPr>
                <p14:cNvContentPartPr/>
                <p14:nvPr/>
              </p14:nvContentPartPr>
              <p14:xfrm>
                <a:off x="6322427" y="3136027"/>
                <a:ext cx="163080" cy="185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81678C8-3806-4102-AA1D-AD32E6DDA1F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18107" y="3131707"/>
                  <a:ext cx="171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F440C66-0DA5-4C67-A66E-DD472F74FF4E}"/>
                    </a:ext>
                  </a:extLst>
                </p14:cNvPr>
                <p14:cNvContentPartPr/>
                <p14:nvPr/>
              </p14:nvContentPartPr>
              <p14:xfrm>
                <a:off x="6348707" y="3076267"/>
                <a:ext cx="377640" cy="141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F440C66-0DA5-4C67-A66E-DD472F74FF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44387" y="3071947"/>
                  <a:ext cx="386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8D2B30C-9418-424B-85B9-58A1FB7DBCB2}"/>
                    </a:ext>
                  </a:extLst>
                </p14:cNvPr>
                <p14:cNvContentPartPr/>
                <p14:nvPr/>
              </p14:nvContentPartPr>
              <p14:xfrm>
                <a:off x="6512507" y="2968267"/>
                <a:ext cx="148320" cy="113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8D2B30C-9418-424B-85B9-58A1FB7DBC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08187" y="2963947"/>
                  <a:ext cx="156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94ADBCE-81D4-42FE-8CFE-231132CD50CB}"/>
                    </a:ext>
                  </a:extLst>
                </p14:cNvPr>
                <p14:cNvContentPartPr/>
                <p14:nvPr/>
              </p14:nvContentPartPr>
              <p14:xfrm>
                <a:off x="6722027" y="3090307"/>
                <a:ext cx="137880" cy="116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94ADBCE-81D4-42FE-8CFE-231132CD50C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17707" y="3085987"/>
                  <a:ext cx="146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0FE1FAE-838A-4EF5-AE6A-FD346E406844}"/>
                    </a:ext>
                  </a:extLst>
                </p14:cNvPr>
                <p14:cNvContentPartPr/>
                <p14:nvPr/>
              </p14:nvContentPartPr>
              <p14:xfrm>
                <a:off x="6376427" y="3507187"/>
                <a:ext cx="163080" cy="145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0FE1FAE-838A-4EF5-AE6A-FD346E4068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72107" y="3502867"/>
                  <a:ext cx="171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E34685A-42D1-4379-A638-775308347AF9}"/>
                    </a:ext>
                  </a:extLst>
                </p14:cNvPr>
                <p14:cNvContentPartPr/>
                <p14:nvPr/>
              </p14:nvContentPartPr>
              <p14:xfrm>
                <a:off x="6690707" y="3454987"/>
                <a:ext cx="63360" cy="135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E34685A-42D1-4379-A638-775308347A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86387" y="3450667"/>
                  <a:ext cx="72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F616C95-3A24-47FC-BEE7-72A9898EE6F5}"/>
                    </a:ext>
                  </a:extLst>
                </p14:cNvPr>
                <p14:cNvContentPartPr/>
                <p14:nvPr/>
              </p14:nvContentPartPr>
              <p14:xfrm>
                <a:off x="6589907" y="3390547"/>
                <a:ext cx="114120" cy="113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F616C95-3A24-47FC-BEE7-72A9898EE6F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85587" y="3386227"/>
                  <a:ext cx="122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74A681C-EE28-4DF7-AED3-738847B20344}"/>
                    </a:ext>
                  </a:extLst>
                </p14:cNvPr>
                <p14:cNvContentPartPr/>
                <p14:nvPr/>
              </p14:nvContentPartPr>
              <p14:xfrm>
                <a:off x="6805907" y="3468667"/>
                <a:ext cx="80640" cy="138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74A681C-EE28-4DF7-AED3-738847B203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01587" y="3464347"/>
                  <a:ext cx="89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2E2F5A2-F74E-4F4B-AED2-F9F8534B971F}"/>
                    </a:ext>
                  </a:extLst>
                </p14:cNvPr>
                <p14:cNvContentPartPr/>
                <p14:nvPr/>
              </p14:nvContentPartPr>
              <p14:xfrm>
                <a:off x="6385067" y="3691867"/>
                <a:ext cx="18360" cy="12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2E2F5A2-F74E-4F4B-AED2-F9F8534B97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80747" y="3687547"/>
                  <a:ext cx="27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D126EC8-2822-401A-87C3-963A56284B14}"/>
                    </a:ext>
                  </a:extLst>
                </p14:cNvPr>
                <p14:cNvContentPartPr/>
                <p14:nvPr/>
              </p14:nvContentPartPr>
              <p14:xfrm>
                <a:off x="3167747" y="3686107"/>
                <a:ext cx="1391400" cy="95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D126EC8-2822-401A-87C3-963A56284B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63427" y="3681787"/>
                  <a:ext cx="1400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F1908FF-D2BA-417C-92E3-7D7FE70ABFC9}"/>
                    </a:ext>
                  </a:extLst>
                </p14:cNvPr>
                <p14:cNvContentPartPr/>
                <p14:nvPr/>
              </p14:nvContentPartPr>
              <p14:xfrm>
                <a:off x="4908707" y="3556867"/>
                <a:ext cx="360" cy="28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F1908FF-D2BA-417C-92E3-7D7FE70ABF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04387" y="3552547"/>
                  <a:ext cx="9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E818F1F-D745-49A5-952F-0A58B11C0B0E}"/>
                    </a:ext>
                  </a:extLst>
                </p14:cNvPr>
                <p14:cNvContentPartPr/>
                <p14:nvPr/>
              </p14:nvContentPartPr>
              <p14:xfrm>
                <a:off x="4792067" y="3629227"/>
                <a:ext cx="55080" cy="33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E818F1F-D745-49A5-952F-0A58B11C0B0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87747" y="3624907"/>
                  <a:ext cx="6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ACC8D46-3926-444F-938B-7EC6AD49C14B}"/>
                    </a:ext>
                  </a:extLst>
                </p14:cNvPr>
                <p14:cNvContentPartPr/>
                <p14:nvPr/>
              </p14:nvContentPartPr>
              <p14:xfrm>
                <a:off x="4651307" y="3566227"/>
                <a:ext cx="912960" cy="105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ACC8D46-3926-444F-938B-7EC6AD49C1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46987" y="3561907"/>
                  <a:ext cx="921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86CCD6B-8F97-4EEC-866D-C6F87736EA85}"/>
                    </a:ext>
                  </a:extLst>
                </p14:cNvPr>
                <p14:cNvContentPartPr/>
                <p14:nvPr/>
              </p14:nvContentPartPr>
              <p14:xfrm>
                <a:off x="4296707" y="3821827"/>
                <a:ext cx="28080" cy="164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86CCD6B-8F97-4EEC-866D-C6F87736EA8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92387" y="3817507"/>
                  <a:ext cx="36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DFFEE71-7297-4AB4-87C0-C8BFFF60DF12}"/>
                    </a:ext>
                  </a:extLst>
                </p14:cNvPr>
                <p14:cNvContentPartPr/>
                <p14:nvPr/>
              </p14:nvContentPartPr>
              <p14:xfrm>
                <a:off x="4198787" y="3705907"/>
                <a:ext cx="174600" cy="132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DFFEE71-7297-4AB4-87C0-C8BFFF60DF1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94467" y="3701587"/>
                  <a:ext cx="183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4FCE536-CC20-47F8-90B7-386DA6537702}"/>
                    </a:ext>
                  </a:extLst>
                </p14:cNvPr>
                <p14:cNvContentPartPr/>
                <p14:nvPr/>
              </p14:nvContentPartPr>
              <p14:xfrm>
                <a:off x="4378067" y="3952867"/>
                <a:ext cx="119160" cy="134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4FCE536-CC20-47F8-90B7-386DA65377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73747" y="3948547"/>
                  <a:ext cx="127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E7F950F-E329-42A7-8151-8E15D47DF43F}"/>
                    </a:ext>
                  </a:extLst>
                </p14:cNvPr>
                <p14:cNvContentPartPr/>
                <p14:nvPr/>
              </p14:nvContentPartPr>
              <p14:xfrm>
                <a:off x="4551227" y="3944947"/>
                <a:ext cx="113040" cy="124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E7F950F-E329-42A7-8151-8E15D47DF4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46907" y="3940627"/>
                  <a:ext cx="121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DA29DB3-B711-40A8-BBB5-647E476A822C}"/>
                    </a:ext>
                  </a:extLst>
                </p14:cNvPr>
                <p14:cNvContentPartPr/>
                <p14:nvPr/>
              </p14:nvContentPartPr>
              <p14:xfrm>
                <a:off x="4663907" y="3994267"/>
                <a:ext cx="360" cy="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DA29DB3-B711-40A8-BBB5-647E476A822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59587" y="3989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2FF1AD8-77AF-4D39-889D-DB8235B6E3FA}"/>
                    </a:ext>
                  </a:extLst>
                </p14:cNvPr>
                <p14:cNvContentPartPr/>
                <p14:nvPr/>
              </p14:nvContentPartPr>
              <p14:xfrm>
                <a:off x="4656707" y="3924427"/>
                <a:ext cx="83520" cy="118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2FF1AD8-77AF-4D39-889D-DB8235B6E3F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52387" y="3920107"/>
                  <a:ext cx="92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D7D06FC-02D7-4FF2-836C-8C172A80A274}"/>
                    </a:ext>
                  </a:extLst>
                </p14:cNvPr>
                <p14:cNvContentPartPr/>
                <p14:nvPr/>
              </p14:nvContentPartPr>
              <p14:xfrm>
                <a:off x="4950827" y="3872587"/>
                <a:ext cx="15120" cy="165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D7D06FC-02D7-4FF2-836C-8C172A80A27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46507" y="3868267"/>
                  <a:ext cx="23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FD0685B-4D01-46BF-AF66-B6947BD19FB7}"/>
                    </a:ext>
                  </a:extLst>
                </p14:cNvPr>
                <p14:cNvContentPartPr/>
                <p14:nvPr/>
              </p14:nvContentPartPr>
              <p14:xfrm>
                <a:off x="4849307" y="3830107"/>
                <a:ext cx="253080" cy="232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FD0685B-4D01-46BF-AF66-B6947BD19FB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844987" y="3825787"/>
                  <a:ext cx="261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C5392AA-097C-4A6B-9328-C3669828E1F8}"/>
                    </a:ext>
                  </a:extLst>
                </p14:cNvPr>
                <p14:cNvContentPartPr/>
                <p14:nvPr/>
              </p14:nvContentPartPr>
              <p14:xfrm>
                <a:off x="5082587" y="3886627"/>
                <a:ext cx="370800" cy="252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C5392AA-097C-4A6B-9328-C3669828E1F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78267" y="3882307"/>
                  <a:ext cx="379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5F361B2-C3CB-4542-A396-C114901D57B4}"/>
                    </a:ext>
                  </a:extLst>
                </p14:cNvPr>
                <p14:cNvContentPartPr/>
                <p14:nvPr/>
              </p14:nvContentPartPr>
              <p14:xfrm>
                <a:off x="5459867" y="3889867"/>
                <a:ext cx="113760" cy="113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5F361B2-C3CB-4542-A396-C114901D57B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55547" y="3885547"/>
                  <a:ext cx="122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E243D5A-94E4-4A61-A2F7-6D89DA55CB99}"/>
                    </a:ext>
                  </a:extLst>
                </p14:cNvPr>
                <p14:cNvContentPartPr/>
                <p14:nvPr/>
              </p14:nvContentPartPr>
              <p14:xfrm>
                <a:off x="5770187" y="3807787"/>
                <a:ext cx="478440" cy="1666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E243D5A-94E4-4A61-A2F7-6D89DA55CB9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65867" y="3803467"/>
                  <a:ext cx="487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39C63BE-B168-4B5D-9407-80C8A3AA92BA}"/>
                    </a:ext>
                  </a:extLst>
                </p14:cNvPr>
                <p14:cNvContentPartPr/>
                <p14:nvPr/>
              </p14:nvContentPartPr>
              <p14:xfrm>
                <a:off x="2550707" y="1553107"/>
                <a:ext cx="1790640" cy="125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39C63BE-B168-4B5D-9407-80C8A3AA92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46387" y="1548787"/>
                  <a:ext cx="1799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55D387E-ABAD-4209-A1FC-8B14BC65C37A}"/>
                    </a:ext>
                  </a:extLst>
                </p14:cNvPr>
                <p14:cNvContentPartPr/>
                <p14:nvPr/>
              </p14:nvContentPartPr>
              <p14:xfrm>
                <a:off x="1826387" y="2360947"/>
                <a:ext cx="2753280" cy="39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55D387E-ABAD-4209-A1FC-8B14BC65C37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22067" y="2356627"/>
                  <a:ext cx="2761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974FEA9-D6B8-42D9-945C-2A3E57F6D9CB}"/>
                    </a:ext>
                  </a:extLst>
                </p14:cNvPr>
                <p14:cNvContentPartPr/>
                <p14:nvPr/>
              </p14:nvContentPartPr>
              <p14:xfrm>
                <a:off x="1963187" y="803227"/>
                <a:ext cx="2462400" cy="2526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974FEA9-D6B8-42D9-945C-2A3E57F6D9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58867" y="798907"/>
                  <a:ext cx="2471040" cy="25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AFB6D69-49DE-421C-9B5D-53FE166F8F7F}"/>
                    </a:ext>
                  </a:extLst>
                </p14:cNvPr>
                <p14:cNvContentPartPr/>
                <p14:nvPr/>
              </p14:nvContentPartPr>
              <p14:xfrm>
                <a:off x="2329667" y="715747"/>
                <a:ext cx="112680" cy="313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AFB6D69-49DE-421C-9B5D-53FE166F8F7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25347" y="711427"/>
                  <a:ext cx="121320" cy="32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51D04299-E260-4097-A155-9F50FCA31548}"/>
                  </a:ext>
                </a:extLst>
              </p14:cNvPr>
              <p14:cNvContentPartPr/>
              <p14:nvPr/>
            </p14:nvContentPartPr>
            <p14:xfrm>
              <a:off x="8082467" y="4896067"/>
              <a:ext cx="610560" cy="1414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51D04299-E260-4097-A155-9F50FCA3154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78147" y="4891747"/>
                <a:ext cx="6192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F8BF23B-1F0A-4DA5-9E5D-916DA78826DA}"/>
                  </a:ext>
                </a:extLst>
              </p14:cNvPr>
              <p14:cNvContentPartPr/>
              <p14:nvPr/>
            </p14:nvContentPartPr>
            <p14:xfrm>
              <a:off x="98387" y="5170387"/>
              <a:ext cx="1711440" cy="1720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F8BF23B-1F0A-4DA5-9E5D-916DA78826D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4067" y="5166067"/>
                <a:ext cx="1720080" cy="1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31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285D2BE-0198-41B3-88D3-9F34D8BF6C72}"/>
                  </a:ext>
                </a:extLst>
              </p14:cNvPr>
              <p14:cNvContentPartPr/>
              <p14:nvPr/>
            </p14:nvContentPartPr>
            <p14:xfrm>
              <a:off x="6778907" y="1724827"/>
              <a:ext cx="2015280" cy="23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285D2BE-0198-41B3-88D3-9F34D8BF6C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4587" y="1720507"/>
                <a:ext cx="2023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DC0EA10-C8C5-48F2-A1A2-B2BB3A2FF2BE}"/>
                  </a:ext>
                </a:extLst>
              </p14:cNvPr>
              <p14:cNvContentPartPr/>
              <p14:nvPr/>
            </p14:nvContentPartPr>
            <p14:xfrm>
              <a:off x="120707" y="2003107"/>
              <a:ext cx="1595160" cy="1177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DC0EA10-C8C5-48F2-A1A2-B2BB3A2FF2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387" y="1998787"/>
                <a:ext cx="16038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2195E1B-9C4D-4765-B122-E0F5C358AF98}"/>
                  </a:ext>
                </a:extLst>
              </p14:cNvPr>
              <p14:cNvContentPartPr/>
              <p14:nvPr/>
            </p14:nvContentPartPr>
            <p14:xfrm>
              <a:off x="782027" y="5190187"/>
              <a:ext cx="7149600" cy="47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2195E1B-9C4D-4765-B122-E0F5C358AF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7707" y="5185867"/>
                <a:ext cx="7158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717E7D7-1635-4B28-BD51-F9CF6EC06B08}"/>
                  </a:ext>
                </a:extLst>
              </p14:cNvPr>
              <p14:cNvContentPartPr/>
              <p14:nvPr/>
            </p14:nvContentPartPr>
            <p14:xfrm>
              <a:off x="787067" y="3448147"/>
              <a:ext cx="4455000" cy="680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717E7D7-1635-4B28-BD51-F9CF6EC06B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2747" y="3443827"/>
                <a:ext cx="44636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12E414D-C61F-4FBC-B399-C868B7507C17}"/>
                  </a:ext>
                </a:extLst>
              </p14:cNvPr>
              <p14:cNvContentPartPr/>
              <p14:nvPr/>
            </p14:nvContentPartPr>
            <p14:xfrm>
              <a:off x="936467" y="4194427"/>
              <a:ext cx="6981840" cy="162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12E414D-C61F-4FBC-B399-C868B7507C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2147" y="4190107"/>
                <a:ext cx="699048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E57076B-057D-4B86-A88F-6D5B80444D97}"/>
              </a:ext>
            </a:extLst>
          </p:cNvPr>
          <p:cNvGrpSpPr/>
          <p:nvPr/>
        </p:nvGrpSpPr>
        <p:grpSpPr>
          <a:xfrm>
            <a:off x="8783027" y="3048187"/>
            <a:ext cx="3102840" cy="968400"/>
            <a:chOff x="8783027" y="3048187"/>
            <a:chExt cx="3102840" cy="9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8C8B38A-34BA-444C-B97D-0364BF6EE55D}"/>
                    </a:ext>
                  </a:extLst>
                </p14:cNvPr>
                <p14:cNvContentPartPr/>
                <p14:nvPr/>
              </p14:nvContentPartPr>
              <p14:xfrm>
                <a:off x="8783027" y="3792667"/>
                <a:ext cx="163800" cy="2239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8C8B38A-34BA-444C-B97D-0364BF6EE5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78707" y="3788347"/>
                  <a:ext cx="1724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8AEF754-8643-4562-8CEC-92E6DF992FEB}"/>
                    </a:ext>
                  </a:extLst>
                </p14:cNvPr>
                <p14:cNvContentPartPr/>
                <p14:nvPr/>
              </p14:nvContentPartPr>
              <p14:xfrm>
                <a:off x="9037187" y="3751987"/>
                <a:ext cx="166680" cy="223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8AEF754-8643-4562-8CEC-92E6DF992F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32867" y="3747667"/>
                  <a:ext cx="1753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9184900-6800-4183-B2B3-BD0E89DD78C7}"/>
                    </a:ext>
                  </a:extLst>
                </p14:cNvPr>
                <p14:cNvContentPartPr/>
                <p14:nvPr/>
              </p14:nvContentPartPr>
              <p14:xfrm>
                <a:off x="9350387" y="3830107"/>
                <a:ext cx="215280" cy="27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9184900-6800-4183-B2B3-BD0E89DD78C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46067" y="3825787"/>
                  <a:ext cx="223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ACEFC51-6EF5-49B5-B6ED-E8A6EFB9F007}"/>
                    </a:ext>
                  </a:extLst>
                </p14:cNvPr>
                <p14:cNvContentPartPr/>
                <p14:nvPr/>
              </p14:nvContentPartPr>
              <p14:xfrm>
                <a:off x="9353267" y="3881587"/>
                <a:ext cx="220680" cy="44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ACEFC51-6EF5-49B5-B6ED-E8A6EFB9F0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48947" y="3877267"/>
                  <a:ext cx="229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E71A57-6F81-4B41-B943-F05AD0FF1055}"/>
                    </a:ext>
                  </a:extLst>
                </p14:cNvPr>
                <p14:cNvContentPartPr/>
                <p14:nvPr/>
              </p14:nvContentPartPr>
              <p14:xfrm>
                <a:off x="9350027" y="3640027"/>
                <a:ext cx="209160" cy="133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E71A57-6F81-4B41-B943-F05AD0FF10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45707" y="3635707"/>
                  <a:ext cx="217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1885C0F-DC3A-4B43-A4DE-4FA4349151A4}"/>
                    </a:ext>
                  </a:extLst>
                </p14:cNvPr>
                <p14:cNvContentPartPr/>
                <p14:nvPr/>
              </p14:nvContentPartPr>
              <p14:xfrm>
                <a:off x="9829547" y="3620227"/>
                <a:ext cx="180000" cy="237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1885C0F-DC3A-4B43-A4DE-4FA4349151A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25227" y="3615907"/>
                  <a:ext cx="1886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B23A3C3-1E33-4C68-9B33-556F94F3A58C}"/>
                    </a:ext>
                  </a:extLst>
                </p14:cNvPr>
                <p14:cNvContentPartPr/>
                <p14:nvPr/>
              </p14:nvContentPartPr>
              <p14:xfrm>
                <a:off x="10033307" y="3721747"/>
                <a:ext cx="209160" cy="123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B23A3C3-1E33-4C68-9B33-556F94F3A58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28987" y="3717427"/>
                  <a:ext cx="217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673C833-FFE4-4317-9CB2-50EDCAD15621}"/>
                    </a:ext>
                  </a:extLst>
                </p14:cNvPr>
                <p14:cNvContentPartPr/>
                <p14:nvPr/>
              </p14:nvContentPartPr>
              <p14:xfrm>
                <a:off x="10228067" y="3575587"/>
                <a:ext cx="6840" cy="18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673C833-FFE4-4317-9CB2-50EDCAD156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23747" y="3571267"/>
                  <a:ext cx="15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50B9259-72DC-434F-9124-EB5207A7EDC5}"/>
                    </a:ext>
                  </a:extLst>
                </p14:cNvPr>
                <p14:cNvContentPartPr/>
                <p14:nvPr/>
              </p14:nvContentPartPr>
              <p14:xfrm>
                <a:off x="10328507" y="3540307"/>
                <a:ext cx="156960" cy="232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50B9259-72DC-434F-9124-EB5207A7EDC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24187" y="3535987"/>
                  <a:ext cx="165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1877FB8-5FD8-4FD6-93F2-6CB251ED2B46}"/>
                    </a:ext>
                  </a:extLst>
                </p14:cNvPr>
                <p14:cNvContentPartPr/>
                <p14:nvPr/>
              </p14:nvContentPartPr>
              <p14:xfrm>
                <a:off x="10511387" y="3533467"/>
                <a:ext cx="10440" cy="66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1877FB8-5FD8-4FD6-93F2-6CB251ED2B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07067" y="3529147"/>
                  <a:ext cx="19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17EB1E3-D104-41C0-AA05-5543405DD42A}"/>
                    </a:ext>
                  </a:extLst>
                </p14:cNvPr>
                <p14:cNvContentPartPr/>
                <p14:nvPr/>
              </p14:nvContentPartPr>
              <p14:xfrm>
                <a:off x="10525427" y="3475147"/>
                <a:ext cx="390600" cy="249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17EB1E3-D104-41C0-AA05-5543405DD42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21107" y="3470827"/>
                  <a:ext cx="399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B81D7B7-0A95-4711-977A-99415A3B9563}"/>
                    </a:ext>
                  </a:extLst>
                </p14:cNvPr>
                <p14:cNvContentPartPr/>
                <p14:nvPr/>
              </p14:nvContentPartPr>
              <p14:xfrm>
                <a:off x="11053907" y="3611587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B81D7B7-0A95-4711-977A-99415A3B956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49587" y="3607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02D2F26-7E91-4094-8FE1-88BEA093713B}"/>
                    </a:ext>
                  </a:extLst>
                </p14:cNvPr>
                <p14:cNvContentPartPr/>
                <p14:nvPr/>
              </p14:nvContentPartPr>
              <p14:xfrm>
                <a:off x="11088107" y="3376867"/>
                <a:ext cx="165960" cy="206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02D2F26-7E91-4094-8FE1-88BEA093713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83787" y="3372547"/>
                  <a:ext cx="174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251C77C-DD08-4725-A56E-94189782E020}"/>
                    </a:ext>
                  </a:extLst>
                </p14:cNvPr>
                <p14:cNvContentPartPr/>
                <p14:nvPr/>
              </p14:nvContentPartPr>
              <p14:xfrm>
                <a:off x="11217347" y="3294787"/>
                <a:ext cx="413640" cy="265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251C77C-DD08-4725-A56E-94189782E02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13027" y="3290467"/>
                  <a:ext cx="422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B0AF90A-0952-4A10-9D9D-8F31B53E6F46}"/>
                    </a:ext>
                  </a:extLst>
                </p14:cNvPr>
                <p14:cNvContentPartPr/>
                <p14:nvPr/>
              </p14:nvContentPartPr>
              <p14:xfrm>
                <a:off x="11636027" y="3352027"/>
                <a:ext cx="153000" cy="123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B0AF90A-0952-4A10-9D9D-8F31B53E6F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31707" y="3347707"/>
                  <a:ext cx="161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00F8D23-6F8F-4A51-806D-EB14F69C7258}"/>
                    </a:ext>
                  </a:extLst>
                </p14:cNvPr>
                <p14:cNvContentPartPr/>
                <p14:nvPr/>
              </p14:nvContentPartPr>
              <p14:xfrm>
                <a:off x="11849507" y="3048187"/>
                <a:ext cx="36360" cy="451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00F8D23-6F8F-4A51-806D-EB14F69C725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845187" y="3043867"/>
                  <a:ext cx="4500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DDF610F-0877-454B-9B31-8C1A66B050A2}"/>
              </a:ext>
            </a:extLst>
          </p:cNvPr>
          <p:cNvGrpSpPr/>
          <p:nvPr/>
        </p:nvGrpSpPr>
        <p:grpSpPr>
          <a:xfrm>
            <a:off x="4281947" y="2072587"/>
            <a:ext cx="6697800" cy="1192680"/>
            <a:chOff x="4281947" y="2072587"/>
            <a:chExt cx="6697800" cy="11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D9CE961-EFA2-48B9-BF1B-7C1E3856078B}"/>
                    </a:ext>
                  </a:extLst>
                </p14:cNvPr>
                <p14:cNvContentPartPr/>
                <p14:nvPr/>
              </p14:nvContentPartPr>
              <p14:xfrm>
                <a:off x="4281947" y="2072587"/>
                <a:ext cx="1687320" cy="831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D9CE961-EFA2-48B9-BF1B-7C1E385607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7627" y="2068267"/>
                  <a:ext cx="1695960" cy="84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9D3214B-693D-4E28-AC7D-05CCF5296C53}"/>
                    </a:ext>
                  </a:extLst>
                </p14:cNvPr>
                <p14:cNvContentPartPr/>
                <p14:nvPr/>
              </p14:nvContentPartPr>
              <p14:xfrm>
                <a:off x="5605307" y="2080507"/>
                <a:ext cx="5209560" cy="1036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9D3214B-693D-4E28-AC7D-05CCF5296C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00987" y="2076187"/>
                  <a:ext cx="5218200" cy="10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979C61E-E3A8-4556-AD5A-1C59EC170DC3}"/>
                    </a:ext>
                  </a:extLst>
                </p14:cNvPr>
                <p14:cNvContentPartPr/>
                <p14:nvPr/>
              </p14:nvContentPartPr>
              <p14:xfrm>
                <a:off x="10504547" y="2657587"/>
                <a:ext cx="475200" cy="607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979C61E-E3A8-4556-AD5A-1C59EC170DC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00227" y="2653267"/>
                  <a:ext cx="483840" cy="61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601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Breitbild</PresentationFormat>
  <Paragraphs>65</Paragraphs>
  <Slides>25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202</cp:revision>
  <dcterms:created xsi:type="dcterms:W3CDTF">2020-09-20T22:46:24Z</dcterms:created>
  <dcterms:modified xsi:type="dcterms:W3CDTF">2025-05-08T09:36:40Z</dcterms:modified>
</cp:coreProperties>
</file>