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72" r:id="rId2"/>
    <p:sldId id="1446" r:id="rId3"/>
    <p:sldId id="1447" r:id="rId4"/>
    <p:sldId id="1448" r:id="rId5"/>
    <p:sldId id="1449" r:id="rId6"/>
    <p:sldId id="1452" r:id="rId7"/>
    <p:sldId id="1453" r:id="rId8"/>
    <p:sldId id="1454" r:id="rId9"/>
    <p:sldId id="1458" r:id="rId10"/>
    <p:sldId id="1464" r:id="rId11"/>
    <p:sldId id="1466" r:id="rId12"/>
    <p:sldId id="1455" r:id="rId13"/>
    <p:sldId id="1456" r:id="rId14"/>
    <p:sldId id="1457" r:id="rId15"/>
    <p:sldId id="1459" r:id="rId16"/>
    <p:sldId id="1465" r:id="rId17"/>
    <p:sldId id="146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59" d="100"/>
          <a:sy n="59" d="100"/>
        </p:scale>
        <p:origin x="5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890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" y="219340"/>
            <a:ext cx="8679727" cy="38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1D74CB-14CA-4F59-A1D8-FC352F36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3" y="137031"/>
            <a:ext cx="7860743" cy="38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7D82B-B60D-401B-8E08-D168813D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7" y="205643"/>
            <a:ext cx="9354024" cy="3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8" y="320361"/>
            <a:ext cx="8160752" cy="44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6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558A63-064E-4C7B-9044-050E181E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97785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9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EE26B7-A9AF-493F-A7AB-5443E907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9441" cy="475753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4C8A08C-685F-4ACD-B9E4-1F41A1DE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6" y="4910890"/>
            <a:ext cx="3060700" cy="7493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6E2D1F7-CD72-4717-9790-AC24C481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67" y="4897630"/>
            <a:ext cx="3060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19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86</cp:revision>
  <dcterms:created xsi:type="dcterms:W3CDTF">2020-09-20T22:46:24Z</dcterms:created>
  <dcterms:modified xsi:type="dcterms:W3CDTF">2025-04-23T20:00:28Z</dcterms:modified>
</cp:coreProperties>
</file>