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372" r:id="rId2"/>
    <p:sldId id="1384" r:id="rId3"/>
    <p:sldId id="1385" r:id="rId4"/>
    <p:sldId id="1386" r:id="rId5"/>
    <p:sldId id="1387" r:id="rId6"/>
    <p:sldId id="1388" r:id="rId7"/>
    <p:sldId id="1389" r:id="rId8"/>
    <p:sldId id="1390" r:id="rId9"/>
    <p:sldId id="1391" r:id="rId10"/>
    <p:sldId id="1392" r:id="rId11"/>
    <p:sldId id="1393" r:id="rId12"/>
    <p:sldId id="1394" r:id="rId13"/>
    <p:sldId id="1395" r:id="rId14"/>
    <p:sldId id="1396" r:id="rId15"/>
    <p:sldId id="1421" r:id="rId16"/>
    <p:sldId id="1422" r:id="rId17"/>
    <p:sldId id="1423" r:id="rId18"/>
    <p:sldId id="1424" r:id="rId19"/>
    <p:sldId id="1425" r:id="rId20"/>
    <p:sldId id="1426" r:id="rId21"/>
    <p:sldId id="1427" r:id="rId22"/>
    <p:sldId id="1431" r:id="rId23"/>
    <p:sldId id="1433" r:id="rId24"/>
    <p:sldId id="1434" r:id="rId25"/>
    <p:sldId id="1435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53" d="100"/>
          <a:sy n="53" d="100"/>
        </p:scale>
        <p:origin x="8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09.04.2025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D9D32A-9167-4774-828C-CCADC2C7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53"/>
            <a:ext cx="8988725" cy="472622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5394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D6A9E2-A90A-4654-AC9E-E8522623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1" y="0"/>
            <a:ext cx="8647018" cy="501251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7340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651A1F-7223-4395-9AAE-D9C98FA2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" y="0"/>
            <a:ext cx="8680765" cy="525232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713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BA924-4846-41B6-828F-87CF6B67A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0"/>
            <a:ext cx="8781146" cy="49688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220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F0EF9B3-9446-4FCE-B088-C10ECB7B5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65" y="396175"/>
            <a:ext cx="8458010" cy="43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4DB15-1019-4E5A-B625-D433F70D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" y="271940"/>
            <a:ext cx="9433173" cy="414765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6776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CAF64B-C848-4848-B3D2-D5B974AF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6018" cy="53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8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B9ED15-F2E4-4320-AA39-65B4000FA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022"/>
            <a:ext cx="8675355" cy="49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4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8FB8C6-0994-45B9-A9FB-7488F11E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75"/>
            <a:ext cx="8678891" cy="48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E289BC-434C-42FF-873D-3516B7501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82"/>
            <a:ext cx="10115909" cy="516020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8252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34A187-01B5-4D1F-9D8F-3CB09137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6"/>
            <a:ext cx="8689605" cy="536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E5504-01EE-4435-8859-4C6A0CA5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01"/>
            <a:ext cx="8689981" cy="545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2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261A70D-36D2-43C0-82F6-D507F2103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601"/>
            <a:ext cx="8881733" cy="524154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6971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5A3A88-8513-4505-829E-B0E6018B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78"/>
            <a:ext cx="9160383" cy="570426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958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E6F621-1845-42A5-9A71-8E54042AC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9122" cy="576487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2963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E0DC4E-107B-46A1-AD11-89CF3E7A0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258" cy="54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265FF7-29C9-4CFC-947B-1C37AC05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14325"/>
            <a:ext cx="9123962" cy="519327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653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2B6BA6A-6E29-4F31-93FB-BC4315577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4" y="0"/>
            <a:ext cx="8748498" cy="56186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5829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D82E12-8C96-44CF-BBE0-79BDA635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4" y="0"/>
            <a:ext cx="9863121" cy="583720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1663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B2F232C-4FC9-42FB-B8BD-99D22728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7" y="-413"/>
            <a:ext cx="8811264" cy="597865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5372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57D4B5-841C-4FC2-9DF9-D5C75E2F4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7"/>
            <a:ext cx="9323397" cy="5129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0520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50251F-884C-4DCD-99D6-5BD5DDA4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22611" cy="479407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560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Breitbild</PresentationFormat>
  <Paragraphs>73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85</cp:revision>
  <dcterms:created xsi:type="dcterms:W3CDTF">2020-09-20T22:46:24Z</dcterms:created>
  <dcterms:modified xsi:type="dcterms:W3CDTF">2025-04-09T15:39:26Z</dcterms:modified>
</cp:coreProperties>
</file>