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372" r:id="rId2"/>
    <p:sldId id="1453" r:id="rId3"/>
    <p:sldId id="1454" r:id="rId4"/>
    <p:sldId id="1455" r:id="rId5"/>
    <p:sldId id="1456" r:id="rId6"/>
    <p:sldId id="1457" r:id="rId7"/>
    <p:sldId id="1458" r:id="rId8"/>
    <p:sldId id="1459" r:id="rId9"/>
    <p:sldId id="1464" r:id="rId10"/>
    <p:sldId id="1465" r:id="rId11"/>
    <p:sldId id="1466" r:id="rId12"/>
    <p:sldId id="14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B558A63-064E-4C7B-9044-050E181E3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897785" cy="3180522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B2B3BF8-BD5B-44C9-95E2-3A747D8AB1B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89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10C4B2E-9F8E-4655-87A0-77758F21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52890" cy="539363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4DFF8C75-0621-438A-B6F4-AF0EE21A463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26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2EE26B7-A9AF-493F-A7AB-5443E907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39441" cy="475753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24C8A08C-685F-4ACD-B9E4-1F41A1DE7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36" y="4910890"/>
            <a:ext cx="3060700" cy="7493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F6E2D1F7-CD72-4717-9790-AC24C4811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367" y="4897630"/>
            <a:ext cx="3060700" cy="7493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4636E72-C3B2-4207-8118-348FF031CA3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74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E74739F-A5CA-4D09-9F69-E594F09F3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76" y="1203767"/>
            <a:ext cx="6619331" cy="379532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918A8F6-F3B1-489B-8031-1BCFF3422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095" y="311937"/>
            <a:ext cx="4554963" cy="7748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257D539-A8DB-4C9E-97CB-66FDFC32A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4164" y="1593680"/>
            <a:ext cx="4284884" cy="103739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B9B0B8C-854D-4F13-ACA5-CBC7A281F104}"/>
              </a:ext>
            </a:extLst>
          </p:cNvPr>
          <p:cNvSpPr/>
          <p:nvPr/>
        </p:nvSpPr>
        <p:spPr>
          <a:xfrm>
            <a:off x="8689605" y="4234880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147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65683C2-3ABC-42FE-82E9-9FCF41BB2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35"/>
            <a:ext cx="8618514" cy="507350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F56CA1E-1629-458B-AC7A-686F850EE4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33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3B97FE5-25C6-4FB9-8A07-059B33FDD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3" y="219340"/>
            <a:ext cx="8679727" cy="3872205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CE7392D-CB7C-40F2-A8B6-10D8A8CF11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01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D1D74CB-14CA-4F59-A1D8-FC352F367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33" y="137031"/>
            <a:ext cx="7860743" cy="389648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0799EF9B-3EC2-4D2E-BFF9-65AE2A517684}"/>
              </a:ext>
            </a:extLst>
          </p:cNvPr>
          <p:cNvSpPr/>
          <p:nvPr/>
        </p:nvSpPr>
        <p:spPr>
          <a:xfrm>
            <a:off x="8689605" y="4258733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6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7A7D82B-B60D-401B-8E08-D168813DC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7" y="205643"/>
            <a:ext cx="9354024" cy="3523077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E75096A6-5DC3-4F13-8641-DE30B8E1674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30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7FD102F-633B-4E4B-B342-0D2861E3F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4" y="168090"/>
            <a:ext cx="8216483" cy="4861110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3B21021-C087-4668-B99F-ED41B30D293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6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D17D7C-2D92-4982-9309-46362656B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88" y="320361"/>
            <a:ext cx="8160752" cy="449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9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EABC3DB-B689-4CAC-AF7A-6FF13E977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671907" cy="4837043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0759BE56-AF4C-4190-85AC-4E62E601685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44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11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84</cp:revision>
  <dcterms:created xsi:type="dcterms:W3CDTF">2020-09-20T22:46:24Z</dcterms:created>
  <dcterms:modified xsi:type="dcterms:W3CDTF">2024-04-18T11:11:52Z</dcterms:modified>
</cp:coreProperties>
</file>