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1372" r:id="rId2"/>
    <p:sldId id="1453" r:id="rId3"/>
    <p:sldId id="1454" r:id="rId4"/>
    <p:sldId id="1455" r:id="rId5"/>
    <p:sldId id="1456" r:id="rId6"/>
    <p:sldId id="1457" r:id="rId7"/>
    <p:sldId id="1458" r:id="rId8"/>
    <p:sldId id="1459" r:id="rId9"/>
    <p:sldId id="1464" r:id="rId10"/>
    <p:sldId id="1465" r:id="rId11"/>
    <p:sldId id="1466" r:id="rId12"/>
    <p:sldId id="1467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28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10186-DADD-45B0-A561-A57E33672233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3F48A-AE43-4B1C-AD25-2AD3E4B74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25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464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256948" y="1874728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B558A63-064E-4C7B-9044-050E181E30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897785" cy="3180522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9B2B3BF8-BD5B-44C9-95E2-3A747D8AB1B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1898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10C4B2E-9F8E-4655-87A0-77758F219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52890" cy="5393635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4DFF8C75-0621-438A-B6F4-AF0EE21A463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9263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C2EE26B7-A9AF-493F-A7AB-5443E9079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39441" cy="4757530"/>
          </a:xfrm>
          <a:prstGeom prst="rect">
            <a:avLst/>
          </a:prstGeom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24C8A08C-685F-4ACD-B9E4-1F41A1DE75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436" y="4910890"/>
            <a:ext cx="3060700" cy="749300"/>
          </a:xfrm>
          <a:prstGeom prst="rect">
            <a:avLst/>
          </a:prstGeom>
        </p:spPr>
      </p:pic>
      <p:pic>
        <p:nvPicPr>
          <p:cNvPr id="53" name="Grafik 52">
            <a:extLst>
              <a:ext uri="{FF2B5EF4-FFF2-40B4-BE49-F238E27FC236}">
                <a16:creationId xmlns:a16="http://schemas.microsoft.com/office/drawing/2014/main" id="{F6E2D1F7-CD72-4717-9790-AC24C4811F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1367" y="4897630"/>
            <a:ext cx="3060700" cy="749300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54636E72-C3B2-4207-8118-348FF031CA3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74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BE74739F-A5CA-4D09-9F69-E594F09F3E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76" y="1203767"/>
            <a:ext cx="6619331" cy="379532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6918A8F6-F3B1-489B-8031-1BCFF3422A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7095" y="311937"/>
            <a:ext cx="4554963" cy="77481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257D539-A8DB-4C9E-97CB-66FDFC32A4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4164" y="1593680"/>
            <a:ext cx="4284884" cy="1037392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B9B0B8C-854D-4F13-ACA5-CBC7A281F104}"/>
              </a:ext>
            </a:extLst>
          </p:cNvPr>
          <p:cNvSpPr/>
          <p:nvPr/>
        </p:nvSpPr>
        <p:spPr>
          <a:xfrm>
            <a:off x="8689605" y="4234880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1476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B65683C2-3ABC-42FE-82E9-9FCF41BB2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35"/>
            <a:ext cx="8618514" cy="5073505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DF56CA1E-1629-458B-AC7A-686F850EE444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1337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23B97FE5-25C6-4FB9-8A07-059B33FDD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53" y="219340"/>
            <a:ext cx="8679727" cy="3872205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DCE7392D-CB7C-40F2-A8B6-10D8A8CF1152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01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D1D74CB-14CA-4F59-A1D8-FC352F367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433" y="137031"/>
            <a:ext cx="7860743" cy="3896489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0799EF9B-3EC2-4D2E-BFF9-65AE2A517684}"/>
              </a:ext>
            </a:extLst>
          </p:cNvPr>
          <p:cNvSpPr/>
          <p:nvPr/>
        </p:nvSpPr>
        <p:spPr>
          <a:xfrm>
            <a:off x="8689605" y="4258733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265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7A7D82B-B60D-401B-8E08-D168813DC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17" y="205643"/>
            <a:ext cx="9354024" cy="3523077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E75096A6-5DC3-4F13-8641-DE30B8E1674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309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27FD102F-633B-4E4B-B342-0D2861E3FA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74" y="168090"/>
            <a:ext cx="8216483" cy="4861110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93B21021-C087-4668-B99F-ED41B30D293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65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8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5D17D7C-2D92-4982-9309-46362656B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088" y="320361"/>
            <a:ext cx="8160752" cy="4495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197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8EABC3DB-B689-4CAC-AF7A-6FF13E977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8671907" cy="4837043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0759BE56-AF4C-4190-85AC-4E62E601685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4440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Breitbild</PresentationFormat>
  <Paragraphs>11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Köster, Bernhard Johannes</cp:lastModifiedBy>
  <cp:revision>84</cp:revision>
  <dcterms:created xsi:type="dcterms:W3CDTF">2020-09-20T22:46:24Z</dcterms:created>
  <dcterms:modified xsi:type="dcterms:W3CDTF">2024-04-18T11:11:52Z</dcterms:modified>
</cp:coreProperties>
</file>