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55" r:id="rId2"/>
    <p:sldId id="1456" r:id="rId3"/>
    <p:sldId id="1457" r:id="rId4"/>
    <p:sldId id="1459" r:id="rId5"/>
    <p:sldId id="1465" r:id="rId6"/>
    <p:sldId id="146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C7274-4B37-28B3-1C36-514D45470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06A22A-C0D8-A26C-B813-113BE620D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E5E941-A946-32AB-024E-78CF1BBB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372BEF-D194-BEBD-7A71-520C918A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41B0B3-D508-C732-2176-3139229E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90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1845D-5F65-7AA4-F053-CFF43708D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D9D49F-39EE-63FC-1ACA-A30238DCB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74B509-E7EE-07A2-D44F-729497B8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705F00-2256-A172-282B-4188D33B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CDB829-68A8-D746-B9E8-32113C00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6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78EA8B-CE40-9ED0-619A-25F6A7A7D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A583CF-4969-A528-E86A-26E546E3A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8578D1-8F69-3EAF-0856-377DCF99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9B8576-7AE2-5529-8405-02CA66B1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0EF5CE-9FD3-3EAA-F4C2-4051F885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5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52C7D-1A6A-B7A3-B660-7A604F21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274D6-0344-3669-8406-9EE7FCA2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08AE53-4786-B4E5-7798-BE44A8A9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FA9D23-B736-82AC-9F51-87576A62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668AAD-0EB4-24B3-07A6-7096F374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60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C1D9E-D2AD-EDB8-8E26-04B8C70E6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4F9AF5-350B-10BF-0A9D-52F73715E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D0785D-281D-7262-BE9E-A9FAFFCA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8F6738-EBEA-DD4E-B233-32AD10C8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B097F9-6A8D-8C0B-D82A-D44D308F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14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EEC33-9C67-1318-B5C0-3205920F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8952A8-1AD2-7CFE-6CB4-7D3DFFB71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EC255A-4479-2E61-860C-77B9125C9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524ED0-1698-522C-5DCA-F0368146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643F53-676A-46DD-54C7-560FDE5B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995F3C-1588-0FB2-B1A8-5DE69800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28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6FE59-A6DF-3B0B-3D7B-B61F55CA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D03EF7-B04D-E470-BAB5-1FC295A0F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4EABE9-DCDC-58B3-5179-2ABBA780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51D24B-435C-AF6C-1172-61D0AFB96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472E74-6193-FCCA-4540-1EAE7FAA2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5BEB73B-E82D-BA34-AB7B-C28636E5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F5C86EE-13E1-1945-48E1-DC33E872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D86E45-D9CF-5FF9-41E1-CFE59C1D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72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A86F7-4A26-91AE-9978-FD165376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2C3A505-9E46-240F-F88F-8B3984342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CF1756-2254-489A-1707-C2E120E4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1DAD2F-4037-3594-5F6B-1247D8B5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6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B46343-5ED6-A76A-A5C6-48232F70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BF694D9-5ABC-CFC2-30EC-7387606D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E1C2CB-955F-492F-E6A2-A738B1AD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22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756DF-8338-0B34-D716-A32EE05E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B84A2F-5389-031E-8C6F-247E51E5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46CBF-D585-D1D3-4565-F7C7760E6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3CF93A-8680-B4C7-5A13-5E31A003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E4BE64-3BFD-E24D-D69E-BD944A76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596DBA-FF6C-534C-3E42-EA6B0DCE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3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B80FA-A649-CAC2-66CE-85FDF922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9EEBB5-B3E8-15F5-7E84-867AF7EA8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7030A7-75F5-6191-FAB1-8C6C8E05B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D2E2A7-7E00-24E4-F504-87A530A0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B72501-FBE8-112D-C366-60494ADA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A55F99-7444-3DC1-85B8-19D15A2F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62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C07E92-5B68-1077-133B-3D63ADC89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92C33-8B4B-5994-2E6A-707EBA48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0BB6FB-AF60-347F-128F-D8B8C3C95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533997-8206-4B9A-A97D-23BDB99DBBCB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015435-A8D2-2961-02A3-41EC919CE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AF8D1E-6ED9-FA3D-DF46-C43EB1AC2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5BCBC9-584D-4468-AB3C-62E24AB65A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2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3B97FE5-25C6-4FB9-8A07-059B33FDD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53" y="219340"/>
            <a:ext cx="8679727" cy="387220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6D06B3E4-1AE6-F9F0-0800-547AF32004E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337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D1D74CB-14CA-4F59-A1D8-FC352F367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33" y="137031"/>
            <a:ext cx="7860743" cy="389648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4D10B19A-673E-3282-AC71-AC91734AF7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9567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7A7D82B-B60D-401B-8E08-D168813DC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7" y="205643"/>
            <a:ext cx="9354024" cy="3523077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5B6CBBB1-FC76-CBA5-32DC-2AC13A22916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2741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D17D7C-2D92-4982-9309-46362656B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88" y="320361"/>
            <a:ext cx="8160752" cy="449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7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B558A63-064E-4C7B-9044-050E181E3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897785" cy="3180522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AFD79E9B-3E3A-322B-C204-26686970DF1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4919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2EE26B7-A9AF-493F-A7AB-5443E9079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39441" cy="475753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24C8A08C-685F-4ACD-B9E4-1F41A1DE7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36" y="4910890"/>
            <a:ext cx="3060700" cy="7493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F6E2D1F7-CD72-4717-9790-AC24C4811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367" y="4897630"/>
            <a:ext cx="3060700" cy="7493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937E8DB2-6349-37B2-9F97-2DEA87AAC3A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5871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1</cp:revision>
  <dcterms:created xsi:type="dcterms:W3CDTF">2024-04-10T18:16:05Z</dcterms:created>
  <dcterms:modified xsi:type="dcterms:W3CDTF">2024-04-10T18:16:51Z</dcterms:modified>
</cp:coreProperties>
</file>