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455" r:id="rId2"/>
    <p:sldId id="1456" r:id="rId3"/>
    <p:sldId id="1457" r:id="rId4"/>
    <p:sldId id="1459" r:id="rId5"/>
    <p:sldId id="1465" r:id="rId6"/>
    <p:sldId id="1467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01" autoAdjust="0"/>
    <p:restoredTop sz="94660"/>
  </p:normalViewPr>
  <p:slideViewPr>
    <p:cSldViewPr snapToGrid="0">
      <p:cViewPr varScale="1">
        <p:scale>
          <a:sx n="64" d="100"/>
          <a:sy n="64" d="100"/>
        </p:scale>
        <p:origin x="56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7C7274-4B37-28B3-1C36-514D454706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006A22A-C0D8-A26C-B813-113BE620D0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E5E941-A946-32AB-024E-78CF1BBB6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3997-8206-4B9A-A97D-23BDB99DBBCB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372BEF-D194-BEBD-7A71-520C918AD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41B0B3-D508-C732-2176-3139229E1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CBC9-584D-4468-AB3C-62E24AB65A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1901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D1845D-5F65-7AA4-F053-CFF43708D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9D9D49F-39EE-63FC-1ACA-A30238DCB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74B509-E7EE-07A2-D44F-729497B88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3997-8206-4B9A-A97D-23BDB99DBBCB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705F00-2256-A172-282B-4188D33BF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CDB829-68A8-D746-B9E8-32113C001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CBC9-584D-4468-AB3C-62E24AB65A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464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D78EA8B-CE40-9ED0-619A-25F6A7A7D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0A583CF-4969-A528-E86A-26E546E3A2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8578D1-8F69-3EAF-0856-377DCF995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3997-8206-4B9A-A97D-23BDB99DBBCB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9B8576-7AE2-5529-8405-02CA66B1C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0EF5CE-9FD3-3EAA-F4C2-4051F8859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CBC9-584D-4468-AB3C-62E24AB65A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15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452C7D-1A6A-B7A3-B660-7A604F217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5274D6-0344-3669-8406-9EE7FCA2A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08AE53-4786-B4E5-7798-BE44A8A98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3997-8206-4B9A-A97D-23BDB99DBBCB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FA9D23-B736-82AC-9F51-87576A62F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668AAD-0EB4-24B3-07A6-7096F3740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CBC9-584D-4468-AB3C-62E24AB65A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6603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5C1D9E-D2AD-EDB8-8E26-04B8C70E6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84F9AF5-350B-10BF-0A9D-52F73715ED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D0785D-281D-7262-BE9E-A9FAFFCA4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3997-8206-4B9A-A97D-23BDB99DBBCB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8F6738-EBEA-DD4E-B233-32AD10C8A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B097F9-6A8D-8C0B-D82A-D44D308F8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CBC9-584D-4468-AB3C-62E24AB65A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514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8EEC33-9C67-1318-B5C0-3205920F3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8952A8-1AD2-7CFE-6CB4-7D3DFFB716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0EC255A-4479-2E61-860C-77B9125C9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A524ED0-1698-522C-5DCA-F03681465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3997-8206-4B9A-A97D-23BDB99DBBCB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643F53-676A-46DD-54C7-560FDE5BA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995F3C-1588-0FB2-B1A8-5DE69800F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CBC9-584D-4468-AB3C-62E24AB65A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228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46FE59-A6DF-3B0B-3D7B-B61F55CA2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FD03EF7-B04D-E470-BAB5-1FC295A0F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04EABE9-DCDC-58B3-5179-2ABBA780E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851D24B-435C-AF6C-1172-61D0AFB967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3472E74-6193-FCCA-4540-1EAE7FAA20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5BEB73B-E82D-BA34-AB7B-C28636E55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3997-8206-4B9A-A97D-23BDB99DBBCB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F5C86EE-13E1-1945-48E1-DC33E872C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AD86E45-D9CF-5FF9-41E1-CFE59C1D6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CBC9-584D-4468-AB3C-62E24AB65A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372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0A86F7-4A26-91AE-9978-FD165376D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2C3A505-9E46-240F-F88F-8B3984342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3997-8206-4B9A-A97D-23BDB99DBBCB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ACF1756-2254-489A-1707-C2E120E4D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11DAD2F-4037-3594-5F6B-1247D8B51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CBC9-584D-4468-AB3C-62E24AB65A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648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1B46343-5ED6-A76A-A5C6-48232F704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3997-8206-4B9A-A97D-23BDB99DBBCB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BF694D9-5ABC-CFC2-30EC-7387606DD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5E1C2CB-955F-492F-E6A2-A738B1ADD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CBC9-584D-4468-AB3C-62E24AB65A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9224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0756DF-8338-0B34-D716-A32EE05E9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B84A2F-5389-031E-8C6F-247E51E5B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A646CBF-D585-D1D3-4565-F7C7760E6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3CF93A-8680-B4C7-5A13-5E31A003F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3997-8206-4B9A-A97D-23BDB99DBBCB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E4BE64-3BFD-E24D-D69E-BD944A76B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3596DBA-FF6C-534C-3E42-EA6B0DCE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CBC9-584D-4468-AB3C-62E24AB65A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63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3B80FA-A649-CAC2-66CE-85FDF922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49EEBB5-B3E8-15F5-7E84-867AF7EA8E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F7030A7-75F5-6191-FAB1-8C6C8E05B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4D2E2A7-7E00-24E4-F504-87A530A01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3997-8206-4B9A-A97D-23BDB99DBBCB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B72501-FBE8-112D-C366-60494ADAA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2A55F99-7444-3DC1-85B8-19D15A2FB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BCBC9-584D-4468-AB3C-62E24AB65A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6625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FC07E92-5B68-1077-133B-3D63ADC89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92C33-8B4B-5994-2E6A-707EBA483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0BB6FB-AF60-347F-128F-D8B8C3C95B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533997-8206-4B9A-A97D-23BDB99DBBCB}" type="datetimeFigureOut">
              <a:rPr lang="de-DE" smtClean="0"/>
              <a:t>10.04.2024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015435-A8D2-2961-02A3-41EC919CE1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AF8D1E-6ED9-FA3D-DF46-C43EB1AC24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5BCBC9-584D-4468-AB3C-62E24AB65A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22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23B97FE5-25C6-4FB9-8A07-059B33FDDF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53" y="219340"/>
            <a:ext cx="8679727" cy="3872205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6D06B3E4-1AE6-F9F0-0800-547AF32004EA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033734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D1D74CB-14CA-4F59-A1D8-FC352F367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433" y="137031"/>
            <a:ext cx="7860743" cy="3896489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4D10B19A-673E-3282-AC71-AC91734AF77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395671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7A7D82B-B60D-401B-8E08-D168813DC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17" y="205643"/>
            <a:ext cx="9354024" cy="3523077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5B6CBBB1-FC76-CBA5-32DC-2AC13A229169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427415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5D17D7C-2D92-4982-9309-46362656BF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088" y="320361"/>
            <a:ext cx="8160752" cy="4495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175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B558A63-064E-4C7B-9044-050E181E30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897785" cy="3180522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AFD79E9B-3E3A-322B-C204-26686970DF1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049192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C2EE26B7-A9AF-493F-A7AB-5443E90790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39441" cy="4757530"/>
          </a:xfrm>
          <a:prstGeom prst="rect">
            <a:avLst/>
          </a:prstGeom>
        </p:spPr>
      </p:pic>
      <p:pic>
        <p:nvPicPr>
          <p:cNvPr id="52" name="Grafik 51">
            <a:extLst>
              <a:ext uri="{FF2B5EF4-FFF2-40B4-BE49-F238E27FC236}">
                <a16:creationId xmlns:a16="http://schemas.microsoft.com/office/drawing/2014/main" id="{24C8A08C-685F-4ACD-B9E4-1F41A1DE75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436" y="4910890"/>
            <a:ext cx="3060700" cy="749300"/>
          </a:xfrm>
          <a:prstGeom prst="rect">
            <a:avLst/>
          </a:prstGeom>
        </p:spPr>
      </p:pic>
      <p:pic>
        <p:nvPicPr>
          <p:cNvPr id="53" name="Grafik 52">
            <a:extLst>
              <a:ext uri="{FF2B5EF4-FFF2-40B4-BE49-F238E27FC236}">
                <a16:creationId xmlns:a16="http://schemas.microsoft.com/office/drawing/2014/main" id="{F6E2D1F7-CD72-4717-9790-AC24C4811F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1367" y="4897630"/>
            <a:ext cx="3060700" cy="749300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937E8DB2-6349-37B2-9F97-2DEA87AAC3A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258714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Breitbild</PresentationFormat>
  <Paragraphs>7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Bernhard Köster</dc:creator>
  <cp:lastModifiedBy>Bernhard Köster</cp:lastModifiedBy>
  <cp:revision>1</cp:revision>
  <dcterms:created xsi:type="dcterms:W3CDTF">2024-04-10T18:16:05Z</dcterms:created>
  <dcterms:modified xsi:type="dcterms:W3CDTF">2024-04-10T18:16:51Z</dcterms:modified>
</cp:coreProperties>
</file>