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97" r:id="rId2"/>
    <p:sldId id="1398" r:id="rId3"/>
    <p:sldId id="1428" r:id="rId4"/>
    <p:sldId id="1429" r:id="rId5"/>
    <p:sldId id="1432" r:id="rId6"/>
    <p:sldId id="1436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1" autoAdjust="0"/>
    <p:restoredTop sz="94660"/>
  </p:normalViewPr>
  <p:slideViewPr>
    <p:cSldViewPr snapToGrid="0">
      <p:cViewPr varScale="1">
        <p:scale>
          <a:sx n="46" d="100"/>
          <a:sy n="46" d="100"/>
        </p:scale>
        <p:origin x="48" y="3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CCE9C-622C-DED2-66C9-A41501A44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3227621-0A88-2D10-EA38-DF72609D37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45120C-EFDF-1E1B-D1D9-AAD3018CB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E750E77-8BDD-86BF-FBE5-26C7826A6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CBE3D76-D899-00CB-EE58-16DE45983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6469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326DDE-074E-73F0-4D36-BE4FFB77A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B14C61C-30C0-E3E8-6162-2C10DB2E4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ADA9C8-49F2-2565-D38F-903950FF3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4440516-64E6-CE85-5F96-82DAE7EF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4851D2-1853-FB38-E8A1-BFEAC3FF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550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4B441F8F-0450-7DBF-2C7A-2C28F0527B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C2DC288-DF76-FB18-09CA-CE3B2A54F0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BAD86F-3C9B-75D4-CAA5-138D0D1A78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111E0C-FD6F-AC27-1AE0-14A1EB41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91157CF-F153-48A7-FA5D-6C523B80E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2957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B63D7-1380-A166-F85B-651161788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96A1A88-AC15-0364-D14E-37569AE24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9B7FDC0-A1EA-DA63-B63A-26FE836D0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F8E4E7B-9403-11A0-E4DD-CE8B3E843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E97D86-15EE-360A-14A3-4F90CC23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0416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F28692-B774-BB05-F84E-A1C6A4ED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5379388-CC0C-888F-B3DC-8E6C2B5541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D6B3D30-9A56-226D-473D-C9EDBD640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11EF0-704D-1B1F-30E1-FD3F7BDE7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148ED3-371F-46FB-7B27-838ED019E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841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95FD2-B460-D8A2-D30A-ED6199ABAB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E95D5D3-7FB3-F57C-97C6-A1C3D5F7A3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94AF4B1-82AA-BC8A-7E96-51FCAABE38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BD75AE5-7F18-9B4B-C1BD-BF6BE392F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37FC62A-D6EA-3B9B-D0F2-1C9436E28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CFB519B-B864-4E52-D312-B51C0DDD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3399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A732F4-F1B5-8506-3995-0940956F8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DB99C2B-E17C-01A2-64A7-CC74B6AAA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7BA29D2-8814-2012-0535-D4A992737D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DBC0045-F0CE-2BF5-AFFE-018C74ACE0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85BD8D2-0B56-6715-1EF8-A2E1D966A1F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8BB002C-B600-9EBB-4E0E-9CA59341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EEEC901-1DD2-1717-A697-797E14266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6C11C93-218E-AAB0-055B-5AEEF8EB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5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7719C6-68F2-95EE-9D18-1861513F7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4595172-CD45-0457-A0A8-F3B3551FA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67A56C23-BEC3-D32A-7A30-783895284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AFAE3B-0FE0-7DA2-7000-6291D3FE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144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F4B4A25-60DA-8A39-5DCA-B6A30DC36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C41BBFA2-7267-E79C-241E-C15ABB6E1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4CC3A53-B8DF-5E9B-4CA6-A4A37CBA5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0450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332FC-897D-1E62-D467-87E9495E3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66D58-68C0-6E56-7089-DFF8F8375F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9778B4E-3366-DFA9-19A5-6ED7B11614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A3E4C2-3ECC-A37C-969A-C460E3F14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8DB1FA6-E246-A7C8-459F-BBB90B984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D6BF3F3-BC03-F057-DE88-1DFD94017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50378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924F3C-4205-2929-FD46-63EF6B3EC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B9524FBC-DB9E-0184-30C8-ABE94DE2F2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284AF4A-0A01-BC92-0C5C-784E63DBB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22AAA8D-A242-B74C-1D13-D3AD2570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38EB8DD-1FD6-DB05-D6E1-F79AF993F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7E9CB2E-7EF0-41A1-A513-A267B68CAE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50912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41CF007-0865-7B95-9986-758799010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AAD2389-9285-D5BB-0FB1-B371E5FDE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AD2856-29B3-6C87-0483-7FD8E63C8B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EB54A4-6307-4323-B01F-A27A28B5CE03}" type="datetimeFigureOut">
              <a:rPr lang="de-DE" smtClean="0"/>
              <a:t>03.04.2024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A779F6-8815-6558-293F-93E01F3E8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4769765-5D7B-A0C6-CE3C-44F90447A1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2B947F-B496-4C1E-AB94-4AC4B251B7D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175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1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8B34AA67-21AF-44E4-B0EE-A7857F6EE1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6" y="0"/>
            <a:ext cx="8682919" cy="5798586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4554198C-2B3A-67A2-9377-E59E3BED5C0B}"/>
              </a:ext>
            </a:extLst>
          </p:cNvPr>
          <p:cNvSpPr txBox="1"/>
          <p:nvPr/>
        </p:nvSpPr>
        <p:spPr>
          <a:xfrm>
            <a:off x="1400537" y="-11573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10704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F64C88E7-23CB-44A9-B4F2-AC6084302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896" y="232404"/>
            <a:ext cx="9239192" cy="4914982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79F55D8C-8D93-4F6E-4F3A-3758633E7223}"/>
              </a:ext>
            </a:extLst>
          </p:cNvPr>
          <p:cNvSpPr/>
          <p:nvPr/>
        </p:nvSpPr>
        <p:spPr>
          <a:xfrm>
            <a:off x="0" y="127322"/>
            <a:ext cx="2939970" cy="8565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67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F9E1370-A1A9-4846-8DF6-61781BD9B2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6256"/>
            <a:ext cx="8708591" cy="5015504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2069976E-795A-7842-77EB-E978B959B16C}"/>
              </a:ext>
            </a:extLst>
          </p:cNvPr>
          <p:cNvSpPr txBox="1"/>
          <p:nvPr/>
        </p:nvSpPr>
        <p:spPr>
          <a:xfrm>
            <a:off x="1342664" y="64714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4143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826A981B-F804-443B-A01F-70851FF917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082"/>
            <a:ext cx="8662286" cy="4674758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54AC3DAD-4854-FA9E-513E-49ADBD3A140B}"/>
              </a:ext>
            </a:extLst>
          </p:cNvPr>
          <p:cNvSpPr txBox="1"/>
          <p:nvPr/>
        </p:nvSpPr>
        <p:spPr>
          <a:xfrm>
            <a:off x="1342664" y="64714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132354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3AF5E0-6A90-474B-A546-4BA9DAC1B0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155" y="14467"/>
            <a:ext cx="7572911" cy="4615721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FC7B131-E585-2773-7D17-5031089595F2}"/>
              </a:ext>
            </a:extLst>
          </p:cNvPr>
          <p:cNvSpPr txBox="1"/>
          <p:nvPr/>
        </p:nvSpPr>
        <p:spPr>
          <a:xfrm>
            <a:off x="1619759" y="64714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0734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7AA7F06-1841-4BCA-A7B2-3EA8ABA0A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666166" cy="34290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187859F-CBE6-2279-6364-2447BA246964}"/>
              </a:ext>
            </a:extLst>
          </p:cNvPr>
          <p:cNvSpPr txBox="1"/>
          <p:nvPr/>
        </p:nvSpPr>
        <p:spPr>
          <a:xfrm>
            <a:off x="1314954" y="-59981"/>
            <a:ext cx="38985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00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008613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Breitbild</PresentationFormat>
  <Paragraphs>17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Bernhard Köster</dc:creator>
  <cp:lastModifiedBy>Bernhard Köster</cp:lastModifiedBy>
  <cp:revision>3</cp:revision>
  <dcterms:created xsi:type="dcterms:W3CDTF">2024-04-03T11:15:02Z</dcterms:created>
  <dcterms:modified xsi:type="dcterms:W3CDTF">2024-04-03T11:36:33Z</dcterms:modified>
</cp:coreProperties>
</file>