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1397" r:id="rId2"/>
    <p:sldId id="1398" r:id="rId3"/>
    <p:sldId id="1428" r:id="rId4"/>
    <p:sldId id="1429" r:id="rId5"/>
    <p:sldId id="1432" r:id="rId6"/>
    <p:sldId id="1436" r:id="rId7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01" autoAdjust="0"/>
    <p:restoredTop sz="94660"/>
  </p:normalViewPr>
  <p:slideViewPr>
    <p:cSldViewPr snapToGrid="0">
      <p:cViewPr varScale="1">
        <p:scale>
          <a:sx n="46" d="100"/>
          <a:sy n="46" d="100"/>
        </p:scale>
        <p:origin x="48" y="3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75CCE9C-622C-DED2-66C9-A41501A4498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E3227621-0A88-2D10-EA38-DF72609D37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D45120C-EFDF-1E1B-D1D9-AAD3018CB4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B54A4-6307-4323-B01F-A27A28B5CE03}" type="datetimeFigureOut">
              <a:rPr lang="de-DE" smtClean="0"/>
              <a:t>03.04.2024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E750E77-8BDD-86BF-FBE5-26C7826A6C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CBE3D76-D899-00CB-EE58-16DE459834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B947F-B496-4C1E-AB94-4AC4B251B7D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364690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326DDE-074E-73F0-4D36-BE4FFB77AE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3B14C61C-30C0-E3E8-6162-2C10DB2E442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DADA9C8-49F2-2565-D38F-903950FF3E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B54A4-6307-4323-B01F-A27A28B5CE03}" type="datetimeFigureOut">
              <a:rPr lang="de-DE" smtClean="0"/>
              <a:t>03.04.2024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4440516-64E6-CE85-5F96-82DAE7EF64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04851D2-1853-FB38-E8A1-BFEAC3FF3C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B947F-B496-4C1E-AB94-4AC4B251B7D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255088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4B441F8F-0450-7DBF-2C7A-2C28F0527B1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7C2DC288-DF76-FB18-09CA-CE3B2A54F0A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1BAD86F-3C9B-75D4-CAA5-138D0D1A78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B54A4-6307-4323-B01F-A27A28B5CE03}" type="datetimeFigureOut">
              <a:rPr lang="de-DE" smtClean="0"/>
              <a:t>03.04.2024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5111E0C-FD6F-AC27-1AE0-14A1EB41CC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91157CF-F153-48A7-FA5D-6C523B80E4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B947F-B496-4C1E-AB94-4AC4B251B7D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429570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D3B63D7-1380-A166-F85B-651161788B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96A1A88-AC15-0364-D14E-37569AE247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9B7FDC0-A1EA-DA63-B63A-26FE836D05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B54A4-6307-4323-B01F-A27A28B5CE03}" type="datetimeFigureOut">
              <a:rPr lang="de-DE" smtClean="0"/>
              <a:t>03.04.2024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F8E4E7B-9403-11A0-E4DD-CE8B3E843B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EE97D86-15EE-360A-14A3-4F90CC2390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B947F-B496-4C1E-AB94-4AC4B251B7D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704165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5F28692-B774-BB05-F84E-A1C6A4ED33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95379388-CC0C-888F-B3DC-8E6C2B5541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D6B3D30-9A56-226D-473D-C9EDBD6400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B54A4-6307-4323-B01F-A27A28B5CE03}" type="datetimeFigureOut">
              <a:rPr lang="de-DE" smtClean="0"/>
              <a:t>03.04.2024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AE11EF0-704D-1B1F-30E1-FD3F7BDE7E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3148ED3-371F-46FB-7B27-838ED019ED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B947F-B496-4C1E-AB94-4AC4B251B7D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884169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1D95FD2-B460-D8A2-D30A-ED6199ABAB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E95D5D3-7FB3-F57C-97C6-A1C3D5F7A34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594AF4B1-82AA-BC8A-7E96-51FCAABE38F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4BD75AE5-7F18-9B4B-C1BD-BF6BE392F1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B54A4-6307-4323-B01F-A27A28B5CE03}" type="datetimeFigureOut">
              <a:rPr lang="de-DE" smtClean="0"/>
              <a:t>03.04.2024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737FC62A-D6EA-3B9B-D0F2-1C9436E280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FCFB519B-B864-4E52-D312-B51C0DDDEB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B947F-B496-4C1E-AB94-4AC4B251B7D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339988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4A732F4-F1B5-8506-3995-0940956F85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9DB99C2B-E17C-01A2-64A7-CC74B6AAA8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67BA29D2-8814-2012-0535-D4A992737DA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3DBC0045-F0CE-2BF5-AFFE-018C74ACE05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385BD8D2-0B56-6715-1EF8-A2E1D966A1F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C8BB002C-B600-9EBB-4E0E-9CA5934189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B54A4-6307-4323-B01F-A27A28B5CE03}" type="datetimeFigureOut">
              <a:rPr lang="de-DE" smtClean="0"/>
              <a:t>03.04.2024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EEEEC901-1DD2-1717-A697-797E142663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96C11C93-218E-AAB0-055B-5AEEF8EB39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B947F-B496-4C1E-AB94-4AC4B251B7D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80509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D7719C6-68F2-95EE-9D18-1861513F77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84595172-CD45-0457-A0A8-F3B3551FAF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B54A4-6307-4323-B01F-A27A28B5CE03}" type="datetimeFigureOut">
              <a:rPr lang="de-DE" smtClean="0"/>
              <a:t>03.04.2024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67A56C23-BEC3-D32A-7A30-783895284F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81AFAE3B-0FE0-7DA2-7000-6291D3FE6F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B947F-B496-4C1E-AB94-4AC4B251B7D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614477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6F4B4A25-60DA-8A39-5DCA-B6A30DC368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B54A4-6307-4323-B01F-A27A28B5CE03}" type="datetimeFigureOut">
              <a:rPr lang="de-DE" smtClean="0"/>
              <a:t>03.04.2024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C41BBFA2-7267-E79C-241E-C15ABB6E1D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D4CC3A53-B8DF-5E9B-4CA6-A4A37CBA57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B947F-B496-4C1E-AB94-4AC4B251B7D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404503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EE332FC-897D-1E62-D467-87E9495E36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8066D58-68C0-6E56-7089-DFF8F8375F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E9778B4E-3366-DFA9-19A5-6ED7B116142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66A3E4C2-3ECC-A37C-969A-C460E3F145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B54A4-6307-4323-B01F-A27A28B5CE03}" type="datetimeFigureOut">
              <a:rPr lang="de-DE" smtClean="0"/>
              <a:t>03.04.2024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B8DB1FA6-E246-A7C8-459F-BBB90B9849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BD6BF3F3-BC03-F057-DE88-1DFD940179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B947F-B496-4C1E-AB94-4AC4B251B7D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550378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B924F3C-4205-2929-FD46-63EF6B3ECB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B9524FBC-DB9E-0184-30C8-ABE94DE2F24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9284AF4A-0A01-BC92-0C5C-784E63DBBF6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522AAA8D-A242-B74C-1D13-D3AD257043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B54A4-6307-4323-B01F-A27A28B5CE03}" type="datetimeFigureOut">
              <a:rPr lang="de-DE" smtClean="0"/>
              <a:t>03.04.2024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D38EB8DD-1FD6-DB05-D6E1-F79AF993FE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57E9CB2E-7EF0-41A1-A513-A267B68CAE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B947F-B496-4C1E-AB94-4AC4B251B7D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509126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141CF007-0865-7B95-9986-758799010E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2AAD2389-9285-D5BB-0FB1-B371E5FDEC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8AD2856-29B3-6C87-0483-7FD8E63C8B9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CEB54A4-6307-4323-B01F-A27A28B5CE03}" type="datetimeFigureOut">
              <a:rPr lang="de-DE" smtClean="0"/>
              <a:t>03.04.2024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DA779F6-8815-6558-293F-93E01F3E872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4769765-5D7B-A0C6-CE3C-44F90447A12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E2B947F-B496-4C1E-AB94-4AC4B251B7D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217579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AE9C-98EE-4793-B6DD-11C28406210D}" type="slidenum">
              <a:rPr lang="de-DE" smtClean="0"/>
              <a:t>1</a:t>
            </a:fld>
            <a:endParaRPr lang="de-DE" dirty="0"/>
          </a:p>
        </p:txBody>
      </p:sp>
      <p:pic>
        <p:nvPicPr>
          <p:cNvPr id="2" name="Grafik 1">
            <a:extLst>
              <a:ext uri="{FF2B5EF4-FFF2-40B4-BE49-F238E27FC236}">
                <a16:creationId xmlns:a16="http://schemas.microsoft.com/office/drawing/2014/main" id="{8B34AA67-21AF-44E4-B0EE-A7857F6EE1F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86" y="0"/>
            <a:ext cx="8682919" cy="5798586"/>
          </a:xfrm>
          <a:prstGeom prst="rect">
            <a:avLst/>
          </a:prstGeom>
        </p:spPr>
      </p:pic>
      <p:sp>
        <p:nvSpPr>
          <p:cNvPr id="8" name="Rechteck 7">
            <a:extLst>
              <a:ext uri="{FF2B5EF4-FFF2-40B4-BE49-F238E27FC236}">
                <a16:creationId xmlns:a16="http://schemas.microsoft.com/office/drawing/2014/main" id="{85429475-C350-4305-B11A-AA9A90E484E3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c</a:t>
            </a: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4554198C-2B3A-67A2-9377-E59E3BED5C0B}"/>
              </a:ext>
            </a:extLst>
          </p:cNvPr>
          <p:cNvSpPr txBox="1"/>
          <p:nvPr/>
        </p:nvSpPr>
        <p:spPr>
          <a:xfrm>
            <a:off x="1400537" y="-11573"/>
            <a:ext cx="389850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000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11070455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AE9C-98EE-4793-B6DD-11C28406210D}" type="slidenum">
              <a:rPr lang="de-DE" smtClean="0"/>
              <a:t>2</a:t>
            </a:fld>
            <a:endParaRPr lang="de-DE" dirty="0"/>
          </a:p>
        </p:txBody>
      </p:sp>
      <p:pic>
        <p:nvPicPr>
          <p:cNvPr id="2" name="Grafik 1">
            <a:extLst>
              <a:ext uri="{FF2B5EF4-FFF2-40B4-BE49-F238E27FC236}">
                <a16:creationId xmlns:a16="http://schemas.microsoft.com/office/drawing/2014/main" id="{F64C88E7-23CB-44A9-B4F2-AC608430208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8896" y="232404"/>
            <a:ext cx="9239192" cy="4914982"/>
          </a:xfrm>
          <a:prstGeom prst="rect">
            <a:avLst/>
          </a:prstGeom>
        </p:spPr>
      </p:pic>
      <p:sp>
        <p:nvSpPr>
          <p:cNvPr id="8" name="Rechteck 7">
            <a:extLst>
              <a:ext uri="{FF2B5EF4-FFF2-40B4-BE49-F238E27FC236}">
                <a16:creationId xmlns:a16="http://schemas.microsoft.com/office/drawing/2014/main" id="{85429475-C350-4305-B11A-AA9A90E484E3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c</a:t>
            </a:r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79F55D8C-8D93-4F6E-4F3A-3758633E7223}"/>
              </a:ext>
            </a:extLst>
          </p:cNvPr>
          <p:cNvSpPr/>
          <p:nvPr/>
        </p:nvSpPr>
        <p:spPr>
          <a:xfrm>
            <a:off x="0" y="127322"/>
            <a:ext cx="2939970" cy="85652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596726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AE9C-98EE-4793-B6DD-11C28406210D}" type="slidenum">
              <a:rPr lang="de-DE" smtClean="0"/>
              <a:t>3</a:t>
            </a:fld>
            <a:endParaRPr lang="de-DE" dirty="0"/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85429475-C350-4305-B11A-AA9A90E484E3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c</a:t>
            </a:r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2F9E1370-A1A9-4846-8DF6-61781BD9B2D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76256"/>
            <a:ext cx="8708591" cy="5015504"/>
          </a:xfrm>
          <a:prstGeom prst="rect">
            <a:avLst/>
          </a:prstGeom>
        </p:spPr>
      </p:pic>
      <p:sp>
        <p:nvSpPr>
          <p:cNvPr id="2" name="Textfeld 1">
            <a:extLst>
              <a:ext uri="{FF2B5EF4-FFF2-40B4-BE49-F238E27FC236}">
                <a16:creationId xmlns:a16="http://schemas.microsoft.com/office/drawing/2014/main" id="{2069976E-795A-7842-77EB-E978B959B16C}"/>
              </a:ext>
            </a:extLst>
          </p:cNvPr>
          <p:cNvSpPr txBox="1"/>
          <p:nvPr/>
        </p:nvSpPr>
        <p:spPr>
          <a:xfrm>
            <a:off x="1342664" y="64714"/>
            <a:ext cx="389850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000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20441430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AE9C-98EE-4793-B6DD-11C28406210D}" type="slidenum">
              <a:rPr lang="de-DE" smtClean="0"/>
              <a:t>4</a:t>
            </a:fld>
            <a:endParaRPr lang="de-DE" dirty="0"/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85429475-C350-4305-B11A-AA9A90E484E3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c</a:t>
            </a:r>
          </a:p>
        </p:txBody>
      </p:sp>
      <p:pic>
        <p:nvPicPr>
          <p:cNvPr id="9" name="Grafik 8">
            <a:extLst>
              <a:ext uri="{FF2B5EF4-FFF2-40B4-BE49-F238E27FC236}">
                <a16:creationId xmlns:a16="http://schemas.microsoft.com/office/drawing/2014/main" id="{826A981B-F804-443B-A01F-70851FF9171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41082"/>
            <a:ext cx="8662286" cy="4674758"/>
          </a:xfrm>
          <a:prstGeom prst="rect">
            <a:avLst/>
          </a:prstGeom>
        </p:spPr>
      </p:pic>
      <p:sp>
        <p:nvSpPr>
          <p:cNvPr id="2" name="Textfeld 1">
            <a:extLst>
              <a:ext uri="{FF2B5EF4-FFF2-40B4-BE49-F238E27FC236}">
                <a16:creationId xmlns:a16="http://schemas.microsoft.com/office/drawing/2014/main" id="{54AC3DAD-4854-FA9E-513E-49ADBD3A140B}"/>
              </a:ext>
            </a:extLst>
          </p:cNvPr>
          <p:cNvSpPr txBox="1"/>
          <p:nvPr/>
        </p:nvSpPr>
        <p:spPr>
          <a:xfrm>
            <a:off x="1342664" y="64714"/>
            <a:ext cx="389850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000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21323548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AE9C-98EE-4793-B6DD-11C28406210D}" type="slidenum">
              <a:rPr lang="de-DE" smtClean="0"/>
              <a:t>5</a:t>
            </a:fld>
            <a:endParaRPr lang="de-DE" dirty="0"/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85429475-C350-4305-B11A-AA9A90E484E3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c</a:t>
            </a:r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113AF5E0-6A90-474B-A546-4BA9DAC1B0A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4155" y="14467"/>
            <a:ext cx="7572911" cy="4615721"/>
          </a:xfrm>
          <a:prstGeom prst="rect">
            <a:avLst/>
          </a:prstGeom>
        </p:spPr>
      </p:pic>
      <p:sp>
        <p:nvSpPr>
          <p:cNvPr id="2" name="Textfeld 1">
            <a:extLst>
              <a:ext uri="{FF2B5EF4-FFF2-40B4-BE49-F238E27FC236}">
                <a16:creationId xmlns:a16="http://schemas.microsoft.com/office/drawing/2014/main" id="{AFC7B131-E585-2773-7D17-5031089595F2}"/>
              </a:ext>
            </a:extLst>
          </p:cNvPr>
          <p:cNvSpPr txBox="1"/>
          <p:nvPr/>
        </p:nvSpPr>
        <p:spPr>
          <a:xfrm>
            <a:off x="1619759" y="64714"/>
            <a:ext cx="389850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000"/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39073472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AE9C-98EE-4793-B6DD-11C28406210D}" type="slidenum">
              <a:rPr lang="de-DE" smtClean="0"/>
              <a:t>6</a:t>
            </a:fld>
            <a:endParaRPr lang="de-DE" dirty="0"/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85429475-C350-4305-B11A-AA9A90E484E3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c</a:t>
            </a:r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17AA7F06-1841-4BCA-A7B2-3EA8ABA0A83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8666166" cy="3429000"/>
          </a:xfrm>
          <a:prstGeom prst="rect">
            <a:avLst/>
          </a:prstGeom>
        </p:spPr>
      </p:pic>
      <p:sp>
        <p:nvSpPr>
          <p:cNvPr id="2" name="Textfeld 1">
            <a:extLst>
              <a:ext uri="{FF2B5EF4-FFF2-40B4-BE49-F238E27FC236}">
                <a16:creationId xmlns:a16="http://schemas.microsoft.com/office/drawing/2014/main" id="{A187859F-CBE6-2279-6364-2447BA246964}"/>
              </a:ext>
            </a:extLst>
          </p:cNvPr>
          <p:cNvSpPr txBox="1"/>
          <p:nvPr/>
        </p:nvSpPr>
        <p:spPr>
          <a:xfrm>
            <a:off x="1314954" y="-59981"/>
            <a:ext cx="389850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000"/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26008613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</Words>
  <Application>Microsoft Office PowerPoint</Application>
  <PresentationFormat>Breitbild</PresentationFormat>
  <Paragraphs>17</Paragraphs>
  <Slides>6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10" baseType="lpstr">
      <vt:lpstr>Aptos</vt:lpstr>
      <vt:lpstr>Aptos Display</vt:lpstr>
      <vt:lpstr>Arial</vt:lpstr>
      <vt:lpstr>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Bernhard Köster</dc:creator>
  <cp:lastModifiedBy>Bernhard Köster</cp:lastModifiedBy>
  <cp:revision>3</cp:revision>
  <dcterms:created xsi:type="dcterms:W3CDTF">2024-04-03T11:15:02Z</dcterms:created>
  <dcterms:modified xsi:type="dcterms:W3CDTF">2024-04-03T11:36:33Z</dcterms:modified>
</cp:coreProperties>
</file>